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372" r:id="rId2"/>
    <p:sldId id="355" r:id="rId3"/>
    <p:sldId id="356" r:id="rId4"/>
    <p:sldId id="357" r:id="rId5"/>
    <p:sldId id="359" r:id="rId6"/>
    <p:sldId id="360" r:id="rId7"/>
    <p:sldId id="361" r:id="rId8"/>
    <p:sldId id="561" r:id="rId9"/>
    <p:sldId id="362" r:id="rId10"/>
    <p:sldId id="564" r:id="rId11"/>
    <p:sldId id="565" r:id="rId12"/>
    <p:sldId id="363" r:id="rId13"/>
    <p:sldId id="563" r:id="rId14"/>
    <p:sldId id="364" r:id="rId15"/>
    <p:sldId id="365" r:id="rId16"/>
    <p:sldId id="366" r:id="rId17"/>
    <p:sldId id="367" r:id="rId18"/>
    <p:sldId id="368" r:id="rId19"/>
    <p:sldId id="566" r:id="rId20"/>
    <p:sldId id="370" r:id="rId21"/>
    <p:sldId id="369" r:id="rId22"/>
    <p:sldId id="371" r:id="rId23"/>
    <p:sldId id="1402" r:id="rId24"/>
    <p:sldId id="373" r:id="rId25"/>
    <p:sldId id="374" r:id="rId26"/>
    <p:sldId id="1403" r:id="rId27"/>
    <p:sldId id="1404" r:id="rId28"/>
    <p:sldId id="1406" r:id="rId29"/>
    <p:sldId id="1407" r:id="rId30"/>
    <p:sldId id="1410" r:id="rId31"/>
    <p:sldId id="1411" r:id="rId32"/>
    <p:sldId id="1412" r:id="rId33"/>
    <p:sldId id="1424" r:id="rId34"/>
    <p:sldId id="1413" r:id="rId35"/>
    <p:sldId id="1414" r:id="rId36"/>
    <p:sldId id="1415" r:id="rId37"/>
    <p:sldId id="1416" r:id="rId38"/>
    <p:sldId id="1417" r:id="rId39"/>
    <p:sldId id="1419" r:id="rId40"/>
    <p:sldId id="1418" r:id="rId41"/>
    <p:sldId id="1420" r:id="rId42"/>
    <p:sldId id="1421" r:id="rId43"/>
    <p:sldId id="1427" r:id="rId44"/>
    <p:sldId id="1422" r:id="rId45"/>
    <p:sldId id="1423" r:id="rId46"/>
    <p:sldId id="1425" r:id="rId47"/>
    <p:sldId id="1426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27022,'-21'11'-4337,"-4"4"2849,-8 5 1376,-1 1 120,1-8-49,7-3-199,9 1-144,16-9-176,6-5-312,17-8-1168,6-21 1608,-2-8-353,-3 1-183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17868,'0'16'2248,"6"-4"-1328,4-6-247,3-3 991,8-3-392,2-7-111,6 0-361,2-2-144,2-1-448,2 1-376,-1 4-896,-2 2 1704,-7 13-768,-9 6-72,-10 1-104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10770,'68'4'3946,"24"1"-3644,159-24 652,-28 1-609,139 18-282,-34 1-23,-292-2-39,376-1 180,-4 35 31,-81 12 221,1-24-236,-180-24-80,147 6 463,-279-2-623,-1 1 0,0 0-1,0 1 1,0 1 0,0 1 0,0 0-1,-1 1 1,27 14 0,-51-27-276,-12-3 74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15027,'-17'34'1811,"14"-30"-1509,0 1 1,0 0 0,0 0-1,1 1 1,0-1 0,0 1-1,0-1 1,-1 9 0,5-13-236,0-1 0,-1 1 0,1-1 0,0 0 0,-1 0 0,1 1 0,0-1 0,0 0 0,-1 0 0,1-1 1,0 1-1,0 0 0,-1-1 0,1 1 0,1-1 0,6-1 6,-5 3-55,1-1 0,0 1 0,0 0 0,-1 0 0,1 0-1,0 0 1,-1 1 0,1 0 0,-1 0 0,0 0-1,1 0 1,-1 1 0,0 0 0,-1 0 0,8 6-1,-10-8 35,0 1-1,1-1 1,-1 0-1,0 1 1,0-1-1,0 0 1,0 1-1,0 0 1,0-1-1,0 1 1,0-1-1,-1 1 1,1 0-1,-1 0 1,1-1-1,-1 1 1,0 0-1,0 0 0,0 0 1,1-1-1,-2 1 1,1 0-1,0 0 1,0 0-1,-1-1 1,1 1-1,-1 0 1,1 0-1,-1-1 1,0 1-1,1 0 1,-1-1-1,0 1 1,0-1-1,0 1 1,-1-1-1,1 0 0,0 1 1,0-1-1,-1 0 1,1 0-1,-1 0 1,-1 1-1,-6 4-88,0-1 0,0-1 0,0 0 0,-1 0 0,1-1 0,-1 0 0,0 0 0,0-1-1,0-1 1,-16 1 0,13-2-856,13 0 870,0 0 0,0 0 0,-1 0 0,1 0 1,0 0-1,0 0 0,-1 0 0,1 0 0,0 0 0,0-1 0,0 1 0,-1 0 0,1 0 0,0 0 1,0 0-1,-1 0 0,1 0 0,0-1 0,0 1 0,0 0 0,0 0 0,-1 0 0,1 0 0,0-1 1,0 1-1,0 0 0,0 0 0,0 0 0,0-1 0,-1 1 0,1 0 0,0 0 0,0-1 0,0 1 1,0 0-1,0 0 0,0-1 0,0 1 0,0 0 0,0 0 0,0-1 0,0 1 0,0 0 0,0 0 1,0-1-1,0 1 0,1 0 0,4-7-679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12691,'21'-5'5282,"9"-3"-1802,-28 7-3397,-1 0 0,0 1 0,0-1-1,0 0 1,0 0 0,1 0 0,-1 0 0,-1 0 0,1 0 0,0 0-1,0 0 1,0-1 0,-1 1 0,1 0 0,0-1 0,-1 1 0,1 0-1,-1-1 1,0 1 0,1-2 0,-3-2 456,-5 8-268,-6 7-19,7-1-135,0 0 1,1 0 0,0 0 0,0 1-1,1-1 1,-6 21 0,8-23-88,0-1 0,1 1-1,-1 0 1,2-1 0,-1 1 0,1 0-1,0 0 1,0 0 0,1-1 0,0 1-1,3 12 1,-4-18-55,0 0 0,1 0 0,-1 0 0,0 0-1,1 0 1,-1 0 0,1-1 0,-1 1 0,1 0 0,0 0 0,-1 0 0,1-1-1,0 1 1,-1 0 0,1-1 0,0 1 0,0-1 0,-1 1 0,1-1 0,0 1-1,0-1 1,0 1 0,0-1 0,0 0 0,0 1 0,0-1 0,0 0 0,0 0-1,0 0 1,0 0 0,0 0 0,0 0 0,0 0 0,0 0 0,0 0 0,0-1-1,0 1 1,1-1 0,2-1-72,0 0 0,0 0-1,0 0 1,0 0 0,-1-1 0,1 0 0,3-4-1,8-8-247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15899,'-4'10'5987,"-17"50"-4256,20-60-1718,1 0-1,0 1 1,0-1-1,-1 1 1,1-1-1,0 0 1,0 1 0,0-1-1,-1 1 1,1-1-1,0 0 1,0 1-1,0-1 1,0 1-1,0-1 1,0 1 0,0-1-1,0 1 1,0-1-1,0 0 1,0 1-1,0-1 1,0 1-1,1-1 1,-1 1 0,0-1-1,0 0 1,0 1-1,1-1 1,-1 1-1,0-1 1,0 0-1,1 1 1,-1-1 0,0 0-1,1 0 1,-1 1-1,0-1 1,1 0-1,-1 1 1,0-1-1,1 0 1,-1 0 0,1 0-1,23-5 129,0-2-181,-23 7 39,0-1 0,0 1 0,-1 0 0,1 0-1,0 0 1,0 0 0,0 0 0,-1 0 0,1 0 0,0 1 0,0-1-1,-1 0 1,1 0 0,0 1 0,-1-1 0,1 0 0,0 1 0,-1-1-1,1 0 1,0 1 0,-1-1 0,1 1 0,-1-1 0,2 2 0,0 1 4,0 1 1,0 0 0,0 0-1,0 1 1,0-1-1,-1 0 1,0 1 0,0-1-1,0 1 1,-1-1 0,1 1-1,-1-1 1,0 1 0,0-1-1,-1 1 1,1-1 0,-1 1-1,0-1 1,0 0 0,-1 1-1,1-1 1,-1 0 0,0 0-1,-4 7 1,5-8-36,-1 0-1,-1-1 1,1 1-1,0 0 1,-1 0-1,1-1 1,-1 0-1,0 1 1,0-1 0,0 0-1,0 0 1,0-1-1,0 1 1,0-1-1,-1 1 1,1-1-1,-1 0 1,1 0 0,-1-1-1,1 1 1,-1-1-1,1 0 1,-1 1-1,0-2 1,1 1-1,-1 0 1,1-1-1,-1 1 1,1-1 0,-1 0-1,-3-2 1,-1-1-81,0 0 0,0 0 0,-10-8 0,-1-2-170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27 17876,'0'-21'2174,"-3"16"-1148,-1 14 93,-1 11-746,0 0 0,2 1 0,1 0 0,0 0 0,1 0-1,4 32 1,-3-52-371,0-1-1,-1 1 0,1 0 0,0-1 0,0 1 1,0 0-1,0-1 0,1 1 0,-1 0 1,0-1-1,0 1 0,0 0 0,0-1 0,1 1 1,-1 0-1,0-1 0,1 1 0,-1-1 1,0 1-1,1-1 0,-1 1 0,1 0 1,-1-1-1,1 0 0,-1 1 0,1-1 0,-1 1 1,1-1-1,0 0 0,-1 1 0,1-1 1,-1 0-1,1 0 0,0 1 0,-1-1 0,1 0 1,0 0-1,-1 0 0,1 0 0,0 0 1,-1 0-1,1 0 0,0 0 0,-1 0 0,1 0 1,0 0-1,-1 0 0,1-1 0,0 1 1,5-3 0,-1 0 0,0 0 0,0 0 0,9-8 0,-1 1-8,-8 7 3,-1 0 1,1 1-1,-1-1 1,1 1-1,0 0 1,0 1 0,0-1-1,7 0 1,-11 2 2,1 0 1,-1 0 0,0 0-1,0 0 1,0 0-1,0 0 1,1 0 0,-1 1-1,0-1 1,0 0 0,0 1-1,0-1 1,0 1-1,0 0 1,0-1 0,0 1-1,1 0 1,-1 1 2,0-1-1,1 1 1,-1 0-1,0-1 1,0 1-1,-1 0 1,1-1 0,0 1-1,0 0 1,-1 0-1,1 0 1,-1 0-1,0 3 1,1 2 33,-1 0-1,-1-1 1,1 1-1,-1 0 1,0 0-1,-1 0 1,0-1 0,0 1-1,0-1 1,-1 1-1,0-1 1,0 0-1,0 0 1,-1 0 0,0 0-1,-5 5 1,6-7-10,0-1 1,1 0-1,-2 0 1,1 0-1,0 0 1,0 0 0,-1-1-1,0 1 1,1-1-1,-1 0 1,0 0-1,0 0 1,0-1-1,0 0 1,-1 1 0,1-1-1,0-1 1,0 1-1,-1-1 1,1 1-1,0-1 1,-1-1-1,1 1 1,0 0-1,-1-1 1,-6-2 0,10 3-85,0-1 0,0 1 0,0 0 0,0-1 0,0 1 0,0-1 0,0 1 0,0-1 0,0 1 0,0-1 0,1 0 1,-1 1-1,0-1 0,0 0 0,1 0 0,-1 0 0,0 1 0,1-1 0,-1 0 0,1 0 0,0 0 0,-1 0 0,1 0 1,-1 0-1,1 0 0,0-2 0,0 2 6,0 1 0,1-1 0,-1 0 1,0 0-1,1 0 0,-1 0 0,1 0 0,-1 0 0,1 0 1,0 1-1,-1-1 0,1 0 0,0 1 0,0-1 1,-1 0-1,1 1 0,0-1 0,0 1 0,0-1 1,0 1-1,0-1 0,-1 1 0,1 0 0,0-1 1,0 1-1,0 0 0,0 0 0,0 0 0,1 0 1,12-2-412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 15435,'0'0'48,"0"-1"1,1 1-1,-1 0 0,0-1 0,0 1 0,0-1 0,0 1 0,0 0 1,0-1-1,0 1 0,0-1 0,0 1 0,0 0 0,0-1 1,0 1-1,-1-1 0,1 1 0,0 0 0,0-1 0,0 1 0,0 0 1,-1-1-1,1 1 0,0 0 0,0-1 0,-1 1 0,1 0 0,0-1 1,-1 1-1,1 0 0,0 0 0,-1-1 0,1 1 0,0 0 0,-1 0 1,1 0-1,0 0 0,-1-1 0,1 1 0,-1 0 0,1 0 0,0 0 1,-1 0-1,1 0 0,-1 0 0,1 0 0,0 0 0,-1 0 1,1 0-1,-1 0 0,1 0 0,0 1 0,-1-1 0,1 0 0,0 0 1,-1 0-1,1 0 0,-1 1 0,1-1 0,-1 1 0,-1 0 102,1 0 1,-1 0-1,0 1 0,0-1 0,1 1 0,-1 0 1,0 0-1,1-1 0,0 1 0,-2 2 0,0 3 7,1-1 0,0 1 0,1-1 1,-1 1-1,1 0 0,0-1 0,0 8 0,1-11-135,0 0 0,0 0 0,0 0 0,0 0 0,1 0 0,-1 0 0,1 0 0,0 0 0,0 0 0,0-1 0,0 1 0,0 0 0,0 0 0,1-1 0,-1 1 0,1-1 0,0 1 0,2 2 0,-3-5-4,1 1-1,-1-1 1,0 1 0,0-1-1,0 1 1,0-1-1,0 0 1,0 0-1,1 0 1,-1 1-1,0-1 1,0 0 0,0 0-1,1 0 1,-1-1-1,0 1 1,0 0-1,0 0 1,0-1 0,1 1-1,-1-1 1,0 1-1,0-1 1,0 1-1,0-1 1,0 0-1,0 1 1,0-1 0,1-1-1,27-28 415,-29 29-420,84-118 1220,-84 118-1227,0 1-1,0 0 0,0-1 0,0 1 0,1 0 1,-1 0-1,0-1 0,0 1 0,0 0 0,1 0 0,-1-1 1,0 1-1,0 0 0,1 0 0,-1 0 0,0 0 0,0-1 1,1 1-1,-1 0 0,0 0 0,0 0 0,1 0 1,-1 0-1,0 0 0,1 0 0,-1 0 0,0 0 0,1 0 1,-1 0-1,0 0 0,1 0 0,-1 0 0,0 0 1,0 0-1,1 0 0,-1 0 0,0 0 0,1 0 0,-1 0 1,0 1-1,0-1 0,1 0 0,5 17 73,-4 30 0,-2-43-53,3 340 873,-3-341-887,0 0-1,0 0 1,0 0-1,-1 0 1,0 0-1,1 0 0,-1 0 1,0 0-1,0 0 1,-2 2-1,3-4-7,-1 0 1,0 0-1,1-1 0,-1 1 0,0 0 1,1 0-1,-1-1 0,0 1 0,0-1 0,0 1 1,1-1-1,-1 1 0,0-1 0,0 1 0,0-1 1,0 0-1,0 1 0,0-1 0,0 0 1,0 0-1,0 0 0,0 0 0,0 0 0,0 0 1,0 0-1,0 0 0,0 0 0,0 0 0,0-1 1,0 1-1,0 0 0,1-1 0,-1 1 1,-1-1-1,-4-2 2,1 0 1,0 0-1,0-1 1,0 0-1,0 0 1,1 0-1,-1 0 1,1-1-1,0 1 1,0-1-1,1 0 1,-1-1-1,-3-8 1,1 2-5,1 1 1,0-1-1,1 0 0,1 0 1,-4-22-1,6 28-42,0 0-1,1 0 1,-1 0-1,1 0 1,1 0-1,-1 0 1,1 0-1,0 0 1,0 0 0,1 0-1,0 0 1,0 1-1,0-1 1,0 1-1,1-1 1,0 1-1,0 0 1,1 0-1,-1 0 1,1 0 0,0 1-1,1 0 1,-1 0-1,1 0 1,0 0-1,-1 0 1,2 1-1,-1 0 1,8-3-1,44-16-473,-28 12 195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 15819,'7'-14'1794,"1"1"0,16-22-1,-1 2-1010,149-281 2913,-159 291-3499,-13 23-194,0 0 0,0 0 0,0 0 0,0 0 1,0 1-1,0-1 0,0 0 0,0 0 0,0 0 0,0 0 0,1 0 0,-1 0 0,0 1 0,0-1 0,0 0 0,0 0 0,0 0 0,0 0 0,1 0 0,-1 0 1,0 0-1,0 0 0,0 0 0,0 1 0,0-1 0,1 0 0,-1 0 0,0 0 0,0 0 0,0 0 0,0 0 0,1 0 0,-1 0 0,0 0 0,0 0 0,0 0 1,0 0-1,1 0 0,-1 0 0,0-1 0,0 1 0,0 0 0,0 0 0,0 0 0,1 0 0,-1 0 0,0 0 0,0 0 0,0 0 0,0 0 0,0-1 0,0 1 1,1 0-1,-1 22 10,-1-1 0,-6 41 0,1-13-44,-1 12-56,2-18-723,1 0 1,4 64-1,3-96 402,5-4-89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26 398 13387,'-3'23'1752,"-1"5"-896,-1-2-407,1 1 2119,-2-2-1632,5-7-816,-2-6-400,5-14 240,2-16-168</inkml:trace>
  <inkml:trace contextRef="#ctx0" brushRef="#br0" timeOffset="1">178 14 15907,'9'-14'2442,"-9"24"-658,-13 32 310,12-37-1842,-15 45 217,1 1 0,4 1-1,1 0 1,-3 62 0,13-111-463,0 1 0,0-1 1,0 0-1,1 0 0,-1 0 1,1 0-1,0 0 0,-1 0 0,4 5 1,-4-7-6,1-1 1,-1 1-1,1 0 0,-1-1 1,1 1-1,-1-1 1,1 1-1,0-1 1,-1 1-1,1-1 0,0 1 1,0-1-1,-1 0 1,1 1-1,0-1 1,0 0-1,-1 1 0,1-1 1,0 0-1,0 0 1,0 0-1,0 0 0,-1 0 1,1 0-1,0 0 1,0 0-1,0 0 1,-1-1-1,1 1 0,0 0 1,0 0-1,0-1 1,-1 1-1,1 0 1,0-1-1,-1 1 0,1-1 1,0 1-1,-1-1 1,2 0-1,11-10-334,0 1 1,-1-2-1,-1 0 0,0 0 1,0-1-1,-1 0 1,-1-1-1,0 0 0,-1 0 1,0-1-1,5-16 0,-5 7-431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14755,'-7'26'1833,"-2"10"-945,-1 5-360,0 4 1304,-2 1-583,5-3-569,2 0-384,3-9-1136,1-5 872,-2-15-216,3-11-113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1527 143 9538,'-55'-27'1135,"-1"2"1,-103-31-1,119 46-862,0 2 0,0 1 0,0 2 0,-1 2 0,-46 2 0,7 7-53,1 4 0,0 4 0,1 2 0,1 4 0,-133 54 0,182-63-92,0 2-1,1 1 1,1 1-1,0 2 1,-44 36-1,56-40-47,0 1 0,0 1-1,2 0 1,0 0 0,1 2-1,0-1 1,1 1 0,1 1-1,1 0 1,-7 21 0,7-13-37,1 0 0,2 0 0,1 0 0,0 1 0,2-1 0,2 1 0,0 0-1,1 0 1,2-1 0,1 1 0,8 29 0,0-15-26,2 0-1,2-2 0,1 0 0,2 0 1,2-2-1,32 44 0,-13-22 5,3-3 1,3-1-1,61 58 0,-85-94-22,0-1 1,0 0-1,2-2 1,0-1-1,1-1 1,0-1-1,1-1 1,1-1-1,0-2 0,53 12 1,-38-14 24,-1-2 0,1-2-1,0-2 1,0-1 0,0-3 0,-1-1 0,1-2 0,-1-2-1,0-2 1,-1-1 0,0-2 0,-1-2 0,-1-2 0,0-1-1,48-32 1,-5-7 191,-3-2-1,-3-5 0,84-90 0,176-239 315,-322 377-516,14-16 21,-2-2 0,29-51 1,-49 76-27,0-1-1,0 0 1,-1 0 0,0-1 0,-1 1 0,0-1 0,-1 0-1,0 0 1,-1 0 0,0 0 0,-1 0 0,0 0 0,-1 0-1,-2-14 1,1 17 1,-1 0 0,0 1 0,0-1 0,-1 1-1,0-1 1,0 1 0,0 1 0,-1-1 0,0 1-1,-1-1 1,0 1 0,1 1 0,-12-9 0,-3 0-8,0 1 0,0 0 0,-31-12 0,18 10-312,0 2-1,-1 2 1,-1 0-1,-45-6 1,54 13-155,-1 1-1,0 1 1,1 2 0,-1 0 0,0 2 0,-38 7-1,10 5-457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2079 13627,'-10'7'787,"7"-5"-143,5-3-79,23-19 253,20-23-488,45-56 0,-20 21-27,245-249 734,604-523-62,-797 754-964,4 4 0,205-111 0,-236 154-2,2 5-1,2 3 0,1 5 1,160-35-1,-217 63 0,-21 5-21,0-2-1,35-12 1,-52 13-180,-9 3 856,-12 4 130,2 7-636,-3 3 89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5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11891,'4'2'86,"0"1"1,1-1-1,-1 0 1,1-1 0,0 1-1,0-1 1,-1 0 0,1 0-1,0 0 1,0-1-1,6 0 1,60-5-189,-51 3 174,6 0-64,529-38 580,506 2 150,-160 2-386,161-5 476,116-1 643,-1122 41-1398,379 11 429,-425-9-573,22 3-234,-30-4 284,-1 1 1,0-1-1,0 0 0,0 1 0,0-1 0,0 0 0,0 1 1,1-1-1,-1 1 0,0 0 0,0-1 0,0 1 0,-1 0 1,1 0-1,0-1 0,0 1 0,0 0 0,0 0 0,0 2 1,-1-3 13,1 0 1,-1 1 0,0-1 0,0 0 0,0 0 0,0 1 0,0-1 0,0 0 0,0 0-1,0 1 1,0-1 0,0 0 0,0 1 0,0-1 0,0 0 0,0 0 0,0 1 0,0-1-1,0 0 1,-1 0 0,1 1 0,0-1 0,0 0 0,0 0 0,0 1 0,0-1 0,-1 0 0,1 0-1,0 0 1,-1 1 0,-16 10-253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14059,'7'-18'2842,"-9"25"154,-5 23-1447,0 4-783,3-14-555,-1 1 0,2-1 0,1 1 0,1-1-1,2 37 1,-1-56-210,0 0-1,0 0 1,0 0 0,0 0 0,0 0-1,0 0 1,0 1 0,1-1-1,-1 0 1,1 0 0,-1 0 0,0-1-1,1 1 1,0 0 0,-1 0-1,1 0 1,0 0 0,-1 0-1,1-1 1,0 1 0,0 0 0,-1 0-1,1-1 1,0 1 0,0-1-1,0 1 1,0-1 0,0 1 0,0-1-1,0 0 1,0 1 0,0-1-1,0 0 1,0 0 0,0 0-1,0 0 1,1 0 0,-1 0 0,0 0-1,0 0 1,0 0 0,0 0-1,0 0 1,0-1 0,2 0 0,3-2-117,0 0 1,0 0 0,0 0 0,0-1-1,8-7 1,10-10-944,-1 0-1,-1-2 1,0 0-1,-2-2 0,-2 0 1,0-1-1,25-48 1,-43 71 1241,-6 11 270,-9 17 551,13-20-779,-16 40 1375,17-41-1432,0-1 0,0 1-1,0-1 1,1 1-1,0-1 1,-1 1 0,1-1-1,0 1 1,1 0-1,0 6 1,-1-9-128,1 0-1,-1 0 1,0 0 0,1-1-1,-1 1 1,1 0 0,-1 0 0,1-1-1,-1 1 1,1 0 0,-1-1-1,1 1 1,0 0 0,-1-1 0,1 1-1,0-1 1,-1 1 0,1-1-1,0 1 1,0-1 0,0 0-1,-1 0 1,2 1 0,0-1 21,0 1 0,1-1 1,-1 0-1,0 0 0,0-1 0,0 1 1,0 0-1,0-1 0,3 0 0,3-2 68,0 0 0,0-1-1,-1 0 1,8-5 0,127-88 1145,-140 95-1242,1 1-1,0-1 0,-1 1 1,1-1-1,0 1 1,0 0-1,0 0 0,0 1 1,0-1-1,0 0 0,0 1 1,4 0-1,-6 0-22,0 0 0,0 0 1,0 1-1,0-1 0,1 1 0,-1-1 0,0 1 0,0-1 0,0 1 0,0 0 1,0 0-1,0-1 0,0 1 0,0 0 0,0 0 0,-1 0 0,1 0 0,0 0 1,-1 0-1,1 0 0,0 0 0,-1 0 0,1 0 0,-1 0 0,0 1 0,1-1 0,-1 0 1,0 0-1,0 0 0,1 1 0,-1 1 0,3 103 169,-3-105-175,0-1-1,0 1 0,0 0 0,0-1 0,0 1 1,0-1-1,0 1 0,0-1 0,0 1 0,0 0 0,1-1 1,-1 1-1,0-1 0,0 1 0,0-1 0,1 1 0,-1-1 1,0 1-1,1-1 0,-1 1 0,0-1 0,1 0 1,-1 1-1,0-1 0,1 0 0,-1 1 0,1-1 0,-1 0 1,1 1-1,-1-1 0,1 0 0,-1 0 0,1 1 1,-1-1-1,2 0 0,-1 0-1,1-1 0,-1 1 0,0-1 1,1 0-1,-1 0 0,1 1 0,-1-1 0,0 0 1,0 0-1,0 0 0,0 0 0,2-2 0,29-40-5,-7-1 11,-16 26-259,1 1 0,1 0 0,13-15 0,-21 32-601,-4 7 512,-2 10 89,-4 3-167,0-1-107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19868,'-26'8'1281,"8"2"-1113,4 0-120,8-4 16,10 0-529,2-7 433,8-4-56,-1-2-120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14619,'-2'34'1793,"-6"39"0,4-43-1259,-2 55-1,6-84-509,0 1 1,0-1-1,0 1 0,0-1 0,0 1 1,1-1-1,-1 0 0,0 1 0,1-1 0,-1 1 1,1-1-1,-1 0 0,2 3 0,-1-4-11,-1 0 0,0 0 0,1 1 0,-1-1 0,0 0 0,1 0-1,-1 0 1,1 0 0,-1 0 0,0 0 0,1 0 0,-1 0 0,0 0 0,1 0-1,-1 0 1,0 0 0,1 0 0,-1 0 0,0-1 0,1 1 0,-1 0 0,0 0-1,1 0 1,-1 0 0,0-1 0,1 1 0,-1 0 0,0 0 0,0 0-1,1-1 1,-1 1 0,0 0 0,1-1 0,4-5 174,0-1 0,0 0 0,6-11 0,-6 10-97,26-45 563,-18 28-302,2 0 0,1 1 0,20-22 0,-35 44-333,0 1 1,0 0 0,0 0-1,1 0 1,-1 0 0,0 0-1,0 0 1,1 0 0,-1 0-1,1 0 1,-1 0 0,1 1-1,-1-1 1,1 1 0,1-1 0,-2 1-13,0 0 0,-1 0 0,1 0 1,-1 0-1,1 0 0,-1 1 0,1-1 0,-1 0 1,1 1-1,0-1 0,-1 0 0,0 1 1,1-1-1,-1 0 0,1 1 0,-1-1 1,1 1-1,-1-1 0,0 1 0,1-1 1,-1 1-1,0-1 0,0 1 0,1-1 1,-1 1-1,0 0 0,2 6 8,-1 0 0,0 0-1,0 0 1,-1 0 0,0 7 0,0-11-16,-3 54 31,1-40-3,1 1 0,2 32 1,-1-49-27,0-1 1,0 0-1,0 0 1,0 1-1,0-1 1,0 0-1,0 0 1,0 1-1,0-1 1,1 0 0,-1 0-1,0 1 1,0-1-1,0 0 1,0 0-1,0 0 1,1 1-1,-1-1 1,0 0-1,0 0 1,0 0-1,1 0 1,-1 1-1,0-1 1,0 0-1,0 0 1,1 0 0,-1 0-1,0 0 1,0 0-1,1 0 1,-1 0-1,0 0 1,0 0-1,1 0 1,-1 0-1,0 0 1,0 0-1,1 0 1,-1 0-1,0 0 1,0 0-1,1 0 1,-1 0 0,0 0-1,0 0 1,1 0-1,-1-1 1,0 1-1,0 0 1,0 0-1,1 0 1,-1 0-1,0 0 1,0-1-1,0 1 1,1 0-1,-1 0 1,0-1-1,0 1 1,0 0-1,13-13 50,-13 12-46,31-44 97,-25 35-121,0 1 0,1-1 0,0 1 0,0 0 0,12-9-1,-19 17-14,1 0 0,-1 1 0,1-1 0,-1 1 0,1-1 0,-1 1 0,1-1 0,0 1 0,-1-1 0,1 1 0,0 0 0,-1-1 0,1 1 0,0 0 0,-1 0 0,1-1 0,0 1 0,0 0-1,-1 0 1,1 0 0,0 0 0,0 0 0,-1 0 0,1 0 0,0 0 0,0 0 0,-1 1 0,1-1 0,0 0 0,0 0 0,-1 1 0,1-1 0,0 0 0,-1 1 0,1-1 0,-1 1 0,1-1 0,0 1 0,-1-1-1,1 1 1,-1-1 0,1 1 0,0 0 0,1 4-163,0-1-1,0 0 1,-1 1 0,1-1-1,1 9 1,-1-2 136,7 15-510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19 116 16035,'8'-17'1609,"-6"11"598,-6 22-508,-3 10-1047,1 0 0,-5 53 0,11-79-642,0 1 0,-1-1 0,1 1 0,0-1 0,0 1 0,0-1 0,0 1-1,1-1 1,-1 1 0,0-1 0,0 1 0,0-1 0,0 1 0,0-1 0,1 1 0,-1-1-1,0 1 1,0-1 0,1 0 0,-1 1 0,0-1 0,1 1 0,-1-1 0,0 0 0,1 1 0,-1-1-1,1 0 1,-1 0 0,1 1 0,0-1 8,1 1 0,-1-1-1,0 0 1,1 0 0,-1 0 0,0 0 0,1 0-1,-1 0 1,0-1 0,0 1 0,3-1-1,38-19 246,-34 16-206,-7 4-21,0-1 0,1 0 1,-1 1-1,1-1 0,-1 0 1,0 0-1,1 0 0,-1 0 0,0 0 1,0 0-1,0 0 0,0-1 1,0 1-1,0 0 0,0-1 0,1-1 1,-2 0 88,1 0 1,-1 0-1,0 0 1,0 0 0,0 0-1,0 0 1,-1-4-1,0 4-96,2-2-194,0 1 0,-1-1 0,2 1 1,-1 0-1,0 0 0,1-1 0,0 1 1,0 0-1,0 0 0,0 1 0,1-1 1,0 0-1,4-4 0,9-15-1271,16-34 17,-14 21 511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14755,'-3'10'590,"-48"141"5750,43-122-5749,1 0 0,2 1-1,-2 39 1,7-64-538,-1 0 1,2 1-1,-1-1 1,1 1 0,-1-1-1,4 8 1,-4-12-45,0 0 0,0 0 0,1 0 1,-1-1-1,1 1 0,-1 0 0,1 0 0,-1-1 1,1 1-1,-1 0 0,1 0 0,0-1 0,-1 1 1,1-1-1,0 1 0,0-1 0,-1 1 1,1-1-1,0 1 0,0-1 0,0 1 0,0-1 1,-1 0-1,1 0 0,0 1 0,0-1 0,0 0 1,0 0-1,0 0 0,0 0 0,0 0 1,0 0-1,0 0 0,-1-1 0,1 1 0,0 0 1,0 0-1,0-1 0,0 1 0,0 0 0,-1-1 1,1 1-1,0-1 0,1 0 0,9-6 62,0 0 1,-1 0-1,1-1 0,-2-1 0,15-15 0,42-55 230,-49 57-199,17-19 28,35-48-215,-65 80-1366,-17 20 104,-19 23-608,-19 27 308,25-25 587</inkml:trace>
  <inkml:trace contextRef="#ctx0" brushRef="#br0" timeOffset="1">119 384 12379,'5'20'1880,"3"-2"-1008,5-5-224,1-3 1249,7-5-761,0 0-104,2-8-656,1-6-448,1-11 200,-2-6-72,0-4-224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33 367 14347,'-9'19'1237,"-10"27"175,18-44-1253,0 1-1,0 0 1,1-1 0,-1 1-1,1 0 1,0-1 0,-1 1-1,1 0 1,0-1 0,0 1-1,1 0 1,-1-1 0,2 5-1,-2-7-134,0 1 0,0-1-1,0 0 1,1 1 0,-1-1-1,0 1 1,0-1 0,1 0-1,-1 1 1,0-1 0,1 0-1,-1 0 1,1 1 0,-1-1-1,0 0 1,1 0 0,-1 1-1,1-1 1,-1 0 0,1 0-1,-1 0 1,0 0 0,1 0-1,-1 0 1,1 0 0,-1 0-1,1 0 1,-1 0 0,1 0-1,-1 0 1,1 0 0,-1 0-1,1 0 1,-1 0 0,0 0-1,1 0 1,-1-1-1,1 1 1,-1 0 0,0 0-1,1-1 1,-1 1 0,1 0-1,-1-1 1,0 1 0,1 0-1,-1-1 1,0 1 0,0 0-1,1-1 1,18-23 380,-17 22-328,5-9 112,-1 1 0,0-1-1,-1 0 1,0 0 0,-1 0-1,0-1 1,0 0 0,-2 1-1,3-17 1,-5 21 239,-3 8-155,-6 13-54,-9 28-136,13-30-85,1 1 0,1 0 1,0 0-1,1 0 0,0 1 1,1-1-1,1 0 0,1 18 1,-1-30 1,0 0 0,0 0 1,0 0-1,1 0 0,-1 0 1,0 1-1,1-1 0,-1 0 0,1 0 1,-1-1-1,1 1 0,-1 0 1,1 0-1,0 0 0,0 0 1,-1 0-1,1-1 0,0 1 1,0 0-1,0-1 0,0 1 0,0 0 1,0-1-1,0 1 0,0-1 1,0 0-1,0 1 0,0-1 1,0 0-1,0 0 0,0 1 0,0-1 1,0 0-1,0 0 0,0 0 1,1 0-1,-1-1 0,0 1 1,0 0-1,0 0 0,0-1 1,0 1-1,0 0 0,0-1 0,2 0 1,3-2-2,0 0 0,0-1-1,-1 1 1,1-1 0,-1 0 0,7-7 0,19-21 21,-1-1 0,-2-1 0,30-49 0,56-123-80,-105 187 32,-4 10 11,0 0-1,-1 0 1,0-1-1,-1 1 0,0-1 1,2-10-1,-5 20 16,0-1 1,0 1-1,0 0 0,0-1 0,0 1 1,0 0-1,0 0 0,0-1 1,0 1-1,0 0 0,0-1 0,0 1 1,0 0-1,0 0 0,0-1 1,0 1-1,0 0 0,0-1 0,0 1 1,0 0-1,-1 0 0,1-1 1,0 1-1,0 0 0,0 0 0,0-1 1,-1 1-1,1 0 0,0 0 1,0 0-1,-1 0 0,1-1 1,0 1-1,-10 4-39,-7 12 35,2 4 87,0-1 0,2 2 1,0 0-1,-13 30 0,20-36 3,0 1 0,0-1 0,2 1 0,0 0-1,0 0 1,2 1 0,-2 21 0,4-36-69,0 0 1,0 0 0,0 0-1,0 0 1,1 0-1,-1 0 1,0 0-1,1 0 1,-1 0-1,1 0 1,0 0 0,0-1-1,0 1 1,0 0-1,0 0 1,0-1-1,0 1 1,0 0-1,1-1 1,-1 0 0,0 1-1,3 1 1,-2-2-2,1 0 0,-1 0 0,1 0 0,0 0 0,0-1 0,-1 1 1,1-1-1,0 0 0,0 1 0,-1-1 0,1 0 0,0-1 0,5 0 0,8-3 15,0 0 0,-1-1 0,0-1 0,19-9 1,-32 14-25,33-17 39,-23 11-23,0 1 0,0 0-1,1 0 1,0 1 0,0 1 0,1 0-1,17-2 1,-29 6-20,0 0 1,0 0-1,0 0 0,-1 0 1,1 0-1,0 0 0,0 1 0,0-1 1,0 1-1,0-1 0,0 1 0,0 0 1,0 0-1,-1 0 0,1 0 1,0 0-1,-1 0 0,1 0 0,1 2 1,0 0-1,-1 1 0,0 0-1,1-1 1,-1 1 0,-1 0 0,3 7 0,-2-7 1,0 1 0,0-1 0,0 1 0,0-1 0,5 6 0,-6-9-2,0 0 1,0-1 0,-1 1-1,1 0 1,0-1 0,0 1-1,0-1 1,0 1-1,0-1 1,0 0 0,0 1-1,0-1 1,0 0 0,0 0-1,0 0 1,0 0 0,0 0-1,0 0 1,0 0-1,0 0 1,0 0 0,0 0-1,0 0 1,0 0 0,0-1-1,0 1 1,0-1 0,0 1-1,-1 0 1,1-1-1,0 1 1,1-2 0,26-21-12,5-15-32,-28 30 26,2 0 0,-1 0 0,1 0-1,0 1 1,1 0 0,-1 0 0,16-8-1,-23 14 17,1 1-1,-1 0 0,1 0 0,-1-1 1,1 1-1,-1 0 0,1 0 0,-1 0 0,1 0 1,0 0-1,-1 0 0,1 0 0,-1 0 1,1 0-1,-1 0 0,1 0 0,0 0 1,-1 1-1,1-1 0,-1 0 0,1 0 1,-1 0-1,1 1 0,-1-1 0,1 0 1,-1 1-1,1-1 0,-1 0 0,0 1 0,1-1 1,-1 1-1,1-1 0,-1 1 0,0-1 1,0 1-1,1-1 0,-1 1 0,0-1 1,0 1-1,1-1 0,-1 1 0,0-1 1,0 1-1,0-1 0,0 1 0,0 0 0,0-1 1,0 1-1,0 0 0,0 35-86,0-33 83,-6 62-59,2-27 88,1 0 0,2 0 1,5 46-1,-1-60-8,-1 1 1,-1-1-1,-1 0 0,-4 27 0,3-42 2,-1 1 0,0-1-1,0 0 1,-1 0-1,0 0 1,0 0-1,-1 0 1,-1-1-1,0 1 1,0-1-1,0 0 1,-1-1 0,-9 11-1,14-17-5,1-1 0,-1 1 0,0 0 0,0 0 0,1 0 0,-1-1 0,0 1 0,0 0 0,0-1 0,0 1 0,0-1 0,0 1 0,0-1 0,0 1 0,0-1 0,0 0 0,0 0 0,0 1 0,-1-1 0,1 0 0,0 0 0,0 0 0,0 0 0,0 0 0,0 0 0,0-1 0,-2 1 0,2-1 4,0 0-1,-1-1 1,1 1 0,0 0 0,0 0-1,0-1 1,0 1 0,0-1 0,0 1-1,0-1 1,0 1 0,1-1 0,-1 1-1,1-1 1,-1-2 0,-2-8 53,1 0 0,0 0 0,1-21 0,1 11-25,1 1 0,1 0 0,1 0 0,1 1 1,1-1-1,9-22 0,-9 28-60,1 2 1,1-1-1,0 1 1,1 0 0,0 0-1,1 1 1,0 0-1,1 1 1,16-15 0,59-47-635,-60 47 485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15659,'-57'115'3657,"49"-97"-3371,1 1 1,1-1-1,1 1 0,-4 28 0,9-47-281,-1 1 0,1-1 0,0 1 1,0 0-1,0-1 0,0 1 0,0 0 0,0-1 0,0 1 0,0 0 1,0-1-1,0 1 0,0-1 0,1 1 0,-1 0 0,0-1 0,0 1 0,1-1 1,-1 1-1,0 0 0,1-1 0,-1 1 0,0-1 0,1 1 0,-1-1 1,1 1-1,0-1 1,0 1 0,0-1 1,0 0-1,0 0 0,0 0 0,-1 0 1,1 0-1,0 0 0,0-1 0,0 1 1,0 0-1,-1 0 0,1-1 1,0 1-1,0 0 0,1-1 0,32-24 151,-32 23-139,8-6 50,0 0 0,0 1 0,1 0-1,21-10 1,-30 16-53,0 0-1,1 1 1,-1-1-1,1 0 0,-1 1 1,1-1-1,0 1 1,-1 0-1,1 0 1,-1 0-1,1 0 1,-1 0-1,4 1 1,-4 0-7,-1 0 0,1 0 0,0 0 1,-1 0-1,1 0 0,-1 0 1,0 0-1,1 0 0,-1 0 1,0 1-1,0-1 0,0 0 1,0 1-1,0-1 0,0 1 0,0-1 1,0 1-1,-1 0 0,1-1 1,0 1-1,0 3 0,0 1 55,-1 0 0,1 1 0,-1-1 0,0 0 0,0 1 0,-1-1-1,0 0 1,0 0 0,-1 0 0,1 0 0,-1 0 0,0 0 0,-1 0-1,0 0 1,0-1 0,0 1 0,0-1 0,-1 0 0,0 0 0,-9 9-1,8-8 43,-1 0-1,0-1 0,0 1 1,-1-1-1,1-1 1,-1 1-1,0-1 0,0 0 1,-1-1-1,1 0 0,-1 0 1,1 0-1,-1-1 1,0 0-1,-15 1 0,21-3-103,0 0 0,0 0 0,1 0 0,-1 0 0,0-1 0,0 1 0,1-1 0,-1 1 0,0-1 0,-2-1 0,4 2-60,-1 0-1,1-1 0,0 1 1,-1 0-1,1-1 0,-1 1 0,1 0 1,0-1-1,-1 1 0,1 0 1,0-1-1,0 1 0,-1-1 1,1 1-1,0-1 0,0 1 1,-1-1-1,1 1 0,0-1 1,0 1-1,0-1 0,0 1 1,0-2-1,0 1 12,1 0 1,-1 0-1,1 0 0,0-1 1,-1 1-1,1 0 0,0 0 1,0 0-1,0 0 1,0 0-1,0 0 0,0 1 1,0-1-1,0 0 1,0 0-1,0 1 0,0-1 1,0 0-1,0 1 0,1 0 1,-1-1-1,0 1 1,0 0-1,1-1 0,-1 1 1,2 0-1,46-6-592,-16 3 175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 15691,'-3'5'1400,"-22"36"1596,23-39-2963,1 0 0,0 0 0,1 1 0,-1-1 0,0 0 0,1 0 0,-1 0 0,1 0 0,-1 1-1,1-1 1,0 0 0,0 0 0,0 1 0,0-1 0,1 0 0,-1 0 0,1 0 0,-1 1-1,1-1 1,0 0 0,1 2 0,-2-3-28,1-1 1,-1 1-1,1-1 0,-1 1 1,1-1-1,0 1 0,-1-1 0,1 0 1,0 1-1,-1-1 0,1 0 1,0 0-1,0 1 0,-1-1 0,1 0 1,0 0-1,0 0 0,-1 0 1,1 0-1,0 0 0,0 0 0,-1 0 1,1 0-1,0-1 0,0 1 1,-1 0-1,1 0 0,0-1 0,-1 1 1,1 0-1,0-1 0,0 0 1,23-16 162,-2-5 126,-1-2 1,-1 0 0,20-33-1,-31 44-143,-4 6-52,-4 5-51,0 0-1,1 0 1,0-1 0,-1 1 0,1 0-1,0 1 1,0-1 0,3-2 0,-2 6 165,-2 8-133,-4 11-31,-8 31-27,7-37-151,0 0 0,1 0 0,1 0 0,0 1 0,1-1 0,1 1 1,2 20-1,-2-36 97,0 1 1,0-1 0,0 1 0,0-1-1,0 1 1,0-1 0,0 0-1,0 1 1,0-1 0,0 1 0,0-1-1,1 0 1,-1 1 0,0-1-1,0 1 1,0-1 0,1 0-1,-1 1 1,0-1 0,1 0 0,-1 1-1,0-1 1,1 0 0,-1 0-1,0 1 1,1-1 0,-1 0-1,0 0 1,1 0 0,-1 1 0,1-1-1,-1 0 1,0 0 0,1 0-1,-1 0 1,1 0 0,-1 0 0,1 0-1,-1 0 1,0 0 0,1 0-1,-1 0 1,1 0 0,-1 0-1,1 0 1,-1 0 0,0-1 0,1 1-1,-1 0 1,1-1 0,16-14-563,3-11 74,1-8-199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94 319 14723,'-7'10'506,"-45"62"1695,47-63-1889,0 0-1,0 0 1,0 1-1,1 0 1,1 0-1,-3 12 1,6-21-290,-1-1 0,1 1 1,0 0-1,0-1 0,0 1 0,0 0 1,-1 0-1,1-1 0,0 1 0,0 0 1,1-1-1,-1 1 0,0 0 0,0 0 1,0-1-1,0 1 0,1 0 0,-1-1 1,0 1-1,1 0 0,-1-1 0,1 2 1,-1-2-10,1 0 0,-1 0 0,1 0 0,-1 0 0,1 0 0,0 0 0,-1 0 0,1 0 1,-1 0-1,1 0 0,-1 0 0,1 0 0,-1 0 0,1 0 0,-1 0 0,1 0 0,0-1 0,-1 1 0,1 0 0,-1 0 1,1-1-1,28-21 120,1-8-38,-2-1 0,-1-1 0,-1-2 0,-2 0 0,-2-2 0,-1-1-1,20-46 1,-37 64 73,-4 19-160,0 0-1,0 0 1,0-1 0,0 1 0,0 0 0,0-1 0,0 1-1,0 0 1,0 0 0,0-1 0,0 1 0,0 0-1,0 0 1,0-1 0,-1 1 0,1 0 0,0 0 0,0 0-1,0-1 1,0 1 0,-1 0 0,1 0 0,0 0 0,0-1-1,0 1 1,-1 0 0,1 0 0,0 0 0,0 0 0,-1 0-1,1 0 1,-1-1 0,0 2 11,-1-1-1,1 1 1,-1-1 0,1 1-1,-1 0 1,1-1 0,-1 1-1,1 0 1,0 0 0,-1 0-1,1 0 1,0 0 0,0 0-1,0 0 1,-1 1-1,1-1 1,0 2 0,-18 21 46,1 1 1,2 1 0,0 0 0,2 1-1,1 1 1,-15 45 0,26-68-123,1 1 0,-1 0 0,1-1 1,0 1-1,1 0 0,-1-1 0,2 12 0,-1-16 24,0 0 0,0 0 0,1-1 0,-1 1 0,0 0 0,0 0 0,1 0 0,-1-1 0,1 1 0,-1 0 0,1 0 0,-1-1 0,1 1 0,0 0 0,-1-1 0,1 1 0,0 0 0,-1-1 0,1 1 0,0-1 0,1 1-1,0 0-36,0-1-1,0 0 0,0 1 0,0-1 0,0 0 0,0 0 0,0-1 0,0 1 0,0 0 0,0-1 0,0 1 0,0-1 0,0 1 0,2-2 0,20-9-984,1-2-1,-1-1 1,-1 0 0,-1-2-1,24-21 1,31-20-668,-77 57 1756,0 0-1,0 0 1,0 0-1,0 0 1,0 0 0,0 0-1,0 1 1,0-1-1,0 0 1,0 0 0,0 0-1,0 0 1,0 0-1,0 0 1,0 0 0,0 1-1,0-1 1,0 0-1,0 0 1,0 0 0,0 0-1,0 0 1,0 0-1,0 0 1,0 0 0,0 1-1,1-1 1,-1 0-1,0 0 1,0 0 0,0 0-1,0 0 1,0 0-1,0 0 1,0 0 0,0 0-1,1 0 1,-1 0-1,0 0 1,0 0 0,0 0-1,0 0 1,0 0-1,0 0 1,1 0 0,-1 0-1,0 0 1,0 0-1,0 0 1,0 0 0,-6 11 782,-6 7 533,1 0-1,0 1 1,-14 35 0,22-46-1144,1 0 0,-1 0 1,1 0-1,1 0 0,-1 0 0,1 1 0,1-1 1,0 1-1,0-1 0,0 0 0,1 1 0,4 13 1,2 3-103,0 0 0,-2 1 1,-1-1-1,2 30 1,-6-42-98,0 0-1,-1 0 1,-1 0 0,0 0 0,0 0 0,-2 0 0,1-1 0,-2 1 0,1-1 0,-8 13 0,7-17 6,0-1 1,0 0-1,0 1 0,-10 8 0,13-14-9,1-1 0,0 0 0,-1 0 0,1 0 0,-1 0 0,1 0 0,-1 0 0,0 0 0,1 0 0,-1-1 0,0 1 0,1-1-1,-3 1 1,3-1 0,0 0-1,0 0 0,0 0 0,1 0 0,-1-1 0,0 1 0,0 0 1,0-1-1,0 1 0,1 0 0,-1-1 0,0 1 0,0-1 0,1 1 0,-1-1 1,0 0-1,1 1 0,-1-1 0,1 0 0,-1 1 0,1-1 0,-1 0 1,1 0-1,-1 1 0,1-1 0,0 0 0,-1 0 0,1-1 0,-3-5 6,1-1 0,1 1 0,-1-1-1,1 0 1,1 1 0,-1-1-1,1 0 1,0 0 0,1 0 0,2-12-1,2 0 4,0 0-1,14-35 0,-11 37-3,1 0 0,0 1 0,2 0 0,0 1 0,1 0 0,0 0 0,2 2 0,0 0 0,0 0 0,1 1 0,1 1 0,22-14 0,-27 18-10,107-77 22,-107 76-13,0-2-1,-1 1 1,0-1 0,0 0-1,-1-1 1,-1 0-1,12-21 1,-19 30 12,0 0 0,0 1 0,0-1 0,0 1 0,-1-1 0,1 0-1,-1 1 1,0-1 0,1-3 0,-1 6-11,0-1 0,0 1 0,-1 0 0,1-1 0,0 1 0,0 0 0,0-1 0,0 1 0,0 0 0,0-1 0,0 1 0,-1 0 0,1 0 0,0-1 0,0 1-1,0 0 1,-1-1 0,1 1 0,0 0 0,0 0 0,-1 0 0,1-1 0,0 1 0,-1 0 0,1 0 0,0 0 0,-1-1 0,0 1 6,0 0 0,0 0 0,0 0 0,0 1 0,0-1 0,1 0 0,-1 0 0,0 1 0,0-1 0,0 0 0,0 1 0,0-1 0,0 1 0,1-1 0,-2 1 0,-7 5 49,1 1 1,0 0-1,1 0 0,-1 1 1,2 0-1,-1 0 0,1 0 1,-11 19-1,9-12-5,1 0 0,0 1 0,1 0 0,-7 29 0,11-38-43,1 0-1,0 0 1,0 0-1,1 0 0,1 8 1,-1-14-12,0 0 0,0 0 0,0 1 0,0-1 0,0 0 0,0 0 0,0 0 0,1 0 0,-1 0 0,1 0 0,-1 0 0,0 0 0,1 0 0,0 0 0,-1 0 0,1-1 0,-1 1 0,1 0 0,0 0 0,0 0 0,0-1 0,-1 1 0,1 0 0,0-1 0,0 1 0,0-1 0,0 1-1,0-1 1,0 0 0,0 1 0,0-1 0,0 0 0,0 1 0,0-1 0,0 0 0,0 0 0,1 0 0,-1 0 0,0 0 0,0 0 0,2-1 0,2 0 5,-1-1-1,1 1 0,-1-1 0,1 0 0,-1-1 0,0 1 0,1-1 1,5-5-1,31-30 12,-32 29-13,26-29 12,-1-1 0,43-66 0,39-97 86,-113 198-97,-1 0-1,0-1 1,0 1 0,0-1 0,0 0 0,-1 1-1,0-1 1,0 0 0,0-7 0,-1 12-4,0 0 0,0 0 0,0 0 0,0-1 0,0 1 0,-1 0 0,1 0 0,0 0 0,0 0 0,0 0 0,0-1 0,-1 1 0,1 0 0,0 0 0,0 0 0,0 0 0,0 0 0,-1 0 1,1 0-1,0 0 0,0 0 0,0 0 0,-1 0 0,1 0 0,0 0 0,0 0 0,0 0 0,0 0 0,-1 0 0,1 0 0,0 0 0,0 0 0,0 0 0,-1 0 0,1 0 0,0 0 0,0 0 0,0 1 0,0-1 0,-1 0 0,1 0 0,0 0 1,0 0-1,0 0 0,0 0 0,0 1 0,0-1 0,0 0 0,-1 0 0,1 0 0,0 0 0,0 1 0,0-1 0,0 0 0,0 0 0,-11 12 21,-11 20 13,0 0 1,3 2-1,0 0 1,3 1-1,0 1 1,3 1-1,-17 67 1,29-96-28,-1-1-8,0 0 1,1 0-1,0 1 0,0-1 0,1 0 0,0 0 1,0 1-1,1-1 0,0 0 0,2 9 1,-3-16-9,0 1 0,0 0 1,1-1-1,-1 1 0,0 0 1,1-1-1,-1 1 0,1 0 1,-1-1-1,1 1 0,-1-1 1,1 1-1,-1-1 0,1 1 1,-1-1-1,1 1 0,0-1 1,0 1-1,-1-1-6,1 0-1,-1 0 1,0 0 0,1 0-1,-1 0 1,1 0 0,-1 0-1,0 0 1,1 0 0,-1-1-1,1 1 1,-1 0 0,0 0-1,1 0 1,-1 0 0,0-1-1,1 1 1,-1 0 0,0 0-1,1-1 1,-1 1 0,0 0-1,1-1 1,0-1-56,1 1 1,-1-1-1,0 0 1,0 0-1,0 0 0,0 0 1,0 0-1,-1 0 1,1 0-1,0-4 1,0-9-152,-1 0 1,-1 0-1,0 1 1,-1-1-1,-1 1 1,0-1-1,-1 1 1,0 0-1,-1 0 1,-1 0-1,0 1 1,-1 0-1,-1 0 1,-15-20-1,16 21 1038,17 13 291,1 3-1058,52 7 267,-47-9-623,-1 0 0,29 9 0,-35-7 106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16564,'8'2'1648,"-5"12"-896,-2 6-288,1 7 888,-1 8-255,-1 5-409,0 3-160,0-2-152,-1-3-152,-2-8-648,2-6-392,-2-14 664,0-8-112,-4-13-80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 13275,'-12'8'1968,"-3"-2"4012,20-13-4855,6-5-385,-7 10-682,-1-1 1,1 0 0,0 1 0,0-1 0,0 1 0,0 0 0,0 1-1,0-1 1,1 1 0,-1 0 0,1 0 0,-1 0 0,1 0 0,-1 1-1,1 0 1,-1 0 0,1 0 0,-1 0 0,1 1 0,5 1-1,9 3-37,0 1-1,0 1 1,26 13-1,2 0 103,-32-15-109,1 0-1,1-1 1,-1-1 0,30 2 0,66-5 24,-87-1-45,-19 0-75,0 1-1,0 0 1,0 0-1,-1 1 1,1-1 0,0 1-1,0 1 1,0-1-1,-1 1 1,1 0 0,-1 0-1,0 1 1,9 4-1,-14-7 60,1 1-1,-1-1 0,0 0 1,0 0-1,0 0 0,0 0 1,0 0-1,1 0 1,-1 1-1,0-1 0,0 0 1,0 0-1,0 0 0,0 0 1,0 1-1,0-1 0,0 0 1,1 0-1,-1 0 0,0 0 1,0 1-1,0-1 0,0 0 1,0 0-1,0 0 1,0 1-1,0-1 0,0 0 1,0 0-1,0 0 0,0 1 1,-1-1-1,1 0 0,0 0 1,0 0-1,0 0 0,0 1 1,0-1-1,0 0 0,0 0 1,0 0-1,-1 0 0,1 0 1,0 1-1,0-1 1,0 0-1,0 0 0,0 0 1,-1 0-1,1 0 0,0 0 1,0 0-1,0 0 0,-1 1 1,1-1-1,0 0 0,0 0 1,0 0-1,0 0 0,-1 0 1,1 0-1,0 0 1,0 0-1,0 0 0,-1 0 1,1-1-1,-12 4-509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15099,'2'0'2601,"-2"3"-2257,0 3 2040,6 3-1944,1-2-424,8-1-720,7-4-168,7-2 624,4-1-152,1-3-176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13003,'-1'6'291,"1"0"1,-1-1-1,0 1 1,-1 0-1,1-1 1,-1 0-1,0 1 1,-1-1-1,-2 5 1,-32 47 1606,22-35-1023,13-19-792,-2 3 107,0 0 1,0 0 0,1 0-1,-4 10 1,9-15-183,-1-1 0,1 0-1,0 0 1,0 0 0,-1 0 0,1-1 0,0 1-1,0 0 1,-1-1 0,4 0 0,10-2-14,-11 3 11,-1 0 0,1 0-1,0 1 1,0-1 0,-1 1 0,1 0 0,0 0-1,-1 1 1,1-1 0,-1 1 0,0-1 0,1 1 0,-1 0-1,0 1 1,0-1 0,0 0 0,-1 1 0,1-1-1,0 1 1,-1 0 0,0 0 0,1 0 0,-1 0-1,-1 1 1,1-1 0,2 6 0,-2-5 41,-1 0 0,1 0 1,-1 0-1,0 1 0,0-1 0,-1 0 0,1 1 0,-1-1 1,0 0-1,0 1 0,-1-1 0,1 0 0,-1 0 1,0 1-1,0-1 0,0 0 0,-1 0 0,1 0 0,-1 0 1,0 0-1,0 0 0,-5 6 0,3-5-71,0-1 1,0-1-1,-1 1 0,1 0 1,-8 3-1,11-6-13,0 0 0,0-1 0,0 1 0,0 0 0,0-1 0,0 1 0,0-1 0,0 0 0,0 1 0,0-1 0,0 0 0,0 0 0,0 1 0,0-1 0,0 0 0,0 0 0,0 0 0,0 0 1,0-1-1,0 1 0,0 0 0,0 0 0,0-1 0,0 1 0,0 0 0,0-1 0,0 1 0,0-1 0,0 1 0,0-1 0,0 1 0,0-1 0,1 0 0,-1 0 0,-1-1 0,1-2-370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8 188 15491,'2'7'376,"0"0"0,-1 0 0,0 1-1,-1-1 1,1 0 0,-1 0 0,0 0-1,-1 0 1,0 0 0,0 0 0,-3 8-1,-1 21 779,4-27-965,-1 44 497,2-50-659,1 0 1,-1-1-1,0 1 0,1 0 0,0 0 1,-1-1-1,1 1 0,0-1 0,1 1 0,-1-1 1,0 1-1,1-1 0,-1 0 0,1 1 1,3 2-1,-4-4-18,1 0-1,-1 0 1,1 0 0,-1-1 0,1 1 0,-1-1-1,1 1 1,-1-1 0,1 0 0,0 0-1,-1 0 1,1 0 0,0 0 0,-1 0 0,1 0-1,-1 0 1,1 0 0,0-1 0,-1 1 0,1-1-1,-1 1 1,1-1 0,-1 0 0,1 1 0,-1-1-1,1 0 1,1-2 0,6-3 45,-1-1-1,16-14 1,-19 17-24,43-48 187,-29 31-106,22-20 0,-39 40-101,0-1 0,-1 1 0,1-1 0,0 1 0,0 0 1,0 0-1,0 0 0,0 0 0,0 0 0,0 0 0,0 1 0,0-1 0,3 0 0,-4 1-8,0 0 0,0 1 1,0-1-1,-1 0 0,1 1 0,0-1 0,0 0 0,0 1 0,-1-1 1,1 1-1,0-1 0,0 1 0,-1-1 0,1 1 0,-1 0 0,1-1 1,0 1-1,-1 0 0,1-1 0,-1 1 0,0 0 0,1 0 0,-1 0 0,0-1 1,1 1-1,-1 0 0,0 0 0,0 0 0,0 0 0,1 0 0,-1-1 1,0 1-1,0 0 0,-1 2 0,4 97-2,-3-100 4,-1 1 1,1 0-1,0 0 0,0 0 1,0-1-1,0 1 0,1 0 0,-1 0 1,0-1-1,0 1 0,0 0 1,1 0-1,-1-1 0,0 1 1,1 0-1,-1 0 0,0-1 0,1 1 1,-1 0-1,1-1 0,-1 1 1,2 0-1,-1-1 4,-1 0 0,1 0 0,0 0 0,-1 0 0,1 0 0,0 0 0,-1 0 0,1 0 0,0-1 0,-1 1 0,1 0 1,0-1-1,-1 1 0,1 0 0,-1-1 0,1 1 0,-1 0 0,1-1 0,-1 1 0,2-2 0,28-37 328,-24 31-285,13-19 129,36-46 291,-48 66-414,-1-1 1,2 1-1,-1 0 1,1 1-1,0 0 1,14-8-1,-21 13-54,0 0-1,0 1 0,0-1 0,1 0 0,-1 0 1,0 1-1,1-1 0,-1 1 0,0 0 0,1-1 1,-1 1-1,1 0 0,-1 0 0,1 0 0,-1-1 0,0 2 1,1-1-1,-1 0 0,1 0 0,-1 0 0,1 1 1,-1-1-1,0 1 0,1-1 0,-1 1 0,0-1 1,1 1-1,-1 0 0,0 0 0,0 0 0,0-1 1,0 1-1,0 0 0,0 0 0,0 1 0,0-1 1,0 0-1,0 0 0,0 0 0,-1 1 0,1-1 1,-1 0-1,1 1 0,-1-1 0,1 0 0,-1 1 0,0-1 1,1 3-1,1 7-32,-1 0 0,0-1 0,-1 1 0,0 0 0,-1 12 0,0-16-182,1 1-1,-1-1 1,-1 0-1,0 0 1,0 0-1,0 0 1,0 0-1,-5 7 1,7-14 199,0 1-1,0-1 1,0 0 0,0 0-1,0 1 1,-1-1 0,1 0-1,0 0 1,0 0 0,0 1 0,-1-1-1,1 0 1,0 0 0,0 0-1,-1 0 1,1 1 0,0-1-1,0 0 1,-1 0 0,1 0-1,0 0 1,0 0 0,-1 0-1,1 0 1,0 0 0,-1 0-1,1 0 1,0 0 0,0 0 0,-1 0-1,1 0 1,0 0 0,-1 0-1,1 0 1,0 0 0,0 0-1,-1 0 1,1 0 0,0-1-1,0 1 1,-1 0 0,1 0-1,0 0 1,0 0 0,0-1 0,-1 1-1,1 0 1,0 0 0,0-1-1,0 1 1,-1 0 0,1 0-1,0-1 1,0 1 0,0 0-1,0 0 1,0-1 0,0 1-1,0 0 1,0-1 0,-6-18-539</inkml:trace>
  <inkml:trace contextRef="#ctx0" brushRef="#br0" timeOffset="1">485 1 12379,'5'4'1040,"0"7"-800,1 4-224,7-1 824,0-2-1528,7-4 600,4-2-88,5-5-136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13971,'-1'2'174,"0"0"1,1 0-1,-1 0 0,0 0 0,0-1 1,0 1-1,0 0 0,-1-1 0,1 1 1,0-1-1,-1 1 0,1-1 0,-1 0 1,1 0-1,-1 1 0,-2 0 0,-6 6 425,-8 11 381,2-1 0,0 2 1,1 0-1,-18 32 0,27-42-876,1 0-1,0 0 1,1 1-1,0 0 1,1-1-1,0 1 1,1 1-1,0-1 1,0 0-1,1 0 0,1 1 1,0 11-1,0-21-105,0 0 0,1-1 0,-1 1-1,0 0 1,1 0 0,-1-1-1,1 1 1,-1 0 0,1-1 0,0 1-1,-1 0 1,1-1 0,0 1-1,0-1 1,0 1 0,1-1 0,-1 0-1,0 0 1,0 1 0,1-1-1,-1 0 1,1 0 0,-1 0 0,1 0-1,-1 0 1,1-1 0,-1 1-1,1 0 1,0-1 0,-1 1 0,1-1-1,0 0 1,0 1 0,0-1-1,-1 0 1,1 0 0,0 0 0,0-1-1,2 1 1,4-2-105,0 0 0,-1 0-1,1 0 1,0-1 0,-1 0-1,0-1 1,9-5 0,9-7-664,-2-1-1,0-1 1,26-27 0,56-69-4485,-102 112 5124,59-75-1928,-66 87 6097,-4 14-2341,2-7-748,-5 14-199,0 2 0,3-1 0,0 2 0,2-1 0,-2 46-1,8-78-742,0 0 0,-1-1 0,1 1 0,0 0 0,0 0-1,0-1 1,0 1 0,0 0 0,0-1 0,0 1-1,0 0 1,1-1 0,-1 1 0,0 0 0,0 0 0,1-1-1,-1 1 1,0-1 0,1 1 0,-1 0 0,0-1 0,1 1-1,-1-1 1,1 1 0,-1-1 0,1 1 0,-1-1 0,1 1-1,0-1 1,0 1 0,0-1-1,0 0-1,0-1 0,1 1 1,-1 0-1,0-1 0,0 1 1,0-1-1,0 1 0,0-1 1,0 1-1,0-1 1,0 0-1,0 1 0,0-1 1,1-2-1,6-4 4,-1-1 0,0 0 0,6-11 0,25-46-1,34-87-1,-69 195-76,-3-33 68,-1 0 0,2 1 1,-1-1-1,1 0 0,5 19 1,-6-27 1,1 0-1,0 0 1,-1 0 0,1 0 0,0 0 0,0 0-1,0 0 1,0 0 0,1 0 0,-1-1 0,0 1 0,1 0-1,0-1 1,-1 1 0,1-1 0,0 0 0,-1 1 0,1-1-1,0 0 1,0 0 0,0 0 0,0 0 0,0-1 0,0 1-1,0 0 1,0-1 0,1 0 0,-1 1 0,0-1-1,0 0 1,0 0 0,1 0 0,3-1 0,2-1 0,-1 0 0,1 0 0,-1-1 0,0 0 0,1 0 0,-2-1 0,1 0 0,0 0 0,-1-1 0,10-8 0,0-1-3,-1-1-1,23-29 0,-35 40 1,31-44-13,-31 44 20,-1 0 0,0 0 0,0 1 0,0-1 1,-1 0-1,1-1 0,-1 1 0,0 0 0,0 0 1,1-9-1,-2 13-4,0 0 0,0 0 0,0 0 1,0-1-1,0 1 0,0 0 0,0 0 1,0 0-1,0 0 0,0 0 0,-1-1 1,1 1-1,0 0 0,0 0 0,0 0 1,0 0-1,0 0 0,0-1 0,0 1 1,0 0-1,0 0 0,0 0 0,-1 0 0,1 0 1,0 0-1,0 0 0,0 0 0,0-1 1,0 1-1,0 0 0,-1 0 0,1 0 1,0 0-1,0 0 0,0 0 0,0 0 1,-1 0-1,1 0 0,0 0 0,0 0 1,0 0-1,0 0 0,0 0 0,-1 0 1,1 0-1,0 0 0,0 0 0,-10 6 10,-8 13 11,3 0 13,2 2-1,0 0 1,-12 26-1,19-34-24,1 0 1,0 1-1,1 0 0,0 0 0,1 0 0,-2 27 0,4-40-26,1 0 1,0 0-1,0 0 0,0 1 1,0-1-1,0 0 0,1 0 1,-1 0-1,0 0 0,0 1 1,1-1-1,-1 0 0,1 0 1,-1 0-1,1 0 1,-1 0-1,1 0 0,-1 0 1,1 0-1,0 0 0,0 0 1,0 0-1,1 0 0,-1 0-51,1-1-1,-1 1 0,1-1 0,-1 0 1,1 0-1,-1 1 0,1-1 0,-1 0 1,1-1-1,0 1 0,-1 0 0,1 0 1,-1-1-1,1 1 0,-1 0 0,0-1 1,1 0-1,1 0 0,14-9-768,0-1 0,0 0-1,-1-1 1,-1-1 0,0-1 0,18-20 0,-24 25 633,22-24-911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34 14539,'-9'9'1199,"1"1"0,0 0 0,-11 19 1,5-2-253,-18 45 1,27-60-807,-14 42 278,18-51-399,0 1 0,0-1 0,1 1 0,-1 0-1,1-1 1,0 1 0,0 0 0,0-1 0,1 1 0,-1 0 0,1-1 0,1 5 0,-2-7-18,1-1-1,-1 1 1,0-1 0,1 1-1,-1-1 1,1 1 0,-1 0-1,1-1 1,-1 0 0,1 1-1,0-1 1,-1 1 0,1-1-1,0 0 1,-1 1 0,1-1-1,0 0 1,-1 0 0,1 0-1,0 1 1,-1-1 0,1 0-1,0 0 1,-1 0 0,1 0-1,0 0 1,0 0 0,-1 0-1,1-1 1,0 1 0,-1 0-1,1 0 1,0 0 0,-1-1 0,1 1-1,0 0 1,-1-1 0,1 0-1,28-16-15,4-12-479,48-54 1,-8 7-1855,-63 69 2040,-8 10-142,-10 19-611,3-9 341,14-22 419,25-30 691,-23 28-127,0-1 1,-2 0 0,1-1 0,-1 0-1,7-15 1,-17 26 759,-5 6-433,-9 8 141,2 1-360,0 1 0,0 1 0,1 0 0,1 1 0,1 0 0,0 1 0,1 0 0,1 0 0,-9 28 0,16-44-357,1 0 0,-1 0 1,1 0-1,0 1 0,-1-1 1,1 0-1,0 0 0,0 1 0,0-1 1,0 0-1,0 0 0,0 1 1,0-1-1,0 0 0,1 0 0,-1 1 1,0-1-1,1 0 0,-1 0 1,1 0-1,-1 0 0,1 0 0,0 1 1,0-1-1,-1 0 0,1 0 1,1 1-1,1-1 1,0 0 0,1 1 0,-1-1 0,0 0 0,0-1 0,1 1 0,-1 0 0,1-1 0,3 0 0,-3 1-13,0 0 0,0 0 1,1 0-1,-1 0 0,0 1 0,0-1 1,-1 1-1,1 0 0,0 0 1,-1 1-1,1-1 0,-1 1 0,0-1 1,1 1-1,-1 0 0,-1 0 0,1 1 1,3 5-1,-4-7 8,-1 0 0,0 0 0,0 0 0,0 0 0,0 1 0,-1-1 1,1 0-1,0 1 0,-1-1 0,0 0 0,1 1 0,-1-1 0,0 1 0,0-1 0,-1 0 1,1 1-1,0-1 0,-1 1 0,0-1 0,1 0 0,-1 1 0,0-1 0,0 0 0,0 0 1,0 0-1,-1 0 0,1 0 0,-1 0 0,1 0 0,-1 0 0,0-1 0,1 1 0,-1 0 1,-2 1-1,-2 1 46,1-1 0,-1 0 0,0 0 0,0 0 0,0 0 0,0-1 0,0 0 0,-1 0 1,-7 1-1,9-3-35,1 1 1,-1-1-1,1 1 1,-1-1-1,0 0 0,1-1 1,-1 1-1,1-1 1,-1 0-1,1 0 1,-1-1-1,1 1 1,-9-5-1,13 6-53,-1 0-1,0-1 1,1 1 0,-1 0-1,1-1 1,-1 1-1,0-1 1,1 1 0,-1 0-1,1-1 1,-1 1-1,1-1 1,-1 0-1,1 1 1,0-1 0,-1 1-1,1-1 1,0 0-1,-1 1 1,1-1 0,0 0-1,0 1 1,0-1-1,-1 0 1,1 0 0,0 1-1,0-1 1,0 0-1,0 1 1,0-1 0,0 0-1,1 0 1,-1 1-1,0-1 1,0 0 0,0 1-1,1-1 1,-1 0-1,0 1 1,1-1 0,-1 1-1,0-1 1,1 0-1,-1 1 1,1-1-1,-1 1 1,1-1 0,-1 1-1,1-1 1,0 1-1,-1 0 1,1-1 0,0 0-1,5-3-663,1 0 0,-1 1-1,14-6 1,-17 7 366,77-28-3024,-50 15 2300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79 215 12379,'15'-18'1351,"-12"14"-738,0-1 0,1 1 0,0 0 0,0 0 0,8-6 0,-19 17 3028,-5 11-2686,6-8-291,-11 15 280,2 1 1,-23 53 0,32-64-804,1-1 0,1 1-1,0-1 1,1 1 0,1 0 0,0 1 0,0 23-1,2-37-133,0-1-1,0 0 0,0 1 0,0-1 0,1 1 1,-1-1-1,0 1 0,1-1 0,-1 0 1,1 1-1,-1-1 0,1 0 0,0 1 0,-1-1 1,1 0-1,0 0 0,0 0 0,0 0 1,2 2-1,-2-3-4,0 1 0,0-1-1,0 1 1,0-1 0,1 1 0,-1-1 0,0 0 0,0 0 0,1 0-1,-1 0 1,0 0 0,0 0 0,1 0 0,-1 0 0,0 0 0,0 0 0,3-1-1,2-2-3,1 0 0,-1 0 0,0 0 0,0-1-1,0 0 1,8-6 0,19-22-169,0-2-1,-3-1 1,49-72 0,-56 75 25,38-60-315,-54 80 394,0 0-1,-1-1 1,-1 0 0,0 1-1,5-27 1,-9 37 62,-1 0 1,0 0-1,1 0 1,-1 0-1,0 0 1,0 0 0,0 1-1,-1-1 1,1 0-1,0 0 1,-1 0-1,1 0 1,-1 0-1,1 1 1,-3-4-1,3 4 6,-1 0 0,1 1 0,-1-1 0,0 1 0,1-1 0,-1 1 0,0-1 0,0 1 0,0-1 0,1 1 0,-1 0 0,0-1 0,0 1 0,0 0-1,0 0 1,0 0 0,1-1 0,-1 1 0,0 0 0,0 0 0,0 0 0,0 1 0,-1-1 0,-2 1 14,-1 0 0,1 1-1,0-1 1,0 1 0,0 0 0,0 0 0,0 1 0,1-1 0,-1 1-1,1 0 1,-6 4 0,1 3 63,1 0 0,0 0 0,0 0-1,1 1 1,0 0 0,1 0 0,0 0 0,1 1 0,0 0-1,-3 17 1,4-13 20,1 0 0,0 0 0,1 0 0,0 1-1,2-1 1,0 0 0,4 23 0,-3-30-184,1 1-1,0-1 1,1 1 0,0-1-1,0-1 1,1 1-1,0 0 1,0-1 0,1 0-1,0 0 1,1-1-1,0 0 1,0 0 0,0 0-1,1-1 1,0 0-1,9 5 1,-12-9-203,-4-6-113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4 288 15131,'-1'1'99,"1"0"-1,-1-1 1,1 1-1,0 0 1,0-1-1,-1 1 1,1 0-1,0 0 1,0-1-1,0 1 0,0 0 1,0 0-1,0-1 1,0 1-1,0 0 1,0 0-1,0-1 1,1 2-1,-1-2-43,0 0-1,0 1 0,1-1 0,-1 0 1,0 0-1,1 0 0,-1 0 0,0 0 1,1 0-1,-1 0 0,1 0 0,-1 0 1,0 0-1,1 0 0,-1 0 0,0 0 1,1 0-1,-1 0 0,0 0 1,1 0-1,-1 0 0,0-1 0,1 1 1,-1 0-1,0 0 0,1-1 0,25-19 1291,1-11-642,-1-1-1,-1-2 1,-2 0 0,-1-2-1,22-50 1,-37 65-347,-7 14-145,-6 11-41,0 3-155,1 1-1,0 0 1,1 1-1,0-1 1,0 1-1,0 0 0,-3 16 1,-11 67-95,17-86 69,-5 48-84,6-50 83,0 1-1,1-1 1,-1 1 0,1-1 0,0 1 0,0-1 0,0 0 0,0 1-1,4 6 1,-4-10 8,0 0 0,-1 0 0,1 0 1,0 0-1,0 0 0,0 0 0,0 0 0,0 0 0,0 0 0,0 0 0,0 0 0,0-1 0,1 1 0,-1 0 0,0-1 1,0 1-1,1-1 0,-1 0 0,0 1 0,1-1 0,-1 0 0,0 0 0,1 0 0,-1 0 0,1 0 0,-1 0 0,0 0 1,1 0-1,-1 0 0,0-1 0,1 1 0,-1-1 0,0 1 0,0-1 0,1 1 0,-1-1 0,0 0 0,1 0 0,6-4-1,-1 0 0,1 0 0,-1-1 0,10-10 0,11-15 67,-2-1 0,24-38 0,-25 35-6,-10 19-11,-15 16-44,0 0 0,0 0-1,1 0 1,-1 0-1,0 0 1,0 0 0,0 0-1,1 0 1,-1 0-1,0 0 1,0 0 0,0 0-1,1 0 1,-1 0-1,0 0 1,0 0-1,0 0 1,1 0 0,-1 0-1,0 0 1,0 0-1,0 0 1,1 1 0,-1-1-1,0 0 1,0 0-1,0 0 1,0 0 0,1 0-1,-1 1 1,0-1-1,0 0 1,0 0 0,0 0-1,0 0 1,0 1-1,0-1 1,0 0 0,0 0-1,1 0 1,-1 1-1,0-1 1,0 35 10,0-27-14,-1 9 3,-1 14 2,2 1 0,3 39 0,-2-63-4,1 1 1,-1-1 0,1 0-1,1 0 1,-1 0 0,1 0-1,1 0 1,0 0-1,0-1 1,0 0 0,1 0-1,0 0 1,9 9 0,-5-7 2,-1 1 0,1-1 1,-2 1-1,1 1 1,-1-1-1,-1 1 0,0 0 1,-1 1-1,0 0 1,0-1-1,-1 1 0,-1 1 1,0-1-1,-1 1 1,0-1-1,-1 1 0,0-1 1,-1 1-1,-1 0 0,0-1 1,-3 16-1,2-21 1,1-1-1,-1 0 1,0-1-1,-1 1 1,1 0-1,-1 0 1,-1-1-1,1 0 1,-1 0 0,-5 6-1,8-9 3,0-1-1,-1 1 1,1-1 0,-1 1-1,0-1 1,1 0-1,-1 0 1,0 0 0,0 0-1,0 0 1,0 0 0,0 0-1,0-1 1,0 1-1,0-1 1,0 1 0,0-1-1,0 0 1,0 0 0,0 0-1,0 0 1,0 0-1,0-1 1,-1 1 0,1 0-1,0-1 1,0 0 0,0 1-1,1-1 1,-1 0-1,0 0 1,0 0 0,-3-3-1,-1-1 22,0 0 1,0 0-1,1-1 0,0 0 0,0 0 0,0-1 0,1 0 0,-1 1 1,2-1-1,-1-1 0,1 1 0,-3-12 0,1 2 54,1 1 0,0-1 0,2 0 0,-2-30 0,4 41-67,0 0 1,0 0-1,1 0 0,0 0 1,0 0-1,0 1 1,1-1-1,0 0 1,0 0-1,0 1 0,1-1 1,0 1-1,0 0 1,4-6-1,0 4 32,0-1 0,0 1 0,1 0 0,0 1 0,1 0-1,-1 0 1,13-6 0,46-31 128,-31 16-134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25 419 16123,'-6'6'898,"-10"11"324,13-13-395,8-7 431,27-24-61,-1-1-1,29-36 0,50-69-68,20-44-5,-120 164-1045,-9 21-84,-10 27-91,7-30 89,-6 23 13,-14 38-1103,3 2 0,-15 108 0,35-160 569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24 12563,'0'-1'158,"-1"-1"1,1 1 0,-1-1-1,0 1 1,0 0-1,0-1 1,0 1 0,0 0-1,0 0 1,0 0-1,0 0 1,-1 0 0,1 0-1,0 0 1,-1 0-1,1 0 1,0 1 0,-1-1-1,1 0 1,-1 1-1,1-1 1,-1 1 0,1 0-1,-1-1 1,0 1-1,1 0 1,-1 0 0,1 0-1,-1 0 1,0 0-1,1 1 1,-1-1 0,1 0-1,-1 1 1,1-1 0,-1 1-1,1 0 1,-1-1-1,1 1 1,0 0 0,-3 1-1,-6 5 251,1 0-1,-1 0 0,1 1 0,-12 14 1,12-14-400,-4 6 130,0 1-1,-18 26 0,27-35-124,0 0 1,0 1-1,1-1 0,0 1 0,0-1 0,1 1 0,0 0 1,0 0-1,0 0 0,0 9 0,2-14-11,0-1 1,0 1-1,0-1 1,0 1-1,0-1 1,0 1-1,1-1 1,-1 1-1,1-1 0,-1 0 1,1 1-1,-1-1 1,1 0-1,0 1 1,-1-1-1,1 0 1,0 0-1,0 0 0,0 0 1,0 1-1,0-1 1,2 1-1,-1-1 2,0 0 0,1 0 0,-1 0 0,1 0 0,-1 0 0,1-1 0,-1 1 0,1-1 0,0 0 0,-1 1 0,5-1 0,4-1 10,0-1 0,0 0 0,0 0 1,19-7-1,-6 0-204,-1-1 0,0-1 0,0-1 1,-1-1-1,-1 0 0,31-26 0,-51 37 76,1 1 0,-1 0-1,0-1 1,1 1 0,-1 0 0,0-1 0,0 1-1,0-1 1,0 0 0,1-3 0,-2 5 90,0-1 0,0 1 0,0-1 0,0 1 0,0-1 0,0 0 1,0 1-1,0-1 0,-1 1 0,1-1 0,0 1 0,0-1 0,-1 1 0,1-1 1,0 1-1,0-1 0,-1 1 0,1-1 0,-1 1 0,1-1 0,0 1 0,-1 0 1,1-1-1,-1 1 0,1 0 0,-1-1 0,1 1 0,-1 0 0,1 0 0,-1-1 1,1 1-1,-1 0 0,0 0 0,-18-6-649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12587,'-13'-1'1832,"7"2"-944,9 6-280,7 2 1481,10 1-921,3 0-136,10-2-296,0 0-119,7-3-145,-1-2-184,-2-1-584,-4-2-312,-5 0 544,-7-3-144,-7 1-65</inkml:trace>
  <inkml:trace contextRef="#ctx0" brushRef="#br0" timeOffset="1">10 114 16748,'9'7'1592,"11"-6"-960,3-1-216,13 0 736,5-2-199,7-3-505,0 1-328,1 0 48,-3-1-32,-9 5-136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11202,'-3'1'-23,"2"-1"373,-1 0 0,1 0 0,-1 0 1,1 1-1,-1-1 0,1 1 0,0-1 0,-1 1 0,1-1 0,-1 1 0,0 1 0,2-1-189,0-1-1,0 1 1,0 0-1,0 0 0,0-1 1,0 1-1,0 0 1,0 0-1,0-1 0,1 1 1,-1 0-1,0-1 1,1 1-1,-1 0 1,0-1-1,1 1 0,-1-1 1,1 1-1,-1 0 1,1-1-1,-1 1 1,1-1-1,-1 1 0,2 0 1,7 9 4,1 0 0,-1-1-1,2 1 1,-1-2 0,2 1 0,-1-2 0,1 0 0,0 0 0,0-1-1,1 0 1,-1-1 0,1-1 0,1 0 0,-1 0 0,1-2 0,-1 1-1,1-2 1,0 0 0,-1 0 0,1-2 0,0 0 0,0 0 0,-1-1-1,1-1 1,13-4 0,-15 4-126,-3 0-17,-1 1-1,0-1 0,0 0 0,0-1 1,8-4-1,-47 3-3587,18-2 2884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14035,'4'0'1648,"5"1"-855,2-1-265,13-1 1376,7-1-736,12 1-392,2-1-119,7-1-161,-2 2-64,-1-2-400,-3 2-256,-12-2 1504,-8 3-1224,-13-2 80,-12 2 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13755,'18'13'1336,"10"-9"-688,3-3-168,8-1 625,2-5-281,4-3-192,2 1-208,-1-1-568,-6-4 344,-6 1-200,-5-4-152</inkml:trace>
  <inkml:trace contextRef="#ctx0" brushRef="#br0" timeOffset="1">567 0 15987,'10'12'1537,"-2"8"-969,3 1-208,-3 6 656,2 4-192,-4 4-288,-2 6-127,-4 3-185,-6 2-40,-6 3-368,-4-6-281,-6-6 433,2-6-80,3-18-32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 16468,'9'-10'2121,"-16"10"-330,-20 14 323,-1 8-1071,-29 29-1,49-44-1050,1 1 0,0 0 0,1 0-1,-1 1 1,2-1 0,-1 1 0,1 1-1,-6 16 1,11-25-8,-1 0 0,1 0 0,-1 0 0,1 0 0,0 0-1,-1 0 1,1 0 0,0 0 0,0 0 0,0 0 0,0 1 0,0-1-1,0 0 1,0 0 0,0 0 0,1 0 0,-1 0 0,0 0 0,1 0-1,-1 0 1,1 0 0,-1 0 0,1 0 0,-1 0 0,1 0-1,0 0 1,-1 0 0,1 0 0,0 0 0,0-1 0,0 1 0,0 0-1,0-1 1,-1 1 0,1 0 0,0-1 0,2 1 0,3 1-79,1-1 0,-1 1 0,1-2 0,0 1 1,10-1-1,18 3 14,-32-2 82,0 0-1,1-1 1,-1 2-1,0-1 1,0 0-1,0 1 1,0-1-1,-1 1 1,1 0-1,0 0 1,-1 0-1,1 0 1,-1 1-1,0-1 0,0 1 1,1-1-1,-2 1 1,1 0-1,0-1 1,-1 1-1,1 0 1,-1 0-1,0 0 1,0 1-1,0-1 1,0 0-1,0 0 1,-1 1-1,1 3 1,-2-3 26,1 0 0,0 0 0,-1 0 0,0 0 1,0 0-1,0 0 0,0-1 0,-1 1 0,1 0 1,-1 0-1,0-1 0,0 1 0,0-1 0,-1 0 0,1 0 1,-1 0-1,0 0 0,0 0 0,0 0 0,0-1 1,0 1-1,0-1 0,-6 3 0,2-2 56,1 0 0,-1 0-1,0-1 1,0 0 0,-11 2 0,15-4-170,0 1 1,0-1 0,0 0-1,0 0 1,0 0-1,-1 0 1,1-1 0,0 1-1,0-1 1,0 0 0,0 0-1,0 0 1,1 0-1,-1 0 1,-4-3 0,7 4 44,-1 0 1,1-1 0,-1 1 0,1-1 0,0 1-1,-1 0 1,1-1 0,0 1 0,-1-1 0,1 1-1,0-1 1,-1 1 0,1-1 0,0 1 0,0-1 0,0 1-1,-1-1 1,1 1 0,0-1 0,0 1 0,0-1-1,0 1 1,0-1 0,0 0 0,0 1 0,0-1-1,0 1 1,0-1 0,0 1 0,1-1 0,-1 1 0,0-1-1,0 1 1,0-1 0,1 1 0,-1-1 0,0 1-1,1-1 1,-1 1 0,0-1 0,1 1 0,-1 0-1,1-1 1,10-6-606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96 13931,'1'-2'130,"-1"0"0,0 0 0,0 0 0,0 0 0,-1 0 0,1 0 0,0 1 0,-1-1 0,1 0 0,-1 0 0,0 0 0,1 1 0,-1-1 0,0 0 0,0 1 0,0-1 0,0 0-1,-1 1 1,1-1 0,0 1 0,0 0 0,-1 0 0,1-1 0,-1 1 0,0 0 0,1 0 0,-1 0 0,0 0 0,1 1 0,-1-1 0,0 0 0,0 1 0,0-1 0,1 1 0,-1 0 0,0-1 0,-3 1 0,0 0 31,0 1 0,0-1 1,0 1-1,0 0 0,0 0 0,1 1 1,-1-1-1,0 1 0,1 0 0,-1 0 1,1 1-1,0-1 0,0 1 0,-4 3 1,-3 4-42,1 1 0,0 0 1,0 0-1,1 1 1,-11 20-1,16-27-110,1 1 0,0 0 0,0 1 0,1-1 0,-1 1 0,1-1 0,1 1 0,-1-1 0,1 1 0,0 0 0,1 0 0,-1 0 0,1 0 0,1 6 0,0-11-8,-1-1 0,0 0-1,1 0 1,-1 1 0,1-1 0,-1 0 0,1 0 0,-1 0 0,1 0 0,0 0 0,-1 1 0,1-1 0,0-1-1,0 1 1,0 0 0,0 0 0,0 0 0,0 0 0,0-1 0,0 1 0,0 0 0,0-1 0,1 1 0,-1-1-1,0 1 1,0-1 0,1 0 0,-1 1 0,0-1 0,0 0 0,1 0 0,-1 0 0,0 0 0,1 0 0,-1 0-1,0 0 1,0-1 0,1 1 0,1-1 0,4-1 13,-1 0 0,0-1 0,0 0-1,1 0 1,-2 0 0,10-7 0,5-5 85,-2-1 0,0-2 0,-1 1-1,27-37 1,48-87 961,-92 141-1052,1 0 0,-1 0 0,0 0 0,0 0 0,0 0 0,0 0 0,0 0 0,0 0 0,0 0 0,0 0 0,0 0 0,0 0 0,0 0 0,0 0 0,0 1 0,0-1 0,0 0 0,1 0 0,-1 0 0,0 0 0,0 0 0,0 0 0,0 0 0,0 0 0,0 0-1,0 0 1,0-1 0,0 1 0,0 0 0,0 0 0,0 0 0,1 0 0,-1 0 0,0 0 0,0 0 0,0 0 0,0 0 0,0 0 0,0 0 0,0 0 0,0 0 0,0 0 0,0 0 0,0 0 0,0 0 0,0 0 0,0 0 0,0 0 0,0-1 0,0 1 0,-1 12 125,-5 17-84,-14 37 63,10-34-402,0 1-1,-5 46 1,15-79 262,0 14-714,0-14 727,0 1 0,0-1 0,1 0 0,-1 0 0,0 0 1,1 0-1,-1 0 0,0 1 0,0-1 0,1 0 0,-1 0 1,0 0-1,1 0 0,-1 0 0,0 0 0,1 0 0,-1 0 0,0 0 1,0 0-1,1 0 0,-1 0 0,0 0 0,1 0 0,-1-1 1,0 1-1,1 0 0,-1 0 0,0 0 0,0 0 0,1 0 1,-1-1-1,0 1 0,0 0 0,1 0 0,-1-1 0,0 1 0,0 0 1,0 0-1,0-1 0,1 1 0,-1 0 0,0 0 0,0-1 1,0 1-1,16-14-418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13643,'1'1'117,"0"-1"0,-1 0 0,1 0 0,-1 1 0,0-1 0,1 0 0,-1 1 0,1-1 0,-1 0 0,1 1 0,-1-1 0,0 1 0,1-1 0,-1 1 0,0-1 0,0 1 0,1-1 0,-1 1 0,0-1 0,0 1 0,0-1 0,1 1 0,-1 0 0,0-1 0,0 1 0,0-1 1,0 1-1,0-1 0,0 1 0,0 0 0,0-1 0,-1 1 0,1-1 0,0 1 0,0-1 0,-1 2 0,-5 25 1762,5-25-1368,-34 118 3240,6-27-3015,-20 119 1,48-207-883,-3 22-498,4-26 579,0 0 1,0 0-1,0-1 0,0 1 0,0 0 0,0 0 0,0-1 0,0 1 0,0 0 1,0-1-1,1 1 0,-1 0 0,0-1 0,0 1 0,1 0 0,-1-1 0,1 1 1,-1 0-1,0-1 0,1 1 0,-1-1 0,1 1 0,-1-1 0,1 1 1,-1-1-1,1 1 0,0 0 0,0-1 26,0 0 0,0 0 1,0-1-1,0 1 0,-1 0 1,1 0-1,0 0 0,0-1 0,0 1 1,-1 0-1,1-1 0,0 1 0,0-1 1,-1 1-1,1-1 0,0 1 0,-1-1 1,1 1-1,-1-1 0,1 0 0,-1 1 1,1-1-1,0-1 0,2-1-149,10-11-614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66 12691,'0'14'5109,"0"17"-3562,1-30-1499,-1 0 1,1 0-1,0 0 0,-1 0 1,1 0-1,0 0 0,-1-1 1,1 1-1,0 0 0,0-1 1,0 1-1,-1 0 0,1-1 1,0 1-1,0-1 1,0 0-1,0 1 0,0-1 1,0 0-1,0 1 0,0-1 1,0 0-1,0 0 0,0 0 1,0 0-1,0 0 0,1 0 1,-1 0-1,0 0 0,0 0 1,0-1-1,0 1 1,0 0-1,0-1 0,0 1 1,0-1-1,1 0 0,8-3 248,-1 0-1,18-10 0,-19 8-63,-5 5-175,44-28 646,-44 27-659,1 0 1,-1-1 0,0 1 0,0-1 0,-1 0 0,1 0-1,-1 0 1,1 0 0,-1-1 0,0 1 0,2-4 0,-4 6-39,0 0 0,0 1 0,1-1 1,-1 0-1,0 1 0,0-1 0,0 0 1,0 1-1,0-1 0,0 0 0,0 1 1,0-1-1,0 0 0,-1 1 0,1-1 1,0 1-1,0-1 0,-1 0 0,1 1 1,0-1-1,-1 1 0,1-1 1,0 0-1,-1 1 0,1-1 0,-1 1 1,1 0-1,-1-1 0,1 1 0,-1-1 1,1 1-1,-1 0 0,0-1 0,1 1 1,-1 0-1,1 0 0,-1-1 0,0 1 1,0 0-1,-2-1 8,0 0 1,0 1 0,0-1-1,-1 1 1,1 0-1,0 0 1,-5 0-1,-3 2 7,-1 1 0,1 0 0,0 1 0,0 0 0,0 1-1,0 0 1,1 1 0,0 0 0,0 0 0,0 1 0,-16 16-1,15-13-14,0 2-1,0-1 0,1 2 0,1-1 1,0 1-1,0 1 0,2-1 1,-9 21-1,14-31-6,1 0-1,0 0 1,0 0 0,0 0-1,1 0 1,-1 0 0,1 0-1,0 0 1,0 0 0,0 0-1,0 0 1,1 6 0,-1-8-5,1-1 1,-1 1 0,0 0-1,1 0 1,-1-1 0,1 1-1,-1 0 1,1-1 0,-1 1-1,1 0 1,-1-1 0,1 1 0,0-1-1,-1 1 1,1-1 0,0 1-1,0-1 1,1 1 0,0-1-17,0 1 0,0-1 0,0 1 1,0-1-1,0 0 0,1 0 0,-1 0 1,0 0-1,0-1 0,3 0 0,7-2-201,0-1 0,0 0 0,0-1 0,0-1 0,-1 0-1,0 0 1,0-1 0,16-13 0,4-6-262,38-43-1,-22 18-101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16027,'-13'27'1296,"5"-12"-831,0 0 0,1 1 0,1 0 0,1 0 0,0 0 0,-3 25 0,8-40-445,0 0 0,-1 0 1,1 0-1,0 0 1,0 0-1,0 0 0,0 0 1,0 0-1,1 0 0,-1-1 1,0 1-1,0 0 1,1 0-1,-1 0 0,0 0 1,1 0-1,-1 0 1,1-1-1,-1 1 0,1 0 1,0 0-1,-1-1 0,1 1 1,0 0-1,-1-1 1,1 1-1,0 0 0,0-1 1,1 1-1,1 0-7,0 0 0,1 0 0,-1-1 1,1 0-1,-1 1 0,8-2 0,-9 1-14,0 0 0,1-1 0,-1 1 0,0 0 0,1 0 1,-1 0-1,1 1 0,-1-1 0,0 1 0,1-1 0,-1 1 0,0 0 0,0-1 0,0 1 0,1 0 0,-1 1 0,0-1 0,0 0 0,0 1 0,-1-1 0,3 3 1,-1 0 60,-1 1 0,0-1 0,0 1 1,-1 0-1,0 0 0,1 0 1,-1 0-1,-1 0 0,1 0 0,-1 0 1,0 0-1,0 0 0,-1 0 1,1 0-1,-1 0 0,0 0 0,-2 7 1,0-5 46,1 0 0,-1 0 0,0 0 0,-1 0 0,1 0 0,-1-1 0,-1 1 0,1-1 1,-1 0-1,-10 9 0,13-13-133,1 0-1,-1-1 1,0 1 0,0 0 0,-1-1 0,1 1-1,0-1 1,-1 0 0,1 0 0,0 0 0,-1 0 0,1 0-1,-1 0 1,0-1 0,1 1 0,-1-1 0,1 1-1,-1-1 1,0 0 0,1 0 0,-1-1 0,0 1 0,1 0-1,-1-1 1,1 0 0,-5-1 0,-1-6-178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14899,'-6'18'768,"1"-1"0,1 0 0,1 1 0,0 0 0,1 0 0,1 0 0,1 0 0,3 28 0,-3-44-727,0 1 0,0-1 0,1 0 0,-1 1 0,1-1 0,0 0 0,0 0 0,0 0 0,0 0 0,0 0 0,0 0 0,0 0 0,1 0 0,-1 0 0,1-1 0,-1 1 0,1 0 0,0-1 0,1 2 0,-1-2-14,0-1 0,0 1 1,0-1-1,0 1 0,0-1 0,0 0 0,0 1 1,0-1-1,0 0 0,0-1 0,0 1 0,-1 0 1,1 0-1,0-1 0,0 1 0,0-1 0,3-1 0,5-3 39,0 0 0,-1-1 0,0-1 0,0 1 0,0-1 0,10-11 0,61-73 325,-38 41-156,-40 48-226,-1 0 1,1 0-1,-1 1 1,1-1 0,-1 1-1,1-1 1,0 1-1,0-1 1,0 1-1,0 0 1,0 0-1,0 0 1,4-1 0,-5 2-8,-1 0 0,1 0 0,-1 0 0,1 0 0,-1 0 0,1 0 1,-1 0-1,1 1 0,-1-1 0,1 0 0,-1 0 0,0 0 0,1 1 1,-1-1-1,1 0 0,-1 1 0,0-1 0,1 0 0,-1 1 0,0-1 1,1 0-1,-1 1 0,0 0 0,6 19 26,-6 30 14,-1-41-38,0-1 0,1 1 0,0 0 0,1-1 0,0 1 0,4 16 0,-5-24-4,0-1 0,0 0 0,0 1 1,1-1-1,-1 0 0,0 1 1,0-1-1,1 0 0,-1 1 0,0-1 1,1 0-1,-1 0 0,0 1 1,1-1-1,-1 0 0,1 0 1,-1 0-1,0 1 0,1-1 0,-1 0 1,1 0-1,-1 0 0,0 0 1,1 0-1,-1 0 0,1 0 0,-1 0 1,1 0-1,-1 0 0,0 0 1,1 0-1,-1 0 0,1-1 0,-1 1 1,0 0-1,1 0 0,-1 0 1,1 0-1,-1-1 0,0 1 0,1 0 1,-1 0-1,0-1 0,0 1 1,1 0-1,-1-1 0,20-17 28,-18 17-25,28-32-12,32-32 87,-55 59-108,0 0 1,0 1 0,1 0-1,-1 0 1,1 0 0,0 1 0,12-4-1,-19 7-13,0 1-1,0-1 1,0 1 0,0 0-1,0 0 1,0-1 0,0 1-1,0 0 1,0 0 0,0 0-1,0 0 1,0 0 0,0 0-1,0 0 1,0 0 0,0 1-1,0-1 1,0 0-1,0 1 1,0-1 0,0 1-1,0-1 1,0 1 0,0-1-1,0 1 1,-1-1 0,1 1-1,0 0 1,0-1 0,-1 1-1,2 2 1,-1-2-18,-1 0 1,0 1-1,1-1 0,-1 0 1,0 1-1,0-1 0,1 1 1,-1-1-1,0 0 0,0 1 1,-1-1-1,1 1 0,0-1 1,0 1-1,-1-1 0,1 0 1,-1 1-1,1-1 0,-1 0 1,0 0-1,-1 3 0,-7 8-534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17452,'-7'-9'1368,"1"9"-1080,0 3-112,6 6 312,5-2-464,9 5-536,5-4 424,5-2-120,2-2-112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14755,'-7'3'2167,"-1"3"-1755,1 0 0,0 1 0,0 0 0,0 0 0,1 0 0,0 1 0,1 0 0,-7 12 0,7-13-306,-16 27 590,-17 37 0,31-57-553,1 1 0,1 0 1,0 0-1,1 0 0,-3 25 1,6-37-134,1-1 0,-1 1 1,1-1-1,0 1 0,0-1 1,1 1-1,-1-1 0,0 1 1,1-1-1,-1 1 0,1-1 1,0 0-1,0 1 0,0-1 1,0 0-1,0 0 0,3 4 1,-2-5-22,-1 0 0,1 0 0,-1 0 0,1 0 0,-1-1 1,1 1-1,-1-1 0,1 1 0,0-1 0,-1 0 0,1 1 1,-1-1-1,1 0 0,0 0 0,-1 0 0,1-1 0,0 1 1,-1 0-1,1 0 0,0-1 0,-1 1 0,1-1 0,-1 0 1,1 1-1,-1-1 0,1 0 0,1-1 0,11-6-228,-2-1 0,1 0 0,-1 0 0,-1-1 0,1-1 0,-2 0-1,0 0 1,0-1 0,15-25 0,-9 10-593,-1-1 0,-1 0 0,18-56-1,-24 46 68,-24 77 1690,9-12-369,-18 89 1829,23-101-2000,0 1 0,1-1 0,1 1 1,0 0-1,5 24 0,-5-38-342,1 1-1,-1 0 0,1 0 1,0-1-1,0 1 0,0-1 1,1 1-1,-1-1 0,0 1 1,1-1-1,0 0 0,2 3 1,-4-5-36,0 0 0,1 1 0,-1-1 0,1 0 0,-1 1 1,1-1-1,-1 0 0,1 0 0,-1 1 0,1-1 0,-1 0 0,1 0 0,-1 0 0,1 0 1,-1 0-1,1 0 0,-1 0 0,1 0 0,-1 0 0,1 0 0,-1 0 0,1 0 1,-1 0-1,2-1 0,-1 1-4,0-1-1,0 0 1,1 0 0,-1 0-1,0 0 1,0 0 0,0 0 0,0 0-1,-1 0 1,1-1 0,0 1 0,0 0-1,0-3 1,14-30 178,-2 0 0,17-73 0,-29 102-155,-1 8-19,-1 0 0,1-1 0,1 1 0,-1 0 0,0-1 0,0 1 0,1-1 0,0 1 0,-1 0 0,1-1 0,0 1 0,0-1 0,1 0 0,-1 1 0,2 2 0,-2-4-7,0 1 0,0-1 0,0 0 0,0 1 0,1-1 0,-1 0 0,0 0 0,0 0 0,1 0 0,-1 0 0,1 0 1,-1 0-1,1 0 0,-1-1 0,1 1 0,0-1 0,-1 1 0,1-1 0,0 1 0,-1-1 0,1 0 0,0 0 0,-1 0 0,1 0 0,0 0 1,0 0-1,-1-1 0,1 1 0,2-1 0,5-3 5,-1 0 0,1 0 0,-1-1 1,0 0-1,0-1 0,-1 0 0,1 0 1,11-13-1,-7 5 10,0 0 0,-1-1 1,16-26-1,-24 36-4,-1 1 1,0 1 1,0 0 0,-1-1-1,1 1 1,-1-1 0,0 0-1,2-5 1,-3 9-12,0 0-1,0 0 1,0 0 0,0-1 0,0 1 0,0 0 0,0 0-1,0 0 1,0 0 0,0 0 0,0 0 0,0 0-1,0-1 1,0 1 0,0 0 0,0 0 0,0 0 0,0 0-1,0 0 1,0 0 0,0 0 0,0 0 0,-1-1-1,1 1 1,0 0 0,0 0 0,0 0 0,0 0-1,0 0 1,0 0 0,0 0 0,0 0 0,0 0 0,0 0-1,0 0 1,-1 0 0,1 0 0,0-1 0,0 1-1,0 0 1,0 0 0,0 0 0,0 0 0,0 0 0,-1 0-1,1 0 1,0 0 0,0 0 0,0 0 0,0 0-1,0 0 1,0 0 0,0 0 0,0 1 0,-1-1-1,1 0 1,0 0 0,-9 6 28,-8 11 20,1 3-17,2 0 1,0 2-1,1-1 0,2 1 0,0 1 0,1 0 0,-11 39 1,20-57-36,0 0 0,0-1 0,0 1 1,1 0-1,0 0 0,0 7 1,0-11-20,0 0 0,1 0 0,-1 0 1,0 0-1,0 0 0,0 0 1,1-1-1,-1 1 0,1 0 1,-1 0-1,0 0 0,1 0 0,-1-1 1,1 1-1,0 0 0,-1-1 1,1 1-1,0 0 0,-1-1 1,1 1-1,0-1 0,0 1 1,-1-1-1,1 1 0,0-1 0,0 1 1,0-1-1,0 0 0,0 0 1,0 1-1,0-1 0,-1 0 1,1 0-1,0 0 0,0 0 1,0 0-1,0 0 0,0 0 0,1-1 1,6 0-246,-1-1 1,0-1 0,0 0-1,0 1 1,0-2 0,0 1-1,10-9 1,45-35-616,-61 45 855,40-32-689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10042,'43'15'1521,"-32"-11"-1398,0 0-1,0 0 1,11 1-1,90 11 640,-56-10-70,72 18 1,-33 4-204,-43-11-340,94 16-1,141-12-39,2-21-23,315 13 0,-445-5-40,0-7-1,216-25 0,-32-7-17,360 14 0,-209 10 20,130 6 242,-496 7-155,406 5 71,403-62-162,-765 41-48,591-29 111,-430 27 326,103-7-53,-186 6-333,328-39 25,-453 30-81,323-46-37,167 26-87,220 39 181,24 44-35,-648-31-12,348 62 0,-174-9-11,-110-20 4,-112-17 25,322 8 0,-357-34-18,469 9 21,-558-7-22,655 28-13,-132-26 3,-192-31-3,41-1 29,248 11-28,-490 8 0,370-28-25,-2 15-71,-188 12 60,278 9 54,-388 5-4,-44-6 0,198 10-18,-99 28 53,177 14-23,-281-40-19,0-9-1,214-26 1,-214 3-6,246 4 1,92 7 18,-494 8-6,609-38-22,-477 41 176,-165 0-154,-1 0 0,1 0 0,-1 0-1,0 1 1,1-1 0,-1 0 0,1 0 0,-1 0-1,0 0 1,1 1 0,-1-1 0,1 0-1,-1 0 1,0 1 0,1-1 0,-1 0 0,0 1-1,0-1 1,1 0 0,-1 1 0,0-1 0,0 0-1,1 1 1,-1-1 0,0 1 0,0 1-234,-4-8 87,-1-5 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80 107 15387,'-29'47'2249,"22"-37"-1845,0 1 1,0-1 0,1 1 0,1 0 0,0 1-1,0-1 1,-3 16 0,8-27-391,0 0 0,0 1 1,0-1-1,0 0 0,0 1 1,0-1-1,0 1 0,0-1 1,0 0-1,0 1 0,0-1 0,0 0 1,0 1-1,0-1 0,0 0 1,0 1-1,0-1 0,0 0 1,0 1-1,1-1 0,-1 0 1,0 1-1,0-1 0,0 0 0,1 1 1,-1-1-1,0 0 0,0 0 1,1 1-1,-1-1 0,0 0 1,1 0-1,-1 0 0,0 1 0,1-1 1,-1 0-1,0 0 0,1 0 1,-1 0-1,0 0 0,1 0 1,-1 1-1,0-1 0,1 0 1,-1 0-1,0 0 0,1 0 0,-1-1 1,1 1-1,0 0 0,16-6 168,-3-5-293,-1 0 0,0-2 0,0 1 0,-1-1 0,-1-1 0,0 0 0,13-23 0,-1 4-683,-23 32 774,0 1 0,0 0 1,0 0-1,0 0 0,0-1 0,0 1 1,0 0-1,0 0 0,0 0 0,1 0 1,-1-1-1,0 1 0,0 0 0,0 0 0,0 0 1,0 0-1,1 0 0,-1-1 0,0 1 1,0 0-1,0 0 0,0 0 0,1 0 1,-1 0-1,0 0 0,0 0 0,0 0 0,1 0 1,-1 0-1,0 0 0,0 0 0,0 0 1,1 0-1,-1 0 0,0 0 0,0 0 1,0 0-1,1 0 0,1 8-315,-3 13 62,-2-7 151,1-10 116,1 0-1,0 0 1,0 0-1,1 0 1,-1-1-1,1 1 1,0 0-1,0 0 1,0 0-1,1 5 1,3-13-122,0 0 1,0 0-1,0 0 1,4-8-1,30-46-1272,33-46-3532,-82 140 7293,-4-3 14,8-21-1583,1 0 0,1 0 0,0 1 0,0-1 1,-3 20-1,8-31-758,0-1 1,0 1 0,0-1-1,0 1 1,0-1 0,0 0-1,0 1 1,1-1 0,-1 1-1,0-1 1,0 1-1,0-1 1,1 1 0,-1-1-1,0 0 1,0 1 0,1-1-1,-1 0 1,1 1-1,-1-1 1,0 0 0,1 1-1,-1-1 1,0 0 0,1 0-1,-1 1 1,1-1-1,-1 0 1,1 0 0,-1 0-1,1 0 1,-1 1 0,1-1-1,-1 0 1,1 0 0,0 0-1,23 1 307,-15-1-223,-2 1-114,-1 0 0,1 0 1,-1 1-1,1 0 0,-1 0 0,0 1 0,0 0 0,6 3 1,-10-5-11,-1-1 0,0 1 1,1 0-1,-1 0 1,0 0-1,1 0 0,-1 0 1,0 0-1,0 0 1,0 0-1,0 0 0,0 1 1,0-1-1,0 0 1,0 1-1,-1-1 0,1 1 1,0-1-1,-1 1 1,1-1-1,-1 1 0,0-1 1,0 1-1,1-1 1,-1 1-1,0 0 0,0-1 1,0 1-1,0-1 0,-1 1 1,1-1-1,0 1 1,-1-1-1,1 1 0,-1-1 1,1 1-1,-1-1 1,0 1-1,-1 0 0,0 2-10,-1-1 0,0-1-1,0 1 1,0 0-1,0-1 1,-1 1 0,1-1-1,0 0 1,-1 0-1,0-1 1,1 1 0,-1-1-1,0 0 1,-5 2-1,3-2-144,0 0 1,0 0-1,0 0 0,0-1 0,0 1 0,0-1 0,0-1 1,-11-1-1,6-3-114,4-1-92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46 196 16371,'-1'19'2524,"-1"1"-880,3-19-1620,-1-1-1,0 1 1,1-1-1,-1 1 1,0-1-1,1 1 1,-1-1-1,1 0 1,-1 1 0,1-1-1,-1 0 1,1 1-1,-1-1 1,1 0-1,-1 0 1,1 1-1,-1-1 1,1 0-1,0 0 1,-1 0 0,1 0-1,-1 0 1,1 0-1,-1 0 1,1 0-1,0 0 1,-1 0-1,1 0 1,-1 0 0,1 0-1,0 0 1,-1 0-1,1-1 1,0 1-1,3-1 29,-1-1-1,1 1 0,0-1 0,-1 0 1,1 0-1,-1 0 0,0 0 1,0 0-1,0-1 0,0 1 1,3-5-1,-1 1 136,0 1-1,0-1 1,0-1-1,4-9 1,-9 16-178,1-1 1,-1 1-1,0 0 1,0 0 0,0 0-1,0 0 1,0 0 0,0 0-1,0-1 1,0 1 0,0 0-1,0 0 1,0 0 0,0 0-1,0 0 1,0 0-1,0-1 1,0 1 0,0 0-1,0 0 1,0 0 0,0 0-1,0 0 1,0 0 0,0 0-1,-1-1 1,1 1-1,0 0 1,0 0 0,0 0-1,0 0 1,0 0 0,0 0-1,0 0 1,0 0 0,0 0-1,-1-1 1,1 1 0,0 0-1,0 0 1,0 0-1,0 0 1,0 0 0,0 0-1,-1 0 1,1 0 0,0 0-1,0 0 1,0 0 0,0 0-1,0 0 1,0 0 0,-1 0-1,1 0 1,0 0-1,0 0 1,0 0 0,0 0-1,0 0 1,0 0 0,0 0-1,-1 1 1,1-1 0,0 0-1,0 0 1,0 0-1,0 0 1,0 0 0,0 0-1,-5 4 71,0 0-1,1 0 0,0 0 0,0 0 0,0 1 0,1-1 1,-1 1-1,-4 9 0,-2 2 29,-5 7-23,-20 39 1,30-52-75,1 0 0,0 0 0,0 0 0,1 0 0,1 1 0,0 0 0,-1 11 1,3-21-22,-1 0 1,1 0-1,0 0 1,0 0 0,0 0-1,0 0 1,0 0-1,0 0 1,0 0 0,0-1-1,0 1 1,1 0-1,-1 0 1,0 0 0,0 0-1,1 0 1,-1 0-1,1-1 1,-1 1 0,1 0-1,-1 0 1,1-1-1,-1 1 1,1 0 0,0-1-1,-1 1 1,1 0-1,0-1 1,0 1 0,-1-1-1,1 1 1,0-1-1,0 0 1,0 1 0,0-1-1,-1 0 1,1 0-1,0 1 1,0-1 0,0 0-1,0 0 1,0 0-1,0 0 1,0 0 0,0 0-1,0 0 1,-1 0-1,1-1 1,2 1 0,2-2-118,1 0 1,0-1 0,-1 1 0,0-1 0,1 0 0,7-6 0,12-11-773,-1-2 0,-1 0-1,39-49 1,48-86-3013,-97 137 3423,-6 11 315,0 0 1,-1-1-1,0 0 1,-1 0 0,0 0-1,-1-1 1,0 0-1,3-11 1,-12 26 445,1-1-1,0 1 1,0 1-1,0-1 1,-4 6 0,-56 98 2394,56-93-2273,1 0 1,1 0-1,0 0 0,1 1 1,-4 25-1,8-40-356,1 1 0,0-1 0,-1 0 0,1 0 0,0 1 0,0-1 0,0 0 0,0 0 1,0 1-1,0-1 0,0 0 0,0 0 0,1 1 0,-1-1 0,0 0 0,1 0 0,-1 0 0,1 1 0,-1-1 0,1 0 0,0 0 0,-1 0 0,2 1 0,0-2-12,-1 1 0,0-1 0,0 0 0,0 0 0,0 0 0,0 0 0,0 0 0,0 0 0,0 0 0,0-1 0,1 1 0,-1 0 0,0-1 0,0 1 0,0-1 0,0 1 0,0-1 0,0 1 0,-1-1 0,2 0 0,9-7 107,0-1 1,17-18-1,-28 26-129,28-29 151,28-39 0,-44 53-104,-2-1 0,1 0 0,-2-1 1,11-28-1,-18 37 33,-4 9 34,-11 15 33,0 8-149,0 0-1,1 0 0,1 1 0,1 0 1,1 1-1,2 0 0,0 1 0,2 0 1,-4 41-1,11-43 487,3-17-247,-4-7-239,-1 0 0,1 0-1,-1 0 1,1 0 0,-1 0 0,1 0 0,-1-1 0,1 1-1,-1 0 1,1 0 0,-1 0 0,0-1 0,1 1 0,-1 0-1,1-1 1,-1 1 0,0 0 0,1-1 0,-1 1 0,0 0-1,0-1 1,1 1 0,-1-1 0,13-22 40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15955,'3'-7'920,"14"-17"942,-16 23-1820,-1 1 1,0 0 0,1-1-1,-1 1 1,0 0-1,1 0 1,-1 0-1,0-1 1,1 1-1,-1 0 1,0 0-1,1 0 1,-1 0-1,1 0 1,-1 0-1,0-1 1,1 1-1,-1 0 1,0 0 0,1 0-1,-1 0 1,1 1-1,-1-1 1,1 0-1,0 0 50,-1 1-1,1-1 1,-1 1-1,1-1 1,0 1-1,-1 0 1,1-1-1,-1 1 0,1 0 1,-1-1-1,0 1 1,1 0-1,-1 0 1,0-1-1,1 1 1,-1 1-1,4 16 240,0-1 0,-1 1-1,-1 0 1,-1 0-1,-1 18 1,3 42-125,-3-77-205,0 0 1,0 1-1,0-1 0,1 0 0,-1 0 1,0 1-1,1-1 0,-1 0 0,0 0 1,1 0-1,-1 1 0,1-1 0,0 0 1,-1 0-1,1 0 0,0 0 0,0 0 1,0 0-1,0 0 0,0-1-2,0 1 0,-1-1 0,1 0 0,0 0 0,-1 0 0,1 0 0,0 0 0,-1-1 0,1 1 0,0 0 0,-1 0 0,1 0 0,0-1 0,-1 1 0,1 0 0,-1 0 0,1-1-1,0 1 1,-1-1 0,1 1 0,-1 0 0,1-1 0,-1 1 0,1-2 0,5-4-12,-1-1 0,0-1 0,8-12-1,-12 18 17,18-34-25,-10 19-2,20-31 1,-29 48 23,0 0 0,0-1 1,1 1-1,-1 0 0,0 0 0,0-1 0,0 1 0,0 0 1,0 0-1,1-1 0,-1 1 0,0 0 0,0 0 1,0 0-1,1-1 0,-1 1 0,0 0 0,0 0 0,0 0 1,1 0-1,-1-1 0,0 1 0,1 0 0,-1 0 0,0 0 1,0 0-1,1 0 0,-1 0 0,0 0 0,0 0 1,1 0-1,-1 0 0,0 0 0,1 0 0,-1 0 0,1 0 1,0 11 24,-5 20-8,0-17 32,0 0 1,-1 0-1,0 0 0,-1-1 0,-1 0 0,0 0 0,-9 13 0,13-23-28,0 1 0,-1 0-1,1-1 1,0 0 0,-1 1 0,0-1 0,0-1 0,0 1-1,0-1 1,0 1 0,-6 1 0,7-3-29,0 0 0,0-1 0,0 1 1,0-1-1,-1 0 0,1 1 0,0-2 0,-1 1 0,1 0 0,0-1 1,0 1-1,0-1 0,-1 0 0,1 0 0,0 0 0,0 0 0,0-1 1,-3-1-1,5 2-58,-1 0 1,1 0-1,-1 0 0,1 0 1,-1 0-1,1 0 0,0 0 1,0 0-1,-1-1 1,1 1-1,0 0 0,0-1 1,0 1-1,0-1 0,0 1 1,1-1-1,-1 0 1,0 1-1,1-1 0,-1 0 1,1-1-1,0 2 54,0-1 1,0 1-1,1 0 0,-1 0 1,1 0-1,-1 0 0,1 0 1,-1 0-1,1 0 0,-1 0 0,1 0 1,0 0-1,0 0 0,-1 1 1,1-1-1,0 0 0,0 0 1,0 1-1,0-1 0,0 0 0,0 1 1,0-1-1,0 1 0,0 0 1,0-1-1,0 1 0,0 0 1,0-1-1,0 1 0,1 0 0,-1 0 1,2 0-1,19-3-297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2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97 105 14755,'0'-1'64,"0"1"-1,0-1 1,0 1 0,0-1-1,-1 0 1,1 1 0,0-1-1,0 1 1,0-1 0,-1 1-1,1-1 1,0 0 0,-1 1-1,1-1 1,-1 1 0,1 0-1,0-1 1,-1 1 0,1-1-1,-1 1 1,1 0 0,-1-1-1,0 1 1,1 0 0,-1-1-1,1 1 1,-1 0-1,-1 0 25,0-1 0,1 1 0,-1 0 0,1 0 0,-1 0 0,1 1 0,-1-1 0,1 0 0,-1 0 0,-2 2 0,0 0 115,-1-1 1,1 1 0,0 1 0,0-1-1,1 0 1,-1 1 0,-5 5 0,5-3-92,0 1 1,1 0-1,0 0 0,0 1 1,0-1-1,0 1 1,-1 8-1,3-13-103,1 0-1,-1 0 0,1 0 1,0 0-1,0-1 1,0 1-1,0 0 1,0 0-1,0 0 0,0 0 1,1 0-1,-1 0 1,2 3-1,-1-4-8,-1-1 1,1 1-1,-1 0 0,1 0 0,0-1 1,0 1-1,0-1 0,-1 1 0,1 0 0,0-1 1,0 1-1,0-1 0,0 0 0,0 1 1,0-1-1,0 0 0,0 0 0,0 1 1,0-1-1,0 0 0,0 0 0,0 0 1,0 0-1,0 0 0,0-1 0,0 1 1,0 0-1,1-1 0,4 0 6,0-1 0,-1 0 0,1-1 0,0 1 0,-1-1 0,0 0 1,0 0-1,0-1 0,7-5 0,40-42 59,-46 46-59,94-109 167,-100 113-171,1 0 0,0 0 0,0 1 1,0-1-1,-1 0 0,1 0 0,0 1 0,0-1 0,0 0 0,0 1 0,0-1 0,0 1 0,0 0 0,0-1 0,2 1 0,-3 0 0,1 0 1,-1 0-1,0 0 1,1 0-1,-1 0 1,1 0-1,-1 1 0,0-1 1,1 0-1,-1 0 1,0 1-1,1-1 1,-1 0-1,0 0 0,0 1 1,1-1-1,-1 0 1,0 1-1,0-1 1,1 0-1,-1 1 0,0-1 1,0 0-1,0 1 1,0-1-1,1 0 1,-1 2-1,1 3 33,0 1-1,-1 0 0,0 0 1,0 9-1,0-6 8,-1 74 747,-12 89-1,9-139-616,-2 0-1,-2-1 1,0 0-1,-3-1 1,-23 51-1,34-81-171,-7 13 25,0-1 0,-11 14-1,17-25-21,-1 1 0,0-1 0,0 1 0,0-1 0,0 0 0,0 0 1,0 0-1,-1 0 0,1-1 0,-1 1 0,1 0 0,-1-1 0,1 0 0,-1 0 0,0 0 0,0 0 0,0 0 0,-4 1 0,6-2-2,0 0 1,0-1-1,0 1 1,0 0-1,0 0 0,0 0 1,0-1-1,0 1 0,0-1 1,0 1-1,0-1 1,1 1-1,-1-1 0,0 1 1,0-1-1,0 0 1,1 1-1,-1-1 0,0 0 1,1 0-1,-2 0 0,1-2 2,-1 1-1,1-1 0,0 0 0,0 0 0,0 1 1,0-1-1,0-4 0,-1-4 2,1 1-1,0-1 1,2-13 0,0 6-14,1 0 0,1 1 0,1-1 1,0 1-1,2 0 0,-1 0 0,2 1 0,1-1 1,18-29-1,-10 23-117,1 1 0,1 0 0,1 1 0,1 1 1,35-28-1,-16 20-21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266 115 14275,'0'-2'129,"0"0"-1,0 0 1,0 1-1,0-1 1,-1 0 0,1 0-1,0 1 1,-1-1-1,1 0 1,-1 0 0,0 1-1,0-1 1,0 1-1,0-1 1,0 1 0,0-1-1,0 1 1,0-1-1,0 1 1,-1 0 0,1 0-1,0 0 1,-1 0-1,1 0 1,-1 0 0,0 0-1,1 0 1,-1 0-1,1 1 1,-1-1 0,0 1-1,0-1 1,1 1-1,-1 0 1,0 0-1,0 0 1,0 0 0,-3 0-1,-2 0 119,0 1-1,0 0 0,0 0 1,0 1-1,1-1 1,-1 2-1,0-1 0,1 1 1,-7 3-1,0 2-26,0 1-1,1 0 1,0 0-1,0 1 1,-14 17-1,19-19-167,1 0 0,0 0 1,0 0-1,1 1 0,0 0 0,0 0 0,1 0 0,0 1 0,-3 12 0,7-21-52,0-1 1,0 1 0,-1 0 0,1 0-1,0 0 1,0 0 0,0 0-1,0 0 1,0 0 0,0 0-1,0 0 1,0 0 0,1-1 0,-1 1-1,0 0 1,0 0 0,1 0-1,-1 0 1,1 0 0,-1 0-1,1-1 1,-1 1 0,1 0 0,-1 0-1,2 0 1,-1 0-1,0-1 0,0 1 0,1 0 0,-1-1 0,1 1 1,-1-1-1,0 0 0,1 1 0,-1-1 0,1 0 0,-1 0 0,1 0 0,-1 0 0,2 0 0,5-1 4,0-1-1,-1 1 0,0-1 0,14-6 1,-1 0 31,-1-2 0,0 0 1,33-25-1,-45 30 3,-1 0 1,1-1 0,-1 0-1,0 0 1,0-1-1,-1 0 1,0 1 0,0-2-1,-1 1 1,0-1-1,0 1 1,4-14 0,-7 16 14,0 1 1,-1-1-1,0 1 1,0-1 0,0 0-1,0 1 1,-1-1 0,0 1-1,0-1 1,0 1-1,-1-1 1,1 1 0,-1 0-1,-4-7 1,5 8-35,0 0 0,-1 1 0,1-1 1,-1 1-1,0 0 0,0-1 0,0 1 0,0 0 0,-1 0 1,1 0-1,0 0 0,-1 1 0,1-1 0,-1 1 0,0-1 0,1 1 1,-1 0-1,0 0 0,0 0 0,0 0 0,0 1 0,0-1 1,-4 1-1,5 0-83,-1 1 0,0-1 0,1 1 1,-1 0-1,0 0 0,1 0 0,-1 0 0,1 1 1,0-1-1,-1 0 0,1 1 0,0 0 0,0 0 1,0-1-1,0 1 0,0 0 0,0 1 0,1-1 0,-1 0 1,1 0-1,-3 5 0,1 0-43,0 0 0,0 0-1,1-1 1,0 1 0,0 1 0,0-1-1,0 8 1,1 22-337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14595,'3'-7'535,"1"-1"0,0 1 0,0 0 0,1 0 0,0 1 0,0 0-1,0 0 1,1 0 0,10-8 0,-10 9-411,1 0 0,0 0-1,0 1 1,0 0 0,1 0-1,-1 1 1,1 0 0,0 0-1,0 0 1,0 1 0,0 1 0,0-1-1,0 1 1,1 1 0,9 0-1,-16 0-115,0 0 1,0 0-1,0 1 0,0-1 0,0 1 0,0 0 0,0-1 0,0 1 0,-1 0 0,1 0 0,0 0 0,0 0 0,-1 1 0,1-1 1,-1 0-1,1 1 0,-1-1 0,0 1 0,2 2 0,-1-1-2,0 1 1,-1-1-1,1 1 0,-1-1 0,0 1 1,0 0-1,0-1 0,-1 1 1,1 7-1,-1 3 9,-1 0 0,-1 0 0,0 0 0,-6 21 0,-3 6-108,-3 0-1,-1-1 0,-2-1 0,-30 52 0,47-90-20,-1 1 0,0-1 0,0 1 0,1-1 1,-1 0-1,0 1 0,-1-1 0,1 0 0,0 0 0,0 0 0,0 1 0,-1-2 0,1 1 0,0 0 1,-1 0-1,1 0 0,-1 0 0,1-1 0,-1 1 0,0-1 0,1 1 0,-3-1 0,2 0-78,1-1-1,-1 1 0,1-1 0,-1 0 0,1 1 0,-1-1 0,1 0 0,-1 0 1,1 0-1,0 0 0,0-1 0,-1 1 0,1 0 0,0 0 0,0-1 0,0 1 1,0 0-1,1-1 0,-1 1 0,0-1 0,0-1 0,-29-66-3783,25 57 3975,1 0 1,1-1-1,-4-22 1,7 34 131,0 0-1,0 0 1,0 0 0,0 0-1,0 0 1,0-1 0,1 1-1,-1 0 1,0 0 0,1 0-1,-1 0 1,0 0 0,1 0-1,-1 0 1,1 0 0,0 0-1,-1 0 1,1 1 0,0-1-1,-1 0 1,1 0 0,0 0-1,0 1 1,0-1 0,0 0-1,0 1 1,0-1-1,0 1 1,0-1 0,0 1-1,0 0 1,2-1 0,3-1 378,1 1 0,0 0 1,0 0-1,9 1 0,-2-1-196,71-9 731,122-31 0,-167 33-1132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 16828,'0'0'84,"1"-1"0,-1 1 0,1-1 1,-1 0-1,1 1 0,-1-1 0,1 1 1,-1-1-1,0 0 0,1 1 0,-1-1 0,0 0 1,1 0-1,-1 1 0,0-1 0,0 0 1,0 0-1,0 1 0,0-1 0,0 0 1,0 0-1,0 1 0,0-1 0,0 0 1,0 0-1,0 1 0,-1-1 0,1 0 1,0 0-1,0 1 0,-1-1 0,1 0 1,-1 1-1,1-1 0,0 0 0,-1 1 1,1-1-1,-1 1 0,0-1 0,1 1 1,-1-1-1,1 1 0,-1-1 0,0 1 0,1 0 1,-1-1-1,0 1 0,1 0 0,-1-1 1,0 1-1,0 0 0,1 0 0,-1 0 1,0 0-1,-1 0 0,-2-1 179,-1 0 1,1 1-1,0 0 0,-1 0 0,1 0 1,-1 1-1,1-1 0,-8 3 0,1 2-218,1 0 0,0 1-1,0 0 1,1 1-1,-1 0 1,2 0-1,-1 1 1,1 0-1,0 1 1,1 0-1,0 0 1,0 0 0,1 1-1,0 0 1,1 0-1,0 1 1,0-1-1,1 1 1,-4 20-1,7-29-110,1 1-1,-1-1 1,1 0-1,0 0 1,0 0-1,0 0 1,0 0-1,0 0 1,0 0-1,0 0 1,1 0-1,-1 0 1,1 0-1,0 0 1,-1 0-1,1 0 1,0 0-1,0 0 1,0 0-1,3 3 1,-3-4-22,1 0-1,0 0 1,0 0 0,0 0 0,0 0 0,-1 0 0,1-1-1,0 1 1,0-1 0,1 1 0,-1-1 0,0 0 0,0 0 0,0 1-1,0-2 1,0 1 0,2 0 0,6-2-146,0 0 0,0-1 0,0 0 0,0 0 0,-1-1 0,0 0 0,12-7 0,23-19-560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13843,'-8'27'1669,"4"-15"-1016,0 1 1,1-1 0,0 1 0,1 0 0,1 0-1,-1 16 1,2-28-607,0 0 1,0 0-1,0 0 0,0-1 0,0 1 0,0 0 0,0 0 1,1 0-1,-1-1 0,0 1 0,0 0 0,1 0 0,-1-1 1,0 1-1,1 0 0,-1 0 0,1-1 0,-1 1 0,1 0 1,-1-1-1,1 1 0,-1-1 0,1 1 0,-1-1 1,1 1-1,0-1 0,-1 1 0,1-1 0,0 0 0,0 1 1,-1-1-1,1 0 0,0 1 0,0-1 0,0 0 0,-1 0 1,1 0-1,0 0 0,0 0 0,0 0 0,-1 0 0,1 0 1,0 0-1,0 0 0,0 0 0,-1-1 0,1 1 0,0 0 1,0-1-1,-1 1 0,1 0 0,0-1 0,0 1 0,0-1 1,7-4 135,1 0 0,-1-1 1,12-10-1,-13 11-42,10-9 48,57-42 361,-66 51-488,0 0-1,1 0 1,0 1 0,0 0 0,1 0-1,17-4 1,-25 8-54,0-1 1,-1 1-1,1 0 1,0-1-1,-1 1 1,1 0 0,0 0-1,0 0 1,-1 1-1,1-1 1,0 0-1,-1 1 1,1-1-1,0 1 1,-1-1-1,1 1 1,0 0-1,-1-1 1,1 1-1,-1 0 1,0 0-1,1 0 1,-1 0-1,0 1 1,1-1-1,-1 0 1,2 3-1,-2 0-3,1 0 0,-1 0 1,1 0-1,-1 0 0,0 0 0,0 0 0,-1 1 0,0-1 0,1 0 1,-2 8-1,-1 42 65,2-53-69,0-1 0,0 0 0,0 0 0,0 1 0,0-1 0,0 0 0,0 0 0,0 0 1,0 1-1,0-1 0,1 0 0,-1 0 0,0 0 0,0 1 0,0-1 0,0 0 0,0 0 0,1 0 0,-1 0 0,0 0 0,0 1 0,0-1 0,0 0 0,1 0 0,-1 0 0,0 0 0,0 0 0,1 0 0,-1 0 0,0 0 0,0 0 0,0 0 0,1 0 0,-1 0 0,0 0 0,0 0 0,1 0 0,-1 0 0,0 0 0,0 0 0,0 0 0,1 0 0,-1 0 0,0 0 0,1 0 0,15-8 10,13-14-9,-8 2 10,25-19 6,-42 36-37,0 0 0,1 0 0,-1 0 0,1 1 0,0 0 0,-1 0 0,1 0 0,10-2 0,-14 4-10,0 0 1,1-1-1,-1 1 0,0 0 0,0 0 1,1 0-1,-1 0 0,0 0 0,1 1 1,-1-1-1,0 0 0,0 1 0,0-1 1,1 0-1,-1 1 0,0 0 0,0-1 1,0 1-1,0-1 0,0 1 0,0 0 1,2 1-1,-2 1-154,1-1 0,0 1 0,-1 0-1,0 0 1,0-1 0,0 1 0,1 4 0,-1-5 70,-1 1 1,1-1 0,0 0-1,0 1 1,0-1 0,0 0 0,0 0-1,0 0 1,1 0 0,-1 0-1,3 3 1,3-3-470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12931,'0'0'70,"0"0"0,-1 0 1,1 0-1,0 0 0,-1 0 1,1 0-1,0 0 0,-1 0 1,1 0-1,0 1 0,-1-1 1,1 0-1,0 0 0,-1 0 1,1 0-1,0 0 0,-1 1 1,1-1-1,0 0 0,-1 0 1,1 1-1,0-1 0,0 0 1,0 0-1,-1 1 0,1-1 1,0 0-1,0 1 0,0-1 1,0 0-1,-1 1 0,1-1 1,0 0-1,0 1 0,0-1 1,0 0-1,0 1 0,-8 19 508,7-19-350,-12 41 1109,2 1 1,1 0 0,-5 54-1,8-23-715,4 84 1,3-149-615,0-6-33,0 0 0,0 0-1,0 0 1,0-1 0,0 1 0,0 0 0,1 0 0,0 0 0,-1 0 0,1-1 0,0 1 0,0 0 0,1-1 0,1 4 0,-3-6-9,0-1 1,0 1 0,0 0 0,-1 0 0,1 0 0,0 0 0,0-1-1,0 1 1,0 0 0,0 0 0,0 0 0,0 0 0,0-1 0,0 1 0,0 0-1,0 0 1,1 0 0,-1-1 0,0 1 0,0 0 0,0 0 0,0 0-1,0 0 1,0 0 0,0-1 0,0 1 0,0 0 0,1 0 0,-1 0-1,0 0 1,0 0 0,0 0 0,0-1 0,0 1 0,0 0 0,1 0 0,-1 0-1,0 0 1,0 0 0,0 0 0,1 0 0,-1 0 0,0 0 0,0 0-1,0 0 1,0 0 0,1 0 0,-1 0 0,0 0 0,0 0 0,0 0 0,0 0-1,1 0 1,-1 0 0,0 0 0,0 0 0,0 0 0,0 0 0,1 0-1,-1 0 1,0 1 0,0-1 0,0 0 0,-2-16-1551,-1 9 1296,-1 1 1,1 0 0,-1 0-1,0 0 1,-1 1 0,1-1-1,-1 1 1,0 0 0,-1 0-1,1 1 1,-1 0 0,-12-7-1,8 4 880,0-1 0,-17-15-1,26 22-514,0 0 0,1 1-1,-1-1 1,1 0-1,-1 0 1,1 0 0,-1 0-1,1 1 1,0-1-1,-1 0 1,1 0 0,0 0-1,0 0 1,0 0 0,-1 0-1,1 0 1,0 0-1,0 0 1,1 0 0,-1 0-1,0 0 1,0 0-1,0 0 1,1 0 0,-1 1-1,0-1 1,1 0 0,-1 0-1,1 0 1,-1 0-1,1 0 1,-1 1 0,1-1-1,-1 0 1,1 1 0,0-1-1,0 0 1,-1 1-1,1-1 1,0 1 0,1-1-1,4-4 165,1 0 0,0 1 0,14-6 0,-17 8-164,15-7-254,0 0 1,-1-2 0,-1 0-1,0-1 1,22-20 0,-17 9-71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16556,'-14'23'1751,"12"-19"-1443,-1 0 1,0 0-1,1 0 0,0 0 0,0 0 1,0 1-1,1-1 0,0 1 1,-2 4-1,3-6-227,0-1 0,-1 1 0,1-1 1,0 1-1,0-1 0,0 1 0,1-1 0,-1 1 1,1-1-1,-1 1 0,1-1 0,0 1 0,2 3 1,-1-3-81,0 0 0,0-1 1,1 1-1,0-1 1,-1 0-1,1 1 1,0-1-1,0 0 0,4 2 1,8 3-46,-1-1 1,1-1-1,0 0 0,0 0 1,1-2-1,28 4 0,-21-4-37,-1 1 0,25 9-1,-44-13 102,-1 1 0,1 0-1,-1 0 1,0 0-1,1 0 1,-1 0 0,0 1-1,1-1 1,-1 1-1,0-1 1,0 1 0,0 0-1,-1 0 1,1 0-1,0 0 1,-1 0 0,1 0-1,-1 0 1,0 0-1,1 1 1,-1-1 0,0 1-1,-1-1 1,1 1-1,0-1 1,-1 1 0,1-1-1,-1 1 1,0 0-1,0-1 1,0 1 0,0-1-1,0 1 1,-1 0-1,1-1 1,-1 1 0,1-1-1,-1 1 1,0-1-1,0 1 1,0-1 0,-1 0-1,1 1 1,-1-1-1,-1 2 1,-5 7 180,-1 0 0,1-1 0,-2 0 0,0-1 0,0 0 0,0-1 1,-24 15-1,13-11 129,0-1 0,0-1 1,-40 12-1,49-18-343,0-1-1,-24 3 1,34-6-117,-1 1 0,0-1 1,0 0-1,0 0 0,0 0 0,0-1 0,0 1 0,0-1 1,1 0-1,-1 0 0,0 0 0,0 0 0,1 0 0,-1 0 1,0-1-1,1 1 0,-5-4 0,7 4-421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867 125 12291,'-37'2'183,"0"1"1,1 3-1,0 0 1,-40 13-1,8 3-113,0 3 0,-105 56 0,150-69-3,1 2-1,1 0 1,1 2 0,0 0-1,1 1 1,0 1-1,2 1 1,0 0 0,1 1-1,1 1 1,-12 23 0,11-12-67,0 0-1,3 1 1,1 1 0,1 0 0,2 0 0,1 1-1,-3 37 1,9-45 10,1-1 0,1 1-1,1-1 1,1 1 0,2-1-1,1 0 1,0 0 0,2 0 0,1-1-1,14 28 1,-7-19 40,3 0-1,0-2 1,33 43-1,-38-60-40,0 0 0,1 0 0,0-2 0,1 0 0,0 0 0,1-1 0,1-1 0,22 11 0,11 0-4,2-2 0,0-2 1,1-2-1,0-3 0,71 9 1,282 8 40,-213-21-38,1021 7 43,-1168-18-51,1393-81-15,-1165 52-17,-1-13 0,-2-11 0,-4-12 0,382-149 0,-594 195 86,-1-4-1,-1-1 0,-2-3 0,84-62 0,-122 81-2,0-1 1,-1-1-1,-1 0 1,0 0-1,-1-1 1,0-1-1,-1 1 1,0-2-1,9-19 1,-15 27-2,-1 0 0,1 0 0,-1 0 0,0 0 1,-1-1-1,0 1 0,0-1 0,-1 1 1,1-1-1,-2 1 0,1-1 0,-1 1 0,0-1 1,0 1-1,-1 0 0,0 0 0,-1-1 0,1 1 1,-2 1-1,1-1 0,0 0 0,-8-9 1,-3-1-16,-1 0 1,0 2 0,-1-1-1,-1 2 1,0 0 0,-1 1-1,-32-17 1,-145-61-199,182 86 150,-50-18-51,0 2 0,-2 3 0,-76-11 0,-205-12-44,144 20-55,-362-63-518,-277-28 44,526 95 618,-604 45 0,911-27 21,-462 51-20,4 32-168,458-82 192,-169 44-33,92-16-1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992 113 12763,'-18'-12'230,"-2"1"-1,1 0 1,-1 2 0,-1 0 0,-29-9 0,-111-18 618,145 34-748,1 0 1,-1 0-1,1 1 1,-1 1-1,1 1 0,-1 0 1,1 1-1,-1 1 1,1 0-1,0 1 1,0 0-1,-20 10 0,-2 3 60,0 2-1,1 2 0,1 1 0,1 1 1,1 2-1,-48 48 0,64-56-128,0 2 0,2 0 0,0 0 0,2 2 0,0 0 0,1 0-1,1 1 1,1 0 0,1 1 0,1 0 0,1 1 0,-6 35 0,8-23-17,2 0 1,1 1 0,6 59-1,-2-74-7,2 0-1,0-1 1,1 1-1,2-1 1,0 0-1,1 0 1,14 25-1,-1-12 4,1-1 0,2 0 0,48 50-1,-25-36 9,79 60 0,-81-75-13,0-2 0,2-2-1,1-1 1,2-3 0,65 22-1,-48-24-3,1-4 0,1-2-1,117 11 1,83-10-11,-200-17-1,133-17 1,-179 13 28,-1-1-1,0-1 0,-1-1 1,0-1-1,0-1 0,0-1 1,-1 0-1,-1-2 0,1 0 1,-2-1-1,0-1 0,25-26 1,39-44 490,-4-4 1,100-146-1,-159 207-386,-1-1 0,-1-1 0,-1-1-1,-2 0 1,14-40 0,-25 61-97,0-1 0,-1 1 1,0-1-1,-1 1 0,0-1 0,-1 0 1,0 1-1,0-1 0,-1 0 0,0 1 0,-1-1 1,0 0-1,0 1 0,-1 0 0,0 0 1,-1 0-1,0 0 0,0 0 0,-1 1 1,0 0-1,-1 0 0,-9-11 0,-2 2 51,0 0 0,-2 2 0,1 0 0,-2 1-1,0 1 1,-35-16 0,-139-49 368,-282-47-1675,444 119 1036,-1 0 0,-32 0 0,8 5-219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13483,'-3'-3'2368,"3"7"-1840,3 3 969,11 6-537,2 1-96,7 2-200,3 0-144,5-3-143,2-3-81,0-4-208,0-6-144,-3-5-408,-1-3-233,-6-8 561,-2-4-96,-4-10-152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16540,'11'-2'427,"0"-1"1,0 0 0,0 0 0,18-9 0,-16 7-229,-1 0 1,21-5 0,-28 9-166,0 1-1,-1-1 1,1 1-1,0 0 1,0 0 0,-1 0-1,1 1 1,0 0 0,-1-1-1,1 2 1,5 1 0,-6-1-23,0 0 0,0 1 0,0-1 0,0 1 0,-1 0 0,1 0 0,-1 1 0,1-1 0,-1 1 0,-1-1 0,1 1 0,0 0 0,-1 0 0,0 0 0,0 0 0,0 1 0,0-1 1,-1 1-1,1-1 0,-1 1 0,1 8 0,0 6 23,0 1 0,-1 0 0,-3 36 1,0-36-88,-1 1 1,-1 0 0,-1-1-1,-1 0 1,-1 0 0,0-1-1,-2 0 1,-19 34 0,11-26-79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16003,'4'-1'1337,"-3"8"-969,1 9-144,-2 14 488,1 1-184,1 11-160,2 2-112,-4 5-96,3-2-40,-2-2-152,1-9-88,1-12-400,-2 0-40,-1-16 424,0-21-448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12619,'2'-7'1552,"-1"4"-840,-1-2 2185,0 7-2105,-1 1-152,-1 0-272,1 0-64,1-2-232,-6 2-152,2-3 240,1-4-248,6 3 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36 17692,'1'-2'237,"0"-1"1,-1 0 0,0 0-1,0 0 1,0 0-1,0 0 1,0-4 0,0 7-207,0-1 1,-1 1 0,1 0-1,0-1 1,0 1 0,0-1 0,0 1-1,0-1 1,-1 1 0,1 0-1,0-1 1,0 1 0,-1-1-1,1 1 1,0 0 0,-1-1-1,1 1 1,0 0 0,-1 0 0,1-1-1,-1 1 1,0 0 10,1 0 1,-1 0 0,0 0-1,1 0 1,-1 0-1,0 0 1,1 0-1,-1 0 1,0 1-1,1-1 1,-1 0-1,1 0 1,-1 1-1,0-1 1,1 0-1,-1 1 1,1-1 0,-1 1-1,1-1 1,-1 1-1,-4 4 108,1 1 0,0-1-1,0 1 1,0-1 0,1 1 0,-1 0 0,2 1-1,-1-1 1,1 0 0,-3 13 0,-2 10-105,-3 30 0,4-10-32,3-1 1,1 1-1,6 60 1,-1-81-156,1 0 1,1 0 0,2-1 0,0 0-1,2 0 1,1-1 0,15 28 0,-14-30-239,-8-14 107,-9-13-41,-2-7 422,1 0 0,0 0 0,0-1 0,1 1 0,1-2 0,-7-19 0,1-2 591,-8-39 0,18 66-637,-1 0 103,1 0 0,0 0 0,1 0 0,-1-11 0,1 16-162,0 0-1,0 0 0,0 0 0,0 0 1,0 0-1,1 0 0,-1 0 0,0 1 1,1-1-1,-1 0 0,0 0 0,1 0 1,-1 1-1,1-1 0,-1 0 0,1 0 1,0 1-1,-1-1 0,1 1 0,0-1 1,-1 0-1,1 1 0,0-1 0,0 1 0,-1 0 1,1-1-1,0 1 0,0-1 0,0 1 1,0 0-1,-1 0 0,1 0 0,0-1 1,0 1-1,0 0 0,0 0 0,0 0 1,0 0-1,1 1 0,10 0-295,-1-1 1,1 0-1,-1-1 1,0 0-1,1-1 0,-1 0 1,0-1-1,12-4 0,21-10-294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87 15875,'1'0'41,"-1"0"-1,0 0 0,0-1 0,0 1 0,0 0 0,0 0 0,0 0 0,0 0 1,0 0-1,0-1 0,0 1 0,0 0 0,0 0 0,0 0 0,0 0 0,0-1 1,0 1-1,0 0 0,0 0 0,0 0 0,0 0 0,0 0 0,0-1 0,0 1 1,0 0-1,0 0 0,-1 0 0,1 0 0,0 0 0,0-1 0,0 1 0,0 0 1,0 0-1,0 0 0,0 0 0,0 0 0,-1 0 0,1 0 0,0 0 0,0 0 1,0 0-1,0-1 0,0 1 0,-1 0 0,1 0 0,0 0 0,0 0 1,0 0-1,0 0 0,-1 0 0,1 0 0,0 0 0,0 0 0,0 0 0,0 0 1,0 0-1,-1 0 0,1 1 0,0-1 0,-7 9 546,2 14 16,1 0-1,0 0 0,2 0 1,2 47-1,0-54-520,0-14-75,-1 10 14,1 0-1,0 0 1,1 0 0,1 0 0,0 0-1,0-1 1,7 20 0,-8-31-11,-1 1 1,0 0-1,0 0 1,0-1-1,0 1 1,1 0-1,-1 0 1,0-1-1,1 1 0,-1 0 1,1-1-1,-1 1 1,1 0-1,-1-1 1,1 1-1,-1-1 1,1 1-1,0 0 1,-1-1-1,1 0 1,0 1-1,-1-1 1,1 1-1,0-1 1,-1 0-1,1 0 1,0 1-1,0-1 0,0 0 1,-1 0-1,1 0 1,0 0-1,0 0 1,0 0-1,-1 0 1,1 0-1,0 0 1,0 0-1,-1 0 1,1-1-1,0 1 1,0 0-1,-1 0 1,1-1-1,0 1 1,0-1-1,-1 1 0,1 0 1,0-1-1,-1 0 1,1 1-1,0-2 1,3-2 82,0-1 1,0 0-1,0 0 0,-1 0 1,5-10-1,5-15 290,-1-2 0,-1 0 1,6-38-1,4-9 232,-22 86-596,0-1-1,1 0 1,0 1 0,1 10-1,0 8-14,-1-10-5,1 40-23,-1-56 25,0 1 0,0 0-1,1 0 1,-1-1 0,0 1-1,0 0 1,0 0 0,0-1 0,1 1-1,-1 0 1,0 0 0,0 0 0,1 0-1,-1-1 1,0 1 0,0 0-1,1 0 1,-1 0 0,0 0 0,1 0-1,-1 0 1,0 0 0,0 0 0,1 0-1,-1 0 1,0 0 0,1 0-1,-1 0 1,0 0 0,0 0 0,1 0-1,-1 0 1,0 0 0,1 0 0,-1 0-1,0 0 1,0 1 0,1-1 0,-1 0-1,0 0 1,0 0 0,0 0-1,1 1 1,-1-1 0,0 0 0,0 0-1,0 1 1,1-1 0,-1 0 0,0 0-1,0 1 1,0-1 0,0 0-1,0 0 1,0 1 0,0-1 0,1 0-1,-1 1 1,0-1 0,0 0 0,0 0-1,0 1 1,0-1 0,12-21 32,12-47 67,-18 47-22,2-1-1,14-27 0,-22 48-75,0 1 0,0 0 0,0 0 0,1-1 0,-1 1 1,0 0-1,0 0 0,0-1 0,0 1 0,0 0 0,1 0 0,-1-1 0,0 1 1,0 0-1,0 0 0,1 0 0,-1-1 0,0 1 0,0 0 0,0 0 0,1 0 1,-1 0-1,0 0 0,0 0 0,1-1 0,-1 1 0,0 0 0,1 0 1,-1 0-1,0 0 0,0 0 0,1 0 0,-1 0 0,0 0 0,0 0 0,1 0 1,-1 0-1,1 1 0,6 10 20,3 27-12,-8-28-7,-1-4-4,1 0 1,0-1-1,0 1 0,0 0 1,6 8-1,-8-13 3,1 0-1,0 0 1,0 0-1,-1 0 1,1-1-1,0 1 1,0 0-1,0 0 1,0-1-1,0 1 1,0-1 0,0 1-1,0 0 1,0-1-1,0 0 1,0 1-1,0-1 1,0 0-1,0 0 1,0 1-1,0-1 1,1 0-1,-1 0 1,0 0 0,0 0-1,0 0 1,0-1-1,0 1 1,1 0-1,-1-1 1,0 1-1,0 0 1,0-1-1,0 1 1,0-1-1,0 0 1,1 0 0,14-11 11,0-1 1,0 0 0,-1-1 0,-1-1-1,21-27 1,-9 11-11,-20 24 3,17-19-9,-22 23 2,-2 4 1,-15 13 3,6-4 3,1 0-1,-1 1 1,2 0-1,-15 25 1,20-32-11,0 1 1,1 1-1,0-1 0,0 0 1,0 1-1,0-1 0,1 1 0,0-1 1,0 1-1,0 0 0,1 0 1,0-1-1,0 1 0,2 11 1,-2-15-47,1-1 0,0 1 1,-1-1-1,1 1 1,0 0-1,0-1 1,0 1-1,0-1 1,0 0-1,0 1 1,1-1-1,-1 0 0,0 0 1,1 0-1,-1 1 1,1-2-1,-1 1 1,1 0-1,0 0 1,-1 0-1,1-1 1,0 1-1,-1-1 0,1 1 1,0-1-1,0 0 1,0 0-1,-1 0 1,1 0-1,0 0 1,0 0-1,2-1 1,5 0-143,-1 0 1,1-1-1,-1 0 1,0-1-1,11-4 1,16-10-293,2-3-143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13899,'-4'22'6493,"3"32"-5112,0-19-699,0-9-385,-2 5-78,3 2 0,0-1 0,2 0-1,7 37 1,-9-68-216,0 0-1,0-1 0,0 1 0,0 0 0,1-1 0,-1 1 0,0 0 1,0 0-1,0-1 0,1 1 0,-1 0 0,0-1 0,1 1 0,-1-1 1,1 1-1,-1 0 0,0-1 0,1 1 0,-1-1 0,1 1 0,0-1 1,-1 1-1,1-1 0,-1 0 0,1 1 0,0-1 0,-1 0 1,1 1-1,0-1 0,-1 0 0,1 0 0,0 1 0,0-1 0,-1 0 1,1 0-1,0 0 0,-1 0 0,1 0 0,0 0 0,0 0 0,-1-1 1,1 1-1,0 0 0,-1 0 0,1 0 0,0-1 0,-1 1 0,1 0 1,0-1-1,-1 1 0,1-1 0,-1 1 0,1 0 0,0-1 0,0 0 1,6-5 5,0-1 0,0 1 1,9-13-1,-8 10-14,16-20 16,-12 14 2,1 1 0,28-25 0,-40 38-13,1-1 0,-1 1 0,1 0 0,-1 0 0,1 0 0,-1 0 0,1 1 0,-1-1 0,1 0-1,0 1 1,-1-1 0,1 1 0,0 0 0,0-1 0,-1 1 0,1 0 0,0 0 0,0 0 0,0 0 0,-1 0 0,1 1 0,0-1 0,0 0 0,-1 1 0,1-1 0,0 1 0,-1 0 0,1 0 0,-1-1 0,1 1 0,-1 0 0,1 0 0,-1 1 0,1-1 0,-1 0 0,2 2 0,-1 0 1,0 0 0,0 0 0,0 0 0,-1 0 1,1 0-1,-1 0 0,1 1 0,-1-1 0,0 1 1,0-1-1,-1 1 0,1-1 0,-1 1 0,1-1 1,-1 1-1,0-1 0,-1 5 0,-5 24-42,2-12-423,1 0 0,0 22-1,8-64-168,0 4 274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50 15603,'-1'-1'90,"1"0"1,0 0-1,-1 0 0,1-1 0,0 1 0,-1 0 0,1 0 1,-1 0-1,0 0 0,1 0 0,-1 1 0,0-1 0,0 0 1,1 0-1,-1 0 0,0 1 0,0-1 0,0 0 0,0 1 1,0-1-1,0 1 0,0-1 0,0 1 0,0-1 0,0 1 1,0 0-1,0 0 0,-1-1 0,1 1 0,0 0 0,0 0 1,0 0-1,0 0 0,0 0 0,-1 0 0,1 1 0,0-1 1,0 0-1,0 1 0,0-1 0,0 1 0,0-1 0,0 1 1,0-1-1,0 1 0,0-1 0,-1 2 0,-3 2 112,0-1 0,0 1-1,1 1 1,0-1 0,-1 1-1,1 0 1,-5 8 0,2-1-128,0 1 1,0 0-1,1 0 1,1 0-1,0 1 1,1 0-1,1 0 1,-4 27-1,7-39-72,0-1-1,-1 0 0,1 1 1,0-1-1,1 0 0,-1 1 1,0-1-1,0 1 0,0-1 0,1 0 1,-1 0-1,1 1 0,-1-1 1,1 0-1,0 0 0,1 3 1,-2-4-2,1 1 0,-1-1 1,1 0-1,0 1 0,-1-1 1,1 1-1,0-1 0,0 0 1,-1 0-1,1 1 0,0-1 1,0 0-1,-1 0 0,1 0 1,0 0-1,0 0 0,-1 0 1,1 0-1,0 0 0,0 0 1,1-1-1,1 0-1,1 0 0,-1-1 0,1 1 0,-1-1 1,1 0-1,-1 0 0,0 0 0,0 0 0,0-1 0,3-3 0,9-12 4,-1-1-1,-1 0 0,-1-1 0,0 0 0,15-42 0,-16 37 11,-23 121 67,10-82-76,0-4-4,1 0 0,0 0 1,0 11-1,1-21 0,1 0 0,-1 0 0,0 0-1,0-1 1,0 1 0,0 0 0,0 0 0,0 0-1,1 0 1,-1 0 0,0 0 0,0 0 0,0-1 0,0 1-1,1 0 1,-1 0 0,0 0 0,0 0 0,0 0 0,0 0-1,1 0 1,-1 0 0,0 0 0,0 0 0,0 0-1,1 0 1,-1 0 0,0 0 0,0 0 0,0 0 0,0 0-1,1 0 1,-1 1 0,0-1 0,0 0 0,0 0-1,0 0 1,1 0 0,-1 0 0,0 0 0,0 0 0,0 1-1,0-1 1,0 0 0,0 0 0,1 0 0,-1 0-1,0 0 1,0 1 0,0-1 0,0 0 0,0 0 0,0 0-1,0 0 1,0 1 0,0-1 0,0 0 0,0 0 0,0 0-1,0 1 1,0-1 0,0 0 0,0 0 0,0 0-1,0 0 1,0 1 0,0-1 0,0 0 0,9-12 9,-8 11-9,21-40 67,9-13 40,-29 50-90,0 1 1,1-1-1,0 1 1,0 0-1,0 0 1,0 0-1,0 0 0,1 0 1,-1 1-1,1 0 1,4-3-1,-7 5-12,0 0-1,1-1 0,-1 1 1,0 0-1,0 0 0,0 0 1,1 0-1,-1 0 1,0 0-1,0 0 0,1 0 1,-1 1-1,0-1 1,0 0-1,0 1 0,1-1 1,-1 1-1,0-1 0,0 1 1,0 0-1,0-1 1,0 1-1,0 0 0,0 0 1,0 0-1,0 0 0,-1 0 1,1 0-1,0 0 1,0 0-1,-1 0 0,1 0 1,-1 0-1,1 0 1,-1 0-1,1 2 0,3 7 5,-1-1 0,0 1 0,3 14-1,-5-17-6,2 13 5,4 19-20,-6-37 13,-1 0-1,1 0 1,0 0-1,0 1 1,0-1-1,0 0 1,0 0-1,0 0 1,0-1-1,0 1 1,1 0-1,1 2 1,-2-4 0,-1 0 1,1 1 0,0-1-1,-1 0 1,1 0-1,0 0 1,-1 0-1,1 1 1,0-1 0,-1 0-1,1 0 1,0 0-1,-1 0 1,1-1-1,0 1 1,-1 0 0,1 0-1,0 0 1,-1 0-1,1-1 1,0 1-1,-1 0 1,1-1-1,-1 1 1,1 0 0,-1-1-1,1 1 1,-1-1-1,1 1 1,0-1-1,15-17-13,-15 16 14,31-47 5,-24 35 6,0 0 1,21-23-1,-29 36-11,0 1-1,1-1 1,-1 1 0,1-1-1,-1 1 1,0 0 0,1-1-1,-1 1 1,1 0 0,-1-1-1,1 1 1,-1 0 0,1-1-1,-1 1 1,1 0 0,0 0 0,-1 0-1,1 0 1,-1-1 0,1 1-1,0 0 1,-1 0 0,1 0-1,-1 0 1,1 0 0,0 0-1,-1 1 1,1-1 0,-1 0-1,1 0 1,-1 0 0,1 0 0,-1 1-1,1-1 1,0 0 0,-1 1-1,1-1 1,-1 0 0,0 1-1,1-1 1,-1 1 0,1-1-1,-1 0 1,0 1 0,1-1-1,-1 1 1,0-1 0,1 1-1,-1-1 1,0 1 0,1 0 0,13 38 3,-10-25 5,-3-10-10,0-1-1,1 1 0,0-1 1,-1 0-1,1 0 0,0 0 1,0 0-1,1 0 0,-1 0 1,1 0-1,3 2 0,-5-4 2,1 0-1,0 0 1,-1-1-1,1 1 0,0 0 1,0-1-1,0 0 0,-1 1 1,1-1-1,0 0 0,0 0 1,0 0-1,0 0 0,-1 0 1,1-1-1,0 1 0,0 0 1,0-1-1,-1 1 0,1-1 1,0 0-1,-1 0 1,1 0-1,1-1 0,6-3 5,-1 0 1,0-1-1,-1 0 0,0 0 0,0-1 1,0 0-1,-1-1 0,1 1 0,6-12 0,-5 6 25,-1 0 0,0-1 0,0 0 0,-2 0 0,6-18 0,-10 20 62,-7 12 3,-10 16 5,6 1-45,0-1-1,1 1 1,-9 26-1,16-35-72,-1 0-1,1 0 0,0 0 0,0 0 0,1 0 0,0 1 0,1-1 0,0 1 0,0-1 0,2 13 0,-1-20 4,-1 0-1,0 1 1,1-1-1,-1 0 1,1 1-1,0-1 1,-1 0-1,1 1 1,0-1-1,0 0 1,0 0-1,-1 0 1,1 0-1,0 0 1,1 0-1,-1 0 1,0 0-1,0 0 1,0-1-1,0 1 1,1 0-1,-1-1 1,0 1-1,1-1 1,-1 1-1,1-1 1,-1 0-1,0 1 1,1-1-1,-1 0 1,1 0-1,1 0 1,19-1-112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108 182 15267,'1'0'48,"-1"0"0,0-1 0,0 1 0,0 0 0,1-1 0,-1 1 0,0-1 0,0 1 0,0-1 0,0 1 0,0 0 0,0-1 0,0 1 0,0-1 0,0 1 0,0-1 1,0 1-1,0-1 0,0 1 0,0 0 0,-1-1 0,1 1 0,0-1 0,0 1 0,0 0 0,-1-1 0,1 1 0,0 0 0,0-1 0,-1 1 0,1 0 0,0-1 0,-1 1 0,1 0 0,0 0 0,-1-1 0,1 1 0,0 0 0,-1 0 0,1-1 0,-1 1 0,1 0 0,-1 0 0,1 0 0,0 0 0,-1 0 0,1 0 0,-1 0 0,1 0 0,-1 0 0,1 0 0,0 0 0,-1 0 0,1 0 0,-1 0 0,1 0 0,-1 0 0,1 1 0,0-1 0,-1 0 0,0 1 0,-2 0 131,0 0 0,-1 0 1,1 0-1,0 1 0,0-1 0,0 1 0,-4 2 1,1 2-63,0 0 0,0 1 1,1-1-1,0 1 0,0 0 1,0 0-1,1 1 0,0-1 1,1 1-1,0 0 0,0 0 1,0 0-1,1 0 1,1 1-1,-1-1 0,1 0 1,0 1-1,1-1 0,1 11 1,-1-17-118,0-1 1,0 1 0,1-1-1,-1 0 1,1 0-1,-1 1 1,1-1 0,-1 0-1,1 1 1,-1-1 0,1 0-1,0 0 1,0 0 0,0 0-1,0 0 1,0 0-1,0 0 1,0 0 0,0 0-1,0 0 1,0-1 0,0 1-1,1 0 1,-1-1-1,0 1 1,0-1 0,1 1-1,-1-1 1,0 0 0,1 0-1,-1 1 1,0-1 0,1 0-1,-1 0 1,1 0-1,-1 0 1,0-1 0,3 1-1,3-2 10,-1 0-1,1 0 0,0 0 0,-1-1 1,1 0-1,9-6 0,9-7 44,-2-1-1,1-2 1,-2 0 0,30-33 0,71-97 258,-67 77-126,-49 66-158,-5 10-14,-4 14-13,2-15-1,-25 93-506,5-19 126,17-53 223,4-5-48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13843,'47'-79'4203,"-42"71"-3665,0 1 0,1 1 0,0-1 0,0 1 0,0 0 0,1 0 0,0 1 0,9-6 0,-16 10-509,1 1 1,-1 0-1,0 0 1,1-1-1,-1 1 1,1 0-1,-1 0 1,0 0-1,1-1 1,-1 1-1,0 0 1,1 0-1,-1 0 1,1 0-1,-1 0 1,1 0-1,-1 0 1,0 0-1,1 0 0,-1 0 1,1 0-1,-1 0 1,0 0-1,1 1 1,-1-1-1,1 0 1,-1 0-1,0 0 1,1 0-1,-1 1 1,1-1-1,2 14 314,-10 20-177,-22 55 159,-8 33 212,32-102-375,1 0 0,1 0 0,1 0 0,0 24 0,2-41-131,0-1-1,0 1 1,0 0 0,0 0-1,1-1 1,-1 1 0,1 0-1,0 0 1,0-1-1,0 1 1,0-1 0,0 1-1,0-1 1,1 1-1,-1-1 1,1 0 0,0 1-1,0-1 1,-1 0 0,4 2-1,-2-3-6,-1 0 0,0 0 0,1 0 0,-1-1 0,1 1 0,-1-1 0,1 1 0,-1-1 0,0 0 0,1 0 0,-1 0 0,1-1-1,-1 1 1,1 0 0,-1-1 0,1 0 0,-1 1 0,0-1 0,1 0 0,-1 0 0,0 0 0,0-1 0,2-1 0,6-2 63,-1-1 0,0 0-1,0-1 1,-1 0 0,0-1 0,0 1 0,-1-2 0,0 1 0,0-1-1,-1 0 1,0 0 0,0-1 0,-1 1 0,7-21 0,-12 28-68,1 1 0,-1 0 1,0-1-1,1 1 0,-1-1 0,0 1 1,0-1-1,0 1 0,0-1 0,0 0 1,0 1-1,-1-1 0,1 1 1,0 0-1,-1-1 0,1 1 0,-2-3 1,1 3-8,0 0 1,1 1 0,-1-1 0,0 0-1,0 1 1,1-1 0,-1 1 0,0 0-1,0-1 1,0 1 0,0-1 0,0 1-1,0 0 1,0 0 0,1 0 0,-1-1-1,0 1 1,0 0 0,0 0 0,-2 1-1,-2-1 18,0 1-1,0 1 0,1-1 0,-1 1 1,0-1-1,1 1 0,-1 1 0,1-1 0,-5 4 1,2-1-262,-1 1 1,2-1-1,-1 1 1,1 1-1,-1-1 1,2 1-1,-1 0 1,-5 10 0,24-28-2273,-4 3 1680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15923,'-7'48'1774,"1"-15"-965,2-1 1,2 0 0,1 52-1,1-81-795,1 0 0,-1 0 0,0 0-1,1 0 1,0 0 0,0-1 0,0 1-1,0 0 1,0 0 0,0-1 0,1 1 0,-1-1-1,1 1 1,0-1 0,2 3 0,-2-4-10,-1 0 0,1 0 0,0 0 1,-1 0-1,1-1 0,0 1 0,0-1 0,-1 1 1,1-1-1,0 1 0,0-1 0,0 0 0,-1 0 0,1 0 1,0 0-1,0 0 0,0-1 0,0 1 0,-1 0 1,1-1-1,0 1 0,0-1 0,-1 0 0,4-1 1,24-13-2,-24 11-2,0 1 0,0 1 0,0-1 0,0 1 0,1-1 0,-1 2 0,1-1 0,-1 0 0,1 1 0,-1 0 1,8 0-1,-12 1-1,0 1 0,-1-1 0,1 0 0,0 0 1,0 1-1,-1-1 0,1 0 0,0 1 0,-1-1 1,1 0-1,0 1 0,-1-1 0,1 1 0,-1-1 1,1 1-1,-1-1 0,1 1 0,-1 0 1,1-1-1,-1 1 0,0 0 0,1-1 0,-1 1 1,0 0-1,0-1 0,1 1 0,-1 0 0,0 0 1,0-1-1,0 1 0,0 0 0,0 0 1,0-1-1,0 1 0,0 0 0,0 1 0,-6 27 38,3-22 21,-1 0-1,0-1 1,0 0 0,0 0-1,0 0 1,-1 0 0,0 0-1,-1-1 1,1 0-1,-1 0 1,0-1 0,-12 8-1,14-10-40,0 0-1,0 0 0,-1 0 0,1-1 0,0 1 0,-1-1 0,1 0 0,0-1 0,-1 1 0,-5-1 0,8 0-68,-1 0-1,0 0 1,0-1-1,0 1 1,1-1-1,-1 0 1,0 0-1,1 0 0,-1 0 1,1-1-1,-1 1 1,1-1-1,0 1 1,0-1-1,0 0 1,-1 0-1,-1-2 1,2 1 4,1 1 1,0 0 0,-1 0 0,1 0 0,0-1-1,0 1 1,0 0 0,1-1 0,-1 1 0,0-4-1,0-8-297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15459,'-1'-1'51,"1"1"0,-1 0-1,0 0 1,1-1 0,-1 1-1,1 0 1,-1 0 0,0 0 0,1 0-1,-1 0 1,0 0 0,1 0-1,-1 0 1,0 0 0,1 0-1,-1 0 1,0 0 0,1 1 0,-1-1-1,1 0 1,-1 0 0,0 1-1,1-1 1,-1 0 0,1 1-1,-1-1 1,1 1 0,-1-1 0,1 0-1,-1 1 1,1-1 0,0 1-1,-1-1 1,1 1 0,0 0-1,-1-1 1,1 1 0,0-1 0,0 1-1,-1 0 1,-10 27 672,-4 22 335,2 1 0,2 1 0,-6 90 0,17-142-1052,-1 0 1,1 0 0,0 1-1,0-1 1,0 0 0,0 1-1,0-1 1,0 0-1,0 0 1,0 1 0,0-1-1,0 0 1,0 1-1,0-1 1,0 0 0,0 1-1,0-1 1,0 0 0,0 0-1,1 1 1,-1-1-1,0 0 1,0 0 0,0 1-1,0-1 1,1 0-1,-1 0 1,0 1 0,0-1-1,0 0 1,1 0 0,-1 0-1,0 1 1,0-1-1,1 0 1,-1 0 0,0 0-1,1 0 1,10-7 112,9-18-23,-10 4-37,-1 0 0,0 0 0,-1 0 0,-2-1 0,0 0 0,-1-1 0,-1 1 0,1-45 0,-5 66-50,0 0 0,0-1 1,0 1-1,0 0 0,0-1 0,0 1 0,-1 0 1,1-1-1,0 1 0,-1 0 0,0 0 0,1-1 1,-2-1-1,-3 3 65,0 11-54,3-5-55,1 0 0,-1-1 0,1 1 0,1 0 0,-1 0 0,1 0 0,0 0 0,2 7 0,-2-11-36,0-1 0,0 1 0,1-1 0,-1 1 0,0-1-1,1 0 1,0 1 0,-1-1 0,1 0 0,0 0 0,0 1 0,-1-1 0,1 0-1,0 0 1,0 0 0,0 0 0,0 0 0,1 0 0,-1 0 0,0-1-1,0 1 1,0 0 0,1-1 0,-1 1 0,0 0 0,1-1 0,-1 0 0,1 1-1,-1-1 1,0 0 0,1 0 0,-1 0 0,1 0 0,-1 0 0,1 0-1,-1 0 1,1 0 0,2-1 0,3-1-152,1 0 0,-1 0-1,0-1 1,12-5 0,8-8-520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14531,'-10'10'423,"1"0"-1,1 0 1,0 1 0,0 0-1,1 0 1,1 1 0,0-1-1,0 2 1,1-1 0,0 1-1,2-1 1,-1 1 0,-1 14-1,4-23-367,1-1-1,0 0 0,0 1 1,0-1-1,0 0 0,0 0 1,2 7-1,-2-10-43,0 1 0,0-1 0,1 1-1,-1-1 1,0 1 0,0-1 0,0 0 0,1 1 0,-1-1 0,0 1-1,0-1 1,1 0 0,-1 1 0,0-1 0,1 0 0,-1 0-1,1 1 1,-1-1 0,0 0 0,1 0 0,-1 1 0,1-1 0,0 0-1,0 0 1,0 0 1,0 0-1,0 0 0,0-1 0,-1 1 0,1 0 0,0 0 0,0-1 0,0 1 0,0-1 0,0 1 0,-1-1 0,1 1 0,0-1 0,0 1 0,0-2 0,14-12 152,-2-1 0,0-1 0,22-33 0,12-16 200,-46 64-352,1-1 0,-1 0 0,1 0 0,0 1 0,0-1-1,-1 1 1,1-1 0,0 1 0,0 0 0,5-2 0,-7 3-9,1 0 0,0 0 0,-1 0 0,1 0 0,0 0 0,0 0 0,-1 0 0,1 0 0,0 1 0,-1-1 0,1 0 0,-1 0 0,1 1 0,0-1 0,-1 0 0,1 1 0,-1-1 0,1 0 0,-1 1 0,1-1 0,-1 1 0,1-1 0,-1 1 0,1-1 0,-1 1 1,1 0-1,-1-1 0,0 1 0,0-1 0,1 1 0,-1 0 0,0-1 0,0 1 0,0 0 0,1-1 0,-1 1 0,0 0 0,0 0 0,2 10 13,-1-1 0,1 21 1,2 14 34,-4-44-50,0-1 1,0 0-1,0 0 1,0 1-1,0-1 1,0 0-1,0 0 1,1 1-1,-1-1 0,0 0 1,0 1-1,0-1 1,0 0-1,0 0 1,1 0-1,-1 1 1,0-1-1,0 0 1,0 0-1,1 0 1,-1 1-1,0-1 1,0 0-1,1 0 0,-1 0 1,0 0-1,0 0 1,1 0-1,-1 1 1,0-1-1,0 0 1,1 0-1,-1 0 1,0 0-1,1 0 1,10-6 8,8-14 10,-19 20-17,1-1-4,16-20-2,24-23 1,-36 39-104,1 0 1,0 0 0,1 0 0,-1 1 0,1 0 0,0 0 0,0 1 0,0 0 0,8-3 0,-11 6-37,0-1 0,-1 1 0,1 0 0,0 0 1,0 1-1,-1-1 0,1 1 0,-1 0 0,1 0 0,0 0 0,-1 0 0,0 0 1,1 1-1,-1 0 0,0 0 0,6 4 0,16 7-637,-10-8 151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76 266 13259,'3'-8'2008,"-8"12"-897,-8 17 367,4 3-408,-27 73 1477,32-84-2358,1 1 1,0-1 0,1 1 0,1-1 0,0 20 0,0-33-188,1 1 1,0-1 0,0 1 0,0-1 0,0 1 0,0 0 0,0-1 0,0 1 0,0-1 0,0 1 0,0-1 0,0 1 0,0-1 0,1 1 0,-1-1 0,0 1 0,0-1 0,0 1 0,1-1 0,-1 1 0,0-1 0,1 1 0,-1-1-1,0 0 1,1 1 0,-1-1 0,1 1 0,-1-1 0,1 0 0,-1 0 0,1 1 0,-1-1 0,1 0 0,-1 0 0,1 1 0,-1-1 0,1 0 0,-1 0 0,1 0 0,-1 0 0,1 0 0,-1 0 0,1 0 0,-1 0 0,1 0 0,-1 0-1,1 0 1,0 0 0,-1 0 0,1 0 0,-1-1 0,1 1 0,-1 0 0,1 0 0,-1-1 0,1 1 0,-1 0 0,0-1 0,1 1 0,-1 0 0,1-1 0,0 0 0,28-26 39,3-11 15,-2-1 1,-1-2 0,-3-1 0,-1-1-1,32-79 1,-52 111-39,-1 0-1,0 0 0,0-1 0,-2 0 0,4-23 1,-6 33-15,0-1 0,0 1 0,0-1 0,0 0 1,0 1-1,-1-1 0,1 0 0,-1 1 0,0-1 1,0 1-1,0-1 0,0 1 0,0 0 0,0-1 1,-1 1-1,1 0 0,-1 0 0,0 0 0,1 0 1,-1 0-1,0 0 0,0 0 0,0 1 1,0-1-1,-1 1 0,1 0 0,0-1 0,-1 1 1,1 0-1,-1 0 0,1 0 0,-5 0 0,0-1 0,1 1 1,-1 0-1,1 1 0,-1 0 0,0 0 0,1 0 0,-1 1 0,1 0 0,-1 0 1,1 0-1,-1 1 0,1 0 0,0 0 0,-7 4 0,5-1 3,0-1 1,0 1-1,1 1 0,-1-1 0,1 1 1,1 0-1,-1 1 0,1 0 0,-10 14 0,12-14 6,0-1-1,0 1 0,0 0 0,1 1 0,0-1 1,1 1-1,0-1 0,0 1 0,0 0 0,1-1 1,0 12-1,1-13 5,0 0-1,1 0 1,0 0 0,0-1-1,0 1 1,1 0 0,0-1-1,0 1 1,0-1 0,1 0-1,-1 1 1,1-1 0,1 0-1,-1-1 1,1 1 0,5 5-1,54 45 136,-43-39-71,-2 0 0,30 33 0,-43-42-150,0 0 0,0 0 0,-1 0 0,0 0 0,0 1 1,0-1-1,-1 1 0,-1 0 0,1 0 0,-1 0 0,-1 1 0,2 9 0,-2-1-88,0-6-58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65 114 13163,'-2'-4'609,"-10"-20"929,12 23-1418,-1 0 0,1 0 1,-1 0-1,1 0 1,-1 1-1,1-1 0,-1 0 1,1 0-1,-1 1 1,0-1-1,1 1 0,-1-1 1,0 0-1,1 1 1,-1-1-1,0 1 0,0-1 1,0 1-1,0 0 1,1-1-1,-2 1 0,0 3 328,0 0-1,0 0 0,1 0 0,-1 0 0,1 0 0,0 0 1,-2 6-1,3-7-225,-17 61 1688,16-56-1809,-1-1-1,2 1 1,-1-1-1,1 1 1,0-1-1,0 1 0,3 12 1,-3-19-93,0 1-1,0 0 1,1 0 0,-1 0 0,0 0-1,1-1 1,-1 1 0,0 0 0,1 0-1,-1-1 1,1 1 0,-1 0 0,1-1-1,0 1 1,-1 0 0,1-1 0,0 1-1,-1-1 1,1 1 0,0-1-1,0 1 1,0-1 0,-1 0 0,3 1-1,-1-1 1,-1 0-1,1 0 1,0 0-1,0 0 1,0 0-1,-1 0 1,1-1-1,0 1 1,0 0-1,-1-1 1,4-1-1,3-2 3,0 0 0,0-1 0,12-9 0,37-33 29,36-25 10,-88 69-45,0-1 0,-1 2 1,1-1-1,0 0 1,0 1-1,1 0 0,9-2 1,-14 3-3,0 1 1,1 0-1,-1 0 0,1 0 1,-1 0-1,0 0 1,1 0-1,-1 1 1,1-1-1,-1 0 0,0 1 1,1-1-1,-1 1 1,0-1-1,0 1 1,1-1-1,-1 1 0,0 0 1,0 0-1,0 0 1,0 0-1,0 0 1,0 0-1,0 0 0,0 0 1,0 0-1,-1 0 1,1 0-1,0 0 1,-1 1-1,1-1 0,-1 0 1,1 1-1,0 1 1,1 8 7,0 0-1,0 0 1,-1 0 0,-1 0 0,0 14 0,-1-14 3,1 1 0,1-1 0,3 21 1,-4-32-14,0 1 1,0-1 0,0 0 0,0 0-1,1 1 1,-1-1 0,0 0 0,0 1 0,0-1-1,0 0 1,0 0 0,0 1 0,1-1-1,-1 0 1,0 0 0,0 1 0,1-1-1,-1 0 1,0 0 0,0 0 0,1 1-1,-1-1 1,0 0 0,0 0 0,1 0-1,-1 0 1,0 0 0,0 0 0,1 1-1,-1-1 1,0 0 0,1 0 0,-1 0-1,0 0 1,1 0 0,-1 0 0,0 0-1,1 0 1,-1 0 0,0-1 0,0 1-1,1 0 1,-1 0 0,0 0 0,1 0-1,-1 0 1,0 0 0,0-1 0,1 1-1,-1 0 1,0 0 0,0 0 0,1-1 0,-1 1-1,0 0 1,0 0 0,0-1 0,0 1-1,1 0 1,-1 0 0,0-1 0,0 1-1,0-1 1,14-18 11,-13 18-10,62-114 74,-4 4-1026,-79 130-2454,9-11 2645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19564,'-14'-5'1296,"3"5"-1424,1 1-296,5 5 760,5 0-392,2 1-80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16956,'14'54'1287,"-1"0"0,7 78 0,0 1-765,-13-110-441,-7-24-79,0 1 0,1 0 0,-1 0 0,0 0 0,1 0 0,-1-1 0,0 1 0,0 0 0,1 0 0,-1 0 0,0-1 0,0 1 0,0 0 0,1-1-1,-1 1 1,0 0 0,0 0 0,0-1 0,0 1 0,0 0 0,0-1 0,0 1 0,1 0 0,-1-1 0,0 1 0,0 0 0,0-1 0,0 1 0,0 0 0,0-1-1,-1 1 1,4-45 58,-2-135 59,-2 179-119,1-1 0,0 1 1,0 0-1,0 0 0,1-1 1,-1 1-1,0 0 0,0 0 1,1-1-1,-1 1 1,0 0-1,1 0 0,0 0 1,-1 0-1,2-2 0,-2 3 0,1 0 0,-1 0 0,0 0 0,1 0 0,-1 0-1,0 0 1,1 0 0,-1 0 0,1 0 0,-1 0 0,0 0 0,1 0-1,-1 0 1,0 0 0,1 0 0,-1 0 0,1 1 0,-1-1 0,0 0-1,1 0 1,-1 0 0,0 1 0,0-1 0,1 0 0,-1 0 0,0 1-1,0-1 1,1 0 0,-1 1 0,0 0 0,23 34-22,-21-31 19,6 11-7,-3-3 6,2 0 0,-1 0 0,12 13-1,-16-23 5,-1 0-1,1 0 0,-1 0 0,1-1 1,0 1-1,0 0 0,0-1 1,0 1-1,0-1 0,0 0 0,0 0 1,0 0-1,0 0 0,0 0 0,1 0 1,-1-1-1,0 1 0,1-1 0,-1 1 1,0-1-1,1 0 0,-1 0 0,1 0 1,-1 0-1,3-1 0,1-1 18,-1-1 1,1 1-1,0-1 0,-1 0 0,0-1 0,0 1 0,0-1 1,0 0-1,0 0 0,-1-1 0,6-6 0,7-10 131,18-30 0,-26 37-94,55-101 423,-4 6 115,-59 108-586,-1 0 1,1 0 0,-1 0-1,1 0 1,0 0-1,-1 0 1,1 1 0,0-1-1,0 0 1,0 0 0,0 1-1,0-1 1,1-1-1,-1 2-3,-1 0-1,0 0 0,1 0 0,-1 1 0,0-1 0,0 0 1,1 0-1,-1 0 0,0 0 0,0 0 0,1 1 0,-1-1 1,0 0-1,0 0 0,0 0 0,1 0 0,-1 1 0,0-1 1,0 0-1,0 0 0,0 1 0,1-1 0,-1 0 0,0 0 1,0 1-1,0-1 0,0 0 0,0 1 0,0-1 0,0 0 1,0 0-1,0 1 0,0-1 0,1 39 59,-1-36-63,-3 47 9,0-15-9,2-1-1,3 41 1,-2-72-3,1 0-1,-1 0 1,1 0-1,0 0 1,0 0-1,0 0 1,0 0-1,0 0 1,0-1-1,1 1 1,0 0-1,-1-1 1,4 4-1,-4-5 4,0 0-1,0 0 0,1-1 1,-1 1-1,0-1 0,0 1 1,1-1-1,-1 1 0,0-1 0,0 1 1,1-1-1,-1 0 0,1 0 1,-1 0-1,0 0 0,1 0 1,-1 0-1,0 0 0,1 0 1,-1-1-1,0 1 0,1 0 1,-1-1-1,0 1 0,0-1 0,1 0 1,-1 1-1,0-1 0,0 0 1,0 0-1,0 1 0,1-3 1,18-11-24,-1-1 1,-1 0 0,28-32-1,-44 45 28,-1 0-1,0 0 0,0 0 0,1 0 1,-2 0-1,1-1 0,0 1 1,0 0-1,-1 0 0,1-1 0,-1 1 1,0 0-1,1-1 0,-1 1 1,0 0-1,-1-4 0,1 5 3,0-1-1,0 1 1,-1-1 0,1 1-1,-1-1 1,1 1-1,-1-1 1,0 1 0,1-1-1,-1 1 1,0-1-1,0 1 1,0 0 0,0 0-1,0 0 1,0-1-1,0 1 1,-1 0 0,1 0-1,0 0 1,-1 1-1,1-1 1,-1 0 0,-1 0-1,2 0 1,1 1-1,-1 0 1,1 0-1,-1 0 1,0 0-1,1 0 1,-1 0-1,1 0 1,-1 0-1,0 0 1,1 0-1,-1 0 1,1 0-1,-1 1 1,0-1-1,1 0 1,-1 0-1,1 1 1,-1-1-1,1 0 1,-1 1-1,1-1 1,-1 0-1,1 1 1,-1 0-1,-10 18 54,1 21 0,10-40-56,-4 26 24,1 0 0,1 0 1,1 0-1,2 1 0,0-1 1,2 0-1,6 28 0,-8-51-34,-1 0-1,1 0 0,0 0 0,0 0 1,1-1-1,-1 1 0,0 0 1,1-1-1,0 1 0,-1-1 0,1 1 1,0-1-1,0 0 0,0 0 1,1 0-1,-1 0 0,0 0 0,5 2 1,-5-4-34,0 1 1,1-1-1,-1 0 0,0 1 1,1-1-1,-1 0 1,0 0-1,1-1 1,-1 1-1,0 0 1,1-1-1,-1 1 1,0-1-1,0 0 1,1 0-1,-1 0 1,0 0-1,0 0 0,0 0 1,0-1-1,0 1 1,0-1-1,2-2 1,6-5-39,-1-1 0,0 0 1,-1 0-1,0-1 0,9-15 1,10-23-216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15435,'4'36'1769,"1"41"0,-4-48-1108,1 0 0,10 46-1,-12-74-649,0 0 0,1 0 1,-1 0-1,0 0 0,0 0 0,1-1 0,-1 1 0,0 0 0,1 0 1,-1 0-1,1-1 0,-1 1 0,1 0 0,0 0 0,-1-1 0,2 2 1,-2-2-5,0 0 0,1 0 1,-1 0-1,0 0 1,1 0-1,-1 0 0,0 0 1,1 0-1,-1 0 1,0-1-1,0 1 0,1 0 1,-1 0-1,0 0 0,1 0 1,-1 0-1,0-1 1,0 1-1,1 0 0,-1 0 1,0 0-1,0-1 1,1 1-1,-1 0 0,0 0 1,0-1-1,0 1 1,0 0-1,1-1 0,11-31 264,-4-8 124,4-73 0,-6 43-25,-6 69-363,0 0 1,0 1 0,0-1-1,0 1 1,0-1-1,0 0 1,0 1-1,1-1 1,-1 0-1,0 1 1,0-1-1,0 1 1,1-1-1,-1 1 1,0-1 0,1 1-1,-1-1 1,1 1-1,0-1 1,6 6 30,8 28-91,-10-21 65,-1-4-12,0 0 0,0-1 0,1 1 0,0-1 0,0 0 0,12 11 0,-16-16 0,1-1 0,0 0 1,0 1-1,0-1 0,0 0 0,0 0 0,0 0 1,0 0-1,1 0 0,-1-1 0,0 1 1,1-1-1,-1 1 0,0-1 0,1 0 0,-1 0 1,0 0-1,1 0 0,-1 0 0,0-1 0,0 1 1,1-1-1,-1 1 0,0-1 0,0 0 1,1 0-1,-1 0 0,0 0 0,0 0 0,2-3 1,5-2 4,-1 0 1,0-1 0,0 0-1,0-1 1,11-15 0,29-49 0,-8 12 10,-40 60-16,0 0 0,0 0 1,0 0-1,0 0 0,0 0 1,0-1-1,0 1 0,0 0 1,0 0-1,0 0 0,0 0 1,0 0-1,0-1 0,0 1 1,0 0-1,0 0 0,1 0 1,-1 0-1,0 0 0,0 0 1,0 0-1,0 0 0,0-1 1,0 1-1,0 0 0,1 0 1,-1 0-1,0 0 0,0 0 1,0 0-1,0 0 0,0 0 1,1 0-1,-1 0 0,0 0 1,0 0-1,0 0 0,0 0 1,1 0-1,-1 0 0,0 0 1,0 0-1,0 0 0,0 0 1,0 0-1,0 0 0,1 1 0,-1 8 13,-4 13 5,-6 14-448,1 0 0,2 0 0,-4 62 0,11-97 371,0 0 1,0 0-1,0 1 1,0-1-1,1 0 0,-1 0 1,0 1-1,0-1 1,1 0-1,-1 0 0,1 0 1,-1 0-1,2 2 1,-2-3 38,1 0 0,-1 1 0,1-1 0,-1 0 1,1 0-1,-1 0 0,1 0 0,0 0 0,-1 0 0,1 1 1,-1-1-1,1-1 0,-1 1 0,1 0 0,-1 0 1,1 0-1,-1 0 0,1 0 0,0 0 0,-1-1 1,1 1-1,-1 0 0,1 0 0,-1-1 0,0 1 0,1 0 1,-1-1-1,1 1 0,-1 0 0,0-1 0,1 1 1,-1-1-1,0 1 0,1-1 0,-1 0 0,18-20-520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61 12555,'-3'26'828,"-9"136"3853,11-131-4114,2 0 0,2 0 0,7 39 0,-3-38-393,-1-8-114,-1 0-1,-1 0 0,-1 0 1,-1 33-1,-2-55-44,0 1 0,-1-1 0,1 0 0,0 0 0,-1 1 1,0-1-1,1 0 0,-1 0 0,0 0 0,0 0 0,0 0 0,0 0 0,-1 0 0,1 0 0,-1-1 0,1 1 0,-1 0 0,1-1 0,-3 2 0,3-2-3,0-1 0,-1 1 0,1-1 0,0 1 0,0-1 0,-1 0-1,1 0 1,0 0 0,-1 0 0,1 0 0,0 0 0,-1 0 0,1 0-1,0 0 1,0-1 0,-1 1 0,1 0 0,0-1 0,0 1-1,0-1 1,-1 0 0,1 1 0,0-1 0,0 0 0,0 0 0,0 1-1,0-1 1,0 0 0,0 0 0,1 0 0,-1 0 0,0 0 0,1 0-1,-2-3 1,-3-4 7,0 0 0,1-1 0,0 0 1,1 1-1,0-1 0,0-1 0,1 1 0,0 0 0,1-1 0,0 1 0,0-1 0,1 1 0,1-13 0,2-8-25,1 0 0,15-56-1,-6 46-6,2 2 0,2 0 0,29-49 0,20-46 180,-65 132 152,0 6-81,-2 18 64,-3 29 90,2-26-232,-3 45 132,5-63-249,0 0 0,0 0 1,1 0-1,0 0 0,5 15 0,-6-22-54,0-1 0,0 1 0,0-1 0,0 0 0,0 1 0,0-1 0,1 1 0,-1-1 0,0 1 0,0-1 0,0 0 0,1 1 0,-1-1 0,0 0 0,1 1 0,-1-1 0,0 0 0,1 1 0,-1-1 0,0 0 0,1 0 0,-1 1 0,0-1 0,1 0 0,-1 0 0,1 0 0,-1 1 0,1-1 0,-1 0 0,0 0 1,2 0-1,9-10-885,4-22-1387,-9 11 1531,4-34-1,-4 10-196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16219,'-3'8'1265,"-1"-4"-977,0 0-168,2 2 2232,1-5-1928,-1 5 49,1 0 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15851,'1'-1'118,"-1"1"-1,1-1 1,0 1-1,-1 0 0,1 0 1,0-1-1,0 1 0,-1 0 1,1 0-1,0 0 1,-1-1-1,1 1 0,0 0 1,0 0-1,-1 0 1,1 0-1,0 1 0,0-1 1,-1 0-1,1 0 0,0 0 1,-1 1-1,1-1 1,0 0-1,-1 0 0,1 1 1,0 0-1,0 0 54,-1 1 0,0 0 1,0-1-1,0 1 0,0-1 0,0 1 0,-1 0 0,1-1 0,0 1 0,-1-1 1,1 1-1,-1 0 0,-1 1 0,-37 104 2335,-33 108-1425,68-196-1077,2-8-122,-1 0 0,-1 0 0,-4 11 0,8-22 82,0 1 0,0-1 0,0 0 0,0 1-1,0-1 1,-1 0 0,1 1 0,0-1 0,0 0-1,0 0 1,-1 1 0,1-1 0,0 0 0,0 1-1,-1-1 1,1 0 0,0 0 0,0 0 0,-1 1 0,1-1-1,0 0 1,-1 0 0,1 0 0,0 0 0,-1 1-1,1-1 1,0 0 0,-1 0 0,1 0 0,0 0-1,-1 0 1,1 0 0,0 0 0,-1 0 0,1 0-1,-1 0 1,1 0 0,0 0 0,-1-1 0,1 1 0,0 0-1,-1 0 1,1 0 0,0 0 0,0-1 0,-1 1-1,1 0 1,0 0 0,-1 0 0,1-1 0,0 1-1,0 0 1,-1 0 0,1-1 0,0 1 0,0 0 0,0-1-1,0 1 1,-1-1 0,-12-24-1776,10 20 1537,-65-159-7874,46 94 8500,22 69-235,-1 1-1,1-1 1,0 1 0,0-1-1,0 0 1,0 1-1,0-1 1,1 1-1,-1-1 1,0 1-1,0-1 1,0 1-1,0-1 1,1 1 0,-1-1-1,0 1 1,0-1-1,1 1 1,-1 0-1,0-1 1,1 1-1,-1-1 1,0 1-1,1 0 1,-1-1-1,1 1 1,-1 0 0,0 0-1,1-1 1,-1 1-1,1 0 1,-1 0-1,1-1 1,-1 1-1,1 0 1,-1 0-1,1 0 1,0 0 0,-1 0-1,1 0 1,-1 0-1,1 0 1,-1 0-1,1 0 1,-1 0-1,1 0 1,-1 0-1,1 1 1,34 4 2354,-28-3-2129,39 5-230,0-2 1,59-1 0,-84-5-489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135 159 11586,'-1'-2'251,"1"0"-1,-1 0 0,0 0 1,0 0-1,1 0 0,-1 0 1,-1 1-1,1-1 0,0 0 0,0 1 1,0-1-1,-1 1 0,1-1 1,-1 1-1,1 0 0,-1 0 1,-2-2-1,3 3-124,0 0 1,0-1-1,-1 1 0,1 0 1,-1-1-1,1 1 0,0 0 1,-1 0-1,1 0 1,-1 0-1,1 0 0,0 1 1,-1-1-1,1 0 1,0 1-1,-1-1 0,1 1 1,0-1-1,0 1 0,-1-1 1,1 1-1,0 0 1,0 0-1,0 0 0,0 0 1,-2 1-1,-6 7 247,0 1 0,0 0 0,0 0 0,-8 15 0,14-21-342,0 1-1,1 0 1,-1 0 0,1 0-1,0 0 1,0 0 0,1 0-1,-1 0 1,1 1-1,0-1 1,1 1 0,-1-1-1,1 7 1,1-11-26,-1-1 1,0 0-1,0 1 1,0-1-1,1 0 1,-1 1-1,0-1 1,0 0-1,1 1 0,-1-1 1,0 0-1,0 0 1,1 1-1,-1-1 1,0 0-1,1 0 1,-1 0-1,1 1 1,-1-1-1,0 0 0,1 0 1,-1 0-1,0 0 1,1 0-1,-1 0 1,1 0-1,-1 0 1,0 0-1,1 0 0,-1 0 1,1 0-1,-1 0 1,0 0-1,1 0 1,-1 0-1,0-1 1,1 1-1,-1 0 1,0 0-1,1 0 0,-1 0 1,0-1-1,1 1 1,-1 0-1,0-1 1,1 1-1,-1-1 1,21-13 153,-2-4 36,-1-1-1,30-39 1,-30 35-28,1 1 1,23-22-1,-40 43-161,-1-1 0,0 1 0,1 0 0,-1 0 0,1-1 0,0 1 0,-1 0 0,1 0 0,0 1 0,-1-1 0,1 0 0,0 0 0,0 1-1,0-1 1,0 1 0,0 0 0,0 0 0,-1-1 0,1 1 0,0 0 0,3 1 0,-4 0-4,1 0 1,0 0-1,-1 0 0,0 0 1,1 0-1,-1 0 0,0 1 0,1-1 1,-1 0-1,0 1 0,0-1 1,0 1-1,0-1 0,0 1 0,-1 0 1,1-1-1,0 1 0,-1 0 1,1 0-1,-1 0 0,1 3 0,1 15 33,-2-16-30,0-1 1,0 1-1,0-1 1,1 1-1,-1-1 1,1 1-1,0-1 1,0 1-1,0-1 1,4 6-1,-5-9-3,1 0 0,-1 0 0,1 0 0,-1 0 0,1 0 0,-1 0 0,1 0 0,-1-1 0,1 1 0,-1 0 0,1 0 0,-1-1 0,1 1 0,-1 0 0,0 0 0,1-1 0,-1 1 0,1-1 0,-1 1 0,0 0 0,1-1 0,-1 1 0,0-1 0,0 1 0,1-1 0,-1 1 0,0-1 0,0 0 0,11-18 28,-10 17-25,16-35 55,-14 27-42,1 1-1,1-1 1,-1 0 0,2 1 0,-1 0 0,1 1 0,0-1 0,12-11-1,-17 20-15,-1-1-1,1 1 1,-1-1-1,1 1 1,-1-1-1,1 1 1,0-1-1,-1 1 1,1 0-1,0 0 1,-1-1-1,1 1 1,0 0-1,-1 0 1,1 0-1,0 0 1,0-1-1,-1 1 1,1 0-1,0 0 1,0 1-1,-1-1 1,1 0-1,0 0 1,-1 0-1,1 0 1,0 1-1,0-1 1,0 1 1,1 0 1,-1 0-1,0 1 1,0-1-1,0 0 1,0 0-1,0 1 1,-1-1-1,1 0 1,0 1-1,-1-1 1,2 3-1,1 7 4,-1 0 0,0 0 0,0 11 0,-1-18-16,1 51 14,-2-37-2,1 1 0,3 20 0,-4-39-4,0 0 1,0 0-1,0 0 0,0 0 1,0 1-1,0-1 0,0 0 1,0 0-1,0 0 1,0 0-1,0 0 0,0 0 1,0 0-1,0 0 1,0 0-1,0 0 0,0 0 1,0 1-1,0-1 0,0 0 1,0 0-1,0 0 1,0 0-1,0 0 0,0 0 1,1 0-1,-1 0 1,0 0-1,0 0 0,0 0 1,0 0-1,0 0 0,0 0 1,0 0-1,0 1 1,0-1-1,0 0 0,0 0 1,0 0-1,0 0 0,1 0 1,-1 0-1,0 0 1,0 0-1,0 0 0,0 0 1,0 0-1,0 0 1,0 0-1,0 0 0,0 0 1,0 0-1,0 0 0,1 0 1,-1 0-1,0-1 1,0 1-1,0 0 0,0 0 1,0 0-1,0 0 1,0 0-1,0 0 0,4-7-110,2-7-333,2-25-716,-7 37 840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16275,'-3'0'1553,"0"-1"-473,12 1 112,1 0-167,6 0-273,1-1-168,4 1-192,4 0-56,1 0-112,-1 0-72,1 0-272,-4-2-256,-4 1-512,-3 1 1376,-10 0-592,-3 0-72,-8 3-112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13659,'7'6'1544,"9"-7"-744,3-5-263,8-8 1095,3-4-624,7 0-272,0-2-128,-2-3-640,-1 4-352,-7 3 376,-6 2-136,-1 6-120</inkml:trace>
  <inkml:trace contextRef="#ctx0" brushRef="#br0" timeOffset="1">374 1 12035,'5'9'1720,"4"2"-760,-2 6-344,2 2 1921,1 2-1321,-3 1-224,-1 2-96,-2 1-287,-1-1-89,-3 2-120,-3 0-80,-6 2-296,1-2-248,-4-4-2377,-1-2 2337,8-5-256,-1 0-200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61 14523,'0'-2'166,"0"-4"457,-1 0 0,1 0-1,-1 0 1,-1 1 0,-2-9-1,4 13-520,0 0 0,-1 0 0,1 1 0,-1-1 0,1 0 0,-1 0 0,1 0 0,-1 1 0,1-1 0,-1 0 0,0 1 0,0-1 0,1 0 0,-1 1 0,0-1 0,0 1 0,0-1 0,1 1 0,-1-1 0,0 1 0,0 0 0,0 0 0,0-1 0,0 1 0,0 0 0,0 0 0,0 0-1,0 0 1,0 0 0,0 0 0,0 0 0,0 0 0,0 0 0,1 1 0,-1-1 0,0 0 0,0 1 0,0-1 0,0 0 0,-1 2 0,-10 5 104,1 0-1,0 1 1,1 1-1,-1 0 1,2 0-1,-1 1 1,-14 20 0,9-11-118,5-8-84,-7 8-27,-27 41 0,42-51-75,8-9 30,17-11-20,-19 9 59,9-5-9,0 1-1,0 1 0,0 0 0,1 1 0,19-3 0,-29 6 37,-1 1-1,0 0 1,0 0 0,0 0-1,1 0 1,-1 0 0,0 1-1,0 0 1,0-1 0,0 1 0,1 0-1,-1 1 1,3 0 0,-4 0 0,-1-1 1,1 1-1,0 0 1,0-1-1,-1 1 1,1 0-1,-1 0 0,1 0 1,-1 0-1,0 0 1,0 0-1,0 1 1,0-1-1,0 0 1,-1 0-1,1 1 1,0-1-1,-1 0 1,0 6-1,1-7 6,-1 1-1,0 0 0,-1 0 1,1 0-1,0-1 1,0 1-1,-1 0 0,1-1 1,-1 1-1,1 0 0,-1-1 1,0 1-1,0 0 1,0-1-1,0 1 0,0-1 1,-2 3-1,0-1 9,0 0 1,0-1-1,-1 1 1,1-1-1,-1 1 1,0-1-1,-4 2 1,-6 1 67,0 0 0,-31 6 1,14-6-46,22-4-124,0 0 0,1 1-1,-1 0 1,0 1 0,-9 3 0,18-4-27,8-2-55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96 405 16035,'0'-1'71,"0"1"0,-1-1-1,1 0 1,0 0-1,0 1 1,-1-1-1,1 0 1,-1 0-1,1 1 1,-1-1 0,1 1-1,-1-1 1,1 0-1,-1 1 1,0-1-1,1 1 1,-1-1-1,0 1 1,1 0 0,-1-1-1,0 1 1,1 0-1,-1-1 1,0 1-1,0 0 1,0 0 0,1 0-1,-1-1 1,0 1-1,0 0 1,0 0-1,1 0 1,-1 1-1,0-1 1,0 0 0,0 0-1,1 0 1,-1 0-1,0 1 1,0-1-1,1 0 1,-1 1-1,0-1 1,1 1 0,-1-1-1,0 1 1,1-1-1,-1 1 1,0 0-1,-3 1 101,1 1-1,0 0 1,0 0-1,0 0 1,0 0-1,0 1 1,0-1-1,-2 5 1,0 4-94,-1 0 0,1 1-1,1-1 1,0 1 0,1 0 0,1 0 0,0 0 0,0 0 0,1 1-1,2 20 1,-1-34-72,0 1-1,0-1 1,0 0-1,0 1 1,0-1-1,0 1 1,0-1 0,0 0-1,0 1 1,0-1-1,0 1 1,0-1-1,0 0 1,0 1-1,1-1 1,-1 0-1,0 1 1,0-1-1,1 1 1,-1-1-1,0 0 1,0 0-1,1 1 1,-1-1-1,0 0 1,1 0-1,-1 1 1,0-1-1,1 0 1,-1 0 0,0 0-1,1 1 1,-1-1-1,1 0 1,0 0-1,12-10 191,8-23 105,23-67 279,-11 23-101,-22 60-342,-11 17-135,1 0 0,-1 0 0,0 0 0,0 0 0,1 0 0,-1 0 0,0 0 0,0 0 0,0 0 0,1 0 0,-1 1 0,0-1 0,0 0 0,0 0 0,0 0 0,1 0 0,-1 0 1,0 0-1,0 1 0,0-1 0,0 0 0,0 0 0,0 0 0,1 0 0,-1 1 0,0-1 0,0 0 0,0 0 0,0 0 0,0 1 0,0-1 0,0 0 0,0 0 0,0 1 0,0-1 0,0 0 0,0 0 0,0 0 1,0 1-1,0-1 0,0 0 0,0 1 0,-2 41-1,1-30 29,-1 28 0,0-23-37,0 1 1,2-1-1,0 0 1,1 0-1,5 28 1,-6-44 7,0-1 1,0 1 0,0-1-1,0 1 1,0-1 0,1 0 0,-1 1-1,0-1 1,0 1 0,0-1-1,0 1 1,1-1 0,-1 0-1,0 1 1,0-1 0,0 1-1,1-1 1,-1 0 0,0 1-1,1-1 1,-1 0 0,0 1-1,1-1 1,-1 0 0,1 0 0,-1 1-1,0-1 1,1 0 0,-1 0-1,1 0 1,-1 0 0,1 1-1,-1-1 1,1 0 0,-1 0-1,0 0 1,1 0 0,-1 0-1,1 0 1,-1 0 0,1 0-1,-1 0 1,1-1 0,-1 1 0,1 0-1,-1 0 1,0 0 0,1 0-1,-1-1 1,1 1 0,-1 0-1,1-1 1,16-19 38,-16 20-38,28-47 212,-3-1 1,-1-2-1,27-76 0,-41 96-129,20-51 303,22-88 0,-48 141-314,-5 21-47,-6 14-6,-7 24-13,1-1 1,-10 40 0,9-26-7,-1-1-4,-27 93 17,36-113-16,0 0-1,2 0 0,-1 46 1,4-67 2,0 0-1,0 0 1,0 0-1,0 0 1,1 0 0,-1 0-1,1-1 1,-1 1 0,1 0-1,0 0 1,-1 0 0,1-1-1,0 1 1,0 0 0,0-1-1,1 1 1,-1-1 0,0 1-1,1-1 1,-1 1 0,1-1-1,-1 0 1,1 0 0,-1 0-1,1 0 1,0 0 0,-1 0-1,1 0 1,0-1 0,0 1-1,0-1 1,0 1 0,0-1-1,0 0 1,-1 1 0,1-1-1,0 0 1,0 0 0,0 0-1,0-1 1,0 1-1,2-1 1,5 0-7,0-1 0,0 0 0,0-1 1,0 0-1,0 0 0,-1 0 0,0-1 0,0-1 0,0 0 0,0 0 0,-1 0 0,1-1 1,-2 0-1,1 0 0,8-10 0,-9 8-2,0-1 0,0 0 1,-1 0-1,0-1 0,-1 1 0,0-1 1,0 0-1,-1-1 0,-1 1 0,1 0 1,-2-1-1,2-20 0,-5-32-18,2 56 25,-1 1 0,0-1 0,-1 1 0,1 0 0,-1-1 0,-1 1 0,-4-9 0,7 14 2,0 0 0,-1 1 0,1-1 0,-1 0 0,1 0 0,-1 1 0,0-1 0,1 0 0,-1 1 0,0-1 0,1 1 0,-1-1 0,0 1 0,1-1 0,-1 1 0,0-1 0,0 1 0,0 0 0,0 0 0,1-1 0,-1 1 0,0 0 0,0 0 0,0 0 0,0 0 0,0 0 0,0 0 0,0 0 0,0 0 0,1 0 0,-1 0 0,0 1 0,0-1 0,0 0 0,0 1 0,1-1 0,-1 0 0,0 1 0,0-1 0,0 1 0,1-1 0,-1 1 0,0 0 0,1-1 0,-1 1 0,0 1 0,-5 3 0,2 1 0,-1 0 0,0 0 0,-5 10 0,-3 10 2,1 0 0,2 0-1,0 1 1,2 1 0,1 0-1,1 0 1,1 0-1,-1 45 1,6-68-27,-1-1 0,1 1 0,1 0 0,-1 0 0,1 0 0,0-1 0,0 1 0,0 0 0,1-1 0,-1 1 0,5 6 0,-6-10-13,1 0-1,0 1 1,0-1-1,1 0 1,-1 0-1,0 0 1,0 0-1,0 0 0,1 0 1,-1 0-1,0-1 1,1 1-1,-1 0 1,1-1-1,2 1 1,-2 0-50,1-1 0,0 0 0,-1 0 0,1 0 0,0 0 0,0 0 1,-1-1-1,1 1 0,0-1 0,-1 0 0,5-1 0,2-2-37,0-1 0,0 0 0,0 0 0,-1 0 0,10-10 1,18-16-395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15979,'-14'29'1162,"2"-4"-223,-12 34-1,21-51-800,1 0 0,0 0 0,1 1 0,0-1 0,0 0-1,0 1 1,1-1 0,2 15 0,-2-22-128,0 1-1,0-1 1,1 0 0,-1 1 0,0-1-1,1 0 1,-1 1 0,1-1 0,-1 0-1,1 0 1,0 0 0,-1 0 0,1 1-1,0-1 1,0 0 0,0 0 0,0-1-1,0 1 1,0 0 0,0 0 0,0 0-1,0-1 1,0 1 0,0 0 0,1-1-1,-1 1 1,0-1 0,0 1 0,1-1-1,-1 0 1,0 0 0,1 1 0,1-1-1,5-1 4,-1 0-1,0 0 0,1 0 0,-1-1 0,9-3 1,19-4 18,-33 9-28,1 0-1,-1 0 0,0 0 1,0 0-1,0 1 1,0-1-1,1 0 0,-1 1 1,0 0-1,0-1 1,0 1-1,0 0 1,0 0-1,0 0 0,0 0 1,-1 0-1,1 1 1,3 2-1,-3-2 14,0 1 0,0 0 1,0 0-1,-1 0 0,1-1 0,-1 2 0,1-1 0,-1 0 0,0 0 1,-1 0-1,2 5 0,-1 1 68,0-1 1,-1 1-1,0 0 0,-1 0 1,0-1-1,0 1 0,-1 0 1,-4 15-1,2-14 31,-1 0-1,0 0 1,0 0 0,-1-1-1,-1 0 1,1 0 0,-11 11-1,14-17-143,1 0-1,-1-1 1,0 1-1,0-1 0,0 1 1,0-1-1,-1 0 1,1 0-1,-1 0 0,1-1 1,-1 1-1,0-1 0,1 0 1,-1 0-1,0 0 1,0 0-1,0-1 0,1 1 1,-1-1-1,0 0 1,0-1-1,0 1 0,-7-2 1,-5-6-173,5-6-84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2 643 13747,'0'0'47,"0"0"1,0 0-1,-1 0 1,1 0-1,0 1 1,0-1-1,0 0 1,0 0-1,0 0 1,0 1-1,0-1 1,0 0-1,0 0 1,0 0-1,0 1 1,0-1-1,0 0 1,0 0-1,0 1 1,0-1-1,0 0 1,0 0-1,0 0 1,0 1-1,0-1 1,0 0-1,0 0 1,0 0-1,0 1 1,1-1-1,-1 0 1,0 0-1,0 0 1,0 0-1,0 1 1,0-1-1,1 0 1,-1 0-1,0 0 1,0 0-1,0 0 1,0 0-1,1 0 1,-1 1-1,0-1 1,0 0-1,0 0 1,1 0-1,-1 0 1,0 0-1,0 0 1,1 0-1,-1 0 1,12-12 1128,15-27 208,-4-5 392,29-81-1,6-54 525,-11-18-764,-36 142-1289,-12 66-255,0 0 1,1 22-1,0-1-5,-4 62-54,3 182-1040,0-274 1026,1-1-1,0 0 1,0 0 0,0 1 0,1-1-1,-1 0 1,0 1 0,0-1-1,1 0 1,-1 0 0,0 1-1,1-1 1,0 0 0,-1 0 0,1 0-1,0 1 1,-1-1 0,1 0-1,0 0 1,1 1 0,-1-2 16,0 0 1,-1 0 0,1 0-1,0 0 1,0-1 0,0 1-1,-1 0 1,1 0 0,0-1-1,0 1 1,-1 0 0,1-1-1,0 1 1,-1 0 0,1-1-1,0 1 1,-1-1 0,1 1-1,-1-1 1,1 0 0,-1 1 0,1-1-1,0-1 1,6-8-437,1-1 1,9-20-1,6-16-398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78 16916,'-12'18'419,"0"-1"1,1 2 0,1 0 0,0 0 0,2 1-1,0-1 1,1 2 0,2-1 0,0 1-1,0 0 1,2 0 0,-1 39 0,5-53-376,-1 0 0,1 0 0,0-1 0,0 1 0,1 0 1,0-1-1,0 1 0,5 10 0,-5-15-30,-1 0 0,0 0 0,0 0 0,1 0 1,-1 0-1,1 0 0,-1 0 0,1-1 0,0 1 0,0-1 0,0 1 0,-1-1 1,2 0-1,-1 0 0,0 0 0,0 0 0,0 0 0,0 0 0,1 0 0,-1-1 1,0 1-1,1-1 0,-1 0 0,0 0 0,1 0 0,-1 0 0,0 0 0,4-1 1,1-1 22,-1 0 1,1 0-1,-1-1 1,0 0 0,0 0-1,0-1 1,0 1-1,0-1 1,-1-1 0,0 1-1,0-1 1,0 0 0,4-5-1,7-9 137,-2-1-1,17-29 1,-19 27 25,-1 0 0,-1-1 0,12-39 1,-18 50-125,-1 1 1,-1-1 0,0 0 0,-1 0 0,0 0-1,0 1 1,-2-1 0,1 0 0,-5-20 0,4 28-61,1 1 1,-1 0-1,-1-1 1,1 1 0,0 0-1,-1 0 1,1 0 0,-1 0-1,0 0 1,0 0-1,0 1 1,-1-1 0,1 1-1,-1-1 1,1 1 0,-1 0-1,0 0 1,-5-3-1,4 3-6,0 1-1,0 0 0,0 0 1,-1 0-1,1 0 0,0 1 0,-1-1 1,1 1-1,0 0 0,-1 1 0,1-1 1,-9 2-1,2 1-160,0 1 0,0 0 0,1 0 0,0 1 0,0 0 0,0 1 0,0 0 0,1 0 0,0 1 1,-13 13-1,14-12-245,1 1 1,0 0 0,0 1-1,-8 14 1,13-16-220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14 15747,'0'0'72,"0"-1"0,0 1-1,0-1 1,0 1 0,1 0 0,-1-1-1,0 1 1,0-1 0,0 1-1,0 0 1,0-1 0,0 1-1,0-1 1,-1 1 0,1 0 0,0-1-1,0 1 1,0-1 0,0 1-1,0 0 1,-1-1 0,1 1-1,0 0 1,0-1 0,0 1-1,-1 0 1,1-1 0,0 1 0,-1 0-1,1-1 1,0 1 0,-1 0-1,1 0 1,0 0 0,-1-1-1,1 1 1,-1 0 0,-12 11 1475,-13 28 68,11-9-1262,1 0 0,1 1-1,2 1 1,1 0 0,2 0 0,1 1 0,1 0-1,-2 61 1,8-87-341,0 0 0,1 1-1,0-1 1,0 0 0,4 15-1,-4-20-10,-1-1 1,1 1-1,0 0 0,0 0 0,0-1 0,0 1 0,0-1 1,0 1-1,0-1 0,0 1 0,1-1 0,-1 0 0,1 1 1,-1-1-1,1 0 0,-1 0 0,1 0 0,-1 0 1,1 0-1,0-1 0,0 1 0,-1 0 0,1-1 0,0 0 1,0 1-1,0-1 0,0 0 0,2 0 0,2 0-17,0-1 0,0-1-1,0 1 1,0-1 0,-1 0-1,1 0 1,0-1 0,-1 0-1,0 0 1,1 0 0,-1 0-1,6-7 1,2 0-380,-1-1 0,-1 0 0,17-21 0,-25 28 333,0 0 1,0 0-1,-1 0 1,1 0-1,-1-1 1,0 1-1,0-1 0,0 0 1,-1 1-1,2-8 1,-2-15-402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5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75 15907,'-7'5'1721,"8"1"-1025,2-3-272,10-3 1024,6-4-423,6-3-321,1-3-144,4-3-280,3-2-160,-1 2-408,-4-1-416,-9 6 616,-7 3-120,-11 5-112</inkml:trace>
  <inkml:trace contextRef="#ctx0" brushRef="#br0" timeOffset="1">21 224 14915,'0'7'1761,"8"-8"-857,7-4-296,3-3 1176,8-1-559,6-5-377,2-2-104,6 0-872,-1 0 352,-8 2-176,-6 1-96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18076,'0'0'69,"1"0"1,-1 0-1,0 0 1,1-1-1,-1 1 1,0 0-1,0 0 1,1 0-1,-1 0 0,0 0 1,1 0-1,-1 0 1,0 0-1,1 0 1,-1 0-1,0 0 1,1 0-1,-1 0 1,0 1-1,0-1 1,1 0-1,-1 0 1,0 0-1,1 0 0,-1 0 1,0 1-1,0-1 1,1 0-1,-1 0 1,0 0-1,0 1 1,0-1-1,1 0 1,-1 0-1,0 1 1,0-1-1,0 0 0,1 1 1,-1 16 1308,-11 24-446,9-35-722,-61 236 731,40-144-1145,23-98 161,0 1-1,0-1 0,0 1 0,0-1 0,-1 1 0,1-1 0,0 1 0,0-1 1,0 1-1,0-1 0,-1 1 0,1-1 0,0 1 0,-1-1 0,1 1 0,0-1 1,-1 1-1,1-1 0,0 0 0,-1 1 0,1-1 0,-1 0 0,0 1 1,-5-9-961,-5-28-729,10 30 1336,-8-26-897,-20-85-2747,24 92 4450,-1-29 0,6 54-297,0-1-1,0 1 1,0-1 0,0 0-1,0 1 1,0-1-1,0 0 1,0 1-1,0-1 1,0 1 0,0-1-1,1 0 1,-1 1-1,0-1 1,0 1-1,1-1 1,-1 1 0,0-1-1,1 1 1,-1-1-1,0 1 1,1-1-1,-1 1 1,1-1 0,-1 1-1,1 0 1,-1-1-1,1 1 1,-1 0-1,1-1 1,-1 1 0,1 0-1,-1 0 1,1-1-1,-1 1 1,1 0-1,0 0 1,-1 0 0,1 0-1,-1 0 1,1 0-1,0 0 1,-1 0-1,1 0 1,-1 0 0,1 0-1,0 0 1,-1 1-1,2-1 1,35 14 2287,-25-8-2203,89 26-1274,-89-28 760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2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1069 30 9498,'-161'-8'1906,"-72"-9"-582,213 14-1150,1 2 0,-1 1 0,1 0 1,-1 2-1,1 0 0,0 1 0,0 1 0,0 1 0,0 0 0,-31 15 1,-8 7 85,-102 68 1,140-82-252,1 0 1,0 2-1,-24 24 1,33-29-6,1 1 0,1 0 0,0 0 0,0 0 0,1 1 0,1 0 0,-8 19 0,5-9-6,1 1-1,2 0 1,0 1-1,1-1 0,1 1 1,1 0-1,2 0 1,0 1-1,1-1 0,2 0 1,0 0-1,2 0 1,1 0-1,13 40 1,2-8-1,54 102 0,-62-136-2,2 0 0,0-1-1,1-1 1,1 0 0,1-1-1,1-1 1,23 19 0,-29-29-2,1 1 0,0-2 1,0 0-1,0-1 1,1 0-1,0-1 1,0 0-1,1-1 1,0-1-1,22 3 0,11-3-18,93-6 0,-16 0 26,-45 8 7,123 25-1,43 5 0,-222-35-10,1 0 0,-1-2 1,0 0-1,0-2 0,0-1 1,-1-1-1,0 0 1,0-2-1,0-1 0,32-17 1,13-14 6,120-92 0,11-7 13,-168 123-8,1 1 0,64-19 0,-69 25 7,1 0 1,-1-2-1,-1-1 0,46-27 1,-66 34-10,0 0 0,0-1 0,-1 1 0,1-1 0,-1 0-1,0-1 1,-1 1 0,0-1 0,0 1 0,0-2 0,-1 1 0,0 0 0,0 0 0,-1-1 0,0 0 0,0 1 0,-1-1 0,0 0-1,0 0 1,-1 0 0,0 0 0,0 1 0,-1-1 0,-1-10 0,0 9 23,0-1 0,-1 1 0,0-1 0,0 1-1,-1 0 1,0 0 0,0 1 0,-1-1 0,-1 1 0,1 0 0,-1 0 0,0 1 0,-1-1-1,0 1 1,0 1 0,-1-1 0,1 2 0,-1-1 0,-12-6 0,0 3 57,0 1 0,0 1 0,-1 1 0,-30-5 1,-90-5 220,51 6-193,-435-69-597,316 45 71,108 18 195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2:5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178 310 8370,'3'-15'1099,"-5"19"142,-5 26 152,-66 389 1638,31-155-2743,26-178-129,-23 166 535,38-247-693,1-1-1,-1 0 0,1 1 0,1-1 1,-1 1-1,1-1 0,-1 1 0,1-1 0,0 0 1,1 0-1,1 6 0,-1-8-2,-1 0 0,1 0 0,-1 0 0,1 0-1,0 0 1,0-1 0,0 1 0,0 0 0,0-1 0,0 0 0,0 1 0,0-1 0,0 0-1,1 0 1,-1 0 0,1-1 0,-1 1 0,0-1 0,1 1 0,-1-1 0,4 0-1,104 6-24,23 3 81,-79-1-45,114 12 45,-139-18-45,1-2-1,-1 0 1,53-10-1,107-35-44,-13 2-27,-135 35 51,-1 3 0,63-2-1,-10 2 67,0-3-1,101-24 0,-87 12-66,113-5 0,-145 22-41,185-15-193,-221 12 270,0-2 0,0-1 0,-1-2 0,58-24 0,-60 19 115,0-2-1,-2-1 1,44-31-1,-65 40-107,0-1 0,-1 0 0,-1-1 0,1 0 0,-2-1 0,0 0 0,0-1 0,-2 1 1,1-2-1,10-26 0,-4-7 134,-2-1 0,-2 0 1,8-92-1,-9 60-137,-6 48-16,8-71 2,-11 89 7,-1 0 1,0 0-1,-2 0 0,-5-26 0,5 34-3,0 0 0,-1 1 0,0-1 0,0 1 0,-1 0 0,0 0 0,-8-11 0,-39-35 57,32 33-42,1 3-12,0 0 0,-1 1 1,-1 1-1,0 1 1,-1 1-1,-1 1 1,1 0-1,-2 2 1,1 1-1,-31-8 1,2 5 82,-2 2 0,1 2 0,-86 1 0,-370 17-173,344 2-124,-176 38-1,132-13 186,-183 43-95,292-58 132,-4 0-3146,95-21 2575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0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192 410 10010,'-13'147'2874,"3"-56"-2574,1 31 540,8 160 1,15 22-665,-28 319 1,-7-271 4,25 3 359,22 165-83,-38 2-457,-52 74 130,-3 48 548,42-143-377,53 661 0,37 118-470,-37-681 147,-4-136 31,41 441 80,-48-600-88,-19-236-3,-3 1 0,-19 94 0,22-154 1,1-6-3,0 1 1,1-1 0,-1 1 0,1-1 0,-1 1 0,1 0 0,1 6 0,-1-9 2,1 0 0,-1 0 0,1 0 0,-1 0 0,1 0 0,0 0 0,-1 0 0,1 0 0,0 0 0,0 0 1,0-1-1,0 1 0,-1 0 0,1 0 0,0-1 0,0 1 0,0-1 0,1 1 0,-1-1 0,0 1 1,0-1-1,0 0 0,0 0 0,0 1 0,0-1 0,0 0 0,1 0 0,-1 0 0,2 0 0,23-1-29,0-1 1,0 0-1,0-2 0,0-1 0,43-15 0,43-8-1,32 12 75,-97 13-86,0-3 0,-1-1 1,48-14-1,-27-3-112,-2-2 0,69-37-1,-89 36 123,75-58 0,-53 36 23,-62 45 0,0-1-1,-1 1 1,0-1 0,1 0 0,-1 0 0,-1 0-1,1 0 1,-1 0 0,0-1 0,0 0-1,0 0 1,-1 0 0,0 0 0,0 0-1,-1 0 1,0 0 0,1-10 0,0-10-65,-2 0 0,-5-52 0,2 53 59,-6-712-208,8 136-579,-75-128 328,13 191 537,57 459-68,-48-637 91,58-2 73,54 56-137,-1 18-43,132-1380-664,-134 1336 602,-33 0 118,-20 521 34,-7 1 0,-38-234-1,39 378-72,-1 1 0,0 0 0,-2 0 0,-12-30 0,14 42 15,1 1 0,-1 0 0,-1 0 1,1 0-1,-2 1 0,1 0 0,-1 0 0,0 0 0,0 1 0,0 0 0,-1 0 0,-15-7 0,-11-6-30,15 8-9,0 1 1,-1 1 0,0 0 0,-27-7-1,5 8 38,0 1-1,-1 2 0,1 2 1,-1 2-1,-74 7 0,11 7 205,-117 32-1,116-17-78,2 4 0,-187 86-1,271-110-140,10-3-28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0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3303 34 6577,'-44'2'363,"-218"7"2157,185-10-1413,-107-15 0,62 2-556,-158 0-1,-123 27-236,213-4-165,-308 30 392,390-22-511,-132 25 0,179-28-37,-113 42 1,27-2-26,62-24 155,-137 70 0,211-94-112,-1 1 1,2 1-1,-1 0 0,1 0 0,1 1 0,-1 1 0,2-1 0,-1 1 0,1 1 0,1 0 1,-11 19-1,10-13-20,1 1 1,0 0 0,1 1-1,1-1 1,1 1 0,1 0-1,-2 25 1,-12 128-60,-3 54 255,20-210-166,-1 1 0,2 0 0,0 0 0,1-1 0,9 32 1,-9-40-27,1-1 0,0 0 1,0-1-1,0 1 0,1-1 1,0 1-1,1-1 0,0 0 0,0-1 1,0 1-1,0-1 0,1 0 1,0 0-1,0-1 0,10 7 1,-3-5-32,1 0 1,0 0-1,0-1 1,0-1 0,0 0-1,26 2 1,91 2-331,-100-7 274,391-9-1164,-9-12 1957,2 20-243,-10 1-501,-126-4-318,459-14-389,-46-58 658,-247 19 38,4 31 27,-156 31 74,40 1-31,-1-29 381,-305 18-177,48-14 1,-63 15-94,0-2 0,0 1 0,-1-2 0,0 1 0,0-2 0,12-8 0,-16 9-97,-1 0 0,0-1 0,0 1 0,-1-1 0,0 0 0,0-1 0,-1 1 1,0-1-1,5-12 0,2-10 85,9-37 0,-17 56-72,-2 7-40,1 0 0,0 0-1,0 0 1,1 1 0,-1-1-1,1 1 1,0-1 0,0 1-1,0 0 1,0 0 0,7-5-1,17-19-22,-16 12 30,-1 0-1,0-1 0,-2 0 0,0-1 0,0 0 0,-2 0 0,0-1 0,-1 1 0,-1-1 0,0 0 0,-2-1 0,0 1 1,-1 0-1,0-1 0,-5-33 0,3 44 54,-1 1 1,0 0-1,0 0 1,-1 0 0,1 0-1,-1 0 1,-1 1-1,0-1 1,0 1-1,0 0 1,0 0-1,-1 0 1,0 1-1,0-1 1,-1 1 0,1 1-1,-1-1 1,0 1-1,-13-7 1,-57-28-18,51 25-126,0 1 1,-1 1-1,-37-12 1,34 18 71,1 0 1,-1 2 0,-41-1-1,-90 7 27,95 0-28,-549-9-658,544 4 650,-504 18-287,201 0 286,202-12 7,-296 7-22,-156-10-508,-123 26 775,329-3 56,73-30-133,148 0-489,160 7 272,3 2-4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162 195 14899,'-1'-8'498,"-1"0"-1,0 0 1,0 0 0,-1 0-1,0 0 1,-8-13 0,11 20-421,-1-1 1,0 1-1,0 0 1,0-1-1,0 1 1,0 0-1,0 0 1,0 0-1,0 0 1,0 0-1,-1 0 1,1 0-1,0 0 1,-1 0-1,1 0 1,-1 1-1,1-1 1,-1 1-1,1-1 1,-1 1-1,1-1 1,-1 1-1,1 0 1,-1 0-1,0 0 1,1 0-1,-1 0 1,1 0-1,-1 0 1,0 1-1,1-1 1,-1 0-1,1 1 1,-1-1-1,1 1 1,-1 0-1,1-1 1,0 1-1,-1 0 1,1 0-1,0 0 1,-1 0-1,0 2 1,-4 3 83,0 0 1,0 0-1,0 1 1,1 0 0,0 0-1,1 0 1,0 1-1,0 0 1,-5 15 0,3-8-51,2 0 0,0 1 0,1-1 1,-2 27-1,5-37-83,0 1 0,0-1 0,0 1-1,1-1 1,-1 0 0,2 1 0,1 5 0,-3-9-19,1 0 1,0 0 0,0-1-1,0 1 1,0 0 0,0-1-1,0 1 1,0 0 0,1-1-1,-1 0 1,1 1 0,-1-1-1,1 0 1,-1 0 0,1 0-1,0 0 1,-1 0 0,1 0-1,0 0 1,0 0 0,0-1-1,0 1 1,3 0 0,3-1 3,-1 1 0,0-2-1,1 1 1,-1-1 0,0 0 0,1 0 0,-1-1-1,0 0 1,0 0 0,8-4 0,7-5 10,38-22 0,-26 10-1,-1-1 1,-2-2 0,0 0 0,-2-3 0,-1 0 0,-1-2-1,36-53 1,-47 54-28,-16 29 3,1 0 0,-1 0 1,1-1-1,-1 1 0,1 0 0,-1 0 1,0-1-1,1 1 0,-1-1 0,0 1 1,0 0-1,0-1 0,0 1 0,0 0 1,-1-3-1,-2 6-5,0 1 0,0-1 0,0 1 0,1-1-1,-1 1 1,1 0 0,-1 0 0,-1 4 0,-3 5-124,1 1 0,0-1 0,1 1 0,0 0 1,1 1-1,0-1 0,1 1 0,1-1 0,0 1 0,1 0 0,0 0 1,1 0-1,1 0 0,0 0 0,3 14 0,-3-24 93,0 0-1,1 0 1,-1-1 0,1 1-1,-1 0 1,1-1 0,4 7-1,-4-9 0,0 1-1,0-1 1,0 1-1,0-1 1,0 1-1,0-1 1,1 0-1,-1 0 1,5 1-1,-7-2 37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1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39 14747,'0'-1'93,"1"0"-1,0 1 0,0-1 1,-1 0-1,1 0 1,-1 0-1,1 0 1,-1 0-1,1 0 1,-1 0-1,0-1 1,1 1-1,-1 0 0,0 0 1,0 0-1,0 0 1,0 0-1,0 0 1,0-1-1,0 1 1,0 0-1,-1 0 0,1 0 1,0 0-1,-1 0 1,0-2-1,0 2-15,0 0-1,-1 1 1,1-1-1,-1 0 1,1 0-1,-1 0 1,1 1-1,-1-1 1,1 1 0,-1 0-1,0-1 1,1 1-1,-1 0 1,1 0-1,-1 0 1,0 0-1,1 0 1,-4 0-1,-8 2 148,1 0 0,-1 1 0,0 1 0,0-1-1,1 2 1,0 0 0,0 0 0,0 1 0,1 1-1,-15 11 1,4-2-39,1 1-1,1 1 1,1 1-1,-19 23 1,25-26-31,-21 34 0,30-43-141,0 0 1,1 0-1,0 0 0,0 1 1,1-1-1,0 0 0,0 1 1,-1 10-1,3-17-17,0 0 0,0 1 0,0-1 0,0 0 0,0 1 0,1-1 1,-1 0-1,0 1 0,1-1 0,-1 0 0,0 0 0,1 1 0,0-1 0,-1 0 0,1 0 0,0 0 0,-1 0 0,1 0 0,0 0 0,0 0 0,2 2 0,-1-2-4,0 0-1,1 1 1,-1-1-1,0 0 1,1-1-1,-1 1 1,1 0-1,-1-1 1,1 1-1,4-1 1,8 0-44,0 0 1,-1-2 0,21-3 0,-16 2-20,-3 0 17,9 0-47,37-2 0,-57 5 84,1 0 0,0 0 0,-1 1-1,1 0 1,-1 0 0,1 0 0,-1 1-1,1-1 1,-1 1 0,0 1-1,1-1 1,5 5 0,-9-6 10,0 0 1,-1 0-1,1 1 0,-1-1 1,1 1-1,-1-1 0,0 1 1,0 0-1,0 0 0,0-1 1,0 1-1,0 0 0,0 0 1,0 0-1,-1 0 0,1 0 1,-1 0-1,1 0 0,-1 0 1,0 4-1,0-2 14,-1 0-1,1-1 1,-1 1-1,0 0 1,-1 0-1,1 0 1,-1-1-1,1 1 1,-1-1-1,-3 5 1,-3 3 84,-1 1 0,0-1 0,-1-1 0,-20 18 0,8-11 148,-1-1 1,0-1-1,-1-1 1,-1-1-1,0-1 1,-51 17-1,56-27-591,20-2 301,-1 0 1,1 0-1,0 0 0,-1 0 1,1 0-1,-1 0 1,1 0-1,0 0 0,-1 0 1,1 0-1,0 0 1,-1-1-1,1 1 0,0 0 1,-1 0-1,1-1 1,0 1-1,0 0 0,-1 0 1,1-1-1,0 1 1,0 0-1,-1 0 0,1-1 1,0 1-1,0-2-52,0 1 0,0-1 0,1 1 0,-1 0-1,1-1 1,-1 1 0,1 0 0,-1 0 0,1 0 0,0-1-1,-1 1 1,1 0 0,0 0 0,0 0 0,0 0 0,0 0 0,0 0-1,0 0 1,0 1 0,2-3 0,10-7-696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11234,'15'-19'4431,"-15"19"-4406,0 0-1,0 0 1,0 0 0,0 0 0,0 0-1,0-1 1,1 1 0,-1 0-1,0 0 1,0 0 0,0 0 0,0 0-1,0 0 1,0 0 0,1 0-1,-1 0 1,0 0 0,0 0 0,0 0-1,0 0 1,0 0 0,1 0-1,-1 0 1,0 0 0,0 0 0,0 0-1,0 0 1,0 0 0,1 0-1,-1 0 1,0 0 0,0 0 0,0 0-1,0 0 1,0 0 0,0 0-1,1 0 1,-1 1 0,0-1 0,0 0-1,0 0 1,0 0 0,1 14 609,-22 160 1615,-14 175-418,30-264-1423,9 105 0,-3-182-379,-1-4-8,0-1-1,0 1 0,1-1 1,-1 1-1,1-1 1,0 1-1,0-1 0,0 0 1,0 1-1,4 5 0,-5-9-17,0 0-1,1 0 0,-1 1 0,0-1 1,0 0-1,1 0 0,-1 0 0,0 0 1,0 0-1,1 0 0,-1 0 0,0 0 1,1 0-1,-1 0 0,0 0 0,0 0 1,1 0-1,-1 0 0,0 0 0,0 0 1,1 0-1,-1 0 0,0 0 0,0-1 1,1 1-1,-1 0 0,0 0 0,0 0 1,1 0-1,-1 0 0,0-1 0,0 1 1,0 0-1,1 0 0,-1 0 0,0-1 1,0 1-1,0 0 0,0 0 0,0-1 1,0 1-1,1 0 0,-1 0 0,0-1 1,0 1-1,0 0 0,0 0 0,0-1 1,0 1-1,6-19 40,6-65-220,-3 0 0,-2-99-1,-10 111-439,2 85 598,-1 0 0,2 1 0,0-1 1,0 0-1,2 0 0,-1 0 1,2 0-1,-1 0 0,2 0 0,0 0 1,0-1-1,1 0 0,10 17 1,-13-26 18,-1-1 1,1 1 0,0-1 0,0 0 0,0 0 0,0 0-1,0 0 1,1 0 0,-1-1 0,0 1 0,1-1 0,-1 1-1,1-1 1,0 0 0,-1 0 0,1 0 0,0 0 0,0-1 0,0 1-1,0-1 1,-1 1 0,5-1 0,-2-1 0,-1 0 0,1 1 0,0-2 1,-1 1-1,1 0 0,-1-1 0,1 0 0,-1 0 0,0-1 1,0 1-1,0-1 0,0 0 0,4-3 0,3-4 35,0-1-1,-1 0 1,0 0-1,-1-1 1,-1-1-1,1 0 1,-2 0-1,0 0 1,0-1-1,-2 0 1,0 0-1,0 0 1,-1-1-1,-1 0 1,3-27-1,-8 26 137,2 16-165,0 0-1,0 0 1,0 0-1,0-1 1,0 1-1,0 0 1,0 0 0,0 0-1,0 0 1,-1 0-1,1 0 1,0 0-1,0-1 1,0 1-1,0 0 1,0 0 0,0 0-1,0 0 1,-1 0-1,1 0 1,0 0-1,0 0 1,0 0-1,0 0 1,0 0 0,-1 0-1,1 0 1,0 0-1,0 0 1,0 0-1,0 0 1,-1 0 0,1 0-1,0 0 1,0 0-1,0 0 1,0 0-1,0 0 1,0 0-1,-1 0 1,1 0 0,0 1-1,0-1 1,0 0-1,0 0 1,-2 2 21,1-1 1,-1 1-1,1 0 1,0 0-1,-1 0 0,1 0 1,0 0-1,0 0 1,1 1-1,-2 1 0,-2 18 16,0-1-1,1 1 0,2 0 0,0-1 0,1 1 1,2 0-1,6 38 0,-6-46-61,2-1 0,-1 0 1,2 1-1,0-1 0,0-1 0,8 14 1,-11-23-45,0 0 1,0 1 0,1-1 0,-1 0 0,1-1-1,0 1 1,0 0 0,-1-1 0,2 0 0,-1 1-1,6 2 1,-7-4-11,0-1-1,0 1 1,1 0-1,-1-1 0,0 0 1,1 0-1,-1 1 1,0-1-1,1-1 0,-1 1 1,0 0-1,1 0 1,-1-1-1,0 0 0,0 1 1,1-1-1,-1 0 1,0 0-1,0 0 1,0 0-1,2-2 0,16-14-332,0-11-124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14971,'4'55'1008,"16"153"1562,-13-160-2118,2 0-1,20 58 0,-28-102-436,1 1-1,-1 0 1,1 0 0,1-1-1,-1 0 1,1 1 0,-1-1-1,1 0 1,1 0 0,4 5-1,-7-8-12,1 0 0,0 0 0,-1 0 0,1 0 0,0-1 0,-1 1 0,1 0 0,0-1 0,0 1 0,0-1 0,0 0 0,0 0 0,0 0-1,-1 0 1,1 0 0,0 0 0,0 0 0,0 0 0,0-1 0,0 1 0,0-1 0,-1 0 0,1 1 0,0-1 0,-1 0 0,1 0 0,0 0 0,-1 0-1,1 0 1,2-2 0,6-6 4,-1 0-1,1 0 1,-1-1-1,-1 0 1,0-1-1,0 1 1,-1-2 0,10-18-1,39-105-6,-55 133 0,70-223-28,-62 191 29,-3 0 1,0-1-1,-2 0 0,-1-56 0,-3 91 2,0-1-1,0 0 0,0 1 1,0-1-1,0 0 1,0 1-1,0-1 0,-1 0 1,1 1-1,0-1 1,0 0-1,0 1 0,-1-1 1,1 0-1,0 1 1,-1-1-1,1 1 0,0-1 1,-1 1-1,1-1 1,-1 0-1,0 1 2,1 0 0,-1 1 0,1-1 0,0 0 0,-1 0 1,1 0-1,-1 1 0,1-1 0,0 0 0,-1 0 0,1 1 0,-1-1 0,1 0 1,0 1-1,-1-1 0,1 0 0,0 1 0,0-1 0,-1 0 0,1 1 0,0-1 0,0 1 1,0-1-1,-1 1 0,1-1 0,0 1 0,-7 19 121,0 0 0,1 0 0,1 0 1,-4 38-1,2 89 479,7-122-479,1-1 0,1 0 0,2 0-1,0 0 1,8 24 0,-10-39-136,2 0 0,-1 0 0,1 0 0,0 0 0,1-1 1,0 0-1,1 0 0,-1 0 0,1 0 0,1-1 0,-1 0 0,1-1 0,1 1 0,-1-1 0,13 7 0,4-6-989,-24-7 983,1 0 0,-1 1 0,0-1 0,1 0 0,-1 0 0,0 0 0,1-1 0,-1 1 0,0 0 0,1 0-1,-1 0 1,1 0 0,-1 0 0,0 0 0,1 0 0,-1-1 0,0 1 0,0 0 0,1 0 0,-1 0 0,0-1 0,1 1 0,-1 0 0,0 0-1,0-1 1,0 1 0,1 0 0,-1-1 0,0 1 0,0 0 0,0 0 0,0-1 0,1 1 0,-1-1 0,0 1 0,0 0 0,0-1-1,0 1 1,0 0 0,0-1 0,0 1 0,0 0 0,0-1 0,0 1 0,0 0 0,0-1 0,0 1 0,0 0 0,-1-1 0,1 1-1,0 0 1,0-1 0,0 1 0,0 0 0,-1-1 0,1 1 0,0 0 0,0 0 0,-1-1 0,1 1 0,-1 0 0,-8-13-452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58 17908,'-12'-9'1472,"2"0"-1104,1 1-272,5-1 120,3 1 1721,4 1-1649,1 2 0,3 2-56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56 14979,'-5'-1'152,"0"1"0,0 0-1,0 0 1,0 0 0,1 0-1,-1 1 1,0 0 0,0 0-1,1 0 1,-1 1-1,0-1 1,1 1 0,0 0-1,-1 1 1,1-1 0,0 1-1,0 0 1,0 0 0,1 0-1,-1 0 1,1 1 0,-1-1-1,1 1 1,-3 5 0,0 0-39,1 0 0,-1 0 0,2 0 0,0 0 0,0 1 0,0 0 1,1 0-1,1 0 0,0 0 0,-2 16 0,4-24-97,0 1 0,0-1 0,0 1 1,0-1-1,0 1 0,0-1 0,0 1 0,1-1 0,0 1 1,-1-1-1,1 1 0,0-1 0,0 0 0,0 0 0,0 1 1,1-1-1,-1 0 0,3 3 0,-2-4-5,-1 0-1,1 0 1,0-1 0,-1 1 0,1 0-1,0-1 1,0 0 0,-1 1-1,1-1 1,0 0 0,0 0 0,0 0-1,0 0 1,0 0 0,-1 0-1,1 0 1,0-1 0,0 1-1,0-1 1,-1 1 0,1-1 0,0 0-1,0 0 1,-1 0 0,1 0-1,1-1 1,11-7 25,0 0-1,-1-1 0,0 0 1,0-1-1,16-20 1,51-69 291,-52 64-79,-13 18-32,-10 15-54,-6 12 19,-4 6-23,-14 51 234,18-59-379,0-1 0,0 0 0,0 1 0,1-1 0,0 1 0,0 0 0,2 11 0,-2-17-12,1 0 1,-1 1 0,1-1-1,-1 0 1,1 0 0,-1 0-1,1 0 1,-1 0-1,1 0 1,0 0 0,0 0-1,-1 0 1,1-1 0,0 1-1,0 0 1,0 0 0,0-1-1,0 1 1,0-1 0,0 1-1,0-1 1,0 1 0,1-1-1,-1 0 1,0 1 0,0-1-1,0 0 1,0 0 0,1 0-1,-1 0 1,0 0 0,0 0-1,2 0 1,3-1 0,1 0 0,-1 0 0,0-1 0,10-3-1,-14 4-1,18-7 4,-1-1-1,0 0 1,-1-2 0,21-14-1,66-58 67,-39 30 267,-75 62-110,1 0 0,0 1-1,1 1 1,-10 19 0,14-26-154,-1 3-2,1 0-1,-1 0 0,1 0 0,-2 11 1,4-17-64,1 0 1,0 0-1,0 0 0,0 0 1,0 0-1,-1 0 1,1 0-1,0 0 1,1 0-1,-1 0 0,0-1 1,0 1-1,0 0 1,1 0-1,-1 0 0,0 0 1,1 0-1,-1 0 1,1 1-1,0-2-2,0 1 0,0-1 0,0 1 0,0-1-1,0 0 1,0 1 0,0-1 0,0 0 0,0 0 0,0 0 0,0 0 0,0 0 0,0 0-1,1 0 1,-1 0 0,0 0 0,0 0 0,0-1 0,0 1 0,0 0 0,0-1-1,1 0 1,14-7-295,-1 0 0,0 0-1,-1-2 1,0 0 0,24-23-1,-14 13 730,-13 14-684,-2 5-139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19 405 14683,'-17'30'2655,"15"-24"-583,14-22-576,7-20-942,0 1 0,-3-2 1,-1-1-1,16-61 0,-18 50-182,10-81 0,-6 231 48,-13-84-383,12 35-1,-14-47-51,0 0-1,1 0 0,-1 0 0,1 0 1,0 0-1,1 0 0,-1-1 0,1 0 1,0 1-1,7 5 0,-10-10-65,0 1 0,-1 0 0,1 0 0,0-1 0,0 1 0,0-1-1,0 1 1,0-1 0,0 1 0,0-1 0,0 1 0,0-1 0,1 0 0,-1 0-1,0 0 1,0 0 0,0 0 0,0 0 0,0 0 0,0 0 0,1 0 0,-1 0-1,0 0 1,0-1 0,0 1 0,0 0 0,0-1 0,0 1 0,0-1 0,0 1-1,0-1 1,0 0 0,0 1 0,0-1 0,-1 0 0,1 0 0,0 0 0,1-1-1,1-2-223,-1-1-1,1 0 0,-1 0 1,0 0-1,0 0 0,1-7 0,6-15-727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15643,'3'-17'1159,"-2"7"-541,-2 17 161,-3 31-191,-6 50-4,1 142 0,9-221-555,1 1 1,0-1-1,0 0 0,1 0 1,5 15-1,-6-22-20,0 1 1,0 0-1,1-1 1,-1 1-1,1-1 0,-1 0 1,1 1-1,0-1 1,0 0-1,0 0 0,0 0 1,0 0-1,1-1 1,-1 1-1,0 0 0,1-1 1,-1 0-1,1 1 1,0-1-1,-1 0 0,6 1 1,4-1 8,-1 0 1,0-1 0,0 0-1,0-1 1,1 0 0,-1-1-1,0 0 1,-1-1 0,1 0-1,0 0 1,-1-1 0,14-8-1,-6 3 11,-1-1 0,1 0 0,-2-2 0,0 0 0,29-28 0,-41 36-25,0 0 1,0 0-1,0-1 1,-1 0-1,0 1 0,1-1 1,-2 0-1,1 0 1,-1-1-1,0 1 1,0-1-1,0 1 1,0-1-1,0-6 0,-2 12-4,0 0 0,0-1 0,0 1 0,0 0 0,0-1 0,0 1 0,1 0 0,-1-1 0,0 1 0,0-1 0,0 1 0,0 0 0,-1-1 0,1 1 0,0 0 0,0-1 0,0 1 0,0 0 0,0-1 0,0 1 0,0-1 0,-1 1 0,1 0 1,0 0-1,0-1 0,-1 1 0,1 0 0,0-1 0,0 1 0,-1 0 0,1 0 0,0-1 0,-1 1 0,1 0 0,0 0 0,-1 0 0,1 0 0,-1-1 0,-14 9 12,-14 20 41,19-14-6,0 0 0,-14 29 0,22-38-32,0-1-1,0 1 0,0-1 1,1 1-1,-1 0 0,1-1 0,0 1 1,1 0-1,-1 0 0,1 0 1,0 0-1,0-1 0,1 1 1,1 8-1,-2-12-8,1 1-1,0-1 1,-1 0 0,1 0 0,0 0-1,0 0 1,0 0 0,-1 0 0,1 0-1,0 0 1,0 0 0,1 0 0,-1-1-1,0 1 1,0 0 0,0-1-1,0 1 1,1-1 0,-1 1 0,0-1-1,1 1 1,-1-1 0,0 0 0,0 0-1,1 0 1,-1 0 0,1 0 0,-1 0-1,0 0 1,1 0 0,-1 0 0,0-1-1,2 0 1,4 0 5,0-1 0,0 0 0,-1-1 0,13-6 1,-11 4 5,0 0 0,-1-1 1,1 0-1,-1 0 0,0-1 1,-1 0-1,0 0 0,0-1 1,0 1-1,-1-1 0,0-1 1,-1 1-1,1-1 0,4-14 1,-31 53 148,15-13-86,0 1 1,1 0-1,1-1 0,1 2 0,0-1 0,1 0 0,2 1 0,-1-1 0,2 1 0,1 0 0,0-1 1,1 1-1,1-1 0,1 0 0,7 22 0,-5-21-37,35 137 89,-36-132-30,-1 0 0,-2 0 0,0 0 0,-3 39 0,0-59-52,1 0-1,-1 0 0,1-1 0,-1 1 0,0 0 0,-1 0 0,1-1 0,-1 1 0,1 0 1,-1-1-1,0 0 0,-1 1 0,1-1 0,0 0 0,-1 0 0,-3 3 0,5-6-19,0 1-1,0 0 0,0-1 1,0 1-1,-1 0 0,1-1 1,0 1-1,0-1 0,-1 0 1,1 1-1,0-1 0,-1 0 1,1 0-1,0 0 0,-1 0 0,1 0 1,0 0-1,0 0 0,-3-1 1,2 0-1,-1 0 0,1 0 0,0-1 0,-1 1 0,1 0 0,0-1 0,0 0 0,0 1 0,0-1 1,0 0-1,1 0 0,-1 0 0,-1-4 0,-4-4 17,1-1 0,1 0-1,0-1 1,0 1 0,1-1 0,1 0 0,0 0 0,-2-15-1,2 3-23,1 0 0,1 0-1,3-33 1,-1 41-123,1 1 0,1-1 1,1 1-1,0-1 0,1 1 1,1 0-1,12-23 0,-12 27-112,0 1-1,1 0 0,1 0 1,-1 1-1,2 0 1,-1 1-1,1 0 0,0 0 1,1 0-1,18-10 0,3 2-335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175 272 14979,'-10'-7'755,"1"1"-308,0 1-1,0-1 1,-20-6 0,27 11-388,0 0 0,0 1 0,0-1 0,0 1 0,0-1 1,0 1-1,0 0 0,0 0 0,0 0 0,0 0 0,0 0 0,0 0 0,0 1 1,-1-1-1,1 1 0,0-1 0,1 1 0,-1 0 0,0 0 0,0 0 1,0 0-1,0 0 0,1 0 0,-1 0 0,0 1 0,-2 1 0,0 4 19,-1 0-1,1 0 1,0 0-1,1 0 0,-1 1 1,2-1-1,-1 1 1,-1 9-1,-11 66 239,15-81-308,-3 16 32,1-1 0,1 1 1,1 0-1,1 0 1,0 0-1,4 20 0,-5-36-37,1 0-1,-1-1 1,0 1-1,1 0 1,0-1-1,-1 1 1,1-1-1,0 1 1,-1-1-1,1 1 0,0-1 1,0 1-1,0-1 1,0 0-1,1 0 1,-1 0-1,0 1 1,0-1-1,1 0 1,-1 0-1,1-1 1,-1 1-1,3 1 0,-1-2 0,-1 0 0,1 0-1,-1 0 1,1 0 0,-1 0-1,1-1 1,-1 1-1,0-1 1,1 0 0,-1 0-1,1 0 1,-1 0-1,0 0 1,0 0 0,0 0-1,0-1 1,4-2-1,14-13 5,0-1-1,-1-1 0,-1 0 0,20-27 0,60-96 36,-96 140-40,166-280 195,-158 258-121,-19 42-10,-9 29 59,3 0-1,1 1 1,3 1-1,-6 51 1,16-92-97,-1 12 74,-1 31 1,3-45-74,1 0 1,-1 0-1,1 0 0,0-1 0,1 1 0,0 0 1,-1 0-1,2-1 0,3 9 0,-5-13-21,0 0 0,0 1 1,0-1-1,0 1 0,0-1 0,0 0 0,0 0 0,1 0 0,-1 0 1,0 0-1,1 0 0,-1 0 0,0 0 0,1 0 0,-1-1 1,1 1-1,0-1 0,-1 1 0,1-1 0,0 1 0,-1-1 0,1 0 1,0 0-1,-1 0 0,1 0 0,0 0 0,-1 0 0,1 0 1,0-1-1,-1 1 0,1-1 0,-1 1 0,1-1 0,-1 1 1,1-1-1,-1 0 0,3-1 0,5-4-5,-1 1 0,0-1 1,0-1-1,0 1 0,7-10 0,6-7-87,-1-1-1,-2-1 0,0-1 0,-1 0 0,-2-2 0,-1 1 0,16-45 1,-28 66 75,0 1 0,-1-1 0,1 1 0,-1-1 0,0-5 0,0 10 29,-1 0 0,0 0 1,0 0-1,0 0 0,0 0 1,0 0-1,-1 1 1,1-1-1,0 0 0,0 0 1,0 0-1,-1 0 0,1 1 1,0-1-1,-1 0 0,1 0 1,-1 1-1,1-1 0,-1 0 1,1 1-1,-1-1 0,0 0 1,1 1-1,-1-1 0,0 1 1,1-1-1,-1 1 1,0-1-1,0 1 0,1 0 1,-1-1-1,0 1 0,0 0 1,0 0-1,0-1 0,1 1 1,-1 0-1,0 0 0,0 0 1,-2 0-1,0 0 43,0 0 0,0 0 0,1 0 0,-1 1 0,0-1 0,0 1 1,0 0-1,0 0 0,0 0 0,1 0 0,-1 0 0,0 1 0,1-1 0,-1 1 0,1-1 0,-5 5 0,4-2-57,0-1 1,1 1-1,-1 0 0,1 0 0,0 0 0,0 1 1,0-1-1,0 0 0,1 1 0,-1 5 0,-5 15-70,2 1 0,0-1 0,2 1 0,1 0 0,1 0-1,3 32 1,-1-55-5,-1-1 0,0 0 1,1 1-1,0-1 0,-1 0 0,1 0 0,0 1 0,0-1 0,0 0 0,3 3 1,-4-4 58,1-1 0,0 1 0,-1-1 0,1 1 0,-1-1 1,1 0-1,0 1 0,-1-1 0,1 0 0,0 0 0,0 1 0,-1-1 1,1 0-1,0 0 0,-1 0 0,1 0 0,0 0 0,0 0 1,-1 0-1,1 0 0,0 0 0,0 0 0,-1 0 0,1-1 0,0 1 1,-1 0-1,1-1 0,0 1 0,-1 0 0,1-1 0,0 1 1,-1 0-1,1-1 0,0 0 0,19-15-242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39 12795,'0'-2'167,"0"1"0,0-1-1,0 1 1,0-1 0,-1 1 0,1-1 0,0 1 0,-1 0 0,1-1 0,-1 1 0,1-1 0,-1 1 0,0 0 0,0-1 0,0 1-1,1 0 1,-1 0 0,0 0 0,0-1 0,-1 1 0,0-1 0,0 1 54,0 0 0,0 0 0,-1 0 0,1 0 0,0 1 0,-1-1-1,1 0 1,0 1 0,-1 0 0,1-1 0,-1 1 0,-2 0 0,-2 1 26,0 0 0,0 0 0,0 0 0,1 1 0,-1 0 0,0 0 0,1 1 0,-10 5 0,11-5-205,1 0 1,-1 0 0,1 0-1,0 1 1,0 0-1,1-1 1,-1 2-1,1-1 1,-6 8-1,9-11-43,-1 1 0,1-1 1,-1 0-1,1 0 0,-1 1 0,1-1 0,0 0 0,-1 1 0,1-1 0,0 0 1,0 1-1,0-1 0,0 0 0,0 1 0,0-1 0,1 0 0,-1 1 0,0-1 1,1 0-1,-1 0 0,1 1 0,-1-1 0,1 0 0,-1 0 0,1 0 0,0 1 1,0-1-1,0 0 0,0 0 0,0 0 0,0 0 0,0-1 0,0 1 0,0 0 1,0 0-1,0-1 0,0 1 0,0 0 0,1-1 0,-1 1 0,0-1 0,1 0 1,0 1-1,13 4-29,0-1 1,16 2 0,-23-5 16,0 0 1,1 1 0,-1 0 0,0 0-1,0 1 1,-1 0 0,1 0-1,0 1 1,-1 0 0,0 0-1,0 0 1,7 8 0,-12-10 16,0 0 1,0 0-1,-1 0 1,1 1 0,-1-1-1,0 1 1,0-1-1,0 1 1,0-1 0,0 1-1,0 0 1,-1 0-1,0-1 1,1 1 0,-1 0-1,0 0 1,0-1-1,0 1 1,-1 0 0,1 0-1,-1-1 1,1 1-1,-1 0 1,0-1 0,0 1-1,0 0 1,0-1-1,-1 0 1,1 1 0,-3 2-1,-1 3 93,-1-1 0,0 1 0,0-1 0,-1 0 0,1-1 0,-2 0 0,-11 9 1,6-7 86,0-1 0,-1 0 0,1-1 0,-18 6 0,26-10-167,-1-1-1,1 1 1,-1-1 0,0 0-1,0 0 1,0-1 0,0 0-1,1 0 1,-1 0-1,0-1 1,0 1 0,0-2-1,-8-1 1,13 2-51,1 1 1,-1 0-1,1 0 1,0 0-1,-1 0 0,1 0 1,-1-1-1,1 1 1,0 0-1,-1 0 0,1-1 1,0 1-1,-1 0 1,1-1-1,0 1 0,0 0 1,-1-1-1,1 1 1,0 0-1,0-1 0,0 1 1,-1 0-1,1-1 1,0 1-1,0-1 0,0 1 1,0 0-1,0-1 0,0 1 1,0-1-1,0 1 1,0-1-1,0 0 0,10-13-1036,24-9-24,-33 22 1102,34-17-651,6-3-192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13 15979,'-6'-2'161,"0"0"0,0 0-1,0 0 1,0 1 0,-1-1-1,1 2 1,0-1 0,-1 1-1,1 0 1,-1 0 0,1 0-1,-1 1 1,1 0 0,0 1-1,0-1 1,-1 1 0,1 1-1,0-1 1,1 1 0,-8 3-1,1 1 2,1 1-1,0-1 1,0 2-1,0-1 1,1 2 0,0-1-1,1 1 1,-12 17-1,15-17-61,0 0 0,0 1 0,1 0 0,0 0 1,1 1-1,1-1 0,-3 13 0,5-19-68,0-1 0,1 1 0,0 0 0,-1 0 0,2-1 0,-1 1 0,0 0 0,1 0-1,2 5 1,-3-8-21,1 1-1,0-1 0,0 0 0,1 0 0,-1 0 1,0 0-1,0 0 0,1 0 0,0-1 0,-1 1 1,1 0-1,0-1 0,-1 1 0,1-1 0,0 0 1,0 0-1,0 1 0,1-1 0,2 1 0,1-1-65,0 1-1,1-1 0,-1 0 1,1-1-1,-1 1 0,1-1 0,-1 0 1,1-1-1,-1 0 0,0 0 1,1 0-1,-1-1 0,0 0 1,8-3-1,9-5-156,-1-1 0,28-18 0,-8 2-52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17380,'-2'11'294,"-1"0"1,1 0-1,1 0 0,0 1 1,1-1-1,0 0 1,3 18-1,19 79 132,-8-52-299,-12-48-112,5 14 189,-7-23-184,1 1 1,-1-1-1,0 1 1,1-1-1,-1 1 0,1-1 1,-1 1-1,0-1 0,1 0 1,-1 1-1,0-1 1,1 0-1,-1 1 0,0-1 1,0 0-1,0 1 0,0-2 1,6-45 284,-3-1 0,-3-57 1,-1 46-230,1 38-24,-1 28 33,2 30 49,0-27-96,1 0 1,-1-1 0,2 1-1,-1 0 1,5 9 0,-7-18-32,1 1 1,0-1 0,-1 1 0,1-1-1,0 1 1,0-1 0,0 0 0,0 1-1,0-1 1,0 0 0,0 0-1,0 0 1,0 0 0,1 0 0,-1 0-1,0 0 1,1 0 0,-1 0 0,1-1-1,-1 1 1,1 0 0,-1-1-1,1 0 1,-1 1 0,1-1 0,0 0-1,-1 0 1,1 1 0,0-1 0,-1-1-1,1 1 1,-1 0 0,1 0-1,0 0 1,-1-1 0,1 1 0,-1-1-1,3-1 1,3-1 14,0-1-1,0-1 1,0 1 0,-1-1-1,0-1 1,0 1 0,0-1-1,0 0 1,-1 0 0,6-10-1,2-4 47,-1 0 0,13-30 0,-15 21 32,-10 26-31,-6 20-14,0 5-17,1 0 0,-2 26-1,6-40-31,0-1-1,1 1 1,0-1-1,0 0 1,1 1-1,0-1 0,0 0 1,1 0-1,0 1 1,5 11-1,-6-17-33,0 0 0,0 0 0,0 0-1,1 0 1,-1 0 0,1-1 0,-1 1 0,1 0 0,0-1 0,0 0-1,-1 1 1,1-1 0,0 0 0,0 0 0,1 0 0,-1 0 0,0 0-1,0 0 1,0-1 0,1 1 0,-1-1 0,0 1 0,0-1 0,1 0-1,-1 0 1,0 0 0,1 0 0,-1-1 0,0 1 0,1 0 0,-1-1-1,0 0 1,0 0 0,0 1 0,0-1 0,4-2 0,-1 0-82,0 0 0,0 0 1,0 0-1,0 0 0,-1-1 1,1 0-1,-1 0 0,0 0 1,0-1-1,-1 1 0,1-1 1,-1 0-1,4-7 0,1-13-346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15419,'3'37'1701,"-4"58"-1,0 1-157,25 124 101,-6-75-1518,-17-137-121,0-6-3,-1 0-1,0-1 0,1 1 1,-1 0-1,0 0 0,0 0 0,0 0 1,0 0-1,-1 0 0,1 0 1,-1 2-1,1-4-2,-1 0 1,1 0-1,-1-1 0,1 1 0,-1 0 1,1-1-1,-1 1 0,1 0 0,-1-1 1,1 1-1,0-1 0,-1 1 1,1 0-1,0-1 0,-1 1 0,1-1 1,0 1-1,0-1 0,0 1 0,-1-1 1,1 0-1,0 1 0,0-1 1,0 1-1,0-1 0,-7-22-32,0-12-10,3 0-1,1 0 1,1 0-1,2 0 1,2-1 0,1 1-1,1 0 1,16-57-1,-16 76 36,1 1-1,1 0 0,0 0 1,1 1-1,1 0 1,18-25-1,-23 35 11,0 1 0,0-1 1,0 1-1,1 0 0,-1 0 0,1 1 0,0-1 1,0 1-1,0-1 0,0 1 0,0 1 0,6-3 1,-6 3 1,0 1 0,-1-1 0,1 1 0,0 0 0,-1 0 0,1 1 0,0-1 1,-1 1-1,1-1 0,0 1 0,-1 0 0,1 1 0,-1-1 0,0 1 1,1-1-1,-1 1 0,5 4 0,-5-4 29,1 0 0,-1 0 1,0 1-1,0-1 0,0 1 0,-1 0 0,1 0 1,0 0-1,-1 0 0,0 1 0,0-1 0,0 1 1,0-1-1,-1 1 0,1 0 0,-1-1 0,0 1 1,0 0-1,0 0 0,-1 0 0,1 0 0,-1 0 1,0 0-1,0 0 0,-1 4 0,0-1 101,-1 0 0,0 0 0,0 0 0,-1 0-1,0 0 1,0-1 0,-1 0 0,1 1 0,-1-1 0,-1 0-1,1-1 1,-11 11 0,7-8 28,0 0-1,-1-1 1,0 0 0,0-1-1,0 0 1,-1 0 0,0-1-1,0 0 1,-17 5 0,27-9-177,-1-1 1,0 0-1,1 1 1,-1-1-1,0 0 1,0 0 0,0 1-1,1-1 1,-1 0-1,0 0 1,0 0 0,0 0-1,1 0 1,-1 0-1,0-1 1,0 1 0,0 0-1,1 0 1,-1 0-1,0-1 1,0 1-1,1 0 1,-1-1 0,0 1-1,1-1 1,-1 1-1,0-1 1,1 1 0,-1-1-1,1 1 1,-1-1-1,1 0 1,-1 1 0,1-1-1,-1 0 1,1 1-1,0-1 1,-1 0-1,1 0 1,-1-1 0,1-1-19,0 0 1,0 0 0,0 1 0,1-1-1,-1 0 1,1 0 0,-1 0 0,1 0 0,0 0-1,3-4 1,11-23-223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17292,'3'-4'2096,"-2"0"-1392,-3-3 2841,0 14-4145,4-4-456,0-6 512,3-4-1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 12611,'6'-4'681,"26"-16"752,-31 19-1345,0 0 0,1 1 0,-1-1 1,0 1-1,0 0 0,0-1 0,1 1 0,-1 0 1,0 0-1,0-1 0,1 1 0,-1 0 1,0 0-1,0 0 0,1 1 0,-1-1 0,0 0 1,0 0-1,1 1 0,-1-1 0,0 1 0,0-1 1,0 1-1,1-1 0,0 2 0,1 1 69,-1-1 0,-1 1-1,1 0 1,0-1-1,0 1 1,-1 0 0,0 0-1,0 0 1,0 0 0,0 0-1,1 4 1,4 38 739,-4-29-628,17 197 1700,10 75-822,-27-279-1129,-2-5 5,1 1 1,-1-1-1,1 1 0,1-1 0,-1 1 1,0-1-1,1 0 0,0 1 0,3 4 1,-4-22 134,-4 1-193,0 0 0,-1 1 0,0 0-1,0 0 1,-2 0 0,-11-19 0,-48-59-707,54 75 640,-76-80-1072,80 87 1067,17 5 348,17 2-28,11 0 46,-30-1-148,87-12-233,-84 10 25,-1 1 1,1-2 0,0 0-1,-1 0 1,0-1-1,14-8 1,3-5-129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15699,'0'-3'2081,"3"5"-1713,4 10 664,0 9-144,2 9-256,1 1-119,1 11-209,2 1-56,-2 1-80,-1-2-80,-1-9-320,-2-7-232,-1-15-369,0-5 689,-5-18-144,1-11-128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17236,'-2'-4'1784,"2"-1"-1136,0 1-256,0 1 729,0-1-273,2 4-736,2-2-368,0 7 1440,1 0-1192,3 8-32,2 2-64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94 17492,'0'-4'292,"0"-1"0,-1 1 1,0-1-1,0 1 0,0 0 0,0 0 1,0-1-1,-1 1 0,0 0 1,0 0-1,0 0 0,0 1 0,-1-1 1,0 1-1,1-1 0,-1 1 1,-6-5-1,8 6-231,-1 1 1,1-1 0,-1 1-1,0 0 1,1-1-1,-1 1 1,0 0 0,0 0-1,0 0 1,0 0-1,0 1 1,0-1 0,0 0-1,0 1 1,0-1-1,0 1 1,0 0 0,0 0-1,0 0 1,-1 0-1,1 0 1,0 0-1,0 1 1,0-1 0,0 1-1,0-1 1,0 1-1,0 0 1,0 0 0,0 0-1,0 0 1,0 0-1,1 0 1,-1 0 0,0 1-1,1-1 1,-3 3-1,-1 3-9,0 0 1,1 0-1,-1 1 0,2 0 0,-1-1 0,1 1 0,0 0 0,1 1 0,0-1 0,-2 15 0,2 0 81,0 1 0,2 38-1,1-45-36,1 0 0,7 30 0,-9-43-79,1-1 0,0 0 0,0 0-1,0 0 1,0 0 0,0 0 0,1 0 0,-1 0-1,1 0 1,0 0 0,0-1 0,0 1 0,0-1-1,0 1 1,1-1 0,-1 0 0,1 0 0,-1 0-1,1 0 1,0 0 0,6 2 0,-7-4-10,1 1 1,0-1-1,0 0 1,0 0-1,0-1 1,-1 1-1,1 0 1,0-1-1,0 0 1,-1 0-1,1 0 1,0 0-1,-1 0 1,1 0-1,-1-1 1,1 1-1,-1-1 1,4-2-1,4-5 16,-1 1-1,14-18 0,2-7 36,-1-1-1,-2-1 1,-2-2 0,26-61-1,-44 169 22,-1-35-66,8 46 0,-6-66-146,0 0-1,1 0 1,1 0 0,0-1 0,9 17-1,-13-29 62,0-1-1,1 1 0,-1-1 1,1 0-1,-1 0 0,1 0 0,0 0 1,0 0-1,-1 0 0,1 0 1,1 0-1,-1-1 0,0 1 1,0-1-1,1 0 0,-1 1 1,1-1-1,4 1 0,-5-2 42,0 0-1,1 0 1,-1 0 0,0 0-1,1 0 1,-1-1 0,0 1-1,0-1 1,1 0 0,-1 1 0,0-1-1,0 0 1,0 0 0,0-1-1,0 1 1,0 0 0,0-1-1,0 1 1,-1-1 0,1 1-1,-1-1 1,3-2 0,23-33-531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6 362 10258,'-2'-12'527,"0"-1"-1,1 0 1,1 1-1,0-1 1,1 0-1,0 0 1,0 0-1,2 1 1,0-1-1,0 1 1,10-23-1,-4 14 149,2-1 0,0 2 0,1-1 0,1 2 0,24-28 0,-33 42-532,0 1 0,0 0 0,1 0 0,-1 0 1,1 1-1,0 0 0,8-5 0,-12 7-119,0 1 1,0 0-1,0-1 1,0 1-1,0 0 0,0 0 1,0 0-1,0 0 1,0-1-1,0 1 0,0 0 1,0 1-1,0-1 1,0 0-1,0 0 0,0 0 1,-1 1-1,1-1 1,0 0-1,2 2 0,-2-1-13,0 0 1,0 0-1,0 0 0,0 1 0,0-1 0,0 0 0,0 1 0,-1-1 0,1 1 0,0-1 0,-1 1 0,1 0 0,-1-1 0,0 1 0,1-1 0,-1 1 0,0 2 0,0 6 3,0 0-1,0 0 1,-1 0-1,0 0 1,-1-1-1,-3 11 1,-21 61 12,15-50-18,2-8-7,6-16 4,0 0 0,0 1-1,1-1 1,0 0 0,0 1 0,1 0-1,-1-1 1,2 1 0,-1 12 0,1-19-16,0-1 0,1 1 1,-1 0-1,0-1 0,0 1 1,0 0-1,1-1 0,-1 1 1,0 0-1,1-1 0,-1 1 1,1-1-1,-1 1 0,1 0 1,-1-1-1,1 1 0,-1-1 1,1 0-1,-1 1 0,1-1 1,0 1-1,-1-1 1,1 0-1,0 1 0,-1-1 1,1 0-1,0 0 0,-1 0 1,1 1-1,0-1 0,0 0 1,-1 0-1,1 0 0,0 0 1,-1 0-1,1 0 0,0-1 1,0 1-1,-1 0 0,1 0 1,0 0-1,0-1 0,28-13-412,-20 9 258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18068,'2'-6'232,"1"0"0,-1 0 0,2 0 0,-1 0 0,1 0 0,-1 1 0,1 0 0,1 0 0,-1 0 0,1 0 0,0 1 0,0-1 0,0 1 0,1 1 0,-1-1 0,1 1 0,6-3 0,-8 4-202,-1 1-1,1-1 0,-1 1 0,1 0 1,-1 0-1,1 0 0,0 1 1,-1-1-1,1 1 0,0 0 0,-1 0 1,1 0-1,0 0 0,-1 1 0,1-1 1,0 1-1,-1 0 0,1 0 0,-1 1 1,1-1-1,-1 1 0,0-1 1,1 1-1,-1 0 0,0 0 0,0 1 1,0-1-1,-1 1 0,1-1 0,-1 1 1,4 4-1,-1 0-24,-1 0 0,-1 1 0,1-1 0,-1 1 0,0 0 0,-1 0 0,0 0 1,0 0-1,0 8 0,1 14 3,-2 34 0,0-8 2,-1-54-8,0 0 0,0 0-1,0 0 1,1-1 0,-1 1 0,0 0-1,1 0 1,-1 0 0,1-1-1,0 1 1,0 0 0,1 1 0,-2-3-2,0 1 0,0-1 1,1 0-1,-1 0 0,0 1 1,1-1-1,-1 0 1,0 0-1,1 0 0,-1 0 1,1 0-1,-1 0 0,0 1 1,1-1-1,-1 0 1,0 0-1,1 0 0,-1 0 1,1 0-1,-1 0 0,0 0 1,1-1-1,-1 1 1,0 0-1,1 0 0,-1 0 1,1 0-1,-1 0 1,0-1-1,1 1 0,-1 0 1,0 0-1,1-1 0,2-2 3,0 1-1,0-1 0,-1 0 1,1-1-1,-1 1 0,0 0 1,0-1-1,3-6 0,5-15 17,-1 0 0,-2 0 0,-1 0 0,0-1 0,-2 0-1,-1 0 1,0-39 0,-4 61-12,1-1-1,-1 1 1,0 0 0,0 0 0,-2-7-1,3 11-4,0-1-1,-1 1 0,1 0 0,0-1 0,0 1 1,0 0-1,-1-1 0,1 1 0,0-1 0,0 1 1,-1 0-1,1 0 0,0-1 0,-1 1 0,1 0 0,0-1 1,-1 1-1,1 0 0,0 0 0,-1 0 0,1-1 1,-1 1-1,0 0 0,1 0 0,-1 1 0,0-1 0,1 0 0,-1 1 0,1-1 0,-1 0 0,1 1 0,-1-1 0,1 1 0,-1-1 0,1 1 0,-1-1 0,1 1 0,-1 0 0,1-1 1,0 1-1,-1-1 0,1 1 0,0 0 0,-1 0 0,-1 5 2,0 0 1,1 0-1,0 1 1,-1-1-1,2 0 0,-1 0 1,1 0-1,0 1 1,0-1-1,1 0 1,0 0-1,0 1 1,0-1-1,4 10 1,-4-14-5,0 1 1,0 0 0,0-1 0,0 1 0,0-1-1,1 1 1,-1-1 0,1 0 0,0 0 0,-1 0 0,1 1-1,0-2 1,0 1 0,0 0 0,1 0 0,-1-1-1,0 1 1,1-1 0,-1 1 0,1-1 0,-1 0-1,1 0 1,-1-1 0,1 1 0,0 0 0,-1-1 0,1 1-1,0-1 1,0 0 0,0 0 0,-1 0 0,1 0-1,0-1 1,4 0 0,2-2 3,0-1-1,1 0 1,-1 0 0,0-1 0,-1 0-1,1-1 1,-1 0 0,0 0-1,-1-1 1,8-7 0,-3 1 17,0-1 0,-1 0 0,0-1 1,15-27-1,-23 34-10,0 0 0,0 0 0,-1-1 0,0 1 0,2-15 0,-4 21-8,0 0-1,0 0 1,0 0-1,0 0 1,0 0 0,0 0-1,-1 0 1,1 0 0,-1 0-1,1 0 1,-1 0 0,0 0-1,-1-2 1,1 3-1,1 1-1,-1-1 1,0 0 0,0 1-1,1-1 1,-1 0 0,0 1-1,0-1 1,0 1 0,0 0-1,0-1 1,0 1 0,0 0-1,0-1 1,0 1 0,0 0-1,0 0 1,0 0 0,0 0-1,0 0 1,0 0 0,0 0-1,0 0 1,0 1 0,0-1-1,0 0 1,0 1 0,-1-1-1,-2 2 2,-1 0-1,1 1 1,0-1-1,0 1 1,0 0-1,0-1 1,1 2-1,-1-1 1,1 0-1,0 1 1,0 0-1,0-1 1,0 1-1,1 0 1,0 0-1,-1 1 1,2-1-1,-1 1 1,0-1-1,0 6 0,-3 4 15,2 0 0,0 1 0,1-1 0,1 1 0,-1 18 0,3-24-18,0 0 0,0-1 0,0 0 0,1 1-1,0-1 1,1 0 0,0 0 0,0 0 0,1 0 0,0-1 0,8 12 0,-10-16-33,0 0 0,0 0 0,0-1 1,1 1-1,-1-1 0,1 0 0,-1 0 1,1 0-1,0 0 0,0 0 0,0 0 1,0-1-1,0 1 0,0-1 0,1 0 1,-1 0-1,0 0 0,1-1 0,-1 1 1,0-1-1,1 0 0,-1 0 0,0 0 1,1 0-1,-1 0 0,1-1 0,-1 0 1,0 1-1,1-1 0,-1 0 0,4-2 1,27-19-183,3-10-41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7 371 13579,'-2'9'655,"1"-2"-462,0-1-1,0 0 1,0 0-1,1 8 1,0-13-165,0 0 0,0-1 0,0 1 0,0 0 0,0 0 0,0 0-1,0 0 1,0 0 0,1 0 0,-1 0 0,0-1 0,1 1 0,-1 0 0,1 0 0,-1-1 0,1 1 0,-1 0 0,1 0 0,-1-1-1,1 1 1,0 0 0,-1-1 0,1 1 0,0-1 0,0 1 0,-1-1 0,1 1 0,0-1 0,0 0 0,0 1 0,0-1 0,-1 0-1,1 0 1,0 0 0,0 1 0,1-1 0,3-1 45,0 0-1,0 1 1,0-2-1,0 1 1,0 0-1,0-1 1,0 0-1,-1 0 1,1-1-1,-1 1 1,1-1-1,-1 0 1,7-6-1,8-8 78,24-27-1,-38 39-113,18-21 118,-1 0 0,26-41 0,-40 55-96,-2 1 0,1-1 0,-2-1-1,0 1 1,0-1 0,-1 0 0,-1-1 0,0 1 0,2-15 0,-5 24-36,0 0 0,0 0-1,0 1 1,0-1 0,-1 0-1,1 0 1,-1 1 0,0-1-1,0 0 1,-1 1 0,1-1-1,-1 1 1,1-1 0,-5-4-1,5 6-4,-1 0-1,0 0 0,-1 0 1,1 0-1,0 0 0,0 1 1,-1-1-1,1 1 0,-1 0 1,1-1-1,-1 1 0,0 1 1,1-1-1,-1 0 0,0 0 1,0 1-1,0 0 0,1-1 1,-1 1-1,-3 1 0,1-1-6,1 0-1,-1 1 0,0 0 0,1 0 0,-1 0 1,1 0-1,0 1 0,-1-1 0,1 1 0,0 0 0,0 1 1,0-1-1,0 1 0,-5 4 0,4-1 1,-1 0-1,1 0 0,0 0 0,0 1 1,1 0-1,-1 0 0,-4 13 1,2-1-1,0 0 0,2 0 0,0 1 0,1 0 0,-2 37 0,5-38-3,1 0-1,0-1 1,2 1-1,4 24 1,-4-37-14,0 1 0,0-1 0,0 0 0,1 0 1,0 0-1,0 0 0,4 5 0,-5-8-12,0-1 1,0 1-1,1-1 0,-1 1 1,1-1-1,-1 0 0,1 0 0,0 0 1,0 0-1,0-1 0,0 1 1,0-1-1,0 0 0,5 1 0,-6-1 42,1 0 0,-1-1-1,1 0 1,0 1 0,-1-1-1,1 0 1,-1-1 0,1 1-1,-1 0 1,1-1-1,-1 1 1,1-1 0,-1 0-1,1 0 1,-1 0 0,0 0-1,1 0 1,-1 0-1,0-1 1,0 1 0,0-1-1,0 1 1,0-1 0,0 0-1,-1 0 1,3-3 0,12-20 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15723,'-15'19'1073,"1"14"-873,-2 7-72,3 9 152,-1 4-48,1 3-32,0 0-32,0-5-32,-1-3-104,-3-16-328,1-10 2112,-1-22-1680,-3-16 128,-5-24 72</inkml:trace>
  <inkml:trace contextRef="#ctx0" brushRef="#br0" timeOffset="1">0 63 13899,'15'18'1304,"3"6"-760,4 2-240,8 2 641,3 0-225,7-5-208,4-2-240,-2-5-464,-3-5 288,-9-14-144,-4-4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11586,'14'137'3804,"-7"-60"-2679,16 78 1,21 7-751,-2-5-234,-38-124-81,-7-20 14,3-13-71,-1 1 0,1-1 0,0 0 0,-1 0 0,1 0 0,0 0 0,0 0 0,-1 0-1,1 1 1,0-1 0,-1 0 0,1 0 0,0 0 0,-1 0 0,1 0 0,0 0 0,-1 0 0,1-1-1,0 1 1,-1 0 0,1 0 0,0 0 0,-1 0 0,1 0 0,0 0 0,-1-1 0,1 1 0,0 0-1,0 0 1,-1 0 0,1-1 0,0 1 0,0 0 0,-1 0 0,1-1 0,0 1 0,-5-6 6,1 0 0,0 0 0,0 0 0,0 0 0,1-1 0,0 1 0,1-1 0,-1 0 0,1 0 0,0 0 0,-1-11 0,2 12-5,-11-55-6,2 0 0,3-1 0,3-1 0,2 1 0,12-111 0,-10 169 2,2-14-5,1 1-1,1-1 1,9-29 0,-11 43 3,0 0 1,0 0 0,0 0-1,0 0 1,0 1-1,1-1 1,0 1 0,0 0-1,3-4 1,-4 6 1,0-1 0,0 1 0,0 0 1,0-1-1,0 1 0,1 0 0,-1 1 0,0-1 0,1 0 0,-1 1 1,0-1-1,1 1 0,-1 0 0,1-1 0,-1 1 0,0 0 0,4 1 1,-1 0-3,0 0 1,0 0 0,0 1-1,-1 0 1,1 0 0,-1 0-1,1 0 1,-1 1 0,0 0-1,0 0 1,0 0-1,0 0 1,0 0 0,-1 1-1,0 0 1,1 0 0,-1 0-1,-1 0 1,1 0 0,-1 0-1,1 1 1,-1-1 0,1 6-1,1-1 6,-1 0 0,-1 0 0,0 0 0,0 0 0,-1 0 0,0 0 0,-1 1 0,0-1 0,0 0-1,-1 0 1,-3 16 0,0-13 26,0 0 0,0 0 0,-2 0 0,1-1 0,-1 0 0,-1 0 0,0-1 0,-1 1 0,0-1 0,0-1 0,-1 0 0,0 0 0,-1-1 0,0 0 0,0 0 0,-1-1 0,-16 8 0,23-13-70,0-1 0,0 1 0,0-1-1,0 0 1,-8 1 0,11-2 35,0 1 1,0-1 0,0 0 0,0 0 0,-1-1 0,1 1-1,0 0 1,0 0 0,0 0 0,0-1 0,0 1-1,0-1 1,-1 1 0,1-1 0,0 1 0,0-1-1,0 1 1,1-1 0,-1 0 0,0 0 0,0 0 0,0 1-1,0-1 1,1 0 0,-1 0 0,0-1 0,-5-20-139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14291,'5'12'466,"-1"0"-1,-1 0 1,0 0-1,0 0 1,1 25 0,0-3-46,32 298 1647,-17-133-1725,-17-184-535,1-13-169,2-21 59,-1-4 131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92 14939,'0'-1'74,"0"1"-1,0-1 1,0 1-1,0 0 1,0-1 0,0 1-1,0-1 1,0 1-1,0-1 1,0 1-1,0-1 1,0 1-1,0-1 1,-1 1 0,1-1-1,0 1 1,0-1-1,-1 1 1,1 0-1,0-1 1,0 1 0,-1-1-1,0 1 1,-7 3 714,-9 19 23,12-10-687,0 0 1,1 0-1,0 1 0,0-1 1,2 1-1,-1 0 0,2 0 1,0 0-1,0 0 0,1 0 1,1 0-1,2 13 0,-3-25-115,0 0-1,0 1 0,1-1 1,-1 0-1,0 0 0,1 0 1,-1 0-1,1 1 0,-1-1 1,1 0-1,0 0 0,0 0 1,-1 0-1,1 0 0,0 0 1,0-1-1,0 1 1,0 0-1,0 0 0,0-1 1,0 1-1,0 0 0,0-1 1,0 1-1,0-1 0,0 1 1,1-1-1,-1 0 0,0 0 1,0 1-1,0-1 0,1 0 1,-1 0-1,0 0 0,0 0 1,1 0-1,-1-1 1,0 1-1,0 0 0,0 0 1,1-1-1,-1 1 0,0-1 1,0 1-1,2-2 0,3-1 4,1 0 0,-1-1 0,0 0 0,-1 0 0,1 0 0,9-10 0,-1-3 0,0-2 0,-1 1 0,-1-1 0,-1-1 0,-1 0 0,0-1-1,-2 0 1,0 0 0,8-41 0,-15 61-12,-1-1-1,0 1 1,1 0 0,-1-1-1,0 1 1,0-1 0,0 1-1,0-1 1,0 1 0,0 0-1,0-1 1,0 1 0,0-1-1,-1 1 1,1 0 0,-1-1-1,1 1 1,-1 0 0,-1-3-1,2 4 1,0 0 0,-1 0 0,1 0-1,0 0 1,-1 0 0,1 0 0,0 0-1,0 0 1,-1 0 0,1 0 0,0 0-1,-1 0 1,1 0 0,0 0 0,-1 0 0,1 0-1,0 1 1,0-1 0,-1 0 0,1 0-1,0 0 1,0 0 0,-1 1 0,1-1 0,0 0-1,0 0 1,-1 1 0,-10 16 6,5-3 39,0 1 0,1 0-1,0 0 1,1 0 0,-3 27 0,6-35-14,1 1 0,0 0 0,0-1 0,1 1 0,0 0 0,2 7 0,-2-11-13,0 0 1,0-1 0,1 1 0,-1-1 0,1 1-1,0-1 1,0 0 0,0 0 0,0 0-1,1 0 1,-1 0 0,7 5 0,-6-6-8,0 0 0,1 0 1,-1 0-1,1 0 0,0-1 0,-1 1 1,1-1-1,0 0 0,0 0 0,0-1 1,0 1-1,0-1 0,0 0 0,0 0 0,0 0 1,0 0-1,0-1 0,0 1 0,0-1 1,-1 0-1,1 0 0,0-1 0,0 1 1,-1-1-1,7-4 0,-3 2-6,0 0 0,0-1 0,-1 0 0,1 0 0,-1-1-1,0 0 1,-1 0 0,0 0 0,0-1 0,0 0 0,6-11 0,-9 15-3,19-48 16,-20 48-19,0 0 0,0-1-1,0 1 1,-1 0 0,1-1 0,-1 1 0,0-1 0,0 1-1,0 0 1,0-1 0,-1 1 0,1 0 0,-2-5 0,2 8-1,0 0 1,-1-1 0,1 1 0,0-1 0,0 1 0,-1-1-1,1 1 1,0 0 0,-1-1 0,1 1 0,0 0-1,-1-1 1,1 1 0,0 0 0,-1-1 0,1 1-1,-1 0 1,1 0 0,-1 0 0,1-1 0,-1 1 0,1 0-1,0 0 1,-1 0 0,1 0 0,-1 0 0,1 0-1,-1 0 1,1 0 0,-1 0 0,1 0 0,-1 0-1,1 0 1,-1 0 0,1 0 0,-1 1 0,1-1 0,-1 0-1,1 0 1,0 0 0,-1 1 0,0-1 0,-15 14-34,12-8 39,0 0 0,0 0 1,1 1-1,-1-1 0,1 1 0,1 0 0,-1 0 0,1 0 0,1 0 0,-1 1 0,1-1 0,0 0 0,1 1 0,0-1 1,1 12-1,-1-18-1,1 0 1,-1 0 0,1 0 0,-1 0 0,1 0 0,0 0 0,-1 0 0,1 0-1,0 0 1,0 0 0,0 0 0,0 0 0,0 0 0,0 0 0,0-1 0,0 1-1,0-1 1,0 1 0,0 0 0,0-1 0,0 0 0,1 1 0,-1-1-1,0 0 1,0 1 0,0-1 0,1 0 0,-1 0 0,0 0 0,0 0 0,1 0-1,-1-1 1,0 1 0,2-1 0,3 0 9,0 0 1,0-1-1,0 0 1,0 0-1,9-5 1,-2-1 2,1-1 1,-1-1 0,-1 1-1,0-2 1,15-15 0,-3-1-14,25-38 0,-54 77 23,1 0-1,0 0 0,0 1 1,1-1-1,1 1 0,-1 17 1,3-30-23,0 1 0,0-1 1,0 1-1,0-1 0,0 0 0,0 1 1,0-1-1,0 0 0,0 1 1,0-1-1,0 1 0,0-1 1,0 0-1,1 1 0,-1-1 0,0 0 1,0 1-1,0-1 0,1 0 1,-1 0-1,0 1 0,0-1 0,1 0 1,-1 0-1,0 1 0,1-1 1,-1 0-1,0 0 0,1 0 1,-1 1-1,0-1 0,1 0 0,-1 0 1,0 0-1,1 0 0,-1 0 1,1 0-1,-1 0 0,0 0 1,1 0-1,-1 0 0,0 0 0,1 0 1,-1 0-1,1 0 0,-1 0 1,0 0-1,1 0 0,0-1 0,16-8 71,-4-3-52,1-1 0,-2 0 0,0 0 0,0-1 0,-2-1-1,1 0 1,11-24 0,-34 64 0,-12 35-1,20-49-90,0 0 0,1 1 0,1-1-1,-1 1 1,2-1 0,0 1 0,0 17-1,1-29 68,0 1 0,0 0-1,0-1 1,1 1 0,-1 0-1,0-1 1,0 1 0,0-1 0,0 1-1,1 0 1,-1-1 0,0 1-1,0-1 1,1 1 0,-1-1-1,0 1 1,1-1 0,-1 1-1,1-1 1,-1 1 0,1 0-1,0-1 20,-1 0-1,0 0 1,1 0-1,-1 0 1,1 0 0,-1-1-1,1 1 1,-1 0-1,0 0 1,1 0-1,-1 0 1,1 0-1,-1-1 1,0 1-1,1 0 1,-1 0-1,0 0 1,1-1-1,-1 1 1,0 0-1,1-1 1,-1 1-1,0-1 1,2-1 10,0 0 1,0-1-1,0 0 1,0 1-1,-1-1 1,0 0-1,3-5 1,2-29-28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17740,'-10'5'1576,"4"3"-1136,0-4-280,6-1 312,6-2-544,1-1 216,3 2-176,-1 3-288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55 512 14611,'-11'21'999,"5"-10"-595,-1 1 0,2 0 0,-1 1 0,2-1 0,0 1 0,0 0-1,-3 23 1,7-36-390,0 1 0,0-1-1,0 1 1,0-1-1,0 1 1,0-1 0,0 1-1,0-1 1,0 0-1,0 1 1,0-1 0,0 1-1,0-1 1,0 1-1,0-1 1,1 0 0,-1 1-1,0-1 1,0 1 0,0-1-1,1 0 1,-1 1-1,0-1 1,0 0 0,1 1-1,-1-1 1,0 0-1,1 0 1,-1 1 0,1-1-1,12-4 146,12-21-93,-16 10-51,0-1 0,-1 1 0,0-2 0,6-22 0,15-71 53,-27 103-64,-1 5-2,-1 0-1,1 0 1,-1 0 0,1 0-1,-1 0 1,1 0 0,-1 0 0,0 0-1,0 0 1,0-1 0,0 1-1,-1 0 1,1 0 0,-1 0-1,1 0 1,-1 0 0,1 0-1,-2-2 1,1 4 1,1-1 0,0 1-1,-1 0 1,1 0 0,-1 0 0,1 0 0,0 0 0,-1 0-1,1-1 1,0 1 0,-1 0 0,1 0 0,0 0 0,-1 0 0,1 0-1,-1 1 1,1-1 0,0 0 0,-1 0 0,1 0 0,0 0-1,-1 0 1,1 0 0,0 1 0,-1-1 0,1 0 0,0 0-1,-1 0 1,1 1 0,0-1 0,0 0 0,-1 1 0,1-1 0,0 0-1,0 0 1,-1 1 0,1-1 0,0 0 0,0 1 0,-9 16 116,9-17-117,-7 18 152,0 1 1,2 0 0,0 0-1,1 0 1,1 1 0,0-1-1,2 1 1,1-1 0,2 31 0,-2-47-121,1 0 0,0 0 1,-1 0-1,1 0 1,0 0-1,0 0 1,1 0-1,-1 0 1,0 0-1,1-1 1,0 1-1,0-1 0,0 1 1,0-1-1,4 4 1,-4-5-23,-1 0 1,1 0 0,0 0-1,-1 0 1,1-1 0,0 1-1,0-1 1,-1 1 0,1-1-1,0 0 1,0 0 0,0 0-1,0 0 1,-1 0 0,1 0-1,0 0 1,0-1 0,0 1-1,0-1 1,-1 1 0,1-1-1,0 0 1,-1 1-1,1-1 1,0 0 0,-1 0-1,3-2 1,5-4-24,-1-1-1,0 0 1,0 0-1,-1 0 1,0-1-1,0 0 1,-1-1-1,0 1 1,-1-1-1,0 0 1,7-20 0,1-13-442,14-67 0,-16 54-183,-2 0-1,-3 0 1,-1-82-1,-5 127 556,0 7 47,1 0 0,-2 0 1,1-1-1,0 1 0,-1 0 0,0 0 0,0-1 0,0 1 0,0 0 0,-1 0 0,1 0 0,-1 1 0,-3-6 0,4 8 45,1 0-1,-1 1 1,1-1 0,-1 1-1,0-1 1,1 1-1,-1-1 1,0 1-1,1 0 1,-1-1 0,0 1-1,1 0 1,-1-1-1,0 1 1,0 0-1,0 0 1,1 0 0,-1-1-1,0 1 1,0 0-1,0 0 1,1 0-1,-1 1 1,0-1 0,0 0-1,0 0 1,1 0-1,-1 0 1,0 1-1,0-1 1,1 0 0,-1 1-1,0-1 1,1 1-1,-1-1 1,0 1-1,1-1 1,-1 1 0,0-1-1,0 2 1,-3 2 147,0 0 0,0 1-1,1-1 1,-6 10 0,-2 7 150,1-1 0,1 1 0,0 1 0,2 0 0,1 0 0,0 0 0,-3 35-1,7-38-219,0 1 0,2-1-1,0 0 1,1 1-1,1-1 1,1 0 0,1 0-1,0 0 1,10 24 0,-11-36-100,0 0 1,0 0-1,0-1 1,1 1 0,0-1-1,0 0 1,0 0-1,1-1 1,0 1 0,7 5-1,-12-10 10,1-1 1,-1 1-1,1-1 0,-1 0 1,1 1-1,0-1 0,-1 0 1,1 1-1,-1-1 0,1 0 1,0 1-1,-1-1 0,1 0 0,0 0 1,-1 0-1,1 0 0,0 0 1,-1 0-1,1 0 0,0 0 1,-1 0-1,1 0 0,0 0 0,-1 0 1,1 0-1,0-1 0,-1 1 1,2-1-1,-1 0 2,0 0 0,0 0 1,0 0-1,0 0 0,-1 0 0,1 0 1,0 0-1,-1-1 0,1 1 0,-1 0 0,1-1 1,-1 1-1,1-2 0,0-6 7,1 0 0,-1-1 0,-1-10 1,0 19-9,0-26-26,-2-1 1,-1 0 0,-1 1 0,-14-51 0,18 77 23,0 1-1,0 0 1,0-1 0,0 1-1,0 0 1,0 0 0,0-1 0,0 1-1,0 0 1,0-1 0,0 1-1,-1 0 1,1 0 0,0-1 0,0 1-1,0 0 1,0 0 0,0-1-1,-1 1 1,1 0 0,0 0 0,0 0-1,0-1 1,-1 1 0,1 0-1,0 0 1,0 0 0,-1 0 0,1 0-1,0-1 1,0 1 0,-1 0-1,-2 10-28,1 17 26,3-16 11,0 1 1,1-1-1,1 0 1,-1-1-1,2 1 0,-1 0 1,6 9-1,-7-16-3,0-1-1,0 0 1,0 0-1,0-1 0,0 1 1,0 0-1,1-1 1,-1 1-1,1-1 1,0 0-1,4 3 1,-5-4-3,0 0 1,0 0 0,1-1-1,-1 1 1,0 0 0,0-1-1,1 0 1,-1 0-1,0 1 1,0-1 0,1-1-1,-1 1 1,0 0 0,0 0-1,1-1 1,-1 0 0,0 1-1,0-1 1,3-1-1,1-1-1,-1 0 0,0-1-1,0 1 1,0-1 0,-1 0-1,1 0 1,-1 0 0,0-1-1,0 0 1,-1 0 0,1 0-1,-1 0 1,4-8-1,-3 5-1,-1 1-1,0-1 0,-1 1 1,0-1-1,0 0 0,0 0 1,-1 0-1,0 0 0,-1-14 0,0 21 4,1 0 0,-2 0-1,1 0 1,0 0 0,0 0-1,0 0 1,0 0-1,-1 0 1,1 0 0,0 0-1,-1 0 1,1 0-1,-1 0 1,1 0 0,-1 0-1,0-1 1,0 2 2,1 0-1,0 0 1,-1 0 0,1 0-1,-1 0 1,1 0 0,0 0-1,-1-1 1,1 1 0,0 0-1,-1 0 1,1 0 0,-1 1 0,1-1-1,0 0 1,-1 0 0,1 0-1,0 0 1,-1 0 0,1 0-1,-1 0 1,1 1 0,0-1-1,-1 0 1,1 0 0,0 1-1,0-1 1,-1 1 0,-2 1 12,1 0 1,0 1 0,0 0-1,0 0 1,0 0-1,0 0 1,0 0 0,-1 5-1,-3 8 100,1 1 0,1-1 1,0 1-1,-2 34 0,6-40-36,0 1 0,0-1-1,1 1 1,0-1 0,1 1 0,0-1 0,1 0 0,6 15 0,-9-24-89,1-1 1,-1 1-1,1 0 0,0-1 1,0 1-1,0-1 0,0 1 1,0-1-1,0 1 1,0-1-1,0 0 0,0 1 1,1-1-1,-1 0 1,0 0-1,1 0 0,-1 0 1,1 0-1,0 0 1,-1-1-1,1 1 0,0 0 1,-1-1-1,1 1 0,0-1 1,-1 0-1,1 1 1,0-1-1,0 0 0,0 0 1,-1 0-1,1-1 1,0 1-1,0 0 0,-1-1 1,1 1-1,0-1 1,-1 1-1,1-1 0,0 0 1,-1 0-1,1 1 0,-1-1 1,1 0-1,-1-1 1,1 1-1,-1 0 0,0 0 1,0 0-1,2-3 1,1-1-120,0 0 1,0 0 0,-1-1 0,0 1 0,0-1 0,0 0 0,-1 1-1,3-11 1,7-50-269,-7 7-86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14171,'-4'14'1712,"-3"9"-911,2-1-377,5-1 1304,0-1-800,12-1-728,2-2-408,6-1 88,0 0 64,0-5-208,0 0-64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9 495 11995,'-2'12'1056,"0"-4"-531,1 0 0,0 0 1,0 0-1,1 0 0,0 0 0,1 10 1,-1-18-497,0 1 1,1-1 0,-1 1-1,0-1 1,0 0 0,0 1-1,0-1 1,0 0 0,0 1 0,1-1-1,-1 0 1,0 1 0,0-1-1,1 0 1,-1 1 0,0-1 0,0 0-1,1 1 1,-1-1 0,0 0-1,1 0 1,-1 0 0,0 1-1,1-1 1,-1 0 0,0 0 0,1 0-1,-1 0 1,1 0 0,-1 1-1,0-1 1,1 0 0,15-6 378,13-18-246,-27 23-131,-2 0-13,1 1-1,-1-1 1,1 1-1,-1-1 1,1 1-1,-1-1 1,1 1-1,-1-1 1,1 1-1,0 0 1,-1-1-1,1 1 1,0 0-1,-1-1 1,1 1-1,0 0 1,-1 0-1,1 0 1,0 0-1,-1 0 1,1 0-1,1 0 1,-2 0 5,1 0 1,-1 1 0,1-1 0,-1 1 0,0-1 0,1 1 0,-1-1-1,0 1 1,0-1 0,1 1 0,-1-1 0,0 1 0,0-1 0,0 1-1,0 0 1,0-1 0,1 1 0,-1-1 0,0 1 0,0-1 0,-1 2-1,-4 41 973,3-33-782,0-1 4,1-1 1,1 0 0,0 1-1,0-1 1,2 16 0,-1-23-188,-1 1-1,0-1 1,1 0 0,-1 1 0,1-1 0,-1 0 0,1 0 0,0 0 0,-1 1-1,1-1 1,0 0 0,0 0 0,0 0 0,0 0 0,0 0 0,0-1-1,2 3 1,-1-3-20,-1 1 0,1-1-1,0 0 1,-1 1-1,1-1 1,0 0 0,-1 0-1,1 0 1,0 0 0,-1 0-1,1 0 1,0-1 0,-1 1-1,1-1 1,0 1 0,-1-1-1,1 1 1,1-2-1,6-3-156,1 0 0,-2-1 0,1 0 0,-1-1 0,1 0 0,-2 0 0,1-1-1,-1 0 1,0 0 0,-1 0 0,0-1 0,0 0 0,8-19 0,-13 26-73,-1 0 0,1 0 0,-1 0 0,1 0 1,-1 0-1,0 0 0,1 0 0,-1 0 0,0 0 0,0 0 1,-1 0-1,1 0 0,0 0 0,-1 1 0,1-1 0,-1 0 1,1 0-1,-1 0 0,0 0 0,0 0 0,-1-1 0,-2-6-753</inkml:trace>
  <inkml:trace contextRef="#ctx0" brushRef="#br0" timeOffset="1">5 0 17268,'-5'12'2232,"5"0"-1424,0-7-384,3 1 2209,6 1-2065,2-2-576,1 4 80,-2-2-72,-10 3-160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16179,'6'0'1465,"8"-3"-833,5-5-224,11-8 744,4-3-312,9-6-263,5-4-105,-1 0-328,-1 1-160,-8 3-440,-5 2-225,-11 9-311,-4 4 696,-10 11-232,-5 9-144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 14699,'-5'-10'1616,"-4"3"-831,-1 5-305,3 12 752,1 12-32,5 15-216,1 6-127,2 13-241,3 3-192,3 6-128,4 1-56,-1-3-384,-1-4-272,0-10-616,-1-5-121,-6-15 809,1-6-200,-5-12-248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 17428,'-6'72'2766,"6"-71"-2675,-1 0 1,1 0-1,0 0 1,0 0-1,0 0 1,0 0-1,0 0 1,0 0 0,0 0-1,1 0 1,-1 1-1,0-1 1,1 2-1,-1-3-64,1 0 0,-1 0 0,0 0-1,0 1 1,0-1 0,1 0 0,-1 0 0,0 0-1,0 0 1,1 0 0,-1 0 0,0 1-1,0-1 1,1 0 0,-1 0 0,0 0 0,1 0-1,-1 0 1,0 0 0,0 0 0,1 0-1,-1 0 1,0 0 0,0 0 0,1 0 0,-1-1-1,0 1 1,1 0 0,-1 0 0,0 0-1,0 0 1,1 0 0,1-2 3,-1 1-1,1 0 1,0-1-1,-1 1 1,1-1 0,-1 1-1,1-1 1,-1 1-1,0-1 1,0 0 0,2-3-1,23-65-605,-23 63 472,-1-1 1,0 0-1,-1 0 1,0 0 0,0-1-1,-1-15 1,0 24 98,0 0-1,0-1 1,0 1-1,0 0 1,0 0 0,0 0-1,0-1 1,0 1 0,0 0-1,0 0 1,0 0-1,0-1 1,0 1 0,0 0-1,0 0 1,0-1-1,0 1 1,0 0 0,0 0-1,0 0 1,-1-1 0,1 1-1,0 0 1,0 0-1,0 0 1,0 0 0,0-1-1,-1 1 1,1 0 0,0 0-1,0 0 1,0 0-1,0 0 1,-1-1 0,1 1-1,0 0 1,0 0 0,0 0-1,-1 0 1,1 0-1,0 0 1,0 0 0,-1 0-1,1 0 1,-7 10-37,-4 16 153,8-12-25,-11 41 167,14-52-231,-1 0 1,1 0 0,-1 1-1,1-1 1,0 0 0,0 0-1,1 1 1,-1-1 0,1 0-1,0 0 1,-1 0-1,1 0 1,2 4 0,-2-6-17,-1 0 0,1-1 0,-1 1 0,1 0 1,0-1-1,-1 1 0,1-1 0,0 1 0,0-1 1,0 1-1,-1-1 0,1 1 0,0-1 0,0 0 0,0 0 1,0 1-1,-1-1 0,1 0 0,0 0 0,0 0 1,0 0-1,0 0 0,0 0 0,0 0 0,-1 0 1,1 0-1,0-1 0,0 1 0,0 0 0,0 0 0,0-1 1,-1 1-1,1-1 0,0 1 0,0-1 0,-1 1 1,2-1-1,1-1 6,0 0-1,0-1 1,0 1 0,0-1 0,-1 1-1,1-1 1,3-5 0,-3 3-42,0-1 1,0 1-1,-1-1 0,1 0 0,-1 0 0,-1 0 1,1 0-1,-1 0 0,0-1 0,0 1 1,-1 0-1,0-1 0,0 1 0,-1 0 0,-1-12 1,1 15 32,0-1 1,0 1-1,0-1 1,-1 1-1,1-1 1,-1 1-1,0 0 1,0 0 0,0-1-1,0 2 1,-1-1-1,1 0 1,-1 0-1,0 1 1,0-1-1,0 1 1,0 0-1,0 0 1,0 0-1,0 0 1,-1 1-1,1-1 1,-1 1 0,1 0-1,-1 0 1,1 0-1,-6 0 1,-12 1-120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3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30 922 12419,'-1'0'106,"-2"1"85,0 0 0,1 0 0,-1 0 0,0-1 0,0 1 0,0-1-1,-5 0 1,8 0-182,0 0-1,0 0 1,0 0-1,0 0 1,0 0-1,0 0 1,1 0 0,-1 0-1,0 0 1,0 0-1,0 0 1,0 0-1,0 0 1,0 0-1,0 0 1,0 0-1,0 0 1,0 0-1,0-1 1,1 1-1,-1 0 1,0 0-1,0 0 1,0 0-1,0 0 1,0 0 0,0 0-1,0 0 1,0 0-1,0 0 1,0 0-1,0 0 1,0-1-1,0 1 1,0 0-1,0 0 1,0 0-1,0 0 1,0 0-1,0 0 1,0 0-1,0 0 1,0 0-1,0-1 1,0 1-1,0 0 1,0 0 0,0 0-1,0 0 1,0 0-1,0 0 1,0 0-1,0 0 1,0 0-1,0 0 1,0 0-1,0-1 1,0 1-1,-1 0 1,1 0-1,0 0 1,0 0-1,0 0 1,0 0-1,0 0 1,0 0 0,0 0-1,0 0 1,0 0-1,9-5 408,55-19 569,75-17 1,73-7-769,-139 33-68,173-37-70,470-113-67,-23-47-22,-130 38 27,6 32 259,-522 132-218,46-7 303,-93 17-321,1 0 0,-1 0 1,1 0-1,-1 0 0,1 0 1,-1-1-1,1 1 1,-1 0-1,1 0 0,-1 0 1,1 0-1,-1 0 0,0-1 1,1 1-1,-1 0 1,1 0-1,-1-1 0,0 1 1,1 0-1,-1-1 0,1 1 1,-1 0-1,0-1 0,0 1 1,1 0-1,-1-1 1,0 1-1,0-1 0,1 1 1,-1-1-1,0 0 0,0 1-31,0-1 0,0 1 0,0-1 0,0 1-1,-1 0 1,1-1 0,0 1 0,0-1 0,0 1-1,-1 0 1,1-1 0,0 1 0,0 0-1,-1-1 1,1 1 0,0 0 0,-1 0 0,1-1-1,0 1 1,-1 0 0,1 0 0,0-1 0,-1 1-1,1 0 1,-1 0 0,1 0 0,-1 0 0,1 0-1,0 0 1,-1 0 0,-10-1-14,1 1 0,0 1 0,0 0 0,-1 0 0,1 1 0,-14 4 0,-10 2-20,-339 65-167,-522 172 0,616-144 153,-62 20 18,179-70 7,-281 50 1,197-71-858,236-28 225,21-2 374,25-1 38,57-13-426,-1-4 0,141-46 0,119-71-2080,-10-25 549,-292 136 2103,113-55-692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23 14859,'10'-11'1576,"-10"11"-1548,0 0 0,0 0-1,-1 0 1,1 0-1,0 0 1,0 0-1,0 0 1,0 0 0,0 0-1,0 0 1,0 0-1,-1 0 1,1 0 0,0 0-1,0 0 1,0 0-1,0 0 1,0-1-1,0 1 1,0 0 0,0 0-1,0 0 1,0 0-1,0 0 1,0 0-1,-1 0 1,1 0 0,0-1-1,0 1 1,0 0-1,0 0 1,0 0-1,0 0 1,-1 2 56,-1-1 0,0 2 0,1-1-1,0 0 1,-1 0 0,1 0 0,0 0 0,0 1 0,0-1 0,1 1-1,-1-1 1,0 1 0,1-1 0,0 1 0,-1 3 0,-1 5 104,-53 243 1792,-46 254 50,97-485-2010,2 1-1,0 0 1,2 29 0,4-35-41,-4-18 19,0 0 0,0 0-1,0 0 1,0 1 0,0-1 0,1 0 0,-1 0 0,0 0 0,0 0-1,0 0 1,0 1 0,0-1 0,0 0 0,1 0 0,-1 0 0,0 0-1,0 0 1,0 0 0,0 0 0,0 0 0,1 0 0,-1 0 0,0 0-1,0 1 1,0-1 0,0 0 0,1 0 0,-1 0 0,0 0 0,0 0-1,0 0 1,0 0 0,1-1 0,-1 1 0,0 0 0,0 0 0,0 0-1,0 0 1,1 0 0,-1 0 0,0 0 0,0 0 0,17-24-325,-15 21 269,0 0 0,0 0 0,0 0 0,0 0 0,0 0 0,4-3 0,-1 4 14,1 0 0,0 0 0,-1 1-1,1 0 1,0 0 0,0 0 0,0 1 0,-1 0-1,1 0 1,0 1 0,10 1 0,17 0-15,-13-2 51,-1-2 0,1 0-1,-1-1 1,0-1 0,23-9 0,88-39-20,5-3 30,-96 45 2,0 2 0,1 1 0,52-2 1,-53 7-2,-1-2 1,0-2-1,62-17 1,-94 21-2,-1 0 0,0 0 1,0-1-1,0 1 1,0-1-1,-1 0 0,1 0 1,-1-1-1,0 1 1,0-1-1,0 0 0,0 0 1,0-1-1,-1 1 1,3-6-1,-1 1 2,-1 0 0,-1-1 0,1 1 0,-2-1 0,1 0 0,-1 1 0,1-16 0,4-61-268,-4 1 0,-14-151 0,9 213 126,-9-31 1,10 47 97,-1 1 0,0 0 0,0 0 0,-1 0 1,0 0-1,0 1 0,0-1 0,-1 1 0,-7-9 1,11 13 33,-2 0 0,1-1 1,0 1-1,0 0 0,0 0 1,0 1-1,-1-1 0,1 0 1,0 0-1,-1 0 0,1 1 0,0-1 1,-1 1-1,1-1 0,-1 1 1,1 0-1,-1-1 0,1 1 1,-1 0-1,0 0 0,1 0 1,-1 0-1,1 0 0,-1 1 1,1-1-1,-1 0 0,-1 1 1,-1 2 15,0-1 0,-1 1 0,1 0 1,1 0-1,-1 0 0,-6 7 0,-9 7 43,16-16-46,0 0-1,0 0 1,-1 0-1,1 0 1,0 0-1,-1-1 1,1 1-1,-1-1 1,1 0 0,0 0-1,-1 0 1,1-1-1,-1 1 1,-4-3-1,-7 1 28,-45-3 205,1 2 0,-1 2 0,0 3 0,-79 13 0,33 7 76,65-12-343,-1-2 1,0-1 0,-62 1-1,101-8-18,0 0-1,0 0 0,0 0 1,0 0-1,-1-1 1,1 1-1,0-1 0,0 0 1,1 0-1,-1 0 1,0 0-1,0 0 0,0 0 1,1-1-1,-1 0 0,1 1 1,-1-1-1,1 0 1,-1 0-1,-1-3 0,-3-9-241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3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72 13003,'-9'19'1991,"2"7"-1411,1 0 1,1 1-1,-3 44 1,-4 22 460,-14 21 43,14-73-764,3 0 1,1 1-1,-3 67 1,11-108-319,0 0 1,1 1-1,-1-1 1,0 1-1,1-1 0,-1 0 1,1 1-1,-1-1 0,1 0 1,0 0-1,0 1 0,-1-1 1,1 0-1,0 0 0,0 0 1,0 0-1,0 0 0,0 0 1,0 0-1,1-1 1,-1 1-1,0 0 0,0 0 1,1-1-1,-1 1 0,0-1 1,1 1-1,-1-1 0,0 0 1,1 0-1,-1 1 0,1-1 1,-1 0-1,2 0 0,8 0-4,0 1-1,0-2 0,15-1 1,-18 1 13,33-1 38,76 6 1,-72-1-49,64-3 0,-96-1-1,1-1 0,-1 0 0,1-1 0,-1 0 0,0-1 0,0 0 0,-1-2 0,1 1 0,11-8 0,-8 2 0,0-2 1,17-15-1,-19 15 14,0 1 0,28-18 0,-30 21-19,0 1 1,0-1 0,-1-1-1,-1 0 1,0-1 0,0 0-1,-1 0 1,0-1 0,-1 0-1,0-1 1,8-19-1,0-5-118,-1-1-1,17-73 0,-26 85-13,-2-1 0,0-1 0,-1-44 0,-3 70 134,-1 0 0,1 0 0,-1 0 0,0-1 0,0 1 0,0 0 0,0 0 0,-1 0 0,1 1 0,0-1 0,-1 0 0,1 0 0,-1 1 0,0-1 0,1 1 0,-1-1 0,0 1 0,0 0 0,0 0 0,0 0 0,0 0 0,-2-1 0,-8-3 3,0 0 0,-20-5 1,9 4 7,-1 2 1,0 1-1,0 1 1,0 0-1,0 2 1,-27 4 0,-147 28 183,96-13-95,48-10-295,-93 2 0,123-7-740,18-5 649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0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8986,'-1'10'729,"1"-10"-663,-1 0 0,1 0 1,0 0-1,0 1 0,0-1 0,0 0 0,0 0 0,0 1 0,0-1 0,0 0 1,0 0-1,-1 1 0,1-1 0,0 0 0,0 0 0,0 1 0,0-1 0,0 0 0,1 0 1,-1 1-1,0-1 0,0 0 0,0 0 0,0 1 0,0-1 0,0 0 0,0 0 0,0 1 1,1-1-1,-1 0 0,0 0 0,0 0 0,0 0 0,0 1 0,1-1 0,-1 0 1,0 0-1,0 0 0,0 0 0,1 1 0,-1-1 0,0 0 0,0 0 0,1 0 0,-1 0 1,0 0-1,0 0 0,1 0 0,-1 0 0,0 0 0,0 0 0,1 0 0,-1 0 1,13 2 982,-12-1-946,0-1 0,-1 0 1,1 0-1,0 1 0,-1-1 0,1 0 0,0 0 0,0 0 0,-1 0 0,1 0 0,0 0 0,-1 0 0,1 0 0,0 0 1,0 0-1,-1 0 0,1 0 0,0-1 0,-1 1 0,1 0 0,0 0 0,-1-1 0,1 1 0,-1 0 0,1-1 1,0 1-1,-1-1 0,1 1 0,-1-1 0,1 1 0,-1-1 0,2-1 740,-4-14 235,-1-1-921,-1-3 31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3 999 10570,'0'0'52,"0"0"0,0 0 1,1 0-1,-1 0 0,0 0 0,0 0 0,0 0 0,0 0 0,0-1 0,0 1 0,0 0 0,0 0 0,0 0 0,1 0 1,-1 0-1,0-1 0,0 1 0,0 0 0,0 0 0,0 0 0,0 0 0,0-1 0,0 1 0,0 0 0,0 0 1,0 0-1,0 0 0,0 0 0,0-1 0,-1 1 0,1 0 0,0 0 0,0 0 0,0 0 0,0 0 0,0-1 0,0 1 1,0 0-1,0 0 0,0 0 0,0 0 0,-1 0 0,1 0 0,0 0 0,0-1 0,0 1 0,0 0 0,0 0 0,-1 0 1,1 0-1,0 0 0,0 0 0,0 0 0,0 0 0,0 0 0,-1 0 0,1 0 0,0 0 0,0 0 0,0 0 1,-1 0-1,16-6 1517,95 18-508,-87-12-1055,43 0-43,1 1 0,114 20 0,-156-17 75,-19-4-16,0 1 1,0 0 0,0 0 0,0 1 0,0 0-1,-1 0 1,9 4 0,-8-3-6,1 0 0,0 0 0,-1-1 0,1 0 0,0 0 0,0-1-1,0 0 1,0 0 0,0-1 0,9 0 0,12-1 74,36-7 1,-28 2-73,160-10-4,-104 11 43,102-20 0,-147 17-4,89-3 1,50 12-28,-111 1-31,279 14 51,237-4-73,3-19 53,109 19-29,254-1-12,-678 6 12,53-1 34,-258-19-21,0-3 1,115-25-1,-178 28-2,-1 0 0,1-1 1,-1 0-1,0 0 0,0-1 1,0-1-1,-1 0 0,17-12 1,-26 17-6,1 0 1,0 0-1,-1 0 1,1-1 0,0 1-1,-1 0 1,0 0-1,1 0 1,-1-1-1,0 1 1,1 0-1,-1 0 1,0-1 0,0 1-1,0 0 1,0 0-1,0-2 1,-4-28-7,2 20 12,-6-131-19,7 89-44,-15-94-1,5 94 30,-2 1 0,-3 0-1,-29-64 1,41 108 28,0 1 0,0 0-1,0 0 1,-1 0 0,-1 0 0,1 1-1,-1-1 1,0 1 0,0 1 0,0-1-1,-10-5 1,11 9 13,1-1 1,0 1-1,-1 0 0,1 0 0,-1 0 0,0 1 1,1-1-1,-1 1 0,0 1 0,0-1 1,0 1-1,0-1 0,0 1 0,0 1 0,0-1 1,0 1-1,0 0 0,1 0 0,-1 0 1,-6 3-1,4-1 12,-1 0 0,0 0-1,1-1 1,-1 0 0,0-1 0,0 1 0,0-2 0,0 1 0,0-1 0,-1 0 0,1-1 0,0 0-1,0 0 1,0-1 0,1 1 0,-1-2 0,-10-4 0,-18-4-61,0 1-1,0 2 1,-1 1 0,-66-4-1,-153 13-59,99 2 28,-792 7-497,867-10 596,-452-9-53,102-2-55,-268-8 297,416 7-309,-446-39-43,651 38 110,-88-12-49,-221-5 0,377 29 67,0 0 1,0 1 0,0 1 0,-18 4 0,27-6 6,0 1 0,0-1 0,0 1 1,-1 0-1,1 0 0,0 0 0,0 0 1,0 0-1,0 0 0,1 0 1,-1 1-1,0-1 0,0 1 0,1-1 1,-1 1-1,1 0 0,-1-1 0,1 1 1,0 0-1,0 0 0,0 0 1,0 0-1,0 0 0,0 0 0,0 1 1,1-1-1,-1 0 0,0 4 0,3 11 42,0 1-1,1-1 1,0 0-1,9 23 0,3 16-23,-5 1-5,5 95 1,-12 59-38,0-9 57,-2-187-26,0 0 0,1 0 0,5 18-1,-6-29-10,0 0 0,0 0 0,1 0 0,0-1 0,0 1 0,0-1 0,4 7 0,-5-9-4,1 0 1,-1 0-1,0 0 0,0 0 1,1 0-1,-1 0 0,0 0 1,1 0-1,-1 0 0,1 0 1,-1-1-1,1 1 0,0-1 1,-1 1-1,1-1 0,0 0 0,-1 0 1,1 1-1,2-1 0,-1-1 103,0 0-1,0 0 1,0 0-1,0 0 0,0-1 1,0 1-1,0-1 1,-1 0-1,1 0 0,0 0 1,-1 0-1,0 0 1,1 0-1,-1-1 0,0 1 1,0-1-1,2-3 1,-2 3-12,16-21 252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1475 12627,'1'1'139,"0"-1"1,0 0 0,1 0-1,-1 0 1,1 0 0,-1 0-1,0 0 1,1 0-1,-1 0 1,0 0 0,0-1-1,1 1 1,-1-1 0,0 1-1,1-1 1,-1 1 0,0-1-1,0 1 1,0-1-1,0 0 1,0 0 0,0 0-1,0 0 1,0 0 0,0 0-1,0 0 1,0 0 0,0 0-1,-1 0 1,1 0-1,0-2 1,6-8 190,-1 0 1,7-17-1,-9 20-5,173-451 2169,-82 194-2217,-34 101-159,-9 20-17,92-181 0,-125 294-12,-19 31-87,0 0 0,0 0 0,0 0 0,0 0 0,0 0 0,0 0 0,0 0 0,1 0 0,-1 0 0,0 1 0,0-1 0,0 0 0,0 0 0,0 0 0,0 0 0,0 0 0,0 0-1,0 0 1,0 0 0,0 0 0,0 0 0,0 0 0,0 0 0,0 0 0,0 0 0,0 0 0,0 0 0,0 0 0,0 0 0,1 0 0,-1 0 0,0 1 0,0-1 0,0 0 0,0 0 0,0 0 0,0 0 0,0 0 0,0 0 0,0 0-1,0 0 1,0 0 0,0 0 0,0 0 0,1-1 0,-1 1 0,0 0 0,0 0 0,0 0 0,0 0 0,0 0 0,0 0 0,0 0 0,0 0 0,0 0 0,0 0 0,0 0 0,0 0 0,-4 19 117,3-13-130,-2 1 1,1 0-1,-1 0 0,0-1 1,-7 12-1,10-18-10,0 1 0,-1-1 0,1 0 0,0 0 0,0 0 0,0 0 0,0 0 0,0 0 0,-1 0 0,1 0 1,0 0-1,0 0 0,0 0 0,0 0 0,0 0 0,-1 0 0,1 0 0,0 0 0,0 0 0,0 0 0,0 0 0,-1 0 0,1 0 0,0 0 0,0 0 0,0 0 0,0 0 0,0 0 0,-1 0 0,1 0 1,0 0-1,0 0 0,0 0 0,0-1 0,0 1 0,0 0 0,0 0 0,-1 0 0,1 0 0,0 0 0,0 0 0,0-1 0,0 1 0,0 0 0,0 0 0,0 0 0,0 0 0,0 0 0,0-1 0,0 1 1,0 0-1,0 0 0,0 0 0,0 0 0,0-1 0,0 1 0,0 0 0,0 0 0,0 0 0,0 0 0,0-1 0,-2-10-612,-8-31-205,1 17 266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14499,'0'-28'4572,"-1"44"-3561,0 144 465,-2 53-1011,-18 9 394,21-221-842,0 0 0,0 0 0,-1 0 0,1 0 0,0 0 0,0 0 0,0 1 0,0-1 0,0 0 0,0 0 0,0 0 0,1 0 0,-1 0 0,0 0 0,1 1 0,-1-1-1,1 0 1,0 1 0,0-2-3,0 0 0,-1 0 0,1-1 0,0 1 0,-1 0 0,1-1 0,0 1 0,-1 0 0,1-1 0,-1 1 0,1-1 0,-1 0 0,1 1 0,-1-1 0,1 1 0,-1-1 0,1 0 0,-1 1 0,0-1 0,1 0 0,25-49 351,-26 50-362,38-83 418,3-10 276,101-164 0,-122 232-1729,-31 45-2243,-2-8 2417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16644,'7'20'1632,"5"2"-936,-2-4-280,11 1 664,6-2-247,6-1-193,3-3-56,0-3-344,0-2-240,-2 0-496,-4-4-200,-7-4 1904,-7 0-1272,-5-4 8,-8-4-96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14243,'10'-5'1776,"5"-5"-1143,-1-8-353,3-4 1392,6-2-1696,0-2 424,0 3-280,1 4-96,-5 7-192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80 13835,'-2'1'526,"0"1"0,-1-1-1,1 1 1,0 0 0,0 0 0,0 0-1,-3 3 1,5-5-458,0 0 1,0 0-1,-1 1 0,1-1 1,0 0-1,0 0 0,0 0 0,0 1 1,0-1-1,0 0 0,-1 0 1,1 0-1,0 1 0,0-1 0,0 0 1,0 0-1,0 1 0,0-1 1,0 0-1,0 0 0,0 0 0,0 1 1,0-1-1,0 0 0,0 0 1,0 1-1,0-1 0,1 0 0,-1 0 1,0 0-1,0 1 0,0-1 1,15 1 1395,10-7-795,0 0 0,36-16 0,-32 11-437,11-4-242,0 2-1,1 1 0,46-6 1,-85 17-145,1 1 1,-1 0 0,0 0-1,1 0 1,-1 0 0,0 0-1,1 0 1,-1 1 0,0-1-1,1 1 1,-1 0 0,0 0-1,3 1 1,-4-2 94,-1 1 1,0-1-1,1 0 0,-1 0 0,0 1 1,0-1-1,1 0 0,-1 1 0,0-1 0,0 0 1,1 1-1,-1-1 0,0 0 0,0 1 1,0-1-1,0 0 0,0 1 0,0-1 1,0 0-1,0 1 0,1-1 0,-1 1 1,0-1-1,-1 0 0,1 1 0,0-1 1,0 1-1,0-1 0,0 1 0,-1 0-19,0 1 0,1-1 0,-1 0 0,0 0 0,0 1 0,-1-1 0,1 0 0,0 0 0,0 0 0,0 0-1,-3 1 1,-16 11-754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14371,'-1'2'180,"1"0"0,0 1 0,-1-1-1,1 0 1,0 1 0,0-1 0,0 0 0,0 0 0,1 1-1,-1-1 1,1 0 0,-1 0 0,1 1 0,0-1 0,0 0-1,0 0 1,0 0 0,0 0 0,0 0 0,1 0 0,-1 0-1,0-1 1,1 1 0,0 0 0,-1-1 0,1 1 0,0-1-1,0 0 1,0 1 0,0-1 0,0 0 0,0 0 0,0 0-1,0-1 1,1 1 0,-1 0 0,0-1 0,3 1 0,14 3 86,-1-2 0,1 1 0,0-2 0,-1-1 0,1 0 0,0-1 0,32-7 0,-14 0-321,-1-1 0,67-27 0,-60 12-726,-40 23 547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14627,'0'-1'297,"0"0"0,1 0-1,-1 0 1,1 0 0,-1 0-1,1 1 1,-1-1 0,1 0-1,0 0 1,-1 0 0,1 1-1,0-1 1,0 0 0,0 1 0,-1-1-1,1 0 1,0 1 0,0-1-1,1 1 1,23-13 541,-18 11-298,41-19 417,84-23-1,-127 42-932,1 1 0,0-1 1,0 2-1,0-1 0,-1 1 1,1-1-1,10 2 0,-15-1-15,1 1 0,-1-1 0,1 0 0,-1 1 0,0-1 0,1 1 0,-1 0 0,0-1-1,1 1 1,-1 0 0,0 0 0,0 0 0,0 0 0,0 0 0,0 0 0,0 0 0,0 0 0,0 0 0,0 0 0,0 1 0,-1-1 0,1 0-1,0 1 1,-1-1 0,1 0 0,-1 1 0,1-1 0,-1 1 0,0-1 0,0 1 0,0-1 0,0 0 0,0 1 0,0 2 0,-1 4 53,0 1 0,0-1 1,-1 1-1,0-1 0,-1 0 1,-4 11-1,-27 48 354,22-44-243,-68 109 719,76-120-765,11-8-53,20-10-30,-11 2-49,-2 3-4,0 0-1,0 2 0,0-1 1,0 2-1,-1 0 0,1 1 1,-1 0-1,1 1 0,-1 0 1,0 1-1,0 1 0,-1 0 1,0 1-1,0 0 0,0 0 1,-1 2-1,0-1 0,-1 1 1,10 12-1,-16-18 5,-1 0 1,0 1-1,-1 0 1,1-1-1,0 1 1,-1 0-1,0 1 0,0-1 1,-1 0-1,3 6 1,-4-7 13,0-1 0,0 0 1,1 0-1,-1 1 0,-1-1 1,1 0-1,0 1 0,-1-1 1,1 0-1,-1 0 0,1 0 0,-1 1 1,0-1-1,0 0 0,0 0 1,0 0-1,-1 0 0,1-1 1,-1 1-1,1 0 0,-1 0 1,-2 1-1,-21 18 190,-1-1 0,-1-2 0,0-1 0,-2-1 0,0-1 0,-1-1 0,-42 12 0,66-24-168,0 0 0,0 0-1,0-1 1,0 0 0,0 0 0,-10-1-1,15 0-57,0 0 0,0 0 0,0 0 0,0 0 0,0 0 0,0-1 0,0 1-1,0 0 1,0-1 0,0 1 0,0-1 0,0 1 0,0-1 0,0 1 0,0-1 0,1 0 0,-1 1-1,0-1 1,0 0 0,1 0 0,-1 0 0,0 0 0,1 1 0,-1-1 0,1 0 0,-1 0 0,1 0-1,0 0 1,-1 0 0,1 0 0,0 0 0,-1 0 0,1-1 0,0 1 0,0 0 0,0 0 0,0 0-1,0 0 1,0 0 0,1 0 0,-1 0 0,0 0 0,1-2 0,2-7-301,0-1 0,1 1 0,0-1 0,7-12 0,-7 14 125,10-18-419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12995,'0'0'1856,"2"2"-79,0-1-1545,-2 1-248,1 1-304,1-2-409,-2-2 329,1-5 32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14587,'-6'-5'1104,"5"-2"-1016,-2 2-80,3 2 216,3 1-288,1 0-136,1 2-208,0 0-432,0 6 664,-3 1-136,3 3-72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12515,'-6'-15'1232,"4"12"760,7 7-1904,1 3-664,-2-1 536,3 4-120,0 3-96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15795,'-9'-6'1257,"5"0"-1065,1-1-120,3 1 288,1 2-424,7 1-240,-3 4-953,2 4 1057,1 2-136,0-1-184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15347,'-5'-7'1241,"2"4"-1065,1 3 136,5-1-600,3 1-561,-3-2 697,3 2-144,2 6-112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 15211,'-14'-13'1048,"10"2"-952,-1 1-120,7 2 81,4 4-178,5 0-1215,-1 2 1152,6 2-176,0 2-176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13043,'-1'-6'856,"1"-1"-816,1 0-112,2-2-344,2 1 480,-4-1-192,3 3-64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14947,'0'1'124,"1"-1"0,-1 0 0,1 1 1,-1-1-1,1 0 0,0 0 0,-1 1 0,1-1 0,-1 0 0,1 0 0,0 0 0,-1 0 0,1 0 0,0 0 0,-1 0 0,1 0 0,-1 0 1,1 0-1,0 0 0,-1 0 0,1 0 0,0-1 0,-1 1 0,1 0 0,-1 0 0,1-1 0,-1 1 0,1 0 0,0-1 0,-1 1 1,1-1-1,0 0 0,15-22 1290,-8 9-752,26-43 74,-3-1 1,-2-2-1,39-121 1,-60 161-685,-2 1 0,0-1 0,-2-1 1,0 1-1,-1-1 0,0-25 0,-12 94 8,4-5-67,3 1 0,1 0-1,3-1 1,1 1 0,10 49-1,-11-85-9,0 1-1,0-1 0,1 0 0,0 0 1,1 0-1,7 13 0,-9-18-74,0-1 0,0 1 0,0-1 0,0 0-1,0 0 1,0 0 0,1 0 0,0 0 0,-1 0-1,1 0 1,0-1 0,-1 0 0,1 1-1,0-1 1,0 0 0,0 0 0,0-1 0,0 1-1,1-1 1,-1 1 0,4-1 0,2 0-300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15395,'-2'8'1321,"-2"2"-825,0-2-152,1-3 464,2-1-128,1-3-152,-5 2 128,4-3-536,1-3-440,0-5-280,-2-1 488,2-2-128,0-9-48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233 124 10546,'-10'23'695,"1"0"0,1 1 0,2-1 0,-6 35 0,-9 109-921,18-142 425,-14 226-111,1-14-63,-9 344 32,-10 56-31,3-183-126,19-183-36,-7 563-79,39-32-42,-25-53 61,1 46 480,2 395 14,-2-905-252,-1 49 175,6-342-111,1-7 469,0 15-572,-1 0 1,1 0-1,-1 0 0,1 0 1,-1 0-1,1 0 0,-1 0 1,0 0-1,1 0 0,-1 0 0,1 0 1,-1 0-1,1 0 0,-1 1 1,0-1-1,1 0 0,-1 0 1,1 0-1,-1 1 0,0-1 1,1 0-1,-1 0 0,0 1 0,1-1 1,-1 0-1,0 1 0,0-1 1,1 1-1,-1-1 0,0 0 1,0 1-1,0-1 0,1 1 1,5 5-8,0-1 0,0 0 1,0 0-1,1-1 1,0 0-1,0 0 1,0-1-1,0 1 1,1-2-1,12 4 1,13 2-10,39 4 0,-54-9 8,74 12-7,148 45 0,-222-56 8,0 0 0,1-1-1,-1-1 1,1 0 0,-1-2-1,1 0 1,0-1 0,-1-1-1,1-1 1,-1 0 0,22-7-1,-15 1 1,1 0-1,-1-1 1,0-2-1,-1 0 1,-1-1-1,0-2 1,23-19-1,-34 24 3,1-1 0,-1-1 0,-1 0 0,0-1 0,-1 0 0,0-1-1,-1 0 1,0 0 0,-2-1 0,1 0 0,-2 0 0,0-1 0,-1 0 0,0 0-1,-2 0 1,3-24 0,9-296 23,-13 196-32,12-889-667,-44-1-317,-15-502 1281,28 391 813,3 523-494,11 274-575,-12-364-28,-57 100 59,72 607-65,-2-13 30,-1 0 0,0-1 0,-1 1 0,-8-20 0,10 30-4,0 0 1,0 1-1,0 0 1,-1-1-1,1 1 1,-1 0-1,1 0 1,-1 0-1,0 1 1,0-1-1,-1 1 1,1-1-1,0 1 1,-1 0-1,0 0 0,1 1 1,-1-1-1,0 1 1,0 0-1,-7-2 1,-3 1 46,0 1 1,0 0-1,0 1 1,0 0-1,0 1 1,0 1-1,-23 5 1,-1 4 37,-50 22 1,59-22-118,12-4 30,0-1 0,-1 0-1,-25 3 1,37-8 56,0 0 0,-1-1 0,1 1 0,0-1 0,-1-1 0,1 0 0,0 0 0,0 0 0,0 0 0,-1-1 0,1 0 0,1 0 0,-9-5 0,-17-13 103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14411,'2'53'1640,"3"748"1410,6-697-2972,1 38-1924,-12-141 1825,0 0 0,0-1 0,0 1 0,0 0-1,0 0 1,0 0 0,0-1 0,0 1 0,0 0 0,0 0 0,0-1 0,0 1-1,0 0 1,-1-1 0,1 1 0,0 0 0,-1 0 0,1-1 0,0 1 0,-1-1-1,1 1 1,-1 0 0,1-1 0,-1 1 0,1-1 0,-1 1 0,0-1 0,1 1-1,-1-1 1,1 1 0,-1-1 0,0 0 0,0 1 0,1-1 0,-1 0 0,-1 0 0,-14-1-472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13723,'3'52'855,"2"-1"0,18 79 0,-9-57-430,-5-22-201,48 210 560,-55-254-744,1 1 1,0 0-1,0-1 0,1 1 0,0-1 1,0 0-1,8 10 0,-10-15-17,-1-1-1,0 0 1,1 0-1,-1 1 1,1-1-1,-1 0 1,1 0-1,0 0 1,0 0-1,-1-1 1,1 1-1,0 0 1,0-1-1,0 1 1,3 0-1,-3-2 13,0 1-1,1 0 1,-1 0-1,0-1 1,1 0-1,-1 1 1,0-1-1,0 0 1,0 0-1,0 0 1,0 0-1,0-1 1,0 1-1,0 0 0,0-1 1,2-1-1,10-12 167,0 0 0,-1-1-1,-1 0 1,0-1-1,-1-1 1,13-27-1,43-118 545,-65 159-733,33-102-206,33-163 0,-49 181 12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11707,'2'21'6690,"11"95"-5619,-12-96-949,-1-14-89,0-1 0,1 0 0,-1 0 0,1 0 0,0 0 0,0 0 0,1 0 0,-1 0 0,1 0 1,4 7-1,-6-11-30,1-1 1,-1 1 0,1-1 0,-1 0-1,1 1 1,-1-1 0,1 0 0,-1 0-1,1 1 1,-1-1 0,1 0 0,-1 0-1,1 0 1,-1 0 0,1 0 0,-1 0-1,1 0 1,-1 0 0,1 0 0,-1 0-1,1 0 1,0 0 0,-1 0 0,1 0-1,-1 0 1,1 0 0,-1-1 0,1 1 0,-1 0-1,1 0 1,-1-1 0,1 1 0,-1 0-1,0-1 1,1 1 0,-1 0 0,1-1-1,-1 1 1,0-1 0,1 1 0,-1-1-1,0 1 1,0-1 0,1 1 0,-1-1-1,20-29 85,-18 26-71,71-136 380,-23 42-2,-47 93-369,-1 0 16,1-1-1,0 1 1,1 0-1,-1 0 1,1 0 0,0 0-1,7-6 1,-11 11-34,1-1-1,-1 1 1,0 0 0,0 0 0,1-1 0,-1 1-1,0 0 1,1 0 0,-1 0 0,0 0 0,1-1-1,-1 1 1,0 0 0,1 0 0,-1 0 0,0 0-1,1 0 1,-1 0 0,0 0 0,1 0-1,-1 0 1,0 0 0,1 0 0,-1 0 0,0 0-1,1 0 1,-1 0 0,0 1 0,1-1 0,-1 0-1,0 0 1,1 0 0,-1 0 0,0 1 0,1-1-1,-1 0 1,0 0 0,1 1 0,5 17 193,-4 30 15,-2-42-186,-1 27 90,0-11-31,1 0 1,1 0-1,0-1 1,2 1 0,7 29-1,-9-50-100,-1 0-1,0 0 1,1 0 0,-1 0-1,1 0 1,-1 0-1,1 0 1,-1 0 0,1 0-1,0 0 1,-1 0 0,1 0-1,0 0 1,0 0-1,0-1 1,0 1 0,0 0-1,0 0 1,0-1-1,0 1 1,0-1 0,0 1-1,0-1 1,0 0-1,0 1 1,0-1 0,1 0-1,-1 0 1,0 0-1,0 0 1,0 0 0,0 0-1,1 0 1,-1 0 0,0 0-1,0 0 1,0-1-1,0 1 1,2-1 0,-1 0-51,0 0 0,-1 0 1,1 0-1,0 0 1,0 0-1,-1 0 0,1-1 1,0 1-1,-1-1 0,0 1 1,1-1-1,-1 1 1,0-1-1,0 0 0,0 0 1,0 0-1,0 1 1,0-1-1,0 0 0,-1 0 1,1-3-1,-2-6-249,-5 2-113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2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15435,'0'0'98,"0"1"0,0 0 0,1 0 0,-1-1 0,0 1 0,0 0 0,1-1 0,-1 1-1,0 0 1,1-1 0,-1 1 0,1-1 0,-1 1 0,1 0 0,-1-1 0,1 1 0,-1-1 0,1 1-1,0-1 1,-1 0 0,1 1 0,0-1 0,-1 0 0,1 1 0,0-1 0,-1 0 0,1 0 0,0 0-1,-1 1 1,1-1 0,0 0 0,1 0 0,28 0 692,-26 0-647,46-6 114,0-1-1,0-3 1,90-31 0,-134 39-614,-1 0 1,1 0-1,-1 0 1,0-1-1,6-4 1,-11 7 345,0 0 0,0 0 0,0 0 0,0 0-1,0 0 1,0 0 0,0 0 0,-1 0 0,1 0 0,0 0 0,0 0 0,0 0 0,0 0 0,0 0 0,0 0 0,0 0 0,0 0 0,0 0 0,0-1 0,0 1 0,0 0 0,0 0 0,0 0 0,0 0 0,0 0 0,0 0 0,0 0 0,0 0 0,0 0 0,0 0 0,0-1 0,0 1 0,0 0 0,0 0 0,0 0 0,0 0 0,0 0 0,0 0 0,0 0 0,0 0 0,0 0 0,0 0 0,0 0 0,0-1-1,0 1 1,0 0 0,0 0 0,0 0 0,0 0 0,0 0 0,0 0 0,1 0 0,-1 0 0,0 0 0,0 0 0,0 0 0,0 0 0,0 0 0,0 0 0,0 0 0,0 0 0,0 0 0,0 0 0,1 0 0,-9 0-345,-9 5-342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3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13131,'0'9'1432,"11"-7"-648,3-5-272,9-9 1401,5-4-1009,8-2-288,6-4-56,1 2-56,1 2-96,-2 5-456,-3 4-304,-9 9-2184,-7 3 2288,-21 4-296,-2 0-249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3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95 294 12475,'10'-31'1532,"-5"19"-853,-1 0 0,0-1 0,-1 1 0,0-1 0,-1 0 0,-1 0 0,1-15 0,-2 27-619,0 1-1,0-1 1,0 0 0,0 1 0,0-1 0,0 1 0,0-1-1,-1 0 1,1 1 0,0-1 0,0 1 0,0-1-1,-1 0 1,1 1 0,0-1 0,-1 1 0,1-1-1,0 1 1,-1-1 0,1 1 0,-1-1 0,1 1 0,-1 0-1,1-1 1,-1 1 0,1-1 0,-1 1 0,0 0-9,0 0 0,0 0 0,0 0 0,0 0 1,0 0-1,1 1 0,-1-1 0,0 0 0,0 1 0,0-1 1,1 0-1,-1 1 0,0-1 0,0 1 0,1-1 0,-2 2 1,-3 3 69,0-1 0,0 1 1,1 1-1,-5 6 0,-2 8-82,0 0-1,1 1 0,1 1 1,1-1-1,1 1 1,1 1-1,1-1 0,1 1 1,-2 32-1,6-50-42,0 0 0,0 1-1,0-1 1,1 0 0,-1 1-1,1-1 1,1 0 0,-1 0-1,1 0 1,0 0 0,0 0-1,0 0 1,6 8 0,-5-10-2,0 0 1,0 0 0,0 1-1,1-2 1,-1 1-1,1 0 1,0-1 0,0 0-1,0 0 1,0 0-1,0 0 1,0 0 0,1-1-1,-1 0 1,1 0 0,6 1-1,53 1-62,-50-3 59,1 0 1,-1 1-1,1 0 1,-1 2-1,17 4 1,-26-6 6,-1 1 1,0 0 0,0 0-1,0 0 1,-1 0 0,1 1 0,0-1-1,-1 1 1,0 0 0,0 0-1,0 0 1,0 1 0,0-1 0,0 1-1,-1 0 1,0-1 0,0 1-1,0 0 1,0 0 0,0 1-1,1 6 1,-1 1 17,0-1 0,0 1-1,-1 0 1,-1 0 0,0 0-1,-1 0 1,0 0 0,-1 0-1,0 0 1,-1 0 0,-5 16-1,3-16 26,1 0 0,-2 0-1,0-1 1,0 1-1,-1-1 1,0-1 0,-1 1-1,0-1 1,0-1-1,-15 13 1,21-20-32,0 0 0,0 0 1,0-1-1,0 0 0,-1 1 0,1-1 0,0 0 0,-1 0 1,1 0-1,0 0 0,-1 0 0,0-1 0,1 1 0,-1-1 1,1 1-1,-1-1 0,1 0 0,-1 0 0,0 0 1,1-1-1,-1 1 0,1-1 0,-1 1 0,1-1 0,-4-1 1,2 0-5,1 0 0,0-1 0,0 1 1,0 0-1,1-1 0,-1 0 0,1 0 1,-1 1-1,1-2 0,0 1 0,0 0 1,0 0-1,0-1 0,1 1 1,-1-1-1,0-4 0,-2-9-4,0-1 1,1 0-1,1 0 0,1 0 0,1 0 1,0 0-1,1 1 0,1-1 0,1 0 1,0 0-1,2 1 0,9-28 0,8-8 0,2 0-1,47-77 0,68-96 51,-134 218-29,0 0 0,0 0 0,-1-1 0,0 1 0,-1-1 0,0 0 0,0 0 0,-1-1 0,0 1 0,0 0 0,0-15 0,-2 22-10,0 1 0,0 0-1,0-1 1,-1 1 0,1-1-1,0 1 1,-1-1 0,1 1-1,-1 0 1,1-1 0,-1 1 0,0 0-1,1-1 1,-1 1 0,0 0-1,0 0 1,0 0 0,0 0 0,0 0-1,0 0 1,0 0 0,-3-1-1,2 1 8,-1 0-1,1 0 0,-1 0 0,0 0 0,1 1 0,-1-1 0,0 1 0,1 0 0,-1 0 1,0 0-1,-4 1 0,-4 1 32,0 0 1,0 1-1,0 0 1,-19 10-1,-2 3-715,-43 32-1,43-27-1755,30-19 2219,0-1 64,1 0 0,-1 0 0,1 0 0,-1 0 1,1 0-1,-1 0 0,0-1 0,1 1 0,-1-1 0,-3 1 0,3-4-911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1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67 11602,'-1'-3'129,"0"1"0,0 0 0,-1 1 0,1-1 0,-1 0 0,0 0-1,1 0 1,-1 1 0,0-1 0,0 1 0,0 0 0,0-1 0,0 1-1,0 0 1,-1 0 0,1 0 0,0 1 0,0-1 0,-1 0 0,1 1-1,-1 0 1,1-1 0,0 1 0,-1 0 0,1 0 0,-1 1 0,1-1-1,0 0 1,-1 1 0,-2 0 0,-7 3 292,1 1 0,0 0 0,1 1 0,-1 0 1,-9 7-1,-3 2-349,-32 19 272,-60 47 0,86-57-269,2 0 1,1 2 0,-37 47 0,54-61-73,0 0 0,2 0 0,-1 0 1,2 1-1,0 0 0,0 1 0,-6 24 0,9-26 0,2 0-1,-1-1 1,1 1-1,1 0 0,0 0 1,1 0-1,0 0 0,1 0 1,6 22-1,-1-14 1,1-1 0,1-1-1,0 1 1,2-1 0,0-1-1,0 0 1,2 0 0,0-2-1,1 1 1,26 21 0,-3-6 6,1-2 0,1-2 0,65 34-1,-72-46-3,0-1 0,1-1 0,41 9 0,104 16 6,-70-17-4,-47-7-3,0 0 2,1-2 1,84 5 0,-122-17-13,0-2 0,-1 0 0,1-2 0,-1-1 1,0 0-1,27-11 0,1-3-24,76-41 1,-68 27 11,-1-2 1,96-78 0,-140 101-17,0 0 0,-1-2 0,-1 1 0,0-2 1,-1 1-1,-1-2 0,0 1 0,-1-1 0,-1-1 1,8-18-1,-12 21-25,0-1 0,0 0 0,-1 1 1,-1-1-1,0 0 0,-1 0 0,-1 0 0,-1 0 1,0 0-1,0 0 0,-2 0 0,-7-25 1,3 18 5,0 1 0,-2 1 0,-1-1 0,0 2 0,-2-1 1,0 2-1,-1-1 0,-1 2 0,-1 0 0,0 0 1,-1 2-1,-25-20 0,16 17 66,-1 1-1,-1 1 1,0 1 0,-1 2 0,0 1-1,-1 1 1,-1 1 0,-43-8-1,-50-1 424,-154-4-1,68 8-272,120 4-478,50 5 150,0 1 0,-1 2 0,-76 5 0,47 14-56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14547,'8'3'513,"0"-1"0,0-1 1,0 0-1,1 0 0,-1 0 0,0-1 0,1 0 0,13-2 0,4-3 66,35-12 0,-17 5-12,315-61 728,-286 63-1028,0 4-1,147 6 1,-201 3 83,30 7 0,-6 0 413,-41-12-1087,-6-5-274,-7-4-35,1 5 377,3 1-112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16916,'11'0'2088,"2"-12"-1312,11-13-312,5-8 1489,13-6-1121,3-1-144,6-2-240,2 2-200,-3 3-400,0 4-184,-6 10-456,-2 2-280,-11 3 800,-2 3-232,-12 5-161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2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16780,'10'7'1816,"-6"5"-1232,-2 9-136,1 5 888,5 6-559,-2 5-89,5 7-168,1 1-80,-1-2-152,1-3-72,-1-7-160,-2-6-128,-3-6-376,-4-6-280,-6-14 584,-6-5-96,-10-8-120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19204,'0'-4'156,"1"1"1,-1 0-1,1-1 1,0 1-1,0 0 0,0 0 1,1 0-1,-1-1 0,1 1 1,0 1-1,0-1 1,0 0-1,0 0 0,0 1 1,0-1-1,1 1 0,-1 0 1,1-1-1,0 1 1,0 0-1,0 1 0,0-1 1,0 0-1,4-1 0,11-4 101,0 0-1,1 1 0,20-4 0,-24 7-115,105-23 294,-104 23-408,-1 2 0,1 0 0,-1 0 0,1 2 0,28 3 0,-42-4-19,-1 1 0,1-1 0,0 1 1,0-1-1,0 1 0,0 0 0,0 0 0,0 0 0,-1 0 1,1 0-1,0 0 0,-1 0 0,1 1 0,-1-1 0,0 1 1,1-1-1,-1 1 0,0-1 0,0 1 0,0 0 1,0-1-1,0 1 0,0 0 0,0 0 0,-1 0 0,1 0 1,-1 0-1,1 0 0,-1 0 0,0 0 0,0 0 0,0 0 1,0 0-1,0 0 0,0 0 0,0 0 0,-1 0 0,0 2 1,-2 9 64,-1-1 1,0 0 0,0 0 0,-11 19 0,-23 36 577,-64 85 0,102-153-648,1 1 0,-1 0-1,0 0 1,0 0 0,0 0 0,0 0 0,1 0 0,-1 0 0,0 0 0,0 0 0,0 0 0,1 0-1,-1 0 1,0 0 0,0 0 0,0 0 0,1 0 0,-1 0 0,0 0 0,0 0 0,0 0 0,1 0-1,-1 0 1,0 0 0,0 0 0,0 0 0,0 0 0,1 1 0,-1-1 0,0 0 0,0 0-1,0 0 1,0 0 0,0 0 0,1 0 0,-1 1 0,0-1 0,0 0 0,0 0 0,0 0 0,0 1-1,0-1 1,0 0 0,0 0 0,0 0 0,0 0 0,0 1 0,0-1 0,1 0 0,-1 0 0,0 0-1,-1 1 1,1-1 0,0 0 0,0 0 0,0 0 0,0 1 0,0-1 0,0 0 0,0 0 0,0 0-1,0 1 1,0-1 0,0 0 0,0 0 0,-1 0 0,1 0 0,0 1 0,14-4 10,-2-1-10,0 0-1,0 1 1,1 0-1,-1 1 0,1 1 1,-1 0-1,22 1 1,-25 1-3,-1 0 1,0 1-1,1 0 0,-1 0 1,0 1-1,0 0 0,-1 0 0,1 1 1,-1 0-1,1 0 0,-1 1 1,9 8-1,-1 1 10,-1 1-1,0 1 1,18 26-1,16 20 32,-34-51-163,-14-11 92,0 1 0,0-1 0,0 0 0,0 0 0,0 0 0,1 0 0,-1 0 0,0-1 0,0 1 0,0 0 0,0 0 0,0 0 0,1 0 0,-1 0-1,0 0 1,0 0 0,0 0 0,0 0 0,0 0 0,0 0 0,0 0 0,1 0 0,-1 0 0,0-1 0,0 1 0,0 0 0,0 0 0,0 0 0,0 0 0,0 0 0,0 0 0,0-1-1,0 1 1,0 0 0,0 0 0,0 0 0,0 0 0,0 0 0,0 0 0,0-1 0,0 1 0,0 0 0,0 0 0,0 0 0,0 0 0,0 0 0,0-1 0,0 1 0,0 0 0,0-3-230,-1 0 1,0 0 0,0 0 0,0 0-1,0 0 1,-1 1 0,-2-6 0,-4-4-460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16019,'2'-8'341,"0"-1"0,0 1 0,1 0-1,0 0 1,0 0 0,1 0 0,0 1 0,0-1-1,1 1 1,0 0 0,0 1 0,1-1-1,0 1 1,0 0 0,0 0 0,1 1-1,-1 0 1,2 0 0,-1 0 0,0 1 0,1 0-1,0 1 1,0-1 0,16-3 0,-22 6-294,-1 1 1,1 0 0,0-1 0,0 1-1,0 0 1,-1 0 0,1 0 0,0 0 0,0 0-1,0 1 1,0-1 0,-1 0 0,1 1-1,0-1 1,0 1 0,-1 0 0,1 0 0,2 1-1,-3-1-8,0 0 0,0 0 0,0 1 0,0-1-1,0 0 1,0 1 0,-1-1 0,1 1 0,0-1-1,-1 1 1,1-1 0,-1 1 0,1-1 0,-1 1-1,0-1 1,0 1 0,0 1 0,0 5 72,-1 0-1,0-1 1,0 1 0,-1-1 0,0 1 0,0-1-1,-5 10 1,-6 9 359,-22 33 0,1-3 17,29-40-363,6-16-120,-1 0 0,0 0-1,0 1 1,0-1 0,0 0-1,0 1 1,0-1-1,0 0 1,0 0 0,0 1-1,1-1 1,-1 0 0,0 0-1,0 0 1,0 1 0,1-1-1,-1 0 1,0 0 0,0 0-1,0 0 1,1 1-1,-1-1 1,0 0 0,0 0-1,1 0 1,-1 0 0,0 0-1,0 0 1,1 0 0,-1 0-1,4 0 5,-1 0-1,0 0 1,0 0-1,0-1 1,1 0-1,-1 0 1,4-1-1,67-21-1232,131-23-1,-180 42 760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4:5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764 319 5385,'3'-50'1051,"-5"-95"0,2 142-911,0 0 1,-1 1-1,1-1 1,0 0-1,-1 0 1,0 1-1,0-1 0,0 1 1,0-1-1,0 0 1,0 1-1,0 0 0,-1-1 1,1 1-1,-1 0 1,0 0-1,0 0 1,-3-3-1,1 2 99,0 1 0,-1 0 1,1 0-1,-1 1 0,1-1 0,-1 1 0,0 0 0,1 0 1,-10-1-1,-2 0-71,-1 1 1,1 0 0,-1 1 0,0 0 0,1 2 0,-1 0-1,1 1 1,-1 0 0,1 2 0,0 0 0,-15 7-1,-8 3-20,0-1-1,-77 17 0,103-29-114,0 1 0,1 1 0,-1 0 0,1 1 0,0 1-1,0-1 1,0 2 0,1 0 0,0 0 0,0 1 0,1 0 0,0 1 0,1 0 0,-1 0 0,2 1 0,-1 1 0,2-1 0,-1 1 0,1 1 0,1-1 0,0 1-1,-7 21 1,2 4-22,1 0 0,1 1-1,3 0 1,1 1-1,-1 58 1,7-74-7,0 1-1,1-1 1,1 0 0,1 0 0,2 0 0,0-1-1,1 1 1,1-1 0,1-1 0,18 31 0,-1-12-3,1-2 1,1-1 0,2-1-1,2-2 1,1-1 0,2-1-1,1-2 1,52 33-1,-76-57-2,0 0 0,0-1-1,0 0 1,1-1 0,-1 0 0,1-1-1,0-1 1,18 2 0,12-2-7,53-5 1,10 1 1,37 11 7,57 1 0,-161-10-1,1-2 1,-1-2-1,42-9 0,-5-6 9,79-32-1,69-39 16,-189 75-22,-13 6-1,0-1 0,-1 0-1,-1-2 1,24-17 0,-37 24 1,-1 0 0,0-1 0,0 0 0,-1 0 0,1 0-1,-1-1 1,-1 0 0,1 0 0,-1 0 0,0-1 0,-1 1 0,0-1 0,0 0 0,-1 0 0,3-12-1,-3-3 30,0-1-1,-1 0 1,-1 0-1,-2 1 0,0-1 1,-11-43-1,0 17 110,-3 0-1,-23-51 0,23 67-41,-2 0 1,-2 0-1,0 2 0,-2 1 1,-2 1-1,-1 0 0,-1 2 0,-52-44 1,50 49-28,-2 1 0,-1 2-1,-1 0 1,0 3 0,-1 0 0,-1 2 0,-1 2 0,0 1 0,-41-8 0,47 15-30,0 2 1,0 1-1,0 1 0,0 1 1,-1 2-1,1 1 1,-52 12-1,-9 10-161,-97 41 1,-51 15-1217,108-53 884,64-14 195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672 197 6233,'-7'-5'87,"1"1"-1,-1 0 1,0 0-1,0 1 1,-1 0-1,1 0 1,-1 1-1,0 0 1,1 0 0,-1 0-1,0 1 1,0 1-1,0-1 1,0 1-1,-15 2 1,-11 2 291,0 1 1,0 2 0,1 1 0,0 2 0,-33 14-1,48-16-256,0 0-1,0 2 0,1 0 0,0 1 0,1 1 1,0 0-1,1 1 0,0 1 0,1 1 1,-12 15-1,-49 90 36,54-85-129,18-29-32,1 0 0,-1 0 0,1 1 0,1-1 0,-1 0 0,1 1 1,0-1-1,0 1 0,1-1 0,0 1 0,0-1 0,0 1 0,1-1 0,2 9 0,3 12-26,1-2 0,12 29 0,-13-38 20,2 6-5,1-1-1,1 0 1,1 0 0,25 35-1,-28-45 6,1-1-1,0 0 1,1 0-1,0-1 1,1 0 0,0-1-1,0 0 1,1-1-1,21 10 1,15 2-18,68 16 0,-65-21 12,62 26 0,-87-28 22,-8-3-27,1-1-1,30 9 1,-44-16 15,1 0 0,-1 0 0,0 0 0,0-1 1,0 1-1,1-1 0,-1-1 0,0 1 0,0-1 0,0 1 0,0-2 0,1 1 1,-1 0-1,-1-1 0,6-2 0,0-3 4,0 0 1,0 0-1,-1-1 0,0 0 0,0-1 1,-1 1-1,0-2 0,-1 1 1,7-12-1,8-16 29,20-45 0,-4 2 113,55-167-1,-90 230-108,0 0 0,0 0 0,-2-1 0,0 1 0,-1-1 0,-1 1 0,-1 0 0,0-1-1,-9-31 1,0 11 59,-2 1 0,-2 0 1,-23-42-1,29 61-33,-1 0 1,-1 1 0,-1 1-1,0 0 1,-27-27 0,31 36-48,-1 0-1,1 0 1,-1 1 0,-1 0-1,1 1 1,-1 0 0,0 0-1,0 1 1,0 0 0,-1 1-1,1 0 1,-17-2 0,20 4-53,0 1 1,0 1 0,0-1-1,0 1 1,0 1 0,0-1-1,0 1 1,1 0 0,-1 1-1,1-1 1,-1 1 0,1 1-1,0-1 1,-11 9 0,-27 19-104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3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44 5841,'-13'-7'226,"0"0"0,0 1-1,-1 1 1,0 0 0,-27-6 0,32 10-164,1 0-1,0 0 1,-1 1 0,1 1 0,-1-1 0,1 1 0,0 1 0,-1-1 0,1 1 0,0 1 0,-14 6 0,3 1-10,0 0 0,0 2-1,1 1 1,1 0 0,0 1 0,-14 16 0,-86 103 963,98-110-673,10-12-80,0 0 0,0 1 0,-11 22 0,17-28-248,1 0-1,0 0 1,0 0 0,1 0 0,0 0-1,0 0 1,0 0 0,1 1-1,0-1 1,0 0 0,1 7 0,2 8-55,1-1 1,0 0 0,2 0 0,0 0-1,1 0 1,1-1 0,1-1-1,1 1 1,0-1 0,1-1 0,1 0-1,23 25 1,-22-29 28,1 0 0,0-1 0,1 0 0,0-2 0,0 1 0,2-2 0,-1 0 0,1-1 0,0-1 1,0 0-1,1-1 0,0-1 0,0-1 0,21 3 0,-16-5 4,1-1 0,0-1 0,0-2 0,-1 0 0,1-1 0,-1-1 0,1-1 0,-1-2 0,-1 0-1,1-1 1,-1-1 0,40-24 0,-47 24 40,-1 0-1,-1-1 0,0 0 1,0-1-1,-1-1 0,-1 0 0,0 0 1,0-1-1,-2 0 0,1-1 1,-2 0-1,0-1 0,0 0 1,-1 0-1,-1 0 0,-1-1 0,0 0 1,-1 0-1,2-21 0,-5 29 20,0 0 0,-1 1 0,0-1 0,0 0 0,-1 1-1,0-1 1,0 1 0,-1-1 0,0 1 0,-1-1 0,-2-6 0,0 6 22,0-1 0,0 1 0,-1 1 1,0-1-1,-1 1 0,1 0 0,-1 1 1,-11-9-1,-175-133 347,189 145-450,0 0 0,1 1 0,-1-1 0,0 1 0,-1 0 0,1 0 0,0 0 1,0 0-1,-1 1 0,1 0 0,-1 0 0,0 0 0,1 0 0,-1 1 0,1 0 0,-1 0 0,-5 0 0,-14 8-96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3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564 125 6081,'-20'-3'604,"11"1"-345,0 0 0,-1 1-1,1 0 1,-17 1 0,24 0-219,0 1 0,0-1 0,0 0 0,0 1 1,0-1-1,0 1 0,0 0 0,0 0 1,0 0-1,1 0 0,-1 0 0,0 0 0,1 0 1,-1 0-1,1 1 0,-1-1 0,1 0 0,-1 1 1,1 0-1,0-1 0,0 1 0,0 0 1,0-1-1,0 1 0,0 0 0,0 0 0,0 4 1,-1 9-42,0 0 0,1 1 1,1-1-1,1 1 0,0-1 1,1 0-1,4 18 1,0 6-31,13 74-45,4 25-8,-21-114 77,-1-1 0,-1 1 0,-6 47 0,-115 501 98,29-164 108,50-204 66,-73 464 1567,78-225-1139,38 2-243,16 112-345,-25 0-39,3-334-8,19 415 66,-6-437-133,-37 694-13,-3-581 15,-5 51 22,36-343-14,-7 188-10,8-170 7,3-1-1,1 0 0,13 52 1,2-19 2,3-1 1,4-1 0,37 76-1,-55-131-6,0-1-1,0 0 1,1 0-1,1-1 1,1 0-1,0 0 1,0-2-1,1 1 1,0-1-1,1-1 1,1 0-1,-1-1 1,1 0-1,1-2 1,0 1-1,0-2 1,0 0-1,1 0 1,0-2-1,0 0 1,0-1-1,0 0 1,1-1-1,19-1 1,3-1-13,0-2 1,43-8-1,-63 7 0,0-2-1,0 0 1,0-1-1,-1-1 1,0-1-1,22-13 1,4-7 1,-1-2 0,-2-1 1,-1-3-1,-1-1 0,-2-1 1,-2-3-1,37-51 0,-33 33 30,-2-1-1,-3-2 0,-3-2 0,47-128 0,-23 8-30,-7-2-1,34-273 1,-8-386 23,-61 639 66,27-731 70,-85 47-224,4 219 556,33-75-178,-9-219-204,-35 471 141,30 367-81,-74-228-1,86 324-115,-1 0 0,-2 1 0,-1 0 0,-22-32 0,26 45-19,-2 1-1,1 0 1,-2 1 0,0 0 0,0 1-1,-1 1 1,0 0 0,-27-15 0,21 15-72,0 0 0,0 2 1,0 0-1,-1 2 1,-1 0-1,1 1 0,-1 1 1,-36-3-1,30 7-36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3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4353,'-2'0'91,"0"0"1,0 0-1,0 0 1,0 1 0,0-1-1,1 0 1,-1 1-1,0-1 1,0 1-1,0 0 1,0 0-1,1 0 1,-1 0-1,-3 2 1,-14 23 463,14-18-557,-6 10 42,-1-1 1,-1 0-1,-1-1 0,0-1 1,-27 22-1,12-12 97,-41 46 0,58-57-123,2-1 0,-1 2 0,2-1 0,0 2 0,-12 28 0,19-41-20,1 1 1,0 0 0,0 0-1,1 0 1,-1 0 0,1 0-1,0 0 1,0 0-1,0 0 1,1 0 0,-1 0-1,1 0 1,0 0-1,0 0 1,1 0 0,-1 0-1,1-1 1,0 1 0,0 0-1,4 5 1,4 4-24,1 1 1,0-1 0,22 18 0,-13-12 8,204 227-92,-213-232 111,1 0 0,0-1 0,1 0 0,27 20 0,-34-30 0,0 1 0,0-1 1,0 0-1,0 0 0,1 0 0,-1-1 0,1 0 0,0-1 1,0 1-1,0-1 0,0-1 0,0 1 0,0-1 0,-1 0 1,12-2-1,-5-1 22,-1 0 0,0-1 1,0 0-1,0 0 0,-1-2 1,0 1-1,0-1 0,0-1 1,0 0-1,-1 0 0,0-1 1,-1-1-1,0 0 1,0 0-1,-1 0 0,0-1 1,-1 0-1,0-1 0,0 0 1,6-15-1,-5 9 65,-1 0 0,-1 0 0,0-1 0,-1 0 0,-1 0 1,-1 0-1,-1 0 0,0 0 0,-1-1 0,-1 1 0,-1-1 0,-1 1 0,-5-27 0,0 18 166,-2 1 0,-1 0-1,0 1 1,-2 1 0,-1-1-1,-1 2 1,-1 0 0,-19-22-1,21 28-58,-1 2-1,-1-1 1,0 2-1,-2 0 1,1 1-1,-1 0 1,-1 2-1,0 0 1,-1 1-1,-38-15 1,48 22 38,5 1-275,-1 1 0,1-1-1,-1 1 1,1 0 0,-9-1 0,12 2 26,1 1 0,-1-1 1,0 0-1,0 0 0,0 0 1,0 0-1,1 0 0,-1 1 1,0-1-1,0 0 0,0 1 1,1-1-1,-1 1 0,0-1 1,1 1-1,-1-1 0,0 1 1,1-1-1,-1 1 0,1 0 1,-1-1-1,1 1 0,-1 0 1,1-1-1,-1 1 0,1 0 1,0 0-1,-1 0 0,1-1 1,0 1-1,0 0 0,0 0 1,-1 0-1,1 0 0,0-1 1,0 1-1,0 1 0,1 24-181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22 7266,'-19'-6'282,"-1"1"1,1 1 0,-1 1 0,0 1 0,-1 1 0,-21 1-1,36 0-265,0 0-1,0 1 0,0 0 0,0 0 0,0 1 0,0 0 0,1 0 1,-1 0-1,1 0 0,-1 1 0,1 0 0,0 0 0,0 1 0,0-1 0,0 1 1,1 0-1,0 1 0,0-1 0,0 1 0,0-1 0,0 1 0,1 0 0,0 1 1,-4 8-1,1 2-16,1 1 1,1 0 0,1 1 0,0-1-1,1 0 1,1 1 0,0-1 0,2 1-1,0-1 1,6 29 0,2 0-3,2-1-1,32 79 1,-17-64 15,2-2 1,3-1-1,2-1 0,3-2 1,65 76-1,-94-122-16,1 0-1,0 0 0,0-1 1,1 0-1,0 0 1,0-1-1,0 0 1,1-1-1,0 0 1,0-1-1,12 4 1,-9-4-5,1-1 1,0-1 0,0 0 0,0-1 0,1-1 0,-1 0 0,0-1 0,18-3-1,-15 1-2,-1 0 1,1-2-1,-1 0 0,0-1 0,-1 0 0,1-1 0,-1-1 0,0 0 0,-1-2 0,0 1 0,-1-2 0,0 0 1,15-16-1,-14 12 0,-1-1 1,-1 0-1,0-1 1,-2 0-1,0-1 1,-1 0-1,0 0 1,-2-1 0,0 0-1,7-37 1,-8 24 35,-1-1 1,-2 0 0,-2 1-1,0-1 1,-3 0 0,-6-39-1,6 56-11,-1 0 0,-1 0 0,0 0-1,-2 1 1,1 0 0,-2 0 0,0 0-1,-1 1 1,0 0 0,-1 0 0,-1 1-1,0 0 1,0 1 0,-18-15 0,22 22-10,0 1-1,-1 0 1,1 0 0,-1 1-1,0-1 1,0 2 0,0-1 0,-14-3-1,-17 2-17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4353,'-21'19'765,"15"-14"-615,-1 1 1,1 0-1,1 0 0,-1 1 1,-6 10-1,-55 109 1480,48-88-1084,-27 75 1,0 0-399,38-96-116,2 1 0,-1 0 0,2 1 0,-4 26-1,-4 79 71,5-45-49,-3 9 38,2-32 181,3 0 1,1 106 0,9-129-231,2 0 0,1-1 0,1 0 0,2 0 0,24 53 0,88 143-44,30 10 39,-150-235-29,0 0 1,1 0-1,-1 0 0,0-1 0,1 1 1,0-1-1,-1 1 0,1-1 1,0 0-1,0 0 0,0 0 1,1-1-1,-1 1 0,0-1 1,1 0-1,-1 0 0,5 1 1,-5-2-12,0 1 0,0-2 0,0 1 0,0 0 0,0-1 0,-1 1 0,1-1 0,0 0 0,0 0 0,-1 0 0,1 0 0,-1 0 0,1-1 0,-1 1 0,1-1 0,-1 1 0,0-1 0,0 0 0,1 0 0,-2 0 0,1 0 0,2-3 0,15-23 33,-1-2 0,-1 0 0,-1 0 0,15-45 0,-11 26 23,21-57-21,-4-2 0,-6-1 0,29-180 0,-38 102 128,-20 156-53,-2 0-1,-2 0 0,0 0 1,-8-31-1,4 43-37,-1 0 0,-1 0 1,0 0-1,-2 1 0,-21-31 0,13 21-37,17 25-33,-13-20 74,-1 1 0,-29-34 0,39 49-26,-1 2 1,0-1-1,-1 1 1,1 0 0,-1 0-1,0 1 1,0 0-1,0 0 1,-1 0 0,0 1-1,1 0 1,-1 1-1,-9-2 1,-18-1 110,25 4-150,0 0-1,0-1 1,0 0 0,0 0-1,0-1 1,1-1-1,-15-6 1,23 9-46,1 0 0,-1 1 0,1-1 0,-1 1 0,0-1 0,0 1 0,1-1 0,-1 1 0,0 0 0,0-1 0,0 1 0,1 0 0,-1 0 0,0-1 0,0 1 0,0 0 0,0 0 0,0 0 0,1 0 0,-1 0 0,0 0 0,0 0 0,0 0 0,0 1 0,0-1 0,1 0 0,-1 0 0,0 1 0,0-1 0,0 0 0,1 1 0,-1-1 0,0 1-1,1-1 1,-1 1 0,0 0 0,0 0 0,-11 9-266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16331,'0'-2'615,"0"0"0,0 0 0,1 1 0,-1-1 0,1 0 0,-1 1 0,1-1 0,0 0 0,2-2 0,13-18 1173,-10 17-1724,-1 0-1,1 0 1,-1 1-1,1-1 1,8-3 0,-11 6-62,-1 1 0,0 0 0,1 0 0,-1 0 0,1 0 1,0 0-1,-1 0 0,1 1 0,0 0 0,0-1 0,-1 1 1,1 0-1,0 0 0,0 0 0,-1 0 0,1 1 0,0-1 1,-1 1-1,1 0 0,0 0 0,2 1 0,0 1-3,-1 0-1,0 1 0,1 0 1,-2 0-1,1 0 1,0 0-1,-1 0 1,0 1-1,5 7 1,-7-10-6,1 2 30,0-1 1,0 0 0,0 0-1,0 0 1,1-1 0,-1 1-1,5 3 1,-7-6-13,1 1 0,0-1 1,0 0-1,0 1 0,0-1 0,0 0 1,0 0-1,-1 0 0,1 0 0,0 0 1,0 0-1,0 0 0,0 0 0,0 0 1,0 0-1,0 0 0,0 0 0,-1-1 1,1 1-1,0 0 0,0-1 0,0 1 1,-1-1-1,1 1 0,0-1 0,0 1 1,-1-1-1,1 0 0,0 1 0,-1-1 1,1 0-1,-1 1 0,1-1 0,0-1 1,33-46 437,-25 34-306,0 1 1,12-13-1,-20 25-137,-1 1-1,1-1 1,-1 0 0,1 1 0,0-1 0,-1 0 0,1 1 0,0-1 0,0 1 0,0-1 0,-1 1 0,1 0 0,0-1 0,0 1 0,0 0 0,0-1 0,0 1-1,0 0 1,1 0 0,-2 0-3,1 0 0,-1 0-1,1 1 1,-1-1 0,1 0-1,-1 1 1,1-1 0,-1 0-1,1 1 1,-1-1 0,1 1-1,-1-1 1,0 0 0,1 1 0,-1-1-1,0 1 1,1-1 0,-1 1-1,0 0 1,0-1 0,1 1-1,-1 0 1,2 5 4,-1 1 0,0-1 0,0 1 0,-1 8-1,1-8 0,0 19-37,0-10-220,0-1-1,1 0 0,5 22 0,-7-37 247,0 0 1,0 1-1,0-1 0,0 0 1,0 0-1,0 1 0,0-1 0,0 0 1,0 1-1,0-1 0,0 0 1,0 0-1,0 1 0,1-1 1,-1 0-1,0 1 0,0-1 0,0 0 1,1 0-1,-1 0 0,0 1 1,0-1-1,0 0 0,1 0 1,-1 0-1,0 1 0,1-1 0,-1 0 1,0 0-1,0 0 0,1 0 1,-1 0-1,0 0 0,1 0 1,-1 0-1,0 0 0,1 0 0,-1 0 1,0 0-1,10-11-4,6-24-93,-15 33 28,13-32-228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4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210 332 4985,'-5'0'55,"-12"1"487,-1 0 0,1 1 0,-1 1-1,-23 7 1,36-9-413,0 1 0,1 0 0,-1 0 0,1 1 0,0-1 0,-1 1 0,1 0 0,0 0 0,1 0 0,-1 1 0,1-1 0,-1 1 0,1 0 0,0 0 0,0 0 0,1 1 0,-1-1 0,1 0 0,0 1 0,-2 6 0,-1 11-89,0 0 0,2 1 0,1-1 0,0 1 0,2 0 0,0-1 0,2 1 0,0 0 0,11 40 0,-8-48-11,0 0-1,1-1 0,1 0 1,0 0-1,1 0 1,0-1-1,1 0 0,20 21 1,-8-11-13,1-2-1,2 0 1,37 26 0,-45-37-5,1 1 0,0-2 0,0 0 0,1-1 0,0-1 0,0-1-1,1 0 1,0-2 0,0 0 0,0-1 0,0 0 0,0-2 0,1 0 0,-1-2 0,39-5 0,-36 2 46,1 0 0,0 2 1,0 0-1,0 2 0,40 4 1,-47-2 4,1 0 1,-1-1 0,1-1-1,25-2 1,-36 1-52,1 0 1,0-1 0,-1 0-1,1 0 1,-1-1 0,1 0-1,-1 0 1,0 0 0,0-1-1,-1 0 1,1 0 0,-1-1-1,9-8 1,-4 1 1,0-2-1,0 1 1,-1-2 0,-1 1 0,-1-1-1,0 0 1,0-1 0,-2 1 0,0-1-1,-1 0 1,0-1 0,1-16 0,0-17 131,-2 0 0,-6-85 1,2 116-76,-1 0 1,0 0-1,-2 0 1,0 1-1,-1 0 1,-1-1-1,0 2 0,-2-1 1,0 1-1,-12-20 1,-19-21-7,-2 2 0,-55-57 0,88 104-55,-1 0 0,0 1 0,0 1 0,0-1 0,-1 1 0,-16-8 0,22 13-3,-1 0 0,0 0 0,0 0 0,0 1 0,-1 0 0,1 0 0,0 0 0,0 1 0,-1 0 0,1 0 0,0 0 1,0 0-1,-1 1 0,1 0 0,0 0 0,0 0 0,-7 4 0,-7 3 7,1 1-1,0 1 1,0 1-1,-18 14 1,-66 61-21,37-31-63,21-18-45,-92 57 0,85-70 58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4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7410,'-42'36'1134,"-67"75"1,93-92-935,2 0 0,0 1 0,1 0 0,1 1 0,1 0 1,-14 40-1,9-14-126,3-1 1,-7 51-1,18-78-25,-1-1 0,2 1 0,1 0 0,0 0 0,1-1 0,2 1 0,-1-1 0,9 26 0,-9-36-21,0-1 0,1 0 1,1-1-1,-1 1 0,1-1 1,0 1-1,0-1 0,1 0 1,0 0-1,0-1 0,0 0 1,1 0-1,0 0 0,6 4 1,-2-3-13,0-1 0,0 0 1,1-1-1,-1 0 1,1-1-1,0 0 0,0 0 1,20 1-1,123 7 10,87 13 33,-217-20-57,10 3 4,0-1-1,0-2 1,0-2-1,44-2 0,-69-1 4,0 0-1,0 0 1,0-1-1,1-1 0,-2 1 1,1-1-1,0-1 1,-1 0-1,1 0 0,-1 0 1,0-1-1,0-1 1,-1 1-1,0-1 0,0 0 1,0-1-1,-1 0 1,0 0-1,0 0 0,8-14 1,-8 9 31,0 1 1,-1-1 0,-1 0 0,0 0 0,0-1-1,-1 1 1,-1-1 0,0 0 0,0-13 0,-2-16 273,-7-61 0,0-7 134,7 104-441,-1-1 1,0 1-1,-1-1 1,1 1-1,-1-1 0,-1 1 1,1 0-1,-1 0 1,0 0-1,-4-6 1,-5-6 9,-25-28 0,21 27-6,-1 0 0,-1 2 0,-1 0 0,0 1 0,-28-17-1,39 28-16,0 0-1,0 1 1,-1 0-1,0 1 0,1 0 1,-1 0-1,0 0 1,-1 2-1,1-1 0,0 1 1,0 0-1,-1 1 1,1 0-1,-1 0 0,1 1 1,0 0-1,-13 4 1,4 2-57,0 0 1,0 1 0,-31 20 0,0-1 9,-12 3-36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2:3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19 14075,'-83'28'-4345,"36"-18"6482,-2-4-1785,3-7-280,-3-6-56,5-4 584,2 0-2129,1 0 1249,3-1-192,-2 2-80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2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7 10658,'-89'9'664,"4"-5"-784,1-1-240,-1-7 496,2-3-64,-3-5-192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2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5330 29 11442,'-1398'-13'2036,"416"32"-1858,-1 57 246,489-4-243,349-42-159,-192 64 1,239-56 69,1 3 0,3 5 1,1 3-1,-112 82 0,201-129-95,-59 41-251,-101 90-1,147-117 224,1 1 1,1 0-1,0 1 1,2 0-1,0 2 1,0-1-1,2 2 1,1-1-1,0 2 1,-8 28-1,12-27 35,1 0-1,1 0 1,1 0-1,1 0 1,1 1-1,1-1 1,3 30-1,0-36 3,0 0 1,1 0-1,1-1 0,1 1 0,0-1 0,1 0 0,0-1 1,2 0-1,-1 0 0,18 20 0,6 2 4,1-2-1,2-1 1,65 49-1,129 72-71,-228-155 62,57 35-20,2-4-1,1-2 1,2-2-1,0-4 1,106 26-1,341 37 58,-400-72-18,1002 65 5,-124-55 22,223-31 98,24 0-8,-894 11-126,525-9 108,-344 0-10,75-7-16,165 0-51,-705 13-39,405-2 10,-2-29-19,40-55-8,-6-30 3,-436 100-11,0-2 0,-1-3 0,107-55-1,-133 57 25,-1-1 0,0-1 0,-1-1 0,-1-2 0,-2 0 0,0-2 0,-2-1 0,23-31 0,-35 40-12,-1-1 1,-1 0-1,-1-1 0,0 0 0,-2-1 1,0 0-1,-1 0 0,-1 0 0,-1-1 1,-1 1-1,0-1 0,-2 0 0,-1 0 0,0 0 1,-6-38-1,2 38-1,0 0 0,-1 0 0,-2 0 0,0 1 0,-1 0-1,-1 0 1,-1 1 0,0 0 0,-2 1 0,0 0 0,-1 1 0,0 0 0,-2 1 0,0 1 0,-21-17 0,-2 4 72,-2 2-1,-1 2 1,-59-27 0,-139-43 95,167 67-113,-255-93 232,-352-77 0,-727-36-791,-20 156 394,1042 86 96,207 1 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42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12979,'-28'83'713,"-18"51"138,-41 201 0,38 83-317,32 2-16,26 149 268,-7-525-700,2-1 0,2 1 1,22 79-1,-26-116-72,0 0-1,1-1 0,0 1 1,0-1-1,5 9 1,-6-13-12,-1 0-1,0-1 1,1 1 0,-1 0 0,1-1 0,-1 0 0,1 1 0,0-1 0,0 0-1,-1 0 1,1 0 0,0 0 0,0 0 0,0 0 0,0-1 0,0 1-1,0-1 1,0 1 0,1-1 0,-1 0 0,0 0 0,0 0 0,2 0-1,6-2-3,-1-1 0,1 0-1,-1 0 1,0-1-1,-1 0 1,1 0-1,-1-1 1,0 0-1,9-8 1,5-2-6,26-12 0,0 1 0,2 2-1,0 3 1,77-22 0,219-33 31,-178 42-3,214-72 0,40-22-40,-338 109 16,0 3 0,1 3 1,98-1-1,-41 16 20,-1 5-1,140 27 1,540 60 3,-532-65-18,140 44-4,-8 36-25,-177-45 27,-69-24 14,249 23 0,184-20-15,-202-18-16,26-2-12,841-66 0,-270-88-82,-420 47 107,-392 66 70,203 6 1,-382 13-14,-1 0 0,0 0 1,0 1-1,0 0 0,0 1 1,0 0-1,0 1 0,0 1 1,-1-1-1,0 1 0,0 1 0,-1 0 1,1 0-1,-1 1 0,0 1 1,-1-1-1,9 11 0,3 5 37,-15-17-68,0 1 0,1-1 1,-1 0-1,1 0 0,1-1 0,-1 1 1,14 7-1,-20-13-21,1 0 0,0 0-1,-1 0 1,1 0 0,0 0 0,0 0-1,-1 0 1,1 0 0,0 0 0,-1 0 0,1 0-1,0 0 1,-1-1 0,1 1 0,0 0-1,-1 0 1,1-1 0,-1 1 0,1 0 0,0-1-1,-1 1 1,1-1 0,-1 1 0,1-1-1,-1 1 1,0-1 0,1 1 0,-1-1 0,1 0-1,-1 1 1,0-1 0,1 1 0,-1-1-1,0 0 1,0 1 0,0-1 0,1 0-1,-1 1 1,0-2 0,6-31-15,-5 31 14,5-84 2,-8-130 0,-1 101 15,21-572-20,-1 176-118,-17 498 115,0-13-21,-5-31 0,4 50 24,0 1 1,0-1-1,-1 1 0,0-1 0,0 1 1,-1 0-1,1 0 0,-1 0 0,-1 1 0,-4-7 1,5 8-1,0 1 1,-1 0 0,1 0 0,-1 0 0,0 1 0,0 0-1,0-1 1,0 1 0,0 1 0,0-1 0,-1 0 0,1 1-1,-9-1 1,-6-1 23,-38 0 1,31 2 5,-188-11 72,-163-7-50,-2 24-176,-19 27-198,-320 16 6,403-37 303,-1034 26 29,-1-62-183,275-56-119,71 4 251,144 54 250,2 37 34,295-10-215,5-41 1057,421 20-935,26 6 55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7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10378,'-20'10'1830,"-1"1"0,2 1 0,-31 24 0,41-30-1329,-7 7 1107,16-13-1579,0 1 1,0-1-1,0 0 0,-1 1 0,1-1 1,0 0-1,0 1 0,0-1 0,0 1 1,0-1-1,0 1 0,0-1 0,0 0 1,0 1-1,0-1 0,0 1 0,0-1 1,1 0-1,-1 1 0,0-1 0,0 0 1,0 1-1,0-1 0,1 1 0,-1-1 1,0 0-1,0 1 0,1-1 0,-1 0 0,0 0 1,1 1-1,-1-1 0,0 0 0,1 0 1,-1 1-1,0-1 0,1 0 0,-1 0 1,0 0-1,1 0 0,-1 0 0,1 1 1,0-1-1,9 4 56,0 1-1,0-2 1,0 1 0,1-2 0,-1 1 0,1-1-1,0-1 1,-1 0 0,1 0 0,0-1 0,18-2-1,113-11 175,271 10 0,538 20-154,-243-16 1,-295 4-101,89-21 25,4 1-12,-299 16-7,556-23 189,-637 9-165,0-2 65,143 2-1,-64 24 148,-169-18-155,-15 2-93,-4 4-311,0 0 1,0 1-1,0 1 1,0 0 0,-1 2-1,1 0 1,16 5-1,-25-6-193,7 6-292,-14-8 231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7:3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60 551 13675,'-6'1'429,"1"0"-105,0-1-1,0 1 1,0-1-1,0 0 1,-1 0-1,1 0 1,0-1-1,-7-1 1,40 10 156,1-2 1,0-1 0,0-1 0,0-2-1,1-1 1,-1-1 0,46-6 0,187-45 256,-103 16-585,713-110 575,-290 17-557,-349 68-114,-85 28-63,-70 17 14,123-40 1,-197 53-13,1 1-15,0-1 0,1 0-1,-1-1 1,0 1 0,-1-1 0,8-5 0,-12 8-10,0 0 0,0-1 0,0 1 0,0 0 0,0 0 0,0 0-1,1 0 1,-1-1 0,0 1 0,0 0 0,0 0 0,-1 0 0,1-1 0,0 1 0,0 0 0,0 0-1,0 0 1,0 0 0,0-1 0,0 1 0,0 0 0,0 0 0,0 0 0,0 0 0,0-1-1,-1 1 1,1 0 0,0 0 0,0 0 0,0 0 0,0 0 0,0 0 0,-1 0 0,1-1 0,0 1-1,0 0 1,0 0 0,0 0 0,-1 0 0,1 0 0,0 0 0,0 0 0,0 0 0,0 0 0,-1 0-1,1 0 1,0 0 0,-13-3-469,11 2 469,-12-6-327,-4-3-74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8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22 526 15099,'-20'5'817,"19"-3"-798,13 0-119,269 24-409,250-29 701,-243-3-133,1304-7-65,-513-30 59,-3-40-3,-225-1-57,925-35-138,-747 64 262,-862 43 68,619-55 1252,-202 7-1274,-486 50-1370,-71 4 793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0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10506,'27'-3'2559,"-8"4"-2455,0-1 0,20 5-1,-1-2 19,1 0 0,-1-3-1,72-8 1,-2 0-143,58 10 173,173 24 1,100 4 515,8-49 7,-178 5-192,617 15-149,-295 10-290,-5-1-72,187-14-13,-695 2 41,151-1-4,87-4 1,8-8 154,211-6 468,-1 41-127,-245 24 852,-274-41-1353,41 5-509,-54-7 496,0-1 1,0 0-1,1 0 0,-1 0 0,0 0 1,0 0-1,0-1 0,0 1 0,1 0 1,-1-1-1,0 0 0,0 0 0,0 1 0,0-1 1,0 0-1,-1 0 0,1-1 0,0 1 1,0 0-1,1-2 0,4-14-175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15715,'4'3'1969,"2"-3"-913,1-3-344,2-6 1377,2 1-617,5-4-488,1-1-112,2 2-328,0 1-159,1 1-345,-2 2-185,-1 0-399,-1 1-288,-3 0 1672,-1 1-992,-4-4-48,-1 0-72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0:1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1 403 13619,'315'-22'1097,"-2"-25"-1307,-178 26 456,536-70 860,4 1-500,-496 60-542,129-18 7,0 20 100,-247 27 1431,-50-1-1117,-10 2-474,-1 0 0,0-1 0,0 1 1,1 0-1,-1 0 0,0 0 0,0-1 0,0 1 0,0 0 0,1 0 0,-1-1 0,0 1 1,0 0-1,0-1 0,0 1 0,0 0 0,0 0 0,0-1 0,0 1 0,0 0 0,0-1 1,0 1-1,0 0 0,0 0 0,0-1 0,0 1 0,0 0 0,0-1 0,0 1 0,0 0 0,0 0 1,0-1-1,-1 1 0,-6-14 414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0:2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10114,'10'5'145,"1"0"0,-1-1 0,1 0 0,0 0 0,0-1 0,0-1 0,1 0 0,-1 0 0,0-1 0,15-1 0,17-2 155,61-10 0,-37 4-53,-7 4-81,0 2 0,119 13 0,119 38-2,9 0-3,52-14-3,97 12-40,222 11-112,4-30-13,785-74 467,-923-18 331,-376 33-286,195-62-1,-196 34-291,-89 29-67,104-25 1,-181 55-105,-1-1 1,1 1-1,-1 0 1,1 0 0,-1 0-1,1 0 1,-1 0 0,1 0-1,-1 0 1,1 0 0,-1 0-1,1 0 1,-1 0 0,1 0-1,-1 0 1,1 0 0,-1 0-1,1 1 1,-1-1 0,1 0-1,-1 0 1,0 0 0,1 1-1,-1-1 1,1 0 0,-1 1-1,0-1 1,1 0 0,-1 1-1,0-1 1,1 0-1,-1 2 1,1-2-26,-1 1 1,1-1-1,-1 1 0,1-1 0,-1 1 1,1-1-1,-1 1 0,1-1 0,0 1 1,-1-1-1,1 0 0,-1 1 0,1-1 1,0 0-1,-1 1 0,1-1 1,0 0-1,0 0 0,-1 0 0,1 0 1,0 0-1,-1 0 0,1 0 0,1 0 1,-1 0-20,1 0 0,-1 0 0,0 0 0,1-1 0,-1 1 0,0-1 0,0 1 0,1-1 0,-1 1 0,0-1 0,0 0 0,0 1 0,0-1 0,1 0 1,-1 0-1,0 0 0,-1 0 0,1 0 0,1-1 0,14-15-134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1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1 0 13555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1:1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3454 216 12411,'-920'-59'638,"779"57"-539,-420-1 503,3 44-296,496-32-298,0 3 0,1 3 0,0 3 0,1 2 0,-110 54 0,93-34 59,-328 180 1459,357-190-1202,-55 44 1,85-59-287,0 1 1,2 0-1,-1 2 0,2-1 0,-22 34 1,31-40-53,0-1 0,1 1 0,0 1 0,0-1 0,1 1 1,1 0-1,0 0 0,1 0 0,0 0 0,1 0 1,0 1-1,1-1 0,2 25 0,1-21-62,1 0 1,0-1-1,1 1 0,0-1 0,2 0 0,0-1 1,0 1-1,1-1 0,1-1 0,12 15 1,-5-10 16,0 0 0,1-2 0,1 0 1,0-1-1,1-1 0,1-1 1,0-1-1,0 0 0,1-1 0,1-2 1,23 8-1,31 6 89,151 25 0,-178-40-29,896 129 265,-584-90-210,78 7-42,371 58 26,-625-78-43,291 43-27,-390-69 29,1-3 0,0-3-1,130-16 1,-187 10 3,0-1-1,-1-1 1,1-2 0,-1-1-1,43-20 1,-60 23-1,0-1 0,-1 1 1,1-2-1,-2 0 0,1 0 1,-1-1-1,0 0 0,-1-1 1,0 0-1,-1-1 0,0 0 1,0 0-1,-1 0 0,10-25 1,-8 11 9,-1-1 0,-2 1 1,-1-1-1,-1-1 1,-1 1-1,0-50 0,-24-160 63,12 175-96,-2 0 0,-33-101 0,33 131 16,-1 1-1,-2 1 1,-1 0-1,-1 0 1,-1 2 0,-41-49-1,16 31 121,-3 3 1,-1 1-1,-2 3 0,-60-37 0,-220-111 720,23 46-673,239 116-516,0 3-1,-129-23 0,24 22 131,-12 9-113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14675,'4'-1'102,"0"0"0,-1 0 0,1 0-1,0-1 1,0 0 0,0 1 0,-1-1 0,5-4-1,6-1-61,83-42-315,107-45-242,-192 91 556,-1 0-1,1 0 0,0 1 1,0 0-1,1 1 1,-1 1-1,14 1 1,87 14 380,-15 0-280,292-8-8,-24-1 190,-157 10 2,237 11 34,424-27-270,-72-22-70,-201 1 8,116-8 282,-408 14-216,541 15 42,25-1-105,-698-8-37,529-16-3,340-25 141,-180 21-56,-879 26-814,-11 0 276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0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11819,'43'-8'833,"0"2"1,61-2-1,87 10 404,-56 1-831,520-44 1061,-4-49-177,-468 62-888,323-46 447,-497 72-1183,-15 2 220,-16 0 40,-19 3-90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0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53 175 13859,'-4'0'166,"0"0"-85,0 0 1,0 0-1,0 0 0,0 0 1,1 1-1,-1 0 1,0-1-1,0 2 1,-6 1-1,10-2-78,0-1 0,-1 0 0,1 0 0,0 0 0,0 0-1,0 0 1,-1 0 0,1 0 0,0 1 0,0-1 0,0 0 0,0 0-1,0 0 1,0 0 0,-1 1 0,1-1 0,0 0 0,0 0 0,0 0 0,0 0-1,0 1 1,0-1 0,0 0 0,0 0 0,0 1 0,0-1 0,0 0 0,0 0-1,0 0 1,0 1 0,0-1 0,0 0 0,0 0 0,0 0 0,0 1-1,0-1 1,0 0 0,0 0 0,1 0 0,-1 0 0,0 1 0,0-1 0,0 0-1,0 0 1,0 0 0,0 0 0,1 0 0,-1 1 0,0-1 0,0 0 0,0 0-1,0 0 1,1 0 0,-1 0 0,0 0 0,0 0 0,0 0 0,1 0 0,-1 0-1,0 1 1,14 4-4,-13-5 3,22 6-17,-1-2-1,1 0 1,0-1-1,0-2 0,38-1 1,117-20 123,-88 7-1,76-6 260,209 3 0,153 43-62,39 1-206,354-45-48,-145-2 8,573-32 17,-818-6 26,-206 21 341,29 15 496,-311 22-824,-1 2-1,1 1 1,-1 2 0,0 3 0,-1 1-1,51 19 1,-25-3 32,-82-52-890,1 4 620,-5-6-70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9874,'2'3'183,"0"0"1,0 0-1,0 0 1,0 0-1,0 0 0,1 0 1,0-1-1,-1 1 0,1-1 1,0 0-1,0 1 0,0-2 1,0 1-1,4 2 0,5 1 43,0 1 0,21 6 0,-9-7 93,0 0 0,0-1 1,41 1-1,76-8 322,-1 0-120,-86 7-98,92 17 0,50 26 327,70 12-242,144-16-373,3-23-100,-53-4 2,1025-13-82,-1196-15 23,801-29-143,212 8 170,-1141 29-13,845-36-363,539 15 1445,-1327 20-1136,507-8-479,-416 33 538,-181-17-34,22 0-150,-48-2 182,1-1 1,-1-1-1,1 1 1,-1 0-1,0-1 1,1 1-1,-1-1 1,1 1 0,-1-1-1,0 0 1,1 0-1,-1 0 1,0-1-1,0 1 1,0 0-1,0-1 1,3-3-1,-3 1-4,0 0 1,0 0-1,-1-1 0,1 1 0,-1 0 1,1-8-1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2:5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2410 391 12563,'-23'-20'210,"-1"1"0,-1 1 1,0 1-1,-1 2 0,-1 0 0,-47-17 1,16 11-153,-1 3-1,-79-13 1,67 20-16,0 3-1,0 4 0,-125 8 1,-211 47 12,38 28-23,290-56 85,1 3 0,-117 57 0,166-67-34,1 1 0,1 1-1,0 1 1,1 1 0,2 2-1,0 0 1,1 2 0,1 0-1,1 2 1,-18 29 0,24-31-39,2-1 0,0 2 0,2 0 1,0 0-1,2 1 0,1 0 0,1 1 0,1-1 1,1 1-1,2 1 0,1-1 0,1 40 0,5-29-37,1-1-1,2 0 0,2 0 1,1-1-1,2 0 0,1 0 1,2-2-1,1 0 0,2 0 1,30 42-1,-22-41 1,1 0-1,1-2 1,2-2-1,1 0 1,2-2-1,1-2 1,1 0-1,66 36 0,-53-39 26,1-2-1,1-2 1,1-2-1,62 13 0,-40-17 32,-1-3 1,114 3-1,-41-16 59,0-7-1,231-43 1,-167 11-18,313-103 0,-409 103-87,-2-4-1,-3-5 0,-1-4 0,129-90 0,-185 107-6,-1-1 0,-1-3 1,74-82-1,-105 102-7,0-1-1,-2 0 1,-1-1 0,0-1 0,-2-1 0,-1 0 0,-1 0 0,-1-1 0,-1 0 0,10-55 0,-17 62 3,0-1 1,-2 0-1,0 1 1,-2-1 0,0 0-1,-1 1 1,-1 0-1,-1-1 1,0 1-1,-2 1 1,0-1 0,-1 1-1,-1 1 1,0-1-1,-1 2 1,-18-23-1,4 9-9,-2 2 0,0 1 0,-2 1 0,0 2 0,-2 0 0,-1 2 0,-56-30 0,23 21-202,0 2 0,-2 3 0,-1 3 0,-91-18 0,-285-26-1325,162 43 1102,-11 13-136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4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927 132 11971,'-29'1'258,"1"2"1,0 0 0,0 2 0,0 2-1,1 0 1,0 2 0,0 1 0,1 0-1,1 3 1,0 0 0,-44 31 0,29-15-282,1 3 0,2 1 0,1 2 0,1 1 0,-55 77 0,53-59 143,2 1 0,2 2-1,3 1 1,2 1 0,3 1 0,3 2 0,2 0 0,-13 77 0,32-136-120,-6 33 0,2 0 0,1 0 0,2 60 0,2-86-4,1 0-1,1 0 1,-1 0 0,2-1 0,-1 1 0,1 0 0,1-1 0,0 0-1,0 0 1,1 0 0,0 0 0,0-1 0,1 0 0,0 0 0,1 0-1,0-1 1,0 0 0,9 7 0,-5-6-4,0-1-1,0-1 1,0 0-1,1 0 1,0-1 0,22 6-1,78 11-36,-75-16 30,43 12 1,-26-1 13,-2 2 1,0 3 0,59 33-1,-51-22-5,90 37-1,-119-59 4,1 0-1,0-2 0,1-2 0,0-1 0,33 2 0,28-7-15,0-4 0,134-22 0,-123 11 21,156-1 0,-62 25 48,-94-3 87,164-9 0,-57-23-39,-90 8-48,129 1 1,-122 17-30,-5 1-13,135-16 0,86-38-4,-62 8 13,439-18-21,-623 61 5,384-19 8,-303-3-4,121-12-1,1 22-4,-109 18 18,126 1 10,0-25-18,43-38 15,-7 0 16,-224 41-33,319-46-112,-323 39 16,186-61-1,-254 63 68,-1-2 0,-2-3-1,0-2 1,98-68 0,-79 44-7,-6 5 19,-2-3 0,78-75 0,-135 115-23,-1 0-1,0-1 0,0 0 1,-1-1-1,-1 0 1,0 0-1,7-17 1,-12 25 15,-1-1 1,1 1-1,-1-1 1,0 1-1,0-1 1,-1 0-1,1 1 1,-1-1 0,0 1-1,0-1 1,-1 0-1,1 1 1,-1-1-1,0 1 1,0-1-1,-1 1 1,1-1 0,-1 1-1,0 0 1,0 0-1,-1 0 1,1 0-1,-1 0 1,0 0-1,-4-4 1,-5-3-22,0 1 0,-1 0 1,0 1-1,0 0 0,-1 1 0,-21-9 1,-94-30-93,108 40 115,-214-65-66,-308-53 0,-70 46-1411,195 31-565,-22-4-22,-3 31 1330,-337 47 294,150-1 487,537-23 266,-899 44 2782,800-27-3148,-767 57 1031,-226-17-43,798-43-1776,261-17 663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19572,'3'5'1641,"-2"9"-1209,-1 5-160,0 5 648,0 3-304,1 5-296,-1-2-72,5 1-128,0-2-88,0-6-360,-1-6-296,0-7 1048,1-5-496,6-7-24,2-5-88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4:3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1212 333 10242,'-26'-1'550,"6"0"-165,-33-5 0,46 4-329,-1 0 0,1 0 0,0-1 0,-1 0 0,2 0 1,-1-1-1,-11-7 0,10 6-182,-1 1 0,1 0 0,-1 1 0,0 0 0,0 0 0,0 1 1,0 0-1,-16-2 0,-7-1 116,-36-5 440,0 3 1,0 2-1,-1 4 1,1 3-1,-90 13 1,138-12-362,1 0 0,-1 1 0,1 1 0,0 1 0,1 1 0,-19 9 0,25-10-62,1 1 1,0 0 0,0 1-1,1 0 1,0 1-1,0 0 1,1 1-1,0 0 1,-14 19 0,5 1-18,1 0 0,1 1 1,1 1-1,-12 41 1,8-11-7,-14 87 0,31-134 13,0-1 1,1 0-1,1 1 1,0-1-1,1 1 1,0-1-1,1 0 1,6 21-1,-3-18 2,2 0-1,0 0 1,0-1 0,2 0-1,0-1 1,16 22 0,12 12-2,1-2 0,2-2 1,2-2-1,2-1 0,55 39 1,-60-55-6,2-3 1,1-1 0,0-2-1,89 28 1,190 30-67,511 36-620,9-69 572,-152-35 208,-400-9-15,-200-6-51,112-19 0,199-76-3,-149 32 2,6 20 18,47 24 47,1 0 23,141-59 125,-93 12 54,-268 60-150,112 1 1,87 16 151,90-2-55,351-12-126,-628 11-173,0-4 0,0-5 1,-1-3-1,180-43 0,-158 24-35,1 6 0,161-9 0,-231 26-8,-1-2 0,86-23 0,86-44-269,-110 42 341,-64 20 51,-45 12-13,0-1-1,0 1 1,0-1 0,1 1-1,-1-1 1,0 0 0,0 1 0,0-1-1,0 0 1,0 0 0,-1 0-1,1 0 1,0 0 0,0 0 0,0 0-1,-1 0 1,1 0 0,-1 0 0,1 0-1,-1-1 1,1 1 0,-1 0-1,0 0 1,1 0 0,-1-1 0,0 1-1,0 0 1,0 0 0,0-1-1,0 1 1,0-2 0,-1-5 14,0 0 0,-1 0 0,-4-14 0,5 16-7,-7-23 41,-2 0 1,0 1 0,-2 0-1,-26-44 1,31 61-19,0 1-1,0 0 1,-1 0 0,-1 0-1,0 1 1,0 1 0,0 0-1,-1 0 1,-1 0-1,1 2 1,-1-1 0,0 1-1,-23-8 1,-138-28 113,-3-1-40,-62-38-174,-362-103-249,196 117 86,-2 22 83,165 20 119,-843-50 438,462 44-506,242 9-39,274 18 102,0 5 0,1 4 1,-156 29-1,27 16-29,-110 19 10,268-58 71,-1-4 0,-126-3 0,-328-76 144,75 6-48,256 57-84,-226 20 0,242-6-21,-200-20 1,199 8-196,155 8 68,1 1 1,0 2-1,0 1 1,-37 11-1,24-4-29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3:3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5 146 13635,'-5'2'2575,"18"-4"-2096,11 1-396,-1-2 0,41-9 1,-9 1-58,10-1-12,-1 4 0,2 3 0,106 4 0,240 26 87,62 16 39,-171-10-118,560-7 49,-361-19-48,654-32-23,-894 10 18,296-23-16,-170 1 1528,-380 38-1318,0 0 0,-1 1-1,1 0 1,0 0 0,0 1 0,0 0-1,0 0 1,11 4 0,-2-5 40,-16 0-203,-19-23-1054,12 15 892,-1 0 1,0 0 0,0 1-1,-13-11 1,-30-12-276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4:1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10922,'3'-1'13,"0"1"-1,-1 0 0,1 0 0,0 0 1,0 0-1,0 1 0,-1-1 1,1 1-1,3 1 0,41 12 146,-23-7 171,32 9 373,16 5-104,0-3 0,125 14 0,192-22-423,0-23-125,22-1-21,324 5 187,-329-11 314,175-1 520,211 22-284,-383 5-744,-10 0 21,314 24-3,-482-13-8,1020 46 47,-579-68-131,-1-28-31,-203-1 74,541-17-884,132 57 940,171 5 85,-694 3-57,351 2 600,783-23-361,-1200-1-340,348 0 66,-508 7-89,59 0 135,-375 1 372,1 4 0,124 23 0,-171-14-359,-10-3-1548,-19-11 1213,-3-5-57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4:4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4499 572 11514,'-9'-38'-490,"-2"1"0,-1 0 0,-32-64 0,36 86 237,-1 0 1,0 1-1,-1 0 0,0 0 0,-1 1 0,-1 0 0,0 1 0,-1 1 1,0 0-1,-1 1 0,-17-11 0,0 6 800,1 1 0,-2 2-1,0 0 1,-46-9 0,-138-16 1809,183 33-2464,-278-37 743,-2 14 0,-326 14 0,66 45-392,433-16-226,2 5 0,-148 43-1,146-23-10,2 7 0,-193 96 0,252-105 21,-241 136 105,282-151-116,2 2-1,0 2 1,2 0-1,1 3 1,2 1-1,-30 38 1,42-44-10,2 0-1,0 1 1,2 1 0,1 0 0,2 1 0,1 0 0,-13 49-1,20-60 5,1-1 0,0 1 0,2 0 0,0 0-1,0-1 1,2 1 0,0 0 0,1 0-1,1-1 1,1 1 0,0-1 0,2 0-1,-1 0 1,17 30 0,-6-22 28,1 0 0,1-1 0,1-1 0,1-1 0,1-1 0,1-1 0,0 0 0,44 27 0,-16-16 66,2-2 0,1-2 0,78 27 0,-13-16 30,1-4 0,2-6 1,139 14-1,374 4 31,1022-52-306,-640-78-202,-894 67 388,0-4 0,167-53 1,-232 55 25,-1-2 0,-1-3 1,-1-3-1,-1-1 1,-2-3-1,-1-2 1,48-42-1,-81 60-64,0-1 1,-1 0-1,-1-1 1,0-1-1,-1-1 0,-1 0 1,17-35-1,-24 41 0,0-1 0,-1 1 0,-1-1 0,-1 0 0,0 0 0,0-1 0,-2 1-1,0 0 1,0-1 0,-1 1 0,-1-1 0,-1 1 0,-4-20 0,1 14 30,-2 0 1,0 1-1,-1-1 1,-1 2-1,-1-1 0,-1 2 1,0-1-1,-1 1 1,-1 1-1,-1 0 0,-29-26 1,2 7 60,-2 2 0,-1 2-1,-68-36 1,-143-54 193,-12 17-47,176 70-167,-463-152-209,397 145-214,-264-34-1,220 57 122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4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3938 346 11715,'-44'-11'467,"-68"-27"1,30 9-189,-689-166 1162,624 167-1507,0 8 1,-2 5-1,0 7 0,0 7 1,-224 26-1,97 18 37,-454 134 0,441-73 96,243-83-50,1 2 1,1 2-1,1 1 1,-42 35-1,64-43-9,0 2-1,1 0 0,2 1 0,0 1 0,1 1 1,1 1-1,-13 25 0,13-17 0,1 0 0,2 0 0,2 2 0,1-1 0,-9 50 0,14-48-8,1 0 0,1 0-1,2 0 1,2 1 0,1-1-1,2 0 1,1 0 0,2-1-1,1 0 1,2 0 0,1 0-1,26 54 1,-25-68 3,0 0 1,1-1-1,1 0 0,1-1 1,1-1-1,24 22 0,-14-17-10,1-2 0,1 0 0,54 26 0,-4-11-32,1-3 0,135 33 0,357 64 4,-408-104-24,258 5 0,-162-35-423,461-70 0,247-112 456,-596 109 282,-302 64-203,73-14 186,138-48 1,-236 61-163,0-2 0,-2-2 0,0-1 0,-2-3 0,0-1 0,-1-2 0,46-40 0,-57 40-39,-1 0 0,-1-1 0,-1-2 0,30-45 0,-48 64-14,-1-1 0,0 0 0,0 0 0,-1-1 0,-1 1 0,0-1 0,0 0 0,-1 0 0,-1-1 0,0 1 0,-1 0 0,0-1 0,-1 1 0,0-1 0,-1 1 0,-1-1 0,-3-15 0,-3 3 58,0 1 1,-2 0-1,0 0 1,-2 1 0,-1 1-1,0 0 1,-19-23-1,9 18 0,0 1 0,-2 1 0,-1 1 0,-48-34 0,17 22-78,-1 1 0,-3 4 0,0 2 0,-129-41 0,-214-33-538,-11 27 124,389 72 399,-177-31-168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0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11698,'8'6'222,"-1"-1"-1,1 0 1,0-1-1,0 1 0,0-1 1,1-1-1,-1 0 1,15 4-1,9-1 57,36 3 0,-22-3 81,114 16 358,175 2 1,729-55-598,-904 23-107,663-1 731,-451 18-660,400-42-1,-279-25-32,-313 36-43,-115 17-81,0 2 0,95 8 0,-143-1 160,-28 0 20,-30 3-116,-410 18-1544,-1-23 1551,138-3 10,-580-29 308,169 0 211,-806 59-291,1379-24-256,-109 6-236,255-10 49,8 0 56,19 2-25,31 2-1,937 2 4,-565-13 190,2400-3-7,-2272 14 534,-434-3 123,-77-1-447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1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1194 79 12227,'-174'-20'1820,"38"2"-1421,122 16-332,-38-3 269,0 2 0,-1 2 0,-57 6-1,95-3-299,-1 1 0,1 0 0,1 0 0,-1 2 0,1 0 0,-1 1-1,1 0 1,1 1 0,-1 0 0,1 1 0,1 1 0,-1 0 0,2 1-1,-1 0 1,-13 16 0,-20 35-28,2 2 0,-61 121 0,74-124 32,2 1 0,3 2 0,3 0 0,3 2 0,2 0 0,4 1 0,2 1-1,3 0 1,3 0 0,3 0 0,3 0 0,10 71 0,-6-108-12,0 0 0,2-1 0,1 0 0,1-1 0,2 0 0,0 0 0,25 40 1,-28-55-21,0-1 1,1 0 0,1 0 0,0-1-1,0 0 1,1-1 0,1 0 0,0 0 0,0-2-1,1 1 1,0-2 0,0 0 0,1 0 0,-1-1-1,2-1 1,-1 0 0,15 2 0,2-2-8,0-1 0,0-2 1,0-1-1,0-2 0,0-1 1,0-1-1,41-10 0,-29 3-3,-1-2 0,1-2 1,-2-2-1,62-33 0,-62 24 23,77-58 0,28-44 29,-69 59-43,-34 30 12,159-150-4,-183 166-12,0-1 0,-1 0 0,-2-1 0,0-1 0,-2 0 0,-1-1 0,14-38 0,-14 26 14,-2-1 0,-2 0 0,-2-1 0,-1 0 0,-2 0 0,-2 0 0,-1-1 0,-5-40 0,1 58 20,-1 0 1,0 1-1,-2-1 1,-1 1-1,0 0 1,-2 0-1,0 1 1,-2 0-1,0 1 1,-1 0-1,-1 1 1,-1 0-1,0 1 1,-2 1-1,-23-21 1,12 17 24,-1 1 0,-1 1 0,-1 2 0,0 1 0,-1 1 1,-1 1-1,0 2 0,-60-13 0,36 13-236,-1 2-1,0 3 1,-1 3 0,-83 4 0,94 3-8,-90 18 1,33 5-63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 12795,'-15'-2'1151,"29"-3"-821,27-4-258,0 3 85,0 2 0,69 3-1,86 14 181,-129-7-234,1205 48 1000,-1084-50-1006,706 10 388,1-23-278,636-18-116,-263 38 88,-982-3 19,96 2 607,-349-8 100,-30-2-422,-5 1-57,-17-1-67,2 0-538,-10 0-465,0 0 0,-31-6 0,26-1 179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4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217 5233,'-1'-6'289,"1"-1"0,-1 1 0,0 0 0,-1 0 0,0-1 0,1 1 0,-2 0 0,1 1 0,-1-1 0,0 0 0,0 1 0,-1-1 0,1 1 0,-1 0 0,0 0 0,-1 0 0,1 1 0,-1 0 0,0 0 0,0 0 0,0 0 0,-1 1-1,-9-5 1,-1 0-31,0 1-1,0 1 1,-1 1-1,0 0 1,1 1-1,-2 1 1,-26-2-1,12 4-86,1 1-1,-1 1 1,1 1 0,-1 2-1,-37 10 1,53-10-60,0 1 1,0 1 0,1 0-1,0 1 1,0 1 0,0 0-1,1 1 1,0 1 0,1 0-1,0 1 1,-18 19 0,-10 20-31,-64 104 0,-18 66 18,110-193-83,2 0 0,0 2 0,2-1 1,1 1-1,1 0 0,2 1 0,1 0 0,1 0 0,1 41 0,5-9 2,3 0 0,2 0 0,24 90 0,-25-125-10,2 0 0,0-1 0,2 0 0,1 0 0,1-1-1,1-1 1,1-1 0,1 0 0,2 0 0,21 21 0,-21-26-5,0-2 0,1-1 0,0 0 1,2-1-1,-1-1 0,2-1 0,-1-1 1,2-1-1,-1-1 0,1-1 0,45 10 1,-25-12-27,0-1 0,0-2 0,0-2 0,1-2 1,-1-2-1,0-2 0,0-2 0,62-18 0,-27 1-47,-1-4-1,-2-2 0,113-65 1,-137 66 76,-2-2 1,46-38 0,-76 54 6,0-2 1,-2 0-1,0-1 1,-1-1-1,-1-1 1,0 0-1,16-31 1,-16 19 6,-1 0 0,-1-2 0,-2 1 1,-1-2-1,-2 1 0,-1-1 0,3-50 0,-9 53 34,-1 1-1,-1 0 1,-2 0-1,0 0 1,-3 1-1,0-1 1,-2 1-1,-22-51 0,12 39 170,-3 1 0,-1 0 0,-2 2 0,-37-45 0,41 60-107,-2 0 0,0 2 0,-2 0 0,0 2-1,-1 0 1,-1 2 0,-30-16 0,10 10-81,-1 3-1,-1 1 0,0 2 1,-54-11-1,68 21-226,0 2 0,0 1-1,-1 2 1,1 2 0,-1 0 0,0 3 0,-34 5 0,-97 33-425,79-12 275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5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30 776 14555,'-5'2'557,"-16"6"332,17-3-683,13-1 45,26-2-399,0-1 0,0-1 0,59-9 0,-44 4 77,887-86-109,458-38-88,-615 85 284,2 51 2,876 14 131,-778-46 505,2-37-45,-45-41-406,1-21-232,702-88 730,-1532 211-690,91-11 291,0 5-1,119 6 1,-205 2-302,-1 0 1,1 0-1,-1 2 1,1 0-1,15 5 1,-27-8 0,-1 1 0,1-1 0,0 0 1,-1 0-1,1 1 0,0-1 1,-1 0-1,1 1 0,-1-1 0,1 1 1,-1-1-1,1 1 0,-1-1 1,1 1-1,-1-1 0,1 1 0,-1 0 1,0-1-1,1 1 0,-1 0 1,0-1-1,1 1 0,-1 0 0,0-1 1,0 2-1,-3 4-41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35 231 14443,'-29'12'2795,"24"-9"-777,20-9-169,280-120 2964,-97 41-5424,-136 58 301,-57 25 302,-9 5-321,-13 4-54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5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12003,'-1'0'52,"1"0"1,0 0-1,-1 0 1,1 0-1,0 0 1,0 1-1,-1-1 1,1 0-1,0 0 1,0 0-1,-1 0 1,1 0-1,0 1 1,0-1-1,-1 0 0,1 0 1,0 1-1,0-1 1,0 0-1,-1 0 1,1 1-1,0-1 1,0 0-1,0 0 1,0 1-1,0-1 1,0 0-1,0 0 1,-1 1-1,1-1 1,0 0-1,0 1 1,0-1-1,0 0 1,0 1-1,0-1 1,1 0-1,-1 1 1,12 7 661,29 5-666,-34-11 145,30 6-9,0-1 1,46 2 0,79-3 52,-108-5-176,908 1 470,-1-25-266,-877 21-273,755-43 75,-660 34-70,697-6 35,-496 17 86,614-77 0,-926 66-108,148-15 871,-214 25-858,-1 1 1,0 0-1,0 0 1,0 0 0,0 0-1,1 0 1,-1 0-1,0 0 1,0 1-1,0-1 1,0 0-1,0 1 1,0-1-1,0 1 1,0-1-1,0 1 1,0-1 0,0 1-1,0 0 1,0-1-1,0 1 1,0 0-1,0 0 1,0 0-1,-1-1 1,2 3-1,-1 1-243,0-1 0,0 0 0,0 1 0,0 0 0,-1-1-1,1 1 1,-1 3 0,0-4 81,0 1 0,0-1 0,0 0 0,0 0-1,1-1 1,0 1 0,-1 0 0,1 0 0,0 0 0,0 0 0,1 0 0,-1-1-1,0 1 1,3 3 0,-3-6 129,-1 0-1,0 1 1,1-1-1,-1 0 1,1 1-1,-1-1 1,1 0-1,-1 0 1,0 0-1,1 1 1,-1-1-1,1 0 1,-1 0-1,1 0 1,-1 0-1,1 0 1,-1 0-1,1 0 1,-1 0-1,1 0 1,-1 0 0,1 0-1,-1 0 1,1 0-1,-1-1 1,1 1-1,-1 0 1,1 0-1,-1 0 1,1-1-1,-1 1 1,1 0-1,-1 0 1,0-1-1,1 1 1,-1-1-1,0 1 1,1 0-1,-1-1 1,0 1-1,1-1 1,-1 1-1,0 0 1,0-1-1,0 1 1,1-1-1,-1 1 1,0-1 0,0 0-1,8-19-117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0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2546 151 12707,'-31'-22'684,"12"8"-619,-1 1 0,0 0 0,0 2 0,-25-11 0,4 9-70,0 1 0,0 2 0,-1 2 0,-82-5 0,-175 14 355,218 2-105,-97 0 330,-237 12 222,338-7-733,1 3 0,1 3 0,-103 34 0,106-23-3,2 3 0,0 3 0,3 4-1,-120 80 1,168-100-47,1 1-1,0 1 1,1 1-1,1 1 0,1 0 1,0 1-1,2 0 1,0 1-1,1 1 1,1 0-1,2 0 1,-9 28-1,2 4 10,2 0 0,3 1 1,2 1-1,-1 68 0,7-69 30,3-1 0,2 1 0,3 0 0,14 65 0,-12-90-5,1 1 1,2-1-1,1-1 0,1 0 0,1-1 0,2 0 0,1-1 1,35 46-1,-27-45-5,1-1 1,2-1-1,1-2 1,1 0-1,0-2 1,54 29 0,-42-29-24,1-3 1,1-1-1,0-2 1,84 18 0,-60-22-19,1-4 1,0-2 0,0-3-1,0-4 1,0-2 0,0-3-1,93-21 1,-26-5 3,-2-6 0,-1-5 0,-2-7-1,-3-5 1,-2-5 0,-3-6 0,223-162 0,-304 196 15,-1-1 0,66-75 0,-84 82 13,-1-2 0,-1-1 0,-2 0 0,-1-1 0,18-44 0,-25 49 20,-1 0 0,-1-1 0,-2 0 1,0 0-1,-2-1 0,-1 1 1,-1-1-1,-1-30 0,-3 33 8,-1 0-1,-1 0 0,-1 0 0,-1 1 1,-1 0-1,-1 0 0,-1 1 1,-1 0-1,-16-26 0,13 27-52,-1 1 0,-1 1 0,-1 0-1,0 1 1,-2 1 0,0 1 0,-1 0 0,0 1 0,-1 1-1,-1 1 1,0 1 0,-36-15 0,10 10-58,0 1 1,-1 2-1,-1 3 1,0 2 0,-61-5-1,-54 5-71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10498,'99'6'2673,"88"3"-1453,139-36-654,1-1-261,543 25 638,-173 4-579,1586-15 320,-945-33 806,-1302 44-1120,64 3 0,-83 2-255,1 0 0,-1 1 0,1 1 0,-1 1-1,24 10 1,132 69 236,7 4-411,-149-76 39,1 0 1,-1-3-1,2 0 0,33 4 0,437 11-2,-334-22-115,255 6-88,-402-8 330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3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53 108 13107,'-17'0'802,"14"0"-776,-1 0 0,1 0-1,0 0 1,0 0 0,0 1 0,0-1 0,0 1 0,0 0 0,-4 2 0,31 15 346,0-8-105,1-2 0,0 0 0,1-2-1,-1 0 1,1-2 0,28 1 0,35 6 719,249 36-9,-284-40-929,348 14 115,1-32-134,152 2-9,-521 10-15,516 15 18,0-24-38,443-73 67,267-69-100,-1088 136 149,-269 5-49,-200 25-525,1 25 141,22-2 109,-736 43 54,-295-44-111,1025-33 98,-1102 7-923,1106-23 1259,156 4-71,102 6-126,27 0-119,32 1-22,255 18-23,-92-4 148,1687 23-877,-966-34 877,304 0-19,155-80-38,-1350 74 197,357-27 1603,-391 30-1660,0 0-1,1 0 0,-1 0 0,0 0 0,0 1 1,0-1-1,0 0 0,1 0 0,-1 0 0,0 0 1,0 0-1,0 0 0,1 0 0,-1 0 0,0 0 1,0 0-1,0 0 0,0 0 0,1 0 0,-1-1 1,0 1-1,0 0 0,0 0 0,1 0 0,-1 0 1,0 0-1,0 0 0,0 0 0,0 0 0,0-1 1,1 1-1,-1 0 0,0 0 0,0 0 0,0 0 1,0 0-1,0-1 0,0 1 0,0 0 0,0 0 1,1 0-1,-1 0 0,0-1 0,0 1 0,0 0 1,0 0-1,0 0 0,0-1 0,0 1 0,0 0 1,0 0-1,-12-10 434,-30-14-307,35 21-44,-128-58 240,45 25-339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10146,'162'-22'3840,"-61"15"-3509,177 8 0,-9 8 445,125 12-310,299 27-401,-63-38-69,-97 0 0,-260-9 5,354 5 0,-271-8-20,121 4 14,-233 20 56,37 1-744,-263-22 571,37 3-527,-74-7 552,0 1 1,-1 1-1,1 0 0,-23 3 0,-83 14 125,75-8-102,-346 28-904,0-22 664,93-5 775,-930 27 174,486-36-1331,-588 7 589,792-5 754,525-2-579,16 0-28,5 0-1,32 0 2,274-28-97,-225 17 44,638-53-886,4 28-2480,-196 9 1317,263-33 3363,525-72 2382,-1277 128-3646,320-31 350,3 29-426,-360 6 20,4 0-25,-1 0 0,1 1 0,0 0 0,-1 0 0,1 1 0,7 2 0,-15-4 40,1 1-1,-1-1 1,1 0-1,-1 0 1,1 0-1,-1 0 1,1 1-1,-1-1 1,1 0-1,-1 1 1,1-1-1,-1 0 1,0 1-1,1-1 1,-1 0-1,0 1 1,1-1-1,-1 1 1,0-1-1,1 1 1,-1-1-1,0 1 1,-7 10-110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11362,'0'0'33,"0"0"-1,0 0 1,0 0-1,-1 0 1,1 0-1,0 0 1,0 0-1,0 0 0,-1-1 1,1 1-1,0 0 1,0 0-1,0 0 1,-1 0-1,1 0 1,0 0-1,0 0 0,0 1 1,0-1-1,-1 0 1,1 0-1,0 0 1,0 0-1,0 0 1,-1 0-1,1 0 0,0 0 1,0 0-1,0 0 1,0 1-1,0-1 1,-1 0-1,1 0 1,0 0-1,0 0 0,0 1 1,0-1-1,0 0 1,0 0-1,0 0 1,0 0-1,-1 1 1,1-1-1,0 0 0,0 0 1,9 8 281,14 4-304,0-5 107,-1 0 0,1-2 0,1-1 0,-1-1 0,25 1 0,-10-1 14,336 29 239,602-25 0,33-43-249,-302 39 77,636-5 1,-645-5-280,-3 27 1656,-659-18-1754,-36-2 178,0 1 0,0-1 0,0 0 0,0 0 1,0 0-1,0 0 0,0 0 0,1 0 0,-1 0 0,0 0 0,0 0 0,0 0 1,0 0-1,0 0 0,0 0 0,1 0 0,-1 0 0,0 0 0,0 0 0,0-1 1,0 1-1,0 0 0,0 0 0,1 0 0,-1 0 0,0 0 0,0 0 1,0 0-1,0 0 0,0 0 0,0 0 0,0 0 0,0-1 0,0 1 0,0 0 1,0 0-1,1 0 0,-1 0 0,0 0 0,0 0 0,0-1 0,0 1 1,0 0-1,0 0 0,0 0 0,0 0 0,0 0 0,0 0 0,0-1 0,0 1 1,0 0-1,0 0 0,0 0 0,0 0 0,0 0 0,-1 0 0,-6-7-38,-21-3-37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5419 14411,'2'-3'161,"-1"-1"0,1 1 0,-1-1 1,0 1-1,0-1 0,0 0 0,0 0 0,-1 1 0,1-1 0,-1 0 0,0 0 1,-1-4-1,3-16 445,2 8-394,0 1 0,1 0 1,1 0-1,0 0 0,13-20 1,49-69 86,-38 61-265,396-682 152,-348 584-172,53-106-67,-11-6 0,165-504 0,-189 432-456,114-372-1009,26 10 919,-164 506 1000,8 3-1,191-310 1,-150 311 18,-87 132-206,71-72 0,-96 109-199,1-1-1,-1 2 1,2-1-1,15-8 1,-20 13-55,0 0-1,0 1 1,0-1 0,1 1-1,-1 1 1,0-1 0,1 1-1,-1 0 1,1 1 0,6-1-1,0 3-48,-8 3-26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15747,'-6'7'501,"1"1"-1,-1-1 1,-11 10 0,10-11-279,0 2 0,1-1 0,-9 12 1,2 4-119,1 1 0,1 0 0,1 1 1,1 0-1,1 1 0,1 0 1,1 0-1,2 0 0,1 1 0,-1 31 1,4-53-88,0 0 0,1 0 1,-1 0-1,1 0 0,0-1 0,0 1 1,0 0-1,1-1 0,0 1 1,-1 0-1,2-1 0,-1 0 1,0 0-1,1 0 0,0 0 1,4 5-1,-3-6 11,-1 0 0,1 0 0,1-1-1,-1 1 1,0-1 0,0 0 0,1 0 0,-1-1 0,1 1 0,0-1-1,0 0 1,-1 0 0,1 0 0,0-1 0,0 1 0,6-2 0,6 0 69,-1-1-1,0 0 1,0-2 0,0 0 0,-1 0 0,1-2 0,19-9 0,3-4 275,58-38 1,-62 32-24,0-1 0,-2-2 1,-1-1-1,-1-2 0,50-65 0,-90 111-317,2 0-1,0 1 1,1 0-1,0 0 0,1 1 1,1 0-1,1 0 1,0 0-1,1 0 1,1 1-1,0 20 1,2-35-34,1-1 0,-1 1 0,0-1 0,1 0 0,-1 1 0,1-1 0,0 1 0,0-1 0,0 0 0,0 1 0,0-1 1,0 0-1,1 0 0,-1 0 0,1 0 0,-1 0 0,1 0 0,3 2 0,-1-2 3,-1 0 1,0 0-1,1 0 0,-1-1 0,1 0 1,0 1-1,-1-1 0,1 0 0,0-1 1,0 1-1,4-1 0,5 0 12,1 0-1,-1-1 1,1-1-1,-1 0 1,0-1 0,13-5-1,-1-1 50,0-1 0,-1-1-1,0 0 1,39-28 0,-49 29-4,1-1 0,-2-1 1,1 0-1,-2-1 0,0 0 1,0-1-1,19-30 0,-17 12 50,-13 31-100,-1-1 0,1 1-1,-1-1 1,1 1 0,-1-1 0,0 1 0,1-1-1,-1 1 1,0-1 0,0 1 0,0-1 0,0 1-1,-1-1 1,1 1 0,0-1 0,-1 1 0,1-1 0,-1 1-1,0-2 1,1 2-6,0 1 0,-1 0 0,1 0 1,0-1-1,0 1 0,-1 0 0,1 0 0,0-1 0,-1 1 0,1 0 0,0 0 0,-1 0 1,1 0-1,-1 0 0,1-1 0,0 1 0,-1 0 0,1 0 0,0 0 0,-1 0 0,1 0 0,-1 0 1,1 0-1,0 0 0,-1 0 0,1 1 0,0-1 0,-1 0 0,1 0 0,0 0 0,-1 0 1,1 1-1,-14 10 34,-6 17-175,18-22-96,0 0 0,0 0-1,0 0 1,-1 8 0,3-13 179,-1 0-1,1-1 1,0 1 0,0 0 0,0 0-1,0 0 1,0 0 0,0-1-1,0 1 1,0 0 0,1 0-1,-1 0 1,0-1 0,0 1-1,1 0 1,-1 0 0,0-1 0,1 2-1,0-2 29,-1 0-1,1 0 1,0 0 0,0 1-1,-1-1 1,1 0 0,0 0-1,-1 0 1,1 0 0,0 0-1,-1-1 1,1 1 0,0 0-1,-1 0 1,1 0-1,0 0 1,-1-1 0,1 1-1,-1 0 1,1-1 0,0 1-1,-1 0 1,1-1 0,-1 1-1,1-1 1,0 0-1,20-19-557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17028,'-9'9'374,"0"1"-1,0 0 1,1 0 0,1 0 0,0 1 0,0 0 0,1 1 0,0-1 0,1 1-1,-7 25 1,10-27-275,-1 1 0,1 0 0,1 0 0,0 0-1,1 1 1,0-1 0,0 0 0,1 0 0,1 0-1,0 0 1,0 0 0,8 20 0,-7-25-94,-1-1 0,0-1 1,1 1-1,0 0 0,0-1 0,0 1 1,1-1-1,-1 0 0,1 0 0,0 0 1,0-1-1,1 1 0,-1-1 0,1 0 1,6 3-1,-5-4 3,0 1 1,1-1-1,0-1 1,-1 1-1,1-1 1,0 0-1,0-1 1,0 1-1,0-1 1,12-2-1,-1-2 57,-1 0 1,1-1-1,-1 0 0,0-2 0,0 0 0,-1-1 1,0 0-1,20-15 0,-18 10 298,22-23 1,-25 23 24,-20 28 331,-15 23-322,-24 52 58,40-80-440,0 1 1,0 0-1,1 1 0,1-1 0,-1 0 0,1 15 1,1-24-32,1-1 0,0 1 0,0-1 0,0 1 1,0-1-1,0 1 0,1 0 0,-1-1 0,0 1 1,1-1-1,-1 1 0,1-1 0,0 1 0,-1-1 1,1 0-1,0 1 0,0-1 0,0 0 0,0 1 1,2 1-1,-2-2-38,0-1-1,1 1 1,-1-1 0,0 1 0,1-1-1,-1 0 1,1 1 0,-1-1 0,1 0-1,-1 0 1,0 0 0,1 0 0,-1 0-1,1 0 1,-1-1 0,1 1 0,-1 0 0,2-1-1,3-2-114,1 0 0,-1 0 0,1 0 0,-1-1 0,0 1 0,0-2-1,8-6 1,17-22-292,3-5-163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14675,'-4'12'318,"0"0"0,0 1 0,1-1 0,0 1 1,1 0-1,1 0 0,0 0 0,1 23 0,1-32-273,-1 0 0,1 0 0,-1-1 0,1 1 1,0-1-1,0 1 0,1 0 0,-1-1 0,1 0 0,0 1 0,-1-1 0,1 0 1,1 0-1,-1 0 0,0 0 0,1 0 0,0-1 0,0 1 0,-1-1 1,1 0-1,1 1 0,-1-2 0,0 1 0,0 0 0,1 0 0,-1-1 0,1 0 1,-1 0-1,1 0 0,0 0 0,-1 0 0,1-1 0,0 0 0,4 0 0,6 0 100,0-1 1,-1-1-1,1 0 0,0-1 0,-1 0 0,0-1 0,0-1 0,24-11 0,-13 3 160,0-1-1,-1 0 1,32-28 0,-14 1 418,-41 41-717,0 0 1,0 0-1,0 0 1,0 0 0,0 0-1,0 0 1,0 0-1,-1 0 1,1 0-1,0 0 1,0 0-1,0 0 1,0 0 0,0 0-1,0 0 1,0 0-1,0 0 1,0 0-1,0 0 1,0 0-1,0 0 1,0 0 0,0 0-1,0 0 1,0-1-1,0 1 1,0 0-1,0 0 1,0 0-1,0 0 1,0 0 0,-1 0-1,1 0 1,0 0-1,0 0 1,0 0-1,0 0 1,0 0-1,0 0 1,0-1 0,1 1-1,-1 0 1,0 0-1,0 0 1,0 0-1,0 0 1,0 0-1,0 0 1,0 0 0,0 0-1,0 0 1,-8 4 91,-6 10-24,0 0-1,1 1 1,1 1 0,0 0 0,1 1 0,0 0 0,-8 20 0,13-25-57,1 1-1,0 0 1,1 1-1,0-1 1,1 1-1,0 0 1,1 0-1,1 0 1,0 0-1,1 0 1,2 15-1,4-3 34,14 45 0,-11-44-35,10 51 1,-17-70 21,-1-1-1,-1 1 1,0 0 0,0-1 0,0 1 0,-1-1-1,0 1 1,0-1 0,-1 1 0,0-1-1,-4 11 1,4-15 8,1 0-1,-1 0 0,1-1 1,-1 1-1,0 0 1,0-1-1,-1 1 0,1-1 1,0 1-1,-1-1 1,1 0-1,-1 0 1,0 0-1,1-1 0,-1 1 1,0-1-1,-4 2 1,5-2-10,0-1-1,-1 0 1,1 1 0,0-1 0,0 0 0,0 0 0,-1-1 0,1 1 0,0 0 0,0-1 0,0 1 0,0-1 0,0 0 0,-1 1 0,1-1 0,0 0 0,1 0-1,-1-1 1,0 1 0,0 0 0,0-1 0,1 1 0,-1-1 0,1 1 0,-1-1 0,1 0 0,-2-2 0,-2-5 25,-1 0 0,2 0-1,-1 0 1,1-1 0,1 0 0,0 0 0,0 0 0,1 0 0,0 0 0,1-1-1,0-16 1,0 10-61,2 1 1,0-1-1,1 1 0,1-1 0,0 1 0,9-26 0,-9 35-120,0 0-1,0 1 1,1-1-1,0 1 1,0-1-1,1 1 1,-1 0-1,1 1 1,1-1-1,-1 1 1,1 0-1,-1 1 1,2-1-1,-1 1 1,0 0-1,12-5 1,3 1-261,-1 2 0,1 0 0,0 1 1,34-4-1,8 1-366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4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12379,'-8'4'923,"5"-3"-669,1 1-1,-1-1 1,1 1-1,-1-1 1,1 1-1,0 0 0,-1-1 1,1 1-1,0 1 1,0-1-1,-3 4 0,7-5 135,0 0 0,0-1 0,0 1 0,0-1 0,0 1 0,0-1 0,1 0 0,-1 0 0,0 0 0,0 0 0,0 0 0,3-1 0,29-4 1326,-20 3-1300,0 0 0,0 0 0,0 1 0,0 1 0,21 2 0,-32-1-394,-1 0-1,1 0 0,0 0 1,-1 0-1,1 0 0,0 1 0,-1-1 1,0 1-1,1-1 0,-1 1 1,0 0-1,0 0 0,0 0 0,0 0 1,0 0-1,0 1 0,0-1 1,-1 0-1,1 1 0,-1 0 0,0-1 1,0 1-1,0 0 0,0-1 1,0 1-1,-1 0 0,1 0 0,-1 4 1,1 4-16,0 1 0,-1 0 0,0-1 0,-1 1 0,-5 22 1,-7 11-10,-2 0 1,-1 0 0,-3-1-1,-24 40 1,-8 19-26,50-102 28,1 0 1,-1 1 0,1-1-1,-1 0 1,1 0 0,0 0-1,-1 0 1,1 1 0,0-1-1,0 0 1,0 0 0,0 1-1,0-1 1,0 0 0,0 3-1,1-4 2,-1 1-1,0-1 0,0 1 0,1-1 1,-1 0-1,1 1 0,-1-1 1,0 0-1,1 1 0,-1-1 1,1 0-1,-1 1 0,1-1 0,-1 0 1,0 0-1,1 0 0,-1 1 1,1-1-1,-1 0 0,1 0 1,0 0-1,-1 0 0,1 0 0,-1 0 1,1 0-1,5-1-1,-1 1-1,0-2 1,0 1 0,0 0-1,-1-1 1,8-3 0,160-77-26,147-60-2730,-285 129 2231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157 241 14227,'0'-8'630,"0"1"180,0 0-1,0 0 1,-1-1-1,0 1 1,-3-13-1,4 19-685,-1 0-1,1 0 0,-1 0 0,1 0 0,-1 0 0,0 0 0,1 0 0,-1 0 0,0 0 1,0 0-1,1 0 0,-1 1 0,0-1 0,0 0 0,0 0 0,0 1 0,-2-1 0,2 0-36,-1 1 0,0-1 0,1 1 0,-1 0-1,1 0 1,-1 0 0,0 0 0,1 0 0,-1 1 0,0-1-1,1 0 1,-1 1 0,1-1 0,-1 1 0,1-1 0,-3 2-1,-3 2-4,1 0 0,-1 1-1,1-1 1,0 1 0,0 1 0,0-1-1,1 1 1,0 0 0,0 0-1,0 1 1,-5 10 0,5-9-81,1 1 0,0-1 1,0 1-1,1 0 0,0 0 1,1 0-1,-1 0 0,2 0 1,-2 13-1,3-19 0,0 0 0,0-1 0,0 1 0,0 0-1,1-1 1,-1 1 0,1-1 0,-1 1 0,1-1 0,0 1 0,0-1 0,0 1 0,0-1 0,1 0 0,-1 1 0,0-1-1,1 0 1,0 0 0,-1 0 0,1 0 0,0 0 0,0-1 0,0 1 0,1-1 0,-1 1 0,0-1 0,0 0-1,1 1 1,-1-1 0,1-1 0,-1 1 0,1 0 0,-1 0 0,5 0 0,0-1 10,1 0 0,0 0 0,0 0 0,0-1 0,0 0 0,0 0 0,0-1 0,-1 0 0,1-1 0,10-4 0,7-5 47,-1-2 0,0 0 0,0-1 0,-2-2-1,0 0 1,26-27 0,-33 29-1,-1-1 1,-1 0-1,0-1 1,-1-1-1,-1 0 1,0 0-1,-2-2 0,14-36 1,-22 53-54,0-1 0,0 1 0,0 0 0,-1 0 1,1-1-1,-1 1 0,0-1 0,0 1 0,0 0 0,-1-1 0,1 1 1,-1 0-1,-1-5 0,2 7-5,-1 0 1,1 1-1,-1-1 1,1 0-1,-1 0 1,1 1 0,-1-1-1,1 0 1,-1 1-1,0-1 1,0 0-1,1 1 1,-1-1-1,0 1 1,0-1-1,1 1 1,-1 0-1,0-1 1,-1 1-1,0-1-1,0 1 0,0 0 0,0 0 0,0 0 0,1 1 0,-1-1 0,0 0 0,0 1 0,0-1 0,1 1 0,-1-1 0,0 1 0,-1 1 0,-3 1-11,0 1-1,1 0 1,0 0 0,0 0 0,0 1 0,0 0 0,1 0 0,0 0-1,0 0 1,-5 9 0,1 1-100,0 0 1,-11 32-1,16-38-32,0-1 1,1 1-1,0 1 0,0-1 1,1 0-1,1 0 0,-1 0 1,2 1-1,-1-1 0,1 0 1,4 16-1,-4-20-2,1 0 1,0 0-1,0 0 0,0-1 1,1 1-1,0-1 0,-1 0 1,2 1-1,-1-1 0,0-1 1,1 1-1,0 0 0,-1-1 1,2 0-1,-1 0 1,0 0-1,0 0 0,1-1 1,0 0-1,-1 1 0,1-2 1,8 3-1,-2-1-62,0-1-1,0-1 1,1 0-1,-1 0 1,0-1 0,17-2-1,22-10-527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 14555,'-3'1'155,"0"-1"-1,0 1 0,0 0 1,0 0-1,0 0 0,0 0 1,0 0-1,0 0 1,0 1-1,1 0 0,-1-1 1,1 1-1,-1 0 1,1 0-1,-1 0 0,1 1 1,0-1-1,0 0 1,0 1-1,-2 4 0,-3 4 287,1 0 0,1 0-1,-8 22 1,10-25-289,1 1 0,0-1 0,0 1 0,1 0 0,0-1 1,1 1-1,0 0 0,0 0 0,0 0 0,3 8 0,-3-14-100,1 0 0,0 0 1,0 0-1,0 0 0,0 0 0,0 0 1,1-1-1,-1 1 0,1-1 0,-1 1 1,1-1-1,0 1 0,0-1 0,0 0 1,0 0-1,1 0 0,-1 0 0,1 0 1,-1-1-1,1 1 0,-1-1 0,1 1 1,0-1-1,0 0 0,0 0 0,0 0 1,0-1-1,-1 1 0,1-1 0,1 0 1,4 1-1,-1-2 41,0 0 1,0 0 0,0-1-1,-1 0 1,1 0-1,-1 0 1,1-1 0,-1 0-1,0 0 1,0-1-1,0 0 1,0 0 0,-1 0-1,0-1 1,0 1-1,0-1 1,0 0 0,-1-1-1,0 1 1,0-1-1,6-12 1,-6 12-96,-1 0 0,0 0-1,0 0 1,-1 0 0,0-1 0,0 1 0,0-1-1,-1 1 1,0-1 0,0 0 0,-1 1 0,0-1-1,0 0 1,0 1 0,-1-1 0,0 0 0,-1 1-1,1-1 1,-1 1 0,0-1 0,-1 1 0,-5-10-1,7 13-118,-1 1 0,0 0 0,0 0 0,1 0 0,-1 0-1,-1 1 1,1-1 0,0 0 0,0 1 0,-1 0 0,1-1-1,0 1 1,-1 0 0,1 0 0,-1 0 0,0 1 0,1-1-1,-1 1 1,-3-1 0,0 2-456,10 4-123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15611,'4'-3'453,"0"-1"-1,0 1 0,0 0 1,0 0-1,1 0 0,-1 1 1,1-1-1,0 1 0,0 0 1,0 1-1,8-3 1,-12 4-376,1 0 1,0 0 0,-1 0 0,1 0-1,0 0 1,0 0 0,-1 0 0,1 0-1,0 1 1,-1-1 0,1 0 0,-1 1-1,1 0 1,0-1 0,-1 1 0,1 0-1,-1 0 1,1 0 0,-1 0 0,0 0-1,0 0 1,1 0 0,-1 0 0,0 1-1,0-1 1,0 0 0,0 1 0,0-1-1,0 1 1,-1-1 0,1 1 0,0 0-1,-1-1 1,1 1 0,-1-1 0,0 1-1,1 0 1,-1 3 0,1 2-27,-1 1 1,0 0-1,0-1 1,0 1 0,-1-1-1,0 1 1,-3 8-1,-20 53-5,3-4-23,20-63-23,0 0 0,1 0-1,-1 0 1,1 0 0,0 0-1,0 1 1,0-1-1,0 0 1,0 0 0,0 0-1,0 0 1,1 0 0,-1 0-1,1 0 1,-1 0 0,1 0-1,0 0 1,0 0 0,0-1-1,1 3 1,-1-3 0,1 0 1,-1 0-1,1 0 1,-1 0-1,1-1 0,0 1 1,-1 0-1,1-1 1,0 1-1,-1-1 1,1 0-1,0 1 0,0-1 1,-1 0-1,1 0 1,0 0-1,0 0 0,0-1 1,-1 1-1,1 0 1,0-1-1,-1 1 1,4-2-1,7-2 5,-1-1 0,0-1 0,1 0-1,-2 0 1,1-1 0,-1 0 0,16-15 0,60-66 88,-84 86-90,8-8 10,-1 1 0,-1-2 0,0 0 0,-1 0 0,0 0 1,0-1-1,5-14 0,-26 51-149,11-16 126,1 0 0,-1 0 0,1 0 1,1 0-1,0 1 0,0-1 0,1 1 0,0-1 1,1 0-1,0 1 0,4 14 0,-4-19 17,1 0-1,0 0 0,0-1 1,0 1-1,0-1 1,1 1-1,0-1 0,0 0 1,0 0-1,0 0 1,1-1-1,-1 1 0,1-1 1,0 0-1,0 0 1,0 0-1,0 0 1,1-1-1,-1 0 0,1 1 1,0-2-1,-1 1 1,9 1-1,-5-1 33,0-1 1,1 0-1,-1-1 0,1 0 1,-1 0-1,1-1 0,-1 0 1,0 0-1,1-1 0,-1 0 1,0-1-1,0 0 0,-1 0 1,1-1-1,0 1 1,-1-2-1,10-6 0,-11 7 4,0-1 0,-1 0-1,0 0 1,1 0 0,-1 0 0,-1-1-1,1 0 1,-1 0 0,0 0 0,-1 0-1,1-1 1,-1 0 0,-1 1-1,1-1 1,-1 0 0,0 0 0,-1 0-1,0-1 1,0 1 0,0-10 0,-1 14-34,0 1 0,-1-1 1,1 0-1,-1 0 1,0 0-1,0 1 0,0-1 1,0 0-1,0 1 1,-1-1-1,1 1 0,-3-4 1,3 5-11,1 1 1,-1-1 0,0 0 0,0 0-1,1 1 1,-1-1 0,0 0-1,0 1 1,0-1 0,0 1-1,0-1 1,0 1 0,0-1-1,0 1 1,0 0 0,0-1 0,0 1-1,0 0 1,0 0 0,0 0-1,0 0 1,0 0 0,0 0-1,0 0 1,0 0 0,0 1-1,0-1 1,-1 0 0,1 0-1,0 1 1,1-1 0,-1 1 0,0-1-1,0 1 1,0-1 0,-1 2-1,1-1-1,0-1-1,0 1 1,0 0-1,1-1 1,-1 1-1,0 0 0,0 0 1,1 0-1,-1 0 1,0 0-1,1 0 1,-1-1-1,1 1 1,0 0-1,-1 1 0,1-1 1,0 0-1,-1 0 1,1 0-1,0 0 1,0 0-1,0 0 1,0 0-1,0 0 0,0 0 1,0 0-1,1 0 1,-1 0-1,0 1 1,0-1-1,1 0 1,-1 0-1,1 0 0,-1 0 1,1-1-1,-1 1 1,1 0-1,0 0 1,-1 0-1,1 0 0,1 1 1,1 1-2,0 0 0,0 0 0,1 0 0,-1-1 0,1 1 0,-1-1-1,1 0 1,0 0 0,6 2 0,6 1 4,1-2 0,0 0 0,0-1 0,1-1-1,-1-1 1,0 0 0,0-1 0,32-6 0,-26 2 9,-1 0 1,1-2-1,-1-1 1,0 0 0,-1-2-1,21-12 1,-32 15 0,0 0 1,0 0 0,-1-1 0,0 0-1,0-1 1,7-10 0,-13 16-7,0-1 0,0 0 1,0 0-1,-1 0 1,1-1-1,-1 1 0,0-1 1,0 1-1,-1-1 0,0 0 1,1 0-1,-2 1 0,1-1 1,0 0-1,-1 0 0,0 0 1,-1-8-1,1 12-4,0 0-1,0 0 1,-1-1 0,1 1-1,0 0 1,-1 1 0,1-1-1,-1 0 1,1 0 0,-1 0-1,1 0 1,-1 0 0,1 0-1,-1 0 1,0 1 0,0-1-1,1 0 1,-1 1-1,0-1 1,0 0 0,0 1-1,0-1 1,0 1 0,0-1-1,0 1 1,0 0 0,0-1-1,0 1 1,0 0 0,0 0-1,0 0 1,0 0 0,0 0-1,0 0 1,0 0 0,0 0-1,0 0 1,0 0 0,0 0-1,0 1 1,-2 0 0,-2 0-3,1 1 0,-1 0 0,1 1-1,-1-1 1,1 1 0,0 0 0,-7 5 0,5-2 1,0 0 0,0 1 0,0 0 0,1 0 0,0 0 0,1 1 0,-1-1 0,1 1 0,1 0 0,-1 1 0,2-1 0,-1 0 0,-2 16 0,4-18-29,0 0-1,1 0 0,0 0 0,0 1 0,1-1 0,-1 0 0,1 0 0,0 0 0,1 0 1,0 0-1,0 0 0,0-1 0,0 1 0,1-1 0,0 1 0,0-1 0,1 0 0,-1 0 1,1 0-1,7 6 0,-3-4-77,0-1 0,1 0 1,0 0-1,0-1 0,1 0 1,-1-1-1,1 0 0,0 0 1,0-1-1,0 0 0,16 2 1,21 0-250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14939,'11'-13'727,"1"2"-1,0 0 1,1 0-1,0 2 1,22-13-1,-26 16-460,1 1-1,0 1 0,1 0 1,-1 0-1,1 1 0,0 0 0,0 0 1,20-1-1,-30 4-242,1 0 0,-1 0 0,0 0 0,0 0 0,1 0 0,-1 1 0,0-1 0,0 0 0,0 0-1,1 1 1,-1-1 0,0 1 0,0-1 0,0 1 0,0-1 0,0 1 0,0 0 0,0-1 0,0 1 0,0 0 0,0 0 0,0 0 0,1 2 0,-1-1-9,0 0 1,0 0 0,-1 0 0,1 0-1,-1 0 1,0 0 0,1 0-1,-1 1 1,0-1 0,0 0 0,0 0-1,-1 4 1,-2 7-10,0 0-1,-1 0 1,-10 20-1,11-25 33,0 0-29,-2 1 3,2 0-1,0 0 1,0 0-1,0 0 1,1 0-1,-1 12 1,3-19-7,0-1 0,0 1 0,0-1 0,0 1 0,1-1 0,-1 1 0,0-1 0,1 1 0,-1-1 0,1 1 0,0-1 0,-1 0 0,1 0 0,0 1 0,0-1-1,0 0 1,0 0 0,2 2 0,-1-1 5,0-1 0,0 0-1,1 0 1,-1 0-1,0 0 1,1 0-1,-1-1 1,1 1 0,-1-1-1,1 1 1,-1-1-1,1 0 1,0 0-1,4-1 1,7-1 46,1 0 0,-1-1 0,1 0-1,-1-2 1,0 1 0,0-2 0,17-9 0,-11 4 103,0-1 0,-1-1-1,0-1 1,17-16 0,-32 27-103,-1 0 1,1 0-1,-1 0 0,0-1 0,0 0 0,0 1 1,-1-1-1,1 0 0,-1 0 0,0 0 0,0-1 1,0 1-1,0 0 0,1-8 0,-4 12-47,1 1-1,0-1 0,0 0 0,0 0 0,0 0 1,0 0-1,0 0 0,0 0 0,0 0 1,0 0-1,-1 0 0,1 0 0,0-1 1,0 1-1,0 0 0,0 0 0,0 0 1,0 0-1,0 0 0,0 0 0,0 0 1,0 0-1,0 0 0,-1 0 0,1 0 0,0 0 1,0 0-1,0 0 0,0 0 0,0 0 1,0 0-1,0-1 0,0 1 0,0 0 1,0 0-1,0 0 0,0 0 0,0 0 1,0 0-1,0 0 0,0 0 0,0 0 0,0-1 1,0 1-1,0 0 0,0 0 0,0 0 1,0 0-1,0 0 0,0 0 0,0 0 1,0 0-1,0 0 0,0 0 0,0-1 1,0 1-1,0 0 0,0 0 0,0 0 0,0 0 1,-5 10 158,-4 20-79,8-27-89,1 0 0,0 0 0,0 0 0,0-1 0,1 1 0,-1 0 0,1 0 0,-1-1 0,1 1 0,0 0 0,0-1 0,0 1 0,0 0 0,1-1 0,-1 0 0,1 1 0,-1-1 0,3 3 0,-1-3 0,0 1 0,0-1 1,1 0-1,-1 0 0,0 0 0,1 0 0,-1 0 0,1-1 0,0 0 0,-1 0 0,8 2 0,-1-2 7,0 0 0,-1-1 0,1 0 0,0 0 0,-1-1 0,1 0 0,0-1 0,-1 0 0,16-6 0,-19 6 14,-1-1-1,0 0 0,0 0 0,0-1 0,0 0 0,0 0 0,-1 0 0,0 0 0,0-1 0,7-8 0,-10 11-10,1 0 0,-1 0 0,0 0 0,0 0 0,0 0 0,0 0 0,0 0 0,0 0 0,0-1 0,-1 1 0,1 0 0,-1-1 0,1 1 0,-1 0 0,0-1 0,0 1 0,0-1 0,0 1 0,-1 0 0,1-1 0,-1 1 0,1 0 0,-1 0 0,0-1 0,0 1 0,0 0 0,0 0 0,0 0 0,-3-4 0,2 5-6,0-1 0,1 1 0,-1-1 0,0 1 0,-1-1 0,1 1 0,0 0 0,0 0 0,0 0-1,-1 1 1,1-1 0,0 0 0,-1 1 0,1 0 0,-1-1 0,1 1 0,0 0 0,-1 0 0,1 0 0,-1 1 0,1-1 0,-1 0-1,1 1 1,0 0 0,-1 0 0,1-1 0,0 1 0,0 1 0,0-1 0,0 0 0,-4 3 0,3-2-8,1-1 0,0 1 0,0-1 0,0 1 0,0 0 0,0 0 0,0 0 0,0 0 0,0 0 0,1 1 0,-1-1 0,1 0 1,0 1-1,0-1 0,0 1 0,0 0 0,0-1 0,0 1 0,1 0 0,-1-1 0,1 1 0,0 0 0,0-1 0,0 1 0,0 0 0,0 0 0,0-1 0,2 4 1,-1-4-2,0 1 0,1-1 1,-1 0-1,1 0 1,0 0-1,-1 0 1,1-1-1,0 1 1,0 0-1,0-1 1,0 1-1,1-1 1,-1 0-1,0 0 0,0 0 1,1 0-1,2 1 1,47 11-53,-44-12 50,53 9-52,-36-7 27,0 1 0,0 2 0,0 0 0,25 11 0,-31-7-8,-18-10 44,-1 0 0,1 1 0,0-1 0,-1 1 0,1-1 0,-1 0 0,1 1 0,0 0 0,-1-1 0,1 1 0,-1-1 0,1 1 0,-1 0 0,0-1 0,1 1 0,-1 0 0,0-1 0,1 1 0,-1 0 0,1 1 0,3-17 26,0 0 0,2 0-1,-1 0 1,2 1-1,0 0 1,12-15-1,-3 0-8,-4 6-16,-9 16-13,0-1 1,1 1-1,0 0 0,0 0 1,1 0-1,0 0 1,0 1-1,12-11 0,-17 17 9,1 0-1,-1-1 1,1 1-1,-1 0 0,1 0 1,0 0-1,-1 0 0,1 0 1,-1 0-1,1 0 0,0 0 1,-1 0-1,1 0 0,-1 0 1,1 0-1,0 0 0,-1 0 1,1 0-1,-1 0 0,1 1 1,-1-1-1,1 0 1,-1 1-1,1-1 0,-1 0 1,1 1-1,-1-1 0,1 0 1,-1 1-1,0-1 0,1 1 1,0 0-1,13 21-30,-7-10 9,0-4-2,0-1 0,0 1 0,0-1 1,1-1-1,0 0 0,1 0 0,-1 0 0,1-1 0,0 0 0,0-1 0,1 0 0,0 0 1,-1-1-1,1 0 0,0-1 0,0 0 0,0-1 0,13 1 0,-14-2 9,-1 0 0,1 0 0,0-1 0,-1 0 0,1 0 0,-1-1 0,1 0 0,-1 0 0,0-1 1,0 0-1,0-1 0,0 0 0,-1 0 0,1-1 0,-1 0 0,0 0 0,0 0 0,-1-1 0,0 0 0,0 0 0,9-13 0,-8 4-2,-10 8-33,2 7 46,0-1 0,0 1 0,-1 1 0,1-1 0,0 0 0,0 0 0,-1 0 0,1 1-1,0-1 1,0 0 0,0 1 0,0-1 0,-1 1 0,1 0 0,0-1 0,0 1 0,0 0 0,-1 1 0,-8 7 8,1 0 0,0 0-1,1 1 1,0 0 0,0 0 0,1 1 0,0 0 0,1 0 0,1 0 0,-1 1 0,2 0 0,0 0 0,0 0 0,1 1 0,1-1 0,-2 25 0,5-27 6,1 0 0,0 0 0,0-1 0,1 1 0,0-1 0,1 0 1,0 0-1,1 0 0,6 10 0,-4-7-5,0 0 0,-1 1 0,8 24 0,-11-24-9,-1 1-1,0-1 1,0 1 0,-1 0 0,-1-1-1,-3 26 1,3-32 16,-2 0 0,1 0 0,-1-1 0,0 1 0,0 0 0,-1-1 1,0 1-1,0-1 0,0 0 0,-1 0 0,0 0 0,0-1 0,-1 1 0,1-1 0,-7 6 0,10-10 3,0 0 1,0 0-1,-1 0 0,1 0 1,0 0-1,-1-1 1,1 1-1,0 0 0,-1 0 1,1-1-1,-1 1 1,1-1-1,-1 0 0,0 1 1,1-1-1,-1 0 0,1 0 1,-4 0-1,4 0 1,0-1-1,0 1 1,0-1-1,0 1 1,0-1-1,0 0 1,0 1-1,0-1 1,1 0-1,-1 0 0,0 0 1,0 0-1,0 1 1,1-1-1,-1 0 1,1 0-1,-1 0 1,1 0-1,-1-2 1,-2-4 36,2 0 0,-1-1 0,1 1 0,0 0 0,0-1 0,1-12 0,2 0 3,0 0 0,1 1 0,1-1 0,1 1 0,10-29 0,-9 35-78,0-1-1,0 1 1,1 0 0,1 1 0,0 0 0,0 0 0,1 1 0,14-14 0,-16 19-91,1 1 0,-1-1 0,1 2 1,0-1-1,0 1 0,0 0 0,1 1 0,12-4 1,1 2-47,1 0 1,26-1 0,12 2-144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74 608 8954,'0'2'160,"0"0"1,0 1 0,0-1-1,1 0 1,-1 1-1,0-1 1,1 0-1,0 0 1,-1 1 0,1-1-1,1 2 1,-1-3-78,0 0 1,-1-1 0,1 1 0,0-1 0,0 1-1,-1-1 1,1 1 0,0-1 0,0 1-1,0-1 1,0 0 0,0 1 0,-1-1-1,1 0 1,0 0 0,0 0 0,0 1-1,0-1 1,0 0 0,0-1 0,0 1-1,0 0 1,0 0 0,0 0 0,0 0-1,0-1 1,-1 1 0,1 0 0,2-2 0,2 0 435,1-1 0,-1 0 0,0 0 0,0 0 0,0 0 1,0-1-1,0 0 0,5-6 0,-8 8-329,-1 1 0,1-1 0,-1 0 0,1 0 0,-1 0 0,1 0 0,-1 0 0,0 0 0,0 0 0,0 0 0,0-1 0,0 1 0,-1 0 0,1 0 0,-1-1 0,1 1 0,-1 0 0,0-1 0,0 1 0,0-1 0,0 1 0,0 0 0,-2-5 0,2 6-137,-1 0 0,0 0 0,1 0 1,-1 0-1,0 0 0,1 0 0,-1 1 0,0-1 0,0 0 0,0 1 0,1-1 0,-1 0 0,0 1 0,0-1 1,0 1-1,0 0 0,0-1 0,0 1 0,0 0 0,0-1 0,0 1 0,-1 0 0,1 0 0,0 0 0,0 0 0,0 0 1,0 0-1,0 0 0,0 0 0,0 1 0,0-1 0,0 0 0,0 1 0,0-1 0,0 1 0,0-1 0,0 1 1,-1 0-1,-4 2 34,0 0 1,1 0-1,0 1 0,-1 0 1,-5 5-1,0 3-50,0-1 1,1 1-1,1 1 0,0 0 0,1 0 0,-9 18 0,13-23-42,0 1-1,1 0 0,0 0 1,0 0-1,1 0 1,0 1-1,0-1 1,1 1-1,1-1 1,-1 1-1,3 12 1,-2-20 3,0 0 0,0-1 0,0 1 0,1 0 0,-1-1 0,1 1 0,-1 0 0,1-1 0,0 1 0,0-1 0,0 0 0,0 1 0,0-1 0,0 1 0,0-1 0,0 0 0,0 0 0,0 0 0,1 0 0,-1 0 1,0 0-1,1 0 0,-1 0 0,1 0 0,-1-1 0,1 1 0,0-1 0,-1 1 0,1-1 0,0 1 0,-1-1 0,1 0 0,0 0 0,-1 0 0,1 0 0,0 0 0,-1 0 0,3-1 0,5-1-2,-1 0 1,1 0-1,-1-1 0,0 0 1,0-1-1,10-6 0,11-8 27,-1-2 1,0-1-1,-2-1 1,-1-1-1,0-2 0,-2 0 1,-1-1-1,-1-2 1,-2 0-1,17-31 0,-34 56-18,18-39 60,-18 39-58,-1-1 0,0 1-1,0 0 1,0-1 0,0 1 0,-1-1-1,1 1 1,-1-1 0,0 1 0,0-7-1,0 10-5,0 0-1,0 0 0,0 0 1,0 0-1,0 0 0,0-1 1,0 1-1,0 0 0,0 0 0,0 0 1,-1 0-1,1 0 0,0-1 1,0 1-1,0 0 0,0 0 0,0 0 1,0 0-1,0 0 0,0 0 1,0-1-1,0 1 0,-1 0 0,1 0 1,0 0-1,0 0 0,0 0 1,0 0-1,0 0 0,0 0 1,-1 0-1,1 0 0,0 0 0,0 0 1,0 0-1,0 0 0,0-1 1,-1 1-1,1 0 0,0 0 0,0 0 1,0 1-1,0-1 0,0 0 1,-1 0-1,1 0 0,0 0 1,-7 6 0,-3 11-18,8-11 1,0 0 0,0 1 0,0 0 1,1-1-1,0 1 0,0 12 0,1-18 12,0 1 0,0-1 1,0 1-1,0 0 0,0-1 1,1 1-1,-1-1 0,1 1 1,-1-1-1,1 1 0,-1-1 1,1 1-1,0-1 0,0 0 1,0 1-1,0-1 0,0 0 1,0 0-1,0 1 0,0-1 1,0 0-1,1 0 0,-1 0 1,0 0-1,1-1 0,-1 1 1,1 0-1,-1-1 0,1 1 0,-1-1 1,1 1-1,-1-1 0,1 1 1,2-1-1,4 0-1,-1 0-1,1-1 1,-1 0-1,0 0 1,1-1-1,-1 0 1,0 0-1,0-1 1,0 1-1,12-9 1,2-1 3,-1 0 0,24-21-1,-15 8 12,0-1-1,34-42 0,-48 50 16,-1-1 0,0-1-1,-2 0 1,0 0 0,9-24-1,-20 34 8,-8 14-11,-8 20-4,1-1 0,1 2 1,-17 42-1,14-30-15,-90 238-9,90-222 31,2 0 0,3 1 0,-7 74 0,18-124-20,-1 1 0,1 0-1,-1 0 1,1 0 0,0 0-1,0 0 1,1-1 0,-1 1-1,1 0 1,0 0 0,1 0-1,-1-1 1,4 9 0,-5-13-4,1 0 0,-1 1 0,0-1 0,0 0 0,1 1 0,-1-1-1,0 0 1,1 0 0,-1 1 0,0-1 0,1 0 0,-1 0 0,0 1 0,1-1 0,-1 0 0,1 0 0,-1 0 0,1 0 0,-1 0 0,0 0 0,1 1 0,-1-1 0,1 0 0,-1 0 0,1 0 0,-1 0-1,0-1 1,1 1 0,-1 0 0,1 0 0,-1 0 0,0 0 0,1 0 0,-1 0 0,1-1 0,-1 1 0,0 0 0,1 0 0,0-1 0,13-14-37,70-105-119,-30 38 115,339-539-59,-377 594 107,-2 4-8,-2 0-1,0-1 1,16-47 0,-78 178-75,22-49 54,-50 115 3,63-136 48,2 1 1,-13 67-1,24-94-24,1 0 0,0 0-1,0 0 1,1 0 0,1 0 0,3 19-1,-4-27-2,0-1 0,1 0 0,-1 0-1,1 0 1,0 0 0,0 0 0,-1 0 0,2 0-1,-1 0 1,0 0 0,0 0 0,0 0 0,1 0-1,-1-1 1,1 1 0,0-1 0,-1 1 0,1-1-1,0 0 1,0 1 0,0-1 0,0 0 0,0 0-1,0 0 1,0-1 0,0 1 0,0 0 0,0-1-1,0 1 1,1-1 0,-1 0 0,0 0 0,0 0-1,0 0 1,1 0 0,-1 0 0,0-1 0,0 1-1,0-1 1,4-1 0,3-1-1,0-1 1,0 0-1,-1-1 0,0 1 1,0-2-1,0 1 0,-1-1 1,1 0-1,-1-1 0,-1 1 1,7-9-1,4-7 10,0 0 0,20-38-1,-28 44 3,-1 1-1,0-1 0,-2-1 0,6-17 0,-13 27 17,-6 11-9,-7 11 6,6-3-6,1-1 0,0 1-1,1 1 1,0-1-1,1 1 1,0 0-1,1 0 1,0 1-1,1-1 1,-2 22 0,5-34-15,0 0 1,0 1 0,0-1 0,0 0 0,0 1 0,0-1 0,0 0 0,0 1 0,0-1 0,1 0 0,-1 1 0,0-1 0,1 0 0,0 1 0,-1-1 0,1 0 0,-1 0 0,1 0-1,0 0 1,0 0 0,0 0 0,0 0 0,0 0 0,0 0 0,0 0 0,0 0 0,0 0 0,0-1 0,0 1 0,1 0 0,-1-1 0,0 1 0,0-1 0,1 0 0,-1 1 0,0-1-1,1 0 1,-1 0 0,0 1 0,1-1 0,-1 0 0,0-1 0,1 1 0,-1 0 0,0 0 0,3-1 0,5-2 22,0 1 0,0-2 0,0 1 0,-1-1 0,11-6 0,52-37 122,-50 32-102,1 1 0,43-21 0,-64 34-47,0 0 0,0 1 0,0-1-1,0 1 1,0-1 0,1 1 0,-1 0 0,0-1 0,0 1 0,1 0 0,-1 0 0,0 0 0,0 0 0,1 0 0,-1 0 0,0 0 0,0 0 0,1 0 0,-1 1 0,0-1 0,0 0 0,0 1 0,1-1 0,-1 1-1,0 0 1,0-1 0,0 1 0,0 0 0,0 0 0,1 1 0,0 1-1,0 1 0,0 0 0,0 0 0,-1-1 0,0 1 0,0 0 0,2 8 0,-3-8 0,1 0 1,0 1-1,0-1 0,0 0 1,1 0-1,0 0 0,-1 0 1,2 0-1,2 5 1,-2-7-10,0 1-1,0-1 1,0 0 0,1 0 0,-1 0 0,1 0 0,-1-1-1,1 0 1,-1 1 0,1-1 0,0 0 0,0-1 0,-1 1 0,1-1-1,0 1 1,0-1 0,0 0 0,0-1 0,5 0 0,5-1-107,0-1 0,-1 0 0,0-1 0,16-7-1,86-46-4804,-99 48 4602,2 0-795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14667,'-1'4'362,"1"0"0,-1 0 0,0 0 0,0 0 0,-1 0-1,1-1 1,-1 1 0,-3 5 0,-3 10 658,-1 3-229,-5 14 139,1 0 0,-13 63 0,25-95-854,1 0 1,-1 1 0,1-1 0,0 0-1,0 1 1,0-1 0,1 0-1,0 1 1,2 6 0,-3-10-54,1 1 1,-1-1 0,1 0-1,0 0 1,0 0 0,-1 0-1,1 1 1,0-1-1,0 0 1,0-1 0,0 1-1,0 0 1,1 0 0,-1 0-1,0-1 1,0 1 0,0 0-1,1-1 1,-1 1 0,0-1-1,1 0 1,-1 1 0,0-1-1,1 0 1,-1 0 0,1 0-1,-1 0 1,0 0 0,1 0-1,-1 0 1,0 0 0,1-1-1,1 1 1,5-3 48,0 1-1,-1-1 1,1 0 0,0 0 0,-1-1 0,0 0-1,11-8 1,47-42 292,-53 44-281,105-103 357,-105 106-386,-11 14-31,-14 25-17,8-23 1,3-3 3,-1 1 1,1 0-1,1 0 0,-1 0 1,0 11-1,1-17-7,1 0 1,0 1-1,0-1 0,0 0 1,1 0-1,-1 1 0,0-1 1,0 0-1,1 1 0,-1-1 1,1 0-1,-1 0 0,1 0 1,-1 1-1,1-1 0,0 0 1,-1 0-1,1 0 0,0 0 1,0 0-1,0 0 0,0 0 1,0-1-1,0 1 0,0 0 1,0 0-1,0-1 0,1 1 1,-1-1-1,0 1 0,0-1 1,0 1-1,1-1 0,-1 0 1,0 0-1,3 1 0,3-1 10,0 0 1,1 0-1,-1-1 0,0 0 0,0 0 1,1 0-1,-1-1 0,0 0 0,7-4 1,61-31 79,-56 27-79,64-38-118,-71 45-85,-6 9-323,-8 22-1233,1-25 1452,1 0-1,-1-1 1,1 1 0,0 0 0,0 0 0,0 0 0,0 0-1,1 4 1,0-5 227,0-1-1,0 0 1,-1 0-1,1 0 1,0-1-1,0 1 1,0 0-1,0 0 1,0 0-1,1-1 1,-1 1-1,0 0 1,0-1-1,0 1 1,0-1-1,1 0 1,-1 1-1,0-1 0,1 0 1,-1 0-1,0 1 1,3-1-1,20-2-914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126 363 15811,'-14'8'626,"0"0"-1,0 2 0,-17 14 1,25-19-448,1 0 1,0 0 0,0 1 0,1 0-1,0-1 1,0 2 0,0-1 0,0 0 0,-4 14-1,7-19-161,1 0 0,0 0-1,-1-1 1,1 1 0,-1 0-1,1 0 1,0 0 0,0 0-1,0 0 1,0 0 0,-1 0 0,1-1-1,0 1 1,1 0 0,-1 0-1,0 0 1,0 0 0,0 0-1,0 0 1,1 0 0,-1 0-1,0-1 1,1 1 0,-1 0 0,1 0-1,-1 0 1,1-1 0,-1 1-1,1 0 1,0 0 0,-1-1-1,1 1 1,0-1 0,-1 1-1,1-1 1,0 1 0,0-1-1,0 1 1,-1-1 0,1 1 0,0-1-1,0 0 1,0 0 0,0 0-1,0 1 1,0-1 0,0 0-1,-1 0 1,1 0 0,0 0-1,0 0 1,0 0 0,1-1 0,6 0-5,-1 0 0,1 0 0,-1-1 1,0 0-1,10-4 0,3-3-122,0-1-1,-1-1 1,0-1 0,0-1-1,-2 0 1,1-1 0,-2-1-1,22-25 1,-13 9-420,0 0 0,-2-2 0,34-66 1,-48 83 228,-2-1 1,0 0-1,9-34 1,-16 44 251,-4 9 123,-6 10 154,-9 20 301,-30 49 1582,-62 141 0,108-215-2027,1-1 0,0 1 1,0 0-1,0-1 0,0 14 1,2-19-73,-1 1 1,1-1 0,1 1 0,-1-1 0,0 1 0,0-1-1,1 1 1,-1-1 0,0 1 0,1-1 0,-1 0 0,1 1-1,0-1 1,0 0 0,-1 1 0,1-1 0,0 0 0,0 0-1,0 0 1,0 0 0,0 0 0,0 0 0,1 0 0,-1 0-1,0 0 1,0 0 0,1-1 0,-1 1 0,0-1 0,1 1-1,-1-1 1,3 1 0,2 0 35,1 0 1,-1-1-1,1 0 0,-1 0 1,0 0-1,1-1 0,-1 0 1,0 0-1,1-1 0,-1 0 1,0 0-1,0 0 0,0-1 0,10-6 1,2-2 64,-1-1 0,0 0 0,19-19-1,-6 2 44,-1-2 0,36-48 0,40-76-26,-40 57-101,-47 76 10,-18 22-39,0 0 1,0 0 0,1-1 0,-1 1-1,0 0 1,0 0 0,0 0-1,0 0 1,1 0 0,-1 0 0,0 0-1,0 0 1,0 0 0,0 0-1,1 0 1,-1 0 0,0 0 0,0 0-1,0 0 1,0 0 0,1 0-1,-1 0 1,0 0 0,0 0 0,0 0-1,1 0 1,-1 0 0,0 0-1,0 0 1,0 0 0,0 0 0,1 0-1,-1 0 1,0 1 0,0-1-1,0 0 1,0 0 0,3 14 17,-3-12-16,0 0 1,0 0-1,0 0 0,0 0 0,0 0 1,0-1-1,1 1 0,-1 0 0,1 0 1,0 0-1,1 2 0,-2-3-3,0-1-1,0 0 1,0 0-1,1 0 0,-1 0 1,0 0-1,0 0 1,0 0-1,0 0 1,0 0-1,1 0 0,-1 1 1,0-1-1,0 0 1,0 0-1,1 0 1,-1 0-1,0 0 0,0 0 1,0 0-1,0 0 1,1 0-1,-1 0 1,0-1-1,0 1 0,0 0 1,1 0-1,-1 0 1,0 0-1,0 0 1,0 0-1,0 0 0,0 0 1,1 0-1,-1-1 1,0 1-1,9-13-155,-20 35 28,2 1 0,0 0 0,1 0 1,2 1-1,-7 41 0,24-114-2040,-10 21 1816,0-2-101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15475,'1'22'1777,"4"-5"-825,0 0-272,4 0 856,0 0-151,1 2-329,-2-2-128,1 0-296,-1-1-184,0 0-232,-1 0-152,-2-5-272,3 1-168,-3-2-400,1-2-272,-3-3 784,-2-5-208,5 0-160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12 475 10354,'0'0'58,"-1"0"1,1 0-1,-1 0 0,1 0 0,-1 0 0,1 0 0,-1-1 0,1 1 1,-1 0-1,1 0 0,-1-1 0,1 1 0,-1 0 0,1-1 0,0 1 1,-1 0-1,1-1 0,-1 1 0,1 0 0,0-1 0,-1 1 0,1-1 1,0 1-1,0-1 0,-1 1 0,1-1 0,0 1 0,0-1 0,0 1 1,0-1-1,0 1 0,0-1 0,-1 1 0,1-1 0,0 1 1,0-1-1,1 1 0,-1-1 0,0 1 0,0-1 0,0 1 0,0-1 1,0 1-1,1-1 0,-1 0 0,12-31 2348,-8 22-1511,6-18 765,1 2-1,1-1 0,20-31 1,-11 27-1250,1 0 1,2 1-1,0 2 1,30-27-1,-33 37-358,-13 11-85,0 1-1,0-1 0,-1-1 0,0 1 1,0-1-1,-1-1 0,7-12 1,-12 21 17,-1 0 0,0-1-1,0 1 1,0 0 0,0 0 0,0-1 0,0 1 0,0 0 0,0-1 0,0 1 0,0 0 0,0-1 0,0 1 0,0 0 0,0-1 0,0 1 0,0 0 0,0 0 0,-1-1 0,1 1 0,0 0-1,0 0 1,0-1 0,0 1 0,-1 0 0,1 0 0,0-1 0,0 1 0,0 0 0,-1 0 0,1 0 0,0-1 0,0 1 0,-1 0 0,1 0 0,0 0 0,-1 0 0,1 0 0,0 0-1,-1-1 1,1 1 0,0 0 0,0 0 0,-1 0 0,1 0 0,0 0 0,-1 0 0,1 0 0,0 0 0,-1 0 0,1 1 0,0-1 0,0 0 0,-1 0 0,0 0 0,-18 5 317,3 1-488,0 3-18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13099,'3'2'251,"1"-1"1,-1 0-1,1 1 1,-1-1 0,1-1-1,-1 1 1,1 0-1,0-1 1,0 0-1,-1 0 1,1 0-1,0 0 1,-1-1-1,1 1 1,0-1-1,-1 0 1,1 0 0,5-3-1,7-2 436,-1-1 0,24-15 1,-39 22-685,19-11 434,-1-1 0,0-1 0,26-25 0,-38 32-364,-1 1 1,1-1-1,-1-1 1,-1 1-1,1-1 1,-1 0-1,0 0 1,-1 0-1,0 0 1,0 0-1,0-1 1,-1 0-1,2-11 1,-3 17-62,-1 0-1,0 0 1,0 0 0,0 0 0,0 1 0,0-1 0,0 0 0,0 0 0,-1 0 0,1 0 0,-1 1 0,1-1 0,-1 0 0,0 0 0,0 1 0,0-1 0,0 0 0,-1-2 0,0 3-3,1 0 1,0 0-1,-1 0 0,1 1 1,-1-1-1,1 0 0,-1 1 1,1-1-1,-1 1 0,1-1 1,-1 1-1,0-1 0,1 1 1,-1 0-1,0 0 0,-2 0 1,-3 1 4,1 0 0,-1 0-1,1 1 1,-1 0 0,1 0 0,0 1 0,0-1 0,0 1 0,-5 4 0,-2 2-3,0 1 0,1 0 0,1 1 0,0 0 0,0 1 0,-10 14 0,14-16 1,0 0 1,1 0 0,1 1-1,-1 0 1,2 0 0,-1 0-1,2 0 1,-5 20 0,7-27-8,1 0 0,0 0 1,-1 0-1,1 0 1,1 0-1,-1 0 0,0 0 1,1 0-1,0 0 1,0-1-1,0 1 0,1 0 1,-1 0-1,1-1 1,0 1-1,2 3 0,0-3-33,-1 0-1,1 0 0,0 0 0,0-1 0,0 1 1,0-1-1,0 0 0,1-1 0,-1 1 0,1-1 1,5 2-1,4 1-64,0-1 1,1-1 0,0 0 0,-1-1-1,1-1 1,0 0 0,27-2-1,24-7-63,3-6-62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18788,'1'4'360,"0"1"1,0-1-1,1 1 1,0-1-1,0 0 0,0 0 1,0 0-1,0 0 1,1 0-1,0 0 1,0 0-1,3 3 0,5 7 456,13 16-178,1 0 0,1-2 1,38 32-1,98 68-157,-88-72-418,-71-54-80,5 5-143,1 0 1,-1 0 0,0 0 0,9 12-1,-17-19 129,0 0 1,0 1-1,1-1 0,-1 0 0,0 0 0,0 0 0,0 1 0,0-1 0,0 0 0,0 0 0,0 1 0,1-1 1,-1 0-1,0 0 0,0 1 0,0-1 0,0 0 0,0 0 0,0 1 0,0-1 0,0 0 0,-1 1 0,1-1 1,0 0-1,0 0 0,0 1 0,0-1 0,0 0 0,0 0 0,0 0 0,0 1 0,-1-1 0,1 0 0,0 0 1,0 0-1,0 1 0,-1-1 0,1 0 0,0 0 0,0 0 0,0 0 0,-1 1 0,1-1 0,0 0 1,0 0-1,-1 0 0,1 0 0,0 0 0,0 0 0,-1 0 0,1 0 0,0 0 0,0 0 0,-1 0 0,1 0 1,0 0-1,0 0 0,-1 0 0,1 0 0,0 0 0,0 0 0,-1 0 0,1 0 0,0-1 0,-22-1-1271,21 2 1258,-130-22-3553,1-6 3421,123 27 378,-24-8 788,30 9-930,1 0-1,-1 0 0,1-1 0,-1 1 0,1 0 1,-1 0-1,1-1 0,-1 1 0,1-1 0,-1 1 0,1 0 1,-1-1-1,1 1 0,0-1 0,-1 1 0,1-1 0,0 1 1,-1-1-1,1 1 0,0-1 0,0 1 0,-1-1 0,1 1 1,0-1-1,0 0 0,0 1 0,0-1 0,0 1 1,0-1-1,0 0 0,0 1 0,0-1 0,0 1 0,0-1 1,0 0-1,0 1 0,1-1 0,-1 1 0,0-1 0,0 1 1,1-1-1,-1 0 0,12-16 619,1 0 1,1 2-1,15-16 1,-2 3-232,164-180-1804,-173 190 945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30 13851,'14'-18'1960,"-1"7"-1087,-6 11-281,-4 6 1096,-5 15-440,-8 5-127,-7 15-353,-3 5-176,-6 5-248,1-1-56,-3-3-112,3-5-152,2-11-392,3-4-200,5-14-432,2-9 800,3-9-153,2-8-191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16484,'-7'18'949,"-68"177"4577,69-173-5343,0 0 0,2 1 0,1-1 0,0 1 0,2 0 0,0 0 0,4 24 0,-2-40-143,0 0 0,1 0 1,0 0-1,0 0 1,1 0-1,-1 0 1,7 10-1,-8-16-36,0 1-1,-1-1 1,1 0-1,0 1 1,0-1-1,0 0 1,0 0-1,0 0 1,0 0-1,1 0 1,-1 0-1,0 0 1,0 0-1,1 0 1,-1-1-1,0 1 1,1 0-1,-1-1 1,1 1-1,-1-1 1,1 0-1,-1 1 1,1-1-1,-1 0 1,1 0-1,-1 0 1,1 0-1,-1 0 1,1 0-1,0-1 1,-1 1-1,1 0 1,-1-1-1,0 1 1,1-1-1,-1 0 1,1 1-1,-1-1 1,0 0-1,1 0 1,-1 0-1,0 0 0,1-1 1,3-3 4,0 0 1,0 0-1,-1 0 1,0-1-1,0 0 1,0 0-1,-1 0 1,0 0-1,0 0 1,3-12-1,2-11 13,6-33 0,-13 52-19,6-24-49,-2-1-1,-1 1 0,-2-1 0,-2-36 1,0 69 34,0 0 0,0 0 1,-1 1-1,1-1 0,0 0 0,-1 0 1,1 1-1,-1-1 0,1 0 1,-1 1-1,0-1 0,0 0 1,0 1-1,0-1 0,-1-1 1,2 3 9,0 0 0,-1 0 0,1 0 0,0 0-1,0 0 1,0 0 0,0 0 0,-1 0 0,1 0 0,0 0 0,0 0 0,0 0 0,-1 0 0,1 0 0,0 0 0,0 0 0,0 0 0,0 0 0,-1 0 0,1 1 0,0-1 0,0 0 0,0 0 0,0 0 0,0 0 0,-1 0 0,1 0 0,0 0 0,0 1 0,0-1 0,0 0 0,0 0 0,0 0 0,0 0 0,0 0 0,0 1 0,-1-1 0,1 0 0,0 0 0,0 1 0,-3 16-69,3-12 80,0 0 1,0 0-1,0-1 0,0 1 0,1 0 1,0 0-1,0-1 0,0 1 1,0-1-1,1 1 0,0-1 1,0 1-1,0-1 0,0 0 1,1 0-1,-1 0 0,1 0 1,0 0-1,0-1 0,1 1 1,-1-1-1,1 0 0,0 0 1,0 0-1,0-1 0,0 1 0,0-1 1,0 0-1,1 0 0,-1-1 1,1 1-1,-1-1 0,1 0 1,0 0-1,-1 0 0,1-1 1,7 0-1,2 0 31,0-1 0,0-1-1,0 0 1,0-1 0,0-1 0,-1 0 0,0-1 0,1 0-1,-2-1 1,1-1 0,18-12 0,-10 5 43,-1-2 0,0 0 0,-1-2 0,-1 0 0,24-31-1,-39 45-63,0 0 6,1 1 1,-1-1-1,-1-1 1,1 1-1,0 0 1,-1-1 0,0 1-1,0-1 1,2-8-1,-4 12-21,0 1 0,0-1 0,1 1-1,-1-1 1,0 1 0,0-1 0,0 1 0,0-1 0,0 1-1,0-1 1,0 1 0,0-1 0,0 1 0,0-1 0,-1 1-1,1-1 1,0 1 0,0-1 0,0 1 0,-1-1-1,1 1 1,0-1 0,0 1 0,-1-1 0,1 1 0,0 0-1,-1-1 1,1 1 0,-1 0 0,1-1 0,0 1 0,-1 0-1,1-1 1,-1 1 0,1 0 0,-1 0 0,1 0-1,-1-1 1,1 1 0,-1 0 0,1 0 0,-1 0 0,1 0-1,-1 0 1,1 0 0,-2 0 0,0 0 2,-1 1 1,1-1-1,-1 1 0,1 0 1,-1 0-1,1 0 1,0 0-1,0 0 0,0 0 1,-3 3-1,-6 5 0,1 0 1,0 1-1,0 0 0,1 1 0,1 0 0,0 0 1,-8 15-1,4-5 0,2 1 1,0 0 0,-9 33-1,16-45 0,1 0 0,0 0-1,0 0 1,1 0 0,0 1-1,1-1 1,1 0 0,-1 1-1,1-1 1,1 0 0,4 15-1,-4-19 1,0-1 0,0 0 0,0 0 1,1 0-1,0-1 0,0 1 0,0-1 0,0 1 0,1-1 0,-1 0 0,1 0 0,1-1 0,-1 1 0,0-1 0,1 0 0,-1 0 0,1 0 0,0-1 0,0 1 0,0-1 0,0 0 0,10 1 0,-4-1 4,-1 0 1,1-2-1,-1 1 0,1-1 0,-1-1 0,1 0 0,-1 0 0,1-1 0,-1 0 1,0-1-1,0 0 0,0-1 0,0 0 0,-1-1 0,1 0 0,-1 0 0,12-10 1,-13 9-3,0 0 0,0-1 1,-1 0-1,1-1 1,-2 1-1,1-2 0,-1 1 1,0 0-1,-1-1 1,0 0-1,0-1 0,-1 1 1,0-1-1,-1 1 0,0-1 1,-1 0-1,3-19 1,-5 27-7,0-1-1,0 0 1,0 0 0,0 1 0,0-1 0,-1 0 0,0 0-1,1 1 1,-1-1 0,0 1 0,0-1 0,0 1 0,0-1-1,-4-4 1,4 6-2,0 0 0,0 0 1,0 0-1,-1 0 0,1 0 0,0 0 0,-1 0 0,1 1 0,-1-1 0,1 0 0,-1 1 0,1-1 0,-1 1 1,1 0-1,-1-1 0,1 1 0,-1 0 0,0 0 0,1 0 0,-1 0 0,1 0 0,-1 0 0,0 1 0,1-1 1,-1 1-1,-2 0 0,-1 1-1,-1 1 0,1 0 0,0 0 0,0 0 0,0 1 0,0-1 1,0 1-1,1 0 0,0 1 0,0-1 0,0 1 0,0-1 0,1 1 1,0 0-1,0 1 0,0-1 0,0 1 0,1-1 0,0 1 0,-1 6 1,1-8-14,1 1 1,0-1-1,0 1 1,1-1-1,-1 1 1,1-1 0,0 1-1,0-1 1,0 1-1,1-1 1,0 1 0,0-1-1,0 0 1,0 1-1,1-1 1,-1 0-1,1 0 1,0 0 0,1 0-1,-1 0 1,1 0-1,-1-1 1,1 1 0,0-1-1,0 1 1,1-1-1,4 4 1,0-3-264,-1 0 1,1 0-1,-1-1 0,1 1 0,0-2 1,1 1-1,-1-1 0,0-1 1,1 1-1,-1-1 0,1-1 1,-1 1-1,1-2 0,-1 1 1,1-1-1,-1 0 0,11-4 1,22-14-704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73 13659,'-5'0'317,"-1"0"-1,1 0 1,0 1 0,-1 0 0,1 0-1,0 0 1,0 0 0,0 1 0,0 0 0,0 0-1,0 0 1,1 0 0,-1 1 0,1 0-1,-1 0 1,-4 5 0,2-3-132,0 2 1,0-1 0,1 1-1,0 0 1,0 0-1,1 1 1,0-1-1,-6 13 1,10-17-145,-1 0 0,1 0-1,0-1 1,0 1 0,1 0 0,-1 0 0,0 0 0,1 0 0,0 0 0,0 0-1,0 0 1,0 0 0,0 0 0,1 0 0,-1 0 0,2 4 0,-1-5-26,0-1-1,0 1 1,0-1 0,1 1 0,-1-1 0,0 0 0,1 1 0,-1-1-1,1 0 1,-1 0 0,1 0 0,0 0 0,-1 0 0,1 0 0,0-1-1,-1 1 1,1-1 0,0 1 0,0-1 0,0 1 0,0-1 0,0 0-1,0 0 1,-1 0 0,1 0 0,0 0 0,3-1 0,11-2 37,0 0 1,-1-1 0,1 0 0,-1-1 0,0-1 0,0 0-1,-1-1 1,16-11 0,-1 0 151,0-3 0,43-38 0,-65 52-134,1 1 0,-1-1 1,0 0-1,-1-1 1,0 1-1,0-1 0,-1-1 1,1 1-1,3-12 1,-8 20-64,-1 0 1,0-1-1,0 1 1,1-1-1,-1 1 1,0 0-1,0-1 1,0 1-1,0-1 1,0 1-1,1 0 1,-1-1-1,0 1 1,0-1-1,0 1 1,0-1-1,0 1 1,0 0-1,-1-1 1,1 1-1,0-1 1,0 1-1,0-1 1,0 1-1,0 0 1,-1-1-1,1 1 1,0 0-1,0-1 1,-1 1-1,1-1 1,-13 4 140,-15 18-19,21-11-105,0-1-1,0 1 1,0 0 0,-7 17-1,11-21-20,1 0 0,-1 0 1,1 0-1,0 1 0,1-1 0,-1 1 0,2-1 0,-1 1 0,0 10 1,2-16-14,-1 1 0,0 0 0,0-1 0,1 1 0,-1-1 0,1 1 0,-1-1 0,1 1 0,0-1 0,0 1 0,-1-1 0,1 1 0,0-1 0,0 0 0,1 0 0,-1 1 0,0-1 0,0 0 0,0 0 0,1 0 0,-1 0 0,1-1 0,-1 1 0,0 0 0,1 0 0,-1-1 0,1 1 0,0-1 0,-1 0 0,1 1 0,-1-1 0,1 0 0,0 0 0,-1 0 0,4 0 0,2 0-244,0-1 1,-1 0 0,1 0 0,0-1 0,0 1-1,13-7 1,-6 1-281,1-1 0,-1 0-1,0-1 1,0-1 0,-1 0 0,19-20 0,9-14-545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0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16756,'-6'12'647,"-1"0"1,0-1-1,-1 0 1,-1-1 0,-14 15-1,-6 7 1005,33-34-1607,-1 1 1,1 0 0,0 0 0,-1 0-1,1 1 1,0-1 0,0 1-1,-1 0 1,1 0 0,0 0 0,0 1-1,6 1 1,0-1-92,-1 0 0,1 1 0,-1 1 0,1 0 0,15 7 0,-21-8 37,0 0-1,0 1 0,0 0 0,0 0 0,0 0 0,-1 0 1,0 1-1,1-1 0,-1 1 0,0 0 0,-1 0 0,4 7 0,-5-9 20,0 0 0,0 1 0,0-1 0,-1 1 0,1-1 0,-1 1 0,0-1 0,1 1 0,-1 0 0,-1-1 0,1 1 0,0-1 0,0 1 0,-1-1 0,0 1 0,1-1 1,-1 1-1,0-1 0,0 0 0,0 1 0,-1-1 0,1 0 0,0 0 0,-1 0 0,-1 2 0,-2 2 47,-1-1 0,1 0 0,-1 0 0,0-1 0,0 1 1,-9 3-1,13-6-68,-1-1 0,0 1 0,0-1 0,0 0 0,0 1 0,0-2 0,0 1 0,0 0 1,0-1-1,-1 1 0,1-1 0,0 0 0,0 0 0,0 0 0,-1 0 0,-5-2 0,8 2-37,0-1 0,0 0 0,1 1-1,-1-1 1,0 1 0,1-1 0,-1 0-1,0 0 1,1 1 0,-1-1 0,1 0-1,-1 0 1,1 0 0,-1 0 0,1 1 0,-1-1-1,1 0 1,0 0 0,0 0 0,0 0-1,-1 0 1,1 0 0,0 0 0,0 0-1,0 0 1,0 0 0,1 0 0,-1 0-1,0 0 1,0 0 0,1-1 0,0-3-43,1 0 0,-1 1 0,1-1 0,0 1 1,3-6-1,11-14-439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 15747,'0'0'30,"0"0"-1,0 0 0,0 0 0,1 0 0,-1 0 0,0 0 1,0 0-1,0 0 0,0 0 0,0 0 0,1 0 1,-1 0-1,0-1 0,0 1 0,0 0 0,0 0 1,0 0-1,0 0 0,0 0 0,1 0 0,-1-1 1,0 1-1,0 0 0,0 0 0,0 0 0,0 0 0,0-1 1,0 1-1,0 0 0,0 0 0,0 0 0,0 0 1,0-1-1,0 1 0,0 0 0,0 0 0,0 0 1,0 0-1,0-1 0,0 1 0,0 0 0,0 0 0,0 0 1,0 0-1,-1 0 0,1-1 0,0 1 0,0 0 1,0 0-1,0 0 0,0 0 0,0 0 0,0 0 1,-1 0-1,1-1 0,0 1 0,0 0 0,0 0 1,0 0-1,0 0 0,-1 0 0,1 0 0,0 0 0,0 0 1,0 0-1,0 0 0,-1 0 0,1 0 0,0 0 1,-16 3 650,6 3-432,-1 0 0,1 0 1,1 1-1,-1 0 0,1 1 1,1 0-1,-1 1 1,1-1-1,1 2 0,0-1 1,0 1-1,-8 16 0,14-25-247,1 0 0,-1 0 1,1 0-1,-1 0 0,1 0 0,0 0 0,-1 0 0,1 0 0,0 0 0,0 0 0,0 0 0,0 0 1,0 0-1,0 0 0,0 0 0,0 0 0,0 0 0,0 0 0,1 0 0,-1 0 0,0 0 0,1 0 0,-1 0 1,1 0-1,-1 0 0,1 0 0,-1 0 0,1 0 0,0-1 0,-1 1 0,1 0 0,0 0 0,0-1 0,0 1 1,0-1-1,-1 1 0,1-1 0,0 1 0,0-1 0,1 1 0,5 1 0,0 0-1,0 0 0,1-1 1,13 2-1,-1-1 13,-9 0-9,1 0-1,-1 1 1,21 9-1,-30-11 10,1 0 0,-1 0-1,1 0 1,-1 0 0,0 1 0,0-1-1,1 1 1,-1 0 0,0-1 0,0 1-1,-1 0 1,1 0 0,0 0-1,-1 1 1,1-1 0,-1 0 0,0 1-1,1-1 1,-1 0 0,0 1 0,-1 0-1,2 4 1,-2-6 9,0 0 0,0 0 0,0 0 0,0 0 0,0 1 0,-1-1 0,1 0 0,0 0 0,0 0 0,-1 0 0,1 0 0,-1 0 0,1 0 0,-1-1 0,0 1 0,1 0 0,-1 0 0,0 0 0,1 0 0,-1-1 0,0 1 0,-1 0 0,-1 1 31,1 0 0,-1-1 1,0 1-1,0-1 0,0 0 0,0 0 1,-5 1-1,-4-1 48,0 1-1,1-2 1,-14 0 0,23 0-150,0 0 0,-1 0 0,1 0 0,0-1 1,0 1-1,-1-1 0,1 1 0,0-1 0,0 0 0,0 0 0,0 0 0,0 0 0,0 0 1,0-1-1,0 1 0,-1-2 0,2 2 48,1 1 0,-1-1 1,1 1-1,0-1 0,-1 0 0,1 1 1,0-1-1,0 1 0,0-1 0,-1 0 1,1 1-1,0-1 0,0 0 0,0 1 1,0-1-1,0 0 0,0 1 0,0-1 1,0 0-1,0 1 0,1-2 1,0 0 6,-1 1 1,1-1 0,0 1 0,0-1 0,0 1 0,0 0 0,0-1 0,0 1 0,1 0 0,-1 0 0,3-2 0,16-11-175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75 17692,'-12'35'1604,"7"-23"-1161,1 0-1,0 1 0,0-1 1,2 1-1,-4 25 0,6-36-394,1 1 0,-1 0 0,0-1-1,1 1 1,-1-1 0,1 1 0,0-1-1,-1 0 1,1 1 0,0-1 0,1 0-1,-1 0 1,0 1 0,4 3 0,-3-4-25,1 0 0,-1 0 1,1 0-1,0-1 0,0 1 1,0-1-1,0 1 1,0-1-1,0 0 0,0 0 1,0 0-1,0 0 0,0-1 1,5 1-1,5-1 1,0 0 0,0 0 0,0-1 0,0-1 0,-1 0 0,1-1 0,0-1 0,22-9 0,3-3 78,51-32 1,-56 26-24,-27 17-67,1 0 1,0 0-1,0 1 1,1-1-1,-1 2 1,1-1-1,13-3 1,-20 7-14,0 0 0,0 0 0,0 0 0,0 0 0,0 0-1,-1 1 1,1-1 0,0 0 0,0 1 0,0-1 0,0 0 0,0 1 0,0-1 0,-1 1 0,1 0-1,0-1 1,0 1 0,-1-1 0,1 1 0,-1 0 0,1 0 0,0-1 0,-1 1 0,1 2-1,13 26-9,-7-14-10,-5-12 20,1 0 0,-1-1 0,1 1 0,-1-1 0,1 1 0,0-1 0,0 0 0,0 0 0,0 0 0,1 0 0,-1 0 0,0-1 0,1 0 0,-1 0 0,1 0 0,-1 0 0,1 0 0,0-1 0,-1 1 0,1-1 0,0 0 0,-1 0 0,7-1 0,9-1-9,0-1 0,0-1-1,22-7 1,-31 8-8,83-25-212,-35 9-189,65-12 0,-118 30 367,0 0-1,0 0 1,1 1-1,-1 0 1,0 0 0,0 0-1,0 0 1,8 2-1,-11-1 36,0 0-1,-1-1 0,1 1 1,-1 0-1,1 0 1,-1 0-1,0 0 0,1 0 1,-1 0-1,0 0 0,0 1 1,0-1-1,0 0 0,0 1 1,0-1-1,0 1 1,0-1-1,0 1 0,-1-1 1,1 1-1,-1-1 0,1 1 1,-1 0-1,1-1 0,-1 1 1,0 0-1,0 2 1,0-3 8,0 1 1,0-1-1,0 0 1,0 1-1,0-1 1,1 1-1,-1-1 1,0 0-1,1 1 1,-1-1-1,1 0 1,0 0-1,-1 1 1,1-1-1,0 0 1,0 0-1,0 0 1,-1 0-1,1 0 1,0 0-1,1 0 1,-1 0-1,1 1 1,1-2-34,-1 1 1,0-1-1,0 0 1,0 0-1,0 0 1,0 0-1,0 0 1,0 0-1,0-1 1,0 1-1,0-1 1,0 1-1,0-1 0,0 0 1,4-2-1,17-10-396,0-1 0,-1-2 0,-1 0 0,-1-1 0,22-23 0,-18 18 135,14-13-318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 12131,'-24'71'2218,"-60"211"2624,68-191-3918,-7 129 0,24-201-446,-1-19-467,0 0 1,0 1-1,1-1 1,-1 0-1,0 0 0,0 0 1,0 0-1,0 0 0,0 0 1,0 0-1,1 0 1,-1 0-1,0 0 0,0 1 1,0-1-1,0 0 1,1 0-1,-1 0 0,0 0 1,0 0-1,0 0 1,0 0-1,0 0 0,1 0 1,-1 0-1,0 0 1,0 0-1,0 0 0,0 0 1,1-1-1,-1 1 0,0 0 1,0 0-1,0 0 1,0 0-1,0 0 0,1 0 1,-1 0-1,0 0 1,0 0-1,0-1 0,0 1 1,0 0-1,0 0 1,0 0-1,0 0 0,1 0 1,-1-1-1,18-30 639,50-110 222,169-316-721,-236 456-153,6-11-25,0 0 0,1 0 0,1 1 0,19-19 0,-27 28 24,1 0 0,0 0 0,0 1 0,1-1 0,-1 1 0,0 0 0,0-1 0,1 1 0,-1 0 0,1 0 1,-1 0-1,1 1 0,-1-1 0,1 1 0,0-1 0,-1 1 0,1 0 0,0 0 0,-1 0 0,1 0 0,-1 1 0,1-1 0,0 1 0,-1-1 0,1 1 0,-1 0 0,1 0 0,-1 0 0,0 0 0,1 0 0,-1 1 0,0-1 0,3 3 0,-1 0 7,1 0 0,-1 0 0,0 0 0,-1 0 0,1 1 0,-1-1-1,0 1 1,0 0 0,0 0 0,-1 0 0,1 1 0,-1-1 0,0 1 0,1 6-1,-3-8 20,1 0-1,0 1 1,-1-1-1,0 0 0,0 1 1,-1-1-1,1 0 0,-1 0 1,0 1-1,0-1 1,0 0-1,0 0 0,-1 0 1,0 0-1,1 0 0,-2-1 1,1 1-1,0 0 0,-5 5 1,-4 2 78,-1 0 0,0 0 0,-1-1 1,-24 15-1,28-20-187,0 0 1,0-1-1,0 0 1,-1 0-1,1-1 0,-1 0 1,0-1-1,-17 2 1,26-4 70,1 0 0,0 0 0,-1 1 1,1-1-1,-1 0 0,1 0 0,0 0 1,-1 0-1,1 0 0,-1 0 0,1 0 1,0 0-1,-1-1 0,1 1 1,-1 0-1,1 0 0,0 0 0,-1 0 1,1 0-1,0-1 0,-1 1 0,1 0 1,0 0-1,-1-1 0,1 1 0,0 0 1,0 0-1,-1-1 0,1 1 0,0 0 1,0-1-1,0 1 0,-1 0 0,1-1 1,0 1-1,0-1 0,0 1 0,0 0 1,0-1-1,0 1 0,-1 0 0,1-1 1,0 0-1,8-21-50,12-12-241,8-4-93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17164,'-4'10'552,"0"1"-1,-1-1 1,0 0 0,-11 15 0,-9 16 524,12-13-513,1 0-1,2 0 1,-10 40-1,17-54-460,0-1 0,1 1 0,1-1-1,0 1 1,1-1 0,0 1-1,1 0 1,1-1 0,5 25 0,-7-36-98,1-1 0,-1 1 0,1 0 0,0-1 0,-1 1 0,1-1 1,0 1-1,0 0 0,0-1 0,0 0 0,0 1 0,0-1 0,1 0 1,-1 0-1,0 1 0,1-1 0,1 1 0,-2-2 0,1 1 1,-1-1-1,0 0 0,0 0 1,0 1-1,0-1 0,1 0 1,-1 0-1,0 0 0,0-1 1,0 1-1,1 0 0,-1 0 1,0-1-1,0 1 0,0 0 0,0-1 1,0 1-1,2-2 0,1-1 10,1 0-1,-1-1 1,0 1-1,0-1 0,0 0 1,-1-1-1,1 1 0,-1 0 1,3-6-1,11-20 19,20-54 0,-31 69-44,-1 0 1,-1-1-1,0 1 1,-2-1-1,3-30 1,-7 36-51,-3 12 15,-6 20 13,6-10 32,1 1-1,1 1 1,0-1-1,0 0 1,2 1-1,0-1 0,1 24 1,0-32 12,0 0 0,1 0 0,0 0 0,0-1 1,0 1-1,0 0 0,1-1 0,-1 1 0,1-1 0,1 1 1,-1-1-1,1 0 0,-1 0 0,1 0 0,0 0 0,0 0 0,1-1 1,-1 0-1,1 1 0,0-1 0,0-1 0,0 1 0,0 0 0,8 3 1,-4-4 14,1 0 1,-1 0 0,0-1 0,1 0 0,-1 0 0,1-1-1,-1 0 1,1 0 0,-1-1 0,1 0 0,-1-1 0,0 0-1,0 0 1,0-1 0,0 0 0,0 0 0,8-5-1,-3 1 25,1-1-1,-2 0 1,1-1-1,-1-1 0,0 0 1,-1 0-1,0-1 1,15-21-1,-20 23 15,-5 9 37,-8 15-40,4-8-44,-7 20 40,-6 27 0,14-46-54,0 0 1,1 0-1,0-1 1,1 1-1,0 0 1,0 0-1,0 0 1,3 13-1,-3-20-22,0 0 1,1 0-1,-1 0 0,0 0 0,0 0 1,1 0-1,-1 0 0,0 0 1,1 0-1,-1-1 0,1 1 0,-1 0 1,1 0-1,-1 0 0,1-1 0,0 1 1,-1 0-1,1-1 0,0 1 0,0-1 1,-1 1-1,1-1 0,0 1 0,0-1 1,0 1-1,0-1 0,0 0 0,0 1 1,-1-1-1,1 0 0,0 0 0,0 0 1,0 0-1,0 0 0,0 0 0,0 0 1,0 0-1,0 0 0,0 0 0,2-1 1,-1 0-117,1 0 0,0 0 1,-1-1-1,1 1 0,-1-1 1,0 0-1,1 0 0,-1 0 1,0 0-1,0 0 0,0 0 1,0 0-1,2-5 0,3-7-114,0 0 0,-1-1 0,4-17 0,4-18-424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17748,'-7'6'1328,"4"1"-1056,2 0-208,5 3 320,6-1-480,6-1 784,2-1-688,7 1-48,2-1-16</inkml:trace>
  <inkml:trace contextRef="#ctx0" brushRef="#br0" timeOffset="1">312 165 17348,'-40'40'2073,"32"-33"-1774,1-1-1,0 1 1,0 0 0,1 1-1,0 0 1,0 0 0,1 0-1,0 0 1,-5 12-1,9-19-269,1 0-1,0 0 0,-1-1 1,1 1-1,0 0 0,0 0 1,-1-1-1,1 1 0,0 0 1,0 0-1,0 0 0,0 0 0,0-1 1,0 1-1,0 0 0,0 0 1,0 0-1,1-1 0,-1 1 1,0 0-1,0 0 0,1 0 1,-1-1-1,0 1 0,1 0 1,-1-1-1,1 1 0,-1 0 0,1-1 1,0 1-1,-1-1 0,1 1 1,-1 0-1,1-1 0,0 0 1,-1 1-1,1-1 0,0 1 1,0-1-1,-1 0 0,1 1 0,0-1 1,0 0-1,0 0 0,-1 0 1,1 0-1,0 0 0,0 0 1,0 0-1,0 0 0,-1 0 1,2 0-1,6-1 55,-1 0 1,1 0-1,-1-1 1,11-3-1,27-12 5,-1-3-1,62-36 0,8-4-106,-112 59 12,1-1 1,1 1-1,-1 0 1,0 0-1,0 0 1,0 0-1,5 0 1,-8 1 6,1 0 1,0 0-1,-1 1 0,1-1 0,0 0 1,-1 0-1,1 0 0,-1 1 1,1-1-1,0 0 0,-1 1 1,1-1-1,-1 0 0,1 1 1,-1-1-1,1 1 0,-1-1 1,0 1-1,1-1 0,-1 1 0,1-1 1,-1 1-1,0-1 0,0 1 1,1-1-1,-1 1 0,0 0 1,0-1-1,0 1 0,1-1 1,-1 1-1,0 0 0,0-1 0,0 1 1,0 0-1,0-1 0,0 1 1,0 0-1,-1-1 0,1 1 1,0-1-1,0 2 0,-1 7-39,0 0 79,0 0 0,0 0 0,1 0 0,1 0 0,2 18 0,-2-25-53,-1 0-1,1 0 1,0 0-1,0 0 1,0-1-1,0 1 1,0 0-1,0 0 1,0-1-1,1 1 1,-1 0-1,0-1 1,1 1-1,0-1 1,-1 0-1,1 1 1,0-1-1,0 0 1,0 0-1,-1 0 1,1 0-1,0-1 1,0 1-1,0-1 1,0 1-1,1-1 1,-1 1-1,0-1 1,0 0 0,0 0-1,3 0 1,-2 0-41,0-1 1,0 1 0,-1 0 0,1-1 0,0 1 0,-1-1 0,1 0 0,0 0 0,-1 0 0,1 0 0,-1-1 0,1 1 0,-1-1 0,0 1 0,1-1 0,-1 0 0,0 0 0,0 0 0,0 0 0,2-4 0,7-11-231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236 370 15675,'2'-3'186,"-1"1"0,1-1 0,-1 1-1,0-1 1,0 0 0,0 0 0,0 1-1,0-1 1,0 0 0,-1 0 0,0 0-1,1 0 1,-1 0 0,0 0 0,0 0-1,-1-5 1,0 6-87,0 0 1,0 0-1,0 0 0,0 0 0,0 1 0,0-1 1,0 0-1,-1 0 0,1 1 0,-1-1 1,1 1-1,-1-1 0,1 1 0,-1 0 1,0 0-1,0 0 0,0 0 0,0 0 0,0 0 1,0 0-1,0 0 0,0 1 0,0-1 1,-3 1-1,-1-1 16,-1 0 1,0 1-1,1 0 0,-1 0 1,0 1-1,1 0 1,-1 0-1,1 1 0,-1-1 1,1 1-1,0 1 1,0-1-1,0 1 0,0 0 1,-6 4-1,3-1-65,0 0-1,1 1 0,0 0 1,0 0-1,1 0 1,-1 1-1,2 0 1,-11 16-1,14-19-35,0 0 1,1 0-1,0 0 1,0 1-1,-3 10 0,5-15-8,0 1 0,0-1 0,-1 1 0,1-1 0,0 1 0,0-1 0,0 1 0,0 0 0,1-1 0,-1 1 0,0-1 0,1 1 0,-1-1 0,1 0-1,-1 1 1,1-1 0,0 1 0,-1-1 0,1 0 0,0 0 0,0 1 0,0-1 0,0 0 0,0 0 0,0 0 0,3 2 0,-1-2 7,1 1 0,0-1 0,0 1 0,-1-1 1,1 0-1,0-1 0,0 1 0,0-1 0,0 1 0,0-1 1,0-1-1,0 1 0,0 0 0,5-2 0,8-2 54,31-11 0,-46 14-61,29-11 80,0-1-1,-2-1 0,0-2 1,0-1-1,43-35 0,-54 37-28,0-1 0,-1-1 0,0 0-1,-2-1 1,0-1 0,-1 0 0,-1-1-1,18-36 1,-31 55-50,11-26 37,-11 26-42,1 0-1,-1 0 1,0 0-1,0 1 1,1-1-1,-1 0 1,0 0-1,0 0 1,0 0-1,0 0 0,0 0 1,0 0-1,0 0 1,0 0-1,0 0 1,0 0-1,0 0 1,-1 1-1,1-1 1,0 0-1,-1 0 1,1 0-1,-1 0 1,0-1-1,1 2-1,-1 0 0,1 0 0,-1 0 0,1 0 0,-1 0 0,0 1-1,1-1 1,-1 0 0,1 0 0,-1 0 0,1 0 0,-1 1 0,1-1 0,-1 0 0,1 0 0,0 1-1,-1-1 1,1 0 0,-1 1 0,1-1 0,0 0 0,-1 1 0,1-1 0,0 1 0,-1-1 0,1 1 0,0-1-1,-1 2 1,-10 16-27,10-16 24,-1 4-3,-1 0 1,1 0 0,0 0 0,0 0-1,1 0 1,0 0 0,-1 12-1,2-17 5,0 1-1,0-1 1,0 0-1,0 0 0,1 1 1,-1-1-1,0 0 0,0 0 1,1 0-1,-1 1 0,1-1 1,-1 0-1,1 0 1,0 0-1,-1 0 0,1 0 1,0 0-1,1 1 0,0-1 3,-1 0 0,0-1-1,1 1 1,-1-1-1,1 1 1,-1-1-1,0 0 1,1 0 0,-1 1-1,1-1 1,-1 0-1,1-1 1,-1 1-1,1 0 1,-1 0 0,1 0-1,-1-1 1,0 1-1,1-1 1,1 0-1,0-1 5,-1 1-1,1-1 0,-1 1 0,1-1 0,-1 0 1,0 0-1,0 0 0,0 0 0,0 0 0,0-1 1,0 1-1,-1-1 0,1 1 0,-1-1 0,0 1 1,0-1-1,0 0 0,0 0 0,0 0 1,0 1-1,-1-1 0,1 0 0,-1 0 0,0 0 1,0-6-1,-1 4 12,0 0-1,1 0 1,0-1 0,0 1 0,0 0 0,0 0 0,1-1-1,0 1 1,0 0 0,0 0 0,1 0 0,0 0-1,0 0 1,0 0 0,0 1 0,5-7 0,-4 4-35,4-15-8,-7 15 36,-6 13 17,-10 22 11,0 0-1,2 1 0,1 1 0,2 0 1,0 0-1,3 2 0,0-1 0,2 1 1,1 0-1,2 0 0,1 60 0,4-20-23,-1 124 7,-2-172 5,-2-1 1,0 0 0,-2 0-1,-1 0 1,0 0 0,-12 24-1,14-38 20,0-1-1,0 0 0,-11 14 1,12-19-14,1 0 0,-1-1 0,1 1 0,-1 0 0,0-1 0,0 0 0,0 0 0,0 0 0,-1 0 0,1 0 0,-7 2 0,9-4-21,0 0 1,0 1 0,0-1 0,0 0-1,1 0 1,-1 0 0,0 0 0,0 0-1,0 0 1,0 0 0,0-1-1,0 1 1,0 0 0,0 0 0,0-1-1,0 1 1,1-1 0,-1 1 0,0-1-1,0 1 1,0-1 0,1 1-1,-1-1 1,0 0 0,1 1 0,-1-1-1,0 0 1,1 1 0,-1-1 0,1 0-1,-1 0 1,1 0 0,0 0 0,-1 0-1,1 1 1,0-1 0,0 0-1,-1 0 1,1-1 0,-1-5 26,-1 0-1,2 0 1,-1-1-1,1-7 1,1-19 5,2-1 1,1 1-1,12-45 1,37-97-93,-47 160 31,0 0 1,1 0 0,0 1-1,14-19 1,-18 28-79,1 1 0,0 0 1,1 0-1,-1 1 0,1-1 0,-1 1 1,1 0-1,1 0 0,-1 1 1,0 0-1,1 0 0,0 0 0,0 0 1,10-2-1,48-7-498,-35 6 220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77 12571,'-4'74'8851,"0"-40"-8001,2 1 0,4 61 0,-2-94-820,0 1-1,0-1 1,1 0 0,-1 1-1,1-1 1,-1 0 0,1 0 0,0 0-1,0 1 1,0-1 0,0 0 0,0 0-1,0 0 1,1-1 0,-1 1 0,0 0-1,1 0 1,0-1 0,-1 1 0,1-1-1,0 1 1,0-1 0,0 0-1,0 0 1,0 0 0,0 0 0,0 0-1,0 0 1,1 0 0,-1-1 0,0 1-1,0-1 1,1 0 0,-1 0 0,0 0-1,1 0 1,-1 0 0,3 0 0,4-2 27,0 0 1,0 0 0,-1-1-1,1 0 1,-1-1 0,1 0-1,-1 0 1,11-8 0,13-12 69,-1-1 1,-1-2 0,-1-1-1,-1-1 1,-2-2 0,41-60-1,-53 68-81,11-26 0,-24 47-42,1-1 17,-1 5-10,-3 12-9,-5 22-6,-3 2 9,2 1 1,-4 65 0,12-101-5,0 0-1,0 0 0,0 0 1,0 0-1,1 0 1,0 0-1,-1 1 1,1-1-1,0-1 1,0 1-1,1 0 1,-1 0-1,1 0 1,2 3-1,-3-5 1,0 0 0,0 0 0,1 1 0,-1-1 0,1-1 0,-1 1 0,1 0 0,-1 0 0,1 0 0,0-1 0,-1 1 0,1-1 0,0 1 0,-1-1 0,1 0 0,0 0 0,0 0 0,-1 0 1,1 0-1,0 0 0,-1 0 0,1 0 0,0-1 0,0 1 0,-1-1 0,3 0 0,4-3-17,0 1 1,0-1-1,-1-1 1,1 1-1,-1-1 1,0 0-1,-1-1 1,1 0-1,7-9 1,0-1-597,-2 1 0,20-34 0,-28 41-917,-6 11 176,-6 10 195,3 4 255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16155,'10'20'2145,"3"2"-1257,6-2-360,5-2 1097,8-2-505,2-1-264,6-3-856,-2 1-504,2-1 480,-1-1-192,-6-1-128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 15515,'0'-1'75,"0"-1"0,0 1-1,0-1 1,0 1 0,0 0 0,-1-1-1,1 1 1,0 0 0,-1 0-1,1-1 1,-1 1 0,1 0-1,-1 0 1,0 0 0,1-1-1,-1 1 1,0 0 0,0 0 0,0 0-1,0 0 1,0 0 0,0 1-1,0-1 1,0 0 0,0 0-1,-1 1 1,1-1 0,0 0 0,0 1-1,-2-1 1,0 1 1,1 0 0,-1 0 0,1 0 0,0 0 0,-1 0-1,1 1 1,0-1 0,-1 1 0,1 0 0,0 0 0,0 0 0,-1 0 0,1 0 0,0 0 0,0 0 0,0 1 0,-2 1-1,-7 7 228,1 1-1,0-1 0,1 2 0,0-1 0,0 1 1,1 1-1,-10 22 0,7-13-59,2 0 1,1 1-1,-10 45 1,17-63-176,0 1 1,0 0-1,1-1 1,-1 1-1,1-1 1,1 1-1,0 8 0,0-12-43,-1-1 0,0 0-1,1 0 1,-1 0 0,1 0 0,0 1-1,-1-1 1,1 0 0,0 0-1,0 0 1,0 0 0,-1 0-1,1 0 1,0-1 0,0 1-1,0 0 1,1 0 0,-1-1-1,0 1 1,0-1 0,0 1 0,0-1-1,1 1 1,-1-1 0,0 0-1,0 1 1,1-1 0,-1 0-1,0 0 1,0 0 0,1 0-1,-1 0 1,0 0 0,1-1-1,-1 1 1,0 0 0,2-1-1,6-1 91,0-1 0,0 0 0,-1 0 0,1-1 0,-1 0 0,13-9 0,48-37 427,-48 34-370,14-12 93,-19 15-196,0 0 1,0 2-1,1-1 0,0 2 0,23-10 1,-38 19-69,-1 1 0,1-1 0,-1 0 0,1 1 0,-1-1 0,1 1 0,-1 0 0,1 0 0,-1-1 0,1 1 0,0 0 0,-1 0 0,1 0 0,-1 1 1,1-1-1,0 0 0,-1 1 0,1-1 0,-1 1 0,1-1 0,-1 1 0,0 0 0,3 1 0,-2 0-1,0 1 1,0-1-1,-1 0 0,1 1 0,-1-1 0,0 1 0,1 0 1,-1-1-1,0 1 0,-1 0 0,1 0 0,0 3 1,1 9-2,-1-6 3,1 0-1,0 0 0,4 12 0,-6-20 0,1 0 0,-1 1 0,1-1 0,-1 0-1,1 1 1,0-1 0,-1 0 0,1 0 0,0 0 0,0 0 0,0 0 0,0 0 0,0 0 0,0 0 0,0 0-1,0 0 1,0 0 0,1-1 0,-1 1 0,0 0 0,0-1 0,1 1 0,-1-1 0,0 0 0,1 1 0,-1-1-1,1 0 1,1 0 0,6-1 2,-1-1-1,0-1 0,0 0 1,0 0-1,-1 0 1,1-1-1,-1 0 0,14-10 1,-2 2 1,14-8 0,4-3-6,1 2 0,53-23 0,-86 42 0,1 0-1,-1 1 1,1-1-1,0 1 0,0 0 1,-1 1-1,1-1 1,8 1-1,-12 1 3,0-1 0,-1 0 0,1 1 0,0-1 0,0 1 0,-1-1 0,1 1 0,0 0 1,0-1-1,-1 1 0,1 0 0,-1 0 0,1 1 0,-1-1 0,0 0 0,1 0 0,-1 1 0,0-1 0,0 0 0,0 1 0,0-1 0,0 1 1,0 0-1,0-1 0,0 1 0,-1 0 0,1 0 0,-1-1 0,1 4 0,0 3 8,0 1-1,0-1 1,-2 16 0,0-18 4,0 1 0,1-1 0,0 1 0,1-1 0,0 1 1,0-1-1,2 7 0,-3-11-7,1-1 0,-1 0-1,1 0 1,0 0 0,0 0 0,-1 0 0,1 0-1,0 0 1,0 0 0,0 0 0,0 0 0,0 0-1,0 0 1,1-1 0,-1 1 0,0-1 0,0 1-1,0-1 1,1 1 0,-1-1 0,0 1 0,1-1-1,-1 0 1,0 0 0,0 0 0,1 0 0,-1 0-1,0 0 1,1 0 0,-1 0 0,0 0 0,1-1-1,-1 1 1,0-1 0,1 1 0,1-2 0,6-1 13,0-1 0,-1 0-1,16-10 1,10-9 15,37-35 0,-44 35-123,1 0 0,35-20 0,-62 42 82,0 1 0,-1-1 0,1 0 0,0 1 0,0-1 0,0 1 0,0 0 0,0-1 0,0 1 0,0 0 0,0-1 0,0 1 0,0 0 0,1 0 0,-1 0 0,0 0 0,0 0 0,0 0 0,0 0-1,0 1 1,0-1 0,0 0 0,2 1 0,-2 0 0,0 0 0,0 0-1,0 0 1,-1 0 0,1 0-1,0 0 1,0 0 0,-1 1-1,1-1 1,-1 0 0,1 0-1,-1 1 1,0-1 0,1 0-1,-1 0 1,0 3 0,1 7-22,-1 1 1,0 0-1,-4 18 1,3-19 36,1-6-21,-1 1 25,0 1-1,1 0 0,0-1 1,0 1-1,2 11 0,-2-17-20,1 1-1,-1-1 0,1 1 0,-1-1 0,1 0 1,0 1-1,-1-1 0,1 0 0,0 1 1,0-1-1,0 0 0,0 0 0,0 0 1,0 0-1,0 0 0,1 0 0,-1 0 1,0-1-1,0 1 0,1 0 0,-1 0 0,0-1 1,1 1-1,-1-1 0,1 0 0,-1 1 1,1-1-1,-1 0 0,1 0 0,-1 0 1,3 0-1,4 0-110,-1-1 0,1-1 0,-1 1-1,0-1 1,0 0 0,0-1 0,0 1 0,0-2 0,6-3 0,61-41 421,-50 31-621,20-11 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184 372 15315,'-3'0'335,"-1"1"1,1-1-1,-1 1 0,1 0 0,-1 0 0,1 1 0,0-1 0,0 1 0,0-1 1,-1 1-1,-4 4 0,-32 30 1265,33-29-1123,-7 7 197,0 0 0,-22 32 0,33-42-590,0 0 0,0 1-1,0 0 1,0 0 0,1 0 0,0 0 0,0 0 0,1 0-1,-1 0 1,1 1 0,0-1 0,1 0 0,-1 1 0,1-1-1,0 9 1,1-13-67,-1 0-1,0 0 1,0 1-1,1-1 1,-1 0-1,1 0 0,0 0 1,-1 0-1,1 1 1,0-1-1,-1 0 1,1 0-1,0 0 1,0 0-1,0-1 0,0 1 1,0 0-1,0 0 1,0-1-1,0 1 1,2 1-1,0-2-2,-1 1 0,1 0 0,-1-1 0,1 0 1,-1 1-1,1-1 0,-1 0 0,1 0 0,0 0 0,2-1 0,6-2 4,0 0 0,-1 0-1,0-1 1,12-5 0,7-7-27,-1-1 1,-1-1-1,0-1 0,-1-1 1,-2-2-1,0 0 1,-1-2-1,30-39 0,-49 57-35,1 0-1,-1 0 0,-1 0 1,1 0-1,2-8 0,-6 13 42,0 1 0,1 0 0,-1 0-1,0 0 1,0 0 0,0 0 0,0-1-1,0 1 1,0 0 0,0 0 0,0 0-1,0 0 1,0-1 0,0 1 0,0 0-1,0 0 1,0 0 0,0 0 0,0-1-1,0 1 1,0 0 0,0 0 0,0 0-1,0 0 1,0-1 0,0 1 0,0 0-1,0 0 1,0 0 0,0 0 0,0-1-1,-1 1 1,1 0 0,0 0 0,0 0-1,0 0 1,0 0 0,0 0 0,0 0-1,-1-1 1,1 1 0,0 0 0,0 0-1,0 0 1,0 0 0,-1 0 0,1 0-1,0 0 1,0 0 0,0 0 0,0 0-1,-1 0 1,1 0 0,0 0 0,-10 4-95,3 3 76,0 0 0,0 1-1,1 0 1,0 0-1,0 0 1,1 0-1,-6 13 1,-1 5 72,-12 37 1,18-47 32,-5 30 1,11-41-55,-1 0 0,0-1 0,1 1 0,0 0 0,0-1 0,1 1 0,-1 0 0,1-1 0,0 1 1,0-1-1,3 7 0,-4-9-17,1-1 0,0 0 1,0 0-1,0 0 1,-1 0-1,1-1 0,0 1 1,0 0-1,0 0 1,1 0-1,-1-1 0,0 1 1,0-1-1,0 1 1,0-1-1,1 1 0,-1-1 1,0 0-1,0 1 0,1-1 1,-1 0-1,0 0 1,1 0-1,-1 0 0,0 0 1,1 0-1,-1-1 1,0 1-1,0 0 0,1-1 1,1 0-1,3-1 31,0 0 1,1-1-1,-1 0 1,11-7-1,19-15-44,-1-2-1,-2-2 0,0-1 1,50-62-1,97-152-384,-173 234 400,0 0-2,0-1-1,-1 1 1,0-1-1,-1 0 0,0-1 1,0 1-1,-1-1 1,-1 0-1,3-16 1,-6 27-8,0 0 0,0 0 1,0 0-1,0 0 1,1 0-1,-1 0 0,-1 0 1,1 0-1,0 0 0,0 0 1,0 0-1,0 0 0,-1 0 1,1 0-1,0 0 0,-1 1 1,1-1-1,-1 0 0,1 0 1,-1 0-1,1 1 0,-1-1 1,0 0-1,-1-1 1,1 2 0,0 0 1,0-1 0,0 1 0,-1 0 0,1 0 0,0 0 0,0 0 0,0 0 0,-1 0 0,1 0 0,0 0 0,0 0 0,0 0 0,0 1 0,-1-1 0,-1 1 0,-5 3 10,0 0 0,0 1-1,-14 10 1,-10 10 93,1 0 0,-53 57 0,75-71-74,0 0 1,0 1 0,1-1-1,0 1 1,1 1 0,1 0-1,0 0 1,0 0 0,1 0 0,1 1-1,-4 24 1,8-33-72,-1 0 1,1 1-1,0-1 0,1 1 0,0-1 0,0 0 1,0 1-1,0-1 0,1 0 0,0 0 1,0 0-1,0 0 0,0 0 0,1 0 1,0-1-1,0 1 0,0-1 0,1 0 1,0 0-1,-1 0 0,1 0 0,1-1 1,-1 1-1,0-1 0,1 0 0,0-1 1,-1 1-1,1-1 0,0 0 0,0 0 1,1 0-1,-1-1 0,0 1 0,0-2 1,1 1-1,-1 0 0,1-1 0,-1 0 1,1 0-1,-1-1 0,6 0 0,-5-1-230,1 0 0,-1 0 0,1-1 0,-1 0 0,0 0 0,0 0 0,-1-1 0,11-8 0,0-2-396,21-24 0,-7 5-257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16299,'-50'32'2500,"29"-19"-1693,-29 23 1,17-7 502,-45 48-1,69-66-1114,-1 0 0,2 1-1,0-1 1,0 1 0,1 1-1,1 0 1,0 0 0,-7 23-1,12-33-163,0 0-1,1 0 1,0 0 0,-1 0-1,1 0 1,0-1-1,0 1 1,0 0-1,1 0 1,1 6-1,-2-8-21,1 1-1,0-1 1,-1 1-1,1-1 0,0 1 1,0-1-1,0 0 1,0 0-1,0 1 0,1-1 1,-1 0-1,0 0 1,0 0-1,1 0 1,-1-1-1,1 1 0,-1 0 1,1 0-1,-1-1 1,1 1-1,-1-1 0,3 1 1,6 0-9,0 1 0,1-2 0,-1 1 0,1-1 0,-1-1 0,1 0 0,-1-1 0,0 0 1,11-3-1,91-34-323,-106 37 299,50-24-209,18-6-393,-78 39 520,-1 1-1,0-1 0,-8 9 1,10-12 109,-1 1 1,1 0 0,0 0 0,0 0 0,0 1-1,1-1 1,-3 8 0,4-12-2,1 0 0,-1 1 1,1-1-1,0 1 0,-1-1 0,1 1 1,0-1-1,0 1 0,0-1 0,0 1 1,0-1-1,0 1 0,1-1 0,-1 1 1,0-1-1,1 1 0,-1-1 0,1 1 1,0-1-1,-1 0 0,1 1 0,0-1 1,0 0-1,0 0 0,0 1 0,0-1 1,0 0-1,0 0 0,0 0 0,0 0 1,0 0-1,1-1 0,0 2 0,7 1 4,-1-1-1,0 0 1,1 0-1,-1-1 1,1 0-1,-1-1 1,1 1-1,-1-2 1,1 1-1,-1-1 1,9-2-1,-4 1-31,0 1-1,-1 0 1,24 2-1,-34-1 17,0 0-1,0 1 1,0-1-1,0 1 1,0 0-1,0 0 1,0-1-1,0 1 1,0 1-1,0-1 1,0 0 0,0 0-1,-1 1 1,1-1-1,-1 1 1,1-1-1,-1 1 1,1 0-1,-1-1 1,0 1-1,0 0 1,0 0-1,0 0 1,0 0-1,0 0 1,-1 0-1,1 0 1,-1 0-1,1 1 1,-1-1-1,0 0 1,0 3-1,0 7-35,0-1-1,-1 1 0,0 0 1,-6 18-1,7-27 38,-8 30 33,-2-1 0,-1 0 0,-1 0 0,-25 45 0,24-56 195,1 0-1,-2 0 1,-1-2-1,-1 0 1,0 0-1,-37 30 1,49-45-112,-1-1 0,0 1 0,0-1 0,0 0 0,0-1 0,-8 4 0,12-6-90,1 0 0,-1 0 0,0 0-1,1 0 1,-1 1 0,0-1 0,1 0 0,-1 0-1,0 0 1,1 0 0,-1-1 0,0 1 0,1 0-1,-1 0 1,0 0 0,1 0 0,-1-1 0,0 1-1,1 0 1,-1-1 0,1 1 0,-1 0 0,1-1-1,-2 0 1,2 0-4,-1 0 0,1-1-1,-1 1 1,0 0 0,1-1 0,0 1-1,-1-1 1,1 1 0,0 0-1,0-1 1,0 1 0,0-1 0,0 1-1,0-1 1,0 1 0,1-3 0,1-6-20,1 1 0,0 0 0,0-1 1,0 1-1,9-14 0,30-46-256,-26 44 136,23-34-691,1 2 1,92-96-1,-87 108 389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204 146 15939,'-1'-1'83,"1"0"0,0 1 0,-1-1-1,1 0 1,-1 1 0,1-1 0,-1 0-1,1 1 1,-1-1 0,1 1 0,-1-1-1,1 1 1,-1-1 0,0 1 0,1-1-1,-1 1 1,0-1 0,1 1 0,-1 0-1,0 0 1,0-1 0,1 1 0,-1 0-1,-1 0 1,0 0-11,0 0-1,1 0 1,-1 0 0,0 1 0,0-1-1,1 1 1,-1-1 0,0 1 0,0-1-1,-2 3 1,-3 1 263,-1 2 0,1-1-1,-11 11 1,-2 4 514,-33 42 1,45-51-744,1 0 0,0 0 0,0 1 0,1 0 1,1 0-1,-5 16 0,9-26-89,0 0 0,1 0-1,0 0 1,-1 0 0,1 0-1,0 0 1,0 0 0,0 0 0,0 1-1,1-1 1,-1 0 0,0 0-1,2 4 1,-1-5-8,0 0 0,-1 0 0,1 0-1,0-1 1,0 1 0,0 0 0,-1 0 0,1 0 0,0-1-1,0 1 1,0 0 0,1-1 0,-1 1 0,0-1-1,0 1 1,0-1 0,0 0 0,0 1 0,1-1 0,-1 0-1,0 0 1,0 0 0,0 0 0,1 0 0,-1 0-1,2 0 1,11-2 24,0-1 1,-1 0-1,1-1 0,-1 0 0,0-1 1,0 0-1,-1-2 0,0 1 0,13-10 0,8-6 40,-2-1 0,28-29 0,52-56 123,-98 93-178,0 0 0,-1-1 0,-1 0 0,0-1 0,14-30 0,-23 39-5,-4 7 1,-8 10 12,-22 42 58,-44 93-1,71-134-68,-10 21 72,-12 36 1,24-59-64,0 0 0,1 0 0,0 1 0,1-1 0,0 0 0,0 1 0,1 0 1,0-1-1,0 1 0,2 8 0,-1-15-10,-1 0 0,1 1 0,-1-1 0,1 0 0,0 0 0,0 0 0,0-1 0,0 1 0,0 0 1,1 0-1,-1 0 0,1-1 0,-1 1 0,1-1 0,-1 1 0,1-1 0,0 0 0,3 3 0,-2-3 9,1 0-1,0 1 1,-1-1 0,1 0-1,0-1 1,-1 1-1,1-1 1,0 1 0,7-2-1,2 0 23,-1-1 0,0 0-1,0-1 1,0-1 0,17-6-1,-9-1-16,0 0 0,0-1 0,-1-1-1,0-1 1,-2-1 0,1 0 0,-2-1-1,0-1 1,18-26 0,-71 97-66,-50 96 1,83-140-1223,13-19 894,13-25 60,-4-5-117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17644,'-7'22'933,"3"-13"-655,0 1-1,1-1 0,1 1 0,-3 15 1,5-22-254,0 0 1,0 0 0,0 0 0,0 0 0,1 0-1,-1 0 1,1 0 0,0 0 0,0-1-1,0 1 1,0 0 0,0 0 0,1-1-1,-1 1 1,1 0 0,0-1 0,0 0 0,0 1-1,3 2 1,5 2-153,-1 0 1,1-1-1,0-1 1,0 0-1,1 0 0,0-1 1,0 0-1,0-1 1,0 0-1,12 1 0,34 11-728,-55-14 859,-1-1 0,0 0 1,0 0-1,1 1 1,-1-1-1,0 0 1,0 1-1,0 0 1,0-1-1,1 1 0,-1-1 1,0 1-1,0 0 1,0 0-1,0 0 1,-1 0-1,1 0 1,0 0-1,0 0 0,0 0 1,-1 0-1,1 0 1,-1 0-1,1 0 1,-1 0-1,1 1 1,-1-1-1,0 0 0,1 0 1,-1 1-1,0-1 1,0 0-1,0 0 1,0 1-1,0-1 1,0 0-1,0 0 0,-1 1 1,1-1-1,0 0 1,-1 2-1,-3 5 244,0-1-1,-1 0 0,1 0 1,-1 0-1,-9 9 1,-3 4 438,6-4-10,0 0 0,2 0 0,-11 23 1,18-37-616,0-1 1,0 1-1,0-1 1,0 1 0,0-1-1,0 0 1,0 0-1,-1 0 1,1 0-1,0 0 1,-1-1 0,1 1-1,-1-1 1,1 0-1,-4 1 1,-17 4-59,-31 19-2391,91-46 1527,-8 1 242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14923,'-5'10'786,"0"-1"0,0 1 0,-1-1 0,-9 11 0,-11 16 1247,-29 67 278,48-88-2059,1 1 0,0 0 0,1 0 0,-5 32 0,9-45-209,1 1 0,0 0 0,-1 0 0,2 0 0,-1 0 0,0-1 0,1 1 0,-1 0 0,3 5 0,-3-8-35,1 1 0,0-1-1,0 1 1,0-1 0,0 0-1,0 1 1,0-1 0,0 0 0,0 0-1,0 0 1,1 0 0,-1 0-1,0 0 1,1 0 0,-1 0-1,1 0 1,-1-1 0,1 1 0,-1-1-1,1 1 1,-1-1 0,1 1-1,2-1 1,31 2-36,-28-2-1,1 0 1,-1 0 0,1 1 0,-1 0-1,1 1 1,6 1 0,-12-2 19,0 0 0,-1 0 0,1 0-1,-1 0 1,1 0 0,-1 0 0,1 0 0,-1 0 0,0 0 0,0 1-1,0-1 1,1 0 0,-1 1 0,0-1 0,-1 1 0,1-1 0,0 1-1,0 0 1,-1-1 0,1 1 0,-1 0 0,1 0 0,-1-1 0,0 1-1,0 0 1,0 0 0,0-1 0,0 1 0,0 0 0,0 2 0,-11 64 82,11-67-65,0-1 0,0 1 0,0-1 0,0 1 0,0-1-1,0 1 1,1-1 0,-1 1 0,0-1 0,0 1 0,1-1 0,-1 0 0,0 1 0,0-1 0,1 1 0,-1-1 0,1 0 0,-1 1 0,0-1-1,1 0 1,-1 1 0,1-1 0,-1 0 0,1 0 0,-1 1 0,1-1 0,-1 0 0,0 0 0,1 0 0,0 0 0,-1 0 0,1 0-1,-1 1 1,1-1 0,-1 0 0,1-1 0,-1 1 0,1 0 0,-1 0 0,1 0 0,-1 0 0,1 0 0,-1 0 0,1-1 0,-1 1 0,1 0-1,0-1 1,27-11 187,-26 11-179,21-13 33,-1-1 0,-1-1 0,0 0 0,-1-2 1,-1-1-1,0 0 0,21-29 0,-42 50-59,1 0 1,0 0-1,1 0 0,-1 0 1,0 1-1,1-1 0,-1 0 1,1 0-1,0 1 0,0-1 0,0 0 1,0 1-1,0-1 0,0 1 1,1-1-1,0 4 0,0-4 10,-1-1-1,1 1 1,-1-1-1,1 1 0,0-1 1,0 0-1,0 1 1,0-1-1,0 0 1,0 0-1,0 0 1,0 0-1,0 0 1,0 0-1,0 0 0,1 0 1,-1 0-1,1 0 1,-1-1-1,0 1 1,1-1-1,-1 1 1,1-1-1,-1 1 1,1-1-1,-1 0 1,1 0-1,0 0 0,-1 0 1,1 0-1,-1 0 1,1 0-1,-1 0 1,3-1-1,5-1 2,0-1-1,0 0 1,0-1-1,-1 1 1,1-2-1,-1 1 1,0-1-1,0 0 1,8-9-1,-3 5-40,25-15-1,-36 26-34,-3 4 46,-5 9 16,6-14 5,-18 38-97,-9 23 241,25-55-257,0-1 0,0 1 0,0-1 0,1 1 0,0 0 0,1-1 0,-1 10 1,1-16 100,0 0 1,0 1 0,0-1 0,0 0-1,0 0 1,0 0 0,0 0 0,0 1-1,0-1 1,0 0 0,0 0 0,0 0-1,0 1 1,0-1 0,0 0 0,0 0-1,0 0 1,0 0 0,1 1 0,-1-1-1,0 0 1,0 0 0,0 0 0,0 0-1,0 1 1,0-1 0,0 0-1,1 0 1,-1 0 0,0 0 0,0 0-1,0 0 1,0 0 0,1 0 0,-1 1-1,0-1 1,0 0 0,0 0 0,0 0-1,1 0 1,-1 0 0,0 0 0,0 0-1,0 0 1,1 0 0,-1 0 0,0 0-1,0 0 1,0 0 0,0 0 0,1 0-1,-1 0 1,0-1 0,0 1 0,0 0-1,0 0 1,1 0 0,-1 0 0,9-9-264,-8 9 257,12-15-407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18228,'-1'0'1216,"1"2"-1248,1 0-256,3-1 712,4-1-312,4 0-232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17828,'-19'24'916,"-9"11"341,-31 50 0,53-74-1015,0-1 0,1 1-1,0 1 1,0-1 0,2 1 0,-1 0 0,1-1 0,1 2 0,-2 19 0,4-28-180,0-1 0,0 0 0,0 1 0,1-1-1,-1 0 1,1 1 0,0-1 0,0 0 0,0 0 0,0 0 0,1 0-1,-1 0 1,1 0 0,0 0 0,0 0 0,0-1 0,2 4 0,0-3-46,0 0 0,0 0 1,0-1-1,0 1 0,0-1 0,1 1 1,-1-2-1,1 1 0,-1 0 1,8 1-1,9 0-233,0 0 0,0-2 0,0-1 0,29-2 0,-37 1 45,12-1-146,-21 1 219,2 0-1,-1 0 1,0 1 0,0 0 0,0 0 0,0 0-1,0 1 1,0-1 0,0 1 0,9 3-1,-13-3 89,-1-1 0,1 0 0,0 1 0,-1-1 0,1 0 0,-1 1 0,1-1 0,-1 0 0,1 1 0,-1-1 0,0 1 0,1-1 0,-1 1 0,1-1 0,-1 1-1,0-1 1,0 1 0,1-1 0,-1 1 0,0 0 0,0-1 0,0 1 0,1-1 0,-1 1 0,0 0 0,0-1 0,0 2 0,-1 0 13,1 0 0,0-1 0,-1 1 0,0 0-1,1-1 1,-1 1 0,0-1 0,0 1 0,0-1 0,-1 2 0,-32 29 424,33-31-409,-23 19 407,-1-1-1,-1-1 1,0-1 0,-1-2-1,-58 24 1,83-38-457,-1 0 0,1-1 0,-1 1 0,1 0 0,-1-1 0,1 0-1,-1 1 1,1-1 0,-1 0 0,1-1 0,-1 1 0,1 0 0,-4-1 0,6 0-9,-1 1-1,1 0 1,-1 0-1,1-1 1,0 1-1,-1 0 1,1 0 0,0-1-1,-1 1 1,1-1-1,0 1 1,0 0-1,-1-1 1,1 1 0,0-1-1,0 1 1,-1 0-1,1-1 1,0 1-1,0-1 1,0 1 0,0-1-1,0 1 1,0-1-1,0 1 1,0-1 0,0-1-102,1 0 0,-1 0 1,1 0-1,-1 0 0,1 0 1,0 0-1,0 0 1,0 0-1,2-3 0,5-7-293,1 1 0,13-14-1,8-6-369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47 363 14939,'-4'16'1275,"-13"29"0,12-36-782,1 1 0,0-1 0,1 1 0,0 0-1,1 0 1,-2 19 0,4-27-438,0-1-1,0 1 1,0 0 0,1-1-1,-1 1 1,0 0-1,1-1 1,0 1 0,-1-1-1,1 1 1,0-1-1,0 1 1,0-1 0,0 1-1,0-1 1,0 0 0,0 0-1,0 1 1,0-1-1,1 0 1,-1 0 0,0 0-1,1 0 1,-1-1-1,1 1 1,-1 0 0,1-1-1,0 1 1,-1-1-1,1 1 1,-1-1 0,1 0-1,0 1 1,0-1 0,-1 0-1,4-1 1,6 1-3,0 0 0,-1-1 0,1-1 1,14-3-1,-10 1-84,0-1-1,0-1 1,-1 0 0,0-1-1,0-1 1,0 0 0,-1-1-1,-1 0 1,1-1 0,-2 0-1,1-1 1,-1 0 0,-1-1-1,0 0 1,8-14 0,-17 24-1,0-1 0,1 1 1,-1 0-1,0-1 0,-1 1 1,1-1-1,0 0 0,-1 1 1,1-1-1,-1-3 0,0 6 26,0 0-1,0-1 1,0 1 0,0 0-1,0-1 1,0 1-1,0 0 1,0 0 0,0-1-1,0 1 1,-1 0-1,1-1 1,0 1 0,0 0-1,0 0 1,0-1-1,-1 1 1,1 0 0,0 0-1,0 0 1,0-1-1,-1 1 1,1 0 0,0 0-1,0 0 1,-1 0-1,1-1 1,0 1-1,0 0 1,-1 0 0,0 0-1,0 0-1,0 0-1,0 0 0,0 1 0,0-1 1,0 0-1,0 1 0,0-1 1,0 1-1,0-1 0,0 1 0,0 0 1,0-1-1,-2 2 0,-4 5 55,-1 0 0,1 1-1,0 0 1,1 0-1,0 0 1,0 1-1,1-1 1,0 2 0,0-1-1,1 0 1,0 1-1,1 0 1,-3 10-1,6-19-21,0 1 0,0-1 0,-1 1 0,1-1 0,0 0 0,0 1 0,1-1 0,-1 1 0,0-1 0,0 0 0,1 1 0,-1-1 0,1 0 0,-1 1 0,1-1 0,-1 0 0,1 1 0,0-1 0,0 0 0,-1 0 0,1 0 0,0 0 0,0 0 0,0 0 0,0 0 0,0 0 0,1 0 0,-1-1 0,0 1 0,0 0 0,1-1 0,-1 1 0,0 0 0,0-1 0,1 0 0,-1 1 0,1-1 0,-1 0 0,0 0 0,1 0 0,-1 0 0,1 0 0,2 0 0,5-1 64,0 0 1,0 0-1,1-1 1,-1 0-1,11-5 1,3-3 0,0 0 0,0-2 0,-1 0 0,-1-2 0,0 0 0,-1-1 0,-1-2 0,21-21 0,0-5-232,-2-1 0,45-69 0,-71 96 7,0-2 0,-1 1-1,0-1 1,-2-1 0,12-34 0,-20 53 123,-1 0 1,1 0-1,-1 1 0,0-1 1,0 0-1,1 0 0,-1 0 0,0 0 1,0 0-1,0-1 0,0 1 1,0 0-1,0 0 0,0 0 0,0 0 1,0 0-1,-1 0 0,1 0 1,0 0-1,-1 0 0,0-1 0,1 2 4,-1 0-1,0 0 1,1 0-1,-1 0 1,0 0-1,0 0 1,1 0-1,-1 0 1,0 0-1,1 0 1,-1 1-1,0-1 1,1 0-1,-1 0 1,0 1-1,1-1 1,-1 0-1,1 1 1,-1-1-1,0 1 1,1-1-1,-1 1 0,-8 6 17,0 1 0,-11 13-1,-1 3 200,2 0-1,1 1 1,-30 55-1,41-66-124,0 0 0,1 1 0,1 0 0,0 0-1,1 1 1,1-1 0,0 1 0,1 0 0,0 26 0,2-38-70,1 0 1,-1 0 0,1 0 0,0 0-1,0 0 1,0 0 0,0 0 0,1 0-1,-1-1 1,1 1 0,0-1 0,0 1-1,0-1 1,1 0 0,-1 1 0,1-1-1,0 0 1,0-1 0,0 1-1,0-1 1,5 4 0,-4-4-19,0 0 0,1 0 1,-1-1-1,0 0 0,0 0 0,1 0 0,-1 0 0,0-1 1,1 1-1,-1-1 0,1 0 0,-1-1 0,0 1 1,1-1-1,-1 1 0,0-2 0,1 1 0,-1 0 0,6-3 1,2-3-86,-1 1 0,0-1 1,-1-1-1,1 0 1,-1 0-1,-1-1 0,0 0 1,0-1-1,-1 0 0,15-21 1,-5 73 81,-14-37 42,-1-1-1,1 0 1,-1-1 0,1 1-1,1-1 1,-1 1 0,0-1 0,1 0-1,-1-1 1,1 1 0,0-1-1,0 0 1,0 0 0,0 0-1,0-1 1,0 0 0,1 0-1,-1 0 1,0-1 0,10 0-1,1 0 38,0 0-1,0-2 1,-1 0 0,1 0-1,27-10 1,-35 9-53,0 0 0,0-1 0,0-1 0,-1 1 0,1-1 0,-1 0 0,0-1 0,9-9 0,-14 13-10,0 0 0,-1-1 0,1 1 0,0 0 0,-1-1 0,1 0 0,-1 1 0,0-1 0,1 0 0,-2 1 0,1-1-1,1-5 1,-2 6-1,0 0-1,0 0 0,0 0 0,-1 0 0,1 1 1,0-1-1,-1 0 0,0 0 0,1 0 1,-1 0-1,0 1 0,0-1 0,0 0 1,0 1-1,0-1 0,0 1 0,-1-1 0,1 1 1,0 0-1,-1-1 0,-1-1 0,-1 1 0,1 0-1,0 0 1,0 0-1,-1 0 1,1 0-1,-1 1 1,1-1-1,-1 1 1,0 0-1,0 0 1,0 0-1,1 1 0,-1 0 1,0-1-1,0 1 1,-4 1-1,2 0 0,0 0-1,0 0 1,0 1-1,1-1 1,-1 2-1,1-1 0,-1 0 1,1 1-1,0 0 1,-5 4-1,4-3 2,1 0-1,0 0 1,0 0-1,0 1 0,1 0 1,0 0-1,0 0 1,0 1-1,0-1 1,1 1-1,0 0 1,0 0-1,0 0 0,1 0 1,0 0-1,0 1 1,1-1-1,0 1 1,-1 11-1,2-16-4,0 1 1,0-1-1,1 1 1,-1-1-1,1 1 0,0-1 1,0 0-1,-1 1 0,1-1 1,1 0-1,-1 0 1,0 0-1,1 0 0,-1 0 1,1 0-1,-1 0 0,1 0 1,0 0-1,2 1 1,0 0-93,0-1 0,1 0 0,-1 0 0,0 0 0,1-1 0,-1 0 1,1 1-1,-1-2 0,9 2 0,3-1-204,-1-1 1,0-1-1,1-1 1,-1 0-1,22-6 0,12-9-166,3-10-154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308 142 16620,'-1'0'89,"0"-1"1,0 1-1,0 0 1,0-1 0,0 1-1,0 0 1,0 0 0,0-1-1,0 1 1,0 0-1,0 0 1,0 0 0,0 1-1,0-1 1,0 0 0,0 0-1,0 0 1,0 1-1,0-1 1,0 1 0,0-1-1,-1 1 1,-25 13 396,26-14-434,-21 15 425,0 2 1,2 0-1,-1 1 1,2 1-1,0 0 0,2 2 1,0 0-1,1 1 1,1 1-1,-15 32 1,24-45-342,1 0 0,0 1 1,1 0-1,0 0 1,0 0-1,2 0 1,-1 0-1,1 0 0,0 15 1,2-24-122,0-1 1,0 1 0,0-1-1,0 1 1,0-1-1,0 0 1,1 1-1,-1-1 1,1 1-1,-1-1 1,1 0 0,-1 1-1,1-1 1,0 0-1,-1 0 1,1 0-1,0 1 1,0-1 0,0 0-1,0 0 1,0 0-1,0 0 1,0-1-1,2 2 1,0-1-3,-1 0 0,1 0 0,-1-1 0,1 1 0,-1-1 0,1 0 0,-1 0 0,1 0 0,-1 0 0,1 0 0,-1 0 0,5-2 0,4-1 9,0 0 0,-1-1 1,1-1-1,-1 0 1,13-8-1,7-8-26,0-2-1,-2 0 1,-1-2-1,27-32 1,-20 16-253,-1-1 0,33-58-1,-61 91 193,42-76-515,-44 78 479,1-1 0,-2 0 0,1 0-1,-1 0 1,0 0 0,0 0 0,-1 0-1,0-16 1,-1 23 91,0 1 0,0-1 0,0 1-1,0-1 1,0 0 0,0 1 0,-1-1 0,1 0-1,0 1 1,-1-1 0,1 1 0,0-1 0,-1 1-1,1-1 1,0 1 0,-1-1 0,1 1 0,-1-1-1,1 1 1,-1-1 0,1 1 0,-1 0 0,1-1-1,-1 1 1,1 0 0,-1-1 0,0 1 0,1 0-1,-1 0 1,0 0 0,1-1 0,-1 1 0,1 0-1,-1 0 1,0 0 0,1 0 0,-1 0 0,0 0-1,1 0 1,-1 1 0,0-1 0,1 0 0,-1 0 0,0 0-1,1 1 1,-2 0 0,-25 13 4,17-6 75,1 0-1,1 1 1,-1 1 0,1 0 0,1 0 0,0 0 0,0 1-1,1 0 1,1 0 0,0 0 0,0 1 0,-6 23 0,7-15 12,0 0 0,1 0 0,0 0 0,2 0 0,1 1 0,0-1 0,4 25 0,4-8-436,0-1 0,3-1 0,28 66 1,-24-68 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65 269 15299,'-6'5'1825,"-2"7"-897,-1 5-280,0 2 1296,-1 3-503,3 1-353,2 3-136,5-1-312,2-2-96,6-8-200,4-2-119,6-7-353,0-5-361,2-6-647,-2-7 944,-6-6-136,-2-5-176</inkml:trace>
  <inkml:trace contextRef="#ctx0" brushRef="#br0" timeOffset="1">15 1 19332,'-7'10'1616,"2"-3"-1223,2-2-145,6 1 472,3-2-536,0-4 48,0-2-112,-1-6-144,1 0-104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61 163 14811,'-14'14'1046,"-18"20"-17,30-32-926,0 0 0,1 0 1,0 0-1,-1 0 0,1 0 0,0 0 0,0 1 0,0-1 0,1 0 1,-1 1-1,0-1 0,1 1 0,0-1 0,-1 5 0,1-6-50,1 0-1,-1 0 0,0 0 1,1 0-1,-1-1 1,0 1-1,1 0 0,-1 0 1,1 0-1,0 0 1,-1-1-1,1 1 0,0 0 1,-1-1-1,1 1 1,0 0-1,0-1 0,-1 1 1,1-1-1,0 1 1,0-1-1,0 1 0,0-1 1,0 0-1,0 1 1,0-1-1,0 0 0,0 0 1,0 0-1,0 0 1,0 0-1,0 0 0,0 0 1,0 0-1,-1 0 1,1 0-1,0-1 0,0 1 1,2-1-1,3 0 116,0 0 0,0-1 0,0 0 0,0 0 0,5-4 0,0 0-49,-1 0 0,-1-1 0,1 0 0,-1 0 1,-1-1-1,1-1 0,-1 1 0,-1-1 1,1 0-1,-2-1 0,1 0 0,-1 0 1,-1-1-1,0 1 0,0-1 0,-1 0 0,-1 0 1,1-1-1,2-21 0,-6 31-117,0 0-1,0 1 0,0-1 1,0 0-1,0 0 1,0 0-1,0 0 1,0 1-1,-1-1 1,1 0-1,-1 0 1,0 1-1,1-1 0,-1 0 1,0 1-1,0-1 1,0 1-1,0-1 1,0 1-1,0-1 1,-1 1-1,1 0 1,-3-3-1,2 4-4,0-1-1,0 0 1,0 1 0,0 0-1,0-1 1,0 1-1,0 0 1,0 0 0,0 0-1,0 0 1,0 0 0,0 1-1,0-1 1,0 1-1,0-1 1,0 1 0,0 0-1,0-1 1,0 1 0,0 0-1,1 0 1,-3 2-1,-6 4 3,1 0-1,0 1 1,1 0-1,-1 0 1,1 1-1,1 0 0,0 1 1,0-1-1,1 1 1,0 1-1,1-1 0,0 1 1,1 0-1,0 0 1,-3 15-1,6-22 11,0 0 0,1 1-1,-1-1 1,1 0 0,0 0 0,0 1-1,0-1 1,2 8 0,-1-11-2,-1 1 1,1 0-1,0 0 0,-1-1 1,1 1-1,0 0 1,0-1-1,0 1 0,0-1 1,0 1-1,1-1 0,-1 0 1,0 0-1,1 1 1,-1-1-1,1 0 0,-1 0 1,1 0-1,0 0 1,-1-1-1,1 1 0,0 0 1,2 0-1,3 0 16,0 0-1,1 0 1,-1 0 0,0-1-1,0 0 1,1-1-1,-1 0 1,12-2 0,57-20 127,-73 22-142,98-39 179,-64 25-130,0 1 0,0 1 0,58-11 1,-93 23-57,0 1 1,0-1-1,0 1 1,0 0-1,0 0 1,0-1-1,0 2 1,0-1-1,1 0 1,-1 0-1,0 0 1,0 1-1,0-1 1,0 1-1,0 0 1,0 0 0,0 0-1,0 0 1,-1 0-1,1 0 1,0 0-1,0 0 1,-1 1-1,1-1 1,-1 1-1,1-1 1,1 4-1,-2-2 3,0-1 0,0 1 1,-1 0-1,1 0 0,-1 0 0,0 0 0,0 0 0,0 0 0,0 0 0,0 0 0,-1 0 0,1 0 0,-1 0 0,0 0 0,0 0 0,0 0 1,0-1-1,-3 5 0,-4 8 47,0 0-1,-1 0 1,0-1 0,-1-1 0,-24 25 0,34-38-49,0 0 0,0 0 0,0 1 1,0-1-1,0 0 0,0 0 0,0 0 0,0 1 0,-1-1 0,1 0 1,0 0-1,0 0 0,0 0 0,0 1 0,-1-1 0,1 0 0,0 0 1,0 0-1,-1 0 0,1 0 0,0 0 0,0 1 0,0-1 0,-1 0 1,1 0-1,0 0 0,0 0 0,-1 0 0,1 0 0,0 0 0,0 0 1,-1 0-1,1 0 0,0 0 0,0 0 0,0-1 0,-1 1 0,1 0 1,0 0-1,0 0 0,-1 0 0,1 0 0,0 0 0,0 0 0,0-1 1,-1 1-1,1 0 0,0 0 0,0 0 0,0 0 0,0-1 0,0 1 1,-1 0-1,1 0 0,0 0 0,0-1 0,0 1 0,0 0 0,0 0 1,0-1-1,0 1 0,0 0 0,0 0 0,0-1 0,0 1 0,0 0 0,1-17 60,4 0-33,1 0 0,1 0-1,0 1 1,1 0 0,1 1-1,0 0 1,2 0 0,-1 1 0,22-22-1,-29 32-22,2 0-1,-1 1 0,0-1 1,1 1-1,-1 0 0,1 0 1,0 0-1,0 1 1,0-1-1,1 1 0,-1 0 1,0 1-1,7-2 0,-9 3-2,1 0 1,-1 0-1,0 0 0,0 0 0,0 0 0,0 1 0,0-1 0,0 1 0,0 0 0,0 0 0,0 0 0,0 1 0,0-1 0,0 0 0,0 1 1,-1 0-1,1 0 0,-1 0 0,1 0 0,-1 0 0,0 0 0,0 1 0,0-1 0,3 6 0,-1-2-1,-1 1 0,0-1-1,0 1 1,0 0 0,-1 0-1,0 1 1,-1-1 0,1 0-1,-1 1 1,-1-1 0,0 1 0,0-1-1,0 0 1,-1 1 0,0-1-1,0 1 1,-5 12 0,-3 9 20,-1-1 0,-2-1 1,-16 28-1,22-43 4,-1-1 45,16-25 48,33-65 223,41-103-1,-37 63-78,-41 112-285,0 11-2,3 18-83,-6-15 2,-1-3-37,1 0-1,0-1 0,0 1 0,0 0 0,1-1 0,-1 1 1,1-1-1,0 0 0,0 0 0,0 0 0,0 0 0,1-1 1,-1 1-1,1-1 0,-1 0 0,1 0 0,7 3 0,-1-2-381,0-1-1,0 0 0,0-1 1,0 0-1,0-1 0,15 0 0,9-1-1039,-2-1 0,1-2 0,0-1 0,-1-2 0,38-12 0,-68 18 1560,1 0 0,-1 0 1,0 0-1,0 0 1,0 0-1,0-1 0,0 1 1,0-1-1,2-2 0,-4 4 40,1 0-1,-1 0 0,0-1 1,0 1-1,0 0 0,0-1 1,1 1-1,-1 0 0,0-1 1,0 1-1,0 0 0,0-1 1,0 1-1,0 0 0,0-1 1,0 1-1,0 0 1,0-1-1,0 1 0,0 0 1,0-1-1,0 1 0,0 0 1,0 0-1,0-1 0,-13-6 970,8 5-693,0 1 0,0 1 0,0-1 1,-1 1-1,1-1 0,0 2 0,-1-1 0,1 0 1,0 1-1,0 0 0,0 1 0,-1-1 0,-5 3 1,3 0-37,0 0 0,0 0 0,1 1 0,0 0 0,-1 1 0,2-1 0,-10 10 0,5-2-45,1-1 1,0 1-1,1 1 1,0 0 0,1 0-1,0 1 1,2-1-1,-7 20 1,11-28-149,0 0 1,1 1-1,0-1 1,0 0-1,1 0 1,-1 0-1,1 0 1,1 1-1,-1-1 1,2 7-1,-1-11-49,-1 0 0,1-1 1,0 1-1,-1-1 0,1 1 0,0 0 0,0-1 1,0 1-1,0-1 0,0 0 0,0 1 0,1-1 0,-1 0 1,0 0-1,1 0 0,1 2 0,-1-2 1,0-1 1,1 1-1,-1 0 0,0-1 0,1 1 1,-1-1-1,1 0 0,-1 1 0,1-1 1,-1 0-1,0-1 0,1 1 0,-1 0 1,1-1-1,2 0 0,5-2 85,1-1 1,0-1-1,-1 0 0,0 0 1,0-1-1,0 0 1,-1 0-1,0-1 0,0-1 1,9-9-1,-6 5 1,-1-1-1,0 0 1,-1-1 0,-1 0-1,0 0 1,9-20 0,-16 28-119,1-1 1,-1 0 0,-1 0-1,1 0 1,-1 0-1,0 0 1,-1 0 0,0 0-1,0 0 1,0 0 0,-1 0-1,-2-9 1,3 13-50,-1 1 1,1-1-1,-1 1 0,0 0 1,0-1-1,0 1 0,0 0 1,-1-1-1,1 1 0,0 0 1,-1 0-1,0 0 0,1 1 1,-1-1-1,0 0 0,0 0 1,0 1-1,0 0 0,0-1 1,0 1-1,-1 0 0,1 0 1,0 0-1,-1 0 0,1 0 1,-1 1-1,1-1 0,-1 1 1,1-1-1,-1 1 0,1 0 1,-1 0-1,1 0 0,-1 0 1,1 1-1,-3 0 0,2 0-136,0 0-1,0 0 1,0 0-1,0 1 1,1-1 0,-1 1-1,0-1 1,1 1-1,0 0 1,-1 0-1,1 0 1,-2 3 0,3-4 124,0-1 0,1 1 1,-1 0-1,0 0 1,1-1-1,-1 1 1,1 0-1,-1 0 1,1 0-1,-1 0 1,1 0-1,0 0 0,-1 0 1,1 0-1,0 0 1,0 0-1,-1 0 1,1-1-1,0 1 1,0 0-1,0 0 1,1 0-1,-1 0 0,0 0 1,0 0-1,0 0 1,1 0-1,-1 0 1,0 0-1,1 0 1,-1 0-1,1 0 1,-1 0-1,1-1 0,0 1 1,-1 0-1,1 0 1,0-1-1,-1 1 1,2 1-1,15 5-745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15187,'11'-5'643,"-1"0"-1,1 1 1,1 0 0,-1 1-1,15-2 1,-24 5-524,1-1 0,0 1 1,-1 0-1,1 0 0,-1 0 1,1 1-1,-1-1 0,1 1 0,0-1 1,-1 1-1,0 0 0,1 0 1,-1 0-1,1 0 0,-1 0 0,0 1 1,0-1-1,0 1 0,0-1 1,0 1-1,0 0 0,0 0 1,0 0-1,-1 0 0,1 0 0,-1 0 1,1 0-1,-1 0 0,0 1 1,1 2-1,0 0 8,-1 0 0,1 1 0,-1-1 1,0 0-1,-1 1 0,1-1 0,-1 1 0,0-1 1,0 1-1,-1-1 0,0 1 0,0-1 0,0 0 1,-4 11-1,-3 4 259,-1 0 0,-18 28-1,-7 17 345,91-229-434,-50 137-301,0 0 0,-2-1-1,-1 0 1,0-32 0,-10 73-169,6-9 48,0-1 0,0 1 0,0-1 0,1 1 0,0-1 0,-1 1 0,1-1 0,0 0-1,1 1 1,-1-1 0,0 0 0,1 0 0,0 0 0,0 0 0,0 0 0,0 0 0,0 0-1,1 0 1,-1-1 0,1 0 0,0 1 0,-1-1 0,1 0 0,0 0 0,0 0 0,1-1 0,-1 1-1,0-1 1,0 0 0,1 0 0,-1 0 0,1 0 0,6 0 0,10 1-727,1-1 1,-1-1 0,1-1-1,-1-1 1,1-1-1,-1-1 1,30-9-1,-26 5 186,0 0-1,-1-2 1,0-1-1,0-1 0,36-26 1,-54 34 1041,1 0 0,0-1-1,-1 0 1,0 0 0,0 0 0,-1 0 0,1-1 0,-1 0 0,0 0 0,3-8 0,-7 14-350,0 0 0,0 0 0,0 1 1,-1-1-1,1 0 0,0 0 0,0 0 1,-1 0-1,1 0 0,0 0 1,0 1-1,-1-1 0,1 0 0,0 0 1,0 0-1,-1 0 0,1 0 0,0 0 1,-1 0-1,1 0 0,0 0 0,0 0 1,-1 0-1,1 0 0,0 0 0,0-1 1,-1 1-1,1 0 0,0 0 0,0 0 1,-1 0-1,1 0 0,0 0 1,0-1-1,-1 1 0,1 0 0,0 0 1,0 0-1,0-1 0,-1 1 0,1 0 1,0 0-1,0-1 0,0 1 0,0 0 1,0 0-1,0-1 0,-1 1 0,1 0 1,0 0-1,0-1 0,0 1 0,0 0 1,0-1-1,0 1 0,0 0 1,0 0-1,0-1 0,0 1 0,0 0 1,1 0-1,-1-1 0,0 1 0,0 0 1,0-1-1,0 1 0,0 0 0,0 0 1,1-1-1,-20 10 1058,3 2-759,1 0 0,0 2-1,1-1 1,1 2 0,0 0 0,0 0-1,1 1 1,1 1 0,-11 20 0,21-34-320,0-1 0,0 1 1,0 0-1,1-1 0,-1 1 1,1 0-1,-1-1 1,1 1-1,0 0 0,-1 0 1,1 0-1,0-1 0,0 1 1,0 0-1,1 0 0,-1 0 1,0-1-1,1 3 1,0-3-3,0 1 0,0-1 1,0 0-1,0 1 1,0-1-1,1 0 0,-1 0 1,0 0-1,1 0 1,-1 0-1,1 0 0,-1 0 1,1-1-1,-1 1 1,1 0-1,-1-1 0,1 1 1,3-1-1,18 5-23,31 2 0,25 4-40,-72-10 54,0 1 0,0 0 0,0 1 0,0-1 0,-1 1 0,1 1 0,-1-1 0,8 7 0,-13-10 25,0 1 1,0 0 0,0 0-1,0 0 1,0 0 0,-1 0-1,1 0 1,0 0-1,0 0 1,-1 0 0,1 0-1,0 0 1,-1 0 0,1 1-1,-1-1 1,0 0 0,1 0-1,-1 1 1,0-1 0,0 0-1,0 1 1,0-1 0,0 2-1,0-1 28,-1 0-1,0 1 0,0-1 0,0 0 1,0 0-1,0 0 0,0 0 1,-1 0-1,1 0 0,0 0 0,-4 3 1,-3 2 135,0 0 0,0 0 0,-1-1 1,-15 8-1,22-13-161,-55 26 665,52-25-705,1-1-1,-1 0 1,1 1 0,-1-1 0,0-1-1,0 1 1,1-1 0,-1 0 0,0 0 0,0 0-1,-4-1 1,7 0-17,1 1 1,0-1-1,-1 1 0,1-1 1,-1 1-1,1-1 0,0 0 1,0 0-1,-1 0 0,1 0 1,0 0-1,0 0 0,0 0 1,0 0-1,0 0 0,0 0 1,0 0-1,1-1 0,-1 1 1,0 0-1,0-3 0,0 1 0,0-1 1,0 1-1,1-1 0,-1 1 1,1-1-1,0 1 0,0-1 1,1-4-1,6-27-326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2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17172,'4'-2'191,"136"-53"3817,-124 50-3419,0 1 0,1 0-1,-1 2 1,1 0 0,-1 0-1,33 2 1,-45 0-550,0 1 1,-1-1-1,1 0 1,-1 1-1,1 0 0,-1 0 1,1 0-1,-1 0 0,0 1 1,1-1-1,-1 1 0,0 0 1,0 0-1,0 0 0,0 0 1,-1 0-1,1 1 1,0-1-1,-1 1 0,0 0 1,1 0-1,-1 0 0,-1 0 1,1 0-1,0 0 0,-1 0 1,1 1-1,-1-1 0,0 1 1,0-1-1,0 1 1,-1-1-1,1 1 0,-1-1 1,0 1-1,0 0 0,0-1 1,0 1-1,-1-1 0,0 1 1,1-1-1,-3 5 0,-4 15-18,-1 0 0,-2 0 0,0-1-1,-16 25 1,4-5-4,16-31 33,-46 99-985,44-91 497,1 1-1,1 1 0,-6 37 0,9-33-61</inkml:trace>
  <inkml:trace contextRef="#ctx0" brushRef="#br0" timeOffset="1">284 836 17468,'-2'29'2064,"-4"-3"-1360,3-9-424,3-4 1481,-1-10-777,2-3-512,5-16-304,-5-4-112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 18108,'-6'-2'1376,"2"1"-1016,4 0-136,10 2 576,6 2-191,10-2-281,6 2-72,13-1-24,4-2-48,5 0-304,1-3-216,-2-3-496,-3-1 591,-10-6 25,-6 0-96,-6-4-192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17932,'7'13'1544,"3"0"-1024,3 6-176,4 5 649,2 3-257,-1 6-152,-1 2-96,-2 6-136,-4 1-88,-9 5-112,-5 0-32,-13 1-88,-3-1-160,-6-4-776,-1-6 848,0-15-152,-3-9-72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378 105 17844,'3'-8'405,"1"0"1,-1 0-1,-1 0 1,0 0-1,0-1 1,1-13-1,-2 20-325,-1 1 0,0-1 0,0 1 0,-1-1 0,1 1 0,0-1 0,0 1 0,-1-1 0,1 1 0,-1 0 0,1-1 0,-1 1 0,1 0 0,-1-1 0,0 1 0,0 0-1,0 0 1,-1-2 0,0 2 4,0 0 0,1 0-1,-1 1 1,0-1 0,1 1-1,-1-1 1,0 1 0,0 0-1,1-1 1,-1 1 0,0 0-1,0 0 1,1 0-1,-1 1 1,0-1 0,0 0-1,0 1 1,1-1 0,-4 2-1,-3 1 66,0 0-1,1 1 0,-1 0 0,1 0 0,0 1 0,0 0 0,-12 10 0,-41 49 228,47-49-310,-24 26 44,-51 76-1,76-98-125,0 0 1,2 1 0,0 0 0,1 1 0,1 0 0,-9 43-1,16-60-8,0 0 0,1 0-1,-1 0 1,1 0-1,0 0 1,0 0-1,1 0 1,-1 0-1,1 0 1,0 0-1,0 0 1,0 0 0,1 0-1,-1-1 1,1 1-1,0 0 1,3 3-1,-2-3-45,0-1 0,0 1 0,1-1 0,0 0 0,-1 0 0,1 0 0,0-1 0,0 0 0,1 1 0,-1-1 0,0 0 0,1-1 0,-1 1 0,7 0-1,7 1-376,1 0-1,-1-2 0,1 0 1,-1-1-1,1-1 0,-1-1 1,0 0-1,1-2 0,26-8 1,5-3-411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15923,'1'3'101,"0"1"0,0 0 1,0-1-1,1 1 0,-1-1 0,1 1 0,0-1 0,0 0 0,0 0 0,0 1 0,0-2 0,1 1 0,0 0 0,-1 0 0,1-1 0,0 1 0,0-1 0,0 0 0,1 0 0,-1 0 0,0-1 0,1 1 0,-1-1 0,1 0 0,0 0 1,-1 0-1,1 0 0,0 0 0,7-1 0,3 1 127,0-1 0,1-1 0,-1 0 0,0-1 0,0 0 0,0-1 0,0-1 0,0 0 0,25-12 0,-27 10-48,-1 1-1,0-2 0,0 1 0,-1-1 0,0-1 0,0 0 0,0-1 0,-1 0 1,-1 0-1,0 0 0,12-18 0,-19 25-131,0 0 0,0 0 0,0 0 0,0 0 0,0 0 0,0 0 0,-1 0 0,1-1 0,-1 1 0,0 0 0,1 0 0,-1 0 0,0 0 0,0-1 0,0 1 0,-1-3 0,1 5-27,-1-1-1,1 0 1,0 1 0,0-1-1,-1 1 1,1-1-1,-1 0 1,1 1 0,0-1-1,-1 1 1,1 0-1,-1-1 1,0 1 0,1-1-1,-1 1 1,1 0-1,-1-1 1,1 1 0,-1 0-1,-1-1 1,0 1-2,1 0 0,-1-1 1,0 1-1,0 0 0,1 0 0,-1 1 0,0-1 1,0 0-1,0 0 0,-3 2 0,-5 2 35,0 0-1,0 1 0,1 0 0,-1 1 1,1 0-1,0 1 0,-14 13 0,3-1 20,-31 41 0,46-54-70,0 1-1,0-1 1,1 1-1,-4 10 1,7-16-3,1 0 0,0 0 0,-1 0 0,1-1 0,0 1-1,0 0 1,0 0 0,-1 0 0,1 0 0,0 0 0,0 0 0,1 0 0,-1 0 0,0 0 0,0 0 0,0 0 0,0 0 0,1 0 0,0 0 0,-1 0-1,1 0 1,0-1 0,0 1-1,0 0 1,0-1 0,-1 1-1,1-1 1,0 1 0,0-1 0,0 0-1,0 0 1,0 1 0,0-1-1,0 0 1,0 0 0,0 0-1,1 0 1,-1 0 0,0 0-1,0 0 1,0 0 0,1-1-1,15-3 13,-1 0 0,0-2 0,0 0-1,0 0 1,0-2 0,26-16-1,-10 6 23,5-5 24,-25 15-26,0 1 0,0 0 0,0 1-1,1 0 1,0 1 0,21-6 0,-33 11-30,0 0 0,0 0 0,0 0 0,0 0 0,0 0 1,0 0-1,0 1 0,0-1 0,0 0 0,0 0 0,0 1 1,0-1-1,0 1 0,0-1 0,0 1 0,0-1 0,0 1 1,0 0-1,0-1 0,-1 1 0,1 0 0,0 0 0,-1-1 1,1 1-1,0 0 0,-1 0 0,1 0 0,-1 0 0,1 0 1,-1 0-1,0 0 0,1 0 0,-1 0 0,0 2 0,2 4 0,-1 1-1,0 0 0,0 13 0,-1-10 5,0-8-4,0 0-1,1-1 1,-1 1-1,1 0 1,-1 0-1,1-1 1,0 1-1,0-1 1,0 1-1,0-1 1,3 5-1,-3-6 0,0 0 0,0 0 0,0 0 0,1 0 0,-1 0 0,0-1 0,1 1 0,-1 0 0,0 0 0,1-1 0,-1 1 0,1-1 0,-1 0 0,1 1 0,-1-1 0,1 0-1,-1 0 1,1 0 0,-1 0 0,1 0 0,0 0 0,2-1 0,21-4 10,1-1 1,44-17-1,-49 15-10,1 1-1,0 0 1,1 2 0,26-3 0,-45 7-1,0 1 0,0 0 0,0 0 0,0 0 0,0 1 0,0-1 1,0 1-1,-1 0 0,1 0 0,0 0 0,5 3 0,-8-3-16,0 0-1,1 0 1,-1 0-1,0 0 1,0 0 0,0 1-1,0-1 1,0 0-1,0 1 1,0-1-1,0 1 1,0-1-1,0 1 1,-1-1-1,1 1 1,-1-1-1,1 1 1,-1-1-1,0 1 1,0 0-1,1-1 1,-1 1-1,0 0 1,0-1-1,-1 1 1,1 0-1,0-1 1,-1 3-1,0 1-82,-1 1 0,1 0 0,-1-1 0,0 0-1,-1 1 1,1-1 0,-1 0 0,0 0-1,-5 6 1,0-1-161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82 12531,'9'-75'3788,"-6"69"-469,1 13-1883,0 16-348,-4 116 621,-26 218-1,21-312-1535,4-39-160,0 12 37,4-15-11,4-9 15,31-38 26,-14 15 33,0 1-1,2 1 0,1 1 0,50-36 1,-74 60-97,0 0 1,1 0 0,-1 0 0,1 0 0,0 1 0,-1 0-1,6-2 1,-9 3-14,1 0-1,0 0 1,-1 0-1,1 0 1,0 0 0,-1 0-1,1 0 1,0 0-1,-1 1 1,1-1 0,0 0-1,-1 0 1,1 1-1,-1-1 1,1 0 0,0 1-1,-1-1 1,1 0-1,-1 1 1,1-1-1,-1 1 1,1-1 0,-1 1-1,1-1 1,-1 1-1,0-1 1,1 1 0,-1-1-1,0 1 1,1 0-1,-1-1 1,0 1 0,0 0-1,0-1 1,0 1-1,1 0 1,-1-1-1,0 1 1,0 0 0,0-1-1,0 1 1,0 0-1,-1-1 1,1 1 0,0 0-1,0 0 1,-1 8 5,-1-1-1,0 1 1,0-1 0,-1 1 0,0-1 0,-1 0 0,1 0 0,-7 9 0,5-8 0,0-1 0,1 1 0,0 0-1,1 1 1,-5 17 0,8-27-8,0 1 0,0 0 1,0 0-1,0 0 0,0-1 0,0 1 0,0 0 0,0 0 0,0-1 0,1 1 0,-1 0 0,0 0 0,0-1 0,1 1 0,-1 0 0,0 0 0,1-1 0,-1 1 0,1 0 0,-1-1 0,1 1 0,-1-1 0,1 1 0,0 0 0,1 0 1,0 0-1,-1 0 1,1 0-1,0-1 1,0 1 0,0-1-1,-1 1 1,1-1-1,0 0 1,2 1-1,7-1 5,-1-1 0,0 1-1,11-3 1,-15 2-3,77-14 9,-73 12-217,0 1 0,-1-2 0,1 1 0,-1-1 0,0-1-1,11-6 1,-20 11 161,1-1 0,0 1 0,-1 0 0,1-1-1,0 1 1,-1-1 0,1 1 0,-1-1 0,1 1 0,0-1 0,-1 1 0,0-1-1,1 0 1,-1 1 0,1-1 0,-1 0 0,0 1 0,1-1 0,-1 0-1,0 0 1,0 1 0,1-1 0,-1 0 0,0 0 0,0 1 0,0-1-1,0 0 1,0 0 0,0 1 0,0-1 0,-1-1 0,0 0-10,0 0 1,-1 1-1,1-1 1,0 0-1,-1 1 0,0-1 1,1 1-1,-1 0 1,0 0-1,1 0 1,-5-2-1,-26-13-641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13819,'3'3'1352,"10"-3"-672,1 0-280,9-6 985,1 3-537,6 0-472,3 0-272,2 3 1792,-2 3-1575,0 1-81,0-1 88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 17452,'-42'65'2474,"33"-54"-2191,0 1 0,1 1 0,0 0 0,1 0 0,1 0 0,0 1 0,-6 19 0,12-31-257,-1 0 1,1 0-1,-1 1 0,1-1 0,0 1 1,0-1-1,0 0 0,0 1 1,1-1-1,-1 0 0,0 1 0,1-1 1,1 5-1,-1-6-19,0 0 0,-1 0 0,1 0 0,0 0 0,0-1 0,0 1 0,-1 0 1,1 0-1,0 0 0,0-1 0,0 1 0,1 0 0,-1-1 0,0 1 0,0-1 0,0 0 0,0 1 0,0-1 0,3 1 0,0-1-5,1 0 0,0 0 0,0-1 0,-1 1 0,1-1 0,0 0 0,-1 0 0,1-1 0,-1 0 0,1 1 0,6-5 1,4-3 89,0-1 0,-1-1 0,0-1 1,-1 1-1,0-2 0,-1 0 1,0-1-1,-1 0 0,-1 0 1,0-1-1,-1-1 0,0 1 1,8-23-1,-10 15 261,-7 15 57,-6 13-234,-5 10-38,3 2-114,0 0 0,1 1 0,1 0 0,1 0 0,0 0 0,2 1 0,0-1 0,-1 21 0,4-37-78,0 1-1,0-1 0,0 0 0,0 0 0,1 1 0,-1-1 0,1 0 0,-1 0 0,1 1 0,0-1 1,0 0-1,0 0 0,0 0 0,0 0 0,0 0 0,0 0 0,1 0 0,-1 0 0,1-1 0,-1 1 1,1-1-1,0 1 0,0-1 0,0 1 0,0-1 0,3 2 0,-2-2-18,1-1-1,-1 1 0,1 0 1,-1-1-1,1 1 0,-1-1 1,1 0-1,-1 0 1,1-1-1,-1 1 0,1-1 1,-1 1-1,1-1 0,-1 0 1,1-1-1,4-2 0,21-14-464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20100,'3'1'1761,"-2"8"-1241,-1 7-248,-4 6 896,-1 4-416,3 6-416,-3 4-192,4-2-472,-1-2-176,2-7-488,0-5-208,0-14 864,0-2-264,0-15-217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20004,'6'0'1817,"-22"20"-1225,-9 6-248,-6 14 1360,1 12-752,0 12-615,4 7-97,9 2-64,7-5-16,19-3-168,9-9-144,20-16-425,5-13-303,11-17 680,8-4-136,-1-15-128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179 259 13059,'4'-8'1054,"10"-21"424,-13 28-1250,0-1 0,-1 1-1,1-1 1,-1 1 0,1-1 0,-1 1 0,0-1 0,1 1 0,-1-1 0,0 1 0,0-1 0,0 1 0,0-1-1,-1-2 1,1 4-165,-1 0 0,1 0 0,0 0 0,-1-1 0,1 1 0,0 0 0,-1 0 0,1 0 0,0 0 0,-1 0 0,1 0 0,-1 0 0,1 0 0,0 0 0,-1 0 0,1 0 0,0 0 0,-1 0 0,1 0 0,-1 0 0,1 0 0,0 1 0,-1-1 0,1 0 0,0 0 0,-1 0 0,1 0 0,0 1 0,0-1 0,-1 0 0,1 0 0,0 1 0,0-1 0,-1 0 0,1 1 0,0-1 0,0 0 0,0 1 0,-1-1 0,1 1-1,-11 13 506,-16 30-205,2 1 0,2 1 0,3 1-1,-20 65 1,37-103-345,-29 99 217,30-98-219,0 1 0,1 0 0,0-1 0,0 1 0,1 0 0,1 0 0,0 0 0,3 12 1,-4-21-16,1 0 0,-1 1 0,1-1 0,0 0 1,0 0-1,0 0 0,0 0 0,1 0 0,-1 0 1,0 0-1,1 0 0,-1 0 0,1-1 0,0 1 1,0-1-1,-1 1 0,1-1 0,0 0 0,0 1 1,0-1-1,0 0 0,1 0 0,-1-1 0,0 1 1,0 0-1,1-1 0,-1 1 0,0-1 1,1 0-1,1 0 0,4 0 0,0 0-1,-1-1 1,1 0 0,-1-1 0,0 0-1,1 0 1,-1 0 0,9-5 0,4-3 4,-1-1 0,1-1 0,-2-1 0,0 0 1,0-1-1,20-22 0,-2-3 57,46-63 0,-98 129-7,1 0 1,2 0 0,0 1 0,2 1 0,-11 45-1,21-72-53,1 0 0,-1 0 0,1 0-1,-1 0 1,1 0 0,0 0 0,0 0-1,0 0 1,0 0 0,0 0 0,0 0-1,1 0 1,-1 0 0,0 0 0,1 0-1,0 0 1,0 0 0,-1 0-1,1 0 1,0 0 0,0-1 0,1 1-1,-1 0 1,2 1 0,-1-2 3,1 0 0,0 0 1,-1 0-1,1 0 0,0 0 0,0-1 0,-1 1 1,1-1-1,0 0 0,0 0 0,0 0 0,0 0 1,0 0-1,-1-1 0,1 0 0,0 1 0,4-3 1,30-9 86,0-2 0,-2-1 0,56-33 0,35-15 173,-118 59-250,-1 1-1,1 1 1,-1 0-1,13-2 1,-19 3-14,0 1-1,0 0 1,0 0 0,0 0-1,0 0 1,0 0 0,0 0-1,0 0 1,0 0 0,0 0-1,0 0 1,0 1-1,0-1 1,0 0 0,0 1-1,0-1 1,0 1 0,0-1-1,-1 1 1,1-1 0,0 1-1,0 0 1,0-1 0,-1 1-1,1 0 1,0 0 0,-1-1-1,1 1 1,-1 0-1,1 0 1,-1 0 0,1 0-1,-1 0 1,1 0 0,-1 0-1,0 0 1,0 0 0,1 0-1,-1 0 1,0 0 0,0 0-1,0 0 1,0 1 0,-1 11 1,-1-1 0,0 0 0,-1 1 1,-3 11-1,-7 30 17,13-54-18,0 1-1,-1-1 1,1 1-1,0-1 1,0 1-1,0-1 1,0 1 0,0-1-1,0 1 1,-1-1-1,1 1 1,0-1-1,1 1 1,-1-1-1,0 1 1,0-1-1,0 1 1,0-1 0,0 1-1,0-1 1,1 1-1,-1-1 1,0 1-1,0-1 1,1 1-1,-1-1 1,0 0-1,1 1 1,-1-1-1,0 1 1,1-1 0,-1 0-1,0 1 1,1-1-1,-1 0 1,1 0-1,-1 1 1,1-1-1,-1 0 1,1 0-1,-1 0 1,1 0 0,-1 1-1,1-1 1,-1 0-1,1 0 1,-1 0-1,1 0 1,-1 0-1,1 0 1,-1 0-1,1-1 1,-1 1 0,1 0-1,-1 0 1,1 0-1,-1 0 1,1-1-1,-1 1 1,1 0-1,0-1 1,28-18 8,36-39 1,-42 36-9,0 2 1,1 1-1,26-17 1,-49 35-2,0 0 0,-1 1-1,1-1 1,0 1 0,0-1 0,0 1 0,0-1 0,-1 1 0,1 0 0,0-1-1,0 1 1,0 0 0,0 0 0,0 0 0,0 0 0,0 0 0,0 0-1,0 0 1,0 0 0,0 0 0,0 0 0,0 0 0,0 0 0,-1 1 0,1-1-1,0 0 1,1 1 0,-1 1 0,0-1-1,-1 0 1,1 0 0,-1 0-1,1 1 1,-1-1 0,1 0-1,-1 1 1,0-1-1,1 0 1,-1 1 0,0-1-1,0 0 1,0 1 0,0-1-1,0 0 1,0 1 0,-1 1-1,-8 58 1,8-60 0,1-1 0,0 1 0,0-1 0,0 1 0,0-1 0,0 1 0,1-1 0,-1 0 0,0 1 0,0-1 0,0 1 0,0-1 0,0 1 0,1-1-1,-1 0 1,0 1 0,0-1 0,0 0 0,1 1 0,-1-1 0,0 0 0,1 1 0,-1-1 0,0 0 0,1 1 0,-1-1 0,0 0 0,1 0 0,-1 1 0,1-1 0,-1 0 0,1 0 0,-1 0 0,0 0 0,1 0 0,-1 0-1,1 1 1,-1-1 0,1 0 0,-1 0 0,1 0 0,-1-1 0,1 1 0,20-6-10,-21 6 10,22-12 1,0-2 0,0 0 0,-1-1 0,-1-1 0,29-30 0,-13 12 0,-15 15 2,52-43 15,-73 62-18,1-1 0,-1 1 0,1-1 0,-1 1 0,1-1 0,0 1 0,-1 0 0,1-1-1,-1 1 1,1 0 0,0-1 0,-1 1 0,1 0 0,0 0 0,-1 0 0,1 0 0,0-1 0,-1 1 0,1 0 0,0 0 0,0 0-1,0 1 1,-1-1 0,0 1-1,0-1 1,1 0 0,-1 1-1,0-1 1,0 1 0,0-1-1,0 1 1,1-1 0,-1 1-1,0-1 1,0 0 0,0 1-1,0-1 1,0 1 0,0-1-1,0 1 1,0-1 0,-1 1-1,1-1 1,0 1 0,-11 32-5,7-23 5,-24 63 7,26-65-7,0-1-1,0 1 1,1 0 0,0 0 0,0-1-1,0 1 1,2 12 0,-1-19-1,0 0 0,0 0 0,0 0 0,1 0 0,-1 0 0,0 0 0,1 0 0,-1 0 0,0 0 0,1 0 0,-1 0 0,1 0 1,0 0-1,-1 0 0,1 0 0,0-1 0,0 1 0,-1 0 0,1 0 0,0-1 0,0 1 0,0 0 0,0-1 0,0 1 0,1 0 0,0-1-2,0 0 0,0 1 0,0-1 0,0 0-1,0 0 1,0 0 0,1 0 0,-1-1 0,0 1 0,0 0 0,0-1-1,2 0 1,5-3-38,-1 1-1,0-1 1,0-1-1,14-9 0,9-13-703,-1-1-1,32-39 1,-62 67 723,0 0 0,0 0-1,0 0 1,0 1 0,0-1 0,0 0 0,0 0-1,0 0 1,0 0 0,0 0 0,0 1 0,0-1-1,0 0 1,0 0 0,0 0 0,0 0 0,1 1-1,-1-1 1,0 0 0,0 0 0,0 0 0,0 0-1,0 0 1,0 0 0,0 0 0,1 1 0,-1-1-1,0 0 1,0 0 0,0 0 0,0 0 0,1 0 0,-1 0-1,0 0 1,0 0 0,0 0 0,0 0 0,0 0-1,1 0 1,-1 0 0,0 0 0,0 0 0,0 0-1,0 0 1,1 0 0,-1 0 0,0 0 0,0 0-1,0 0 1,0 0 0,1 0 0,-1 0 0,0-1-1,0 1 1,0 0 0,0 0 0,0 0 0,0 0 4,0 0 0,0 1 0,0-1 1,0 0-1,0 1 0,0-1 0,0 0 1,0 0-1,0 1 0,0-1 0,0 0 1,0 1-1,0-1 0,0 0 1,0 0-1,0 1 0,0-1 0,0 0 1,0 1-1,0-1 0,1 0 0,-1 0 1,0 1-1,0-1 0,0 0 0,0 0 1,1 1-1,-1-1 0,0 0 0,0 0 1,0 0-1,1 0 0,-1 1 1,0-1-1,0 0 0,1 0 0,-1 0 1,0 0-1,1 0 0,-1 0 0,0 0 1,0 1-1,1-1 0,-1 0 0,0 0 1,1 0-1,-1 0 0,0 0 0,0 0 1,1 0-1,-1-1 0,0 1 0,1 0 1,-1 0-1,0 0 0,0 0 1,1 0-1,-1 0 0,0 0 0,0-1 1,1 1-1,10-9-144,0 0 0,-1 0 0,0-1 0,0 0 0,8-12 0,3-4 70,24-25 427,65-102 1,-85 113 50,-3 0-1,-1-2 1,22-64-1,-42 97-194,-6 10-75,-3 7 3,1 0 0,0 0 0,1 1 0,0 0 0,-6 12 0,-3 2 85,-18 30 201,2 1 0,2 2 0,-24 65 0,42-91-349,1 0 0,2 0 1,1 1-1,2 0 0,1 0 1,1 1-1,1-1 0,4 36 1,-8-100-128,-1-1-1,-1 2 1,-21-53 0,14 43-215,-17-72-1,32 112 285,-1 1 0,1-1-1,0 0 1,0 0 0,-1 0-1,1 0 1,0 0 0,1 0 0,-1 0-1,0 0 1,0 0 0,1 0-1,-1 0 1,1 0 0,0 1 0,0-1-1,0 0 1,1-2 0,-1 3 13,1-1 0,0 1 0,-1 0 0,1 0 0,0 0 0,0 0 0,-1 0 0,1 0 0,0 1 1,0-1-1,0 1 0,0-1 0,0 1 0,0 0 0,0-1 0,0 1 0,3 0 0,34 2 229,-1 1 1,75 16-1,18 2-1532,-106-20 976,-25-1 310,0 0-1,1 0 0,-1 0 1,0 0-1,0 0 0,0 0 1,0 0-1,1 0 0,-1 0 1,0 0-1,0 0 0,0 0 1,1 0-1,-1 0 0,0 0 1,0 0-1,0 0 0,0 0 1,1 0-1,-1 0 0,0 0 1,0 0-1,0 0 0,1 0 1,-1-1-1,0 1 0,0 0 1,0 0-1,0 0 0,0 0 1,0 0-1,1 0 0,-1-1 1,0 1-1,0 0 0,0 0 1,0 0-1,0 0 0,0-1 1,0 1-1,0 0 0,0 0 1,0 0-1,0 0 0,1-1 1,-12-8-413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59 18572,'-15'11'1896,"11"-1"-1255,0-3-313,4-1 1272,0-1-1376,0-1-8,-10 3-88,-18-6-288</inkml:trace>
  <inkml:trace contextRef="#ctx0" brushRef="#br0" timeOffset="1">3 0 18164,'-3'7'1432,"5"-1"-1416,6-6-408,7 0 888,5-6-400,6 6-136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203 167 17124,'-66'166'3263,"-1"6"-1213,49-119-1773,4 1 1,1 0-1,3 1 0,-5 74 1,17-89-313,-2-40 34,0 1 0,0-1-1,0 1 1,0-1 0,0 1 0,0-1 0,0 1-1,0-1 1,1 1 0,-1-1 0,0 1 0,0-1-1,0 1 1,0-1 0,1 0 0,-1 1 0,0-1-1,1 1 1,-1-1 0,0 0 0,0 1 0,1-1-1,-1 0 1,1 1 0,-1-1 0,0 0 0,1 0-1,-1 1 1,1-1 0,-1 0 0,1 0 0,-1 0-1,1 0 1,-1 1 0,0-1 0,1 0-1,-1 0 1,1 0 0,-1 0 0,1 0 0,-1 0-1,1 0 1,-1 0 0,1-1 0,-1 1 0,1 0-1,-1 0 1,1 0 0,-1 0 0,1-1 0,-1 1-1,0 0 1,1 0 0,-1-1 0,1 1 0,-1 0-1,0-1 1,1 1 0,-1 0 0,0-1 0,1 0-1,7-7-4,-1-1-1,0 0 1,-1-1-1,0 1 0,0-1 1,-1-1-1,0 1 1,3-12-1,6-9-2,124-280 95,-136 306-89,15-27 46,-17 32-41,1 0 0,-1-1-1,0 1 1,0-1-1,1 1 1,-1 0 0,0-1-1,1 1 1,-1 0 0,0-1-1,1 1 1,-1 0-1,0-1 1,1 1 0,-1 0-1,1 0 1,-1-1-1,1 1 1,-1 0 0,0 0-1,1 0 1,-1 0 0,1 0-1,-1 0 1,1 0-1,-1-1 1,1 2 0,-1-1-1,1 0 1,-1 0-1,1 0 1,-1 0 0,1 0-1,-1 0 1,1 0 0,-1 0-1,0 1 1,1-1-1,-1 0 1,1 0 0,-1 1-1,0-1 1,1 0 0,-1 1-1,1-1 1,-1 0-1,0 1 1,0-1 0,1 0-1,-1 1 1,0-1-1,0 1 1,1-1 0,-1 1-1,0-1 1,0 1 0,0-1-1,0 1 1,2 2-1,0 0 0,0 0 1,0 0-1,0 0 0,0 0 1,0-1-1,1 1 1,-1-1-1,1 0 0,0 1 1,0-1-1,0 0 0,0-1 1,0 1-1,0 0 0,3 0 1,0 0-3,1-1 1,-1 1 0,0-1-1,0-1 1,0 1 0,1-1-1,-1 0 1,9-1 0,1-2 2,1-1 0,-1 0 0,-1-1 0,1 0 0,-1-1 0,16-10 0,-16 8 41,0-2-1,-1 1 0,0-2 1,-1 0-1,0-1 0,0 0 1,-2-1-1,1 0 0,-2-1 1,0 0-1,0 0 0,-1-1 1,-1-1-1,-1 0 0,0 0 0,-1 0 1,-1 0-1,0-1 0,-1 0 1,-1 0-1,1-22 0,-4 33-20,0 0 0,0 0-1,-1 0 1,0 0 0,0 0-1,-1 0 1,1 0 0,-1 1-1,0-1 1,-1 1 0,-3-7-1,5 10-17,0 1 0,0-1-1,-1 0 1,1 0 0,-1 1-1,0-1 1,1 1-1,-1-1 1,0 1 0,0 0-1,0 0 1,1 0 0,-1 0-1,-1 0 1,1 0 0,0 1-1,0-1 1,0 0 0,0 1-1,0 0 1,-1-1 0,1 1-1,0 0 1,0 0 0,0 1-1,-1-1 1,1 0-1,0 1 1,0-1 0,0 1-1,0 0 1,0-1 0,-2 2-1,-5 3 0,0-1-1,1 1 0,0 1 0,0 0 0,1 0 0,0 0 1,-10 11-1,-43 56-3,58-71 0,-24 34-10,-25 42-1,42-60 10,0 0 0,0 1-1,2 0 1,-10 34 0,16-48 0,0 1-1,0-1 1,1 1 0,0-1 0,-1 1 0,2-1 0,-1 1 0,2 5 0,-2-8 4,1 0 1,0-1-1,0 1 1,0-1 0,0 1-1,1-1 1,-1 1 0,1-1-1,0 0 1,-1 1-1,1-1 1,0 0 0,0 0-1,0 0 1,1-1-1,-1 1 1,5 2 0,2 1 20,0-1 1,1 0-1,0-1 1,-1 0-1,19 2 1,57 4 111,-1-1 1,-76-6-122,-1-1-1,1 1 1,-1 0 0,0 1-1,0-1 1,0 1 0,0 1-1,-1 0 1,1 0 0,-1 0 0,7 6-1,-10-7-19,0 0-1,0 1 1,0 0-1,0-1 1,-1 1-1,0 0 1,0 0-1,0 1 1,0-1-1,0 0 1,-1 1-1,0-1 1,0 1-1,0-1 1,0 1-1,-1-1 1,0 1-1,0 0 1,-1 7-1,0-1-149,-1 0 0,-1 0 0,0 0 0,-6 16 0,7-21 34,-1 0 0,0 0 0,0-1 0,0 1 0,-1-1-1,1 0 1,-1 0 0,-1 0 0,-4 5 0,9-10 109,-1 0 1,1 0 0,0 1-1,0-1 1,-1 0 0,1 0-1,0 1 1,-1-1 0,1 0-1,0 0 1,-1 0 0,1 0 0,-1 1-1,1-1 1,0 0 0,-1 0-1,1 0 1,0 0 0,-1 0-1,1 0 1,-1 0 0,1 0-1,0 0 1,-1 0 0,1 0-1,-1 0 1,1-1 0,-1 1-1,-5-9-448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38 156 12451,'-1'3'269,"0"0"0,0 0 1,0 0-1,1 0 0,-1 0 1,1 1-1,0-1 0,0 0 1,0 1-1,0-1 1,1 0-1,-1 0 0,1 0 1,0 1-1,0-1 0,2 5 1,-1-6-101,-1-1 1,1 1 0,0 0 0,0-1 0,0 0-1,0 1 1,0-1 0,0 0 0,1 0-1,-1 0 1,0 0 0,0 0 0,1-1 0,-1 1-1,1-1 1,-1 1 0,0-1 0,1 0 0,-1 0-1,1 0 1,-1-1 0,1 1 0,3-1 0,7-1 53,0-1 0,-1 0 0,1-1 1,-1 0-1,0-1 0,0-1 0,0 0 1,-1 0-1,0-1 0,0 0 1,-1-1-1,0 0 0,0-1 0,-1 0 1,0-1-1,-1 1 0,0-2 0,8-12 1,-14 19-183,0-1 0,0 1 0,0 0 0,-1-1 0,1 1 0,-1-1 0,-1 0 0,1 1 0,0-8 0,-1 10-35,0 1 0,0-1 0,-1 1 0,1-1 0,0 1 0,0-1 0,-1 0 1,1 1-1,-1-1 0,0 1 0,1 0 0,-1-1 0,0 1 0,0 0 0,0-1 1,0 1-1,0 0 0,0 0 0,0 0 0,0-1 0,-1 1 0,1 1 0,0-1 0,-1 0 1,1 0-1,0 0 0,-1 1 0,1-1 0,-4 0 0,-1 0-2,0 0 0,0 1 1,0 0-1,0 0 0,0 0 0,0 1 0,0 0 0,0 0 0,0 1 0,0-1 1,0 1-1,1 1 0,-1-1 0,1 1 0,-10 6 0,-4 3-5,1 1 0,-32 29 0,37-30 0,1 1 0,0 1 0,0 0 0,1 1 0,-13 24 0,20-32-9,1-1 0,1 1 0,-1 0 0,1 0 0,0 0 0,1 0 0,-2 10 0,3-13-11,0 0-1,0 0 1,0 0 0,1 1 0,0-1 0,-1 0 0,1 0 0,1 0 0,-1-1 0,1 1 0,-1 0 0,1 0 0,4 6-1,-1-6-78,-1 1 0,1-1 0,-1 0 0,1 0-1,0 0 1,1-1 0,-1 0 0,1 0-1,-1 0 1,1 0 0,0-1 0,0 0-1,0-1 1,0 1 0,0-1 0,1 0-1,-1-1 1,11 1 0,-1-1-90,-1-1 0,1 0 0,-1-1-1,0 0 1,1-1 0,22-8 0,6-9-265,-6-1-55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19140,'-10'1'279,"-1"0"1,1 1-1,-1 0 0,1 0 0,0 1 0,0 0 1,0 1-1,-14 8 0,3 0 128,0 0 0,-29 24 0,36-25-154,1 1 1,-22 23-1,32-31-220,0 0 1,0-1 0,0 1 0,0 1-1,1-1 1,0 0 0,0 1 0,0-1-1,0 1 1,1 0 0,-1-1 0,1 1-1,0 0 1,0 8 0,1-11-31,0-1 0,0 0-1,1 1 1,-1-1 0,0 1 0,1-1 0,-1 0 0,1 1 0,-1-1 0,1 0-1,0 1 1,-1-1 0,1 0 0,0 0 0,0 0 0,0 0 0,0 0 0,0 0-1,0 0 1,2 1 0,0 0-2,-1-1 0,1 0 0,0 0 0,-1 0 1,1 0-1,0 0 0,0-1 0,0 1 0,5 0 0,3-1 4,0-1 0,0 0 0,0 0 0,16-5 0,28-12 186,0-1 0,96-52 1,-74 34 94,-68 32-215,1 1-1,-1 0 1,18-3 0,-27 6-68,1 1 0,-1 0 0,1 0 0,-1 0 0,0 0 0,1 0 0,-1 0 0,1 0 0,-1 0 0,1 0 0,-1 0 0,0 0 0,1 0 0,-1 0 1,1 0-1,-1 0 0,0 0 0,1 1 0,-1-1 0,1 0 0,-1 0 0,0 0 0,1 1 0,-1-1 0,0 0 0,1 0 0,-1 1 0,0-1 0,0 0 0,1 1 0,-1-1 0,0 0 0,0 1 0,1-1 1,-1 1-1,0-1 0,0 0 0,0 1 0,0-1 0,0 1 0,0-1 0,1 0 0,-1 1 0,0-1 0,0 1 0,0-1 0,0 1 0,-1-1 0,1 0 0,0 1 0,0-1 0,0 1 0,0-1 0,0 0 1,0 1-1,-1-1 0,1 1 0,0-1 0,-13 28 31,11-25-23,-4 8 2,-14 26 28,19-35-38,0 0-1,0 0 1,0 1 0,1-1 0,-1 1-1,1-1 1,-1 1 0,1-1 0,0 0-1,0 1 1,0-1 0,1 5-1,-1-6-1,0 0-1,1 0 0,-1-1 1,1 1-1,0 0 0,-1 0 0,1-1 1,-1 1-1,1-1 0,0 1 1,0-1-1,-1 1 0,1-1 0,0 1 1,0-1-1,0 1 0,-1-1 1,1 0-1,0 0 0,0 1 0,0-1 1,0 0-1,0 0 0,0 0 1,-1 0-1,1 0 0,0 0 0,0 0 1,1-1-1,28-4-2,-28 4 2,36-10-5,53-26 0,25-7 11,-114 43-6,1 0 0,-1 0 0,1 0 0,0 1 0,-1 0 0,1-1 0,0 1 0,0 0 0,-1 0 0,1 0 0,0 1 0,4 0 0,-7-1 0,1 1 1,-1-1-1,1 0 0,-1 1 0,1-1 0,-1 0 0,1 1 1,-1-1-1,0 1 0,1-1 0,-1 1 0,1-1 0,-1 1 1,0-1-1,0 1 0,1-1 0,-1 1 0,0-1 0,0 1 0,0-1 1,1 2-1,-1 0-1,0 0 1,0 0-1,0 0 1,0 0-1,-1 0 1,1 0-1,-1 0 1,1 0-1,-2 3 1,0 1 0,0 0 0,0 0 1,1 0-1,-1 0 0,1 1 1,0 10-1,1-16-4,0 0-1,0 0 1,1 1-1,-1-1 1,0 0-1,0 0 1,1 1 0,-1-1-1,1 0 1,-1 0-1,1 0 1,0 0-1,-1 0 1,1 1-1,0-1 1,0 0 0,-1-1-1,1 1 1,0 0-1,0 0 1,0 0-1,0 0 1,0-1-1,1 1 1,-1-1-1,0 1 1,0-1 0,0 1-1,0-1 1,1 1-1,-1-1 1,0 0-1,0 0 1,1 0-1,-1 0 1,0 0 0,1 0-1,-1 0 1,0 0-1,2-1 1,5 0-211,1 0 1,-1-1-1,0 0 0,0 0 1,0-1-1,0 0 1,-1-1-1,1 1 1,9-8-1,-3 2-272,-1-1 0,0-1 0,20-21 0,-16 12-298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32 206 14123,'-3'6'523,"-1"0"-195,0-1 0,1 1 0,0 0 0,0 0 0,0 0 0,1 1 0,0-1 0,-2 11 0,4-16-244,0 0 0,0-1-1,0 1 1,0 0 0,0 0-1,0 0 1,0 0 0,0 0-1,0-1 1,1 1 0,-1 0-1,0 0 1,1 0 0,-1-1-1,0 1 1,1 0 0,-1 0-1,1-1 1,-1 1 0,1 0-1,0-1 1,-1 1 0,1-1-1,0 1 1,0 0 0,1 0 40,0 0 1,0 0 0,0-1 0,0 1 0,1-1 0,-1 0 0,0 1 0,0-1-1,0 0 1,3 0 0,5-1 198,-1-1 0,1 1 0,15-6 0,10-5 7,-1-2-1,-1-1 0,0-2 0,-1-1 1,-1-1-1,-1-2 0,45-39 0,-73 58-320,36-37 183,-35 36-171,-1-1-1,1 1 1,-1-1 0,0 0-1,0 0 1,0 0 0,0 0-1,-1 0 1,1 0 0,0-5-1,-2 8-18,0 0-1,0 0 1,0 0-1,0 0 0,0 0 1,0 0-1,0 0 1,0 0-1,0 0 0,-1 0 1,1 0-1,0 0 0,-1 0 1,1 1-1,-1-1 1,1 0-1,-1 0 0,1 0 1,-1 0-1,1 1 1,-1-1-1,0 0 0,1 1 1,-1-1-1,0 0 0,0 1 1,0-1-1,1 1 1,-1-1-1,0 1 0,0 0 1,0-1-1,0 1 1,0 0-1,0-1 0,0 1 1,0 0-1,0 0 1,0 0-1,0 0 0,0 0 1,0 0-1,-1 1 0,-3-1 2,0 0-1,0 1 0,-1 0 0,1 0 1,0 0-1,0 0 0,-5 3 0,1 1 2,-1 0 0,1 0 0,1 1 0,-1 0 0,-13 13 0,19-16-1,0 0 0,0 1 1,0-1-1,0 1 0,0-1 0,1 1 1,-1 0-1,1 0 0,0 0 1,1 1-1,-1-1 0,1 0 0,-1 1 1,1-1-1,-1 9 0,2-12-1,0 1 0,1 0-1,-1-1 1,0 1 0,0-1 0,1 1-1,-1-1 1,1 1 0,-1-1 0,1 1-1,0-1 1,0 1 0,-1-1 0,1 0-1,0 1 1,0-1 0,0 0 0,1 0 0,0 2-1,1-2 2,0 1 0,-1 0 0,1 0 0,0-1 0,0 0 0,1 1-1,-1-1 1,6 1 0,5 0 7,0-1-1,0 0 1,21-2-1,-28 1-4,56-6 38,-39 3-6,32 0-1,-55 3-33,0 0-1,1 0 1,-1 0-1,0 1 1,1-1-1,-1 0 1,0 0-1,1 1 1,-1-1-1,0 1 1,0-1-1,0 1 1,1 0-1,-1 0 1,0-1-1,0 1 1,0 0-1,0 0 1,0 0-1,0 0 1,-1 0-1,1 0 1,0 0-1,1 3 1,0 0 7,-1 1 0,1 0 0,-1 0 0,0 0 0,0 8 1,-1-9-2,1 0 0,-1 0 0,1 0 1,0 0-1,0 0 0,0 0 0,1 0 1,-1 0-1,4 4 0,-3-5-10,1 0 0,0-1 1,0 1-1,0-1 0,0 0 0,1 0 0,-1 0 0,0 0 0,1-1 0,0 1 0,-1-1 0,1 0 1,0 0-1,0 0 0,-1-1 0,1 1 0,0-1 0,0 0 0,0 0 0,0 0 0,4-2 0,2 1-91,1 0 0,-1-1 0,1-1 0,-1 0 0,0 0 0,15-8 0,3-6-29,-9-3-53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45 399 14035,'-39'2'1521,"39"-2"-1511,0 0 0,0 0 0,0 0 0,0 0 1,0 0-1,-1 0 0,1 0 0,0 0 0,0 0 0,0 0 0,0 1 0,0-1 0,-1 0 0,1 0 0,0 0 1,0 0-1,0 0 0,0 0 0,0 0 0,0 0 0,-1 0 0,1 0 0,0-1 0,0 1 0,0 0 0,0 0 0,0 0 1,-1 0-1,1 0 0,0 0 0,0 0 0,0 0 0,0 0 0,0 0 0,0 0 0,0 0 0,0-1 0,-1 1 1,1 0-1,0 0 0,0 0 0,0 0 0,0 0 0,0 0 0,0-1 0,0 1 0,0 0 0,0 0 0,0 0 0,0 0 1,0 0-1,0 0 0,0-1 0,0 1 0,0 0 0,0 0 0,0 0 0,0 0 0,0 0 0,0-1 0,0 1 1,0 0-1,23-10 748,70-13 499,190-24-1,478-13 595,12 42-1286,-451 13-546,998-23 163,736-13 827,433-54-489,-2341 87-415,-30 3-590,124-23 1,-164 10 447,-45 7-210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25 12187,'-14'-5'173,"0"0"0,0 1 0,-1 1 1,1 0-1,-1 1 0,0 0 0,1 1 1,-1 1-1,0 0 0,0 2 0,1-1 1,-1 2-1,0 0 0,1 0 0,0 2 0,0-1 1,0 2-1,1 0 0,-1 1 0,1 0 1,1 1-1,0 0 0,0 1 0,0 0 1,1 1-1,0 0 0,1 1 0,1 0 1,-1 1-1,-10 18 0,7-6-18,0 2 0,1 0 0,1 0-1,2 1 1,1 0 0,0 0 0,3 1 0,-4 30 0,5-10-328,2 0 0,2 0 0,13 93 0,-11-126-49,-2-9 167,1 1 0,0 0 0,0-1 0,0 0 0,1 1 0,0-1 0,0 0 0,1 0 0,0 0 0,0 0 0,4 7 0,3-8-278,-2-9-83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3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1020 11554,'3'-7'197,"0"0"-1,0 0 1,1 1-1,1 0 0,-1 0 1,1 0-1,0 0 0,0 1 1,0 0-1,1 0 1,0 0-1,0 0 0,0 1 1,7-3-1,12-6 393,0 2 0,40-12-1,-62 22-547,347-94 1556,6 27-1208,-244 49-327,1500-254-95,12 70-393,223 22-110,-1101 136 464,-517 47 239,285 40-1,-423-30-106,326 39 363,2-34-12,-324-22-324,71 0 2,-165 5-86,-1 0 1,0 0-1,0 0 1,0 0-1,1 0 1,-1 0-1,0 0 1,0 0-1,1 0 1,-1 0-1,0-1 1,0 1-1,1 0 1,-1 0-1,0 1 1,0-1-1,0 0 1,1 0-1,-1 0 1,0 0-1,0 0 1,1 0-1,-1 0 1,0 0-1,0 0 1,0 0-1,1 1 1,-1-1-1,0 0 1,0 0-1,0 0 1,1 0-1,-1 1 1,0-1-1,0 0 1,0 0-1,0 0 1,0 1-1,0-1 1,1 0-1,-1 0 1,0 0-1,0 1 1,0-1 0,0 0-1,0 1 0,-12 8 128,-30 11 81,36-18-165,0 1-5,-30 15 180,34-17-207,0 0 0,0 0 0,1 0 1,-1 1-1,0-1 0,0 1 0,1 0 1,-1-1-1,1 1 0,0 0 0,-1 0 1,1 0-1,0 0 0,-1 2 1,2-3-15,0 0 0,0 0 1,0 0-1,0-1 1,0 1-1,0 0 1,0 0-1,0 0 1,1 0-1,-1-1 1,0 1-1,1 0 1,-1 0-1,0-1 1,1 1-1,-1 0 1,1 0-1,-1-1 1,1 1-1,-1-1 0,1 1 1,1 1-1,20 14 5,-4-1 13,-16-12-13,0 0 0,0 0 0,0 0 0,-1 1-1,1-1 1,-1 1 0,0-1 0,0 1 0,-1-1 0,1 1 0,-1 0-1,1-1 1,-1 1 0,0 0 0,-1 4 0,-1 9 32,-8 32 1,9-41-35,-93 294 134,18-67-45,62-181-16,2 0 0,-7 79-1,17-108-213,2-1 0,0 0-1,1 0 1,2 0 0,8 35-1,-6-41-2,2-11-76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17012,'0'-2'1600,"-1"2"-824,1 2 160,4-2-536,6 0-784,3 0 464,4-5-256,5 1-120</inkml:trace>
  <inkml:trace contextRef="#ctx0" brushRef="#br0" timeOffset="1">313 59 17196,'-1'7'1816,"2"-3"-1280,3-4-272,7 0 960,6-4-623,3 0-249,4-2-592,1 0-312,-3 1 472,-6-1-153,-7 2-47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0:2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210 533 13019,'-14'12'320,"-12"10"621,-34 35 0,52-48-820,1 0 0,0 0 0,1 1 0,0 0 0,0 0 0,1 0 0,1 1 0,-5 13 0,3-2-18,2 0-1,0 0 1,-1 40 0,7 69 297,-1 8 0,-18 48 24,0 6-272,15-149-146,2 1-1,8 57 0,-6-86-6,1 1 0,0-1-1,12 31 1,-14-43-3,0-1 1,1 1 0,0-1-1,-1 0 1,1 0-1,0 1 1,1-1-1,-1 0 1,0-1-1,1 1 1,0 0 0,-1-1-1,1 1 1,0-1-1,1 0 1,-1 0-1,0 0 1,0-1-1,1 1 1,-1-1 0,1 0-1,-1 0 1,8 2-1,0-3-12,0 0-1,0 0 1,0-1 0,-1-1-1,22-4 1,52-23-18,-31 10 18,-3 4 23,1 2-1,84-9 1,109 5-96,-22 1-298,34-12-366,447-41-346,-600 64 1105,1 4 1,-1 5 0,127 21-1,447 47 129,168-76-223,-5-78-95,-828 80 177,308-45-178,1 24 144,417 59 40,-505-18-95,778-2 434,-540-19-265,272 40-68,-297-10 32,-421-25-1,97 7 406,-115-6-209,-12-8-129,-30-41-248,2-2-1,-45-86 1,62 99 106,2 1 0,0-2-1,3 0 1,1 0 0,-6-47 0,-19-208 91,31 219-46,2-1 0,10-76-1,65-394 76,-68 517-31,-2 17 9,-2 0 1,1 0-1,0-12 0,-2 20-17,-4 3-14,1 0 0,0 0 0,0 0 0,0 0 0,1 0 0,-1 1 0,0-1 0,-2 4 0,-16 14-98,9-13 41,-1 0 1,0 0 0,-1-1 0,1-1 0,-1 0 0,-14 2 0,-90 14-5,93-17 31,-143 16 206,-183-1 0,-169-27 18,403 4-236,-1314-3 26,581 9-21,434 3-292,-569 80 0,-26 79 240,-26 4 94,-709 57 794,1720-222-944,-28 3-45,49-5 135,1-1-1,-1 0 1,0-1-1,1 1 1,-1-1-1,1 0 1,-1 0-1,-6-3 1,2-3-135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13123,'2'2'63,"-1"0"1,1-1-1,0 0 1,0 1-1,0-1 1,0 0-1,0 0 1,0 0-1,0 0 1,0 0-1,1-1 1,-1 1-1,0-1 1,0 1-1,1-1 1,2 0-1,41 0-72,-43 0 51,225-29 165,-35 3-186,-126 20 338,1 3-1,-1 3 0,128 15 1,-102-2-139,113 0 1,94-19-236,379 6 86,-510 3-44,194 0 5,548 24-59,-774-16 32,544 34 45,1-55-9,554-44-941,-613 35 857,6-1 179,173 15-53,-662 5 20,-1 7 1,1 6-1,181 40 0,50 22-50,5-33-175,329-40 148,0-42-253,-368 26 27,374 33 1,402 58 403,-439-66 255,1-47-283,-199-10-131,92-5 614,79 4-1172,-632 47 187,-1-2 1,1 0-1,0-1 1,-1 0 0,18-7-1,-13 0-146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6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7978 465 11843,'-4'-9'33,"0"1"1,-1-1 0,0 1 0,-1 0 0,1 0 0,-2 1 0,1 0 0,-1 0-1,0 0 1,0 1 0,-1 0 0,0 1 0,0 0 0,0 0 0,-1 0-1,0 1 1,-16-5 0,-9-2-673,-1 2 0,-1 1 0,-50-4-1,-469-22 2917,235 20-146,-1094-98-1441,1044 75-813,-370-28 12,-582 31-440,1035 30 575,282 4-22,-474-2 151,-4 27-1,337-9-128,-182 46 0,229-36-77,0 5-1,-155 71 1,192-71 67,2 3-1,-108 82 1,82-46 7,-83 90 1,145-136 1,2 2-1,0 0 1,2 2 0,1 0 0,1 1-1,-24 54 1,35-66-14,1 0 1,0 1-1,2 0 1,-1 0-1,2 0 1,1 0-1,0 0 1,1 1-1,1-1 1,1 0-1,0 1 1,2-1-1,0 0 1,6 19-1,7 11 15,3-1 0,2-1 0,2-1-1,1-1 1,3-1 0,1-1-1,2-1 1,52 53 0,-46-60-37,3-2 0,0-1 0,2-2 0,1-1 0,1-3 0,82 35 0,-30-22-36,1-5-1,133 27 1,328 26-429,7-42-106,-426-35 443,771 24-228,0-33 439,-817 0-71,70-1 11,392-8-6,-382-1 83,204-40 0,-99-10 533,-3-11 0,403-164 1,-611 209-122,106-61-1,-152 75-439,-1-1 1,0 0-1,-1-2 0,0 0 0,-2-1 0,0-1 0,0 0 0,-2-1 0,17-26 0,6-29-30,-2-1 0,33-106 1,-40 103-27,40-135 202,-61 185-112,-2-1-1,-1 0 0,0 0 1,-3 0-1,-2-52 1,-1 66-17,0 0 0,-1-1 0,0 1 0,-1 1 1,-1-1-1,0 1 0,-1-1 0,-1 2 0,0-1 0,0 1 1,-15-18-1,10 16-9,-1 1 0,-1 0 0,0 1 0,0 1 0,-1 0 0,0 1 0,-1 0 0,-21-9 0,5 6-84,0 2 0,-1 1 0,0 1 0,0 2 0,-1 1 0,0 2 0,0 1 0,-1 2 0,-46 4 0,6 6-63,-99 25 0,29-2-19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4731 11747,'44'-21'56,"2"1"1,0 2 0,81-20-1,749-193 3340,-129 27-3267,-274 81-132,-4-25 14,-75-4-102,208-73-93,-237 116 133,-192 59 28,197-88-60,-13-29-18,-287 132 83,402-150-73,-205 89 25,280-153-9,-203 68 172,95-53 85,-75 23 16,-145 83-109,85-38-13,-3 2-18,289-178 73,-220 147-52,-29 15 94,-136 63 99,249-136 771,80 23 566,-452 198-1380,48-21 824,-129 52-1034,0 1 0,0 0 0,1-1 0,-1 1 0,0 0-1,0-1 1,0 1 0,0-1 0,0 0 0,0 1 0,0-1 0,0 0-1,0 0 1,-1 0 0,1 0 0,0 1 0,0-1 0,-1 0 0,1 0-1,0 0 1,-1-1 0,1 1 0,-1 0 0,0 0 0,1 0 0,-1 0 0,0-2-1,-9-9 214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7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1095 21 13931,'0'0'47,"1"-1"0,-1 1 0,1 0 0,-1-1 0,1 1 0,-1-1 0,1 1 0,-1-1 0,0 0 0,1 1 0,-1-1 0,0 1 0,0-1 0,1 0 0,-1 1 0,0-1 0,0 0 0,0 1 0,0-1 0,0 1 0,0-1 0,0 0 0,0 1 0,0-1 0,0 0 0,0 0 0,-1 0-10,0 1 0,1-1 0,-1 1 0,0-1-1,1 1 1,-1 0 0,0-1 0,1 1 0,-1 0 0,0 0 0,0 0 0,0-1 0,1 1 0,-1 0-1,0 0 1,0 0 0,1 0 0,-2 1 0,-5-1 71,1 1-1,0 0 1,-1 0 0,-8 4 0,-15 8 16,0 2 0,1 1 0,0 2 1,-42 34-1,-97 97-128,141-123 23,-533 531 510,555-552-513,-9 9 40,2-1 1,-1 2 0,2-1 0,0 2-1,-17 30 1,27-44-51,1-1 0,-1 1 0,0 0-1,0-1 1,1 1 0,-1 0 0,1-1 0,-1 1 0,1 0-1,0 0 1,0 0 0,0-1 0,0 1 0,0 0 0,0 0-1,0 0 1,1-1 0,-1 1 0,0 0 0,1 0 0,0-1-1,-1 1 1,1 0 0,0-1 0,0 1 0,1 1 0,1-1 1,-1 0 0,0 0 1,1-1-1,-1 1 0,1-1 1,0 0-1,-1 0 1,1 0-1,0 0 0,-1 0 1,1-1-1,0 1 0,0-1 1,0 0-1,0 0 1,3 0-1,25-2 36,0-2 1,-1-1-1,0-2 1,41-13 0,-33 8-6,631-148 421,53 65-682,-579 83 171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69 6345,'-29'0'687,"0"-1"147,1 1-1,-1 1 1,0 2-1,1 1 1,-29 7-1,56-11-777,0 1-1,0-1 1,0 0-1,0 0 1,0 1 0,0-1-1,0 0 1,0 1-1,0-1 1,0 1-1,0-1 1,0 1-1,0 0 1,0-1-1,1 1 1,-1 0 0,0 0-1,0-1 1,1 1-1,-1 0 1,0 0-1,1 0 1,-1 1-1,1-1-24,0 0 0,1-1 0,-1 1 0,1 0-1,-1 0 1,1 0 0,-1-1 0,1 1 0,-1 0 0,1-1-1,0 1 1,-1-1 0,1 1 0,0-1 0,0 1-1,-1-1 1,1 1 0,0-1 0,0 0 0,1 1 0,8 3 57,1-1 0,-1 0 0,14 2 0,31 2 100,88-1 1,59-13-56,-78 1-70,1346-72 354,-595 26-296,614 64 241,-1318 0-150,677 48 1202,2-28-574,1050-45 228,-1874 13-1013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16227,'2'-2'78,"-1"0"-1,1 0 1,0 1-1,0-1 1,0 1-1,1-1 0,-1 1 1,0 0-1,0 0 1,1 0-1,-1 0 0,4-1 1,-5 2-74,0 0-1,-1 0 1,1 0 0,0 1 0,-1-1 0,1 0 0,-1 0 0,1 0-1,0 0 1,-1 1 0,1-1 0,-1 0 0,1 1 0,-1-1-1,1 0 1,-1 1 0,1-1 0,-1 1 0,1-1 0,0 1-1,0 1 6,0 0 0,0 0 0,0 0 0,0-1 0,0 1 0,-1 0 0,1 0 0,-1 0 0,1 3 0,1 16 97,-1 0 0,-1 1 1,0-1-1,-2 1 0,-6 28 1,4-21 2,-11 82 282,-53 546 1243,66-574-1504,4-1 1,3 0-1,4 0 1,3-1 0,4 0-1,27 81 1,-21-100-119,-11-35-294,-1 1-1,-2 0 0,0 1 0,4 40 0,-12-65 180,1 1 0,-1-1 0,0 0 1,0 1-1,-1-1 0,1 0 0,-1 0 0,0 1 0,0-1 0,0 0 0,-1 0 0,0 0 0,1 0 0,-2 0 0,1-1 0,0 1 1,-1 0-1,1-1 0,-1 0 0,0 1 0,0-1 0,-5 3 0,-15 8-398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82 385 15291,'-1'0'37,"-8"-2"149,-1-1 0,1 0 0,0 0 0,-10-6 0,17 8-180,0 1 1,1-1-1,0 0 0,-1 0 1,1 0-1,-1 0 0,1 0 0,0 0 1,0 0-1,0-1 0,-1 1 1,1 0-1,0-1 0,1 1 1,-1-1-1,0 1 0,0-1 1,1 1-1,-1-1 0,1 1 0,-1-1 1,1 0-1,-1 1 0,1-1 1,0 0-1,0 1 0,0-1 1,0 0-1,0 1 0,1-1 1,-1 0-1,1-3 0,1 1-20,1 0 0,-1 0 0,1 0 0,0 0-1,0 0 1,0 0 0,0 1 0,1-1 0,0 1 0,-1 0 0,1 0-1,0 1 1,9-5 0,8-4-24,34-11-1,-47 19 49,40-13 75,0 2 1,0 3 0,72-9-1,154 1 353,-164 13-299,537-51 405,134-7-192,113 67 549,-148 4 216,-272-21-524,152-2-184,-2 32-394,-271 9-1983,-329-25 1593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16860,'-2'1'271,"-16"13"1189,14-7-726,14-4 249,40-1-999,52 10 0,-32-3 30,-61-8-12,25 2 0,45 11 0,-71-12 6,1 1 1,-1-1-1,0 1 0,0 1 1,0-1-1,0 2 1,-1-1-1,1 1 1,-1 0-1,11 10 0,-15-11 12,0 0 0,0 0-1,-1 0 1,1 0-1,-1 0 1,0 1-1,0-1 1,0 1 0,-1 0-1,0-1 1,0 1-1,0 0 1,0 0-1,-1 0 1,0-1 0,0 1-1,0 0 1,-1 0-1,1 0 1,-1 0-1,0-1 1,-4 10 0,-3 8 105,0-1 0,-2 0 0,-19 30 1,23-41-85,-37 61-150,-4-2 0,-59 69 0,94-124 32,-1 1 1,-1-2-1,0 0 1,-17 12-1,-11-5-182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4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1837 13107,'2'3'78,"-1"-1"0,1 0-1,0 1 1,-1-1 0,1 0 0,0 0 0,0 0 0,1-1 0,-1 1 0,0 0 0,0-1-1,1 0 1,-1 1 0,1-1 0,-1 0 0,1 0 0,0 0 0,-1-1 0,1 1 0,0 0-1,3-1 1,10 2 92,-1-1-1,26-2 1,-23 0-13,163-8 779,26 0-466,-164 7-454,0-1 0,0-3 0,-1-1 0,0-2 1,0-2-1,-1-2 0,73-33 0,6-15 76,131-89 0,-59 33 59,391-282 1890,-540 364-1970,-2-1-1,-1-2 0,-2-2 0,62-84 0,-69 84-65,1 1-1,70-63 1,92-50-83,4-1 1,-4 4 76,-163 128 2,1 1 1,47-22 0,-63 35-4,-1 1 1,1 0-1,0 2 1,0-1-1,0 2 1,1 0-1,30 0 1,-41 3 10,0 0 0,1 1 0,-1 0 0,0 0 0,1 1 1,-1 0-1,0 0 0,0 0 0,0 1 0,0 0 0,-1 0 0,1 0 0,-1 1 0,0 0 1,0 0-1,0 0 0,-1 0 0,1 1 0,-1 0 0,4 5 0,5 10 52,-1 1-1,-1 0 1,-1 1-1,8 26 1,11 20 34,21 27-33,-31-61-65,0 1 0,-3 1 0,23 68 0,-28-58 23,7 24 31,2-2-1,30 71 1,-41-119-41,2 1 0,0-2 0,0 1 0,2-2 0,0 1 0,2-2-1,0 0 1,0-1 0,2 0 0,33 24 0,-16-19 22,1-1-1,1-2 1,1-1 0,62 19 0,163 29 73,-147-39-90,-23-4-16,355 70 24,-181-63 12,103 15-27,-278-28-41,146 22 92,-185-33-213,0-2-1,83-5 1,-125 1 83,-1 0 0,1-1 0,-1 0 0,0-1 0,16-6 0,-21 7 55,0 1 0,0-2 0,0 1 0,-1 0 0,1-1 0,-1 0 0,0 0 0,1 0 0,-1 0 0,0 0 0,-1 0 0,1-1 0,-1 0 0,4-6 0,-4 5-19,0 0 0,-1-1-1,0 0 1,0 1 0,1-9-1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15443,'16'-2'1785,"1"-3"-1201,9-11-328,4-3 800,3-1-952,0 0 0,-2-2 48,1 1-184,-6-1-232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28 558 13459,'-23'20'2196,"19"-17"-981,14-16-911,10-10-320,0-2 0,-2 0 0,-1-1 0,-1-1-1,14-32 1,51-147-276,-71 179 244,-2-1-1,-1-1 1,5-36 0,-14 41 57,2 24-7,0 0 1,0-1-1,0 1 1,0 0-1,0 0 1,-1 0-1,1-1 1,0 1-1,0 0 1,0 0-1,0 0 1,-1 0-1,1 0 1,0-1-1,0 1 1,0 0-1,-1 0 1,1 0-1,0 0 1,0 0-1,0 0 1,-1 0-1,1 0 1,0 0-1,0 0 1,0 0-1,-1 0 1,1 0-1,0 0 1,0 0-1,-1 0 1,1 0-1,0 0 1,0 0-1,0 0 1,-1 0-1,1 0 1,0 0-1,0 1 1,0-1-1,-1 0 1,1 0-1,0 0 1,0 0-1,-3 3 28,0 0 0,0 0-1,1 0 1,-1 1 0,1-1 0,0 0-1,0 1 1,-1 3 0,-6 13 13,1 1 0,1-1 1,1 1-1,1 0 0,1 1 0,1-1 1,0 1-1,2 0 0,1 0 0,0-1 1,5 32-1,1-2-150,-6-32 38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367 117 16099,'0'-7'450,"0"-7"69,-1 1 0,-2-18 0,3 28-424,-1 0 0,1 0 0,-1 0 0,0 0 0,0 1 0,0-1 0,0 0 0,-1 1 0,1-1 0,-1 1 0,1-1 0,-1 1 0,0 0 0,0-1 1,0 1-1,-4-3 0,4 4-55,1 0 1,0 1-1,0-1 1,-1 1 0,1 0-1,0-1 1,-1 1-1,1 0 1,0 0 0,-1 0-1,1 0 1,0 0-1,-1 0 1,1 0 0,0 0-1,-1 0 1,1 1-1,0-1 1,-1 1 0,1-1-1,0 1 1,0-1-1,-1 1 1,1 0 0,0 0-1,0-1 1,0 1-1,0 0 1,0 0 0,0 0-1,0 0 1,0 0-1,0 0 1,0 2 0,-4 4 59,0 1 1,0-1-1,-6 17 1,2-2-38,1 1 0,1 0 1,-6 45-1,-1 73-4,12-106-58,3 1-1,0 0 1,3-1 0,0 0 0,17 58 0,-33-102-815,-13-27-11,-1 2 0,-2 0 0,-1 2 0,-56-48-1,82 78 854,1 0 27,0 0 1,0 0 0,-1 0-1,1 1 1,0-1-1,-1 1 1,0 0-1,1-1 1,-1 1-1,1 0 1,-1 0-1,-5 0 1,22 15 1072,-7-11-1119,0 0 1,0-1-1,0 1 0,1-1 0,-1-1 1,0 1-1,1-1 0,0 0 0,-1-1 1,1 0-1,12-1 0,-6-1-157,-1 0-1,1-1 0,0-1 1,-1 0-1,20-9 1,2-3-132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14523,'0'3'1416,"-6"4"-1024,-7 11-143,-4 7 655,1 11-448,-2 4-40,-1 10-104,-1 0-88,6 2-64,1-2-16,4-7-160,5-6-176,4-10-304,0-8-96,5-16 456,6-3-112,1-17-104</inkml:trace>
  <inkml:trace contextRef="#ctx0" brushRef="#br0" timeOffset="1">253 84 11787,'19'-13'1408,"-4"3"-912,-5 4-240,2 3 1456,-5 9-1272,-4 6-95,-3 12-73,-6 6-32,-7 9-80,-2 2-8,-6 7-40,1-3-88,-1-3-256,1-3-136,3-12 304,1-8-88,3-15-40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14027,'7'-3'1440,"0"7"-1000,0 5-136,5 2 617,4 2-393,4 3-72,4 0-80,3-1-168,6 1-440,0-1-96,-3-8 272,-5-6-104,1-4-32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13291,'1'-3'1064,"1"10"-736,-2 6-96,0 11 432,0 8-80,5 9-111,0 6-17,5 7-32,1 0-32,-1-1-72,3 1-40,-4-3-120,-1-4-136,-8-4-256,-4-4-184,-18-6 344,-5-3-88,-23-6-88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18532,'-2'10'1400,"-2"3"-1256,-2 10-96,-7 3 520,-1 7-568,-2-2 0,-1 5-32,1-4-80,-2-1-216,0-2-160,0-6-280,1-3 760,1-13-200,-1-7-120,1-10-72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14971,'15'-6'1585,"3"3"-1057,-4 7-200,3 5 672,-1 2-368,0 4-144,-2 0-512,0 3-256,-2-1 304,1 0-136,4-3-96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15683,'-7'1'298,"0"1"-1,1 0 0,-1 0 0,0 0 1,1 1-1,-1 0 0,1 1 0,-11 6 1,14-7-166,-1 1 0,0-1 0,1 1 0,-1 0 0,1 0 0,0 1 0,1-1 0,-1 0 0,1 1 0,0 0 0,0-1 0,0 1 0,-1 5 0,-1 10 127,0 0-1,1 1 1,2-1-1,0 1 1,1-1-1,3 32 1,29 123 628,-20-124-731,-6-25-119,-4-16-31,1 1 1,-1 0 0,1 15 0,-3-26-18,0 1 0,0-1 1,0 1-1,0-1 0,0 1 1,0 0-1,0-1 0,0 1 1,0-1-1,0 1 0,0-1 0,0 1 1,-1-1-1,1 1 0,0-1 1,0 1-1,0-1 0,-1 1 1,1-1-1,0 1 0,-1-1 1,1 1-1,0-1 0,-1 0 1,1 1-1,-1-1 0,1 0 1,0 1-1,-1-1 0,1 0 1,-1 1-1,1-1 0,-1 0 1,1 0-1,-1 0 0,1 0 0,-1 1 1,1-1-1,-1 0 0,0 0 1,1 0-1,-1 0 0,1 0 1,-1 0-1,1 0 0,-1 0 1,1 0-1,-1-1 0,1 1 1,-1 0-1,1 0 0,-1 0 1,1-1-1,-1 1 0,1 0 1,-1-1-1,1 1 0,-1-1 1,-27-19-482,23 14 406,-60-64-294,57 61 523,1 0-1,0-1 1,1-1-1,0 1 1,-8-22-1,14 31-115,-1-1-1,1 0 0,-1 1 0,1-1 0,0 0 1,0 1-1,0-1 0,0 0 0,0 1 1,0-1-1,0 0 0,1 1 0,-1-1 0,0 1 1,1-1-1,0 0 0,-1 1 0,1-1 0,0 1 1,0-1-1,0 1 0,-1 0 0,2-1 0,-1 1 1,0 0-1,0 0 0,0 0 0,1-1 1,-1 1-1,0 1 0,1-1 0,-1 0 0,1 0 1,-1 0-1,1 1 0,-1-1 0,1 1 0,2-1 1,8-3-7,0 1 0,0 1 0,0 0 0,13 0 0,-18 1-2,69-1-514,-56 2 150,-1 0 0,1-1 0,-1-1 0,0-1 0,29-7 0,-14-5-146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13787,'1'-2'367,"-1"-1"0,0 0-1,0 0 1,-1 1 0,1-1 0,0 0 0,-1 1-1,-1-6 1,2 8-314,-1-1-1,1 1 1,0 0-1,0 0 1,0 0-1,0 0 1,0-1-1,0 1 1,0 0 0,-1 0-1,1 0 1,0 0-1,0-1 1,0 1-1,0 0 1,0 0-1,-1 0 1,1 0-1,0 0 1,0 0-1,0 0 1,-1 0-1,1 0 1,0 0-1,0 0 1,0-1-1,-1 1 1,1 0-1,0 0 1,0 0 0,0 0-1,-1 1 1,1-1-1,0 0 1,0 0-1,0 0 1,-1 0-1,1 0 1,0 0-1,0 0 1,-11 16 1687,6-2-1487,0-1 0,1 2 0,0-1 0,1 0 0,1 1 0,-1 16 0,2 90 103,1-112-307,0-3-38,7 98-24,-6-92-262,1 0 1,1 0 0,0 0-1,0 0 1,1-1 0,7 15-1,-10-24 220,0-1 0,-1 0 0,1 0 0,0 1 0,-1-1 0,1 0 0,0 0 0,0 0 0,0 0 0,0 0 0,0 0 0,0 0 0,1 0 0,-1-1 0,0 1 0,0 0 0,1-1 0,-1 1 0,0-1 0,1 1 0,-1-1 0,0 1 0,1-1 0,-1 0 0,0 0 0,1 0 0,-1 0 0,1 0 0,-1 0 0,1 0 0,-1 0 0,0-1 0,1 1 0,-1-1 0,0 1 0,1-1 0,-1 1 0,0-1 0,2-1 0,17-14-760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112 129 14091,'14'-8'1504,"-5"10"-736,-3 6-239,-4 10 807,-2 5-192,-1 10-232,-5 2-95,-2 5-265,-2 3-104,-3-1-360,-2-2-224,0-10-624,-3-4 2040,-2-12-1288,3-8-32,-3-12 32</inkml:trace>
  <inkml:trace contextRef="#ctx0" brushRef="#br0" timeOffset="1">14 212 11522,'18'7'1689,"-3"7"-985,3 6-320,-1 5 1785,3 2-1673,1 2-312,-1-2-336,1-1 216,-1-9-160,-3-4-80</inkml:trace>
  <inkml:trace contextRef="#ctx0" brushRef="#br0" timeOffset="2">328 1 15547,'4'5'388,"-1"-1"0,0 1 1,-1 0-1,1 0 0,-1 1 0,0-1 0,3 11 0,3 8 427,27 52 502,-16-38-808,-1 2 0,11 40-1,-25-69-479,-1 0 0,-1 0-1,0 1 1,-1-1-1,0 1 1,0-1 0,-1 0-1,-1 1 1,0-1-1,-1 1 1,0-1 0,-5 15-1,5-21 31,0 0 1,0 0-1,-1 0 0,1 0 0,-2 0 1,1-1-1,0 1 0,-1-1 0,1 0 0,-1 0 1,-1 0-1,1-1 0,0 1 0,-1-1 1,0 0-1,-8 4 0,-4 0 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17924,'2'-1'227,"-1"-1"0,1 1 0,-1-1 0,1 0 0,-1 0 0,0 0 0,0 0-1,0 0 1,0 0 0,0 0 0,1-4 0,2-5 148,188-351 3268,-205 390-3815,1 0 0,2 1 0,1 0 0,1 1 0,1-1 0,-3 47 0,10-57-317,3-15 257,2-10-65,1-7-141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14827,'-3'12'1745,"6"-1"-913,1 2-320,4 0 1144,5 1-384,5-1-391,2 3-89,7-5-256,4-1-168,5-2-280,0-3-264,1 0-576,-2-3 680,-11-2-152,-8-4-136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15915,'4'8'1841,"3"1"-1217,3-1-248,3 2 1000,6 1-640,3-1-207,7-2-385,6 1-264,3-5-721,2-4-1703,6-4 2136,2-8-336,0-3-313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8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221 293 16852,'19'-13'1286,"0"-1"0,-1 0 0,-1-2 0,-1 0 0,27-33 0,-22 25-654,39-52 295,-17 19-739,-28 44-182,-14 13-7,-1 0 0,0 0 0,1 0 1,-1 0-1,0 0 0,0 0 0,1 0 0,-1 0 1,0 0-1,1 0 0,-1 0 0,0 0 0,1 0 1,-1 0-1,0 1 0,0-1 0,1 0 0,-1 0 0,0 0 1,0 0-1,1 0 0,-1 1 0,0-1 0,0 0 1,1 0-1,-1 1 0,0-1 0,0 0 0,0 0 1,1 1-1,-1-1 0,0 1 0,1 3-9,0 0 0,0 0 0,0 0 0,0 1 0,-1-1 0,0 7 0,-14 215-30,6-154-1160,2 95 0,8-152 15,-1-11-389,-8-11 712,-4-4 367</inkml:trace>
  <inkml:trace contextRef="#ctx0" brushRef="#br0" timeOffset="1">0 499 16051,'13'5'1905,"10"-2"-929,9-3-288,17-5 913,5 0-145,10-3-264,4 1-144,1 0-456,-1 1-263,-4 3-506,-6 3-367,-12 6-680,-1 4 2016,-12 3-1016,-3-3-136,-6 0-56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12275,'1'8'2835,"23"160"3332,-7 90-4570,-11-155-846,-5-71-586,-1-21-11,-1-8 2,1-5 75,-39-398 670,38 390-908,0-19 0,1 28 5,0 0 0,0 0 0,0 0 0,0 0 1,0 0-1,0 0 0,0 0 0,1 0 0,-1 0 0,0 0 0,0 0 1,1 0-1,-1 0 0,1 0 0,-1 0 0,1 1 0,-1-1 0,1 0 0,0 0 1,0 0-1,2 1-4,0 0 0,0 0 1,0 0-1,-1 1 0,1-1 1,0 1-1,0 0 0,-1-1 1,1 1-1,0 1 0,3 1 1,12 4-13,1-4 17,0 0-1,1-1 1,-1-1 0,0-1-1,0-1 1,1 0-1,31-8 1,-8-1 11,0-2 1,51-22-1,80-55 32,-119 58-37,73-30-1,-117 57 2,0 0-1,1 0 1,0 1 0,-1 1-1,1 0 1,0 1 0,0 0 0,0 1-1,15 1 1,-22-1 7,0 1 1,0 0-1,0 0 1,0 1-1,-1-1 0,1 1 1,-1 0-1,1 0 1,-1 1-1,1-1 0,-1 1 1,0 0-1,-1 0 1,1 1-1,0-1 0,-1 1 1,0-1-1,1 1 1,-2 0-1,1 1 0,0-1 1,-1 0-1,0 1 1,3 8-1,1 8 12,-2 0-1,0 0 1,-1 1-1,-1-1 1,-2 1-1,0-1 1,-6 42-1,6-59-194,-1 1 0,1-1 0,-1 0-1,0 0 1,0 0 0,-1 0 0,-2 5 0,3-8 120,1 0 0,-1-1 1,1 1-1,-1 0 0,0 0 0,1-1 1,-1 1-1,0 0 0,0-1 0,0 1 1,0-1-1,0 1 0,1-1 1,-1 1-1,0-1 0,0 0 0,0 1 1,0-1-1,0 0 0,0 0 1,0 0-1,0 0 0,0 0 0,0 0 1,0 0-1,0 0 0,0 0 1,0 0-1,0-1 0,0 1 0,0 0 1,0-1-1,0 1 0,0 0 1,-1-2-1,-16-8-602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14227,'8'-6'1309,"0"1"-1,1 0 0,0 1 1,17-7-1,-14 7-558,1 1 0,0 0-1,14-2 1,-25 5-702,0 0-1,0-1 1,0 1 0,-1 0 0,1 0-1,0 0 1,0 0 0,0 0 0,0 1 0,-1-1-1,1 1 1,0-1 0,0 1 0,-1-1 0,1 1-1,0 0 1,-1 0 0,1 0 0,-1 0-1,1 0 1,-1 0 0,1 0 0,-1 0 0,0 1-1,0-1 1,0 1 0,1-1 0,0 3 0,-1-1-26,0 0-1,-1 0 1,1 0 0,-1 0 0,0 0 0,0 0 0,0 0 0,0 0 0,0 1 0,-1-1 0,1 0 0,-1 0 0,0 0 0,0 0 0,0-1 0,-2 6 0,-10 16 49,0-1 0,-24 31 0,-14 23-52,45-67-24,1 0 0,0 1 0,1 0 0,0 0 0,-4 19 1,7-29-23,1 1 1,0-1 0,-1 1-1,1 0 1,0-1 0,0 1-1,0 0 1,0-1 0,0 1-1,0-1 1,0 1 0,1 0-1,-1-1 1,0 1 0,1-1-1,-1 1 1,1-1 0,0 1 0,0-1-1,-1 1 1,1-1 0,0 0-1,0 1 1,0-1 0,1 0-1,-1 0 1,0 0 0,0 0-1,0 0 1,3 2 0,-1-3-107,0 1 1,-1 0-1,1-1 1,0 0 0,0 1-1,-1-1 1,1 0 0,0 0-1,-1-1 1,1 1-1,0-1 1,0 1 0,-1-1-1,1 0 1,-1 0-1,1 0 1,-1 0 0,4-2-1,7-7-407,1 0 0,-1 0 0,-1-1 1,0-1-1,0 0 0,10-15 0,-9 12 240,19-23-495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12923,'14'-7'1902,"-14"7"-1843,1 0-1,-1 0 0,0 0 1,0 0-1,1 0 1,-1 0-1,0 0 1,1 1-1,-1-1 1,0 0-1,1 0 1,-1 0-1,0 0 1,0 1-1,1-1 1,-1 0-1,0 0 1,0 0-1,1 1 1,-1-1-1,0 0 1,0 1-1,0-1 1,0 0-1,1 0 1,-1 1-1,0-1 1,1 4 270,-1-1 0,1 1 1,-1 0-1,0-1 0,0 1 1,0 4-1,-1 0 14,-14 135 2656,2-38-3660,13-105 625,0 0 0,0 0 1,0 0-1,1 0 1,-1 0-1,0 0 0,0-1 1,0 1-1,0 0 1,0 0-1,0 0 0,1 0 1,-1 0-1,0 0 1,0 0-1,0 0 0,0 0 1,0 0-1,0 0 1,1 0-1,-1 0 0,0 0 1,0 0-1,0 0 1,0 0-1,0 1 0,0-1 1,1 0-1,-1 0 1,0 0-1,0 0 0,0 0 1,0 0-1,0 0 1,0 0-1,0 0 1,0 0-1,0 1 0,1-1 1,-1 0-1,0 0 1,0 0-1,0 0 0,0 0 1,0 0-1,0 0 1,0 1-1,7-14-724,5-15-710,48-104-4112,-47 106 5224,2 0 0,33-44 0,-42 64 1057,-3 8 509,-4 15 892,-33 125 2223,-17 70-4660,51-212 295,0-1 0,0 1 1,0 0-1,0 0 1,0 0-1,0 0 0,0-1 1,0 1-1,0 0 1,0 0-1,-1 0 0,1 0 1,0 0-1,0-1 1,0 1-1,0 0 0,0 0 1,0 0-1,-1 0 1,1 0-1,0 0 0,0 0 1,0 0-1,0 0 1,-1-1-1,1 1 0,0 0 1,0 0-1,0 0 1,-1 0-1,1 0 0,0 0 1,0 0-1,0 0 0,0 0 1,-1 0-1,1 0 1,0 0-1,0 1 0,0-1 1,-1 0-1,1 0 1,0 0-1,0 0 0,0 0 1,0 0-1,0 0 1,-1 0-1,1 1 0,0-1 1,0 0-1,0 0 1,0 0-1,0 0 0,0 0 1,-1 1-1,1-1 1,0 0-1,0 0 0,0 1 1,-6-18-338,3-16-468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15179,'4'9'1929,"2"-4"-1121,5-3-192,5-1 968,9-4-455,5-2-153,7-2-184,2 1-296,4 0-840,-5 2 488,-2 8-176,-7 0-112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37 122 12283,'2'5'407,"0"0"0,0 0 0,1-1 0,0 0 0,0 1 1,0-1-1,0 0 0,1 0 0,-1-1 0,1 1 0,0-1 1,5 4-1,-5-5-266,1 0 0,-1 0 0,1 0 0,-1-1 1,1 0-1,0 1 0,-1-1 0,1-1 0,0 1 0,0-1 1,0 0-1,0 0 0,-1 0 0,1-1 0,0 0 0,0 0 1,-1 0-1,1 0 0,8-5 0,0 1 20,0-1 1,-1-1-1,1 0 1,-2-1-1,14-10 0,-20 14-98,0 0-1,0-1 0,-1 1 1,0-1-1,0 0 0,0 0 0,0 0 1,-1-1-1,0 1 0,0-1 1,0 0-1,-1 0 0,3-11 0,-4 16-42,-1-1 0,0 1-1,0-1 1,0 1 0,0-1-1,0 1 1,0-1 0,0 1-1,0-1 1,-1 1 0,1-1-1,0 1 1,-1-1 0,1 1-1,-1 0 1,0-1 0,1 1-1,-1 0 1,0-1 0,0 1-1,0 0 1,0 0-1,-2-2 1,0 1 3,1 1 0,-1-1 0,1 1 0,-1 0 0,0 0 0,0 0 0,0 0 0,1 0 0,-1 1 0,0-1 0,-5 1-1,-1 0 17,0 0-1,1 0 0,-1 1 0,0 1 0,1 0 0,-1 0 0,-15 6 1,13-2-9,0 1 0,0 1 0,1-1 1,0 1-1,1 1 0,0 0 0,0 0 1,1 1-1,0 0 0,1 1 0,0-1 1,0 1-1,-8 20 0,4-3 44,0 0 1,2 1-1,1 0 0,-8 52 0,15-70-46,-1 1 0,2 0-1,-1 0 1,2 0 0,0-1-1,0 1 1,4 16 0,-3-23-22,-1 0 1,1-1 0,0 1-1,0-1 1,0 0-1,1 1 1,-1-1 0,1 0-1,0-1 1,0 1 0,1 0-1,-1-1 1,1 0-1,-1 0 1,1 0 0,0 0-1,0 0 1,1-1-1,-1 0 1,7 3 0,1-2-40,1 0 0,-1 0 0,1-1 1,0-1-1,0 0 0,0-1 1,-1 0-1,1-1 0,0 0 1,19-5-1,-1-2-212,0-1 0,-1-1 0,31-15 1,-10 0 16,-8-5-71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9962,'0'1'246,"0"-1"1,0 0-1,1 1 0,-1-1 0,0 1 1,0-1-1,0 1 0,0-1 0,0 1 1,0-1-1,0 1 0,0 0 0,0-1 1,0 1-1,0-1 0,0 1 0,0-1 0,0 1 1,0-1-1,0 1 0,0-1 0,-1 1 1,1-1-1,0 1 0,0-1 0,-1 0 1,1 1-1,-1 0 0,-8 24 1450,-16 29 582,-48 80 0,55-106-2317,-1-1 0,-2-1 0,0 0 0,-34 30 0,50-52-190,-1 1 0,1-1 0,-1 0 0,0-1 0,-7 4 1,12-6 179,-1 0 0,0-1 1,1 1-1,-1 0 1,0-1-1,1 0 1,-1 1-1,0-1 0,1 0 1,-1 0-1,0 0 1,0 0-1,1 0 1,-1 0-1,0-1 1,1 1-1,-1 0 0,0-1 1,1 1-1,-1-1 1,1 0-1,-1 0 1,1 0-1,-3-1 0,-9-16-575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15155,'11'6'1833,"4"1"-1105,2 6-192,4 3 936,9 3-504,3 2-159,5 5-121,2 1-144,0-3-264,-1-1-184,-5-1-456,-2-6-296,-7-3 552,-3-5-120,-4-4-112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12379,'8'-11'1915,"2"-1"1940,-3 12 1702,-5 1-5505,0 0 0,0 0-1,0 0 1,1 0 0,-1-1 0,0 1-1,1-1 1,-1 0 0,0 1-1,1-1 1,-1 0 0,0 0-1,1 0 1,2-1 0,33-12 79,-34 11-126,1 0-1,-1 0 1,1 1 0,0-1-1,-1 1 1,1 0 0,0 0 0,0 1-1,8-1 1,-12 2-5,0-1-1,0 1 1,0-1 0,0 0 0,0 1-1,-1 0 1,1-1 0,0 1 0,0 0-1,0-1 1,-1 1 0,1 0 0,0 0-1,-1-1 1,1 1 0,-1 0 0,1 0-1,-1 0 1,0 0 0,1 0 0,-1 0-1,0 0 1,1 0 0,-1 0 0,0 0-1,0 1 1,3 33-21,-3-30 8,0 9-249,1 0 1,1-1-1,0 1 1,3 13 0,-4-26 247,-1 0 1,0-1 0,0 1-1,0 0 1,1 0-1,-1-1 1,0 1 0,1 0-1,-1 0 1,1-1 0,-1 1-1,1-1 1,-1 1-1,1 0 1,-1-1 0,1 1-1,0-1 1,-1 1 0,1-1-1,0 1 1,-1-1-1,1 0 1,0 1 0,0-1-1,-1 0 1,1 0 0,0 1-1,0-1 1,0 0-1,-1 0 1,1 0 0,0 0-1,0 0 1,0 0 0,-1 0-1,3-1 1,16-8-303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15651,'-9'0'1745,"2"0"-889,-2 0-304,9 7 1056,0 3-231,9 2-353,1 2-104,7 0-248,2-2-136,8-2-160,2 3-56,5-8-320,2 0-192,1-5-520,0-2-280,-4-5 768,-1 1-176,-2-2-176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13683,'0'2'72,"3"22"2587,-3-24-2616,0 0-1,0 1 1,0-1-1,0 0 0,0 0 1,0 0-1,0 0 1,0 0-1,0 1 0,1-1 1,-1 0-1,0 0 1,0 0-1,0 0 0,0 0 1,0 0-1,1 0 1,-1 0-1,0 1 0,0-1 1,0 0-1,0 0 1,1 0-1,-1 0 0,0 0 1,0 0-1,0 0 1,0 0-1,1 0 0,-1 0 1,0 0-1,0 0 1,0 0-1,0 0 0,1 0 1,-1 0-1,0 0 1,0-1-1,0 1 1,1 0-1,10-12 1333,39-67 1390,57-123 1,-64 115-2104,21-44 3,-57 120-594,-5 14-55,-5 15-19,-12 39-2,8-37-14,2-1-1,0 1 0,1 0 0,1 1 0,1-1 0,0 23 0,2-42 16,0 0 1,0 0 0,0 0-1,0 0 1,0 0-1,0-1 1,0 1 0,1 0-1,-1 0 1,0 0 0,0 0-1,1-1 1,-1 1 0,0 0-1,1 0 1,-1 0-1,1-1 1,-1 1 0,1 0-1,-1-1 1,1 1 0,-1 0-1,1-1 1,0 1 0,-1-1-1,1 1 1,0-1-1,0 1 1,-1-1 0,1 0-1,0 1 1,0-1 0,0 0-1,-1 0 1,1 1-1,0-1 1,0 0 0,0 0-1,0 0 1,0 0 0,-1 0-1,1 0 1,0 0 0,0-1-1,0 1 1,0 0-1,-1 0 1,1-1 0,0 1-1,0 0 1,0-1 0,-1 1-1,2-1 1,5-3-15,0 0 0,0-1 0,-1 1 0,10-10 0,20-23 21,-2-1-1,-1-2 1,48-78 0,-67 98 26,-10 13-17,-2 4-8,-1 1 0,0 0 0,1 0 0,-1 0 1,1 0-1,0 0 0,0 0 0,-1 0 0,1 0 1,1 1-1,-1-1 0,3-1 0,-5 3-3,0 0 0,0 0-1,0 0 1,1 0 0,-1 0 0,0 0-1,0 0 1,1 0 0,-1 0-1,0 0 1,0 0 0,0 0 0,1 0-1,-1 0 1,0 0 0,0 0 0,0 0-1,1 1 1,-1-1 0,0 0-1,0 0 1,0 0 0,0 0 0,1 0-1,-1 0 1,0 1 0,0-1-1,0 0 1,0 0 0,0 0 0,1 1-1,-1-1 1,0 0 0,0 0 0,0 0-1,0 1 1,0-1 0,0 0-1,0 0 1,0 0 0,0 1 0,0-1-1,0 0 1,0 0 0,0 0-1,0 1 1,0-1 0,0 0 0,0 14 4,0-12-3,-13 222-205,13-221 114,0 0 0,1 1 0,-1-1 0,1 0 0,-1 0 0,1 0 0,0 0 0,0 0 0,0 0 0,3 4 0,-4-6 52,0-1 0,0 0 0,0 1 0,1-1 0,-1 0 0,0 0 0,1 1 0,-1-1 0,0 0 0,1 1 0,-1-1-1,0 0 1,1 0 0,-1 0 0,0 0 0,1 1 0,-1-1 0,1 0 0,-1 0 0,0 0 0,1 0 0,-1 0 0,1 0 0,-1 0-1,0 0 1,1 0 0,-1 0 0,1 0 0,-1 0 0,1 0 0,0-1-26,1 0-1,-1 0 1,0 0-1,1 0 1,-1 0-1,0-1 1,0 1 0,0 0-1,0 0 1,0-1-1,0 1 1,1-3 0,10-21-454,2-4-137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12451,'-2'0'952,"0"0"-776,-1 0-112,3 1 368,0 0-328,3-1-400,0 0-432,0 0 576,0 0-112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186 129 10298,'4'-9'539,"2"-6"572,0 0 0,0-1 0,-2 0-1,0 1 1,2-19 0,-6 34-1064,0 0-1,0-1 0,0 1 1,0 0-1,0-1 0,0 1 1,0 0-1,0 0 0,0-1 1,0 1-1,0 0 0,0-1 1,0 1-1,0 0 0,0-1 1,0 1-1,0 0 0,-1 0 1,1-1-1,0 1 0,0 0 1,0 0-1,0-1 0,-1 1 1,1 0-1,0 0 0,0 0 1,-1-1-1,1 1 0,0 0 1,0 0-1,-1 0 0,1 0 1,0-1-1,-1 1 0,1 0 1,-1 0-1,-13 4 765,-12 14-218,10-3-482,0 2-1,1-1 1,1 2-1,1 0 1,0 0 0,2 1-1,0 1 1,-16 40-1,18-37-141,2 0 0,0 1 1,2 0-1,0 0 0,2 0 0,1 0 0,1 49 0,1-66-59,1-1 0,0 1 0,1-1 0,-1 1 0,1-1 0,0 1-1,1-1 1,-1 0 0,1 0 0,1 0 0,5 9 0,-1-7-197,-1 0 1,1 0 0,0 0-1,1-1 1,0 0 0,12 6-1,2 3-174,-1 0-59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7722,'4'-2'698,"-1"0"-1,1 1 1,0-1 0,0 1 0,0 0 0,0-1 0,0 2 0,0-1-1,0 0 1,0 1 0,0 0 0,7 1 0,8 0 385,29 8 1,6 0-155,-24-8-602,-1-2 1,59-9-1,58-21-9,-63 12-151,-78 18-160,197-37 361,-156 31-233,1 3 0,65 2 0,-87 4 20,50 12 1,-50-9-58,0 0-1,27 1 1,-1-7 37,-1-2 0,1-2 0,-1-3 0,0-2-1,83-27 1,-123 35 32,-10 2-262,1 0 0,-1 0 0,1 0 0,0 0-1,-1 0 1,1 0 0,-1 0 0,1 0 0,-1 0 0,1 0-1,-1-1 1,1 1 0,-1 0 0,1 0 0,-1-1-1,1 1 1,-1 0 0,1-1 0,-1 1 0,0-1 0,1 1-1,-1 0 1,1-1 0,-1 0 0,1 0-375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13339,'0'-1'173,"0"0"1,0 0 0,1 0-1,-1 0 1,0 0 0,1 0-1,-1 0 1,1 0 0,-1 0-1,1 0 1,0 0-1,-1 1 1,1-1 0,0 0-1,-1 0 1,1 1 0,0-1-1,0 0 1,0 1-1,0-1 1,0 1 0,0-1-1,0 1 1,0-1 0,0 1-1,0 0 1,0 0-1,0-1 1,0 1 0,0 0-1,2 0 1,2 0 172,-1-1 0,1 1 0,-1 0 1,1 0-1,-1 1 0,8 1 0,-6 0-202,1 0 0,0 0 0,-1 1 0,0 0 0,0 1 0,0-1 0,0 1 0,0 0 1,0 1-1,-1-1 0,7 8 0,-10-9-143,0-1 0,-1 0 0,1 1 0,0-1 0,-1 1 0,0-1 0,0 1 0,0-1 0,0 1 0,0 0 0,0 0 0,-1 0 0,1-1 0,-1 1 0,0 0 0,0 0 0,0 0 0,0 0 0,0 0 0,-1-1 0,1 1 0,-1 0 0,0 0 0,1 0 0,-2-1 0,1 1 0,0-1 0,0 1 0,-1-1 0,-2 4 0,-10 12-18,0-1 1,-26 23-1,25-26 11,0 1 0,1 1 0,-16 23 0,19-23-19,-16 36 1,24-45 11,1-1-1,0 1 0,0-1 1,0 1-1,1 0 1,0 0-1,0-1 1,1 1-1,0 9 1,0-14 5,1 0 1,-1 1-1,1-1 1,-1 0-1,1 0 1,0 0-1,-1 0 1,1 0-1,1 0 1,-1 0-1,0 0 1,0-1-1,1 1 1,-1 0 0,1-1-1,-1 1 1,1-1-1,0 1 1,-1-1-1,1 0 1,0 1-1,0-1 1,0 0-1,0 0 1,0-1-1,0 1 1,0 0-1,0-1 1,1 1-1,-1-1 1,0 0 0,0 0-1,0 1 1,5-2-1,6 1-15,1-1-1,-1-1 1,0 0-1,19-6 1,69-22 20,-90 26 61,1-1 0,-1 0 0,0-1 1,0 0-1,0-1 0,13-11 0,-22 16-22,-1 1-1,1-1 1,-1 1 0,0-1 0,1 0 0,-1 1-1,0-1 1,0 0 0,0 0 0,0 0 0,0 0-1,-1 0 1,1 0 0,0 0 0,-1 0 0,0 0-1,1 0 1,-1-4 0,0 3 30,-1 0 0,0-1-1,1 1 1,-1 0 0,0 0 0,0 0 0,-1 0-1,1 0 1,-1 0 0,-3-5 0,-1 0 69,-1 0 1,0 0-1,0 1 1,-1 0-1,0 1 1,-14-10-1,14 11-80,-1 1-1,1 0 0,-1 1 0,0-1 0,0 1 1,-13-2-1,19 5-121,0-1 1,-1 0 0,1 1-1,0 0 1,-1 0-1,1 0 1,0 0 0,-1 0-1,1 1 1,0-1-1,0 1 1,-1 0 0,1 0-1,0 0 1,0 0-1,0 1 1,0 0-1,0-1 1,0 1 0,1 0-1,-4 2 1,6-3 45,-1 0 1,0 0-1,0-1 1,1 1-1,-1 0 0,0 0 1,1 0-1,-1 0 1,1 0-1,0 0 1,-1 0-1,1 0 1,0 0-1,-1 0 0,1 0 1,0 0-1,0 0 1,0 1-1,0-1 1,0 0-1,0 0 1,0 0-1,0 0 0,1 0 1,-1 0-1,0 0 1,1 0-1,-1 0 1,0 0-1,1 0 1,-1 0-1,1 0 0,0 0 1,-1 0-1,1 0 1,0-1-1,0 1 1,-1 0-1,1 0 1,0-1-1,0 1 0,0 0 1,0-1-1,0 1 1,1 0-1,19 5-472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14059,'0'14'788,"0"-1"1,1 0-1,0 0 0,1 1 1,0-1-1,1 0 0,9 24 1,4 23 480,-7-14-888,-2 1 1,-2-1-1,-3 1 0,-6 94 0,2-116-478,-2 1 0,-1-1 0,-1 0 0,-1 0 0,-1-1 0,-1 0 0,-2-1 0,0 1 0,-1-2 0,-26 37 0,32-52 76,0 1 0,0-1 0,-1 0 0,0-1 0,0 0 0,0 0-1,-1 0 1,0-1 0,0 0 0,-9 4 0,16-8 8,-1-1-1,1 0 0,0 1 1,0-1-1,0 0 1,0 0-1,0 0 1,0 0-1,0 0 1,-1 0-1,1 0 0,0 0 1,0-1-1,0 1 1,0 0-1,0-1 1,-1 0-1,-15-13-275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99 16612,'0'-17'1166,"-1"11"-706,1 1 1,0 0-1,0-1 1,1 1 0,-1 0-1,3-10 1,-2 13-334,0 0 1,0 0-1,1 0 0,-1 1 1,0-1-1,1 0 1,-1 0-1,1 1 0,-1-1 1,1 1-1,0-1 0,-1 1 1,1 0-1,0 0 1,0 0-1,0 0 0,0 0 1,0 0-1,0 0 1,4 0-1,-1 0 1,0 0-1,-1 0 1,1 0-1,0 1 1,0 0-1,0 0 1,0 0-1,0 1 1,0 0-1,0-1 1,0 2-1,0-1 1,0 1-1,-1-1 1,1 1 0,-1 0-1,5 3 1,-6-3-116,-1-1 1,0 1-1,0 0 1,0 0-1,0-1 1,0 1-1,0 1 1,0-1-1,-1 0 1,1 0-1,-1 1 1,1-1 0,-1 0-1,0 1 1,0 0-1,0-1 1,0 1-1,-1-1 1,1 1-1,-1 0 1,0 0-1,1-1 1,-1 1-1,0 0 1,-1 0-1,1-1 1,0 1 0,-1 0-1,1-1 1,-1 1-1,-2 4 1,-3 6 6,-2 0 0,1 0 0,-2-1 0,1 0 0,-21 21 0,5-6 8,7-7-11,4-5-8,0 1 0,0 1 0,2 0 0,-18 34 0,27-48-8,1 0 1,0 1-1,0-1 1,0 0-1,0 1 0,1-1 1,0 0-1,-1 6 0,1-7 0,1-1 0,-1 0 0,0 0 1,0 1-1,1-1 0,-1 0 0,0 0 0,1 0 0,0 0 0,-1 1 0,1-1 0,-1 0 0,1 0 0,0 0 0,0 0 0,0-1 0,0 1 0,-1 0 0,1 0 0,0 0 0,0-1 0,1 1 0,-1 0 0,0-1 0,0 1 0,0-1 0,2 1 0,8 1-52,0-1 0,0 0 1,0-1-1,0 0 0,0-1 0,0 0 0,15-3 0,-11 1-122,-2 2-31,46-8-859,70-19 0,-88 18 528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52 100 13851,'-15'-15'1567,"15"14"-1471,-1 1 0,0-1 1,1 0-1,-1 1 0,1-1 0,-1 0 0,1 1 1,0-1-1,-1 0 0,1 0 0,0 0 0,-1 0 1,1 1-1,0-1 0,0 0 0,0 0 1,0 0-1,0 0 0,0 0 0,0-1 0,2 4 172,-1 0-1,1 1 1,-1-1-1,0 0 0,0 1 1,0-1-1,0 1 1,0-1-1,0 5 0,14 76 3,-3 1 0,-4 0 0,-5 118 1,-5-191-1858,-3-21 731,-5-27-138,10 36 947,-7-28-533,-11-45 20,3-1 1,-7-120-1,21 194 584,1-1 0,0 1 1,0-1-1,0 0 0,0 1 1,0-1-1,0 1 0,1-1 0,-1 1 1,0-1-1,1 1 0,-1-1 0,1 1 1,-1 0-1,1-1 0,0 1 0,0-1 1,0 1-1,-1 0 0,1 0 1,2-2-1,-3 3-8,1 0-1,-1 0 1,1 0 0,-1 0 0,1 0 0,-1 0-1,1 0 1,-1 0 0,1 0 0,-1 0 0,1 0-1,-1 0 1,1 0 0,-1 0 0,1 0 0,-1 0-1,0 1 1,1-1 0,-1 0 0,1 0 0,-1 0-1,1 1 1,14 15 199,12 29 412,34 75 1,-39-73-38,47 74 0,-66-115-537,1-1 0,0 0 0,0-1 0,0 1 0,1-1 0,0 0 0,6 5 0,-10-8-35,1 0 0,-1-1 0,1 1 0,-1 0 0,0-1 0,1 1 0,-1-1 0,1 1 0,0-1 0,-1 0 0,1 1 0,-1-1 0,1 0 0,0 0 0,-1 0 0,1 0 0,-1-1 0,1 1 0,-1 0 0,1-1-1,0 1 1,-1-1 0,1 1 0,-1-1 0,0 0 0,1 0 0,-1 1 0,0-1 0,1 0 0,-1 0 0,0-1 0,0 1 0,2-2 0,2-4 64,0-1 0,0 1 1,0-2-1,-1 1 0,0 0 0,-1-1 0,0 0 0,0 1 0,2-12 0,10-85 594,-12 70-419,0 1 1,-3-1 0,-1 1 0,-1-1 0,-13-63 0,6 78-179,9 20-86,0 0 1,-1 0-1,1 0 0,0 0 1,0 0-1,-1 0 1,1 0-1,0 0 0,0 0 1,-1 0-1,1 1 0,0-1 1,0 0-1,0 0 1,0 0-1,-1 0 0,1 0 1,0 1-1,0-1 1,0 0-1,0 0 0,-1 0 1,1 1-1,0-1 0,0 0 1,0 0-1,0 0 1,0 1-1,0-1 0,0 0 1,0 0-1,0 1 0,0-1 1,0 0-1,0 0 1,0 1-1,0-1 0,0 0 1,0 1-1,-1 4-221,0 1 0,1 0 0,0 0 0,1 9 0,-1-8 35,1 0 0,1 0 0,-1 0 0,1 0 0,0 0 0,1 0 0,3 7 0,2-7-369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72 12979,'0'-7'729,"0"1"-261,0 1-1,0-1 1,-1 0 0,1 1-1,-3-9 1,2 13-359,1 0-1,0 0 1,-1-1 0,0 1 0,1 0 0,-1 0 0,0 0-1,1 0 1,-1 0 0,0 0 0,0 0 0,0 0 0,0 0-1,0 0 1,0 0 0,0 0 0,0 1 0,-1-1 0,1 0 0,0 1-1,0-1 1,-1 1 0,1 0 0,0-1 0,0 1 0,-1 0-1,1 0 1,0 0 0,-3 0 0,0 0-7,0 1 0,0-1 0,1 1 0,-1 0-1,0 1 1,1-1 0,-1 1 0,1-1 0,-1 1 0,1 0 0,0 0 0,0 1 0,0-1 0,0 1 0,0-1 0,0 1-1,1 0 1,-1 0 0,1 0 0,0 0 0,0 1 0,0-1 0,-1 5 0,-4 5-21,1 1 0,1 0 0,1 0 0,-6 26 0,5 11 27,5-49-104,0 0 1,0 1 0,0-1-1,0 0 1,1 0 0,-1 0-1,1 1 1,-1-1 0,1 0-1,0 0 1,-1 0 0,1 0-1,0 0 1,0 0 0,1 0-1,-1-1 1,0 1 0,1 0-1,-1 0 1,3 1 0,-3-3-2,0 0 0,0 1 1,0-1-1,0 0 0,-1 0 1,1 0-1,0 0 1,0 0-1,0 0 0,0 0 1,0-1-1,0 1 0,0 0 1,0 0-1,0-1 1,0 1-1,0 0 0,0-1 1,-1 1-1,1-1 1,0 0-1,0 1 0,-1-1 1,1 1-1,0-1 0,-1 0 1,2-1-1,20-25 81,-17 21-65,42-65 166,-32 47-85,0 1 0,34-39 0,-47 60-92,0 0-1,0 0 1,0 0-1,1 0 1,-1 1-1,1-1 1,-1 1-1,1-1 1,-1 1-1,4-1 1,-4 1-7,-1 1 1,0 0-1,0 0 1,0 0-1,1 0 1,-1 0-1,0 0 1,0 0-1,1 1 1,-1-1-1,0 0 1,0 1-1,0-1 1,0 1-1,1-1 1,-1 1-1,0 0 1,0-1-1,0 1 0,0 0 1,0 0-1,-1-1 1,1 1-1,0 0 1,0 0-1,0 0 1,0 2-1,6 10 11,0 1-1,-1-1 0,-1 1 0,0 0 1,-1 1-1,4 28 0,1-3-4,-7-32-14,-1-3 17,0 0 1,0-1-1,0 1 1,1-1-1,4 9 1,-6-13-9,0 1 1,1-1-1,-1 1 0,0-1 1,0 0-1,1 1 0,-1-1 1,0 0-1,1 0 0,-1 1 1,1-1-1,-1 0 0,0 0 1,1 0-1,-1 1 0,1-1 1,-1 0-1,0 0 0,1 0 1,-1 0-1,1 0 0,-1 0 1,1 0-1,-1 0 0,0 0 1,2 0-1,-1 0 3,0-1-1,0 0 1,1 0 0,-1 1-1,0-1 1,0 0-1,0 0 1,0 0 0,0 0-1,0 0 1,0 0 0,0 0-1,0-2 1,14-21 44,-12 18-27,1-1 1,0 1-1,0 0 1,1 0-1,0 0 1,7-7-1,-11 12-18,1 0-1,-1 0 1,0 1 0,0-1-1,0 1 1,1-1-1,-1 0 1,0 1-1,1 0 1,-1-1 0,0 1-1,1 0 1,-1 0-1,1 0 1,-1 0-1,2 0 1,-1 0-3,1 1 0,-1 0 1,0-1-1,0 1 0,0 0 0,0 0 0,0 0 1,-1 1-1,1-1 0,0 0 0,0 1 0,-1-1 1,3 3-1,7 9 11,-1 0 0,-1 0 1,15 27-1,-18-27-8,1-1 0,1 1 0,0-2 0,1 1 0,16 16 0,-23-27-4,-1 0-1,1 0 1,-1 0-1,1 0 1,0 0-1,0 0 1,-1 0 0,1-1-1,0 1 1,0 0-1,0-1 1,0 0-1,0 1 1,0-1-1,0 0 1,0 0 0,0 0-1,-1 0 1,1 0-1,0-1 1,0 1-1,0-1 1,0 1-1,0-1 1,0 0-1,0 1 1,-1-1 0,1 0-1,0 0 1,2-3-1,5-3 5,0 0 1,0-1-1,-1 0 0,8-11 0,-8 9 11,13-14 6,-5 4-3,25-22-1,-37 38-12,1 0 0,0 0 0,0 1 0,0-1 0,0 1 0,0 1 0,1-1-1,-1 0 1,1 1 0,11-3 0,-14 5-4,0 0-1,0 0 1,0 1-1,0-1 1,0 1-1,0-1 1,0 1-1,0 0 1,0 0-1,0 0 1,0 1-1,0-1 1,-1 1-1,1-1 1,0 1-1,-1 0 1,0 0-1,1 0 1,-1 0-1,0 0 1,0 1-1,0-1 1,2 5-1,6 7 1,-2 1 0,0-1-1,7 18 1,-13-27-1,0-1-19,2 6-321,0-1-1,1 1 1,10 12 0,-14-20 282,0-1 1,0 0-1,0 0 0,0 0 0,0 0 1,0 0-1,0 0 0,1 0 0,-1 0 1,0 0-1,1-1 0,-1 1 0,1 0 1,1 0-1,-2-1 40,-1 0-1,1 0 1,0 0-1,0-1 1,0 1-1,0 0 1,0 0-1,0 0 1,0-1-1,0 1 1,-1-1-1,1 1 1,0 0-1,0-1 1,0 0 0,-1 1-1,1-1 1,0 1-1,-1-1 1,1 0-1,0 1 1,-1-1-1,1 0 1,-1 0-1,1-1 1,1 2-413,-1 4-136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10690,'-13'17'911,"1"0"1,1 1-1,0 1 0,1 0 0,-9 27 0,-28 103 794,32-88-775,-12 92 0,24-129-769,2 0 0,0 0-1,2 0 1,1 0-1,0 0 1,2-1 0,7 26-1,-8-39-251,1 1 0,0-1 0,1 0 0,0 0 0,10 15 0,-11-21 57,-1 1-1,0-1 1,1 0 0,0-1 0,0 1 0,0-1 0,0 1 0,1-1 0,-1 0-1,1-1 1,0 1 0,-1-1 0,10 3 0,22-1-233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144 157 8450,'4'-6'636,"-1"-1"1,-1 0 0,1 0 0,-1 0-1,0 0 1,-1-1 0,1 1-1,-1-11 1,0 15-313,-1-1-1,0 0 1,-1 0 0,1 1-1,0-1 1,-1 0 0,0 1-1,0-1 1,0 0 0,0 1-1,-1 0 1,0-1 0,1 1-1,-1 0 1,0-1 0,0 1-1,-1 0 1,-3-3 0,4 4-197,0 1-1,0-1 1,0 1 0,-1 0 0,1 0 0,-1 0 0,1 0 0,0 0 0,-1 0 0,0 1 0,1-1 0,-1 1-1,1 0 1,-1 0 0,1 0 0,-1 0 0,0 0 0,1 0 0,-1 1 0,1-1 0,-1 1 0,-2 1-1,1-1-59,-1 1-1,1 0 0,-1 0 0,1 1 1,0-1-1,0 1 0,0 0 0,0 0 1,1 0-1,-6 7 0,5-5-54,0 1-1,1-1 1,0 1 0,1 0-1,-1 0 1,1 0 0,0 0-1,0 1 1,1-1 0,0 0-1,0 7 1,0-9-17,1-1 1,0 1-1,0-1 1,0 1-1,0-1 0,1 1 1,-1-1-1,1 0 1,0 1-1,0-1 1,0 0-1,1 1 0,-1-1 1,1 0-1,-1 0 1,1 0-1,0 0 1,0-1-1,1 1 0,-1 0 1,0-1-1,4 3 1,-5-4 2,0-1-1,0 1 1,0 0 0,0-1 0,0 0-1,0 1 1,0-1 0,0 1 0,0-1-1,0 0 1,0 0 0,0 0 0,1 0-1,-1 0 1,0 0 0,0 0 0,0 0-1,0 0 1,0 0 0,0 0 0,0-1-1,0 1 1,0-1 0,0 1 0,1-1-1,23-20 13,-22 17-5,-1 1 1,1 0-1,0 1 1,1-1-1,-1 0 1,5-2-1,27-12-64,-23 10 62,0 0 0,1 2 0,0-1-1,0 2 1,22-6 0,-32 10-5,0-1 0,1 1 1,-1 0-1,0 0 0,1 0 0,-1 1 0,0-1 0,0 1 0,1 0 1,-1-1-1,0 2 0,0-1 0,0 0 0,0 1 0,0-1 0,0 1 0,-1 0 1,1 0-1,0 0 0,-1 0 0,1 0 0,-1 1 0,0-1 0,0 1 1,0-1-1,0 1 0,0 0 0,2 5 0,-3-7 41,-3-9 2,-9-26 41,-16-41 32,48 166-42,-20-87-56,12 27-181,-12-31 129,-1 1 0,0-1 0,1 1-1,-1-1 1,1 1 0,-1-1 0,0 1 0,1-1 0,-1 1 0,1-1 0,0 0 0,-1 1 0,1-1 0,-1 0 0,1 1 0,-1-1 0,1 0 0,0 0 0,-1 0 0,1 1 0,0-1 0,-1 0 0,1 0 0,-1 0 0,1 0 0,0 0 0,-1 0 0,1 0 0,0-1 0,-1 1 0,1 0 0,0 0 0,-1 0 0,1-1-1,-1 1 1,1 0 0,-1-1 0,1 1 0,-1 0 0,1-1 0,-1 1 0,1-1 0,-1 1 0,1-1 0,-1 1 0,1-1 0,6-5-252,0 4-125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14867,'-1'19'1470,"1"0"-1,0-1 1,5 25-1,12 75-659,-16-112-769,28 139 878,-23-123-788,0-1 0,1 0 0,2 0 0,16 30 0,-17-43-560,-6-8 64,-4-3 142,-5-3 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13387,'2'7'706,"-1"-1"1,-1 1-1,1-1 1,-1 1-1,0-1 1,-1 8-1,0 15 287,23 168 1014,-3-46-2146,-43-216-1228,5-3 879,-16-126 1,35 192 772,3 8-82,5 15 28,6 15-23,-13-50-297,-5-12-2006,2 19 1705,4 2-98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14539,'1'-1'212,"0"0"-1,0-1 1,0 1 0,0 0-1,0 0 1,0 0 0,0 0 0,1 0-1,-1 0 1,0 0 0,1 0-1,-1 0 1,1 0 0,-1 1-1,1-1 1,0 1 0,-1-1-1,1 1 1,-1 0 0,3-1-1,34-3 1473,-22 5-1456,-1 0-1,1 1 1,-1 0-1,0 1 1,0 1-1,0 0 1,0 1-1,23 12 1,-22-9-196,-1 0 0,0 2 0,0-1 0,-1 2 0,0 0 1,-1 0-1,17 21 0,-25-27 2,-1 1 0,0 0 0,0 0-1,0 0 1,-1 0 0,0 1 0,0-1 0,-1 1 0,0 0 0,0 0-1,0 0 1,-1 0 0,0 0 0,-1 0 0,1 0 0,-1 0 0,-1 0 0,-1 10-1,0-6 64,-1 0-1,0-1 1,-1 1-1,-1-1 1,1 0 0,-2 0-1,1 0 1,-1-1-1,-1 0 1,1 0-1,-11 9 1,-1 0 32,-1-2 0,0 0 0,-1-1 0,-1-1 0,0-1 0,-1 0 0,-1-2 0,0-1 0,-42 13 1,58-21-205,4-1-53,0 0-1,0-1 1,0 1 0,1 0-1,-1 0 1,1 1 0,-1-1 0,1 0-1,-5 4 1,7-4 71,0-1 0,0 0 1,0 0-1,0 1 0,0-1 0,0 0 0,0 0 0,0 1 1,0-1-1,0 0 0,0 0 0,0 1 0,1-1 1,-1 0-1,0 0 0,0 1 0,0-1 0,0 0 1,1 0-1,-1 0 0,0 1 0,0-1 0,0 0 0,1 0 1,-1 0-1,0 0 0,0 0 0,1 1 0,-1-1 1,0 0-1,0 0 0,1 0 0,-1 0 0,0 0 1,0 0-1,1 0 0,-1 0 0,0 0 0,0 0 1,1 0-1,-1 0 0,0 0 0,0 0 0,1 0 0,-1 0 1,0 0-1,1-1 0,16 2-715,0-2 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15211,'10'-9'1801,"-6"6"-1145,-2 9-256,-2 8 856,2 7-480,-2 4-104,3 5-319,-1 2-281,1-1-649,-3-3 1562,0-8-993,0-4-8,0-15 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14347,'2'4'326,"0"1"0,0 0 0,0 0 0,0 0 0,-1 0 0,0 0 0,1 8 0,5 21 569,-6-32-928,0 1 0,0-1-1,0 0 1,0 1-1,0-1 1,1 0-1,-1 0 1,1 0-1,-1 0 1,1 0-1,0 0 1,0 0-1,0 0 1,0-1-1,0 1 1,0-1-1,0 0 1,0 1-1,1-1 1,-1 0-1,3 1 1,0-2-96,-1 0 0,1 1 0,-1-1 0,1-1 0,-1 1 1,0-1-1,1 1 0,-1-1 0,0-1 0,0 1 0,7-3 0,2-1-175,-1 0-1,1 1 1,-1 0-1,19-2 1,-28 6 314,0 0 0,0-1 1,0 1-1,0 0 0,0 1 0,0-1 1,0 1-1,0-1 0,0 1 1,0 0-1,0 0 0,0 0 0,0 0 1,-1 0-1,1 1 0,0 0 0,-1-1 1,1 1-1,-1 0 0,0 0 1,0 0-1,1 0 0,-1 1 0,3 4 1,-1 1 273,0 0 0,0 0 0,0 1 0,-1 0 0,0 0 0,-1 0 0,0 0 0,1 10 0,1 76 4513,-4-92-4550,0-1-195,1 0 0,0 0 1,0 0-1,-1 0 0,1 0 0,0-1 0,0 1 1,1 0-1,-1-1 0,2 3 0,5 8-43,-6-7-7,0 0-1,0 0 1,-1 0 0,1 1 0,-2-1 0,1 0 0,0 0-1,-1 1 1,0-1 0,0 0 0,0 1 0,-1-1 0,0 0-1,0 1 1,0-1 0,-1 0 0,-4 9 0,5-11-17,-1 0 1,0 0-1,0 0 1,0 0-1,-1-1 1,1 1-1,-1 0 1,1-1-1,-1 0 1,0 0-1,0 0 1,0 0-1,0 0 0,0-1 1,0 1-1,0-1 1,-1 0-1,1 0 1,-1 0-1,1 0 1,-1-1-1,1 1 1,-1-1-1,1 0 1,-1 0-1,1 0 1,-1 0-1,-3-2 1,-4 0 100,9-1-128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16580,'0'-1'81,"0"1"1,1-1 0,-1 1 0,0 0 0,0-1 0,1 1 0,-1-1 0,0 1 0,1 0 0,-1-1 0,1 1 0,-1 0 0,0 0 0,1-1 0,-1 1 0,1 0-1,-1 0 1,1 0 0,-1-1 0,1 1 0,-1 0 0,1 0 0,-1 0 0,1 0 0,-1 0 0,1 0 0,-1 0 0,1 0 0,4 16 1296,-5-12-1236,5 51 1464,-4-41-1427,0 1 0,0 0 0,2 0 0,0-1 0,8 24 0,-9-34-169,1-1 0,0 1 1,0-1-1,0 1 1,1-1-1,-1 0 1,1 0-1,0 0 1,0-1-1,0 0 0,0 1 1,0-1-1,8 2 1,-4 0-14,-1-1 0,1 1 0,8 7 0,-5 0 4,0 0 0,-1 0-1,-1 1 1,0 0 0,-1 0 0,0 1-1,-1 1 1,0-1 0,-1 1 0,6 19-1,-12-33 2,0 0-1,0 0 1,0 0-1,0 0 1,0 0 0,0 0-1,0 0 1,0 0-1,0 0 1,0 0-1,1 0 1,-1-1-1,0 1 1,0 0-1,0 0 1,0 0 0,0 0-1,0 0 1,0 0-1,0 0 1,0 0-1,0 0 1,0 0-1,0 0 1,1 0-1,-1 0 1,0 0 0,0 0-1,0 0 1,0 0-1,0 0 1,0 0-1,0 0 1,0 0-1,0 0 1,0 1-1,0-1 1,0 0 0,1 0-1,-1 0 1,0 0-1,0 0 1,0 0-1,0 0 1,0 0-1,0 0 1,0 0-1,0 0 1,2-16 180,1-31 236,-3 35-332,1-21 130,-2 18-60,2-1-1,3-21 1,1 29-98,0 14-37,6 20-21,-7-18 13,-4-7-13,3 5-3,-1 0 0,2 0 1,-1 0-1,1 0 0,6 8 0,-9-14 3,0 1-1,-1 0 0,1-1 0,0 1 0,0-1 1,-1 1-1,1-1 0,0 1 0,0-1 1,0 1-1,0-1 0,0 0 0,-1 1 1,1-1-1,0 0 0,0 0 0,0 0 1,0 0-1,2 0 0,-2 0 1,0-1 0,1 1 0,-1-1 0,0 0-1,1 1 1,-1-1 0,0 0 0,0 0 0,0 0 0,0 0 0,0 0 0,0 0 0,0 0 0,0 0-1,0-1 1,1-1 0,5-10 11,0 1 0,-1-1 0,7-25 0,-9 24 10,2-1 1,11-23-1,-9 32-97,-4 13-50,-1 17-229,-3-22 307,0 3-6,2 13-579,-1 0 0,-1 0 0,-1 0 0,-3 18-1,3-33 116,-3-9-28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18476,'-2'-1'1629,"1"5"-450,-1 16 174,3 25-224,41 302-826,-42-346-301,7 24-454,-1-20 31,2-15 41,-1-9 113,-3 8 204,0 0 0,1 0 0,0 0 0,0 1 0,10-13 0,-14 21 61,1 0 0,0 0 1,0 0-1,0 0 1,0 1-1,0-1 1,0 1-1,0-1 0,0 1 1,1 0-1,-1-1 1,0 1-1,1 0 0,-1 1 1,1-1-1,-1 0 1,1 1-1,-1 0 0,1-1 1,0 1-1,-1 0 1,1 0-1,0 0 0,-1 1 1,1-1-1,-1 1 1,1-1-1,-1 1 0,5 2 1,0 0 25,0 1 0,-1 0-1,1 0 1,-1 1 0,0-1 0,0 1 0,0 1 0,0-1 0,-1 1 0,0 0 0,0 1-1,-1-1 1,0 1 0,0 0 0,0 0 0,-1 0 0,0 0 0,-1 0 0,1 1 0,-1 0-1,-1-1 1,2 12 0,-3-17 16,-1 1 0,1 0 0,-1 0-1,1 0 1,-1-1 0,0 1 0,0 0-1,0-1 1,0 1 0,-1-1 0,1 1 0,-1-1-1,1 0 1,-1 0 0,0 1 0,0-1 0,0 0-1,0-1 1,0 1 0,0 0 0,-1 0-1,1-1 1,-1 0 0,1 1 0,-1-1 0,1 0-1,-1 0 1,0 0 0,-4 0 0,-9 3 38,0-1 1,0-1-1,-31 0 1,35-2-193,7 0-91,2 0-79,0 0 0,0 0-1,1 0 1,-1 0 0,0 0-1,0 0 1,1 1-1,-1-1 1,0 1 0,1 0-1,-1 0 1,1 0 0,-1 0-1,1 1 1,-4 2-1,7-2-561,4-2-265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14635,'1'1'115,"0"0"0,0 0-1,0 0 1,0 0 0,0 0 0,-1 0-1,1 0 1,0 0 0,0 0-1,-1 1 1,1-1 0,-1 0 0,1 0-1,-1 1 1,0-1 0,0 0 0,1 1-1,-1-1 1,0 0 0,0 1 0,0 1-1,-5 36 724,2-24-70,1 1-474,1 0 0,0 0-1,1 0 1,1 0-1,0 0 1,4 18-1,-4-33-286,-1 0-1,0 0 1,0 0-1,1 0 0,-1 0 1,0 0-1,1 0 0,-1 0 1,1 0-1,-1 0 1,1 0-1,0 0 0,-1 0 1,1-1-1,0 1 0,0 1 1,0-2 0,-1 0 0,0 0 1,1 0-1,-1 0 0,1 0 0,-1 0 0,1 0 1,-1 0-1,1 0 0,-1 0 0,0 0 1,1 0-1,-1 0 0,1 0 0,-1 0 1,1 0-1,-1 0 0,0-1 0,1 1 1,-1 0-1,1 0 0,-1 0 0,0-1 0,1 1 1,-1-1-1,3-1 29,-1-1 0,1 0-1,-1 1 1,0-1 0,0 0 0,-1 0 0,1 0-1,1-4 1,11-32 467,15-71-1,-15 49 8,-14 60-503,0 1 0,0-1 0,0 1 0,0-1 0,0 1 0,0-1 0,0 1-1,1 0 1,-1-1 0,0 1 0,0-1 0,0 1 0,0-1 0,1 1 0,-1-1 0,0 1 0,0-1 0,1 1-1,-1 0 1,0-1 0,1 1 0,-1 0 0,0-1 0,1 1 0,-1 0 0,0-1 0,1 1 0,0 0 0,3 14 70,0 30-25,-4-43-47,1 30 7,0-4-6,0 0-1,9 43 0,-10-70-5,0-1 0,0 1 0,1 0 0,-1 0 1,0 0-1,0-1 0,0 1 0,0 0 0,0 0 0,1 0 0,-1 0 0,0 0 1,0-1-1,0 1 0,0 0 0,1 0 0,-1 0 0,0 0 0,0 0 0,0 0 1,1 0-1,-1 0 0,0 0 0,0 0 0,0 0 0,1 0 0,-1 0 0,0 0 1,0 0-1,1 0 0,-1 0 0,0 0 0,0 0 0,0 0 0,1 0 0,-1 0 0,0 0 1,0 0-1,0 0 0,1 1 0,-1-1 0,0 0 0,0 0 0,0 0 0,0 0 1,0 0-1,1 1 0,-1-1 0,0 0 0,0 0 0,0 0 0,0 1 0,0-1 1,0 0-1,0 0 0,0 0 0,1 1 0,7-24 13,25-107 73,27-226 0,-56 406 97,-4 82 112,5 108 374,-4-235-655,-1 1-11,0 0 0,1 1-1,0-1 1,1 0-1,-1 0 1,1 1-1,5 9 1,-7-15-5,0-1 1,0 0 0,0 0 0,0 1 0,0-1 0,0 0 0,0 0 0,1 1-1,-1-1 1,0 0 0,0 0 0,0 0 0,0 1 0,1-1 0,-1 0 0,0 0-1,0 0 1,1 0 0,-1 0 0,0 1 0,0-1 0,0 0 0,1 0 0,-1 0-1,0 0 1,1 0 0,-1 0 0,0 0 0,0 0 0,1 0 0,-1 0 0,0 0-1,0 0 1,1 0 0,-1 0 0,0 0 0,0 0 0,1 0 0,-1 0 0,0 0-1,0-1 1,1 1 0,-1 0 0,0 0 0,0 0 0,0 0 0,1 0 0,-1-1-1,0 1 1,0 0 0,0 0 0,0 0 0,1-1 0,-1 1 0,0 0 0,0 0-1,0-1 1,0 1 0,0 0 0,0 0 0,0-1 0,0 1 0,1 0 0,4-17-33,-3 1 36,0 0-1,-1-1 1,-1 1-1,0 0 1,-1-1-1,-1 1 1,-1 0-1,-6-23 1,2 23 26,7 16-27,0 0-1,0 0 1,-1 0-1,1 0 1,0 0-1,0 0 0,0 0 1,0 0-1,0 0 1,0-1-1,-1 1 1,1 0-1,0 0 1,0 0-1,0 0 1,0 0-1,0 0 0,0 0 1,-1 0-1,1 0 1,0 1-1,0-1 1,0 0-1,0 0 1,0 0-1,0 0 1,-1 0-1,1 0 0,0 0 1,0 0-1,0 0 1,0 0-1,0 0 1,0 0-1,0 0 1,0 1-1,-1-1 1,1 0-1,0 0 0,0 0 1,0 0-1,0 0 1,0 0-1,0 1 1,0-1-1,0 0 1,0 0-1,0 0 0,0 0 1,0 0-1,0 1 1,-1 2 0,0 1 0,1-1 1,-1 1-1,1-1 0,0 1 1,0-1-1,1 5 0,11 65 7,-11-67-7,1 1 0,0-1 0,0 0-1,1 0 1,0-1 0,0 1 0,0 0 0,1-1-1,5 8 1,-7-12-1,-1 0 0,1 1 0,0-1 0,0 0-1,0 0 1,0 0 0,0 0 0,0 0 0,0 0-1,0 0 1,0-1 0,0 1 0,1-1 0,-1 0-1,0 0 1,0 1 0,0-1 0,1-1 0,-1 1-1,0 0 1,0 0 0,0-1 0,0 0 0,1 1-1,-1-1 1,0 0 0,0 0 0,0 0 0,0 0 0,2-2-1,6-3 1,1-2-1,-1 1 1,17-17-1,-27 23 1,48-50 8,7-7-6,-54 57-1,0 0 1,1 0 0,-1 0 0,0 0-1,0 0 1,1 0 0,-1 0 0,0 1-1,1-1 1,-1 0 0,1 1 0,-1-1-1,1 1 1,-1 0 0,1-1 0,-1 1-1,4 0 1,-4 0 1,0 1 0,0-1 0,0 0-1,0 1 1,0-1 0,0 1 0,0 0 0,0-1-1,0 1 1,0 0 0,0-1 0,0 1 0,-1 0-1,1 0 1,0 0 0,0 0 0,-1 0 0,2 1 0,1 6 12,0 0 1,0 1-1,0-1 1,-1 0-1,1 10 1,-1-6-10,6 21 52,-3-14-53,-1 0 0,-1 0-1,2 23 1,-7-52-398,1 0 1,-1 1-1,-1-1 0,0 0 1,-5-11-1,-1-3 38,-6-21-197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9:2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15347,'8'21'1022,"-6"-17"-944,-1 0 0,1 1 0,0-1 0,0 0-1,0-1 1,0 1 0,4 4 0,-4-6-133,-1-1 0,1 0 1,0 0-1,-1 1 0,1-1 1,0 0-1,0-1 0,0 1 1,0 0-1,0 0 0,0-1 1,0 0-1,0 1 0,0-1 0,0 0 1,1 0-1,-1 0 0,0 0 1,3-1-1,36-6-2875,-33 4 2489,1 1 1,-1 1 0,1-1-1,-1 2 1,11-1 0,-16 1 546,-1 1 1,1-1 0,-1 0-1,0 1 1,1 0 0,-1 0-1,0 0 1,1 0 0,-1 0-1,0 0 1,0 0 0,0 1-1,0-1 1,0 1-1,0-1 1,-1 1 0,1 0-1,0 0 1,-1 0 0,1 0-1,-1 0 1,2 4 0,1 3 1027,0 1-1,-1 0 1,0-1 0,2 15 0,8 24 2032,-13-47-3113,1 0-1,-1 0 1,1 0-1,-1 0 1,1 0-1,0-1 1,-1 1 0,1 0-1,0 0 1,0 0-1,-1-1 1,1 1 0,0 0-1,0-1 1,0 1-1,0 0 1,0-1 0,0 1-1,0-1 1,0 0-1,0 1 1,0-1-1,0 0 1,0 0 0,1 0-1,-1 0 1,0 1-1,0-2 1,1 1 0,5-1-5,-1 0 0,1 0 0,-1-1 1,8-2-1,15-4 24,-19 8-71,0 1 0,-1 0 0,1 1 1,0-1-1,-1 2 0,1 0 0,-1 0 0,13 6 0,35 10-16,-21-13 12,-25-4-4,0 0 0,0 0-1,0 1 1,10 4 0,-17-6-37,-1 1-1,0 0 1,0 0 0,1 0 0,-1 0 0,-1 0 0,1 1-1,0-1 1,-1 1 0,1 0 0,-1 0 0,0 0 0,0 0 0,0 0-1,0 0 1,2 5 0,3 12-392,7 31 0,-5-17 205,5 9-147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8 150 13003,'-7'7'6449,"12"-14"-4808,4 0-89,5-5-296,-1-2-168,6-2-480,2-1-271,2-2-994,-1-1 41,-1 3 464,-2 1-208,-2 5-120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292 879 14907,'-20'38'147,"2"1"-1,2 1 1,1 0-1,2 1 1,-12 70-1,-22 232-358,23-155 217,-72 618 801,79-562-585,18 324 1,58 102-179,21-1-22,-51-432-19,77 585 155,99 900 214,-124-821-10,3 35-109,22-3-180,24-132-139,-31-222 35,-28 3 0,-36-49-19,36 345-12,-4-492 83,-49-315-24,3 0 0,3-2 0,44 89 0,-57-136-4,1-1-1,2 0 1,0 0-1,1-2 0,1 0 1,19 19-1,-24-28-8,1-1 0,-1 0 0,2 0 0,-1-1 0,1-1 0,0 0 0,1-1 0,0 0 0,0-1 0,0-1 0,21 5 0,-18-7-25,-1 0 0,1-1 0,0-1 0,0-1-1,0 0 1,-1-1 0,1-1 0,-1 0-1,19-7 1,-12 1-34,0 0 1,0-2-1,-1 0 0,-1-1 1,32-25-1,-12 3-4,-2-2 0,-2-1 1,-1-2-1,-2-1 0,35-55 0,-20 19 75,-3-3 0,-4-1 0,-4-2-1,52-159 1,-49 95-79,-7-2 0,17-165 0,6-248-395,24-181 256,82-71 333,-49 276-103,-33-7-20,-51-37-14,-30-1 37,-2 306 22,7-1535 239,-30 998-138,-59 6-16,-25 147 211,54 343-131,-47-482 214,37-6-266,30 348-71,-61-349 414,80 724-355,-4 0-1,-3 2 1,-3 1-1,-65-134 0,64 163-63,-2 2-1,-1 0 1,-3 3-1,-2 0 0,-1 2 1,-3 2-1,-1 1 1,-46-34-1,52 48 4,0 2 1,-2 1-1,-75-36 1,91 51-58,1 1 0,-1 0 0,-1 2 0,1 0 0,-1 2 0,0 0 0,0 1 0,0 1 0,0 1 0,-22 3 0,7 3-85,0 1 0,1 2-1,0 2 1,1 1 0,0 1 0,1 2 0,1 2 0,-38 25 0,-28 26-1010,-103 93 1,197-158 1039,-247 213-1064,138-112 446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0 9722,'-23'5'403,"0"1"-1,0 1 1,1 1-1,-23 12 1,-83 51 638,27-15-1240,71-41 243,1 1 0,0 2 0,-34 27-1,56-39-2,-1 1-1,1 0 1,0 0-1,1 0 0,-1 1 1,2 0-1,-1 1 1,1-1-1,0 1 0,1 0 1,0 0-1,0 1 1,1-1-1,0 1 0,-2 15 1,2 7-59,1 1 1,1 0 0,2 0-1,1 0 1,7 37-1,-5-51 106,1 0 1,1 0-1,0 0 0,1-1 0,1 1 0,1-2 0,1 1 0,0-2 0,24 30 0,46 39 37,144 118 0,-187-172-111,-1 0 53,1-1-1,2-2 1,1-1 0,1-3-1,77 35 1,-29-26 48,3-5 0,0-4 1,2-3-1,0-5 0,97 4 0,277 25 78,-275-24-8,383-8 0,33-13 59,-27-5-136,-473 1-138,26-1-13,182-28 1,-82-2-227,-127 21 169,-93 12 97,0-1 1,0 0-1,0-1 1,0-1 0,14-6-1,-23 8 19,0 0-1,0 0 1,-1-1-1,1 0 1,-1 0-1,1-1 1,-1 0-1,-1 0 1,1 0-1,-1 0 1,1 0-1,-2-1 1,6-9-1,-4 6-7,82-186-88,-78 164 9,0 0 0,-3 0-1,0-1 1,-2 0 0,-2 0-1,-1 0 1,-1-1-1,-2 1 1,-8-49 0,3 47 17,-1-1 1,-2 2 0,-1-1-1,-1 1 1,-2 1 0,-2 1-1,-1 0 1,-32-45 0,36 60 46,0 2 1,-1-1-1,-1 2 1,0 0-1,-1 1 0,0 0 1,-1 1-1,0 1 1,-25-11-1,-22-5 25,-91-25-1,90 31 9,-4 0-21,0 2 1,-2 4 0,-96-7-1,-146-1 103,-454-43-545,311 19-502,307 39 620,-160 12-1,252-1 320,-712 30 123,652-33-66,0 6 0,1 5 0,1 5 0,0 5 0,-122 40 1,50-4-1391,129-41 1067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1396 62 13675,'-41'-9'287,"-1"1"0,1 2-1,-53-1 1,68 7-329,-1 1-1,0 2 1,1 1-1,0 0 1,0 2-1,-33 12 0,-32 17-236,2 4 0,-88 54-1,110-53 352,2 3-1,2 3 1,-62 58-1,94-74 67,1 1 0,1 1-1,2 1 1,2 2 0,-37 64-1,49-73-99,0 0 0,3 1-1,0 0 1,1 1 0,2 0 0,1 1-1,1-1 1,2 1 0,-1 41-1,7-16-79,2 0 0,3 0 0,1-1 0,32 96 0,94 200-268,-125-326 303,24 56 106,86 145 0,-99-193-63,0-1 0,2 0 1,2-2-1,0-1 1,2-1-1,1-1 0,34 23 1,-18-18-48,1-1 1,2-3-1,1-2 1,1-2-1,1-2 1,56 14 0,-76-27-70,0-1 0,0-1 0,0-2 0,1 0 0,-1-3 1,1 0-1,-1-2 0,0-1 0,1-2 0,-2-1 0,1-1 0,34-13 1,-3-6-141,-2-2 1,107-69-1,97-95 231,-71 37 325,-145 113-147,78-91 0,-104 106-156,-2 0-1,-1-2 1,-1 0-1,-1-1 1,18-50-1,-20 37-25,-1 0 0,-3 0 0,9-79 1,-15 54-16,-2 0-1,-4 0 1,-2 0 0,-4 0 0,-24-104 0,15 108 42,-2 1 0,-3 1 0,-2 1 0,-4 1-1,-41-68 1,47 92 18,-2 2-1,-1 0 1,-2 1 0,-1 2-1,-2 1 1,-1 1-1,-1 2 1,-1 0-1,-44-24 1,60 40-62,-1 2 0,-1 1 0,0 0 0,0 1 0,-1 1 0,0 1 0,0 0 0,0 2 0,0 0 0,0 1 0,-1 2 0,1 0 0,-1 1 0,1 1 0,-31 6 0,21 1-26,-33 14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8:4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21 5809,'-6'-3'444,"0"0"0,0 0-1,0 1 1,0 0 0,0 0-1,0 0 1,-1 1 0,1 0-1,-1 0 1,1 0 0,-9 1 0,-5 2-66,1 0 1,-27 7-1,-19 3-643,-71-6 1599,94-6-2069,1 2 1,-57 9-1,63-1 286,18-4 150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8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1519 167 9898,'-5'-8'542,"-1"0"1,1-1-1,0 0 0,1 0 1,0 0-1,1 0 0,-4-14 0,-7-18 532,14 39-1019,-1-1-1,-1 1 1,1 0 0,0-1-1,-1 1 1,1 0 0,-1 0-1,0 0 1,1 0 0,-1 0-1,0 0 1,0 0 0,0 1-1,-1-1 1,1 1 0,0-1-1,-1 1 1,-4-2 0,3 2 4,0 0 1,0 0 0,-1 1 0,1 0 0,0 0-1,0 0 1,-1 0 0,1 0 0,0 1 0,-8 2 0,-1 1 33,0 1 0,1 0 0,0 1 0,0 0 0,0 1 0,-15 12 0,-48 42-19,40-31-18,-2-1 0,-41 24 0,-110 39 175,18-11-74,152-70-155,0 0 0,1 2 0,1 0 0,0 1 0,0 1 0,-15 19 0,-72 107-19,33-43 3,-76 79 9,24-33 15,109-125-10,0 1-1,1 0 1,1 1 0,0 0-1,2 0 1,1 1 0,0 1-1,2-1 1,-6 36 0,4 0-17,4-1-1,3 99 1,2-131 7,2 0-1,1 0 0,1 0 1,2-1-1,0 1 1,1-1-1,1-1 0,2 0 1,0 0-1,1-1 1,1 0-1,2-1 0,0-1 1,1 0-1,1-1 1,0-1-1,2-1 0,0 0 1,0-1-1,28 16 1,119 64-38,-88-53 30,-26-15 18,109 39 0,62 2 1,-164-55-8,0-3 0,1-3 0,0-3 0,0-2 0,84-6 0,124-20 4,-226 16-10,-2-1 0,1-3 0,-1-1 0,56-25 0,-47 14-9,-2-2 1,0-2 0,-2-2 0,62-52-1,-85 62 17,-2-1-1,0-1 1,-1-1-1,-1 0 1,-1-1-1,-1-1 1,-1-1 0,-1 0-1,-1-1 1,9-29-1,-9 13 0,-2 0-1,-2-1 1,-2 0-1,3-55 1,-10-176-35,-3 118 31,3 100 12,-6-237 32,2 230-23,-4 0-1,-24-99 1,25 137 5,-1 0-1,-2 1 0,0 0 0,-2 1 0,0 0 0,-2 1 1,0 0-1,-2 2 0,0-1 0,-1 2 0,-1 0 0,-1 1 1,-1 1-1,0 1 0,-40-25 0,25 20 8,0 2-1,-1 1 1,-1 2-1,-49-15 1,56 23-9,0 1 1,0 2 0,-1 0 0,0 3 0,1 0-1,-39 4 1,12 2 35,-1 3-1,1 3 1,-88 26-1,114-25-360,0 1 1,1 1-1,0 1 1,1 2-1,1 1 0,1 1 1,-46 39-1,-4 6-687,35-30 393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8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1849 9666,'-12'-9'1956,"27"22"186,-5-4-1717,2 4 135,1 0-1,18 11 1,-26-20-453,1 0 1,-1-1-1,1 0 1,0 0-1,1-1 1,-1 0-1,0 0 0,1 0 1,10 1-1,34 0 568,63-3 0,-66-2-254,83 8-1,-85 2-234,54 17-1,-65-15-97,0-1 1,1-2-1,51 4 1,-32-10 13,-1-4 1,64-10 0,109-29 60,-82 13-120,67-3 2,237-6-1,217 31-11,-199 27 130,-39-1 110,-327-17-220,377-3 103,51-12-90,-520 13-48,6 0-21,1 0 1,0-1-1,23-5 0,-35 5 29,0 0 0,0 0 0,0-1 0,-1 1-1,1-1 1,0 1 0,-1-1 0,0 0 0,1-1-1,-1 1 1,0-1 0,0 1 0,0-1 0,-1 0 0,1 0-1,-1 0 1,1 0 0,-1-1 0,2-4 0,2-6 81,-1-1 1,-1 0 0,4-26 0,2-7-18,2-6-31,-3 0 0,4-81 0,-9-113-7,-4 184-60,1 0 7,-3 0-1,-3-1 0,-23-108 1,13 113-45,-34-87 1,42 130 37,-1 0 0,0 0 0,-2 0 0,0 1 1,-1 1-1,0 0 0,-1 0 0,-1 1 0,-20-17 0,23 23-3,-2 1-1,1 0 1,-1 0-1,0 1 1,0 1-1,-1 0 1,-21-5-1,-9 0-29,-45-2-1,2-1-1,-76-17-235,-438-63-366,-273 73 622,204 12 48,561 3-27,-681-37 13,662 31-11,1-5 0,-188-48 0,306 62-4,0 0 0,-1 0 0,1 1 0,0 0 0,0 0 0,-17 1 1,21 1-5,1 0 1,-1 0-1,0 0 1,0 0 0,1 0-1,-1 1 1,1 0 0,-1-1-1,1 1 1,0 1 0,-1-1-1,1 0 1,0 1 0,1 0-1,-1-1 1,-4 7 0,-35 48-219,2 3 1,-39 79-1,-48 135 9,83-171 136,5 1 0,5 2 0,-26 135 0,6 4 80,-17 112-16,70-352 5,0-1 0,1 0 0,0 1-1,0-1 1,1 0 0,-1 1 0,1-1 0,0 0 0,0 0 0,0 0 0,0 1 0,1-1-1,0 0 1,-1-1 0,2 1 0,-1 0 0,4 5 0,-5-9 45,-1 1 1,0-1-1,0 0 1,1 1-1,-1-1 1,1 0-1,-1 1 1,0-1 0,1 0-1,-1 0 1,0 1-1,1-1 1,-1 0-1,1 0 1,-1 0-1,1 0 1,-1 1-1,1-1 1,-1 0-1,0 0 1,1 0-1,-1 0 1,1 0-1,-1 0 1,1 0-1,-1 0 1,1-1-1,-1 1 1,1 0-1,-1 0 1,0 0-1,1 0 1,-1-1-1,1 1 1,-1 0 0,1 0-1,-1-1 1,0 1-1,1 0 1,-1-1-1,14-17 86,0-16 131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2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87 10178,'-14'-11'143,"0"1"0,0 1 0,-1 0 0,0 2 0,-1-1 0,0 2-1,0 0 1,0 1 0,-1 0 0,0 2 0,0 0 0,0 0 0,0 2 0,-23 0 0,17 2-76,0 0 1,0 2 0,0 1-1,1 0 1,-1 1-1,1 2 1,1 0 0,-1 2-1,1 0 1,-26 16-1,33-15-57,0 0 0,1 1 0,1 0 0,-1 1 0,2 1 0,0 0 0,0 0 0,1 1 0,-14 27 0,-2 11 6,-29 85 0,16-35-12,28-75-5,-9 19 10,-19 66-1,35-96-1,0 1 0,1 0 0,1-1 0,1 1-1,1 0 1,0 0 0,5 34 0,3-9 9,2 0-1,2-1 1,2 0 0,2-1-1,1 0 1,39 63 0,-32-68-6,1-2 0,2-1 1,2 0-1,0-3 0,38 31 1,11 0 22,91 53 1,-125-87-39,1-2 0,1-2 0,1-2 1,1-2-1,1-2 0,0-2 0,53 8 0,-39-12-32,0-3-1,1-3 0,87-5 1,-102-3 27,-1-2 0,0-2 0,-1-2 0,0-2 1,48-20-1,-61 19-1,-1-1-1,0-2 1,-1-2 0,-1-1-1,-1-1 1,41-35 0,-58 44 16,-1-1 0,-1 0 1,-1-1-1,1 0 0,-2 0 0,0-1 1,0-1-1,-2 1 0,0-1 1,0 0-1,-1-1 0,-1 0 0,-1 0 1,0 0-1,-1 0 0,1-26 1,-4 9 73,-2 0 1,-1 0 0,-1 0 0,-11-39 0,-44-127 338,52 178-387,-5-13-4,0 1 1,-3 0-1,-23-39 1,26 53-27,0 1 1,-1 1 0,-1 1 0,0 0 0,-2 0 0,-28-22-1,-87-44 22,92 60-5,2-1 0,-40-32 1,-37-55 159,83 76-13,-3 1 0,-70-52 0,92 76-136,-1 2 0,1 0 1,-1 0-1,-1 1 1,1 1-1,-1 0 0,0 1 1,0 1-1,0 0 0,-1 0 1,1 2-1,-1 0 1,-22 1-1,23 2-43,1 0 0,-1 1 1,0 0-1,1 1 0,0 1 0,0 0 0,0 1 0,-19 12 1,-8 8-88,-42 36-1,62-46 106,-66 53-85,-1-2-14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3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11931,'0'0'39,"0"-1"1,0 1-1,0 0 0,0-1 1,1 1-1,-1 0 1,0-1-1,0 1 1,1 0-1,-1 0 1,0-1-1,0 1 1,1 0-1,-1 0 1,0-1-1,1 1 1,-1 0-1,0 0 1,0 0-1,1 0 1,-1-1-1,1 1 1,-1 0-1,0 0 1,1 0-1,-1 0 1,0 0-1,1 0 1,-1 0-1,0 0 0,1 0 1,-1 0-1,1 0 1,-1 0-1,0 0 1,1 1-1,20 2 163,-14-1-87,3-1-94,0 0-1,0-1 0,0 0 0,1-1 0,-1 0 1,0-1-1,0 0 0,15-5 0,2-3-43,42-24 0,-48 23 11,1 0 0,0 2 0,33-10 0,-43 16 35,1 1-1,-1 1 0,1 0 0,0 0 1,-1 1-1,15 3 0,77 16 146,-20-3-69,-11-9-80,79-2 0,-90-5-66,1 2 0,78 14 0,-29 13-3,-78-19 52,-1-1-1,1-2 1,55 5-1,-50-11 3,0-3-1,0-1 1,-1-2-1,73-19 1,143-62 70,-22 6 43,-191 69-76,1 1 0,1 3 1,72-5-1,100 23 148,-155-5-126,0-3 0,101-6 0,57-39-17,-154 27-46,1 2-1,92-6 1,-137 19 14,1 1 0,-1 1 1,0 0-1,1 2 0,-1 0 1,-1 1-1,24 10 1,11 8 100,59 35 0,-30-14-12,-63-35-100,1-1 0,0 0 1,0-2-1,1 0 0,-1-2 1,1 0-1,0-1 1,0-1-1,24-2 0,15-3-33,121-24 0,-158 22 29,0 1 1,1 2-1,-1 0 1,0 2-1,0 0 0,1 2 1,-1 1-1,0 0 0,0 2 1,44 15-1,115 60 49,-109-46-4,116 38 0,-135-58-37,1-2-1,1-3 1,101 3 0,174-20 20,-216 3-25,342-46 32,-395 42-28,-4 3 18,0 2-1,1 3 1,0 3 0,-1 2-1,69 14 1,-86-11 2,4 1-37,61 4 1,-94-12 31,0 0 0,0 0 0,1-1 0,-1-1 0,0 0 0,-1-1 1,1-1-1,0 0 0,16-7 0,-27 10 24,0 0 1,-1 1 0,1-1-1,-1 0 1,1 0-1,-1-1 1,1 1 0,-1 0-1,1 0 1,-1-1 0,0 1-1,0 0 1,0-1-1,0 0 1,2-2 0,-3 3-23,0 1 0,0 0 0,0-1 0,0 1 0,0-1-1,0 1 1,0-1 0,0 1 0,0-1 0,0 1 0,0-1 0,0 1 0,-1-1 0,1 1 0,0 0 0,0-1 0,0 1 0,-1-1 0,1 1 0,0 0 0,-1-1 0,1 1 0,-1-1 0,-17-8 115,-21 4-513,21 3 214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10634,'9'0'802,"38"-2"-659,0-1 0,47-10 1,91-28-343,-184 41 197,83-18-160,1 3-1,0 4 1,131-1 0,614-19 2437,-638 17-2509,305 19 1,-250 12 105,316 32 100,-8-2 205,-197-50-175,272 9-14,-288 18 109,269 11 154,-129-9-143,7 1-28,-351-25-38,402 0-603,-499-3 440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1060 17 8954,'0'0'44,"0"-1"1,-1 0-1,1 0 1,-1 1-1,1-1 0,-1 0 1,1 1-1,-1-1 1,1 0-1,-1 1 1,1-1-1,-1 1 0,0-1 1,1 1-1,-1-1 1,0 1-1,0 0 1,1-1-1,-1 1 0,0 0 1,0-1-1,1 1 1,-1 0-1,0 0 1,0 0-1,0 0 0,1 0 1,-1 0-1,-1 0 1,-34-1 329,28 1-234,-63-1 65,42-1-122,1 1 0,-1 2 0,0 0 0,1 2 1,-1 1-1,-31 10 0,17 2 105,1 1 0,1 3 0,-66 42 0,-104 93 871,184-133-924,1 1 0,1 2 0,2 0 0,0 2 0,-21 32 0,33-41-124,0-1-1,2 2 1,0-1 0,2 1 0,0 1 0,0-1 0,2 1 0,1 0 0,0 0 0,0 23-1,2 1-49,2-1 0,2 1 0,1-1 0,3 0 0,1 0 0,3-1 0,1 0-1,25 62 1,-25-83 32,1-1-1,0 0 1,2-1-1,0 0 1,1-1-1,1 0 0,0-2 1,2 0-1,0-1 1,0 0-1,2-2 1,21 12-1,12 4-35,1-3 0,1-3 0,89 27 0,-105-39-10,1-1 1,0-3-1,0 0 1,1-3-1,-1-2 1,67-3 0,-77-2 31,-1-1 0,0-2 0,0 0 0,0-2 0,-1-2 0,0 0 0,-1-2 0,0 0 0,45-31 0,-22 8 12,-3-2-1,-1-3 0,46-50 0,-60 55 9,-1-2 0,-3-1 0,-1-1 0,34-65 0,-45 69-32,-1-1 0,-2 0 0,-2-1 0,-1 0-1,-1-1 1,4-51 0,-11 64-26,-1-1-1,-1 0 1,-1 1 0,-1-1 0,-1 1-1,-1-1 1,-2 1 0,0 1 0,-2-1 0,-15-34-1,16 47 63,0 0-1,0 0 1,-1 1-1,-1-1 1,0 2-1,0-1 1,-1 2-1,0-1 1,-1 1-1,0 1 0,0 0 1,-1 0-1,0 1 1,-1 1-1,1 0 1,-1 0-1,-16-3 1,3 2 144,0 2 1,1 1-1,-2 0 1,1 2-1,0 2 1,0 0-1,-1 2 1,-33 5 0,-23 11 233,-147 51 1,25-6-393,118-43-80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20292,'-4'13'2097,"2"6"-1513,-1 6-256,3 6 1232,3 7-984,2 1-79,2 1-273,1 0-136,4-5-368,-2-7-185,-2-6-423,-3-8-120,-12-23-1673,-8-6 1697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17428,'-6'16'1440,"-7"3"-1200,-10 4-136,-1 3 832,-8 9-864,2 7-16,-1 5 16,1-2-96,5-4-168,5-1-144,5-8-320,2-8-120,5-15 576,1-9-192,4-17-128</inkml:trace>
  <inkml:trace contextRef="#ctx0" brushRef="#br0" timeOffset="1">0 111 14147,'0'-7'1888,"1"5"-1087,5 2-161,3 5 1344,9 2-720,4 0-191,8 3-345,3 0-176,7 0-376,-1-1-288,2-4-712,-3 0 728,-8-4-168,-7-1-152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4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919 130 6945,'-16'-7'622,"0"2"-1,0 0 1,-1 1-1,1 0 1,-32-2-1,38 6-555,1 0 1,-1 1-1,1 0 1,-1 0-1,1 1 0,0 0 1,0 1-1,0 0 1,0 0-1,0 1 0,0 0 1,-7 5-1,-45 33 408,-55 51-1,14-11 204,56-47-208,-58 56 0,90-76-388,0 1 0,1 0-1,0 1 1,1 0-1,1 1 1,1 0 0,-10 26-1,-8 34-40,3 1-1,4 1 0,4 1 0,3 1 0,-6 134 0,19-173-16,1 1 0,3-1 0,1 0-1,17 74 1,-16-98-12,1 0-1,1-1 0,0 1 0,1-2 1,1 1-1,1-1 0,0 0 1,1-1-1,1-1 0,1 0 1,0 0-1,27 22 0,-12-16 7,2-2-1,0-1 1,1-1 0,0-1-1,49 15 1,177 42-16,-161-48 1,63 17-17,531 124-25,-600-153 39,0-4-1,144-3 1,182-32 18,-247 13-14,-99 8 0,-1-4-1,98-23 1,-137 23-8,0 0-1,0-2 1,-1-2 0,-1 0 0,0-2 0,-1-1 0,46-36 0,-8-4-15,117-128 0,-146 140 9,-2-1-1,-1-2 1,-3-1-1,25-55 1,-34 59-6,-2-2 0,-2-1 0,16-72 0,-27 89 1,-2 1 0,-1-1-1,-1 0 1,-2-1-1,0 1 1,-3 0-1,-5-31 1,-2 13-11,-2 0 0,-2 0 0,-3 1 0,-1 1 0,-2 1 0,-39-64-1,37 75 65,-1 2-1,-2 0 0,-1 2 0,-1 0 0,-1 2 0,-2 2 1,-1 0-1,-53-33 0,32 29 17,-1 4 0,-2 1 1,0 3-1,-1 2 0,-1 3 1,-72-12-1,-360-29-142,351 47 133,-380-25-312,-1 35-971,378 9 939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8666 53 13371,'-617'-44'576,"545"41"-567,-884-2-470,-98 60 914,844-42-387,-292 30 154,4 36-12,-415 125-233,462-102-244,-200 67 100,20 63 585,94 28 108,28 49-177,394-226-315,-148 139-1,192-152-32,3 3-1,-108 151 1,132-159-21,3 2 0,2 1 0,4 2 0,3 2 1,-43 141-1,43-81-35,5 1 1,7 2-1,5 0 1,4 150-1,11-246 50,2 1-1,2 0 0,10 46 1,-9-67 4,0 0 1,2-1-1,0 0 1,1 0-1,0 0 0,2-1 1,0 0-1,18 22 1,15 8 0,83 72-1,-68-66 8,274 222 10,-274-234-13,2-3 1,2-3 0,1-2-1,74 26 1,167 33 2,7-23 2,-191-48 8,0-5 0,216 1 0,244-57 56,-408 19-46,1237-126 38,-869 102-40,-3-21-2,460-116 2,-279 47-11,-342 66-18,315-52-96,-419 86 44,53-9-5,-7-20 34,-229 38 23,-1-4-1,140-68 1,146-118-8,-347 199 12,264-184-8,-252 169 7,0-2 1,-3-1 0,-1-2-1,59-79 1,-65 70 3,-1-1 0,-3-1 1,-2-1-1,-2-1 0,-2-1 0,-2-1 1,-3 0-1,-2-1 0,-2-1 0,-3 1 0,-2-2 1,-2 1-1,-9-102 0,-2 103 3,-3-1 0,-2 1 0,-2 1 0,-3 0-1,-35-72 1,-145-233 63,13 67 11,143 232-59,-2 2 0,-94-90-1,67 84 3,-3 2 0,-155-92 0,-187-58 2,255 144 367,-263-70 1,251 89-266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11602,'1'0'118,"0"-1"0,0 1 0,0-1 0,0 1 0,1-1 0,-1 1-1,0 0 1,0 0 0,1 0 0,-1-1 0,0 1 0,0 0-1,1 1 1,-1-1 0,0 0 0,0 0 0,2 1 0,29 3-134,-31-4 76,53 8 129,1-2 0,-1-3 0,92-5 0,-36-9-15,101-7-14,-160 17-125,0 1 0,60 9 0,141 39 82,-141-25-77,126 11 1,-106-28 9,233-20 0,127-48 89,-16 1-122,-14 40-167,-108 8-24,-80-8 105,356-8 110,-301 55 7,-50-3-58,1-23-46,-81-20 82,-1-8 1,193-55-1,-319 59 718,-70 24-724,-1 0 0,0 0 0,0 0 1,0 0-1,1 0 0,-1 0 0,0 0 0,0-1 0,0 1 1,1 0-1,-1 0 0,0 0 0,0 0 0,0 0 0,0 0 0,1 0 1,-1 0-1,0-1 0,0 1 0,0 0 0,0 0 0,0 0 0,0 0 1,1-1-1,-1 1 0,0 0 0,0 0 0,0 0 0,0 0 0,0-1 1,0 1-1,0 0 0,0 0 0,0 0 0,0-1 0,0 1 0,0 0 1,0 0-1,0 0 0,0-1 0,0 1 0,0 0 0,0 0 0,0 0 1,0-1-1,0 1 0,0 0 0,0 0 0,-1 0 0,1-1 0,0 1 1,0 0-1,0 0 0,0 0 0,0 0 0,0 0 0,-1-1 1,1 1-1,0 0 0,0 0 0,0 0 0,-1 0 0,-12-7 261,10 7-278,0 0 0,0 1 0,0-1-1,-1 1 1,1-1 0,0 1 0,0 0 0,1 1 0,-1-1 0,0 0 0,0 1 0,1-1 0,-1 1 0,0 0 0,-2 3 0,-37 37-105,33-32 158,-22 26-124,-7 3-49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2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8762,'-38'13'400,"-10"10"-296,1 4-16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7170,'-135'264'2142,"108"-202"-1923,3 1 0,-22 92 0,32-96-186,2 2 0,3 0 0,-2 109 0,11-145-11,2 0 1,1 0-1,0 0 0,2 0 0,1 0 0,1-1 1,1 0-1,1-1 0,1 0 0,1 0 0,28 41 1,-25-45-38,1-1 0,1-1 0,1-1 1,0 0-1,1-1 0,1-1 1,0-1-1,41 22 0,8-5-231,105 34 0,-75-30 64,41 18-47,179 61 135,-216-82 189,124 21-1,-94-33 46,221 3 0,136-33-41,-335 5-99,80 0 65,216-10-115,-5-29-20,-332 26 148,204-64 0,-237 54 79,-1-2 0,-1-5-1,92-57 1,-62 25 225,177-147-1,-234 170-409,-2-3 0,-3-1 0,-2-2 0,-2-3 0,41-67 0,-34 29-107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275 386 7354,'-22'30'271,"-83"123"975,87-123-896,1 1-1,2 1 1,-16 44 0,13-17 456,-21 113 0,35-143-700,1 1 0,1-1 0,1 1 0,2-1 0,1 1 0,7 29 0,-5-42-75,0-1-1,2 0 1,0 0-1,1 0 1,9 15 0,50 70 42,-21-35-57,8 15-12,85 100-1,-104-143-21,1-2 1,2-1 0,2-1 0,56 37-1,49 22 224,305 144 0,-400-218-205,1-1 0,1-3 0,0-3-1,1-1 1,0-3 0,0-2 0,59-1-1,-9-8-12,0-4-1,173-34 0,341-117-56,-15-56-10,-579 205 72,280-114 0,-209 79-42,103-64 0,-124 61-179,-3-3 0,-1-3 0,-3-3 0,-3-3 0,72-85 0,-96 96-4,-1-1 0,-3-2 0,-2-1 0,-2-2-1,-2-1 1,-3-1 0,-3-1 0,19-69-1,-37 105 247,0 0 0,-1 0 0,-2 0 0,0 0 1,-1-1-1,-1 1 0,0 0 0,-2 0 0,-1 0 0,-1 0 0,0 1 0,-1 0 0,-2 0 0,0 0 0,-1 1 0,-1 0 0,0 1 0,-2 0 0,0 0 0,-1 1 0,-1 1 0,0 0 0,-1 1 0,-25-19 0,6 10 41,-1 1 0,0 2 0,-2 2 0,0 1 0,-1 2 0,-1 1 0,0 3 0,-78-15 0,1 9 404,-221-5-1,-12 22 21,-689 87 0,430 40-215,12 49-271,192-48-294,290-91 220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5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67 622 12971,'0'0'7,"-3"-2"186,-1 0 0,0 0 1,0 0-1,0 0 0,0 1 1,0-1-1,-8 0 0,11 3-179,0 1 0,0 0 0,0 0 0,1 0 0,-1 1 0,1-1 0,-1 0 0,1 0 0,0 4 0,0-5-7,-22 696 839,22-624-780,5 124 76,-2-151-114,2-1 0,15 60 0,-20-103-31,1 0 1,-1-1-1,1 1 1,0 0-1,-1-1 1,1 1-1,0 0 1,0-1-1,0 1 1,0-1-1,0 1 1,0-1 0,0 0-1,1 1 1,-1-1-1,1 0 1,-1 0-1,1 0 1,-1 0-1,3 1 1,0-1 0,1 1 1,-1-1-1,0-1 1,1 1-1,-1-1 1,8 0-1,1 1 46,51 0 57,1-2 0,-1-3 0,76-15 1,187-55-86,-190 41-5,241-49 19,-273 65 9,173-7-1,-184 24-4,1 3 0,109 19 1,134 27 46,-231-39-45,129-5 0,-65-13-18,-12 1 17,181 13 0,-60 30 6,-20-3 0,-183-26-33,107-5-1,-105-9-19,137-28-1,73-39 2,24-5 0,-242 66 3,1 2 0,104-2 1,-93 16-3,0 4 0,-1 3 0,117 31 0,-79-17-4,1-6 1,1-6 0,-1-4-1,2-6 1,191-21 0,-196 5 18,123-10 30,-195 22-25,1 2 0,-1 2 1,53 9-1,-67-3 50,1 1 1,-1 2-1,46 22 1,-51-20 5,1-1 0,0-2 1,0-1-1,59 11 0,-52-17-75,-1-2 1,1-2-1,-1-1 0,0-1 0,1-2 0,-2-1 0,42-14 0,-35 7-38,-1-2 0,0-1-1,-1-2 1,-1-2 0,55-39 0,-50 25 37,-3-2 1,-1-1 0,-1-2-1,-2-1 1,46-72 0,-44 54-83,-3-1 1,-2-2-1,-3-1 1,-3-1-1,36-132 1,-40 97 3,-3-1 0,-6 0 0,2-146 0,-15 240 89,1-14 8,-1 0 1,-1 0 0,-1 0-1,-5-23 1,6 38-3,0 1 0,0-1 0,0 0 0,0 1 1,-1-1-1,1 1 0,-1-1 0,0 1 0,0 0 0,-1 0 0,1 0 0,-1 0 1,1 0-1,-1 0 0,0 1 0,0-1 0,0 1 0,0 0 0,-1 0 0,1 0 1,0 0-1,-1 0 0,1 1 0,-1 0 0,0 0 0,0 0 0,-4-1 0,-25 0 4,1 2-1,-1 1 1,-43 7 0,-26 1-79,-13-7-34,-108 9-217,-242 85-572,119-18 263,-219-3 250,-5-32 186,264-22-527,173-11 146,-1029 52-1598,1102-62 2357,-586 10 1362,1 22-854,-380 64-177,154-12-264,861-84-249,-444 32 411,310-28-182,-165-17 0,122-18-289,135 22 43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9442,'-122'56'4516,"-52"46"-3118,128-73-947,35-21-398,0 0-1,1 1 1,0 0-1,1 0 0,0 1 1,0 0-1,1 0 1,0 1-1,-8 17 0,-5 14 210,-22 58-1,26-57-201,-108 307 34,120-333-101,2 1 0,0-1 0,1 0 1,0 1-1,1 0 0,2-1 0,1 19 0,0-22-4,1-1-1,0 1 0,1 0 0,1-1 0,0 0 0,1 0 0,0-1 0,1 1 0,11 14 0,17 22-66,77 105-161,-101-141 226,1 0 1,1-1-1,0 0 1,1-1-1,0-1 0,1 0 1,0-1-1,1 0 1,0-1-1,0-1 0,0-1 1,1 0-1,0-1 1,34 5-1,-16-5-186,0-2-1,1-2 1,-1-1 0,1-1-1,-1-2 1,53-12 0,-72 12-4,-1-1 0,1-1 0,-1-1 1,-1 0-1,1-1 0,15-10 1,9-10-149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9:0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401 267 10922,'-4'-2'272,"0"0"0,0 0 0,0 1-1,0-1 1,0 1 0,0 0 0,0 0-1,-9 0 1,-37 1 1232,45 0-1306,-5 0-38,0 1-1,1 0 1,0 1 0,-1 0-1,1 0 1,0 1 0,0 0-1,0 1 1,0 0 0,1 0-1,-16 11 1,14-7-67,0 1 0,0 0 0,0 1 1,1 0-1,1 0 0,0 1 0,-11 19 0,3 1-34,2 0 0,2 1 0,0 0 0,2 1 0,-9 61 0,14-60-44,2 0 0,2 0 0,1 0 0,2 0 0,1-1 0,1 1-1,2 0 1,2-1 0,1 0 0,22 55 0,-9-40-30,1-1 0,2 0-1,3-2 1,1-1 0,2-2 0,47 50 0,-57-71-69,0 0 1,2-2 0,0 0-1,1-2 1,1 0 0,1-2 0,0 0-1,1-2 1,0-1 0,44 12-1,-53-19 53,1 0 0,-1-2 0,1 0 0,0-2-1,0 0 1,0 0 0,0-2 0,0-1 0,-1 0-1,1-1 1,0-1 0,-1-1 0,0 0 0,0-2-1,0 0 1,-1-1 0,26-16 0,5-10 29,-1-2 0,-2-2 0,-2-2 0,-2-2 0,-1-2 0,-3-1 0,-1-2 0,-3-1 0,-1-2 0,-3-1 0,-2-1 0,21-61 1,-29 61 32,-3-1 1,-2-1 0,-2 0 0,-3-1 0,-2 0 0,-3 0 0,-2 0-1,-8-94 1,4 129 7,-2 1 0,0-1 0,-1 1 0,0-1 0,-2 2 0,-15-33 0,16 41-29,0 1 0,0-1 0,-1 1 0,0 0 0,-1 1 0,0-1 0,0 1 0,-1 1 0,0 0 0,0 0 0,-1 1 1,1 0-1,-13-5 0,1 2 9,-1 2-1,1 0 1,-1 1 0,-36-4 0,-92-1 64,21 3-2,90 3-99,-2 0-5,0 1-1,-1 2 1,-41 4 0,71-1-20,0 0 1,1 1-1,-1 1 1,1-1-1,0 2 1,0 0-1,0 0 1,0 1-1,1 1 0,-1-1 1,2 2-1,-1-1 1,1 1-1,-1 1 1,-9 11-1,3 0-309,1 0 1,1 1-1,1 0 0,-17 36 0,10-11-119,-17 58 1,11-18-73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1:1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1017 366 9650,'-6'-18'572,"0"0"0,-1 1 0,-1 0 0,-1 0 1,0 1-1,-1 0 0,-19-23 0,23 32-424,0 1-1,-1 0 1,1 0 0,-1 1 0,0 0-1,-1 0 1,1 0 0,-1 1 0,0 0-1,0 1 1,0-1 0,0 2 0,-1-1-1,1 1 1,-1 0 0,0 1 0,1 0 0,-13 1-1,5 0-110,0 2 0,-1 0 0,1 1 0,0 0 0,0 1 0,0 1 0,0 1 0,-27 14 0,22-8-28,1 1 0,0 0 0,2 2 0,-1 0 0,-24 28-1,7 0-19,1 2 0,3 1-1,2 1 1,-36 76 0,-70 177-32,105-217 10,-35 150 0,55-178 17,3 0-1,2 1 0,1 101 1,8-113 8,2-1 0,1 0 0,2 0 0,3-1 0,24 67 0,-16-62 6,3 0-1,1-2 1,3 0-1,1-2 1,55 66-1,-62-85-2,2-1 0,1-1 0,1-1-1,1-1 1,0-1 0,2-1 0,0-1 0,0-2-1,2-1 1,38 14 0,-36-18-3,0-1 1,0-1-1,1-2 0,1-1 1,-1-2-1,39-1 0,-54-2 3,1-2-1,0 0 1,-1-1-1,1-1 0,-1 0 1,0-1-1,-1-1 0,1-1 1,-1 0-1,0-1 1,-1-1-1,28-20 0,-13 3 4,-2-1 1,0-1-1,-2-2 0,-1 0 0,23-37 1,-16 14 4,-1-1 0,35-88 0,-42 76 7,-2-2 0,-4 0 0,-2-1-1,-4-1 1,-3 0 0,1-127 0,-13 86 51,-5 0-1,-5 0 1,-43-172 0,36 208 8,-2 2-1,-49-108 1,53 145-41,-1 1 1,-1 0 0,-2 2 0,-1 0 0,-2 2 0,-47-47 0,63 70-24,0-1 0,-1 2 1,0-1-1,0 1 0,-1 1 0,1 0 0,-1 1 0,-1 0 0,1 0 1,-1 1-1,0 1 0,0 0 0,0 1 0,0 0 0,-1 0 1,1 2-1,0-1 0,-1 2 0,1-1 0,0 2 0,-17 3 0,-10 4-13,0 1 0,1 2 0,0 1 0,1 2 0,0 2 0,2 2 0,-38 24 0,45-23-2,0 1 1,1 1 0,2 1 0,0 2-1,2 0 1,0 2 0,2 0 0,-27 46-1,8 3-32,4 2-1,3 1 0,3 1 0,4 2 0,-23 126 0,37-132 16,4 0-1,4 1 1,2-1 0,4 1-1,3-1 1,4 0 0,3 0-1,3-1 1,3 0 0,4-2-1,33 75 1,-39-111 18,1 0 0,3-1 0,1-1-1,1-1 1,39 45 0,-43-60 4,0-1 0,1 0 0,1-2-1,0 0 1,1-1 0,1-1 0,0-2 0,1 0-1,40 15 1,-38-19 0,0-1 1,0-1-1,1-1 0,0-1 0,0-1 0,0-1 0,1-2 0,-1-1 0,0-1 1,0-1-1,0-1 0,0-1 0,-1-1 0,1-2 0,-2 0 0,1-2 0,-1-1 1,-1 0-1,0-2 0,0-1 0,-2-1 0,29-24 0,-5-2-23,-2-3 0,-1-1 1,-3-2-1,-2-1 0,-2-2 0,-2-2 0,-3-1 0,-2-1 0,-2-1 0,18-59 0,-21 45-109,-4-1-1,-3-1 1,-3 0-1,-4 0 0,-2-1 1,-3-1-1,-4 1 0,-10-84 1,3 107 136,-2 1 1,-2 0-1,-2 0 1,-2 1-1,-2 0 1,-3 2-1,-1 0 1,-2 1-1,-2 2 1,-2 0-1,-2 2 1,-1 1-1,-2 1 1,-2 2-1,-1 1 1,-2 2-1,-1 1 1,-42-26-1,55 43 34,0 0-1,-1 2 1,-1 0-1,0 2 1,0 1 0,-1 2-1,0 0 1,-29-3-1,35 8-55,0 1 0,0 1 0,0 1 0,0 1 0,0 1 0,0 1 0,1 1 0,-1 1 1,1 0-1,0 2 0,-26 11 0,-44 32-55,-6 13-22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2 172 17020,'-1'0'2176,"1"-2"-1280,8-10-288,4-2 1305,6-3-769,4-2-184,4 0-360,2 1-232,4 1-568,1 4-400,0 4-2568,0-1 2760,-3-1-377,2 0-327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4940 643 11410,'-142'-101'370,"71"49"-361,-135-77 1,114 86 401,-188-61 1,-109 7 329,123 51-452,-504-22 1,598 65 58,1 8 1,-1 8-1,2 6 1,1 9-1,-209 60 1,314-67-201,1 4 0,1 1 0,1 4 0,1 2 1,2 3-1,2 2 0,1 3 0,2 2 0,-61 61 0,71-57-166,3 1 0,1 2-1,3 1 1,-54 100-1,-194 294-19,241-383 77,3 2 1,3 2-1,3 2 0,3 0 1,3 3-1,3 0 1,-17 75-1,31-92-43,2 0 0,2 1 0,2 0-1,3 1 1,3-1 0,1 0 0,3 0 0,3 0-1,1 0 1,23 70 0,-16-78-15,1-1-1,2 0 1,3-2-1,1 0 1,2-1-1,54 69 1,-57-86 0,1-1 1,0 0-1,2-2 0,1-1 1,0-1-1,2-1 0,0-2 1,1-1-1,0-1 0,60 21 1,-4-11-130,1-5 0,0-3 1,142 9-1,267-16-272,-486-10 417,1248-59-190,-1013 36 154,0-12 0,317-87-1,-449 88 37,0-5 0,-3-5 0,-2-4 0,167-104-1,-118 42 26,180-165-1,-254 202 44,-4-4-1,89-110 0,-129 137-32,-1-2-1,-3-1 0,-2-2 1,-3-1-1,32-84 1,-46 94-22,-2-1 1,-2 0 0,-2 0 0,-2-1-1,-2 0 1,-2 0 0,-2 0 0,-10-78-1,3 83 4,-1 0-1,-3 1 0,-2 0 0,-1 1 1,-2 0-1,-2 1 0,-2 1 0,-1 0 1,-45-61-1,20 43-123,-2 3 0,-3 2 0,-1 2 1,-3 2-1,-96-64 0,-113-67-183,121 81 87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2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2266 124 7370,'3'1'2091,"-7"3"-628,-11 5 242,11-6-1159,3-2-490,1-1 1,-1 1-1,0-1 1,1 1-1,-1 0 1,0-1-1,1 1 1,-1 0-1,1 0 1,0 0-1,-1-1 1,1 1-1,-1 0 1,1 2-1,0-3-29,0 0-1,0 1 1,-1-1 0,1 1 0,0-1-1,0 1 1,0-1 0,0 0-1,-1 1 1,1-1 0,0 0-1,0 1 1,-1-1 0,1 0-1,0 1 1,-1-1 0,1 0 0,0 0-1,-1 1 1,1-1 0,0 0-1,-1 0 1,1 1 0,-1-1-1,1 0 1,0 0 0,-1 0-1,1 0 1,-1 0 0,1 0 0,-1 0-1,1 0 1,0 0 0,-1 0-1,1 0 1,-1 0 0,1 0-1,-1 0 1,1 0 0,0 0 0,-1 0-1,0-1 1,-93-10 1880,41 6-1665,-77 4-1,-32-2-236,-26-2 70,55 3-46,-14 0-48,76 3 3,-118-14 0,80-3-75,-1 6 0,-142 3 0,228 10 97,-1 1 0,1 1 0,0 1 0,1 1-1,-44 19 1,-11 3 104,46-19-82,0 2 0,-52 26 0,73-32-22,1 0 0,0 1 0,1 0-1,0 1 1,0 0 0,1 0 0,-1 1 0,2 0-1,-1 0 1,1 1 0,-8 15 0,5-6-9,1 1 1,1 0-1,0 1 0,1 0 1,2 0-1,-5 26 1,9-38 1,0 0-1,1 0 1,0-1 0,0 1 0,1 0-1,0 0 1,1 0 0,0 0 0,0-1 0,1 1-1,0-1 1,0 0 0,1 0 0,0 0-1,0 0 1,1-1 0,10 13 0,0-5-3,0-1 1,1-1-1,0 0 0,1-1 1,0-1-1,0 0 0,38 15 1,4-4-5,77 20 1,13-8-27,279 26 0,-260-46-10,1-6 1,-1-8 0,189-24-1,-131-13-167,-192 29 197,0-2-1,-1-1 1,-1-1 0,49-25 0,-72 31 17,1 0 0,-1 0 0,0-1 1,-1 0-1,1-1 0,-1 0 0,-1 0 1,0-1-1,0 1 0,0-2 0,6-11 1,-7 8 10,-1 0 1,0 0 0,0 0 0,-2-1 0,1 1 0,-2-1 0,0 0 0,0-22 0,-1 10 5,-1 0-1,-2 0 1,-1 0 0,-1 1 0,-12-44-1,12 57-1,0 0 0,-1 1 0,0-1 0,-1 1 0,0 0 0,-1 0 0,0 1 0,0 0 0,-2 0 0,1 1 0,-1 0 0,0 0-1,-18-12 1,-28-11 185,-111-47 0,103 51-152,38 17-106,-1 1 0,-1 1 0,0 1 0,0 1 0,0 2 0,-1 1 1,-52-2-1,40 6-152,3 1 97,0-2 0,-50-7-1,15-10-71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3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12323,'0'2'67,"1"-1"-1,-1 0 1,0 0 0,1 0 0,-1 0 0,1 0 0,-1 1 0,1-1 0,0 0-1,-1 0 1,1 0 0,0-1 0,0 1 0,0 0 0,-1 0 0,1 0 0,0-1-1,0 1 1,0 0 0,0-1 0,1 1 0,-1-1 0,0 1 0,2 0 0,30 8 70,19 0 69,0-3 0,1-2 0,57-3 0,160-20-43,-147 7-111,311-42-22,164-8 294,91 96 78,-249-2-255,681-11-79,-91-3-48,45-27 135,-246-5 762,-311 33-458,-250-27-466,-1 1-1614,-253 8 1213,0 0 0,1 0 1,-1 2-1,0 0 1,22 7-1,-8 0-264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1671 44 11554,'-29'-10'302,"-1"1"0,0 2 0,0 1 0,-1 1-1,-52-1 1,32 6-221,0 3-1,-84 14 1,43 1 73,0 3 0,-164 62 0,213-65-3,0 2 1,2 2-1,0 1 1,1 2-1,2 3 1,1 0-1,-57 57 1,49-36 5,-72 98 1,99-119-125,1 0-1,1 1 1,2 1-1,1 1 1,-16 52-1,-43 283 83,62-305-64,-5 42 71,4 1 0,5 0 1,5 1-1,4-1 0,5 0 1,27 134-1,-22-170-92,3-2 0,3 0 0,37 83 0,-42-118-9,1-1 1,2 0-1,1-2 0,1 0 1,1-1-1,2-1 0,1-1 1,45 40-1,-48-50-7,1 0 0,1-1 0,0-1 0,1-2-1,0 0 1,44 14 0,-33-15 20,0-3 0,0 0 0,1-3 0,50 2 0,-21-8 5,0-2 0,-1-3 0,0-3-1,-1-3 1,70-23 0,-34 1-24,-2-3-1,-2-5 1,-2-4 0,151-102-1,-213 129-11,-1-2-1,-1 0 0,-1-2 1,-1 0-1,-1-2 0,-1-1 1,-2-1-1,0-1 0,-2-1 1,-2-1-1,27-58 0,-12-5 20,38-181 0,-45 159-20,-4 28-9,-5-1 1,10-147 0,-26 201 35,-1 0 0,-2 0 1,-1 1-1,-2-1 0,-1 1 0,-2 0 1,-1 0-1,-2 1 0,-1 0 0,-17-32 1,14 40 63,-1-1 1,-1 2 0,0 0-1,-2 1 1,-30-28 0,17 22 29,-1 2 1,-1 1 0,-42-24 0,-13 2-55,-1 5 1,-135-46-1,-167-33-1455,322 106 931,-1 3 0,-1 3 1,-121-2-1,81 20 51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0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1870 111 11995,'-17'-1'574,"-1"-1"1,0-1 0,1-1 0,0-1 0,-21-8 0,-34-8 178,-216-29-349,216 42-409,0 4-1,-77 6 1,-8 11 678,-296 66 1,435-74-649,1 0 0,0 1 0,0 1 0,1 0-1,0 1 1,0 1 0,1 1 0,-18 13 0,9-2-18,1 1 1,0 1-1,-33 45 0,24-27-12,2 1 1,1 2-1,-36 77 0,58-104 7,1-1 1,1 1-1,0 0 0,1 0 1,1 0-1,-1 23 0,3-28 4,2-1-1,-1 0 1,2 0-1,-1 0 1,2 0-1,-1-1 1,1 1-1,1 0 0,0-1 1,0 0-1,7 10 1,-4-9 1,1 0 0,0-1 0,1 0 0,0-1 0,1 0 0,0 0 0,0-1 0,0 0 0,1-1 0,1 0 0,-1-1 0,1 0 0,22 7 0,9 1-2,0-2 0,75 10 0,304 33 62,-328-48-54,1-5 0,141-13 0,-158 1-25,0-4 1,110-33 0,-139 31 23,-1-3 1,-1-1-1,-1-2 0,79-52 1,-101 57 100,-1-2-1,0 0 1,-2-2 0,0 0 0,22-29 0,-33 36-27,-1 0 1,0 0-1,0-1 0,-1 1 0,-1-2 0,-1 1 1,0-1-1,-1 0 0,-1-1 0,4-26 0,-7 34-56,-1 1 0,0-1 0,0 1 0,-1-1 0,0 1 0,-1 0 0,0-1-1,0 1 1,-1 0 0,0 0 0,0 0 0,-1 0 0,0 1 0,0 0 0,-1-1 0,1 1 0,-2 1-1,-11-13 1,6 9-42,-1 1 0,0 0-1,-1 0 1,0 1 0,0 1-1,0 0 1,-1 1-1,0 1 1,-1 0 0,-15-3-1,-11-1-257,-1 3-1,0 1 1,0 2-1,0 2 1,-75 8-1,9 10-102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6 17188,'59'-3'736,"-32"1"-1077,29 1 0,-48 2 237,-1-1-1,1 1 1,-1 1 0,1-1 0,-1 1-1,0 1 1,0-1 0,11 6-1,-14-5 75,0-1-1,-1 1 0,0-1 0,1 1 0,-1 0 0,0 0 1,0 1-1,-1-1 0,1 0 0,-1 1 0,1 0 0,-1-1 0,2 7 1,-1-2 15,-1 0 0,1 0 1,-2 1-1,1-1 0,-1 1 1,0 11-1,-2 5 63,-1-1 1,0 1-1,-12 42 0,-89 265 1026,13-48-118,-5 165-645,57-248-591,35-190 261,-97 452-579,29-151 1058,-52 523 1,38-215 605,82-606-1073,-4 15-221,2 1 0,1-1-1,0 36 1,5-51 70,-1-14 153,0 0 1,0 0-1,0 1 1,0-1-1,0 0 1,0 0-1,0 0 1,0 1 0,0-1-1,0 0 1,0 0-1,0 0 1,0 1-1,0-1 1,0 0-1,0 0 1,1 0-1,-1 0 1,0 1-1,0-1 1,0 0-1,0 0 1,0 0-1,0 0 1,0 0-1,1 0 1,-1 1-1,0-1 1,0 0 0,0 0-1,0 0 1,1 0-1,-1 0 1,0 0-1,0 0 1,0 0-1,1 0 1,-1 0-1,0 0 1,0 0-1,0 0 1,0 0-1,1 0 1,-1 0-1,0 0 1,0 0-1,0 0 1,1 0-1,-1 0 1,0 0 0,10-13-263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16436,'-4'106'1044,"2"-56"-900,1-1 1,8 63-1,-2-73 294,15 51-1,-17-79-334,0-1 0,1 1-1,0-1 1,1 0 0,0 0-1,1-1 1,-1 1 0,2-1-1,11 12 1,-15-18-81,0 0 1,0-1-1,1 1 1,-1-1-1,1 0 1,0 0-1,0-1 0,-1 1 1,1-1-1,0 1 1,0-1-1,1 0 1,-1-1-1,0 1 0,0-1 1,0 0-1,0 0 1,1 0-1,-1-1 1,0 1-1,0-1 1,5-1-1,5-3 6,0 0-1,-1 0 1,0-1-1,0-1 1,13-9-1,54-37-209,119-105 0,51-83-829,-196 185 702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1:5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1696 221 13467,'-36'-38'222,"-2"2"1,-2 2-1,-52-34 0,81 61-233,0 1 0,-1 1 0,0 0 0,0 0 0,0 1 0,0 1 0,-1 0 0,1 0 0,-1 2 0,0-1 0,0 2-1,-22 1 1,18 1 68,0 0-1,0 2 1,0 0-1,1 1 1,0 1-1,-1 1 1,2 0-1,-30 18 0,-10 14 536,3 3-1,-94 94 0,-23 43 133,133-137-688,1 3-1,-38 66 1,-187 381 172,104-149 173,111-226-245,-30 123 1,66-207-109,2 0 1,1 1-1,2 0 1,1-1 0,2 41-1,2-59-11,1 1 0,0-1 0,1 0 0,0 0 0,1 0 0,1-1-1,1 1 1,0-1 0,0 0 0,2-1 0,-1 0 0,2 0 0,17 21 0,-6-14-1,1-1 0,0-1 0,2-1 1,0-1-1,39 21 0,133 52-25,277 83-109,-386-147 87,1-3-1,1-4 1,1-4-1,154 4 1,-103-19 27,-1-5 1,183-34-1,403-121 35,-470 100 9,11-3 0,-231 54-37,-1-1 0,0-1 0,32-18 0,-49 21 0,0-1 1,-1-1 0,0 0-1,-1-1 1,-1-1 0,0 0 0,17-21-1,-8 4 37,-2 0 0,-1-2 0,27-60 0,34-111 235,-12 23 172,-9 54-77,-26 57-211,-3-1 0,25-84 0,-50 130-159,0 1 1,-2-1-1,0 0 1,-2 0 0,0 0-1,-2 0 1,-1 0-1,0 0 1,-2 0-1,-1 0 1,-8-25-1,-2 6 20,-2 1 1,-2 1-1,-2 1 0,-2 0 0,-27-38 0,7 21 137,-2 1-1,-76-74 1,77 91-78,-1 1-1,-1 3 1,-2 1-1,-81-42 1,63 43-83,-2 4 1,-1 2-1,-81-20 1,46 22-250,-167-18 1,-107 22-827,252 23 1099,0 5 0,-170 33 1,90 1-188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1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12763,'3'19'4059,"8"39"-2338,161 557 2162,23-7-2176,-110-346-1561,-30-102-88,15 48-347,-67-197 185,6 24-875,-12-29 246,-3-10 547,-10-16 105,15 19-1,-22-31-320,-1-9-75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1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12723,'-2'2'124,"0"-1"0,0 1 0,1 0 1,-1 0-1,0 0 0,1 0 0,0 0 0,-1 0 1,1 0-1,0 0 0,0 0 0,0 1 0,0-1 1,0 0-1,1 1 0,-1-1 0,1 1 1,0-1-1,-1 0 0,1 1 0,0-1 0,0 1 1,1-1-1,0 3 0,1 8 244,0-1-1,1 0 1,8 18 0,-7-19-183,17 43 324,3-1-1,2-1 1,2-2 0,3 0 0,44 55-1,-58-83-339,23 22-1,-34-38-105,0-1 0,0 0 0,0 0-1,0 0 1,1-1 0,0 0-1,0 0 1,13 4 0,-18-7-26,0 0-1,1-1 1,-1 0 0,1 1-1,-1-1 1,1 0 0,-1 0-1,1-1 1,-1 1 0,1 0-1,-1-1 1,1 1 0,-1-1-1,1 0 1,-1 0 0,0 0-1,0 0 1,1 0 0,-1-1 0,0 1-1,0-1 1,0 1 0,0-1-1,-1 0 1,1 0 0,0 1-1,1-5 1,4-3 98,-1 0 0,-1-1 1,0 0-1,8-22 0,0-9 78,-1-1 0,-2-1 0,7-68 1,-6-131-1108,-12 178 664,-2 9-83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15403,'8'6'1601,"5"5"-857,1 2-224,4 13 744,3 4-184,2 13-191,3 4-113,-8 7-224,0 1-128,-10 4-168,-2 1-80,-12-1-296,-7-3-288,-7-3-504,-8-4 784,-12-8-152,-6-5-136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 16620,'-2'-2'154,"1"1"1,-1-1 0,1 1 0,-1-1-1,1 1 1,-1 0 0,0 0 0,0 0 0,1 0-1,-1 0 1,0 0 0,0 0 0,0 1 0,0-1-1,0 1 1,0-1 0,-4 1 0,2 0 23,-1 0 0,1 1 1,0-1-1,0 1 1,0 0-1,0 0 0,0 0 1,-6 4-1,-5 3 117,0 1 0,0 1 0,-19 16-1,23-16-174,-7 3-75,2 0 0,0 2 0,0 0-1,2 1 1,0 0 0,0 1 0,-17 31 0,30-46-47,0-1 0,0 1 0,0 0 0,0-1 1,1 1-1,-1 0 0,1 0 0,-1 0 0,1 0 0,0-1 1,0 1-1,0 0 0,0 0 0,0 0 0,0 0 0,0 0 1,1 0-1,0 2 0,0-2-1,-1-1 0,1 0 1,0 0-1,0 0 0,0 0 0,0 0 0,0 0 1,1 0-1,-1 0 0,0 0 0,0-1 0,1 1 1,-1 0-1,0-1 0,1 1 0,-1-1 0,0 1 1,3-1-1,8 2-19,0-1 0,0-1 0,0 0 1,22-3-1,-10 0-4,-4 3 3,65-1-35,-78 2 61,0-1 1,1 1-1,-1 1 0,0-1 1,0 1-1,0 1 1,0-1-1,12 7 0,-17-8 22,0 0 0,0 1 0,0-1 0,0 1 0,0-1 0,-1 1 0,1 0 0,-1-1 0,1 1-1,-1 0 1,1 0 0,-1 0 0,0 0 0,0 1 0,0-1 0,0 0 0,0 0 0,-1 1 0,1-1-1,0 3 1,-1-1 40,0-1-1,-1 1 0,1 0 1,-1-1-1,1 1 0,-1 0 1,-1-1-1,1 1 1,0-1-1,-1 0 0,-3 7 1,-3 1 183,0 0 1,-1 0 0,0 0 0,-1-1 0,-19 15 0,3-5-54,-1-1 1,-1-1-1,-48 21 1,146-66-4731,-38 10 3620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18764,'-1'13'529,"-1"0"0,-1 0 1,-5 16-1,4-15-241,0-1 0,-2 19 0,6-25-143,-3 47 692,3-51-798,0 0 0,0 0 0,1 0 0,-1 0 0,1 0 0,0-1 0,-1 1 0,1 0 0,1-1-1,-1 1 1,0 0 0,1-1 0,-1 0 0,1 1 0,2 2 0,-2-4-25,-1 0 1,0 0-1,1 0 0,-1-1 0,1 1 0,-1-1 1,1 1-1,-1-1 0,1 1 0,-1-1 0,1 0 0,-1 0 1,1 0-1,0 0 0,-1 0 0,1 0 0,-1 0 0,1-1 1,-1 1-1,1 0 0,-1-1 0,1 1 0,-1-1 0,1 0 1,-1 1-1,0-1 0,3-1 0,4-4 58,1 0 0,-1 0 0,8-8 1,-11 10-32,32-31 217,-22 20-49,0 1-1,33-23 0,-47 36-190,1 0-1,-1 0 1,1 0-1,0 0 1,0 0-1,0 1 1,-1-1 0,1 0-1,0 1 1,0-1-1,0 1 1,0 0-1,0 0 1,0 0-1,0 0 1,0 0 0,0 0-1,0 0 1,0 1-1,3 0 1,-3 0-5,0 0 1,0 1 0,-1-1-1,1 1 1,0-1-1,0 1 1,-1-1 0,1 1-1,-1 0 1,0 0-1,1 0 1,-1 0 0,0 0-1,0 0 1,0 0-1,0 0 1,0 3-1,11 38 161,-10-33-112,1 1 1,0-1 0,0 0 0,1 0 0,0 0 0,1-1 0,11 18 0,-16-26-47,1-1 0,-1 1 0,1-1 0,-1 1 1,1 0-1,0-1 0,-1 1 0,1-1 0,0 0 1,-1 1-1,1-1 0,0 1 0,0-1 0,0 0 1,-1 0-1,1 1 0,0-1 0,0 0 0,0 0 0,-1 0 1,1 0-1,0 0 0,0 0 0,0 0 0,-1 0 1,1 0-1,0-1 0,0 1 0,0 0 0,-1 0 1,1-1-1,0 1 0,0-1 0,-1 1 0,1 0 1,0-1-1,-1 1 0,1-1 0,0 0 0,0 0 1,3-3 64,-1-1 1,1 1 0,-1-1 0,4-8-1,-5 10-50,6-14 149,0-1 0,-1 0 0,-1 0 1,4-22-1,-10 38-171,1 0 1,-1 1-1,1-1 1,-1 0-1,1 1 1,0-1-1,-1 1 1,1-1-1,0 1 0,0-1 1,2-1-1,3 3-117,-2 13-137,-2-1 49,1 11-2231,14 43 0,-13-61 1578,2-11-181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24 16211,'-6'-2'603,"0"0"0,-1 0-1,0 1 1,1 0 0,-1 0-1,0 0 1,1 1 0,-1 0-1,-10 2 1,12-1-458,0 0-1,0 1 1,0 0-1,0 0 1,0 0-1,1 0 1,-1 1-1,1 0 1,0 0-1,-1 0 1,1 0-1,1 1 1,-5 3-1,-3 7-94,1 1-1,0 0 1,1 0-1,0 1 1,1 0-1,1 0 1,1 1-1,0 0 1,1 0-1,1 1 1,1-1-1,0 1 1,1 0-1,1 32 1,1-47-51,0-1 1,0 1-1,1 0 1,-1 0-1,1 0 0,-1-1 1,1 1-1,0 0 0,0-1 1,0 1-1,1-1 0,-1 1 1,1-1-1,-1 1 1,1-1-1,0 0 0,3 4 1,-3-5-2,0 0 0,0 0 0,0 0 0,0 0 0,1-1 0,-1 1 0,0-1 0,0 1 0,0-1 0,0 0 0,1 0 0,-1 0 0,0 0 0,0 0 0,0 0 0,0-1 0,1 1 0,-1-1 0,0 1 0,0-1 0,0 0 0,0 0 0,3-2 0,9-5 16,-1 0-1,1-1 1,-2-1-1,1 0 0,-1-1 1,-1 0-1,0-1 1,18-25-1,-1-3 167,35-71-1,-13 6 232,-50 104-408,0 1 0,0 0 0,1-1 0,-1 1 0,0-1 0,0 1-1,0 0 1,0-1 0,0 1 0,1-1 0,-1 1 0,0 0 0,0-1 0,0 1 0,1 0-1,-1-1 1,0 1 0,1 0 0,-1 0 0,0-1 0,1 1 0,-1 0 0,0 0 0,1-1 0,-1 1-1,0 0 1,1 0 0,-1 0 0,1 0 0,-1 0 0,1 0 0,-1 0 0,0 0 0,1 0-1,-1 0 1,1 0 0,-1 0 0,0 0 0,1 0 0,-1 0 0,1 0 0,-1 0 0,0 0 0,1 0-1,-1 1 1,1-1 0,-1 0 0,0 0 0,1 0 0,-1 1 0,0-1 0,1 0 0,-1 1-1,0-1 1,0 0 0,1 1 0,-1-1 0,0 0 0,0 1 0,0-1 0,1 0 0,-1 1 0,0-1-1,0 1 1,0-1 0,0 0 0,0 2 0,15 35 35,-12-27-21,4 9 7,-6-13-15,1-1 0,-1 0 0,1 0 0,0 0-1,1 0 1,-1 0 0,1 0 0,0-1 0,0 1 0,1-1-1,-1 0 1,6 5 0,-8-9 3,0 1-1,0 0 1,0-1-1,0 1 1,1-1 0,-1 0-1,0 1 1,1-1 0,-1 0-1,0 0 1,1 1 0,-1-1-1,0 0 1,1-1-1,-1 1 1,0 0 0,1 0-1,-1 0 1,0-1 0,1 1-1,-1-1 1,0 1 0,0-1-1,0 1 1,3-2-1,2-3 66,1 0-1,-1 0 1,9-10-1,-12 11-34,0 1 0,0 0 0,1 0 1,-1 0-1,1 0 0,0 0 0,0 1 0,0-1 0,5-1 0,-8 4-33,1-1 0,-1 1-1,1 0 1,0 1-1,-1-1 1,1 0-1,-1 0 1,1 1-1,-1-1 1,1 1 0,-1-1-1,0 1 1,1 0-1,-1-1 1,0 1-1,1 0 1,-1 0-1,0 0 1,0 0 0,0 0-1,0 0 1,0 0-1,0 0 1,0 1-1,1 0 1,19 37 39,-20-37-42,12 32 21,-9-24-18,-1 0 0,1 0 1,1-1-1,0 1 0,10 13 0,-15-22-5,1 0-1,0-1 1,-1 1 0,1 0-1,-1-1 1,1 1-1,0-1 1,0 1 0,-1-1-1,1 1 1,0-1-1,0 1 1,0-1-1,-1 0 1,1 1 0,0-1-1,0 0 1,0 0-1,0 0 1,0 0 0,0 1-1,-1-1 1,1 0-1,0-1 1,0 1 0,0 0-1,0 0 1,0 0-1,0 0 1,0-1-1,-1 1 1,1 0 0,0-1-1,0 1 1,0-1-1,-1 1 1,1-1 0,0 1-1,-1-1 1,1 0-1,0 0 1,3-3 22,0-1-1,0 1 1,-1-1 0,0 0 0,3-6 0,25-60 173,-23 48-113,19-34-1,-27 56-100,1 0-1,-1 0 1,0 0 0,1 1-1,-1-1 1,1 0-1,-1 0 1,1 1-1,0-1 1,-1 0-1,1 1 1,-1-1 0,1 0-1,0 1 1,0-1-1,-1 1 1,1-1-1,0 1 1,0 0-1,0-1 1,0 1-1,0 0 1,-1-1 0,1 1-1,1 0 1,0 0-26,-1 1 0,0 0 0,0-1 0,0 1 1,0 0-1,0 0 0,0-1 0,-1 1 1,1 0-1,0 0 0,0 0 0,0 0 0,-1 0 1,1 0-1,-1 0 0,1 0 0,-1 0 0,1 1 1,0 0-1,0 1-169,2 4-481,0 1 0,1-1 0,6 9-1,-9-15 605,0 0-1,-1 0 0,1 0 1,0 0-1,0 0 0,-1 0 0,1 0 1,0 0-1,0 0 0,0-1 1,0 1-1,0 0 0,0-1 0,0 1 1,0-1-1,0 1 0,0-1 1,1 0-1,-1 1 0,0-1 0,0 0 1,0 0-1,1 0 0,-1 0 1,0 0-1,0 0 0,0 0 0,0 0 1,1 0-1,-1 0 0,2-1 1,12-11-994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14675,'0'0'38,"1"0"1,-1 0-1,0 0 0,0 0 1,0 0-1,0 0 0,0-1 1,1 1-1,-1 0 0,0 0 1,0 0-1,0 0 0,0 0 1,1 0-1,-1 0 0,0 0 1,0 0-1,0 0 0,0 0 1,1 0-1,-1 0 0,0 0 1,0 0-1,0 0 0,1 0 1,-1 0-1,0 0 0,0 0 1,0 1-1,0-1 0,0 0 1,1 0-1,-1 0 0,0 0 0,0 0 1,0 0-1,0 0 0,0 1 1,0-1-1,1 0 0,-1 0 1,0 0-1,0 0 0,0 0 1,0 1-1,0-1 0,0 0 1,4 16 944,0 29-84,-3-31-423,52 500 3587,-52-507-4056,1-8-1,0-19 1,2-32 15,-3 31-4,12-185 196,-7 159-102,1 0 1,19-62 0,-24 102-94,1-1 0,0 1 1,0 0-1,1 1 0,0-1 1,0 1-1,1-1 0,-1 1 1,1 0-1,9-8 0,-11 13-1,-1-1 0,0 0 0,0 1-1,0-1 1,1 1 0,-1 0 0,0-1 0,1 1-1,0 0 1,-1 1 0,1-1 0,-1 0 0,1 1-1,0 0 1,-1-1 0,1 1 0,0 0-1,0 0 1,-1 1 0,1-1 0,0 0 0,-1 1-1,1 0 1,0 0 0,-1 0 0,1 0 0,-1 0-1,0 0 1,1 0 0,-1 1 0,0-1 0,0 1-1,3 2 1,-2-1 51,-1 0-1,1 0 1,-1 0-1,0 0 1,0 1-1,0-1 1,-1 0 0,1 1-1,-1-1 1,0 1-1,0 0 1,0-1-1,0 1 1,-1 0-1,1 0 1,-1-1-1,0 1 1,0 0 0,-1 0-1,1 0 1,-1-1-1,0 1 1,-1 5-1,-1 3 127,-2 1-1,1 0 0,-1-1 1,-1 0-1,-9 15 0,9-17-86,0-1 0,-14 15-1,18-22-143,0 0 0,0 0 0,0 0-1,0-1 1,0 1 0,0-1 0,-1 1-1,1-1 1,0 0 0,-1 1 0,1-1-1,-1-1 1,1 1 0,-1 0 0,0-1-1,-4 1 1,6-1-46,-1 0 0,1 0 0,0-1 0,0 1 0,0-1 0,0 1 0,-1-1 0,1 0 0,0 0 0,0 1 0,0-1 0,0 0 0,0 0 0,1 0 0,-1 0 0,0 0 0,0 0 0,0 0 0,1 0 0,-1 0 0,1 0 0,-1 0 0,1-1 0,-1 1 0,1 0 0,0 0 0,-1 0 0,1-1 0,0 1 0,0 0 0,0-3 0,0-5-486,-1 0 0,1 0 0,2-10 0,2-3-363,10-38 1,0 12-128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16035,'14'-10'1793,"-5"13"-961,-3 13-296,-2 15 904,-1 6-183,0 11-369,0 2-208,-2 0-256,2-3-80,1-4-216,2-4-128,2-10-416,3-6-232,0-16-528,0-6 456,-1-12 375,1-8-295,0-5-152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13795,'5'4'248,"-1"1"0,1-1 0,0 0 0,0-1 0,0 1 0,0-1 0,1 0 0,-1 0 0,1-1-1,0 1 1,6 1 0,-7-4-96,0 1 0,0-1 0,0 1 0,0-1 0,0-1 0,1 1 0,-1-1 0,0 0 0,-1 0 0,1 0 0,0-1 0,0 0 0,0 1-1,4-4 1,0 0 160,-1 0 0,1 0 0,-1-1-1,0 0 1,-1-1 0,12-12-1,-16 16-147,0-1-1,0 1 0,0-1 1,0 0-1,-1 0 0,0 0 1,0 0-1,0-1 0,0 1 1,-1-1-1,0 1 0,1-1 1,-2 1-1,1-1 0,0 0 0,-1-4 1,0 8-130,0 0 1,0 0-1,0 0 1,0 0-1,0 1 0,0-1 1,0 0-1,0 0 1,-1 0-1,1 0 1,0 1-1,0-1 0,-1 0 1,1 0-1,-1 0 1,1 1-1,0-1 1,-1 0-1,1 1 0,-1-1 1,0 0-1,1 1 1,-1-1-1,0 1 1,1-1-1,-1 1 0,0-1 1,1 1-1,-1 0 1,0-1-1,0 1 1,0 0-1,1-1 0,-1 1 1,0 0-1,0 0 1,0 0-1,0 0 1,1 0-1,-1 0 1,0 0-1,0 0 0,0 0 1,0 0-1,1 0 1,-1 1-1,0-1 1,0 0-1,0 1 0,-1 0 1,-2 0 32,0 1 0,0 1 0,1-1 0,-1 0 0,1 1 0,-1 0 0,1 0 0,-4 4 0,1 1-34,0 1 0,0 0 0,1 0 0,0 0 0,1 1 1,0 0-1,0 0 0,1 0 0,-3 18 0,5-23-63,0 1-1,1-1 1,-1 0 0,1 0 0,0 1-1,1-1 1,-1 0 0,1 1 0,0-1-1,0 0 1,1 0 0,-1 0 0,1 0-1,0 0 1,0 0 0,1-1 0,0 1-1,0-1 1,0 1 0,0-1-1,4 4 1,-3-6-35,-1 1-1,0-1 1,1 0 0,0 0-1,0 0 1,-1-1-1,1 1 1,0-1-1,0 0 1,0 0 0,0-1-1,1 1 1,-1-1-1,0 0 1,0 0-1,6 0 1,18-4-250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35 14763,'1'0'279,"0"-1"0,0 1 0,-1-1 0,1 1 0,0-1 0,0 1 0,-1-1-1,1 1 1,0-1 0,-1 0 0,1 0 0,-1 1 0,1-1 0,-1 0 0,1 0 0,0 0 0,-2-3 2279,-6 7-788,-21 22-513,1 1 1,-40 49-1,47-52-1087,10-12-157,6-6-28,-1 0 1,0 0-1,1 0 0,0 1 0,1-1 1,-1 1-1,1 0 0,-5 11 0,8-16 12,0-1 0,0 0 0,0 0 0,0 1 0,0-1 0,0 0 0,0 0 0,0 0 1,0 1-1,0-1 0,0 0 0,0 0 0,0 1 0,0-1 0,0 0 0,0 0 0,1 1 0,-1-1 0,0 0 0,0 0 0,0 0 0,0 1 0,0-1 0,1 0 0,-1 0 0,0 0 0,0 1 0,0-1 0,1 0 0,-1 0 0,0 0 0,0 0 0,0 0 0,1 0 0,-1 0 0,0 1 0,0-1 0,1 0 0,-1 0 1,0 0-1,0 0 0,1 0 0,-1 0 0,0 0 0,1 0 0,12-3-98,12-9-94,43-27 0,6-2 47,-69 38 147,10-4-13,0 0 0,1 1 0,19-5 0,-31 10 15,0 0-1,0 0 1,0 1-1,0 0 1,0 0-1,0 0 0,0 0 1,6 2-1,-8-2 4,-1 1 0,1-1 0,0 1-1,-1 0 1,1-1 0,-1 1-1,1 0 1,-1 0 0,1 0 0,-1 1-1,1-1 1,-1 0 0,0 0-1,0 1 1,0-1 0,0 1 0,0-1-1,0 1 1,1 1 0,-1 1 17,0-1 0,0 0 1,-1 0-1,1 1 0,-1-1 0,0 0 1,0 1-1,0-1 0,-1 0 0,1 0 1,-1 1-1,0-1 0,0 0 0,0 0 1,0 0-1,0 0 0,-1 0 0,-2 5 1,-3 4 97,-1 0 1,-18 20 0,19-22-202,-2-1 0,1 0 0,-1-1 0,0 0 0,-1-1 0,0 0 0,0 0 1,-1-1-1,-11 5 0,22-11 70,-1 1 0,1-1 0,0 0 0,0 0 0,0 0 0,-1 0 1,1 1-1,0-1 0,0 0 0,-1 0 0,1 0 0,0 0 0,0 0 0,-1 0 0,1 0 1,0 0-1,0 0 0,-1 0 0,1 0 0,0 0 0,-1 0 0,1 0 0,0 0 0,0 0 1,-1 0-1,1 0 0,0 0 0,0 0 0,-1 0 0,1 0 0,0 0 0,0-1 0,-1 1 1,1 0-1,0 0 0,0 0 0,0 0 0,-1-1 0,1 1 0,0 0 0,0 0 1,0 0-1,0-1 0,0 1 0,-1 0 0,1 0 0,0-1 0,0 1 0,0 0 0,0 0 1,0-1-1,0 1 0,0 0 0,0-1 0,0 1 0,0 0 0,0 0 0,0-1 0,0 1 1,0 0-1,0 0 0,0-1 0,0 1 0,11-16-291,4 4-130</inkml:trace>
  <inkml:trace contextRef="#ctx0" brushRef="#br0" timeOffset="1">560 1 19492,'15'2'1993,"-8"7"-1441,-7 8-248,0 3 1048,-3 8-640,-3 2-288,2 1-672,3-2-328,1-5 1248,-3-5-720,-9-8-64,-1-2-16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20044,'0'-1'73,"0"1"0,1-1 0,-1 1-1,0-1 1,0 1 0,1 0 0,-1-1-1,1 1 1,-1 0 0,0-1-1,1 1 1,-1 0 0,1 0 0,-1-1-1,0 1 1,1 0 0,-1 0 0,1 0-1,-1 0 1,1-1 0,-1 1 0,1 0-1,-1 0 1,1 0 0,-1 0 0,1 0-1,-1 0 1,1 0 0,22 0-34,-14 1 126,28-3-263,87 1-1765,-106 2 1226,0 1 0,0 1 0,0 0 0,29 10 0,-42-11 613,0 0 0,1 0 0,-2 1 1,1 0-1,0 0 0,-1 0 1,1 0-1,-1 1 0,0-1 0,0 1 1,0 0-1,-1 1 0,1-1 0,3 7 1,-3-4 316,-1 0 0,0 0 0,0 1 0,-1-1-1,0 1 1,0 0 0,-1 0 0,0 0 0,0 8 0,-1 7 559,-2 0-1,0 0 1,-1 0 0,-2 0-1,-13 41 1,11-44-596,-11 42 86,16-57-325,1 0-1,0 0 0,1 0 1,0 0-1,-1 0 0,1 0 0,1 0 1,-1 0-1,3 8 0,-3-12-11,1 1 0,0 0 0,0-1-1,0 0 1,0 1 0,0-1 0,0 1 0,0-1 0,1 0-1,-1 0 1,0 0 0,1 0 0,-1 0 0,1 0 0,-1 0-1,1 0 1,0 0 0,-1-1 0,1 1 0,0-1 0,-1 1-1,1-1 1,0 0 0,0 0 0,-1 0 0,1 1 0,0-2-1,0 1 1,2 0 0,6-1 19,-1-1 0,0 1 0,0-2-1,10-2 1,-8 1-152,1 0 0,-2-1-1,1 0 1,0 0 0,-1-1-1,0-1 1,-1 0 0,1 0 0,10-11-1,-19 16 108,0 1-1,0 0 1,0-1 0,0 1-1,0-1 1,-1 1-1,1-1 1,0 1-1,-1-1 1,1 1 0,-1-1-1,0 1 1,0-1-1,1-2 1,-3-11-330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20140,'-4'12'1553,"8"-6"-1241,3-2-168,6-6 744,3-3-560,5-4-456,5-5-272,3-2-504,0 2 744,-4-5-152,0-3-97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73 149 12795,'3'2'249,"0"-1"0,0 1 0,0-1-1,0 1 1,0-1 0,0 0 0,0 0 0,1-1 0,-1 1 0,0 0 0,0-1 0,1 0 0,-1 0 0,0 0 0,1 0 0,-1-1-1,0 1 1,0-1 0,1 0 0,-1 0 0,0 0 0,0 0 0,0-1 0,5-2 0,7-5 344,-1 0 0,0-1 1,19-16-1,-30 23-590,31-32 746,-32 34-684,-1-1 1,1 0 0,-1 0-1,0 0 1,0 0-1,0 0 1,0 0-1,0 0 1,0-1-1,0 1 1,-1 0-1,1 0 1,-1-1-1,0 1 1,1 0-1,-1-1 1,0 1-1,-1-3 1,1 4-36,0 0 1,0 1 0,-1-1 0,1 0-1,0 0 1,-1 1 0,1-1 0,-1 0 0,1 1-1,-1-1 1,1 0 0,-1 1 0,1-1-1,-1 1 1,0-1 0,1 1 0,-1-1-1,0 1 1,1 0 0,-1-1 0,0 1-1,0 0 1,1-1 0,-1 1 0,-1 0-1,-1-1 29,0 1 0,1 0 0,-1 0 0,0 0 0,0 1 0,1-1 0,-1 1 0,-2 0 0,-5 2 102,1 0 0,0 1 0,-13 8-1,6-3-62,1 2 0,1 0 0,-1 1 0,2 1 0,0 0-1,0 1 1,-12 17 0,16-19-78,1 1 0,0-1 1,1 1-1,1 1 0,0-1 0,0 1 0,1 1 0,1-1 0,-3 20 1,6-28-59,1-1 1,-1 1-1,1 0 0,1-1 1,-1 1-1,1-1 1,0 1-1,0-1 1,0 1-1,1-1 0,0 0 1,0 1-1,0-1 1,1 0-1,0 0 1,0-1-1,0 1 1,0-1-1,1 1 0,0-1 1,0 0-1,0 0 1,0-1-1,0 1 1,1-1-1,8 5 1,5 1-132,0-1 0,1-1 1,-1-1-1,1 0 1,1-1-1,25 3 1,26 2-251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14795,'-6'10'5080,"-14"40"-3408,8-11-1385,2 0-1,2 1 1,1 1 0,3-1-1,1 1 1,1 0-1,3 0 1,5 42-1,-4-71-337,0 1-1,1-1 1,1 0-1,0 0 0,0 0 1,11 19-1,-12-26-37,0 0 0,1-1 0,-1 1-1,1-1 1,0 1 0,0-1 0,0-1 0,1 1 0,-1 0 0,1-1 0,0 0-1,0 0 1,0-1 0,0 1 0,1-1 0,-1 0 0,6 1 0,13 2-347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1958 12531,'-2'2'133,"-21"18"2154,0-1 0,-33 20 1,56-39-2234,0 0 1,-1-1 0,1 1 0,0 0-1,-1 0 1,1 0 0,0 0 0,-1-1 0,1 1-1,0 0 1,0 0 0,0-1 0,-1 1 0,1 0-1,0 0 1,0-1 0,0 1 0,-1 0-1,1-1 1,0 1 0,0 0 0,0-1 0,0 1-1,0 0 1,0-1 0,0 1 0,0 0 0,0-1-1,0 1 1,0 0 0,0-1 0,0 1-1,0 0 1,0-1 0,0 1 0,0-1 0,3-8 165,0 0 1,0 1 0,0-1 0,1 1-1,1 0 1,-1 0 0,9-10 0,4-11 121,165-247 874,-102 161-960,285-366 322,35 26-455,-299 348-170,174-140 0,-205 188 6,-23 19-81,2 2 0,68-41 0,-104 71 64,-9 6 10,1-1 1,-1 1-1,1 0 0,0 0 1,8-3-1,-24 15-811,-11 6 507,-104 49 680,74-41-453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70 13875,'6'-13'808,"1"-1"440,15-26-1,-22 40-1221,0 0 1,0 0-1,0 0 0,0-1 0,0 1 0,0 0 0,0 0 0,0 0 0,0 0 0,0 0 0,0 0 1,0 0-1,0 0 0,0 0 0,0 0 0,1 0 0,-1-1 0,0 1 0,0 0 0,0 0 0,0 0 1,0 0-1,0 0 0,0 0 0,0 0 0,0 0 0,0 0 0,0 0 0,0 0 0,0 0 1,0 0-1,0 0 0,0 0 0,0 0 0,1 0 0,-1 0 0,0 0 0,0 0 0,0 0 0,0 0 1,0 0-1,0 0 0,0 0 0,0 0 0,0 0 0,0 0 0,0 0 0,1 0 0,-1 0 0,0 0 1,0 0-1,0 0 0,0 0 0,0 0 0,0 0 0,0 0 0,0 0 0,0 0 0,0 0 1,0 0-1,0 0 0,0 0 0,0 0 0,1 0 0,-1 0 0,0 0 0,0 1 0,0-1 0,-1 8 896,-4 16 51,-25 57 599,-62 119-1,-18 42-1103,109-238-466,-2 1-1,1 1 1,0 0-1,0 0 0,1-1 1,0 1-1,0 0 0,0 0 0,0 1 1,2 11-1,-1-17-2,0 0 1,0 0-1,1 0 0,-1 0 1,1 0-1,-1 0 0,1 0 0,-1 0 1,1 0-1,0 0 0,-1 0 1,1 0-1,0 0 0,0-1 1,-1 1-1,1 0 0,0 0 1,0-1-1,0 1 0,0-1 1,0 1-1,0-1 0,0 1 1,0-1-1,0 0 0,0 1 1,1-1-1,-1 0 0,0 0 1,0 0-1,0 0 0,2 0 1,4 0-2,-1-1 0,0 0 1,0 0-1,1 0 1,5-3-1,37-15 14,-1-2 0,52-31 0,-31 16-61,-28 15-168,33-15-413,119-81-1,-130 68 339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61 109 13283,'2'-10'622,"0"0"1,0 0-1,-1 0 0,0-15 1,2-19 2818,-13 68 242,0 0-3242,2-1-115,-2 2-181,2 0-1,1 1 1,0 0-1,2 0 1,-2 30-1,7-54-140,0 1 0,0-1-1,0 0 1,0 0 0,1 0-1,-1 0 1,1 0 0,-1 0-1,1 0 1,0 0 0,-1-1-1,1 1 1,0 0 0,2 2-1,-2-3 0,0 0-1,0-1 0,0 1 1,0 0-1,0-1 0,0 1 1,1-1-1,-1 1 0,0-1 1,0 0-1,0 0 0,0 1 1,1-1-1,-1 0 0,0 0 0,0 0 1,1 0-1,-1 0 0,0-1 1,0 1-1,0 0 0,1 0 1,-1-1-1,0 1 0,0-1 1,0 1-1,2-2 0,6-3 7,1 0 1,-1 0-1,0-1 0,-1-1 0,13-10 0,39-45 49,-41 41-37,4-6 6,-15 18-14,0 0 1,0 1-1,0 0 0,1 0 0,10-7 0,-18 15-12,-1 0 0,0-1 0,0 1 0,0 0 0,1 0 0,-1 0 0,0-1 0,0 1 0,0 0 0,1 0 0,-1 0 0,0 0 0,1 0 0,-1 0 0,0-1 0,0 1 0,1 0 0,-1 0 0,0 0 0,1 0 0,-1 0 0,0 0 0,0 0 0,1 0 0,-1 0 0,0 0 0,1 1 0,-1-1 0,0 0 0,0 0 0,1 0 0,-1 0 0,0 0 0,0 0 0,1 1 0,-1-1 0,0 0 0,0 0 0,0 0 0,1 0 0,-1 1 0,0-1 0,0 0 0,0 0 0,0 1 0,1-1 0,-1 0 0,0 0 0,0 1 0,0-1 0,0 0 0,0 1 0,0-1 0,0 0-1,0 0 1,0 1 0,0-1 0,0 0 0,0 1 0,0-1 0,0 0 0,0 0 0,0 1 0,-4 24 30,3-20-25,-15 58 38,9-37-27,1 1 0,-5 47 0,10-70-20,1-1 0,1 0-1,-1 0 1,0 1 0,1-1 0,-1 0-1,1 0 1,2 5 0,-3-7-5,0-1 0,0 1 0,1-1-1,-1 1 1,0-1 0,1 1 0,-1-1 0,0 0 0,1 1 0,-1-1 0,1 0 0,-1 1 0,0-1 0,1 0-1,-1 1 1,1-1 0,-1 0 0,1 0 0,-1 1 0,1-1 0,0 0 0,0 0-17,0 0 0,0 0-1,0-1 1,0 1 0,0 0 0,0 0 0,0-1 0,0 1 0,0-1-1,0 1 1,0-1 0,0 1 0,0-1 0,-1 0 0,1 1-1,1-2 1,4-6-259,1 0-1,-1 0 1,0 0 0,-1-1-1,0 0 1,-1 0-1,0-1 1,4-11-1,-5 12 194,10-21-510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17876,'1'1'118,"-1"-1"1,1 1-1,-1 0 0,1 0 1,-1-1-1,1 1 0,-1 0 1,0 0-1,1 0 1,-1 0-1,0-1 0,0 1 1,1 0-1,-1 0 0,0 0 1,0 0-1,0 0 0,0 0 1,0 0-1,0-1 1,-1 1-1,1 0 0,0 2 1,-1 2 354,1 4-223,0 14 293,4 33 1,-3-50-514,0 0 1,0 0 0,1 0-1,0 0 1,0 0-1,0 0 1,1-1 0,0 1-1,0-1 1,6 8 0,-8-11-22,0-1 0,0 0 1,1 1-1,-1-1 0,1 0 1,-1 0-1,1 0 1,0 0-1,-1 0 0,1 0 1,0 0-1,0-1 1,-1 1-1,1-1 0,0 1 1,0-1-1,0 1 1,0-1-1,3 0 0,-1-1 15,0 1 0,0-1 0,0 0 0,0 0 0,0 0 0,0-1 0,0 1 0,6-5 0,2-2 83,0 0 1,-1-1 0,0 0-1,12-13 1,29-37 830,-51 58-930,-1 1 0,0 0 0,0 0 1,0 0-1,0 0 0,0-1 0,0 1 1,0 0-1,1 0 0,-1 0 0,0 0 1,0-1-1,0 1 0,0 0 0,1 0 1,-1 0-1,0 0 0,0 0 0,0 0 1,1 0-1,-1 0 0,0 0 0,0 0 1,0 0-1,1 0 0,-1 0 0,0 0 1,0 0-1,0 0 0,1 0 0,-1 0 0,0 0 1,0 0-1,0 0 0,1 0 0,-1 0 1,0 0-1,0 0 0,0 0 0,1 0 1,-1 0-1,0 1 0,0-1 0,0 0 1,0 0-1,1 0 0,-1 0 0,0 0 1,0 1-1,0-1 0,0 0 0,0 0 1,0 0-1,0 1 0,0-1 0,1 0 1,-1 0-1,0 0 0,0 1 0,0-1 1,0 0-1,0 0 0,0 0 0,0 1 1,0 14 159,-2 1-55,-4 40 86,6-51-193,0-1 0,0 0-1,1 0 1,-1 0 0,1 0 0,0 0 0,1 0 0,-1 0 0,1 0 0,-1 0 0,4 5 0,-3-7-5,-1-1 1,0 0-1,1 1 1,-1-1-1,0 0 1,1 0-1,-1 0 1,1 0-1,0 0 1,-1 0-1,1 0 1,0 0-1,0-1 1,-1 1-1,1-1 1,0 1-1,0-1 1,0 0-1,0 0 1,0 0-1,-1 0 1,1 0-1,0 0 1,0 0-1,0-1 1,0 1-1,0 0 1,-1-1-1,4-1 1,6-2 9,0-1 0,-1 0 0,17-11 1,-13 8 2,9-6 5,-12 6-3,0 2 0,0-1-1,1 2 1,22-9 0,-32 13-13,1 1-1,0-1 1,-1 1 0,1-1-1,0 1 1,-1 0 0,1 0-1,0 0 1,-1 0 0,1 1-1,0-1 1,-1 1 0,1 0-1,-1-1 1,1 1 0,-1 0-1,1 0 1,-1 1 0,1-1 0,-1 1-1,0-1 1,0 1 0,0-1-1,0 1 1,0 0 0,0 0-1,0 0 1,2 4 0,10 20 14,-11-20-13,0 0 0,1-1 1,-1 1-1,1-1 0,8 10 0,-11-14-4,1 0 0,-1 0 0,0 0 0,1 0 0,-1 0 0,0-1 0,1 1 0,-1 0 0,1-1 0,-1 1 0,1-1 0,-1 0 0,1 1 0,-1-1 0,1 0 0,-1 0 0,1 0 0,-1 0 0,1 0 0,-1-1 0,1 1 0,0 0 0,-1-1 0,0 1 0,1-1 0,-1 1 0,1-1 0,-1 0 0,0 0 0,2 0 0,7-6-218,0 0-1,-1-1 1,14-14-1,-15 14-670,1 0-1,0 0 1,17-11 0,-4 4-688,-15 3 597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15651,'7'-16'1415,"-5"10"-634,-5 10 772,-2 6-1367,1 0-1,0 1 1,1-1-1,0 1 1,1-1-1,0 1 1,0 0-1,1 0 0,1 0 1,0 0-1,2 17 1,-2-25-173,1 0 0,0 0 0,-1 0 0,1 0 0,0-1-1,0 1 1,1 0 0,-1 0 0,1-1 0,-1 1 0,1-1 0,0 1 0,0-1 0,0 0 0,0 0 0,0 0-1,0 0 1,1 0 0,-1 0 0,1-1 0,-1 1 0,1-1 0,0 0 0,4 2 0,7 1-5,0 0 0,0-1 0,1-1 0,15 1 0,-15-2-2,-1 1-1,20 5 1,-31-6 14,0 0 0,0 0 0,0 1 0,1-1 0,-1 1 0,-1 0 0,1 0 0,0 0 0,0 0 0,-1 0 0,1 1 0,-1-1 0,0 1 0,1 0 0,-1 0 0,-1-1 0,1 1 0,0 0 0,-1 1 0,1-1 0,-1 0 0,0 0 0,0 1 0,0-1 0,-1 0 0,1 1 0,-1-1 0,0 1 0,0-1 0,0 1 0,0-1 0,0 0 0,-2 5 0,1-3 56,0 0 0,0 0 0,-1-1 0,1 1 0,-1 0 0,0-1 0,-1 1 0,1-1 0,-1 0 0,0 0 0,0 0 0,0 0 0,0 0 0,-1-1 0,0 0 0,1 1 0,-1-1 0,-1-1 0,1 1 0,0 0 1,0-1-1,-9 3 0,10-4-81,-1-1 0,1 1 0,-1-1 0,1 0 1,-1 0-1,1 0 0,-1-1 0,1 1 0,-1-1 1,1 0-1,0 0 0,-1 0 0,1 0 0,0 0 1,0-1-1,-1 1 0,1-1 0,0 0 0,1 0 1,-1 0-1,0-1 0,1 1 0,-5-6 0,4 6-173,1-1-1,-1 0 1,1-1-1,0 1 1,0 0-1,0-1 1,0 1-1,1-1 1,0 0-1,-1 1 1,1-1-1,0 0 1,1 0-1,-1 0 1,1 0-1,0 0 1,-1 0-1,2 0 1,-1 1-1,0-1 1,2-5-1,4-2-566,5 7-42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12515,'6'-3'400,"0"0"0,0-1 0,0 1 0,-1-1 0,0 0 1,1-1-1,-2 1 0,1-1 0,0 0 0,-1 0 0,0-1 1,0 1-1,-1-1 0,0 0 0,0 0 0,0 0 0,3-9 1,-6 14-318,1 0 1,-1 0 0,0 0 0,0 1-1,0-1 1,0 0 0,0 0-1,0 0 1,0 0 0,0 1 0,0-1-1,0 0 1,0 0 0,0 0 0,-1 0-1,1 1 1,0-1 0,-1 0 0,1 0-1,-1 0 1,1 0-35,-1 1 0,1 0 0,-1 0 0,1 0-1,-1-1 1,1 1 0,-1 0 0,1 0 0,-1 0 0,0 0 0,1 0-1,-1 0 1,1 0 0,-1 0 0,1 0 0,-1 0 0,1 0 0,-1 0-1,1 0 1,-1 0 0,1 1 0,-2-1 0,-1 2 62,0-1 1,0 1-1,0-1 0,0 1 0,0 0 1,1 1-1,-6 3 0,4 0-72,-1-1 0,0 1 0,1-1 0,0 1 0,1 0-1,-1 1 1,1-1 0,0 1 0,1-1 0,-1 1 0,1 0 0,1 0-1,-1 0 1,0 8 0,2-14-39,1 0-1,-1 0 1,0 0 0,0 0-1,0 0 1,1 0 0,-1 0-1,0 0 1,1 0 0,-1 0-1,0-1 1,1 1 0,0 0-1,-1 0 1,1-1 0,-1 1-1,1 0 1,0-1 0,-1 1-1,1 0 1,0-1 0,0 1-1,0-1 1,-1 1 0,1-1-1,0 0 1,0 1 0,0-1-1,0 0 1,0 1 0,0-1-1,0 0 1,0 0 0,0 0-1,-1 0 1,3 0 0,3 0-6,1-1 1,-1 1 0,1-1-1,7-3 1,-9 3 1,67-16-11,55-12 28,-104 25 13,0 1 0,0 2 1,36 1-1,-40 4 88,-12-3 616,-11-14-82,-1-6-187,0 0-1,-3-24 1,0-2-50,4 31-276,5 15-362,0 1 138,0-1 0,0 1 0,1-1 0,-1 1 0,1-1 0,-1 1 0,1-1 0,-1 0 0,1 0-1,0 0 1,-1 0 0,4 1 0,3 1-60,0-1 0,0 0 0,17 2 0,8-2-258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208 504 11787,'1'-2'193,"1"0"1,-1 0 0,1 0 0,-1 0 0,0 0-1,0 0 1,0-1 0,0 1 0,0 0 0,0-1-1,-1 1 1,1 0 0,-1-1 0,1 1 0,-1-1-1,0 1 1,0-1 0,0 1 0,-1-1 0,1 1-1,-1-1 1,1 1 0,-1 0 0,0-1 0,0 1-1,0 0 1,0-1 0,0 1 0,0 0 0,-1 0-1,1 0 1,-1 0 0,1 0 0,-1 0 0,0 1-1,0-1 1,0 1 0,0-1 0,0 1 0,0-1-1,0 1 1,0 0 0,0 0 0,-1 0 0,1 0-1,0 1 1,-1-1 0,1 1 0,-5-1 0,-1 0 44,1 1-1,-1 0 1,1 0 0,-1 1 0,1 0 0,0 1 0,-1-1 0,1 1 0,0 1 0,0-1 0,0 1 0,0 0 0,-6 5 0,9-6-206,0 1 0,-1 0 0,1 0 0,1 0 0,-1 0 1,0 0-1,1 1 0,0 0 0,-1 0 0,1 0 0,1 0 0,-1 0 1,1 1-1,0-1 0,0 1 0,0-1 0,0 1 0,1 0 0,0 0 1,-1 6-1,2-10-32,0 1 0,0-1 1,0 1-1,0-1 0,0 1 1,0-1-1,1 1 0,-1-1 1,1 1-1,-1-1 0,1 0 1,-1 1-1,1-1 0,0 0 1,0 1-1,-1-1 0,1 0 0,0 0 1,0 0-1,0 0 0,1 0 1,-1 0-1,0 0 0,0 0 1,0 0-1,1 0 0,-1-1 1,0 1-1,1-1 0,-1 1 1,1-1-1,-1 1 0,0-1 1,1 0-1,2 1 0,2-1 4,1 1 0,0-1-1,0 0 1,0-1 0,-1 1-1,13-4 1,-1-1 30,0-2 1,-1 0-1,0 0 0,0-2 0,0 0 1,-2-1-1,1 0 0,20-19 1,-13 9 52,-1-1 0,-1-1 0,-1-2 0,25-36 0,-42 56-73,1-2 15,0-1-1,0 1 1,5-14-1,-11 27-14,-2 3-15,0-1 0,1 1-1,1 0 1,0 0-1,0 0 1,1 1-1,0-1 1,1 15 0,0-24 0,1 0 0,-1 0 0,0 0 1,0 0-1,1 0 0,-1 0 0,1 0 1,-1-1-1,1 1 0,-1 0 0,1 0 1,-1 0-1,1 0 0,0-1 0,0 1 1,-1 0-1,1-1 0,0 1 0,0 0 1,0-1-1,0 1 0,-1-1 0,1 0 1,0 1-1,0-1 0,0 0 0,0 1 1,0-1-1,0 0 0,0 0 0,0 0 1,0 0-1,0 0 0,0 0 0,0 0 1,0 0-1,0 0 0,0 0 0,0-1 1,0 1-1,0 0 0,0-1 0,2 0 1,4-2-8,0 0 1,0-1-1,0 0 0,9-7 1,8-8 3,0-2 1,-2 0 0,-1-2-1,-1 0 1,0-1-1,-2-1 1,-1-1-1,-1 0 1,14-34-1,-26 54 7,-1-1 0,0 1 1,0-1-1,-1 1 0,0-1 0,0 0 0,-1 0 0,1 0 0,-1 0 0,-1 0 0,0 0 0,0-8 0,0 14-2,0 0-1,0 1 1,0-1 0,0 1-1,-1-1 1,1 1-1,0-1 1,0 1-1,0-1 1,-1 1-1,1-1 1,0 1 0,-1-1-1,1 1 1,0-1-1,-1 1 1,1 0-1,-1-1 1,1 1-1,0 0 1,-1-1 0,1 1-1,-1 0 1,1-1-1,-1 1 1,1 0-1,-1 0 1,0-1-1,0 1 2,0 1 0,0-1 0,-1 0-1,1 0 1,0 0 0,0 1-1,0-1 1,0 0 0,0 1-1,0-1 1,0 1 0,0 0-1,-1 0 1,-26 24 32,12-5-30,1-1 1,0 2 0,1 0-1,1 1 1,-15 36 0,23-42-6,0-1 0,1 2 0,-1 15-1,-3 8 9,-150 547 692,125-456-586,35-161-102,20-164 38,-17 171-69,0 1 0,1 0 0,2 0 0,0 0 0,1 1 0,17-28 0,-18 37-209,1 1 0,1 1 0,-1-1 0,2 2 0,0-1 0,0 1 0,0 1 0,1 0 0,21-10 0,-6 2-293,-12 7 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13395,'0'-1'146,"0"0"0,1 0-1,-1 0 1,0 0 0,0 0 0,1-1 0,-1 1 0,1 0 0,-1 0 0,1 1-1,0-1 1,-1 0 0,1 0 0,0 0 0,0 0 0,-1 0 0,1 1 0,0-1-1,0 0 1,0 1 0,1-1 0,-1 1-23,0 0-1,-1 1 1,1-1 0,-1 0-1,1 1 1,0-1 0,-1 1-1,1-1 1,-1 1 0,1 0-1,-1-1 1,1 1 0,-1-1-1,1 1 1,-1 0 0,0 0-1,1-1 1,-1 1 0,0 0-1,0-1 1,0 1 0,1 1-1,10 55 2487,-11-55-2650,16 211 2090,-16-211-2032,1 1 0,-1-1-1,1 0 1,-1 1 0,1-1-1,0 0 1,0 1-1,1 1 1,-1-3-10,-1 0 1,0-1-1,1 1 1,-1-1-1,1 0 0,-1 1 1,1-1-1,-1 1 0,0-1 1,1 0-1,0 1 1,-1-1-1,1 0 0,-1 1 1,1-1-1,-1 0 1,1 0-1,-1 0 0,1 0 1,0 1-1,-1-1 1,2 0-1,0-1 6,0 0 1,-1 1-1,1-1 0,0 0 1,0 0-1,0 0 1,-1 0-1,1 0 0,-1-1 1,1 1-1,-1-1 0,1 1 1,-1-1-1,0 1 0,1-1 1,-1 0-1,0 1 1,0-1-1,0-2 0,16-27 127,-3-1 0,21-61-1,10-73 173,-39 142-281,1 8-21,-7 16-10,0 0 0,0 0 0,0 0 0,1 0 0,-1 0 0,0 0 0,0 0-1,0 0 1,0-1 0,1 1 0,-1 0 0,0 0 0,0 1 0,0-1 0,0 0 0,1 0-1,-1 0 1,0 0 0,0 0 0,0 0 0,0 0 0,1 0 0,-1 0 0,0 0 0,0 0-1,0 0 1,0 0 0,0 1 0,1-1 0,-1 0 0,0 0 0,0 0 0,0 0 0,0 0-1,0 1 1,0-1 0,0 0 0,0 0 0,0 0 0,0 0 0,1 1 0,-1-1-1,0 0 1,0 0 0,9 36-30,-3-15 17,-4-15 8,1 1 0,0-1-1,0 0 1,0-1 0,1 1-1,0-1 1,0 1 0,0-1-1,1 0 1,9 7 0,-12-10-7,1 0-1,0 0 1,0-1 0,0 0 0,0 1 0,0-1 0,0 0 0,0-1-1,0 1 1,1 0 0,-1-1 0,0 0 0,0 0 0,0 0-1,1 0 1,-1 0 0,0 0 0,0-1 0,0 0 0,1 0-1,-1 0 1,0 0 0,0 0 0,4-3 0,1 0-210,1-1 0,-1-1 0,-1 1 1,1-1-1,-1-1 0,0 1 0,0-1 1,-1 0-1,0-1 0,0 0 0,-1 0 1,0 0-1,0 0 0,-1-1 0,0 0 1,0 0-1,3-16 0,-6 25 163,-1-1 0,0 0-1,0-1 1,1 1 0,-1 0-1,0 0 1,0 0 0,0 0 0,0 0-1,0 0 1,-1 0 0,1 0 0,0 0-1,0 0 1,-1 0 0,1 0-1,0 0 1,-1 0 0,0-1 0,-7 1-567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113 107 15027,'-16'17'3441,"5"-6"-2705,0 1 0,2 1 0,-1 0 0,2 0 0,-11 22 0,14-25-644,1 0 0,0 0-1,0 1 1,1-1 0,1 1-1,-1 0 1,2 0-1,-1 18 1,2-28-88,0 1 0,0-1-1,0 0 1,0 0 0,0 0 0,0 0-1,0 0 1,1 0 0,-1 0 0,0 0 0,1 0-1,-1 0 1,1 0 0,-1 0 0,1 0-1,-1 0 1,1 0 0,0 0 0,0 0 0,0 0-3,0-1 1,0 0-1,-1 1 1,1-1-1,0 0 1,0 0-1,-1 0 1,1 0-1,0 0 1,0 1-1,0-1 1,-1-1-1,1 1 1,0 0-1,0 0 0,0 0 1,-1 0-1,1 0 1,1-1-1,4-2 0,0-1 0,0 1 0,0-1 0,8-7-1,-9 6 3,3-1-1,0 0 0,1 0 1,-1 1-1,1 0 0,18-7 0,-25 12 0,0-1 1,0 0-1,0 1 1,0-1 0,0 1-1,0 0 1,0-1-1,0 1 1,0 0-1,0 1 1,0-1-1,0 0 1,0 0-1,1 1 1,-1-1-1,0 1 1,-1 0-1,1 0 1,0-1-1,0 1 1,0 1-1,0-1 1,-1 0 0,1 0-1,0 0 1,-1 1-1,1-1 1,-1 1-1,0 0 1,1-1-1,-1 1 1,0 0-1,2 3 1,0 4 0,1 0 1,-1 0-1,-1 0 1,1 0-1,-2 1 1,1-1-1,-1 1 0,-1-1 1,0 1-1,-2 16 1,-1-4 80,0-1 1,-2 0-1,-11 34 1,11-41-27,-14 36 175,17-46-192,0 0-1,0 0 1,0 0 0,-1-1-1,1 1 1,-1-1-1,0 1 1,0-1 0,-3 3-1,5-6-35,1 1 0,0-1 0,-1 0-1,1 0 1,0 0 0,0 0 0,-1 1-1,1-1 1,-1 0 0,1 0 0,0 0 0,-1 0-1,1 0 1,0 0 0,-1 0 0,1 0-1,0 0 1,-1 0 0,1 0 0,0 0-1,-1 0 1,1 0 0,-1 0 0,1 0 0,0 0-1,-1-1 1,1 1 0,0 0 0,0 0-1,-1 0 1,1-1 0,0 1 0,-1 0-1,1 0 1,0-1 0,0 1 0,-1 0-1,1 0 1,0-1 0,0 1 0,0 0 0,-1-1-1,1 1 1,0 0 0,0-1 0,0 1-1,0 0 1,0-1 0,0 1 0,0 0-1,0-1 1,0 1 0,0-1 0,0 0 0,-2-25 56,2 26-59,1-27-6,1 0 1,1 0-1,1 1 1,1-1-1,2 1 1,0 0-1,2 1 1,1 0-1,1 0 1,25-40-1,-28 54 0,0 1-1,0 0 0,11-10 1,-16 17 0,0 0-1,0 1 1,0 0 0,0-1-1,1 1 1,-1 0 0,1 1 0,-1-1-1,1 1 1,0-1 0,-1 1-1,1 0 1,0 0 0,6 0-1,-9 1 4,0 0-1,0 0 1,0 0-1,0 0 0,0 0 1,-1 0-1,1 1 1,0-1-1,0 0 0,0 0 1,0 1-1,0-1 1,-1 1-1,1-1 1,0 0-1,0 1 0,-1 0 1,1-1-1,0 1 1,-1-1-1,1 1 0,-1 0 1,1-1-1,0 1 1,-1 0-1,0 0 0,1 0 1,-1-1-1,1 1 1,-1 0-1,0 0 0,0 0 1,1 0-1,-1 0 1,0-1-1,0 1 0,0 0 1,0 0-1,0 0 1,0 0-1,0 0 1,-1 0-1,1 0 0,-1 1 1,0 6-5,-1 0 0,-1 0 1,-6 14-1,6-14 6,-1 3 1,3-6 2,-1-1 1,1 0-1,-1 0 0,0 0 0,0 0 0,0 0 1,0 0-1,-1 0 0,1-1 0,-1 1 0,-4 3 1,5-24 84,9-10 81,0 1 0,22-49-1,-25 65-126,-3 6-24,0 1 1,1-1-1,-1 1 1,1-1-1,0 1 0,0 0 1,0 0-1,0-1 1,0 2-1,1-1 0,-1 0 1,1 0-1,0 1 0,3-3 1,-5 4-16,0 1 1,0 0-1,0 0 0,-1 0 1,1 0-1,0 0 0,0 0 1,0 0-1,0 0 0,-1 0 1,1 0-1,0 0 0,0 0 1,0 1-1,-1-1 0,1 0 1,0 1-1,0-1 0,-1 0 1,2 1-1,17 14 9,0-2 6,-15-12-17,1 0 0,-1 0 0,1-1 0,-1 0 0,1 0 0,-1 0 0,1 0 0,-1-1 0,1 1 0,-1-1 0,0 0 0,1-1 0,-1 1 0,0-1 0,0 0 0,0 0 0,0 0 0,0 0 0,7-6 0,5-4 4,-1-1 1,1 0-1,12-17 0,-20 22 1,24-28 16,-31 34-11,0 0-1,1 1 1,-1-1 0,0 0 0,0 0-1,0 0 1,0 0 0,-1 0 0,1 0-1,-1 0 1,1 0 0,-1 0 0,1-1-1,-1 1 1,0 0 0,0 0 0,0 0 0,-1-3-1,1 5-4,0-1 0,-1 0 0,1 1-1,0-1 1,-1 1 0,1-1 0,0 1 0,-1-1-1,1 1 1,-1-1 0,1 1 0,-1-1 0,1 1-1,-1 0 1,1-1 0,-1 1 0,0 0 0,1-1-1,-1 1 1,1 0 0,-1 0 0,0 0-1,1 0 1,-1-1 0,0 1 0,1 0 0,-1 0-1,1 0 1,-1 0 0,0 0 0,1 1 0,-1-1-1,0 0 1,1 0 0,-1 0 0,0 0 0,1 1-1,-2 0 1,-23 12 139,15-3-123,0-1-1,1 1 1,0 1 0,1-1-1,0 2 1,1-1 0,0 1-1,0 0 1,-6 19 0,8-19-23,1-1 1,1 1 0,-1 0 0,2 1 0,0-1 0,1 1-1,0-1 1,0 0 0,1 1 0,3 18 0,-2-29-27,-1 0 1,0 0 0,1 0-1,-1 0 1,1 0 0,0 0-1,0 0 1,0 0 0,0 0-1,0 0 1,0 0 0,0-1-1,0 1 1,1 0 0,-1-1-1,1 1 1,-1-1 0,1 0-1,0 1 1,-1-1-1,1 0 1,0 0 0,0 0-1,0 0 1,0 0 0,0-1-1,0 1 1,0-1 0,0 1-1,4 0 1,-2-1-53,0-1 0,1 1 0,-1-1 0,0 1 0,0-1 0,0 0 0,0-1 0,0 1 0,0-1 0,0 1 0,0-1 0,-1-1 0,1 1 0,4-3 0,23-23-244,0-7-105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2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19236,'-15'11'1144,"-3"2"-538,1 0 1,0 2-1,-16 17 0,32-32-573,0 1-1,0 0 1,0 0 0,0 0 0,1 1 0,-1-1-1,0 0 1,0 0 0,1 0 0,-1 1-1,0-1 1,1 0 0,0 1 0,-1-1-1,1 0 1,0 1 0,-1-1 0,1 1 0,0-1-1,0 0 1,0 3 0,1-4-21,0 1 1,-1 0 0,1 0-1,0 0 1,-1-1-1,1 1 1,0 0-1,0-1 1,0 1-1,-1-1 1,1 1-1,0-1 1,0 1 0,0-1-1,0 1 1,0-1-1,0 0 1,0 0-1,0 1 1,0-1-1,2 0 1,7 0-6,0 0-1,0 0 1,0-1 0,12-2 0,31-8-19,-34 6 24,-1 1 0,1 1 0,0 0 1,0 1-1,1 2 0,32 2 0,-50-2-3,0 0 1,0 0-1,-1 1 0,1-1 0,0 1 1,-1-1-1,1 1 0,0 0 0,-1 0 0,1 0 1,-1-1-1,1 2 0,-1-1 0,1 0 1,-1 0-1,0 0 0,3 3 0,-4-2 23,1-1 0,-1 0-1,1 1 1,-1-1 0,1 1 0,-1-1-1,0 0 1,0 1 0,0-1-1,0 1 1,0-1 0,0 1-1,0-1 1,0 0 0,-1 1 0,1-1-1,-1 3 1,-2 2 80,0 0 0,0 0 1,0-1-1,-1 1 0,0-1 0,0 0 1,0 0-1,-8 6 0,-4 4 3,0-1 0,-1-1-1,-1-1 1,0-1 0,-1 0-1,0-1 1,-38 13 0,56-22-176,0-1 0,0 1 0,0-1 1,-1 1-1,1-1 0,0 0 1,0 1-1,0-1 0,0 0 0,0 0 1,0 0-1,0 0 0,0 0 1,0 0-1,-1 0 0,1-1 0,0 1 1,0 0-1,0 0 0,0-1 0,0 1 1,0-1-1,0 1 0,0-1 1,0 1-1,0-1 0,0 0 0,1 1 1,-1-1-1,0 0 0,0 0 0,1 0 1,-1 1-1,0-1 0,1 0 1,-1 0-1,1 0 0,-1 0 0,1 0 1,-1 0-1,1 0 0,-1-3 0,-4-9-520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15275,'-22'24'6629,"-3"9"-3317,-57 88-3296,42-61 635,-24 44-408,4-5-3075,60-116 1829,2-3 317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 23397,'3'-4'231,"-5"5"-79,-12 10-14,-18 19-55,12-10 30,1 2-1,-29 42 1,43-51-128,5-13 14,0 0 0,1 0 1,-1 0-1,0 1 0,0-1 1,0 0-1,0 0 0,0 0 1,0 1-1,1-1 0,-1 0 1,0 0-1,0 0 0,0 0 1,0 0-1,1 1 0,-1-1 1,0 0-1,0 0 0,0 0 1,1 0-1,-1 0 0,0 0 1,0 0-1,0 0 0,1 0 1,-1 0-1,0 0 0,0 0 1,1 0-1,-1 0 0,0 0 1,27-8-36,-13 4 39,-11 3-3,0 0 0,1 0 0,-1 1 0,0 0 0,0-1 0,0 1 0,0 0-1,1 1 1,-1-1 0,0 0 0,0 1 0,0 0 0,0 0 0,0 0 0,0 0 0,0 0 0,0 1-1,0-1 1,0 1 0,-1 0 0,1-1 0,-1 1 0,1 1 0,-1-1 0,0 0 0,0 1 0,0-1 0,0 1-1,0-1 1,0 1 0,-1 0 0,1 0 0,-1 0 0,0 0 0,0 0 0,0 0 0,0 0 0,-1 0-1,1 0 1,-1 0 0,0 7 0,1-3 59,-2-1 0,1 1 1,-1 0-1,0 0 0,0 0 0,-1 0 0,1 0 0,-2-1 0,-4 11 0,5-13-27,1-1 0,-1 1 0,-1-1 0,1 0 0,0 0-1,-1 0 1,1 0 0,-1 0 0,0 0 0,0-1 0,0 1 0,-1-1-1,1 0 1,0 0 0,-1 0 0,0 0 0,1-1 0,-5 2-1,6-3-94,1 0 0,0 1 0,0-1 0,-1 0-1,1 0 1,0 0 0,0 0 0,-1 0 0,1-1-1,0 1 1,0 0 0,0 0 0,-1-1 0,1 1-1,0-1 1,0 1 0,0-1 0,0 1 0,0-1-1,0 0 1,0 0 0,0 1 0,0-1 0,0 0-1,0 0 1,1 0 0,-1 0 0,0 0 0,0 0-1,1 0 1,-1 0 0,1 0 0,-1-1 0,1 1-1,0 0 1,-1 0 0,1-2 0,-1-1-132,0 1 1,1 0 0,-1-1-1,1 1 1,0 0-1,0-1 1,0 1-1,1-1 1,-1 1 0,1 0-1,0-1 1,2-4-1,7-10-765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17844,'0'22'1808,"-3"6"-1336,-7 4-240,1 2 1153,1 1-985,3-2-88,5-9-544,0-5-336,5-14 1448,6-6-912,1-19 0,1-7-32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68 15523,'-2'-7'298,"-1"0"-1,0 0 0,0 0 1,0 0-1,-1 0 0,-5-7 1,8 13-248,0 1 0,1-1 0,-1 0 0,0 0 0,0 0 0,1 1 0,-1-1 0,0 0 0,0 1 0,0-1 0,0 0 1,0 1-1,0 0 0,0-1 0,0 1 0,0-1 0,0 1 0,0 0 0,0 0 0,-2 0 0,1 0 28,1 1 0,0-1 0,-1 1 0,1 0 0,0-1 0,-1 1 0,1 0-1,0 0 1,0 0 0,0 0 0,0 0 0,0 0 0,0 1 0,0-1 0,0 0 0,1 0 0,-1 1 0,0-1 0,1 0-1,-2 3 1,1 0-39,-1 0 0,0 0 0,1 1 0,-1-1 0,1 0 0,1 1 0,-1-1 0,0 0 0,1 1-1,0-1 1,0 1 0,0-1 0,1 1 0,0-1 0,1 7 0,-1-8-131,1 0 1,-1 0-1,1 0 0,0 0 1,-1-1-1,1 1 0,1 0 1,-1-1-1,0 0 0,1 1 1,-1-1-1,1 0 1,-1 0-1,1 0 0,0-1 1,0 1-1,0-1 0,0 1 1,0-1-1,0 0 0,6 1 1,11 2-812,1-2 1,-1 0 0,1-1 0,28-2-1,-22 0-1055,46 4-1,-72-3 2024,0 0 0,0 0 0,0 0 0,-1 0-1,1 1 1,0-1 0,0 0 0,-1 1 0,1-1 0,0 1-1,0-1 1,-1 1 0,1-1 0,0 1 0,-1-1 0,1 1-1,-1-1 1,1 1 0,-1 0 0,1 0 0,-1-1 0,1 1 0,-1 0-1,0-1 1,0 1 0,1 0 0,-1 0 0,0 0 0,0-1-1,0 1 1,1 0 0,-1 0 0,0 0 0,0 0 0,-1-1-1,1 1 1,0 0 0,0 0 0,0 0 0,0 0 0,-1-1-1,1 1 1,0 0 0,-1 1 0,-2 7 594,-1 0 1,0-1-1,-7 11 1,3-3 447,2-1-263,-22 52 1452,26-60-2066,0 1 1,0 0-1,0-1 1,1 1-1,0 0 1,1 14-1,0-22-213,0 1 0,0-1 1,0 1-1,0 0 0,0-1 0,0 1 0,0 0 1,0-1-1,0 1 0,0-1 0,0 1 0,0 0 0,1-1 1,-1 1-1,0-1 0,0 1 0,1-1 0,-1 1 1,0-1-1,1 1 0,-1-1 0,1 1 0,-1-1 1,0 1-1,1-1 0,-1 0 0,1 1 0,-1-1 0,1 0 1,0 1-1,-1-1 0,1 0 0,-1 0 0,1 0 1,-1 1-1,1-1 0,0 0 0,-1 0 0,1 0 1,0 0-1,-1 0 0,1 0 0,-1 0 0,1 0 1,0 0-1,-1-1 0,1 1 0,-1 0 0,1 0 0,-1 0 1,1-1-1,0 1 0,-1 0 0,1-1 0,-1 1 1,1 0-1,0-2 0,5-1 95,-1-1 0,1-1-1,8-8 1,33-37 290,-26 26-190,1 1 0,34-26 0,-54 47-199,1 0 0,-1 0 0,1 1 0,0-1 1,0 1-1,-1 0 0,1-1 0,0 1 0,0 1 0,6-2 0,-7 2-9,-1 0 0,0 0-1,1 0 1,-1 0 0,0 0-1,0 1 1,1-1 0,-1 0 0,0 1-1,0-1 1,1 1 0,-1 0-1,0-1 1,0 1 0,0 0 0,0 0-1,0-1 1,0 1 0,0 0-1,0 0 1,0 0 0,0 0-1,-1 0 1,1 0 0,0 1 0,-1-1-1,2 2 1,0 4 10,1 0-1,-1 0 1,2 14-1,-4-17-7,1 1-1,-1-1 1,1 1-1,0-1 1,1 1-1,-1-1 0,1 0 1,0 1-1,0-1 1,0 0-1,0 0 1,6 6-1,-7-9-3,1 0 0,-1 0 0,1-1 0,-1 1 0,1 0 0,0-1 0,-1 1 0,1-1 0,0 0 0,-1 0 0,1 1 0,0-1 0,-1 0 0,1 0 0,0 0 0,0-1 0,-1 1 0,1 0 0,-1-1 0,1 1 0,2-2 0,35-17-21,-33 15 14,18-11-91,-17 9-158,0 1-1,0 1 1,1 0-1,-1 0 1,1 0-1,16-4 1,-23 7 239,-1 1 1,0 0 0,1 0 0,-1 0-1,1 0 1,-1 0 0,0 0-1,1 0 1,-1 0 0,0 0 0,1 0-1,-1 0 1,1 0 0,-1 0 0,0 0-1,1 0 1,-1 0 0,0 0 0,1 1-1,-1-1 1,0 0 0,1 0 0,-1 0-1,0 1 1,1-1 0,-1 0 0,0 0-1,0 1 1,1-1 0,-1 0 0,0 0-1,0 1 1,1-1 0,-1 0-1,0 1 1,0-1 0,0 0 0,0 1-1,0-1 1,1 1 0,-1-1 0,0 0-1,0 1 1,0-1 0,0 0 0,0 1-1,0-1 1,0 1 0,0-1 0,0 0-1,-1 1 1,-3 13-459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279 235 14403,'-1'2'186,"0"-1"0,0 1-1,0-1 1,0 1 0,0-1 0,0 1-1,0-1 1,-1 0 0,1 0-1,0 0 1,-1 0 0,1 0 0,-1 0-1,1 0 1,-1 0 0,0 0 0,1-1-1,-1 1 1,-3 0 0,-4 4 732,-24 12 803,7-4-320,-38 26 0,55-33-1303,1 2 0,-1-1 0,1 1-1,1 0 1,0 0 0,0 1-1,-9 15 1,7-9-76,2 0 0,0 0-1,-8 24 1,13-34-19,1 0-1,0 1 1,-1 0 0,2-1 0,-1 1-1,1 0 1,-1-1 0,2 1 0,-1 0 0,1-1-1,-1 1 1,2 0 0,2 8 0,-4-13-3,1 1 0,0-1 0,0 1 0,-1-1 0,1 0 0,0 1 0,1-1 1,-1 0-1,0 0 0,0 0 0,0 0 0,1 0 0,-1 0 0,0 0 0,1 0 1,-1 0-1,1-1 0,-1 1 0,1-1 0,0 1 0,-1-1 0,1 1 0,-1-1 1,1 0-1,0 0 0,-1 0 0,1 0 0,-1 0 0,1 0 0,0 0 0,-1-1 1,1 1-1,0-1 0,-1 1 0,1-1 0,-1 1 0,3-3 0,5-1 6,-1 0-1,1-1 1,-1 0-1,0-1 0,9-8 1,7-9 101,-1-1 0,-1-2 0,-1 0 1,-2-1-1,0-1 0,-2-1 0,-1-1 0,-2 0 0,0 0 1,12-47-1,-25 75-98,2-8 59,0 1 0,0-1 0,-1 0 0,0-1 0,-1 1 0,0 0-1,0 0 1,-1-1 0,-2-14 0,2 25-63,0-1 0,0 1 0,0-1 0,0 1 0,0 0 0,0-1 0,0 1 0,0-1 0,-1 1-1,1-1 1,0 1 0,0-1 0,-1 1 0,1-1 0,0 1 0,0 0 0,-1-1 0,1 1 0,0 0 0,-1-1 0,1 1 0,0 0 0,-1-1 0,1 1 0,-1 0 0,1 0 0,-1-1 0,1 1-1,-1 0 1,1 0 0,0 0 0,-2 0 0,1 0 0,1 0 0,-1 1 0,0-1-1,0 1 1,0-1 0,0 1 0,0-1-1,0 1 1,1 0 0,-1-1 0,0 1-1,0 0 1,1 0 0,-2 0 0,-17 33 44,15-26-44,1 1-1,1 0 1,-1 0 0,1 0 0,0 0-1,1 0 1,0 0 0,1 0-1,0 0 1,0 0 0,1 1 0,3 12-1,-4-21-3,0 1 1,1-1-1,0 1 0,-1-1 0,1 1 0,0-1 0,0 0 0,-1 1 0,1-1 1,0 0-1,0 0 0,0 0 0,1 0 0,-1 0 0,0 0 0,0 0 0,1 0 1,-1 0-1,0 0 0,1-1 0,-1 1 0,1 0 0,-1-1 0,1 1 0,-1-1 0,1 0 1,-1 0-1,1 1 0,0-1 0,-1 0 0,1 0 0,-1 0 0,1-1 0,-1 1 1,1 0-1,-1-1 0,1 1 0,-1-1 0,1 1 0,-1-1 0,2 0 0,5-2 15,-1-1 0,1 0 0,-1 0 0,0-1 0,-1 1 0,11-10 0,-3 0 26,-2 0 0,1-1-1,-2 0 1,0-1 0,-1-1 0,0 1 0,-2-2-1,0 1 1,-1-1 0,0 0 0,4-23 0,-10 24-4,-1 17-38,0 0 0,0 0 1,0-1-1,-1 1 1,1 0-1,0 0 1,0 0-1,0 0 0,0 0 1,0 0-1,0 0 1,0-1-1,-1 1 1,1 0-1,0 0 0,0 0 1,0 0-1,0 0 1,0 0-1,-1 0 1,1 0-1,0 0 1,0 0-1,0 0 0,0 0 1,-1 0-1,1 0 1,0 0-1,0 0 1,0 0-1,0 0 0,-1 0 1,1 0-1,0 0 1,0 0-1,0 0 1,0 0-1,0 0 0,-1 0 1,1 0-1,0 1 1,0-1-1,0 0 1,0 0-1,-2 2 0,0 0 1,0 0-1,0 0 1,0 0-1,0 0 1,1 0-1,-1 1 0,-1 3 1,-16 36 0,3 0 1,1 1-1,1 1 1,3 0 0,2 1-1,-7 88 1,14-70 11,3 0 0,2-1 0,3 1 0,21 91 0,-16-109-15,-2-10-9,-2 0-1,5 59 1,-12-92 12,1-1 1,-1 0-1,0 1 1,0-1-1,0 0 0,0 0 1,0 1-1,-1-1 1,1 0-1,0 1 1,-1-1-1,1 0 1,-1 0-1,1 0 0,-1 1 1,1-1-1,-1 0 1,0 0-1,-1 1 1,1-2 2,0 0 1,1 0 0,-1 0-1,0 0 1,0 0 0,0 0-1,0 0 1,0 0 0,0-1-1,0 1 1,1 0 0,-1-1-1,0 1 1,0-1 0,0 1-1,1-1 1,-1 1 0,0-1-1,1 1 1,-1-1 0,0 0-1,1 1 1,-1-1 0,1 0-1,-1 0 1,1 1 0,-1-1-1,0-1 1,-9-13 80,0-1-1,1 0 1,-13-31 0,-14-55 131,27 75-159,4 11-29,-5-14 20,-8-34 1,17 56-49,-1 1-1,1-1 1,1 0-1,-1 1 1,1-1-1,1 1 1,0-1-1,0 0 1,0 1 0,3-10-1,-2 13-14,0 0-1,1 0 1,-1 0-1,1 0 1,0 1-1,0-1 0,0 1 1,1 0-1,-1 0 1,1 0-1,-1 0 1,9-4-1,5-3-359,30-11-1,-40 18 215,18-7-510,-2 1 369,-1 0 1,0-2-1,20-13 1,-2-6-213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6249,'-9'1'640,"-4"2"-447,1 1-81,-1 2 656,0 1-1128,1 2 320,-1-1-96,-1 1-16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10 145 13651,'-3'-12'1329,"0"0"0,1 0-1,1 0 1,0-15 2147,3 31-2797,2 10-260,5 252 1346,-7-128-1594,5 1-84,2 41 19,-11-178-62,-1-5-27,-2-10 0,0-8-6,2 0 1,1 0-1,1-1 0,2-35 1,16-84 14,32-83 5,-37 184-15,2 1 0,1 0 0,31-53 1,-42 84-14,1 0 0,0 1 1,0-1-1,1 1 1,0 1-1,0-1 1,12-8-1,-16 13-3,1 1 1,-1-1-1,1 1 1,-1-1-1,1 1 1,0 0-1,-1 0 1,1 0-1,0 1 1,0-1-1,-1 1 0,1-1 1,0 1-1,0 0 1,0 0-1,0 0 1,0 1-1,-1-1 1,1 1-1,0-1 0,0 1 1,-1 0-1,1 0 1,0 0-1,-1 0 1,1 1-1,4 2 1,-3 0 7,1-1 1,-1 1-1,1 0 1,-1 0-1,0 1 1,0-1 0,-1 1-1,0 0 1,1 0-1,-1 0 1,3 9 0,-2-4 44,-1 0 1,-1-1 0,1 1-1,-2 0 1,1 0 0,-1 15-1,-1-8 71,-1 1 0,-1-1 0,-1 1 0,0-1 0,-1 0-1,-1 0 1,-10 26 0,7-27-5,1-1 0,-2 0 0,0-1 0,-1 0 0,0 0 0,-17 17-1,22-27-97,1 0-1,-1 0 1,0 0-1,-1-1 1,1 1-1,0-1 1,-1-1-1,0 1 0,-6 2 1,8-4-38,0-1 0,0 1 1,0 0-1,0-1 0,0 0 0,0 0 0,0 0 1,0-1-1,1 1 0,-1-1 0,0 0 0,0 0 1,0 0-1,1-1 0,-7-3 0,7 4-91,0-1-1,0 1 1,0-1-1,1 0 0,-1 0 1,1-1-1,-1 1 1,1 0-1,0-1 1,0 1-1,0-1 0,0 0 1,0 0-1,1 0 1,-1 0-1,1 0 1,0 0-1,0 0 0,0 0 1,0 0-1,0-1 1,1 1-1,-1 0 1,1-1-1,0-5 0,1 4-101,0 1 0,0-1 0,0 0 0,0 1-1,1-1 1,0 1 0,0-1 0,0 1 0,0 0-1,1 0 1,0 0 0,-1 0 0,1 0-1,1 0 1,-1 1 0,1 0 0,3-4 0,19-10-831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98 263 12859,'0'-1'174,"28"-33"1997,-19 13-696,-9 21-1372,0-1 0,0 1-1,0-1 1,0 0 0,0 1-1,0-1 1,0 1 0,-1-1-1,1 0 1,0 1-1,0-1 1,0 1 0,-1-1-1,1 1 1,0-1 0,0 1-1,-1-1 1,1 1 0,-1-1-1,1 1 1,0-1 0,-1 1-1,1-1 1,-1 1 0,1 0-1,-1-1 1,0 1-1,0-1 21,-1 1 0,1 0 0,-1 0 0,1-1-1,-1 1 1,1 0 0,-1 1 0,1-1 0,-1 0-1,1 0 1,-1 1 0,1-1 0,0 0-1,-1 1 1,1 0 0,-1-1 0,1 1 0,0 0-1,0 0 1,-1-1 0,1 1 0,0 0 0,0 0-1,0 0 1,0 1 0,-1 0 0,-26 33 706,20-22-756,0 0-1,1 0 0,0 1 0,1 0 1,1 0-1,0 0 0,1 1 0,0-1 1,1 1-1,-1 16 0,4-30-61,0 0-1,0 1 0,0-1 0,0 0 1,0 0-1,0 0 0,0 0 1,0 0-1,1 0 0,-1 0 0,0 0 1,1 0-1,-1 0 0,1 0 1,-1-1-1,1 1 0,-1 0 1,1 0-1,-1 0 0,2 0 0,-1 0 5,-1-1-1,1 1 1,0-1-1,0 0 1,-1 0-1,1 1 0,0-1 1,0 0-1,0 0 1,0 0-1,-1 0 1,1 0-1,0 0 0,0 0 1,0 0-1,0-1 1,-1 1-1,1 0 1,1-1-1,4-1 75,0-1 1,0-1-1,0 1 1,9-8-1,63-54 551,-57 46-408,1 0 0,0 1 1,50-29-1,-70 46-222,0 0 0,0 0 0,0 0 0,0 1 0,0-1 0,0 1 0,0-1 0,0 1 0,0 0 0,0-1 0,3 1 0,-4 0-5,0 1-1,0-1 1,0 0 0,-1 0-1,1 1 1,0-1 0,0 0-1,-1 1 1,1-1-1,0 1 1,0-1 0,-1 1-1,1-1 1,0 1 0,-1-1-1,1 1 1,-1 0 0,1-1-1,0 2 1,1 2 8,-1 0-1,0 0 1,0 0 0,0 1-1,0-1 1,-1 0 0,1 0-1,-1 0 1,-1 5 0,1-36 400,3-162 409,-2 189-831,-1 0 1,0 0-1,0 0 1,0 0-1,0 1 1,0-1-1,0 0 1,1 0-1,-1 0 1,0 0-1,0 0 1,0 0 0,0 0-1,0 0 1,1 0-1,-1 0 1,0 0-1,0 0 1,0 0-1,0 0 1,1 0-1,-1 0 1,0 0-1,0 0 1,0 0-1,0 0 1,0 0-1,1 0 1,-1 0-1,0 0 1,0 0-1,0 0 1,0 0-1,0 0 1,1-1-1,-1 1 1,0 0 0,0 0-1,0 0 1,0 0-1,0 0 1,0 0-1,0-1 1,0 1-1,1 0 1,-1 0-1,0 0 1,0 0-1,0 0 1,0-1-1,0 1 1,0 0-1,0 0 1,0 0-1,0 0 1,0 0-1,0-1 1,0 1-1,0 0 1,0 0-1,0 0 1,0 0 0,0-1-1,0 1 1,0 0-1,0 0 1,-1 0-1,1 0 1,8 10-476,-7-8 370,3 3-281,0 1 1,0-1-1,0-1 0,1 1 1,-1 0-1,1-1 0,0 0 1,1 0-1,-1-1 0,0 1 1,1-1-1,0-1 0,0 1 1,0-1-1,11 3 0,-9-3 9,0-1 0,0-1 0,-1 0-1,1 0 1,0 0 0,0-1 0,0 0-1,0 0 1,-1-1 0,1 0 0,-1-1-1,14-5 1,-6 0-57,0 0 1,22-16-1,-31 20 578,-1 0 1,0-1-1,0 1 1,0-1-1,0 0 1,-1 0-1,0-1 1,0 1-1,4-9 1,-6 1 992,-9 10 192,5 4-1161,0-1 0,0 1 0,0 0 0,0-1 0,1 1 0,-1 0 0,0 0 0,1 0 0,-1 1 0,-2 1 0,-6 8 104,0 0 1,1 1 0,0 0 0,1 1-1,1 0 1,0 0 0,0 1 0,2 0-1,-1 0 1,2 0 0,0 0 0,-3 25-1,6-38-251,1-1-1,0 1 0,0 0 0,0-1 0,0 1 0,-1 0 1,1-1-1,0 1 0,0 0 0,0-1 0,1 1 1,-1 0-1,0-1 0,0 1 0,0 0 0,0-1 0,1 1 1,-1 0-1,0-1 0,1 1 0,-1-1 0,0 1 1,1 0-1,-1-1 0,1 1 0,0 0 0,0-1 3,0 0 0,0 0-1,0-1 1,-1 1 0,1 0-1,0 0 1,0-1-1,0 1 1,-1-1 0,1 1-1,0-1 1,-1 1 0,1-1-1,0 1 1,-1-1 0,1 1-1,0-2 1,28-34 292,-7-3 45,-1 0 0,15-43-1,-31 70-279,-8 72 145,1-49-203,-2 32 5,4-41-12,-1 0 0,1 0 0,0 0-1,1 0 1,-1 0 0,0 0 0,1 0 0,-1 0 0,1 0 0,-1 0-1,1-1 1,0 1 0,0 0 0,0 0 0,0-1 0,2 4 0,-2-5 3,0 1 0,0-1 0,0 1 0,0-1 1,0 1-1,0-1 0,0 0 0,1 1 0,-1-1 1,0 0-1,0 0 0,0 0 0,0 0 0,0 0 1,1 0-1,-1 0 0,0 0 0,0-1 0,0 1 1,0 0-1,0-1 0,1 1 0,-1-1 0,0 1 1,1-2-1,26-18 169,47-51 233,-8 5-78,-65 64-326,0 0 0,0 0 1,1 1-1,-1-1 0,0 1 0,0 0 0,1-1 0,-1 1 0,1 0 1,-1 0-1,4 0 0,-5 1-6,-1 0 0,1 0-1,0 0 1,0 0 0,0 1 0,0-1 0,-1 0 0,1 0-1,0 1 1,0-1 0,0 0 0,-1 1 0,1-1 0,0 1-1,-1-1 1,1 1 0,0-1 0,-1 1 0,1 0 0,-1-1 0,1 1-1,-1 0 1,1-1 0,-1 1 0,1 0 0,-1 0 0,0 0-1,1-1 1,-1 1 0,0 0 0,0 0 0,1 0 0,-1 0-1,0-1 1,0 2 0,5 52 32,-5-44-31,0 0 0,1 0 0,0 0 0,4 14 0,-5-23-2,0-1 1,1 1-1,-1-1 0,0 1 1,0-1-1,0 1 0,0-1 1,0 1-1,1-1 1,-1 1-1,0-1 0,0 1 1,1-1-1,-1 0 0,0 1 1,1-1-1,-1 1 1,1-1-1,-1 0 0,0 1 1,1-1-1,-1 0 0,1 0 1,-1 1-1,1-1 1,-1 0-1,1 0 0,-1 0 1,1 0-1,-1 1 0,1-1 1,-1 0-1,1 0 1,-1 0-1,1 0 0,-1 0 1,1 0-1,-1 0 0,1 0 1,-1-1-1,1 1 1,-1 0-1,1 0 0,-1 0 1,1 0-1,-1-1 0,1 1 1,-1 0-1,1-1 1,-1 1-1,21-22 30,-19 20-31,25-38 18,-21 30-24,0 1 1,1-1 0,0 1-1,14-14 1,-21 23-1,0 0 0,1-1-1,-1 1 1,0 0 0,1 0-1,-1-1 1,1 1 0,-1 0-1,0 0 1,1 0 0,-1 0-1,1-1 1,-1 1 0,0 0-1,1 0 1,-1 0 0,1 0-1,-1 0 1,1 0 0,-1 0-1,1 0 1,-1 0 0,0 0-1,1 1 1,-1-1 0,1 0-1,-1 0 1,1 0 0,-1 0 0,0 1-1,1-1 1,-1 0 0,0 0-1,1 1 1,-1-1 0,0 0-1,1 1 1,-1-1 0,0 0-1,0 1 1,1-1 0,-1 0-1,0 1 1,0-1 0,0 1-1,1-1 1,-1 0 0,0 1-1,0-1 1,0 1 0,0-1-1,0 1 1,7 31-645,-5-23 277,-1-6 108,6 23-1039,-7-25 1300,0-1 0,1 1 0,-1-1 0,0 1 1,0-1-1,0 0 0,0 1 0,1-1 0,-1 1 0,0-1 0,1 0 0,-1 1 0,0-1 0,0 0 0,1 1 1,-1-1-1,0 0 0,1 0 0,-1 1 0,1-1 0,-1 0 0,0 0 0,1 0 0,-1 1 0,1-1 1,-1 0-1,1 0 0,-1 0 0,1 0 0,-1 0 0,0 0 0,1 0 0,-1 0 0,1 0 0,-1 0 0,1 0 1,-1 0-1,1 0 0,-1 0 0,0-1 0,1 1 0,-1 0 0,1 0 0,-1 0 0,1-1 0,-1 1 1,0 0-1,1 0 0,-1-1 0,12-14-384,2-6-67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35 494 13787,'-15'47'2587,"-1"10"-830,15-52-1618,0 0 1,0 0-1,1 0 0,-1 0 0,2 0 0,-1 0 0,0 0 1,1 0-1,1 5 0,-2-9-120,0 0 0,1-1 0,-1 1 0,0-1 0,0 1 0,0-1 0,1 1 0,-1-1 0,0 1 0,0-1 0,1 1 1,-1-1-1,1 1 0,-1-1 0,0 1 0,1-1 0,-1 1 0,1-1 0,-1 0 0,1 1 0,-1-1 0,1 0 0,-1 0 0,1 1 0,-1-1 0,1 0 0,0 0 0,-1 0 1,1 0-1,-1 0 0,1 0 0,0 0 0,-1 0 0,1 0 0,-1 0 0,1 0 0,0 0 0,-1 0 0,1 0 0,-1 0 0,1 0 0,-1-1 0,1 1 0,-1 0 1,1-1-1,0 1 0,-1 0 0,0-1 0,1 1 0,-1 0 0,1-1 0,-1 1 0,1-1 0,-1 1 0,1-1 0,23-27 442,-1-10-218,-2-1-1,-1-1 1,-2 0-1,-2-1 1,18-69-1,-28 82-251,-1 0 0,-1 0-1,1-41 1,-6 51-23,1-1 0,-2 0-1,-1 1 1,0-1 0,-1 1 0,-8-20-1,12 36 46,0 1-1,-1 0 1,1 0-1,-1 0 1,1 0-1,-1 0 0,1 0 1,-1 0-1,0 0 1,1 0-1,-1 0 1,0 0-1,0 1 0,1-1 1,-1 0-1,0 0 1,0 1-1,0-1 1,0 1-1,0-1 0,-2 0 1,2 1 17,0 0 0,0 0 1,0 0-1,0 0 0,0 0 0,0 0 1,0 1-1,0-1 0,0 0 0,0 1 1,0-1-1,0 1 0,0-1 0,0 1 1,0-1-1,0 1 0,0-1 0,-1 2 1,-2 2 71,1 0 0,-1 0 1,1 0-1,-1 0 0,1 1 1,1-1-1,-5 10 0,-2 10 109,2 0-1,0 0 0,2 1 0,0 0 0,-1 38 0,5-15 197,10 94 1,-3-106-198,20 69 1,-16-74-116,-9-22 5,-5-11-30,-6-14-16,-2-20-76,1 0 1,2-1 0,2-1-1,-4-52 1,8 45-78,3 45 98,0 0 0,0 0 0,0 0 0,0 1-1,0-1 1,0 0 0,0 0 0,0 0 0,0 0 0,0 0-1,0 0 1,0 0 0,0 1 0,0-1 0,0 0 0,0 0-1,0 0 1,0 0 0,0 0 0,0 0 0,1 0 0,-1 0-1,0 0 1,0 1 0,0-1 0,0 0 0,0 0-1,0 0 1,0 0 0,0 0 0,0 0 0,0 0 0,1 0-1,-1 0 1,0 0 0,0 0 0,0 0 0,0 0 0,0 0-1,0 0 1,0 0 0,1 0 0,-1 0 0,0 0 0,0 0-1,0 0 1,0 0 0,0 0 0,0 0 0,0 0-1,1 0 1,-1 0 0,0 0 0,0 0 0,0 0 0,0 0-1,0 0 1,0 0 0,0 0 0,0 0 0,0-1 0,1 1-1,-1 0 1,0 0 0,0 0 0,0 0 0,21 41-38,-16-28 31,2 0 0,0 0 0,0 0 0,1-1 1,12 14-1,-17-23 7,0 0 0,0-1 0,0 1 0,0-1 0,1 1 1,-1-1-1,1 0 0,0 0 0,0-1 0,-1 1 0,1-1 0,0 0 1,0 0-1,0 0 0,0 0 0,0-1 0,1 1 0,-1-1 0,0 0 0,0-1 1,0 1-1,0-1 0,6-1 0,-3 0 1,0 0-1,-1-1 1,1 0 0,-1 0 0,0-1-1,0 1 1,0-1 0,-1-1 0,1 1 0,-1-1-1,0 0 1,0 0 0,0 0 0,-1-1-1,4-6 1,-2 2 5,0 0-1,0 0 1,-2 0-1,1-1 1,-1 0 0,-1 0-1,0 0 1,3-16-1,-6 25-3,0 1 0,0-1 0,0 0 0,0 1 0,0-1 0,0 1 0,0-1 0,0 0 0,-1 1 0,1-1 0,-1 0 0,0-1 0,1 2 0,-1 1 0,1-1 0,0 1 0,-1-1 0,1 1 0,-1-1-1,1 1 1,-1-1 0,1 1 0,-1 0 0,1-1 0,-1 1 0,1 0 0,-1 0-1,1-1 1,-1 1 0,1 0 0,-1 0 0,0 0 0,1 0 0,-1 0 0,-1 0-1,0 0 2,0 0-1,0 1 1,0-1-1,0 1 0,0 0 1,1-1-1,-1 1 1,0 0-1,0 0 1,0 0-1,1 1 0,-1-1 1,1 0-1,-1 1 1,1-1-1,-1 1 1,0 1-1,-4 5 2,0 0 1,1 1-1,-6 12 0,10-17-3,-1-1 1,1 1-1,-1-1 0,1 1 0,0 0 0,1-1 0,-1 1 0,1 0 0,-1 0 0,1 0 1,1 5-1,-1-8 1,0 0 0,1 0 0,-1 0 0,1-1 0,-1 1 0,1 0 0,-1 0 0,1 0 0,0 0 0,-1-1 0,1 1 0,0 0 0,0-1 0,-1 1 0,1 0 0,0-1 0,0 1 0,0-1 0,0 1 0,0-1 0,0 0 0,0 1 0,0-1 0,0 0 0,0 0 0,0 0 0,0 0 0,0 0 0,0 0 0,2 0 0,35-6 10,-28 4-12,5 0 7,0 0 0,0 1 0,19 0 1,-31 1-7,1 0 1,0 1 0,-1-1-1,1 1 1,-1-1 0,1 1-1,0 0 1,-1 1 0,0-1-1,1 1 1,-1-1 0,0 1-1,0 0 1,0 0 0,0 0-1,0 1 1,0-1 0,4 6-1,-5-11 31,-1 0-1,0-1 1,-1 1-1,1-1 1,0 1-1,-1 0 1,0-6-1,1-186 659,-3 187-704,0 9-118,2 15-456,1-14 402,-1 0 0,1 0 0,0 0 0,0 0 0,0 0-1,0 0 1,1-1 0,-1 1 0,0 0 0,1 0 0,-1-1-1,1 1 1,0-1 0,-1 0 0,1 1 0,0-1 0,0 0-1,0 0 1,4 1 0,-2 0-18,0-1-1,0 0 1,1 0-1,-1-1 0,0 0 1,1 1-1,-1-1 1,1 0-1,4-2 1,23-4-961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17940,'-7'1'276,"0"0"1,-1 1-1,1 0 1,0 0-1,1 1 0,-1 0 1,0 0-1,1 0 1,-1 1-1,1 0 1,0 0-1,1 1 1,-1-1-1,1 1 0,-1 0 1,2 1-1,-1 0 1,0-1-1,1 1 1,-5 10-1,9-16-270,0 1-1,-1 0 1,1 0 0,-1 0-1,1 0 1,0 0 0,0 0-1,0 0 1,-1 0 0,1 0-1,0 0 1,0 0 0,0 0-1,0 0 1,1 0 0,-1 0-1,0 0 1,0 0 0,0 0-1,1-1 1,-1 1 0,1 0-1,-1 0 1,1 0-1,-1 0 1,1 0 0,-1-1-1,1 1 1,0 0 0,-1 0-1,1-1 1,0 1 0,0-1-1,-1 1 1,1 0 0,0-1-1,0 1 1,0-1 0,0 0-1,0 1 1,0-1 0,0 0-1,0 0 1,0 1 0,0-1-1,0 0 1,1 0 0,7 1-15,0 0 1,0-1-1,18-1 1,-21 1 11,12-1-10,3-1-10,38 3-1,-54-1 19,-1 0-1,1 1 0,0 0 0,-1 0 1,1 0-1,-1 1 0,0-1 0,1 1 0,-1 0 1,0 0-1,0 1 0,0-1 0,0 1 1,3 4-1,-5-6 15,-1 1 0,0-1 0,0 1 0,0 0 0,0-1 0,-1 1 0,1 0 0,0 0 0,-1 0 0,1 0 0,-1-1 0,0 1 0,0 0 1,0 0-1,1 0 0,-2 0 0,1 0 0,0 0 0,0 0 0,-1 0 0,1-1 0,-1 1 0,1 0 0,-1 0 0,0 0 0,0-1 0,-1 3 0,-2 3 67,-1 1 0,1-1 0,-2 0 0,-9 11 0,-8 4 26,-2 0 0,0-1 0,-2-2 1,-47 27-1,66-41-345,1-2 0,-1 1 0,-12 3-1,18-6 196,1 0-1,-1-1 0,0 0 1,1 1-1,-1-1 0,0 0 0,1 0 1,-1 0-1,0 0 0,0 0 1,1 0-1,-1 0 0,0-1 0,1 1 1,-1 0-1,0-1 0,1 0 1,-1 1-1,1-1 0,-1 0 0,1 0 1,-1 0-1,1 0 0,-2-1 1,-6-12-401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3221 16644,'-2'0'87,"0"0"0,1 0 0,-1 1 0,0-1 0,1 1 0,-1-1 0,0 1 1,1 0-1,-1-1 0,1 1 0,-1 0 0,1 0 0,-1 0 0,1 0 1,0 1-1,0-1 0,-1 0 0,1 0 0,0 1 0,0-1 0,0 1 0,0-1 1,0 1-1,1-1 0,-2 3 0,2-2-59,0 1 1,0 0-1,0 0 1,1 0-1,-1-1 1,1 1-1,-1 0 1,1-1-1,0 1 0,0 0 1,0-1-1,0 1 1,1-1-1,-1 0 1,3 4-1,5 6-7,-1 0 0,2 0 0,0-1 0,0 0 0,1-1 0,0 0-1,1-1 1,0 0 0,14 8 0,-18-13-8,0 0-1,0 0 1,1-1-1,-1 0 1,1 0-1,0-1 1,0 0-1,0-1 1,0 0-1,1 0 1,-1-1-1,0 0 1,0-1 0,0 0-1,18-4 1,1-4 11,-1-2 0,0 0 0,0-2 0,-2-1 1,0-1-1,0-1 0,-1-1 0,-1-1 1,-1-1-1,22-24 0,7-14-22,-2-2 0,68-108 0,354-638 42,-243 273-260,-117 247 100,234-430 52,-290 608 54,51-77 1,-88 159 11,1 0 0,1 1-1,1 2 1,42-36 0,-19 23 45,58-34 0,-81 57-179,0 0-1,0 2 0,1 1 0,0 1 0,36-9 0,-34 14-464,-12 4 297,-12-1 290,0 0 0,0 0 0,0 0 0,0 0 0,1 0 0,-1 1 0,0-1 0,0 0 0,0 0 0,0 0 0,0 0 0,0 0 0,1 0 0,-1 0 0,0 0 0,0 1 0,0-1 0,0 0 0,0 0 0,0 0 0,0 0 0,0 0 0,0 1 0,0-1 0,0 0 0,0 0 0,0 0 0,1 0 0,-1 0 0,0 1 0,0-1-1,0 0 1,-1 0 0,1 0 0,0 0 0,0 1 0,0-1 0,0 0 0,0 0 0,0 0 0,0 0 0,0 0 0,0 0 0,0 1 0,0-1 0,0 0 0,-8 8-399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15435,'-4'5'1697,"3"5"-833,-1 2-232,6 4 1000,8 1-311,9 1-297,4 4-160,5-2-304,3 1-216,3-3-632,-2-1-360,0-3-1016,-8-5 1344,-1-11-273,-2-3-215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16748,'17'-12'617,"1"1"1,1 0 0,0 2 0,23-9 0,-6 2-269,-18 7-269,1 2 1,-1 0 0,1 1 0,0 1-1,1 0 1,25-2 0,-39 7-93,-1 0 0,1-1 0,-1 2 0,1-1 1,-1 1-1,1 0 0,-1 0 0,0 0 0,1 1 0,-1 0 0,0 0 1,0 0-1,0 1 0,0-1 0,0 1 0,-1 0 0,0 1 1,1-1-1,-1 1 0,0 0 0,0 0 0,-1 0 0,1 0 0,-1 1 1,0 0-1,0-1 0,3 8 0,-1 2-136,0 0-1,-1 0 1,0 1-1,-1-1 1,-1 1 0,0 0-1,-1 0 1,-1 21 0,-3 10-291,-12 62 1,4-47 35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16828,'0'35'615,"2"-1"0,1 1 0,1 0 1,3-1-1,0 1 0,2-2 1,14 35-1,-21-62-566,1-1-1,-1 0 1,1 0 0,0 0 0,0-1-1,5 6 1,-7-9-28,0 0-1,0 0 1,0 0 0,0 0-1,0 0 1,0 0-1,0-1 1,0 1 0,1-1-1,-1 1 1,0 0 0,0-1-1,0 0 1,1 1 0,-1-1-1,0 0 1,1 0 0,-1 1-1,0-1 1,0 0-1,1 0 1,-1-1 0,0 1-1,1 0 1,-1 0 0,0-1-1,0 1 1,1 0 0,-1-1-1,0 0 1,0 1 0,0-1-1,2-1 1,4-3 74,0-1 1,-1 0-1,0 0 1,-1-1 0,1 1-1,-1-1 1,6-11-1,28-60 452,-30 59-400,21-49 310,24-45 211,-54 111-655,1 1 0,-1 0 0,1 0 0,0 0-1,-1 0 1,1 0 0,0 0 0,0 0 0,0 0 0,0 1 0,0-1 0,0 0 0,2-1-1,-3 2-8,0 0 0,1 0 0,-1 0-1,0 0 1,1 0 0,-1 0-1,0 1 1,0-1 0,1 0 0,-1 0-1,0 0 1,1 0 0,-1 0-1,0 0 1,0 1 0,1-1 0,-1 0-1,0 0 1,0 0 0,0 1 0,1-1-1,-1 0 1,0 0 0,0 1-1,0-1 1,0 0 0,1 1 0,-1-1-1,0 0 1,0 0 0,0 1-1,0 0 1,5 34 105,-5-29-103,1 29 21,-1-22-17,1 0-1,0 0 0,0-1 1,1 1-1,5 18 1,-6-30-9,-1 0 1,0 0-1,1 0 1,-1 0 0,1 0-1,-1 0 1,1 0 0,-1 0-1,1-1 1,0 1 0,-1 0-1,1 0 1,0 0-1,0-1 1,-1 1 0,1 0-1,0-1 1,0 1 0,0-1-1,0 1 1,0-1 0,0 1-1,0-1 1,0 0 0,0 0-1,0 1 1,0-1-1,0 0 1,0 0 0,0 0-1,0 0 1,0 0 0,0 0-1,0 0 1,1-1 0,-1 1-1,0 0 1,0-1-1,0 1 1,0 0 0,-1-1-1,1 1 1,0-1 0,0 0-1,1 0 1,5-3 31,-1-1 1,0 0-1,0 0 1,11-12-1,13-21 314,42-68 0,8-8 416,-80 113-747,1 0 0,0 0 0,0 0 1,-1 0-1,1 0 0,0 0 1,0 0-1,0 0 0,0 1 1,0-1-1,1 0 0,-1 1 1,2-2-1,-3 2-13,1 0 1,-1 0-1,0 0 0,1 0 1,-1 1-1,0-1 0,1 0 1,-1 0-1,0 0 0,0 0 1,1 0-1,-1 1 0,0-1 1,1 0-1,-1 0 0,0 0 1,0 1-1,1-1 1,-1 0-1,0 0 0,0 1 1,0-1-1,1 0 0,-1 0 1,0 1-1,0-1 0,0 0 1,0 1-1,0-1 0,0 0 1,0 1-1,2 5 7,-2 0-1,1 0 1,-1 0-1,0 8 1,0-4 9,0 34 13,0-8-506,1 0 0,7 43 1,-8-79 402,0 1-1,0 0 1,0-1 0,1 1 0,-1 0 0,0-1-1,0 1 1,0 0 0,0-1 0,1 1 0,-1 0 0,0-1-1,1 1 1,-1 0 0,0-1 0,1 1 0,-1-1-1,1 1 1,-1-1 0,1 1 0,-1-1 0,1 1 0,6-11-1036,4-29 29,-11 37 1036,8-38-935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17340,'1'-13'1211,"0"0"0,5-23 1,-6 36-1179,0 0-1,0 0 1,0 0 0,0 0 0,0 0 0,0 0-1,0 0 1,0 0 0,1 0 0,-1 0 0,0 0-1,0 0 1,0 0 0,0 0 0,0 0 0,0 0-1,0 0 1,0 0 0,0 0 0,0 0 0,0 0-1,0 0 1,0 0 0,0 0 0,1 0 0,-1 0-1,0 0 1,0 0 0,0 0 0,0 0 0,0 0-1,0 0 1,0 0 0,0 0 0,0 0 0,0 0-1,0 0 1,0 0 0,0 0 0,0 0 0,1 0-1,-1 0 1,0 0 0,0 0 0,0 0 0,0 0-1,0 0 1,0-1 0,0 1 0,0 0 0,0 0-1,0 0 1,0 0 0,0 0 0,0 0 0,0 0-1,0 0 1,0 0 0,0 0 0,0 0 0,0 0-1,0 0 1,0-1 0,3 11 845,0 13-288,3 232 537,6 71-1011,-11-322-114,-1 4 6,1 0 1,0 0-1,0 0 0,1-1 1,0 1-1,6 13 0,-8-21-4,1 1 0,-1-1 0,0 1 0,0-1 0,1 0 0,-1 1-1,0-1 1,1 0 0,-1 1 0,0-1 0,1 0 0,-1 0 0,0 1 0,1-1-1,-1 0 1,0 0 0,1 0 0,-1 0 0,1 1 0,-1-1 0,1 0 0,-1 0 0,0 0-1,1 0 1,-1 0 0,1 0 0,-1 0 0,1 0 0,-1 0 0,1 0 0,-1 0 0,0 0-1,1-1 1,-1 1 0,1 0 0,12-14 159,-6 1-69,-1-1-1,-1-1 1,0 1-1,0-1 1,-2 0-1,3-15 1,6-99 442,-10 103-407,-1 6-32,1 3-11,-1 0-1,0 0 1,-2 0-1,-2-18 0,-2 27-64,5 8-22,0 0 1,-1 0 0,1 0 0,0 0 0,0 0 0,0 0 0,-1 1 0,1-1-1,0 0 1,0 0 0,-1 0 0,1 0 0,0 0 0,0 1 0,0-1 0,0 0-1,-1 0 1,1 0 0,0 0 0,0 1 0,0-1 0,0 0 0,0 0 0,-1 0-1,1 1 1,0-1 0,0 0 0,0 0 0,0 1 0,0-1 0,0 0 0,0 0-1,0 1 1,-2 12-5,1 0-1,0 0 1,1 0-1,0 0 1,1 0 0,1 0-1,0 0 1,0 0-1,8 19 1,-9-29 6,-1-1 0,1 0 1,0 0-1,0 0 1,1 0-1,-1 0 1,0 0-1,1 0 0,-1 0 1,1 0-1,-1-1 1,1 1-1,0 0 1,0-1-1,0 0 0,0 1 1,0-1-1,0 0 1,4 1-1,-3-1 7,0 0 1,0-1-1,0 1 1,1-1-1,-1 0 0,0 0 1,0-1-1,1 1 0,-1-1 1,0 1-1,0-1 0,5-2 1,4-2 35,-2 0 0,1-1 0,-1-1 1,1 1-1,-2-2 0,15-12 0,-4 1 81,-1-1 0,-1-1-1,0 0 1,-2-1 0,15-27 0,-40 93 20,7-39-146,-14 74-8,14-71-1,1-1 0,1 0 0,0 1-1,0-1 1,0 1 0,1-1 0,0 1 0,3 10 0,-4-17 7,1 0 1,-1 0 0,0 0 0,1-1-1,-1 1 1,1 0 0,-1 0 0,1-1 0,-1 1-1,1 0 1,0-1 0,-1 1 0,1 0-1,0-1 1,-1 1 0,1-1 0,0 1-1,0-1 1,0 1 0,-1-1 0,1 0 0,0 1-1,0-1 1,0 0 0,0 0 0,0 0-1,0 0 1,0 0 0,-1 0 0,1 0-1,0 0 1,0 0 0,0 0 0,0 0 0,0 0-1,0-1 1,0 1 0,-1 0 0,1-1-1,0 1 1,0 0 0,0-1 0,-1 1 0,1-1-1,0 0 1,0 0 0,5-3-6,0 0 1,-1 0 0,0-1 0,9-10-1,-2 0 32,0-2 1,-1 1-1,-1-2 0,-1 1 0,8-20 0,-3-2 114,14-53-1,-25 110-77,-6 14-96,0 60 49,3-80-30,1 0 0,0 0 1,1 0-1,0 0 0,6 16 0,-8-26 4,1 0 0,0 0 1,-1-1-1,1 1 0,0 0 0,0-1 0,0 1 0,0-1 0,0 1 0,1-1 0,-1 1 0,0-1 1,1 0-1,-1 0 0,1 0 0,2 2 0,-3-3-26,0 1 0,1-1 0,-1 0-1,0 1 1,1-1 0,-1 0 0,0 0 0,1 0 0,-1 0 0,1 0 0,-1 0-1,0-1 1,1 1 0,-1 0 0,0-1 0,1 1 0,1-1 0,1-2-239,1 0 1,-1 0 0,0 0 0,0 0 0,0-1-1,0 1 1,-1-1 0,1 0 0,-1 0 0,5-8-1,-4 4-83,0 0 0,0-1 0,-1 1 0,0-1 0,-1 0 0,0 0 0,0 0 0,1-14-1,-1-12-720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13107,'3'-7'918,"8"-12"4406,-11 19-5267,0 0 1,0 0-1,0 0 1,0 0-1,1 0 1,-1 0-1,0 0 1,0 0-1,0 0 1,0 0 0,0 0-1,0 0 1,1 0-1,-1 0 1,0 0-1,0-1 1,0 1-1,0 0 1,0 0-1,0 1 1,1-1-1,-1 0 1,0 0-1,0 0 1,0 0 0,0 0-1,0 0 1,0 0-1,0 0 1,1 0-1,-1 0 1,0 0-1,0 0 1,0 0-1,0 0 1,0 0-1,0 0 1,0 1-1,0-1 1,1 0 0,-1 0-1,0 0 1,0 0-1,0 0 1,3 15 1448,-1 15-268,-1 0 0,-7 55 1,0 26-393,12-86-993,0-18-473,-6-7 564,0 0 0,1 0-1,-1-1 1,0 1 0,1 0 0,-1 0 0,0-1 0,1 1-1,-1 0 1,0-1 0,1 1 0,-1 0 0,0-1 0,0 1-1,0 0 1,1-1 0,-1 1 0,0-1 0,0 1 0,0 0-1,0-1 1,0 1 0,0-1 0,1 1 0,-1-1 0,1-6-281,-1 0 0,1 1 0,-1-1 1,0 0-1,0 0 0,-3-11 1,3 15 224,-4-26-744</inkml:trace>
  <inkml:trace contextRef="#ctx0" brushRef="#br0" timeOffset="1">8 21 18740,'0'-8'2361,"-2"4"-1337,0-3 4193,3 6-5041,2 1-1969,-2 1 593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17428,'2'1'1888,"-3"8"-808,-3 21-149,0-7 147,-4 96 453,4 1 0,23 220 0,-17-325-1498,-2-10-21,0 0-1,0 0 1,1 0-1,0 0 1,0 0-1,0-1 1,1 1-1,-1 0 1,1 0-1,3 5 1,1-29 52,-4-39-12,-10-110-1,2 89-119,0 123-159,6-32 214,1 0 1,0 0-1,0 0 1,1 0 0,0 0-1,1 0 1,1-1-1,7 18 1,-11-28 13,1 0 1,0 1-1,0-1 0,0 0 1,-1 0-1,1 0 1,0 1-1,0-1 0,1 0 1,-1 0-1,0-1 1,0 1-1,0 0 0,1 0 1,-1 0-1,0-1 1,1 1-1,-1-1 0,1 1 1,-1-1-1,3 1 1,-2-1 2,0 0 1,0 0-1,1-1 1,-1 1-1,0-1 1,0 1-1,1-1 1,-1 0-1,0 1 1,0-1-1,0-1 1,3-1-1,3-3 16,1 0-1,-2-1 1,1 0-1,-1 0 1,7-10-1,17-29 61,-24 34-53,1 0 1,0 1-1,0 0 0,11-10 1,-19 21-27,0 0 0,0-1 0,0 1 0,0 0 0,1 0 0,-1-1 0,0 1 0,0 0 0,0 0 0,1-1 0,-1 1 0,0 0 0,0 0 0,1 0 0,-1-1 0,0 1 0,0 0 0,1 0 0,-1 0 0,0 0 0,1 0 0,-1 0 0,0 0 0,1 0 0,-1 0 0,0-1 1,1 1-1,-1 0 0,0 1 0,1-1 0,-1 0 0,0 0 0,0 0 0,1 0 0,-1 0 0,0 0 0,1 0 0,-1 0 0,0 0 0,1 1 0,-1-1 0,0 0 0,0 0 0,1 0 0,-1 1 0,0-1 0,0 0 0,0 0 0,1 1 0,-1-1 0,0 0 0,0 0 0,0 1 1,0-1-1,1 0 0,-1 1 0,1 19 34,-1-17-27,-5 84 95,2-56-47,1-1 1,3 38-1,-1-67-53,0-1 0,0 1-1,0 0 1,0 0-1,0 0 1,0-1 0,0 1-1,0 0 1,0 0 0,0-1-1,1 1 1,-1 0 0,0-1-1,1 1 1,-1 0 0,0-1-1,1 1 1,-1 0 0,1-1-1,-1 1 1,1-1 0,-1 1-1,1 0 1,-1-1-1,1 0 1,-1 1 0,1-1-1,0 1 1,1 0 0,-1-2 2,0 1 1,0 0 0,1-1-1,-1 1 1,0 0 0,0-1 0,0 1-1,0-1 1,0 0 0,1 1-1,-1-1 1,0 0 0,-1 0-1,1 0 1,2-1 0,4-7 49,0 0 0,11-17 0,62-120 283,-80 146-339,0 0 1,0 0-1,0 0 1,0 0-1,0 0 1,0 1 0,0-1-1,0 0 1,0 0-1,1 0 1,-1 0-1,0 0 1,0 0-1,0 0 1,0 0 0,0 0-1,0 0 1,0 0-1,0 0 1,0 0-1,0 1 1,1-1-1,-1 0 1,0 0-1,0 0 1,0 0 0,0 0-1,0 0 1,0 0-1,0 0 1,0 0-1,1 0 1,-1 0-1,0 0 1,0 0-1,0 0 1,0 0 0,0 0-1,0 0 1,0-1-1,0 1 1,0 0-1,1 0 1,-1 0-1,0 0 1,0 0 0,0 0-1,0 0 1,0 0-1,0 0 1,0 0-1,0 0 1,0 0-1,0-1 1,0 1-1,0 0 1,0 0 0,0 0-1,1 0 1,-1 0-1,0 0 1,0 0-1,0 0 1,0 0-1,0-1 1,1 17-11,-2 31 20,0-33-5,1-10-2,-1 0-1,2 1 1,-1-1 0,0 0 0,1 0-1,0 0 1,0 1 0,2 5 0,-2-9-2,-1 0 0,0 0 1,1-1-1,-1 1 0,1 0 1,-1-1-1,1 1 1,0-1-1,-1 1 0,1-1 1,-1 1-1,1-1 0,0 1 1,0-1-1,-1 0 0,1 1 1,0-1-1,0 0 0,-1 1 1,2-1-1,0 0 1,-1 0-1,1 0 1,0 0 0,0-1-1,-1 1 1,1 0-1,0-1 1,-1 1 0,1-1-1,-1 0 1,1 1 0,-1-1-1,3-1 1,9-7 14,1-1-1,-2 0 1,0-1 0,0 0 0,18-23-1,-10 8 95,31-53-1,-49 76-95,1-2 11,0 1 0,-1-1 1,1 1-1,-1-1 1,0 0-1,0 0 1,-1 0-1,1 0 1,-1 0-1,0 0 1,-1 0-1,1-10 1,-1 15-22,0-1 0,0 1 1,0 0-1,0-1 0,0 1 0,0 0 1,0-1-1,0 1 0,-1-1 0,1 1 0,0 0 1,0 0-1,0-1 0,0 1 0,-1 0 1,1-1-1,0 1 0,0 0 0,0 0 1,-1-1-1,1 1 0,0 0 0,-1 0 1,1-1-1,0 1 0,-1 0 0,1 0 0,0 0 1,-1 0-1,1 0 0,0-1 0,-1 1 1,1 0-1,0 0 0,-1 0 0,-12 7 55,-10 17-9,19-16-47,-1-1 0,1 1 1,0 0-1,0 0 0,1 0 1,0 1-1,1-1 0,-1 1 1,2-1-1,-1 1 1,1 0-1,1 12 0,0-20-2,0 0 0,0 0 0,0 0 0,0 0-1,0 0 1,0-1 0,0 1 0,1 0 0,-1 0 0,0 0-1,0-1 1,1 1 0,-1 0 0,1 0 0,-1-1-1,1 1 1,-1 0 0,1-1 0,-1 1 0,1 0 0,0-1-1,-1 1 1,1-1 0,0 1 0,0-1 0,-1 1 0,1-1-1,0 0 1,0 1 0,-1-1 0,1 0 0,0 0 0,0 0-1,0 1 1,0-1 0,0 0 0,-1 0 0,1 0-1,0 0 1,0 0 0,0-1 0,0 1 0,-1 0 0,1 0-1,0-1 1,0 1 0,0 0 0,-1-1 0,1 1 0,0 0-1,0-1 1,-1 1 0,2-2 0,6-2 0,0-1 1,-1-1-1,13-11 0,-15 13-6,68-73 98,-73 77-93,0 0 0,0 0 0,0 0 0,0 0 0,0 1 0,0-1 0,0 0 0,0 0 0,0 0 0,0 0 0,0 0-1,1 0 1,-1 0 0,0 0 0,0 0 0,0 1 0,0-1 0,0 0 0,0 0 0,0 0 0,0 0 0,0 0 0,0 0 0,0 0 0,0 0 0,1 0 0,-1 0 0,0 0 0,0 0 0,0 0 0,0 0 0,0 0 0,0 0 0,0 0 0,0 0 0,1 0 0,-1 0 0,0 0 0,0 0 0,0 0 0,0 0 0,0 0 0,0 0 0,0 0 0,0 0 0,1 0 0,-1 0 0,0 0 0,0 0 0,0 0 0,0 0 0,0 0 0,0 0 0,0 0 0,0 0 0,0-1 0,0 1 0,0 0 0,1 0 0,-1 0 0,0 0 0,0 0 0,0 0 0,0 0 0,-4 14-37,-8 17-26,3-12-76,6-12-150,-1 0 1,1 0 0,0 0 0,1 1-1,-1-1 1,1 1 0,-1 10 0,6-16-644,3-7 811,7-9-58,2-8-327,1-6-52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19460,'-2'1'163,"0"0"0,1 1 0,-1-1-1,1 1 1,-1-1 0,1 1 0,-1 0 0,1-1 0,0 1-1,0 0 1,0 0 0,0 0 0,0 0 0,-1 4-1,1-3 70,-10 23 113,1-1 1,1 1-1,2 1 1,0-1-1,2 1 1,1 1-1,1-1 0,1 0 1,4 52-1,-2-75-340,1 1 0,0-1 0,0 0 0,0 0-1,0 0 1,1 0 0,0 0 0,-1 0 0,1 0 0,1-1 0,-1 1-1,0 0 1,1-1 0,0 0 0,0 0 0,6 6 0,-6-8-8,0 1 0,0-1 0,0 1 0,0-1 0,0 0 0,0 0 0,0-1 0,0 1 0,1 0 0,-1-1 0,0 0 0,0 0 1,1 0-1,-1 0 0,0-1 0,0 1 0,0-1 0,1 1 0,-1-1 0,0 0 0,0-1 0,0 1 0,3-3 0,5-1 1,-1-1 1,0-1-1,-1 0 0,0 0 0,0-1 1,12-13-1,41-58 135,-50 63-67,-19 27 33,1 0-1,1 1 1,0-1 0,0 1 0,-5 24 0,4-10-1,1 0 0,-2 33 0,7-52-73,0 1 1,0-1 0,1 0 0,0 1-1,0-1 1,1 0 0,0 0-1,0 0 1,1 0 0,-1 0-1,1-1 1,8 12 0,-1-4 34,0-1 1,1-1 0,0 0 0,22 17-1,-23-21-46,-1 1-1,0 0 0,0 1 1,-1 0-1,0 0 1,0 0-1,-1 1 1,-1 1-1,6 11 0,-9-15-11,-1 0 0,0-1 0,0 1 0,0 0 0,-1 0 0,0 0-1,-1 0 1,0 1 0,0-1 0,-1 0 0,0 0 0,0 0 0,-1 0-1,0 0 1,-4 12 0,0-7 14,0-1-1,-1 0 0,0 0 1,-1 0-1,0-1 0,0 0 1,-16 15-1,19-21 14,0 0 1,1-1-1,-1 0 1,-1 0-1,1 0 0,0-1 1,-1 0-1,0 0 1,0 0-1,0-1 0,0 0 1,0 0-1,0 0 1,-1-1-1,1 0 0,-1 0 1,1 0-1,-8-1 1,9-1-7,1 0 1,-1-1 0,0 1 0,1-1 0,-1 0-1,1 0 1,-1 0 0,1-1 0,0 0 0,0 1-1,0-1 1,1-1 0,-1 1 0,1-1 0,-1 1-1,1-1 1,0 0 0,1 0 0,-1 0 0,1-1-1,0 1 1,0 0 0,0-1 0,-2-8 0,-1-3 36,1-1 0,1 1 0,1-1 0,0 0 0,1-32 0,2 33-32,0 1 0,1-1 1,1 0-1,1 1 0,0-1 1,1 1-1,11-25 1,1 8-461,2 1 0,28-38 0,-40 60 210,-1 0-1,0 0 1,-1-1 0,0 0-1,-1 0 1,0 0-1,0-1 1,-1 1-1,2-12 1,-3-12-456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20460,'-6'-4'1489,"3"0"-1465,0-2-256,7 3 664,2 3-96,-2 1-272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234 101 11498,'13'-13'1344,"16"-16"889,-27 27-1948,-1 0 0,0 1 0,1-1 1,-1 0-1,0 0 0,0 0 1,-1 0-1,1 0 0,0 0 0,-1 0 1,1 0-1,-1 0 0,1 0 0,-1 0 1,0 0-1,0-2 0,0 2-143,-1 1 0,1 0-1,-1 0 1,1 0 0,-1 0-1,1 0 1,-1 0-1,0 0 1,1 0 0,-1 0-1,0 0 1,0 0 0,0 0-1,0 0 1,0 0 0,0 1-1,0-1 1,0 0 0,0 1-1,0-1 1,0 1 0,0-1-1,-1 1 1,1 0-1,0 0 1,0-1 0,-3 1-1,-2-1 154,0 1-1,0-1 0,0 1 0,-9 1 0,0 2-198,1 0-1,0 1 0,0 1 0,0 0 1,0 0-1,1 2 0,0-1 0,0 2 0,1 0 1,0 0-1,0 1 0,1 1 0,0 0 1,-13 16-1,22-24-105,0 1 0,1-1 0,-1 1 0,0 0 0,1-1 1,0 1-1,0 0 0,0 0 0,0 0 0,0 0 0,0 6 0,1-8 5,0 0 0,0 0 0,0 0-1,0 0 1,0 0 0,1 0 0,-1 0 0,0 0-1,1 0 1,-1 0 0,1 0 0,-1 0-1,1 0 1,-1 0 0,1-1 0,0 1-1,-1 0 1,1 0 0,0-1 0,0 1-1,0 0 1,0-1 0,-1 1 0,1-1 0,0 1-1,0-1 1,0 1 0,0-1 0,0 0-1,0 1 1,0-1 0,0 0 0,0 0-1,0 0 1,3 0 0,9 1-36,1-2-1,0 0 1,-1 0 0,1-1-1,19-6 1,5 0-11,-24 5 42,0 1 0,0 0 0,0 1 0,0 1 0,24 2 0,-35-2 18,0 1 1,0-1-1,0 1 1,0 0-1,0 0 0,0 0 1,-1 0-1,1 1 1,0-1-1,-1 1 0,1-1 1,-1 1-1,1 0 1,-1 0-1,0 0 0,0 0 1,0 1-1,0-1 0,0 1 1,-1-1-1,1 1 1,-1-1-1,1 1 0,-1 0 1,0 0-1,0 0 1,0 0-1,-1-1 0,1 1 1,-1 0-1,0 0 1,1 0-1,-2 4 0,1 0 31,-1 0 1,0-1-1,0 1 0,-1-1 0,1 0 0,-2 1 0,1-1 0,-1 0 0,0 0 0,0 0 0,0 0 1,-1-1-1,0 0 0,-6 7 0,2-2 13,-2-1 0,1 0-1,-1 0 1,-1-1 0,0 0 0,-12 7 0,18-12-207,0-1 1,0 1 0,0-1-1,0 0 1,-1-1-1,1 0 1,-10 2-1,14-3 79,1 0 0,-1 0 0,0 0 0,0 0 0,0 0 0,0 0 0,1 0 0,-1-1 0,0 1 0,0 0 0,0 0 0,1-1 0,-1 1 0,0-1 0,0 1 0,1 0 0,-1-1 0,0 0 1,1 1-1,-1-1 0,-1 0 0,2-1 14,-1 1 1,1-1 0,0 1-1,-1 0 1,1-1 0,0 1 0,0-1-1,0 1 1,0-1 0,0 1 0,0-1-1,0 1 1,0-1 0,0 1-1,1-1 1,-1 1 0,1-2 0,11-28-629,7-7-219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17300,'2'9'387,"0"0"0,-1 0 0,0 0 1,0 0-1,-1 0 0,0 0 0,-1 0 1,-1 9-1,-1 17 755,2-22-841,1 0 0,1 1 1,0-1-1,0 0 0,2 0 0,-1 0 0,6 14 0,-6-24-272,-1 1 0,0-1 0,1 0 0,0 0 0,0 0 0,0 0 0,0 0 0,0 0-1,0 0 1,1-1 0,0 1 0,-1-1 0,1 0 0,0 0 0,0 0 0,0 0 0,0 0 0,1-1 0,-1 1 0,0-1 0,1 0 0,-1 0 0,1 0 0,-1 0 0,1-1 0,-1 1 0,1-1 0,-1 0 0,1 0-1,6-1 1,0-1 4,0-1-1,0 0 1,-1 0-1,1-1 0,-1 0 1,1 0-1,-1-1 0,0 0 1,-1-1-1,1 0 1,-1 0-1,-1-1 0,1 0 1,-1-1-1,0 1 0,6-11 1,0 1 67,-1-1 0,0 0 0,-2-1 0,0-1 0,-1 0 0,10-34 0,-17 50-74,-1-1 0,1 0 0,-1 0-1,0 0 1,-1 0 0,1 0 0,-1 0-1,0 0 1,-1-6 0,1 11-25,0-1 1,0 1-1,0 0 1,0 0-1,0 0 1,0 0-1,0-1 1,-1 1 0,1 0-1,0 0 1,0 0-1,0 0 1,0-1-1,-1 1 1,1 0-1,0 0 1,0 0-1,0 0 1,-1 0-1,1 0 1,0 0-1,0 0 1,0-1 0,-1 1-1,1 0 1,0 0-1,0 0 1,-1 0-1,1 0 1,0 0-1,0 0 1,-1 0-1,1 0 1,0 1-1,0-1 1,0 0 0,-1 0-1,1 0 1,0 0-1,0 0 1,0 0-1,-1 0 1,1 0-1,0 1 1,0-1-1,0 0 1,0 0-1,-1 0 1,1 1-1,-10 10 24,0 11-19,1 1 1,0 0-1,2 0 0,-8 44 1,12-51-7,0-5-4,0 0-31,0 0 0,1 0 0,1 0 0,0 0 0,0 0-1,1 0 1,0 1 0,3 15 0,-3-26 10,0 0 0,0 0 1,0 0-1,0 0 0,0 0 0,1 0 0,-1 0 1,0 0-1,1-1 0,-1 1 0,0 0 0,1 0 1,-1 0-1,1 0 0,-1-1 0,1 1 0,0 0 0,-1 0 1,1-1-1,0 1 0,-1 0 0,1-1 0,0 1 1,0-1-1,0 1 0,-1-1 0,1 0 0,0 1 1,0-1-1,0 0 0,0 1 0,0-1 0,0 0 1,0 0-1,0 0 0,0 0 0,0 0 0,-1 0 1,1 0-1,0 0 0,0 0 0,0-1 0,0 1 0,0 0 1,0 0-1,0-1 0,0 1 0,0-1 0,-1 1 1,1-1-1,0 1 0,1-2 0,4-2-273,-1-1 0,1 0-1,-1 0 1,0 0 0,8-11-1,7-14-909,-1-1-1,-1 0 0,-2-2 1,22-61-1,27-144-2822,-63 227 3998,2-5 252,-1 1 0,0-1 0,-2 0 0,1-30 0,-2 45-173,0 1-1,0-1 1,0 1 0,0-1 0,0 1 0,0-1-1,0 0 1,0 1 0,0-1 0,0 1 0,0-1 0,0 1-1,-1-1 1,1 1 0,0-1 0,0 1 0,-1 0-1,1-1 1,0 1 0,-1-1 0,1 1 0,0-1-1,-1 1 1,1 0 0,0-1 0,-2 1 0,-7 7 1472,-9 25 662,14-22-1699,-1 1-1,2-1 0,-1 1 0,2-1 0,-1 1 0,-1 22 0,4-30-425,0 1 0,0-1 0,0 1 0,1-1 0,-1 1 1,1-1-1,0 1 0,0-1 0,0 0 0,0 0 0,1 1 0,-1-1 0,1 0 0,0 0 0,0-1 1,0 1-1,0 0 0,1 0 0,-1-1 0,1 0 0,-1 1 0,1-1 0,0 0 0,0 0 0,6 3 1,-3-3-42,9 5 9,1 1 0,-1 0 1,-1 1-1,17 14 0,-27-20-18,0 1 0,0 0 1,-1 0-1,0 0 0,0 0 0,0 0 0,0 1 0,-1-1 0,1 1 0,-1-1 1,0 1-1,-1 0 0,1 0 0,-1 0 0,0 0 0,0 0 0,-1 1 0,1 6 1,-2-3 8,0 0 1,0-1 0,0 1-1,-1-1 1,-1 1 0,1-1-1,-1 0 1,-1 0 0,0 0-1,0 0 1,-6 8 0,3-6 20,0-1 1,-1 0 0,0 0 0,0 0 0,0-1 0,-1-1-1,-18 12 1,23-16-51,1-1 0,-1-1 0,0 1 0,1-1 0,-1 1 0,0-1 0,0 0 0,0 0 0,0-1 0,0 1 0,0-1 0,0 0 0,-4 0 0,6 0-49,0-1 0,0 1 0,0-1 0,1 1 0,-1-1 0,0 0 0,0 0 1,0 0-1,1 0 0,-1 0 0,1 0 0,-1 0 0,1 0 0,-1-1 0,1 1 0,0-1 0,-1 1 0,1-1 0,0 1 0,0-1 0,0 0 0,0 1 0,1-1 0,-1 0 1,0 0-1,1 0 0,-1 0 0,1 0 0,-1-2 0,1-4-65,-1 1 1,1-1 0,0 1-1,1-1 1,0 1-1,2-11 1,8-18-505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2:5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17292,'-5'4'425,"0"0"-1,0 0 1,0 1 0,0-1 0,1 1 0,0 0-1,0 0 1,0 1 0,-5 9 0,-3 9 619,-9 26-1,14-32-501,-9 22-106,2 0-1,2 0 0,1 1 1,3 1-1,1 0 1,2 0-1,0 77 1,6-101-358,1-1 1,6 26-1,-7-39-74,0 0 0,0 0-1,1 0 1,-1 0 0,1 0 0,0 0 0,0 0-1,0-1 1,0 1 0,1-1 0,0 1-1,-1-1 1,1 0 0,1 0 0,5 4 0,-7-6-1,1 0 1,-1 0-1,0 0 0,0 0 1,1-1-1,-1 0 1,0 1-1,1-1 1,-1 0-1,0 0 1,1 0-1,-1 0 0,1 0 1,-1-1-1,0 1 1,0-1-1,1 0 1,-1 1-1,0-1 1,0 0-1,0 0 0,1-1 1,-1 1-1,0 0 1,2-3-1,6-4 8,-1 0-1,1-1 1,11-15-1,-14 16-19,20-25 3,-15 18 6,0 0-1,2 1 1,16-15-1,-29 28-3,0 0 0,0 0 0,1 0-1,-1 0 1,0 0 0,0 0 0,1 0 0,-1 1-1,1-1 1,-1 0 0,1 1 0,-1-1 0,1 1-1,-1 0 1,1-1 0,-1 1 0,1 0-1,-1 0 1,1 0 0,-1 0 0,3 1 0,-3-1 2,0 1 1,0 0 0,0 0 0,0-1 0,0 1 0,0 0 0,0 0 0,-1 0-1,1 0 1,0 0 0,-1 0 0,1 0 0,-1 1 0,1-1 0,-1 0 0,1 0 0,-1 0-1,0 0 1,0 1 0,1 1 0,-1 5 1,1 1 0,-1 0 0,-1-1-1,0 1 1,0 0 0,-3 9 0,-5 14-8,-2 6 71,10-36-45,2-4-2,7-21 7,6-18 57,-3-1 1,13-78-1,-24 123-148,0-1 0,0 1 0,0 0 0,1 0 0,-1 0 0,1 0 0,0 0 0,0 0 0,0-1 0,0 1-1,0 0 1,0-1 0,1 1 0,0-1 0,-1 1 0,1-1 0,0 0 0,0 0 0,0 0 0,0 0 0,1 0 0,-1 0-1,1-1 1,-1 1 0,1-1 0,-1 1 0,1-1 0,0 0 0,-1 0 0,1 0 0,0-1 0,0 1 0,0-1 0,3 1-1,4 0-56,0-1-1,0 1 1,-1-2-1,1 0 0,0 0 1,0 0-1,0-1 0,-1-1 1,11-3-1,18-11-465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27 127 19180,'-2'35'1994,"-10"60"0,7-70-1849,1 0 0,2 1 1,0 0-1,3 40 0,0-63-158,-1 0-1,0-1 0,1 1 0,-1 0 1,1-1-1,0 1 0,0-1 0,0 1 1,0-1-1,0 1 0,1-1 1,-1 0-1,1 0 0,0 0 0,-1 0 1,1 0-1,0 0 0,4 3 0,-4-4-49,-1 0 0,1-1-1,0 1 1,0-1 0,-1 0-1,1 1 1,0-1 0,0 0 0,0 0-1,0 0 1,0 0 0,-1 0-1,1-1 1,0 1 0,0-1-1,0 1 1,-1-1 0,1 1-1,0-1 1,-1 0 0,1 0 0,0 0-1,-1 0 1,1 0 0,-1 0-1,0 0 1,3-3 0,-1 1-1,0 0 0,0-1 1,-1 1-1,1-1 0,-1 0 1,0 1-1,0-1 0,0 0 1,0 0-1,-1 0 0,3-8 1,7-30-470</inkml:trace>
  <inkml:trace contextRef="#ctx0" brushRef="#br0" timeOffset="0.38">26 25 14435,'-5'-1'2473,"2"-2"-1265,1 0-544,-1-1 2345,1-1-1993,2 4-384,-3-5-848,5 5 48,4 1-192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16604,'-10'4'397,"-1"1"1,2 1-1,-1-1 1,1 1-1,0 1 1,0 0-1,0 0 1,-13 17-1,17-19-210,0 0 0,1 0-1,0 1 1,0 0 0,1 0 0,0 0-1,0 0 1,0 0 0,0 1 0,1-1-1,0 1 1,1 0 0,0 0-1,0 0 1,-1 9 0,3-14-158,-1 0 0,0-1-1,0 1 1,1 0 0,-1-1 0,1 1-1,0 0 1,-1-1 0,1 1 0,0-1 0,0 1-1,0-1 1,0 0 0,0 1 0,0-1-1,0 0 1,0 0 0,1 1 0,-1-1 0,0 0-1,1 0 1,-1-1 0,1 1 0,-1 0-1,1 0 1,0-1 0,-1 1 0,1-1 0,0 1-1,-1-1 1,1 0 0,0 0 0,-1 1-1,1-1 1,0-1 0,0 1 0,2 0 0,6-1-13,-1-1 0,1 1 0,-1-1 0,1-1 1,11-4-1,-5-1 2,1 0 1,-1-1-1,0-1 1,-1 0-1,0-1 1,-1-1-1,0 0 1,-1-1-1,0-1 1,-1 0-1,-1 0 0,13-21 1,-24 35-17,0 0 1,-1 0-1,1 0 0,0 0 0,0 0 1,0 0-1,0 0 0,0 0 1,0 0-1,-1 1 0,1-1 0,0 0 1,0 0-1,0 0 0,0 0 1,0 0-1,0 0 0,-1 0 0,1 0 1,0 0-1,0 0 0,0 0 1,0 0-1,0 0 0,0 0 0,-1-1 1,1 1-1,0 0 0,0 0 1,0 0-1,0 0 0,0 0 0,0 0 1,0 0-1,-1 0 0,1 0 1,0 0-1,0 0 0,0-1 0,0 1 1,0 0-1,0 0 0,0 0 1,0 0-1,0 0 0,0 0 1,0 0-1,0-1 0,0 1 0,-1 0 1,1 0-1,0 0 0,-11 13 155,0 1 0,0 1 0,-13 25 0,7-13 67,-1-1-7,-19 33 259,35-54-425,-1 0-1,1 0 1,-1 1 0,1-1 0,1 1 0,-1-1-1,1 1 1,-1 11 0,2-17-64,0 1-1,0 0 1,0 0-1,0-1 1,0 1 0,1 0-1,-1 0 1,0-1-1,0 1 1,1 0 0,-1-1-1,0 1 1,1 0-1,-1-1 1,1 1 0,-1 0-1,1-1 1,-1 1-1,1-1 1,-1 1 0,1-1-1,0 1 1,-1-1-1,1 1 1,0-1 0,1 1-93,1 0 0,-1 0 1,0-1-1,0 1 1,1-1-1,-1 1 1,0-1-1,4 0 1,5-1-261,-1 0 0,0-1 0,10-2 0,11-4-114,0-1-180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 16476,'1'-5'571,"1"0"1,-1 0 0,-1-1 0,1 1 0,-1-7 0,0 11-488,0 0 0,0 1 0,0-1 1,0 0-1,0 1 0,0-1 0,-1 0 0,1 0 0,0 1 0,0-1 0,-1 0 1,1 1-1,0-1 0,-1 1 0,1-1 0,-1 0 0,1 1 0,-1-1 1,0 0-1,0 1 5,0 0 0,1 0-1,-1 0 1,0-1 0,0 1 0,1 0 0,-1 0 0,0 0 0,0 1 0,0-1 0,1 0 0,-1 0 0,0 0 0,0 1-1,1-1 1,-1 0 0,0 1 0,1-1 0,-1 0 0,0 1 0,1-1 0,-1 1 0,0 0 0,-7 5 184,1 0 1,0 1-1,1 0 0,0 0 1,0 0-1,0 1 0,-7 13 1,0 3 101,-14 36-1,22-48-283,1 0 0,0 0 0,0 0 0,-2 24 0,5-34-83,1 1-1,0-1 0,0 0 0,0 0 0,0 0 1,0 1-1,0-1 0,0 0 0,1 0 0,-1 0 0,1 0 1,0 0-1,0 0 0,-1 0 0,1 0 0,1 0 1,-1 0-1,0 0 0,0 0 0,1-1 0,-1 1 1,1 0-1,-1-1 0,1 1 0,0-1 0,-1 0 0,1 0 1,0 1-1,0-1 0,0 0 0,0-1 0,0 1 1,0 0-1,0-1 0,0 1 0,1-1 0,1 1 1,4 0-156,0-1 0,0 0 1,0-1-1,0 0 1,0 0-1,0 0 1,-1-1-1,1 0 1,0-1-1,-1 0 0,0 0 1,1 0-1,6-6 1,1 0-221,0-1 1,0-1-1,-1-1 1,23-24-1,0-7-368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20068,'-3'2'225,"0"0"-1,0 0 1,0 0-1,1 1 0,-1-1 1,1 1-1,0 0 1,0-1-1,0 1 0,0 0 1,0 0-1,1 1 1,-1-1-1,1 0 1,0 0-1,0 1 0,0-1 1,-1 6-1,0 5 155,0 1 0,1 0 0,1 14 0,2 13-147,2-1-1,1 0 1,2 0-1,2-1 1,2 0-1,16 39 1,-23-74-195,-2-7-8,0-18 13,-3-31 15,-1 33-43,1-4-9,-1 0 0,-1 0 1,-1 0-1,-1 1 0,-10-27 0,6 35-57,8 21-24,2-3 63,0 0 1,0-1 0,1 1-1,-1-1 1,4 8 0,-3-8 10,1 0 1,-1-1 0,1 0-1,0 1 1,0-1 0,0 0 0,0 0-1,1-1 1,-1 1 0,1-1-1,-1 0 1,1 0 0,0 0 0,7 3-1,-5-4 11,0 1-1,0-1 0,0 0 0,1-1 0,-1 0 0,0 0 1,0 0-1,1 0 0,7-3 0,-1 0 12,0 0-1,-1-1 1,0-1 0,0 0-1,0-1 1,0 0-1,-1-1 1,0 0 0,12-10-1,-12 7 11,0 0-1,-1 0 1,0-1-1,-1-1 1,0 0-1,14-25 1,-21 29-24,-7 8 1,-7 9 11,4 2-18,0 0 0,1 1 1,1 0-1,0 0 1,1 1-1,0 0 0,0-1 1,2 1-1,0 1 0,0-1 1,1 1-1,1-1 1,0 21-1,1-31 5,0 0 0,0-1 0,1 1 0,0 0 1,-1 0-1,1-1 0,0 1 0,0 0 0,1-1 0,-1 1 0,0-1 0,1 0 1,-1 1-1,1-1 0,0 0 0,0 0 0,0 0 0,0 0 0,4 3 0,-3-4-7,-1 0 1,0 0-1,1 0 0,-1-1 0,0 1 0,1 0 0,-1-1 0,1 0 0,-1 0 0,1 1 0,0-1 0,-1-1 0,1 1 0,-1 0 0,1-1 0,-1 1 0,0-1 0,1 0 0,-1 0 0,1 0 0,-1 0 0,4-2 0,0-1-136,1-1 1,-1 0-1,1 0 0,-1 0 0,-1-1 0,1 0 0,-1 0 1,0 0-1,0-1 0,-1 1 0,0-1 0,0 0 1,-1 0-1,5-15 0,-4 10-160,-1 0-1,0 0 1,-1-1 0,0 1 0,-1-1-1,-1 1 1,0-1 0,-3-21 0,-4-10-533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17332,'0'0'134,"-1"1"0,1-1 1,0 0-1,-1 1 1,1-1-1,0 0 0,-1 1 1,1-1-1,0 1 1,-1-1-1,1 1 0,0-1 1,0 1-1,0-1 1,-1 0-1,1 1 0,0-1 1,0 1-1,0-1 1,0 1-1,0-1 0,0 1 1,0-1-1,0 1 1,0-1-1,0 1 0,0-1 1,1 1-1,-1-1 1,0 1-1,0-1 0,1 2 1,5 17 1844,-1-13-1845,0 0 0,1 0 0,-1-1-1,1 0 1,0 0 0,1 0-1,-1-1 1,1 0 0,11 6-1,69 24-2626,-53-25 386,51 9-1,0 0-2893,-84-18 5062,0 0 1,-1 0 0,1 0 0,0 0-1,-1 0 1,1 0 0,0 0 0,-1 1 0,1-1-1,-1 0 1,1 1 0,0-1 0,-1 0 0,1 1-1,-1-1 1,1 0 0,-1 1 0,1-1 0,-1 1-1,1-1 1,-1 1 0,0-1 0,1 1-1,-1 0 1,0-1 0,1 1 0,-1-1 0,0 1-1,0 0 1,0-1 0,1 1 0,-1 0 0,0-1-1,0 1 1,0 0 0,0-1 0,0 1 0,0 0-1,0-1 1,0 1 0,-1 0 0,1-1-1,0 1 1,0-1 0,0 1 0,-1 0 0,1-1-1,0 1 1,-1-1 0,0 2 0,-3 4 545,0-1 1,-1 1-1,0-1 0,-6 6 1,-2 2 984,10-10-1285,0 0 1,1 1 0,0-1-1,0 0 1,0 1-1,0 0 1,0-1 0,1 1-1,-1 0 1,1 0-1,0 0 1,0 0 0,0 4-1,1-7-273,0-1 0,0 1-1,0 0 1,0-1 0,1 1 0,-1-1-1,0 1 1,0 0 0,0-1 0,1 1 0,-1-1-1,0 1 1,0-1 0,1 1 0,-1-1-1,1 1 1,-1-1 0,0 1 0,1-1-1,-1 1 1,1-1 0,-1 0 0,1 1 0,0-1-1,-1 0 1,1 1 0,-1-1 0,1 0-1,23 3 358,24-13-231,-14-2-137,0-2 1,35-19 0,-39 17-50,1 2 0,49-16 0,-79 29 24,0 1 0,0-1-1,0 1 1,0 0 0,0 0 0,0 0 0,0 0-1,0-1 1,0 1 0,0 0 0,0 1 0,0-1-1,0 0 1,0 0 0,0 0 0,0 1 0,2 0-1,-3-1 3,0 0 0,1 1 0,-1-1-1,0 1 1,0-1 0,1 1 0,-1-1-1,0 1 1,0-1 0,0 1 0,0-1-1,1 1 1,-1-1 0,0 1 0,0-1-1,0 1 1,0-1 0,0 1 0,0-1-1,0 1 1,0-1 0,-1 1-1,1-1 1,0 1 0,-2 6-10,-1-1 1,0 1-1,0-1 1,-5 6-1,2-1-73,5-8-2,0-1 0,-1 1 0,1 0 0,0 0 0,1 0-1,-1 0 1,0 0 0,1 0 0,0 0 0,0 0 0,-1 0 0,2 6 0,-1-8-138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14723,'2'-35'3121,"-2"35"-3073,0 0 1,1 0 0,-1 0 0,0 0 0,0 0-1,1 0 1221,-1-1-1220,3 24 1423,18 397 3074,-30-616-7985,2 25 2949,7 182 772,2-1 0,-1 1-1,1-1 1,1 0 0,5 16 0,24 49 471,-31-74-742,3 8 68,-1 0-12,2 0 0,-1 0 1,1 0-1,1 0 0,0-1 1,8 10-1,-13-17-59,1 1 0,0-1 0,0 1 0,-1-1 1,1 0-1,0 0 0,0 0 0,1 0 0,-1 0 0,0 0 0,0 0 0,0-1 0,1 1 0,-1-1 0,0 0 0,0 0 0,1 1 0,-1-2 1,0 1-1,1 0 0,-1 0 0,0-1 0,0 1 0,0-1 0,1 0 0,-1 1 0,0-1 0,0 0 0,0 0 0,0-1 0,0 1 0,0 0 1,0-1-1,1-1 0,10-7 40,0-1 0,-1 0 0,-1-1-1,0-1 1,12-17 0,44-75 304,-49 75-249,9-18 64,18-28 148,-44 75-307,0 0 0,-1 0 0,1 0 1,0 0-1,0 0 0,0 0 0,0 0 0,0 0 1,0 0-1,0 0 0,0 1 0,0-1 0,0 0 0,0 1 1,2-1-1,-2 1-5,-1 0 0,1 0 0,-1 0 1,1 0-1,-1 0 0,1 0 0,-1 0 1,1 0-1,-1 0 0,1 1 0,-1-1 1,1 0-1,-1 0 0,0 1 0,1-1 1,-1 0-1,1 1 0,-1-1 0,0 0 1,1 1-1,-1-1 0,0 1 0,1-1 1,-1 0-1,0 1 0,0 0 0,3 4 13,-1 1-1,0 0 0,0 0 1,-1 0-1,1 6 0,-1-6-5,10 67 105,-8-45-35,2-1 1,0 1 0,12 32-1,-17-58-63,1 0-1,0 1 1,0-1 0,0 0-1,0 0 1,1 0-1,-1 0 1,1 0-1,-1 0 1,1 0-1,0 0 1,-1-1-1,1 1 1,0 0-1,0-1 1,0 0-1,3 2 1,-3-2-1,0-1-1,0 0 1,-1 0 0,1 1 0,0-1-1,0 0 1,-1-1 0,1 1 0,0 0-1,0 0 1,-1-1 0,1 1-1,0-1 1,-1 1 0,1-1 0,-1 0-1,1 0 1,-1 0 0,1 0 0,-1 0-1,1 0 1,-1 0 0,0 0 0,2-3-1,12-12 130,-2-2 0,0 0 0,-1 0 0,-1-1 0,-1-1 0,14-34 0,-14 31-41,-10 23-102,0-1-1,0 1 0,0-1 1,0 0-1,0 1 1,1-1-1,-1 1 0,0-1 1,0 1-1,1-1 1,-1 1-1,0-1 0,1 1 1,-1-1-1,1 1 1,-1 0-1,0-1 0,1 1 1,-1 0-1,1-1 1,-1 1-1,1 0 0,-1-1 1,2 1-1,3 12-6,-2 34-60,-3-36 44,0-6 9,4 29-32,-4-32 44,0-1 1,0 1-1,0-1 1,0 1-1,1 0 1,-1-1-1,0 1 1,0-1 0,0 1-1,0-1 1,1 1-1,-1-1 1,0 0-1,1 1 1,-1-1-1,0 1 1,1-1-1,-1 1 1,0-1-1,1 0 1,-1 1-1,1-1 1,-1 0-1,1 1 1,-1-1 0,1 0-1,-1 0 1,1 0-1,-1 1 1,1-1-1,-1 0 1,1 0-1,-1 0 1,1 0-1,-1 0 1,1 0-1,-1 0 1,1 0-1,-1 0 1,1 0-1,-1 0 1,1 0 0,-1 0-1,1-1 1,-1 1-1,1 0 1,-1 0-1,1-1 1,-1 1-1,2-1 1,7-7-5,1-1 1,-1 0-1,-1 0 1,0-1-1,0 0 0,9-17 1,12-13-8,-27 37-11,3-4-8,1 1 1,0-1 0,0 1-1,10-8 1,-16 13 4,1 1 1,0-1 0,0 0-1,0 1 1,0-1-1,0 1 1,0-1 0,0 1-1,0-1 1,0 1-1,0 0 1,0-1 0,0 1-1,0 0 1,0 0 0,0 0-1,0 0 1,0 0-1,0 0 1,0 0 0,0 0-1,0 0 1,0 1-1,0-1 1,0 0 0,0 1-1,0-1 1,0 0-1,0 1 1,0 0 0,0-1-1,0 1 1,0-1 0,-1 1-1,1 0 1,0 0-1,0-1 1,-1 1 0,1 0-1,0 0 1,-1 0-1,1 0 1,-1 0 0,1 0-1,-1 1 1,3 4-89,-1 0 0,0 0 0,0 1 0,1 8 0,-2-10 77,0 1 1,0-1 0,1 0 0,-1 0 0,5 8 0,-1-8-209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54 19876,'-16'26'2137,"-22"44"1,35-63-1876,0 1 1,0-1-1,0 1 1,1 0 0,0 0-1,1 0 1,0 1-1,0-1 1,1 0 0,0 0-1,1 9 1,-1-15-240,0 0 0,1 0 0,-1-1-1,1 1 1,0 0 0,-1 0 0,1-1 0,0 1 0,0 0 0,0-1 0,0 1 0,1-1 0,-1 1-1,0-1 1,1 0 0,-1 1 0,1-1 0,-1 0 0,1 0 0,-1 0 0,1 0 0,0 0 0,-1-1-1,1 1 1,0 0 0,0-1 0,0 0 0,0 1 0,-1-1 0,1 0 0,0 0 0,0 0 0,0 0-1,0 0 1,0 0 0,2-1 0,6 0-16,1-1-1,-1-1 1,0 0 0,0 0-1,10-5 1,28-16-19,-38 17 5,1 1 1,0 1 0,0 0-1,0 0 1,1 1 0,0 1-1,-1 0 1,18-2-1,-28 5 5,0 0 0,1 0-1,-1 0 1,0 0 0,0 1-1,1-1 1,-1 0 0,0 1-1,0-1 1,0 1-1,1 0 1,-1-1 0,0 1-1,0 0 1,0 0 0,0 0-1,0-1 1,0 1 0,0 0-1,-1 0 1,1 1 0,0-1-1,0 0 1,-1 0 0,1 0-1,-1 0 1,1 0-1,-1 1 1,1-1 0,-1 0-1,0 1 1,0-1 0,1 0-1,-1 0 1,0 1 0,0-1-1,0 0 1,-1 1 0,1 1-1,-1 5 1,0 0 0,0-1-1,-1 1 1,0-1 0,-3 9-1,-2-1 36,1 0 0,-2-1 0,-15 24 0,20-35-38,1 1 0,-1 0 1,0-1-1,0 0 0,0 1 0,0-1 0,-1 0 0,1-1 0,-1 1 0,0-1 0,0 0 0,0 1 0,0-2 1,0 1-1,0 0 0,0-1 0,-1 0 0,-4 1 0,7-2-60,0 0-1,0 0 1,1 0 0,-1-1 0,0 1-1,0-1 1,0 1 0,0-1 0,1 1-1,-1-1 1,0 0 0,0 0-1,1 0 1,-1 0 0,1 0 0,-1-1-1,1 1 1,0 0 0,-2-2-1,0 0-152,1 0 0,0-1 0,0 1-1,0 0 1,1-1 0,-1 1-1,1-1 1,0 0 0,-2-5-1,3 5-53,-1 1 0,0-1-1,1 1 1,-1-1-1,1 1 1,0-1 0,0 1-1,1-1 1,-1 1-1,1-1 1,-1 1-1,1 0 1,0-1 0,1 1-1,-1 0 1,0 0-1,1-1 1,0 1 0,0 0-1,0 1 1,0-1-1,4-4 1,2 3 25,-1 1 1,0 0-1,1 1 1,0 0-1,0 0 1,0 0-1,0 1 1,0 0-1,0 1 0,9 0 1,25-3 607,-18-1 274,1-2 1,-1 0 0,34-14-1,-44 14-79,0-1-1,-1 0 1,1 0-1,-1-2 1,-1 1-1,22-20 0,-31 24-347,-1 1 0,1-1-1,0 1 1,-1-1 0,0 0-1,0 0 1,0 0-1,0-1 1,1-4 0,-3 8-151,0 0 1,1 0-1,-1 0 1,0 0 0,0 0-1,0 0 1,0 0 0,0 0-1,0 0 1,0 0 0,-1 0-1,1 0 1,0 0-1,0 0 1,-1 0 0,1 0-1,0 0 1,-2-1 0,1 2-27,1-1 0,-1 0 0,0 1-1,0-1 1,0 1 0,0-1 0,0 1 0,0 0 0,0-1 0,0 1 0,0 0 0,0 0 0,0 0 0,0 0 0,0 0 0,0 0 0,0 0 0,0 0 0,0 0 0,0 0 0,0 0 0,-1 1 0,-2 0-13,0 1 0,-1 0-1,1 0 1,0 0 0,1 0 0,-1 1-1,0-1 1,1 1 0,-1 0 0,1 0 0,0 0-1,0 1 1,0-1 0,0 1 0,1 0-1,-1 0 1,1 0 0,0 0 0,0 0 0,1 0-1,-1 0 1,1 0 0,0 1 0,0-1 0,0 1-1,0 5 1,2-9-19,-1 0 1,1 1-1,-1-1 1,0 0-1,1 0 0,0 1 1,-1-1-1,1 0 1,0 0-1,0 0 1,0 0-1,0 0 0,0 0 1,0 0-1,0 0 1,0 0-1,0 0 0,0-1 1,0 1-1,0 0 1,1-1-1,-1 1 0,0-1 1,0 1-1,1-1 1,-1 0-1,0 1 0,1-1 1,-1 0-1,1 0 1,-1 0-1,0 0 0,3 0 1,6-1 0,0 1 0,1-1 0,11-3 0,-19 3 0,25-5 20,-1-1 0,1-1 1,-2-2-1,1 0 0,25-16 0,-50 25 0,0 0 0,1 0 0,-1-1 0,0 1 0,0-1 0,0 0 0,0 1 0,0-1 0,-1 0 0,1 0 0,0 0 0,-1 0 0,0 0 0,1-1 0,-1 1 0,0 0 0,0-1 0,0 1 0,-1-1 0,1 1 0,0-1 0,-1-4 0,0 3 11,0 0 0,-1 0 1,0 0-1,0 1 0,0-1 0,0 0 0,-1 0 0,1 1 0,-1-1 1,0 1-1,0 0 0,0-1 0,-1 1 0,-2-3 0,4 5-87,1 1 0,-1 0 0,1-1 0,-1 1 0,1 0 0,-1-1 0,1 1 1,0-1-1,-1 1 0,1-1 0,0 1 0,-1-1 0,1 1 0,0-1 0,0 1 0,-1-1 0,1 1 0,0-1 0,0 0 0,0 1 0,0-1 0,0 1 0,0-1 0,0 1 0,0-1 0,0 0 0,0 1 0,0-2 0,17 0-2639,-5 2 2754,40-3-1340,-19-3 547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123 358 18404,'-2'-1'106,"1"0"-1,-1 0 1,0 0-1,1 0 1,-1 0 0,0 0-1,1 1 1,-1-1-1,0 1 1,0-1 0,0 1-1,1-1 1,-1 1-1,0 0 1,0 0 0,0 0-1,0 0 1,0 0-1,0 1 1,1-1 0,-1 1-1,0-1 1,0 1-1,0-1 1,1 1 0,-1 0-1,0 0 1,1 0-1,-1 0 1,1 0 0,-1 0-1,1 1 1,0-1-1,-1 0 1,1 1 0,0-1-1,-2 3 1,-4 5 69,0 1 0,1 0 1,0 1-1,1-1 0,0 1 1,1 0-1,0 0 0,0 0 1,1 1-1,1 0 0,0-1 1,0 1-1,1 0 0,1 12 1,0-21-158,0-1 1,0 0 0,1 0 0,-1 0 0,1 1 0,-1-1-1,1 0 1,0 0 0,0 0 0,0 0 0,0 0-1,0 0 1,0 0 0,3 2 0,-3-3-7,0 0 1,1 0-1,-1 0 0,0 0 1,1 0-1,-1-1 0,1 1 1,-1-1-1,1 1 1,0-1-1,-1 0 0,1 0 1,-1 1-1,1-1 0,0 0 1,-1 0-1,1-1 1,-1 1-1,1 0 0,0 0 1,-1-1-1,3 0 0,7-3 29,0-1 0,0 0 0,-1 0 0,0-1 0,0 0 0,0-1 0,-1 0 0,0-1 0,15-15 0,-4 2 79,-2-2 1,31-46-1,0-18 139,-44 76-230,-1 0-1,0 0 0,0 0 1,-1 0-1,0-1 0,1-16 1,-4 26-28,0 1 0,0 0 1,1 0-1,-2-1 0,1 1 1,0 0-1,0 0 1,0 0-1,0-1 0,-1 1 1,1 0-1,-1 0 0,1 0 1,-1-1-1,1 1 0,-2-1 1,2 2-2,-1-1 0,1 1 0,0 0 0,-1-1 0,1 1 0,-1 0 0,1 0 0,-1 0 0,1 0 0,-1-1 0,1 1 1,-1 0-1,0 0 0,1 0 0,-1 0 0,1 0 0,-1 0 0,1 0 0,-1 0 0,1 1 0,-1-1 0,1 0 0,-1 0 0,1 0 0,-2 1 1,-1 1-3,0 0 0,0 0 1,0 0-1,0 1 1,0-1-1,0 1 1,0 0-1,1-1 1,-4 6-1,-6 10-6,0 1 0,2 1 0,0-1-1,1 2 1,0 0 0,2 0 0,1 0 0,-6 33 0,12-52 10,-1 1 1,1-1 0,0 1-1,0-1 1,0 1 0,0-1-1,0 1 1,1-1 0,-1 1-1,1-1 1,-1 0 0,1 1-1,0-1 1,0 0 0,0 1-1,0-1 1,0 0 0,3 3-1,-4-5 1,1 1 1,0 0-1,0-1 0,0 1 1,0-1-1,0 1 0,0-1 0,0 1 1,0-1-1,0 0 0,0 1 1,0-1-1,0 0 0,0 0 0,0 0 1,0 0-1,1 0 0,1 0 5,0-1 0,0 0 0,0 1 0,-1-1 0,1 0 0,0 0 0,-1 0 0,5-3 0,11-8 42,1-1 0,-1-1 0,-1-1-1,-1 0 1,0-1 0,22-29 0,-9 5 114,47-84 1,-70 113-144,34-69 124,-36 70-140,0 1 1,-1-1-1,0 0 0,-1 0 0,0-1 0,0-10 0,-4 9-18,-5 12-16,-7 13-10,-4 12 52,2 1-1,1 1 1,-13 29 0,-29 88 367,45-111-295,2 1 0,1 0 1,1 0-1,2 0 0,2 1 1,1 0-1,2 0 0,1 0 1,9 68-1,9 51-9,-18-151-75,0-1-1,0 1 1,0 0 0,0 0-1,-1-1 1,0 1 0,1 0-1,-1-1 1,-2 4-1,3-6 0,0 1 0,0-1 0,0 0 0,-1 1 0,1-1 0,0 1 0,0-1 0,-1 0 0,1 0 0,0 1 0,-1-1 0,1 0 0,0 0 0,-1 1 0,1-1 0,-1 0 0,1 0 0,0 0 0,-1 0 0,1 1 0,-1-1 0,1 0 0,0 0-1,-1 0 1,0 0 0,0-1-1,0 1 0,0 0 0,0-1 1,0 1-1,1-1 0,-1 1 0,0-1 0,0 1 1,1-1-1,-1 1 0,0-1 0,1 0 1,-1 1-1,0-1 0,0-1 0,-4-5-8,1 0 1,-1-1-1,1 0 0,1 0 0,-1 0 0,1 0 0,1 0 0,-1-1 1,0-9-1,-1-10-53,-1-43 0,4 53 28,2 0 0,0 1 0,0-1 0,7-26 0,-6 36-13,1 0 0,0 0 0,0 0 0,0 1 0,1-1-1,0 1 1,1 0 0,0 1 0,0-1 0,0 1 0,1 0-1,6-7 1,13-4-424,0 0 0,1 2 0,1 0 0,50-18 0,-11 3-17,-7 3-75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95 417 15731,'0'0'6,"30"-61"2125,-28 57-1943,0 0 0,-1 0 0,1-1 0,-1 1 0,0 0 0,-1-1 0,1 1-1,-1 0 1,1-1 0,-1 1 0,-1-1 0,0-7 0,1 12-155,0 0 1,0-1-1,0 1 1,0 0-1,-1 0 1,1-1-1,0 1 1,0 0-1,0-1 1,0 1-1,0 0 0,-1 0 1,1 0-1,0-1 1,0 1-1,0 0 1,-1 0-1,1 0 1,0-1-1,0 1 1,-1 0-1,1 0 0,0 0 1,-1 0-1,1 0 1,0 0-1,0 0 1,-1 0-1,1 0 1,0 0-1,-1 0 1,1 0-1,0 0 1,0 0-1,-1 0 0,1 0 1,0 0-1,-1 0 1,1 0-1,0 0 1,0 0-1,-1 0 1,1 0-1,0 1 1,0-1-1,-1 0 0,-11 10 570,11-9-556,-12 15 152,0 1 0,1 0 0,1 0 0,0 1 1,2 1-1,0 0 0,1 0 0,-8 30 0,14-41-184,0-1 0,1 0 0,0 1 0,-1 13 1,2-20-11,0 0 0,0 0 0,0-1 0,0 1 1,0 0-1,0 0 0,0 0 0,1 0 0,-1-1 1,0 1-1,0 0 0,1 0 0,-1 0 0,0-1 1,1 1-1,-1 0 0,1-1 0,-1 1 0,1 0 1,-1-1-1,1 1 0,-1 0 0,1-1 0,0 1 1,-1-1-1,1 1 0,0-1 0,-1 0 0,1 1 1,0-1-1,0 0 0,0 1 0,-1-1 0,1 0 1,0 0-1,0 0 0,0 1 0,0-1 0,-1 0 1,1 0-1,0 0 0,0-1 0,0 1 0,0 0 1,-1 0-1,1 0 0,0-1 0,0 1 0,-1 0 1,1-1-1,0 1 0,0 0 0,-1-1 0,1 1 1,0-1-1,10-5 60,-1-1 0,0 0-1,0 0 1,0-1 0,-1 0 0,0 0-1,9-13 1,53-74 476,36-82 313,-91 147-702,-2 0 0,-2-1 0,0-1 0,7-36 0,-18 46-96,-1 21-55,0 1 0,0 0 0,0 0 0,-1 0 0,1 0 0,0 0 0,0 0 0,0 0 0,0-1 0,-1 1 0,1 0 0,0 0 0,0 0 0,0 0 0,-1 0 0,1 0 0,0 0 0,0 0 0,0 0 0,-1 0-1,1 0 1,0 0 0,0 0 0,0 0 0,-1 0 0,1 0 0,0 0 0,0 0 0,0 1 0,-1-1 0,1 0 0,0 0 0,0 0 0,0 0 0,0 0 0,-1 0 0,1 1 0,0-1 0,0 0 0,0 0 0,0 0 0,0 0 0,0 1 0,-1-1 0,1 0 0,-4 5 6,0 0 1,1 0 0,-1 0 0,-4 9 0,-6 17-119,0 0 0,2 1 1,-8 34-1,16-51 28,1 0-1,1 1 0,0-1 0,0 0 0,2 1 1,0-1-1,1 0 0,0 1 0,5 16 0,-6-29-29,1 0 0,0-1 0,0 1 0,0-1 0,0 1 0,0-1 0,1 1 0,-1-1 0,1 0 0,-1 0 0,1 0 0,0 0 0,0 0 0,0 0 0,0 0 0,0-1 0,0 1 0,0-1 0,1 1 0,-1-1-1,1 0 1,-1 0 0,1 0 0,-1 0 0,1 0 0,3 0 0,-2-1-44,1 0-1,0 0 1,-1 0-1,1 0 1,0-1-1,-1 0 1,1 0-1,0 0 1,-1 0-1,1-1 1,-1 0-1,0 0 1,0 0-1,8-5 1,19-19-865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 15163,'-24'39'4482,"22"-37"-4309,1 0 0,0 0 0,0 0 1,0 0-1,1 0 0,-1 0 0,1 0 0,-1 0 1,1 0-1,-1 0 0,1 1 0,0-1 0,0 0 0,0 0 1,0 0-1,1 1 0,0 2 0,0-4-135,-1 0 0,1-1 0,-1 1 0,1 0 0,0-1 0,0 1 0,-1 0 1,1-1-1,0 1 0,0-1 0,0 1 0,0-1 0,-1 0 0,1 1 0,0-1 0,0 0 0,0 0 0,0 1 0,0-1 0,0 0 0,0 0 0,0 0 0,0 0 0,0 0 0,0-1 0,0 1 0,0 0 0,0 0 0,0-1 0,-1 1 0,1 0 0,0-1 1,1 0-1,3-1 29,0 0 1,0-1-1,0 0 1,7-5-1,-5 2-30,0 0-1,0 0 0,0-1 1,-1 0-1,0 0 1,0 0-1,-1-1 0,0 0 1,0 0-1,-1 0 0,0-1 1,-1 1-1,5-17 1,-8 24-34,1 0 0,-1 1 0,0-1 0,0 0 0,0 0 0,0 0 0,0 1 0,0-1 0,0 0 0,0 0 0,0 1 0,0-1 1,-1 0-1,1 0 0,0 1 0,0-1 0,-1 0 0,0 0 0,1 0-3,0 1 0,-1 0 0,1 0 0,0 0 0,-1 0 0,1 0 0,0-1 0,-1 1 0,1 0 1,-1 0-1,1 0 0,0 0 0,-1 0 0,1 0 0,0 0 0,-1 0 0,1 1 0,-1-1 0,1 0 0,0 0 0,-1 0 0,1 0 0,0 0 0,-1 1 1,1-1-1,-24 21-178,13-8-148,1 1 1,1 0-1,0 1 0,1 0 0,1 1 0,0-1 1,1 1-1,1 1 0,-4 17 0,10-13-229,8-12-133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248 111 17252,'0'-1'103,"0"0"1,0 1 0,-1-1 0,1 0 0,0 0-1,0 0 1,-1 0 0,1 0 0,-1 0-1,1 0 1,-1 0 0,1 0 0,-1 1 0,0-1-1,1 0 1,-1 0 0,0 1 0,1-1-1,-1 0 1,0 1 0,0-1 0,0 1 0,0-1-1,0 1 1,1 0 0,-1-1 0,0 1-1,0 0 1,0-1 0,0 1 0,0 0 0,0 0-1,0 0 1,0 0 0,0 0 0,0 0-1,0 0 1,0 0 0,-2 1 0,-2 0 159,-1 0 1,0 0-1,1 0 1,0 0 0,-1 1-1,-4 2 1,-1 3-163,1-1 1,0 2 0,0-1-1,0 1 1,1 1 0,1 0 0,-1 0-1,2 0 1,-1 1 0,1 0-1,1 1 1,-1 0 0,2 0 0,0 0-1,0 0 1,1 1 0,0 0-1,-3 19 1,7-26-105,1 0-1,-1-1 1,1 1-1,-1-1 1,1 0-1,1 1 1,-1-1-1,1 0 1,-1 0-1,1 1 1,0-1-1,5 6 1,7 18-23,-2 1-19,-2 1-1,0 1 1,7 54-1,-14-71 21,-2 0-1,0 0 1,-1-1 0,0 1-1,-1 0 1,0 0-1,-1 0 1,-1-1 0,0 1-1,-1-1 1,-6 14 0,6-21 16,0 1 1,0-1 0,0 0 0,-1 0 0,0 0-1,-7 5 1,11-9 14,-1-1 1,0 1-1,0-1 0,1 0 1,-1 0-1,0 0 0,0 0 1,0 0-1,0 0 1,0-1-1,-4 2 0,5-2 0,0 0 0,0 0 0,0 0 0,0-1 0,0 1 0,0 0 0,0 0-1,0 0 1,0-1 0,0 1 0,1-1 0,-1 1 0,0-1 0,0 1 0,0-1 0,0 1 0,0-1-1,1 0 1,-1 1 0,0-1 0,1 0 0,-1 0 0,0 0 0,1 1 0,-1-3 0,-1-1 5,0 0 1,0-1 0,1 1 0,0-1 0,0 0-1,0 1 1,1-1 0,-1 0 0,1 1 0,0-1 0,1 0-1,-1 0 1,3-8 0,2-9 34,11-33 0,-13 46-35,68-173 57,-56 150-62,2 1 1,1 0-1,32-41 0,-49 70-4,0 0 0,1 1 0,-1-1 0,1 0 0,-1 1 0,1 0 0,0-1 0,-1 1 0,1 0 0,0 0 0,0 0 0,0 0 0,0 0 0,2-1 0,-3 2-1,-1 0 0,1 0 0,-1 0 0,1 0 0,-1 0 0,1 0 0,-1 0 0,0 0 0,1 1 1,-1-1-1,1 0 0,-1 0 0,0 0 0,1 0 0,-1 1 0,1-1 0,-1 0 0,0 1 0,1-1 0,-1 0 0,0 0 0,0 1 0,1-1 0,-1 1 0,5 17 19,-8 23 73,2-33-54,0 0 1,1 1-1,0-1 0,0 0 0,2 11 0,-2-18-28,0-1 0,0 1-1,0 0 1,1-1 0,-1 1 0,0-1-1,0 1 1,1-1 0,-1 1 0,0 0-1,1-1 1,-1 1 0,0-1 0,1 0 0,-1 1-1,1-1 1,-1 1 0,1-1 0,-1 0-1,1 1 1,-1-1 0,1 0 0,-1 1-1,1-1 1,0 0 0,-1 0 0,1 0-1,-1 0 1,1 1 0,0-1 0,-1 0-1,1 0 1,-1 0 0,1 0 0,0 0-1,-1 0 1,1-1 0,0 1 0,-1 0 0,1 0-1,-1 0 1,1-1 0,-1 1 0,1 0-1,0 0 1,-1-1 0,1 1 0,-1-1-1,1 0 1,28-22 366,-27 21-348,12-11 133,0-1 0,-1-1 0,-1-1 0,-1 1 0,0-2 1,-1 0-1,0 0 0,-2-1 0,0 0 0,-1 0 0,7-31 0,-14 48-153,3-17 116,-3 17-122,0 1-1,0-1 1,0 0-1,0 1 1,0-1 0,0 1-1,0-1 1,0 0-1,0 1 1,0-1-1,0 0 1,0 1 0,0-1-1,-1 1 1,1-1-1,0 1 1,0-1-1,-1 1 1,1-1 0,0 1-1,-1-1 1,1 1-1,-1-1 1,0 0-1,1 2-1,-1 0-1,1-1 0,0 1 1,0 0-1,-1 0 0,1-1 1,0 1-1,0 0 0,0 0 0,0-1 1,0 1-1,0 0 0,0 0 1,0 0-1,0-1 0,0 1 1,1 0-1,-1 0 0,0-1 1,0 1-1,1 1 0,1-1-3,0 1-1,0-1 1,-1 1-1,1-1 1,0 1-1,1-1 1,-1 0 0,0 0-1,0 0 1,0 0-1,1-1 1,-1 1-1,0-1 1,1 1 0,-1-1-1,0 0 1,1 0-1,-1 0 1,1 0-1,-1 0 1,4-1-1,2 0 3,1-1-1,0 0 0,-1 0 1,14-6-1,-3 0 19,-1-1 1,29-18-1,-42 24-8,0-1-1,-1 0 0,1 0 1,0 0-1,-1 0 0,0-1 1,0 1-1,-1-1 1,1 0-1,-1-1 0,0 1 1,0 0-1,2-8 0,-4 12-7,-1 1 0,0-1 0,0 0 0,0 1 0,1-1 0,-1 0 0,0 0 0,0 1 0,0-1 0,0 0 0,0 1-1,0-1 1,0 0 0,0 1 0,-1-1 0,1 0 0,0 1 0,-1-2 0,1 2-1,0-1 0,-1 1 0,1 0 0,0 0 0,-1-1 0,1 1 1,0 0-1,-1 0 0,1 0 0,0 0 0,-1 0 0,1-1 0,0 1 0,-1 0 0,1 0 0,-1 0 1,1 0-1,0 0 0,-1 0 0,1 0 0,-1 0 0,1 0 0,-1 1 0,-2 0-3,0-1 0,1 1-1,-1 1 1,0-1 0,1 0-1,-1 1 1,-3 2 0,-5 6-62,-1 1 0,1 0 1,1 0-1,0 1 0,0 1 1,1 0-1,1 0 0,0 1 1,1-1-1,1 2 0,0-1 1,1 1-1,-7 30 0,11-44-13,1 1-1,0-1 0,0 0 1,0 1-1,0-1 0,0 1 1,0-1-1,0 1 1,0-1-1,1 0 0,-1 1 1,0-1-1,1 0 0,-1 1 1,1-1-1,0 0 1,-1 1-1,1-1 0,0 0 1,0 0-1,0 0 0,0 0 1,1 1-1,-1-1 0,0-1 0,1 1 0,-1-1-1,0 1 1,1-1 0,-1 0 0,1 0 0,-1 1 0,0-1-1,1 0 1,-1 0 0,1-1 0,-1 1 0,1 0-1,-1 0 1,0-1 0,1 1 0,-1 0 0,0-1 0,1 0-1,-1 1 1,0-1 0,2-1 0,21-14-660,4-7-149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18844,'-1'3'1824,"2"-3"-1167,5-3-241,10-4 808,1-2-264,7-1-456,4-3-280,3-4-584,2 0-376,-1-6 608,-5-2-192,6 7-80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18620,'-7'6'632,"0"-1"0,0 1 0,0-2 0,-1 1-1,-14 5 1,-17 11 595,20-9-886,10-7-279,0 0 1,0 1 0,0 0 0,1 1 0,0 0 0,0 0-1,-9 13 1,17-20-72,0 0 0,-1 0 0,1 0 0,0 1 0,0-1 0,0 0 0,-1 1 0,1-1 0,0 0 0,0 0 0,0 1 0,0-1 0,0 0 0,0 1 0,0-1 1,0 0-1,0 0 0,0 1 0,0-1 0,0 0 0,0 1 0,0-1 0,0 0 0,0 1 0,0-1 0,0 0 0,0 0 0,0 1 0,1-1 0,-1 0 0,0 1 0,0-1 0,0 0 0,0 0 0,1 1 0,-1-1 0,0 0 0,0 0 0,0 0 0,1 1 0,-1-1 0,0 0 0,1 0 0,-1 0 0,0 0 0,0 0 0,1 0 0,-1 1 0,0-1 0,1 0 0,-1 0 0,0 0 0,0 0 0,1 0 0,21 0-265,-17 0 183,81-6-720,-59 2 704,1 2 0,-1 1 0,1 1 1,0 1-1,42 8 0,-69-9 123,0 0 1,1 1-1,-1-1 1,0 0-1,0 1 0,1-1 1,-1 1-1,0-1 1,0 1-1,0 0 0,1-1 1,-1 1-1,0 0 1,0 0-1,0 0 0,0 0 1,0 0-1,-1 0 1,2 1-1,-2-1 3,0-1-1,0 1 1,0 0 0,0 0-1,0-1 1,0 1 0,0 0 0,0 0-1,-1-1 1,1 1 0,0 0-1,-1-1 1,1 1 0,0 0-1,-1-1 1,1 1 0,-1 0-1,1-1 1,0 1 0,-1-1 0,0 1-1,1-1 1,-1 1 0,0 0-1,-7 5 185,-1-1 0,0 1 0,-16 6 0,19-9-140,0 0-10,-116 53 1286,103-49-1308,-1 0-1,0-1 1,-1-1 0,-27 3-1,47-7-84,1-1-1,-1 0 0,0 0 1,0 0-1,1 1 0,-1-1 0,0 0 1,0 0-1,1 0 0,-1 0 1,0-1-1,0 1 0,0 0 1,1 0-1,-1 0 0,0-1 0,1 1 1,-1 0-1,0-1 0,1 1 1,-1 0-1,0-1 0,1 1 0,-1-1 1,0 1-1,1-1 0,-1 1 1,0-2-1,1 1-28,0 0 0,0-1 1,0 1-1,0 0 0,0 0 1,1 0-1,-1 0 0,0 0 0,0-1 1,1 1-1,-1 0 0,1 0 0,-1 0 1,1 0-1,0 0 0,0-1 1,6-7-280,-1 1 0,1 0 0,10-8-1,16-12-593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18604,'9'-17'2305,"-21"25"-782,-24 24 344,24-18-1621,1 0 0,0 0 1,1 1-1,1 1 0,0-1 1,1 2-1,-10 26 1,17-41-240,1 0 0,-1 0 0,1-1 0,-1 1 0,1 0 0,0 0 0,-1 0 0,1 0 1,0 0-1,1-1 0,-1 1 0,0 0 0,0 0 0,1 0 0,-1 0 0,1-1 0,0 3 0,0-3-7,0 0 0,0 0-1,0 0 1,0 0-1,0 0 1,0 0-1,0 0 1,0 0-1,0-1 1,1 1 0,-1 0-1,0-1 1,0 1-1,1-1 1,-1 1-1,0-1 1,1 0 0,0 1-1,8-1-22,-1 0 1,1 0-1,-1-1 0,0 0 0,14-3 1,-10 1 15,-8 2-5,1 0 0,-1 1 0,1-1 0,0 1 0,8 1 0,-14-1 14,1 0-1,0 0 1,0 1-1,0-1 1,-1 0-1,1 0 1,0 1-1,0-1 1,-1 1-1,1-1 1,0 0-1,-1 1 1,1-1-1,0 1 1,-1-1-1,1 1 1,-1 0-1,1-1 1,-1 1-1,1 0 1,-1-1-1,1 1 1,-1 0-1,0-1 1,1 1-1,-1 0 1,0 0-1,0 0 1,0-1-1,1 1 1,-1 0 0,0 0-1,0 0 1,0-1-1,0 1 1,0 0-1,0 0 1,-1 0-1,1-1 1,0 1-1,0 0 1,-1 0-1,1-1 1,0 1-1,-1 0 1,1 0-1,-1-1 1,0 2-1,-2 4 30,-1 1 0,0-1 1,0-1-1,-1 1 0,1 0 0,-1-1 0,-1 0 0,-10 8 0,2-3-261,0 0 0,-24 12 0,32-19-56,0-1 0,0 1 0,-1-1 0,-12 3 0,18-5-133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11731,'-20'17'4176,"17"-15"-3592,-1 0-1,1 0 0,0 1 1,0 0-1,0-1 1,0 1-1,0 0 0,1 0 1,-1 1-1,-2 5 1,5-9-547,-1 1 0,1-1 0,0 0 0,0 0 0,0 1 0,0-1 0,0 0 0,0 0 0,0 1 0,0-1 1,1 0-1,-1 0 0,0 1 0,0-1 0,0 0 0,0 0 0,0 1 0,0-1 0,0 0 0,1 0 0,-1 1 0,0-1 0,0 0 0,0 0 1,0 0-1,1 1 0,-1-1 0,0 0 0,0 0 0,0 0 0,1 0 0,-1 0 0,0 0 0,0 1 0,1-1 0,-1 0 0,0 0 0,0 0 1,1 0-1,-1 0 0,0 0 0,1 0 0,-1 0 0,0 0 0,0 0 0,1 0 0,-1 0 0,18-2 654,10-4-422,-1-2 0,0-1 0,-1-1 0,0-2 0,0 0 0,-1-1 0,-1-2 1,-1-1-1,41-33 0,-57 42-224,0-1 0,0 0 0,0 0 1,5-8-1,-10 13-31,-1 0 1,0 1-1,1-1 1,-1 0-1,0 0 0,0 0 1,0 0-1,0-3 1,-1 5-8,0 0 0,0 0 0,0-1 0,0 1 0,0 0 0,0 0 0,0 0 0,-1 0 0,1 0 0,0 0 0,-1 0 0,1 0 0,0 0 0,-1 0 0,0 0 0,1 0 0,-1 1 0,1-1 0,-1 0 0,0 0 0,0 0 0,-1-1 0,0 1 1,0 0-1,0 0 1,-1 0-1,1 1 1,0-1-1,0 0 1,-1 1-1,1-1 1,0 1-1,-1 0 1,1 0-1,0 0 1,-1 0-1,1 0 1,0 1-1,-1-1 1,-3 2-1,-41 15 32,23-5-33,-1 1 0,1 1 1,-39 30-1,48-32-2,1 1 0,1 0-1,0 0 1,0 1 0,1 1 0,-14 24 0,24-37-6,1 1 1,-1-1 0,1 1-1,0-1 1,0 1-1,0 0 1,0-1 0,0 1-1,0 0 1,1 0 0,0 0-1,-1-1 1,1 1-1,0 0 1,0 0 0,1 0-1,-1 0 1,0 0 0,1-1-1,0 1 1,0 0-1,0 0 1,0-1 0,2 4-1,-1-3-20,1 1-1,0-1 1,0 0-1,1-1 1,-1 1-1,0 0 1,1-1-1,0 0 1,-1 0-1,1 0 1,0 0-1,0-1 1,0 1-1,0-1 0,6 1 1,6 1-119,0-1 0,0-1 0,-1 0 0,1-1 0,18-2 0,-6-3-65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162 379 12715,'1'-4'450,"0"0"1,0 0 0,-1-1 0,0 1 0,0 0-1,0 0 1,0-1 0,-1 1 0,1 0-1,-1 0 1,-3-9 0,4 12-311,-1 0 0,1 0 0,-1 0 0,1 0 0,-1 0 0,0 1 0,1-1 0,-1 0 0,0 0 0,0 0 0,0 1 0,0-1 1,0 0-1,0 1 0,0-1 0,0 1 0,0-1 0,0 1 0,-2-1 0,1 1-26,0 0 0,0-1 0,0 2 0,0-1 0,0 0 0,-1 0-1,1 1 1,0-1 0,0 1 0,0-1 0,0 1 0,0 0 0,0 0 0,-2 1 0,-4 3 4,0 1 1,1-1-1,0 1 0,0 1 1,0-1-1,1 1 0,0 0 1,0 0-1,1 1 0,-6 10 1,7-11-117,0 1 1,0-1-1,1 1 1,0 0 0,0 0-1,1 0 1,0 1-1,0-1 1,1 0-1,0 1 1,1 12-1,0-20 3,0 0-1,0 0 0,0 0 0,0 0 0,0 0 0,0 0 0,0 0 0,1 0 0,-1 0 0,0 0 0,1 0 0,-1 0 0,1 0 0,-1 0 0,1 0 0,-1-1 0,1 1 0,0 0 0,-1 0 0,1-1 0,0 1 0,0 0 0,0-1 0,-1 1 1,1 0-1,0-1 0,0 0 0,0 1 0,0-1 0,0 1 0,0-1 0,0 0 0,0 0 0,0 1 0,0-1 0,0 0 0,0 0 0,0 0 0,0 0 0,0 0 0,1-1 0,2 0 30,0 0 0,0 0 0,0 0 0,0-1-1,0 1 1,-1-1 0,1 0 0,-1-1 0,6-3 0,3-4 83,-1-2 0,0 0 0,0 0 0,-2-1 1,1 0-1,-2 0 0,14-27 0,-9 11 149,-1-1 0,16-60 0,-13 0 62,-18 123-373,1 1 1,2-1 0,4 39-1,-4-70 45,1 1 0,-1-1 0,0 1 0,1-1 0,0 1-1,0-1 1,0 1 0,0-1 0,0 0 0,0 1 0,1-1 0,-1 0 0,1 0-1,-1 0 1,1 0 0,3 3 0,-3-5 10,-1 1 0,1 0 0,-1-1 0,1 1 0,-1-1 1,1 0-1,0 0 0,-1 1 0,1-1 0,0 0 0,-1 0 0,1 0 0,0-1 0,-1 1 0,1 0 0,-1-1 0,1 1 1,0-1-1,-1 1 0,1-1 0,-1 0 0,1 1 0,-1-1 0,0 0 0,1 0 0,-1 0 0,2-2 0,9-7 85,-1 0 0,1-2-1,-2 1 1,0-1-1,0-1 1,-1 1 0,0-2-1,6-14 1,4-11 335,23-69-1,-36 93-340,-4 10-59,1 0 1,-1 0-1,-1 0 1,1-1-1,-1 1 0,0-1 1,0 1-1,0-1 0,-1 1 1,0-7-1,-8 43 2,5-19-45,-60 306-49,19 5 297,41-291-240,3 59 0,2-160 32,0 24-29,-2-12-9,8-120-27,-8 172-1,1 1 0,-1-1 1,1 1-1,0-1 1,1 1-1,-1 0 1,1-1-1,0 1 1,2-4-1,-2 6-74,-1 0-1,1 1 1,0-1-1,-1 1 1,1-1-1,0 1 1,0 0-1,0 0 1,0 0-1,0 0 1,0 0-1,0 0 1,1 0-1,-1 1 1,0-1-1,0 1 1,1-1-1,-1 1 1,4 0-1,22-2-1294,46-11 0,-24 1 545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167 111 17148,'0'0'91,"-1"0"0,1 0 0,-1 0 0,1 0 0,0 0 0,-1 0 0,1 0 1,-1 0-1,1 0 0,-1 0 0,1 0 0,-1 1 0,1-1 0,0 0 0,-1 0 0,1 1 1,0-1-1,-1 0 0,1 0 0,0 1 0,-1-1 0,1 0 0,0 1 0,-1-1 1,1 1-1,0-1 0,0 0 0,-1 1 0,-14 16 486,4 0 15,0 0-1,1 1 1,1 1-1,1-1 1,0 2 0,-8 34-1,-17 126 85,29-157-543,1-2-108,-23 192 100,25-213-125,1 1 1,0 0 0,0 0-1,0 0 1,0 0-1,0 0 1,0 0 0,0-1-1,0 1 1,0 0-1,1 0 1,-1 0 0,0 0-1,1 0 1,-1-1-1,1 2 1,-1-1-1,1-1 1,-1 0-1,0 0 1,1 0-1,-1 0 1,0 0-1,1 0 0,-1 0 1,0 0-1,1 0 1,-1 0-1,0 0 0,1 0 1,-1 0-1,0 0 1,0 0-1,1 0 1,-1-1-1,0 1 0,1 0 1,-1 0-1,0 0 1,1 0-1,-1-1 0,0 1 1,0 0-1,1 0 1,-1-1-1,22-25 18,46-71 49,-36 47 115,3 3 0,1 0 0,45-43 0,-81 90-181,4-3 34,-1-1 0,0 1 0,1 0 0,0 0 0,0 0 1,0 0-1,0 1 0,0 0 0,0 0 0,1 0 0,7-2 0,-11 4-25,0-1 0,-1 1 0,1 0 0,0 0 0,0 0 0,-1 0-1,1 0 1,0 0 0,-1 0 0,1 1 0,0-1 0,-1 0 0,1 0-1,0 0 1,-1 1 0,1-1 0,-1 0 0,1 1 0,0-1 0,-1 0-1,1 1 1,-1-1 0,1 1 0,-1-1 0,1 1 0,0 0 0,-1 1 3,1-1 1,0 1-1,-1 0 1,1-1-1,-1 1 1,1-1 0,-1 1-1,0 0 1,0 0-1,0 2 1,-1 4 23,0 0 0,0 0-1,-4 14 1,-20 47 96,23-62-109,-2-1-1,1 1 1,-1 0-1,0-1 1,0 0-1,-1 0 1,-7 8 0,12-14-23,0 0 0,0 0 0,0 0 0,0 0 0,0 0 0,0 0 0,0 0 1,0 0-1,0 0 0,-1 0 0,1 0 0,0 1 0,0-1 0,0 0 0,0 0 1,0 0-1,0 0 0,0 0 0,0 0 0,0 0 0,-1 0 0,1 0 0,0 0 1,0 0-1,0 0 0,0 0 0,0 0 0,0 0 0,0 0 0,0-1 0,0 1 1,-1 0-1,1 0 0,0 0 0,0 0 0,0 0 0,0 0 0,0 0 1,0 0-1,0 0 0,0 0 0,0 0 0,0 0 0,0 0 0,0 0 0,0-1 1,0 1-1,-1 0 0,1 0 0,0 0 0,0 0 0,0 0 0,0 0 0,0 0 1,0 0-1,0 0 0,0-1 0,0 1 0,0 0 0,0 0 0,0 0 0,0 0 1,0 0-1,0 0 0,0 0 0,1 0 0,-1 0 0,0-1 0,1-8 51,80-282 383,-81 291-436,0-1 1,0 1-1,0 0 1,0 0-1,0 0 1,0-1-1,0 1 1,0 0-1,0 0 0,0 0 1,0-1-1,0 1 1,0 0-1,0 0 1,0 0-1,0-1 1,0 1-1,1 0 1,-1 0-1,0 0 1,0-1-1,0 1 1,0 0-1,1 0 1,-1 0-1,0 0 1,0 0-1,0 0 1,1-1-1,-1 1 1,0 0-1,0 0 0,0 0 1,1 0-1,-1 0 1,0 0-1,0 0 1,0 0-1,1 0 1,6 9-13,5 26-2,-8-24 9,-2-5 7,0 0 0,1 0 0,0-1 0,0 1 0,0-1 0,0 0 0,1 0 1,5 5-1,-7-8-3,0 0 1,0-1 0,0 1-1,0-1 1,1 0 0,-1 1 0,0-1-1,1 0 1,-1 0 0,1-1-1,-1 1 1,1-1 0,-1 1 0,1-1-1,0 0 1,-1 0 0,1 0-1,-1 0 1,1 0 0,0 0 0,-1-1-1,5-1 1,2-1 4,-1-1 1,1 0-1,-1 0 1,0-1-1,0 0 1,-1 0-1,1-1 0,-1 0 1,10-11-1,55-68 32,-71 83-36,11-12 13,-1-1 1,-1 0-1,-1-1 1,0 0-1,-1 0 0,7-22 1,-13 22 11,-3 16-24,1 0-1,0 0 1,0 0 0,0-1 0,0 1-1,0 0 1,0 0 0,-1 0 0,1 0-1,0-1 1,0 1 0,0 0 0,0 0-1,-1 0 1,1 0 0,0 0 0,0 0-1,0 0 1,-1-1 0,1 1 0,0 0-1,0 0 1,-1 0 0,1 0 0,0 0-1,0 0 1,0 0 0,-1 0 0,1 0-1,0 0 1,0 0 0,-1 0 0,1 0-1,0 1 1,-3 0 1,1 0-1,0 0 1,0 0-1,0 0 1,0 1-1,1-1 1,-1 1-1,0-1 1,1 1-1,-3 2 1,-9 14-5,1 1 0,0 1 0,1 0 1,2 1-1,0-1 0,1 2 0,1-1 0,0 1 0,-3 28 0,9-44 6,0 1-1,1-1 0,-1 1 0,1-1 0,0 1 0,1 0 1,1 7-1,-2-13-1,1 0 0,-1 0 0,0 0 0,1 0 1,-1 0-1,1 0 0,-1 0 0,1 0 0,-1 0 1,1 0-1,0-1 0,0 1 0,-1 0 0,1 0 1,0-1-1,0 1 0,0-1 0,0 1 0,-1 0 1,3 0-1,-1-1 2,0 0 1,0 0 0,0 0-1,0 0 1,0 0 0,0 0-1,-1 0 1,1-1 0,0 1-1,0-1 1,0 1 0,0-1-1,-1 0 1,1 1 0,0-1-1,1-1 1,9-6 4,1 0-1,-2-1 1,0 0-1,0-1 1,16-18-1,44-62 49,-67 84-53,60-87 63,-56 79-43,-1-1 0,0 0 0,0 0 0,7-28 0,-13 41-24,-1 0 0,0 0 1,1 0-1,-1 0 0,0 0 1,0 0-1,0 0 0,0 0 1,0 0-1,-1-3 0,0 4 0,1 1 0,0-1 0,0 1 0,0-1 0,-1 1 0,1-1 0,0 1-1,0 0 1,-1-1 0,1 1 0,0 0 0,-1-1 0,1 1 0,-1 0 0,1-1 0,0 1 0,-1 0-1,1 0 1,-1-1 0,1 1 0,-1 0 0,1 0 0,-1 0 0,1 0 0,-1 0 0,0 0 0,-1 0-5,-1 0 1,1 1 0,0 0 0,-1-1 0,1 1 0,0 0 0,0 0-1,0 0 1,0 1 0,0-1 0,0 0 0,0 1 0,0-1 0,1 1 0,-3 2-1,-8 9 7,1 1 0,0 0 0,1 1 0,1 0 0,-15 33 0,18-36 29,1 1 0,1 1 1,0-1-1,1 0 0,0 1 0,1 0 1,1 0-1,-1 17 0,3-26-43,0 1 0,-1-1 0,1 1 0,1-1 0,-1 0 0,1 0 0,0 0 0,0 1 0,1-2-1,0 1 1,-1 0 0,2-1 0,-1 1 0,0-1 0,1 0 0,4 4 0,-5-5-116,0-1 1,0 1-1,1-1 0,-1 0 1,1 0-1,-1 0 0,1-1 0,0 1 1,0-1-1,-1 0 0,1 0 1,0 0-1,0 0 0,0-1 1,0 0-1,0 0 0,0 0 1,0 0-1,0 0 0,0-1 0,0 0 1,7-2-1,-2-1-47,0-1 0,0 1 0,0-2-1,-1 1 1,1-1 0,7-8 0,22-20-626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215 238 18660,'-12'10'2770,"6"-7"-2317,-10 9 312,1 0 0,1 1 0,-1 1 0,-16 21 0,15-15-615,1 1 1,2 0-1,0 1 1,1 0-1,-14 37 1,23-52-129,2-1 0,-1 0 1,0 1-1,1-1 0,0 11 0,1-17-19,0 1 0,0 0-1,0 0 1,0 0 0,0 0 0,0-1 0,0 1 0,1 0-1,-1 0 1,0 0 0,0-1 0,1 1 0,-1 0-1,1 0 1,-1-1 0,1 1 0,-1 0 0,1-1-1,-1 1 1,2 1 0,-1-2-1,0 0 0,0 1 0,0-1 0,1 0 0,-1 0 0,0 0 0,0 0 0,0 0 0,0 0 0,1 0 0,-1 0 0,0 0 0,0-1 1,0 1-1,0 0 0,0-1 0,0 1 0,1-1 0,-1 1 0,1-2 0,10-5 11,-1 0 1,1-1 0,-1 0 0,-1-1 0,19-19-1,44-61 129,-38 41-16,-2-2 0,-2-1 0,-3-1 0,29-74 1,-57 124-124,4-7 14,-1 1 1,0-1-1,0 0 1,-1 0-1,2-16 1,-4 25-19,0-1 1,0 1-1,0 0 0,0-1 1,0 1-1,1 0 1,-1-1-1,0 1 1,0 0-1,0-1 1,0 1-1,0 0 0,-1-1 1,1 1-1,0 0 1,0 0-1,0-1 1,0 1-1,0 0 1,0-1-1,0 1 0,-1 0 1,1 0-1,0-1 1,0 1-1,0 0 1,-1 0-1,1-1 1,0 1-1,0 0 0,0 0 1,-1 0-1,1-1 1,-9 8-38,-9 22-23,-6 13 90,2 2 0,2 0 0,3 2 1,-24 90-1,40-130-14,0 0 0,0 0 0,0 0-1,1 1 1,0-1 0,0 0 0,2 9 0,-2-14-11,1 1-1,-1-1 1,1 1 0,0-1-1,0 0 1,-1 1-1,1-1 1,0 0 0,0 0-1,0 1 1,0-1-1,0 0 1,0 0-1,1 0 1,-1 0 0,0 0-1,0-1 1,1 1-1,-1 0 1,1-1-1,-1 1 1,1 0 0,-1-1-1,1 0 1,-1 1-1,1-1 1,-1 0-1,1 0 1,-1 0 0,1 0-1,-1 0 1,1 0-1,2-1 1,8-1 1,1 0-1,-1-1 1,0 0-1,0-1 1,-1 0-1,1-1 1,-1 0-1,0-1 1,0 0-1,15-12 1,11-12 1,48-46 0,-63 54 4,-2 0-6,-5 6-4,-14 19-6,-9 14-8,5-11 21,-5 10 11,-10 29 0,16-42-19,1 0 0,0 0-1,0 1 1,1-1 0,-1 1-1,1-1 1,0 1-1,0-1 1,0 0 0,0 1-1,0-1 1,1 1 0,-1-1-1,1 1 1,0-1-1,2 4 1,-2-6 4,0 0 0,0 1 1,1-1-1,-1 0 0,0 0 0,1 0 1,0 0-1,-1 0 0,1 0 0,-1-1 0,1 1 1,0 0-1,-1-1 0,1 0 0,0 1 1,0-1-1,-1 0 0,1 0 0,0 0 0,0 0 1,0 0-1,-1 0 0,1 0 0,0-1 1,0 1-1,-1 0 0,1-1 0,3-1 0,6-2 18,0 0 0,20-11 0,4-5 25,-2-3 0,38-30 0,-20 13 57,-50 39-101,27-16-31,-27 17 30,-1-1-1,0 1 0,1 0 0,-1 0 0,1-1 0,-1 1 0,1 0 0,-1 0 0,0 0 1,1 0-1,-1 0 0,1 0 0,-1 0 0,1 0 0,-1 0 0,0 0 0,1 0 0,-1 0 1,1 0-1,-1 0 0,1 0 0,-1 0 0,0 1 0,1-1 0,-1 0 0,1 0 1,-1 0-1,0 1 0,1-1 0,-1 0 0,0 0 0,1 1 0,-1-1 0,0 0 0,1 1 1,-1-1-1,0 1 0,0-1 0,1 0 0,-1 1 0,0-1 0,0 1 0,0-1 0,0 0 1,0 1-1,1-1 0,-1 1 0,0-1 0,0 1 0,0-1 0,0 1 0,0-1 0,0 0 1,0 1-1,-1-1 0,1 1 0,0-1 0,0 1 0,0-1 0,0 0 0,-1 1 0,-1 11 4,-1 0 0,-7 17-1,7-18 4,-1-1 1,1 1-1,-2 16 0,5-26-5,0-1 0,-1 1 1,1-1-1,0 0 0,0 1 0,0-1 0,0 0 0,0 1 0,0-1 0,0 1 0,0-1 0,0 0 0,0 1 0,0-1 0,0 1 0,0-1 0,1 0 0,-1 1 0,0-1 0,0 0 0,0 1 0,1-1 0,-1 0 0,0 1 0,0-1 0,0 0 0,1 1 0,-1-1 0,0 0 0,1 0 0,-1 1 0,0-1 0,1 0 0,-1 0 1,0 0-1,1 1 0,-1-1 0,1 0 0,17-7 55,21-23 30,-37 28-79,44-39 35,-10 7-13,78-54 0,-112 86-33,0 1-1,1 0 1,-1-1-1,1 1 1,-1 0-1,1 0 1,-1 1 0,4-2-1,-5 2 4,-1 0 0,1 0 0,-1 0 0,0 0 0,1 0 0,-1 0 0,0 0 0,1 0 0,-1 1 0,0-1 0,1 0 0,-1 0 0,0 0 1,1 0-1,-1 0 0,0 1 0,1-1 0,-1 0 0,0 0 0,0 0 0,1 1 0,-1-1 0,0 0 0,1 1 0,-1 14 36,-2-7-119,-1 0 1,0 0-1,0 0 1,-1 0 0,0-1-1,0 0 1,-1 1-1,-10 11 1,14-19-106,0 1 1,1-1-1,-1 0 0,0 0 1,1 0-1,-1 1 1,0-1-1,1 0 0,-1 0 1,0 0-1,0 0 0,1 0 1,-1 0-1,0 0 1,1-1-1,-1 1 0,0 0 1,1 0-1,-1 0 0,0-1 1,1 1-1,-1 0 1,1-1-1,-1 1 0,0-1 1,1 1-1,-1 0 0,1-1 1,-1 1-1,1-1 0,-1 0 1,1 1-1,-1-1 1,-7-6-565,-3 1-571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89 16484,'0'0'149,"1"-1"0,-1 0 0,1 0 0,-1 0 0,0 0 0,1 0 0,-1 0 0,0 0 0,0 0 0,0 0 0,0 0 0,0 0 0,0 0 0,0 0 0,0 0 0,0 0 0,0 0 0,-1 0 0,1 0 0,0 0 0,-1 0 0,1 1 0,-1-1 1,1 0-1,-1 0 0,1 0 0,-1 0 0,0 1 0,1-1 0,-1 0 0,-1 0 0,1 0 19,-1 1 0,1-1 0,-1 1 0,1 0 0,-1 0 0,1-1 0,-1 1 0,1 0 0,-1 1 0,0-1 0,1 0 0,-1 0 0,1 1 0,-1-1 0,1 0 0,-1 1 0,1 0 0,-1-1 0,-1 2 0,-6 4 57,1-1-1,0 1 0,0 0 0,0 1 1,1 0-1,0 0 0,1 0 1,0 1-1,-10 15 0,8-10-167,1 1 0,0-1 1,1 1-1,0 1 0,-5 23 0,10-35-55,1-1 0,0 0 0,-1 1 0,1-1 0,0 1 0,0-1 0,0 0 0,1 1 0,-1-1 1,0 1-1,2 2 0,-2-5-2,0 1 1,0-1-1,1 1 1,-1-1 0,0 0-1,0 1 1,1-1 0,-1 1-1,0-1 1,1 0-1,-1 1 1,1-1 0,-1 0-1,0 0 1,1 1 0,-1-1-1,1 0 1,-1 0-1,1 1 1,-1-1 0,0 0-1,1 0 1,0 0 0,0 0 0,0 0 0,1 0 0,-1 0 0,0-1 0,0 1 0,0 0 0,0-1 0,1 1 0,-1-1 0,0 1 0,0-1-1,0 0 1,1-1 0,6-4-1,0-1 0,-1-1-1,0 0 1,0 0 0,-1 0-1,0 0 1,7-16-1,-5 10-59,19-24-1,-26 38 58,-1-1 0,0 1 0,0-1-1,0 1 1,0 0 0,1-1-1,-1 1 1,0 0 0,0-1 0,1 1-1,-1 0 1,0-1 0,1 1 0,-1 0-1,0 0 1,1 0 0,-1-1-1,0 1 1,1 0 0,-1 0 0,0 0-1,1 0 1,-1-1 0,1 1-1,-1 0 1,0 0 0,1 0 0,-1 0-1,1 0 1,-1 0 0,0 0-1,1 0 1,-1 0 0,1 0 0,-1 0-1,0 1 1,1-1 0,-1 0-1,1 0 1,-1 0 0,0 0 0,1 1-1,-1-1 1,0 0 0,1 0-1,-1 1 1,0-1 0,1 0 0,-1 1-1,0-1 1,9 25-62,-4-8 59,-4-15 9,0-1 0,1 0 1,-1 1-1,0-1 0,1 0 1,-1 0-1,1 0 0,-1 0 0,1 0 1,-1 0-1,1 0 0,-1-1 1,1 1-1,0-1 0,0 1 1,-1-1-1,1 1 0,0-1 0,0 0 1,-1 0-1,1 0 0,0 0 1,0 0-1,0 0 0,-1-1 1,1 1-1,0-1 0,0 1 1,2-2-1,8-2 18,-1-1 0,1 0-1,12-9 1,-13 8-3,162-96 178,-168 99-186,1 1 0,-1-1 0,0 1 1,1-1-1,-1 2 0,1-1 0,6-1 0,-12 3-6,1 0 0,-1 0 1,1 1-1,-1-1 0,1 0 0,-1 0 0,1 0 0,-1 0 0,0 0 0,1 0 1,-1 1-1,1-1 0,-1 0 0,0 0 0,1 0 0,-1 1 0,0-1 0,1 0 1,-1 1-1,0-1 0,1 0 0,-1 1 0,0-1 0,0 0 0,1 1 0,-1-1 1,0 1-1,0-1 0,0 0 0,0 1 0,1-1 0,-1 1 0,0-1 0,0 1 1,0-1-1,0 1 0,0-1 0,0 0 0,0 1 0,0-1 0,0 1 0,0-1 1,-1 1-1,-4 20 103,5-19-94,-9 19 94,7-16-79,-1 0-1,1 0 1,0 0-1,1 0 0,-1 0 1,1 0-1,0 1 1,0-1-1,1 0 1,-1 9-1,2-13-23,-1 0-1,0-1 1,0 1-1,1-1 1,-1 1 0,0-1-1,1 1 1,-1-1 0,0 1-1,1-1 1,-1 0-1,1 1 1,-1-1 0,0 0-1,1 1 1,-1-1 0,1 0-1,-1 1 1,1-1-1,0 0 1,-1 0 0,1 0-1,-1 1 1,1-1 0,-1 0-1,1 0 1,-1 0-1,1 0 1,0 0 0,-1 0-1,1 0 1,-1 0-1,1 0 1,0-1 0,-1 1-1,1 0 1,0 0 0,22-10 50,-3-4 2,-1-1 0,0 0-1,22-24 1,-24 21 11,1 1 0,0 2 0,28-19 0,-45 33-65,0 1 0,0-1 1,0 0-1,0 1 0,0-1 0,1 0 1,-1 1-1,0 0 0,0-1 0,1 1 1,-1 0-1,0-1 0,1 1 0,-1 0 1,0 0-1,1 0 0,-1 0 0,0 1 1,1-1-1,-1 0 0,0 0 0,0 1 1,2 0-1,-1 0 3,-1 0 0,1 1 0,-1-1 0,1 1 0,-1-1 0,0 1 0,0-1 0,0 1 0,0-1 0,0 1 0,0 0 0,0 0 0,0 0 1,0 2-1,2 9-16,0 1 1,-1-1 0,1 25 0,-3-26-73,1-5 9,-1-4-132,0-1-1,0 1 0,0-1 1,0 1-1,1-1 1,-1 1-1,1-1 0,0 1 1,1 2-1,-2-4 190,0-1 1,1 0-1,-1 0 0,0 0 1,0 0-1,0 0 0,1 0 1,-1 0-1,0 0 0,0 0 1,0 0-1,1 0 1,-1 0-1,0 0 0,0 0 1,0 0-1,1 0 0,-1 0 1,0 0-1,0 0 0,0 0 1,1 0-1,-1 0 0,0 0 1,0 0-1,0 0 0,0 0 1,1 0-1,-1-1 0,0 1 1,0 0-1,0 0 0,0 0 1,0 0-1,1 0 0,-1-1 1,0 1-1,0 0 1,0 0-1,0 0 0,0-1 1,0 1-1,0 0 0,0 0 1,0 0-1,0 0 0,0-1 1,0 1-1,0 0 0,0 0 1,0-1-1,1 1-37,5-13-560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185 402 16363,'-5'0'239,"1"1"0,0 0 0,0 0-1,-1 0 1,1 0 0,0 1-1,0 0 1,0 0 0,0 0 0,0 0-1,1 0 1,-1 1 0,-6 5-1,-3 5 488,-22 26 0,34-38-677,-10 13 309,0 2 0,0-1 1,-9 20-1,17-30-294,0 1 0,1 0-1,0-1 1,0 1 0,0 0 0,0 0 0,1 0 0,0 1 0,0-1 0,1 0-1,0 0 1,0 0 0,1 8 0,-1-13-46,1 0 0,-1 0 0,0 0 0,0 0 0,1 0-1,-1 0 1,1 0 0,-1 0 0,1-1 0,-1 1 0,1 0 0,0 0 0,-1 0 0,1-1 0,0 1 0,0 0-1,0-1 1,0 1 0,-1 0 0,1-1 0,0 1 0,0-1 0,2 1 0,-1 0 9,0-1 0,1 0 1,-1 0-1,0 0 0,1 0 1,-1 0-1,0 0 0,1 0 0,-1-1 1,4 0-1,3-3 51,-1 1-1,1-1 1,-1 0-1,13-8 1,1-4 59,0-1 1,-1 0 0,-1-2 0,-1 0 0,0-1 0,-2-1 0,0-1 0,-2 0-1,0-1 1,-1-1 0,-2 0 0,11-27 0,-16 23-51,-7 28-85,0-1 0,0 1-1,0-1 1,1 1-1,-1-1 1,0 1 0,0-1-1,0 1 1,0-1-1,0 1 1,0-1 0,0 1-1,0-1 1,0 1-1,0 0 1,-1-1 0,1 1-1,0-1 1,0 1-1,0-1 1,0 1 0,-1-1-1,1 1 1,0 0-1,-1-1 1,1 1-1,0-1 1,-1 1 0,1 0-1,0-1 1,-1 1-1,1 0 1,0 0 0,-1-1-1,1 1 1,-1 0-1,1 0 1,-1 0 0,1-1-1,-1 1 1,1 0-1,-1 0 1,1 0 0,-1 0-1,1 0 1,-1 0-1,1 0 1,-1 0 0,1 0-1,0 0 1,-1 0-1,0 1 1,-2 0-3,0 0 0,1 1 0,-1-1 0,1 1 1,0 0-1,-1 0 0,1 0 0,0 0 0,0 0 0,0 1 0,1-1 0,-1 1 0,0-1 1,1 1-1,-1-1 0,0 5 0,-18 46-11,19-48 12,-1 1 0,1-1 0,0 1 0,1-1 0,-1 1 0,1-1 0,0 1 0,2 9-1,-2-13 7,1 0-1,-1 0 0,1 1 0,0-1 1,0 0-1,0 0 0,0 0 0,0-1 0,0 1 1,1 0-1,-1 0 0,0-1 0,1 1 0,0 0 1,-1-1-1,1 0 0,0 1 0,0-1 0,0 0 1,-1 0-1,1 0 0,0 0 0,1 0 1,2 0-1,2 1 27,0-1 1,0 0-1,1-1 1,-1 0-1,0 0 1,0 0-1,0-1 1,0 0-1,0-1 1,0 1-1,0-1 1,0-1-1,0 1 1,9-6-1,0-1 74,0 0 1,-1-1-1,-1 0 0,24-22 1,-22 17-10,-2-1 0,0-1 1,-1-1-1,-1 1 0,0-2 1,-1 0-1,12-31 0,-12 23-31,-2-1 0,0 0 0,-2 0 0,-2 0 0,3-33 1,-7 57-67,-1-1 0,0 1 0,0 0 1,0 0-1,-1 0 0,-1-8 0,2 12 0,0 0-1,0 0 1,0-1-1,0 1 1,0 0-1,0 0 0,0 0 1,0 0-1,0-1 1,-1 1-1,1 0 1,0 0-1,0 0 0,0 0 1,0-1-1,0 1 1,0 0-1,-1 0 1,1 0-1,0 0 0,0 0 1,0 0-1,-1-1 1,1 1-1,0 0 1,0 0-1,0 0 0,-1 0 1,1 0-1,0 0 1,0 0-1,0 0 0,-1 0 1,1 0-1,0 0 1,0 0-1,0 0 1,-1 0-1,1 0 0,0 0 1,-1 1-1,-11 14-41,-12 37 48,1 2 0,3 0 0,3 1 0,-17 85 0,27-97 36,2-1 1,1 1-1,3 44 1,15 126 156,-9-149-183,-3-50-14,1 48 23,-3-56-23,-1-1 0,1 1 0,-1-1 0,0 1 0,0-1 0,-1 1 0,0-1 1,-3 8-1,5-12-2,-1 0 1,1 0 0,-1 0-1,1 0 1,-1 0 0,1 0 0,-1 0-1,0 0 1,0-1 0,1 1-1,-1 0 1,0 0 0,0-1 0,0 1-1,0-1 1,1 1 0,-1-1-1,0 1 1,0-1 0,0 1-1,0-1 1,0 0 0,-2 1 0,2-1 1,0-1 0,0 1 0,0 0 0,0-1 1,0 1-1,0-1 0,0 1 0,0-1 1,0 1-1,0-1 0,0 0 0,0 1 0,0-1 1,0 0-1,0 0 0,1 0 0,-2-1 1,-2-5 10,0 1 1,0 0 0,1-1 0,0 0 0,-3-13 0,-1-7 8,1-1-1,2 0 1,1-1 0,0-56 0,4 64-21,1 0 0,1 0 0,1 0-1,1 0 1,0 0 0,2 1 0,12-27 0,-16 40-114,2-1 0,-1 1 0,1 1 0,0-1 1,1 1-1,-1-1 0,1 2 0,0-1 0,1 1 1,-1 0-1,1 0 0,9-4 0,-1 1-283,1 1-1,0 1 0,0 1 1,0 0-1,17-2 0,-2 1-339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188 494 15403,'4'-10'563,"-1"1"0,1-1-1,-2 0 1,3-15 0,-5 22-434,0 1 1,0-1 0,0 1 0,0 0 0,0-1 0,0 1 0,-1-1-1,1 1 1,-1 0 0,0-1 0,-1-2 0,1 4-9,1 0 1,-1 0-1,0 0 1,0 0-1,0 0 1,0 0 0,0 0-1,0 0 1,0 0-1,0 1 1,0-1-1,0 0 1,0 1-1,0-1 1,-1 1-1,1 0 1,0-1-1,0 1 1,-1 0 0,1 0-1,0-1 1,-3 1-1,0 1-9,1-1 0,-1 1 0,1 0 1,-1 0-1,1 0 0,0 0 0,-1 1 0,1 0 0,0-1 0,0 1 0,0 0 0,0 0 0,0 1 0,0-1 0,1 0 1,-4 5-1,-6 6 233,-19 28 1,31-40-338,-10 14 47,1 0-1,0 0 1,1 1 0,1 0 0,0 0 0,2 1-1,0 0 1,0 0 0,-3 32 0,8-48-53,0 0 0,0 1 0,0-1 0,0 1 0,0-1 0,0 0-1,0 1 1,0-1 0,0 0 0,1 1 0,-1-1 0,1 0 0,-1 1 0,1-1 0,-1 0 0,1 0 0,0 1 0,0-1 0,-1 0 0,3 2 0,-2-3 4,0 1 1,0-1-1,1 1 1,-1-1-1,0 1 0,0-1 1,0 0-1,1 0 1,-1 1-1,0-1 1,0 0-1,1 0 1,-1-1-1,0 1 1,0 0-1,1 0 1,-1 0-1,2-1 0,3-2 29,0 1 0,0-1 0,0-1-1,0 1 1,0-1 0,-1 0 0,9-7-1,5-10 83,-1-1-1,-1 0 0,-1-1 0,-1-1 1,-1 0-1,-2-1 0,0 0 0,-1-1 1,-2-1-1,10-44 0,-15 55-38,-2-1 0,1-25 0,-3 41-75,0 1 0,0-1 0,0 0-1,0 0 1,0 1 0,0-1 0,0 0 0,0 0 0,0 1 0,0-1 0,0 0 0,-1 1 0,1-1 0,0 0 0,0 0 0,-1 1 0,1-1 0,0 0 0,-1 0 0,-6 10 24,-5 24-11,12-31-15,-18 85-6,16-78 4,2 0 0,-1 0 1,1 0-1,0 0 1,1 0-1,0 0 0,4 16 1,-5-24 2,0 0 0,0 0 0,1 0 1,-1 0-1,0 0 0,1 0 0,-1-1 0,1 1 1,-1 0-1,1 0 0,-1 0 0,1-1 0,0 1 1,-1 0-1,1 0 0,0-1 0,0 1 0,-1-1 0,1 1 1,0-1-1,0 1 0,0-1 0,0 1 0,0-1 1,0 0-1,-1 1 0,1-1 0,0 0 0,0 0 0,0 0 1,0 0-1,0 0 0,0 0 0,0 0 0,0 0 1,0 0-1,0 0 0,0-1 0,0 1 0,0 0 1,0-1-1,0 1 0,0 0 0,-1-1 0,1 1 0,0-1 1,0 0-1,0 0 0,5-3 25,0 0 1,0-1-1,-1 0 1,0 0-1,7-8 1,16-25 245,-1 0 0,42-81 0,22-96 460,-88 207-728,-2 5-10,0 0 1,0 0 0,0 0 0,0 0 0,-1 0-1,1 0 1,-1-4 0,0 6 3,0 1-1,-1-1 1,1 1-1,0-1 1,0 1 0,-1-1-1,1 1 1,-1-1-1,1 1 1,0 0 0,-1-1-1,1 1 1,-1 0-1,1-1 1,-1 1 0,1 0-1,-1 0 1,1-1-1,-1 1 1,1 0 0,-1 0-1,1 0 1,-1 0-1,0 0 1,1-1 0,-1 1-1,1 0 1,-1 1-1,1-1 1,-1 0 0,1 0-1,-2 0 1,-17 4-33,18-4 34,1 1-1,0-1 1,-1 0 0,1 0-1,0 0 1,0 1 0,-1-1-1,1 0 1,0 0-1,0 1 1,-1-1 0,1 0-1,0 1 1,0-1 0,0 0-1,-1 1 1,1-1 0,0 0-1,0 1 1,0-1 0,0 0-1,0 1 1,0-1 0,0 1-1,0-1 1,0 0-1,0 1 1,0-1 0,0 0-1,0 1 1,0-1 0,0 0-1,0 1 1,0-1 0,1 0-1,-1 1 1,0-1 0,0 0-1,0 1 1,1-1 0,-1 0-1,0 1 1,0-1-1,1 0 1,-1 0 0,0 1-1,0-1 1,1 0 0,-1 0-1,0 0 1,1 1 0,-1-1-1,0 0 1,1 0 0,11 12-52,-3 5 45,0 0 0,-1 1 0,-1 0-1,-1 0 1,0 1 0,-1 0 0,-1-1 0,-1 2-1,-1-1 1,-1 0 0,0 0 0,-1 1-1,-1-1 1,-1 0 0,-1 0 0,-6 21 0,-53 174 639,76-255-546,-2 0 0,10-61 0,0-88 86,-17 57-71,-5 138-106,1 0 1,-1 0-1,1 1 1,-1-1-1,4 9 1,-3-12 4,-1 0 1,1 0-1,0 0 0,0 0 1,0-1-1,0 1 1,1 0-1,-1-1 0,0 1 1,1-1-1,-1 1 0,1-1 1,-1 0-1,1 0 1,0 1-1,-1-1 0,1 0 1,0-1-1,0 1 1,0 0-1,0 0 0,0-1 1,2 1-1,4 0-20,-1 0-1,0-1 1,0 0 0,0-1-1,0 1 1,0-1 0,0-1-1,0 1 1,7-4-1,11-4-1016,26-14 0,-2 2-407,-29 13 735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16347,'-1'13'1143,"-1"0"0,0 0-1,-1-1 1,0 1 0,-8 17-1,-3 13 432,4-6-765,-1-3-377,2 1 1,2 0-1,1 0 1,-1 36 0,6-69-423,1 0 1,0 0 0,0-1-1,0 1 1,0 0 0,1 0 0,-1 0-1,0 0 1,1 0 0,-1-1-1,1 1 1,0 0 0,0 0-1,-1-1 1,1 1 0,0-1 0,2 3-1,-2-3-3,0-1-1,0 0 1,0 1-1,-1-1 1,1 0-1,0 1 1,0-1-1,0 0 1,0 0-1,0 0 1,0 0-1,0 0 1,0 0 0,0 0-1,0 0 1,0 0-1,0 0 1,0-1-1,0 1 1,-1 0-1,1-1 1,0 1-1,2-1 1,6-5 36,0 0 0,-1-1 0,1 0 0,11-12 0,-14 13-21,87-92 339,-50 51-94,56-48 0,-97 93-252,1 0-1,-1 0 0,1 0 1,0 0-1,0 1 0,0-1 1,5-1-1,-7 3-11,-1 0-1,0-1 1,1 1 0,-1 0-1,0 0 1,1 0 0,-1 0-1,0 0 1,1 0 0,-1 0-1,0 1 1,1-1 0,-1 0-1,0 0 1,1 0 0,-1 0-1,0 0 1,0 0 0,1 1-1,-1-1 1,0 0 0,1 0-1,-1 0 1,0 1 0,0-1 0,0 0-1,1 1 1,0 16 23,-12 31 10,9-40-26,-1 1 0,1 0 0,0 0-1,1 0 1,0 1 0,1 15-1,0-24-7,0 0-1,0-1 1,0 1-1,0 0 1,1 0 0,-1-1-1,0 1 1,1 0-1,-1-1 1,0 1-1,1 0 1,-1-1-1,1 1 1,-1-1-1,1 1 1,-1-1-1,1 1 1,-1-1-1,1 1 1,0-1 0,-1 1-1,1-1 1,-1 0-1,1 1 1,0-1-1,0 0 1,-1 0-1,1 1 1,0-1-1,-1 0 1,1 0-1,0 0 1,0 0-1,-1 0 1,1 0 0,0 0-1,0 0 1,-1 0-1,1 0 1,0-1-1,0 1 1,-1 0-1,1 0 1,0-1-1,-1 1 1,2-1-1,34-19 86,-35 19-83,25-18 69,-1-2 0,-2-1 0,28-30 1,17-19 186,-68 71-258,0 0-1,0 0 0,1 0 1,-1-1-1,0 1 0,0 0 0,0 0 1,0 0-1,0 0 0,0 0 0,0-1 1,0 1-1,1 0 0,-1 0 1,0 0-1,0 0 0,0 0 0,0 0 1,1 0-1,-1 0 0,0 0 0,0-1 1,0 1-1,0 0 0,1 0 1,-1 0-1,0 0 0,0 0 0,0 0 1,0 0-1,1 0 0,-1 0 0,0 0 1,0 0-1,0 0 0,1 0 0,-1 1 1,0-1-1,0 0 0,0 0 1,0 0-1,1 0 0,-1 0 0,0 0 1,0 0-1,0 0 0,0 1 0,1 10 45,-8 18-6,-2-3-43,4-15-90,1 0 0,1 0 0,0 1 0,1 0 0,0-1 0,-1 15-1,3-25 65,0-1-1,0 0 0,0 0 0,0 1 0,0-1 0,0 0 0,0 1 1,0-1-1,0 0 0,0 0 0,0 1 0,1-1 0,-1 0 0,0 1 1,0-1-1,0 0 0,0 0 0,0 0 0,1 1 0,-1-1 0,0 0 1,0 0-1,0 0 0,1 1 0,-1-1 0,0 0 0,0 0 0,1 0 1,-1 0-1,0 0 0,0 1 0,1-1 0,-1 0 0,0 0 0,1 0 1,-1 0-1,0 0 0,0 0 0,1 0 0,-1 0 0,0 0 0,1 0 1,-1 0-1,0 0 0,0 0 0,1 0 0,-1 0 0,0-1 0,0 1 1,1 0-1,-1 0 0,0 0 0,0 0 0,1 0 0,-1-1 1,15-10-1192,-14 10 1071,114-113-6729,-90 88 6109,7-8-421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17476,'1'5'1568,"-8"5"-1152,-9 8-144,-7 10 856,-4 8-359,-3 10-401,-5 1-104,5 6-128,0-3 16,9-1-104,1-6-80,7-10-168,3-7-224,5-12-320,5-11-185,0 1 665,2-14-264,-2-8 0</inkml:trace>
  <inkml:trace contextRef="#ctx0" brushRef="#br0" timeOffset="1">0 207 15003,'8'11'1529,"4"2"-809,4-1-208,4 1 600,3-2-184,3 1-256,4-2-408,-4-5 0,1-2-47,-10-3-217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30 15323,'-3'6'609,"0"-1"0,-1 0 0,1 1 0,-1-1 0,-9 9 0,-6 7 908,16-17-1221,-11 14 1242,-16 29 0,27-43-1406,0 1 1,1 0 0,0 0 0,0 0 0,0 0-1,1 1 1,-1-1 0,1 0 0,1 1 0,-1-1 0,1 0-1,0 7 1,0-11-119,0 0 0,0 0 0,0-1 1,1 1-1,-1 0 0,0 0 0,1 0 0,-1 0 0,0 0 0,1-1 0,-1 1 0,1 0 0,-1 0 1,1-1-1,-1 1 0,1 0 0,0-1 0,-1 1 0,1-1 0,0 1 0,0-1 0,-1 1 0,3 0 1,-1 0 1,0-1 1,0 0-1,0 1 1,-1-1-1,1 0 1,0 0-1,0 0 1,0 0-1,0 0 1,4-1-1,0-1 23,0 0-1,0 0 1,0 0-1,-1-1 1,1 0-1,6-4 1,-4 1 55,-1 0 1,-1 0-1,1-1 1,-1 0 0,0 0-1,0-1 1,-1 1 0,0-1-1,-1 0 1,1-1-1,-1 1 1,2-10 0,-4 14-43,-1 0-1,0 0 1,0 0 0,0 0 0,0 0 0,-1-1 0,1 1 0,-1 0 0,0 0 0,-1 0 0,1-1 0,-1 1 0,0 0 0,0 0 0,0 0 0,0 0 0,-1 0 0,1 0 0,-1 0 0,0 1 0,-1-1 0,1 1 0,0-1-1,-1 1 1,0 0 0,0 0 0,0 0 0,-6-4 0,6 5-83,0 0 0,0 1-1,-1-1 1,1 1 0,-1 0-1,1 0 1,-1 1 0,1-1 0,-1 1-1,1-1 1,-1 1 0,1 0-1,-1 0 1,0 1 0,1-1 0,-1 1-1,1 0 1,-1 0 0,1 0-1,0 0 1,-1 1 0,1-1-1,0 1 1,0 0 0,0 0 0,0 0-1,0 0 1,0 0 0,1 1-1,-1-1 1,1 1 0,0 0 0,-1 0-1,1 0 1,1 0 0,-1 0-1,0 0 1,1 0 0,-1 1-1,1-1 1,0 1 0,-1 5 0,2-8-24,0 0-1,-1 0 1,1 0 0,0 0 0,0 0 0,0-1 0,0 1 0,0 0 0,0 0 0,0 0 0,1 0 0,-1 0 0,0 0 0,0 0-1,1 0 1,-1 0 0,1-1 0,-1 1 0,0 0 0,1 0 0,-1 0 0,1-1 0,0 1 0,-1 0 0,1-1 0,0 1 0,-1 0 0,1-1-1,0 1 1,0-1 0,0 1 0,-1-1 0,1 0 0,0 1 0,0-1 0,1 1 0,12-2-603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121 278 19396,'0'-1'108,"0"0"-1,-1 0 1,1 0 0,0 0-1,0 0 1,0 0 0,-1 0-1,1 0 1,0 0 0,-1 0-1,1 0 1,-1 0 0,1 0-1,-1 0 1,1 1 0,-1-1-1,0 0 1,1 0 0,-1 1-1,0-1 1,0 0 0,0 0-1,0 1-28,0 0 0,0 0 0,0 0 0,0 0 0,0 0 0,1 0 0,-1 0-1,0 0 1,0 1 0,0-1 0,0 0 0,1 0 0,-1 1 0,0-1 0,0 1 0,1-1 0,-1 1-1,0-1 1,0 1 0,0 0 0,-4 4 295,0 0 0,0 1 0,0 0 0,1 0-1,-5 7 1,-2 7 194,1 0-1,-12 33 1,18-44-501,1 1 0,1 0 0,0 0 0,0-1 0,1 1 0,0 0 0,1 0 0,0 12 0,0-21-63,0 1 0,1-1 1,-1 0-1,0 1 0,0-1 0,1 0 0,-1 1 0,0-1 1,1 0-1,0 0 0,-1 1 0,1-1 0,0 0 0,-1 0 1,1 0-1,0 0 0,0 0 0,0 0 0,0 0 0,0 0 1,0 0-1,0 0 0,0-1 0,0 1 0,1 0 0,-1-1 1,0 1-1,0-1 0,1 1 0,-1-1 0,0 0 0,1 1 1,-1-1-1,0 0 0,3 0 0,1-1 5,-1 1 1,0-1-1,0 0 0,0 0 0,0 0 1,0-1-1,-1 0 0,1 1 1,0-1-1,6-5 0,7-7 44,-1 0 1,0-1-1,-2 0 0,1-1 1,-2-1-1,0 0 0,11-21 1,-2-1 62,-2-1 1,21-58-1,-31 70-25,0-1 0,-2 0 0,6-40 0,-14 66-87,0 1-1,1 0 1,-1 0 0,0-1-1,-1 1 1,1 0-1,0 0 1,-1-1 0,0-1-1,1 3-2,0 1 0,0 0 0,0-1 0,-1 1 0,1 0 0,0 0 0,0-1 0,0 1 0,-1 0 0,1-1 0,0 1-1,0 0 1,-1 0 0,1-1 0,0 1 0,-1 0 0,1 0 0,0 0 0,-1 0 0,1-1 0,0 1 0,-1 0 0,1 0 0,0 0 0,-1 0 0,1 0 0,0 0 0,-1 0 0,1 0 0,-1 0 0,1 0-1,-1 0 1,-1 1 4,0 0 0,0 1 0,-1-1 0,1 1 0,0-1 0,1 1-1,-1 0 1,0-1 0,0 1 0,1 0 0,-1 0 0,1 1 0,-1-1-1,-1 4 1,-11 23-4,1 0 0,1 1 0,1 0 0,2 1 0,1 1 0,2-1 0,0 1-1,0 48 1,6-68-114,0 0 1,1 0-1,1 0 0,0 0 0,3 11 0,-4-20 23,0 0-1,0 0 0,1 0 0,-1 0 1,1-1-1,-1 1 0,1 0 1,0-1-1,0 0 0,4 5 1,-5-6 26,1 0 0,-1 0 1,0-1-1,1 1 0,-1 0 1,1-1-1,-1 1 0,1-1 1,0 1-1,-1-1 0,1 0 1,-1 1-1,1-1 0,0 0 1,-1 0-1,1 0 0,0-1 1,-1 1-1,1 0 0,0 0 1,2-2-1,-2 1-3,1 0 0,0 0 0,-1 0 1,1-1-1,0 1 0,-1-1 0,4-2 0,19-24-592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1 884 18868,'0'5'190,"0"0"-1,0 0 1,0 0 0,1 0 0,0-1-1,0 1 1,0 0 0,0-1-1,1 1 1,0-1 0,0 1-1,0-1 1,4 6 0,-3-8-71,0 1 1,-1 0-1,1-1 1,0 1-1,0-1 1,1 0-1,-1 0 1,0 0-1,1-1 1,0 1-1,-1-1 1,1 0-1,0 0 1,-1 0-1,1 0 0,0-1 1,6 1-1,2-1 56,0-1 0,1 0 0,-1-1-1,0 0 1,0-1 0,-1 0 0,1 0-1,0-2 1,-1 1 0,0-2 0,0 1-1,-1-2 1,0 1 0,0-1 0,0-1-1,9-9 1,-3 3 13,-1-1-1,-1-1 0,0 0 1,-1-1-1,-1-1 0,-1 0 1,0 0-1,12-31 0,-17 31-46,0 0-1,-1 0 0,-1 0 0,-1-1 0,2-30 0,-5 39-113,0 1-1,0 0 1,-1 0-1,0 0 1,0 0-1,-1 0 1,0 1-1,-1-1 1,0 0 0,0 1-1,-1 0 1,0 0-1,-8-12 1,11 18-31,-1 0 0,1 1 0,0-1 1,-1 1-1,1-1 0,-1 1 0,0-1 1,1 1-1,-1 0 0,0 0 0,0 0 0,0 0 1,1 0-1,-1 0 0,0 0 0,0 1 1,0-1-1,-1 1 0,1 0 0,0-1 1,-4 1-1,3 1-1,0-1 1,0 1 0,0 0 0,0 0 0,0 0-1,0 1 1,0-1 0,1 1 0,-1 0-1,0-1 1,1 1 0,-5 5 0,-3 3-10,0 1 0,1 0 1,1 1-1,0 0 0,-7 15 1,4-5 26,0 0 0,2 0 1,1 1-1,1 0 0,1 0 1,-5 37-1,10-51-5,0 0-1,1 0 1,0 0 0,1 0 0,0 0-1,1 0 1,-1 0 0,7 18-1,-5-22-5,-1 0 0,1 0 0,0 0 0,0 0 0,1 0 0,-1-1 0,1 1 0,0-1 0,0 0 0,1 0 0,-1 0 0,1-1 0,0 0 0,0 0 0,7 4 0,-3-4-4,0 0-1,1 0 1,0-1-1,-1-1 1,1 1-1,0-1 0,0-1 1,0 0-1,0 0 1,0-1-1,0-1 1,-1 1-1,1-1 1,0-1-1,-1 0 1,0 0-1,1-1 1,7-5-1,-8 4-1,0 0-1,0 0 1,-1-1-1,0 0 1,0 0 0,-1-1-1,1 0 1,5-8 0,-9 9 1,0 1 1,0 0-1,-1-1 1,0 0 0,0 0-1,-1 0 1,1 0 0,-1 0-1,-1 0 1,1-1-1,-1 1 1,1-12 0,-3 13-25,1 0 0,-1 0 0,0 0-1,0 0 1,0 0 0,-1 1 0,0-1 0,0 0 0,0 1 0,0 0 0,-1-1 0,0 1 0,0 0 0,0 0 0,-4-3 0,6 5 3,0 1 0,-1 0 1,1-1-1,0 1 0,-1 0 0,1 0 0,-1 0 0,1 0 1,-1 0-1,0 0 0,1 1 0,-1-1 0,0 1 0,0-1 0,1 1 1,-1-1-1,0 1 0,0 0 0,0 0 0,0 0 0,1 0 1,-1 0-1,0 0 0,0 1 0,0-1 0,1 1 0,-1-1 1,0 1-1,0-1 0,1 1 0,-1 0 0,0 0 0,1 0 1,-1 0-1,1 0 0,0 0 0,-1 1 0,1-1 0,0 0 0,0 1 1,-1-1-1,0 4 0,-3 0-32,2 1-1,-1 0 1,1 1-1,-4 8 1,6-12 48,0-1-1,0 1 1,0-1 0,1 0-1,-1 1 1,1-1 0,-1 1 0,1-1-1,0 1 1,0 0 0,0-1-1,1 1 1,-1-1 0,0 1-1,2 3 1,-1-5 10,-1-1 0,0 1 0,1-1 0,-1 1 0,0-1-1,1 0 1,-1 1 0,1-1 0,-1 0 0,1 1 0,-1-1 0,0 0-1,1 0 1,-1 1 0,1-1 0,-1 0 0,1 0 0,0 0 0,-1 0-1,1 0 1,-1 0 0,1 0 0,-1 0 0,1 0 0,-1 0 0,1 0 0,-1 0-1,1 0 1,-1 0 0,1 0 0,-1 0 0,1-1 0,-1 1 0,1 0-1,-1 0 1,1-1 0,-1 1 0,1 0 0,-1-1 0,21-15 183,-18 14-159,50-45 490,49-55 1,-79 77-429,-2-2 0,0-1 0,-2-1 0,19-38 0,-25 40-47,-1-1 0,-1 0 0,-1-1-1,-2 0 1,-1 0 0,-1-1 0,-1 0 0,-2 0 0,-1-37-1,-2 60-31,-1-1-1,0 1 1,0 0-1,-4-12 1,4 17-10,1 1 0,-1-1 0,1 0-1,-1 1 1,0-1 0,0 1 0,0-1 0,0 1 0,0-1 0,0 1 0,-1-1 0,1 1-1,0 0 1,-1 0 0,1 0 0,-1 0 0,1 0 0,-1 0 0,0 0 0,1 0-1,-1 1 1,0-1 0,1 1 0,-4-1 0,2 1 0,-1 0 0,0 0 0,1 0 0,-1 1 0,1 0 0,-1 0 0,1 0 0,-1 0 0,1 0 0,-1 1 0,1-1 0,0 1 0,-6 4 0,-37 33-17,46-39 18,-25 25 8,1 1-1,2 1 1,1 1 0,1 1-1,1 0 1,2 2 0,1 0 0,1 1-1,2 0 1,1 1 0,2 1-1,-9 47 1,17-70 3,1 1-1,0 0 1,1 0-1,0-1 1,1 1-1,0 0 1,1 0-1,6 21 1,-6-26-1,1-1-1,0 0 1,0 1 0,1-1 0,0-1 0,0 1 0,0 0 0,0-1 0,1 0 0,0 0-1,0 0 1,1-1 0,-1 0 0,1 0 0,0 0 0,8 3 0,-4-2-119,1 0 1,0-1-1,0 0 0,0-1 1,0 0-1,0-1 0,1 0 1,-1-1-1,1-1 1,0 1-1,-1-2 0,1 0 1,-1 0-1,1-1 1,-1 0-1,0-1 0,1 0 1,-2-1-1,1 0 1,0-1-1,-1 0 0,0-1 1,0 0-1,14-11 1,1-6-427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3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1443 13755,'-7'1'200,"0"-2"-1,1 1 1,-1-1-1,-11-2 1,17 2-196,0 1 0,1 0-1,-1 0 1,0-1 0,0 1 0,0 0-1,0-1 1,0 1 0,0-1 0,1 1-1,-1-1 1,0 1 0,0-1 0,1 0-1,-1 1 1,0-1 0,1 0-1,-1 0 1,1 1 0,-1-1 0,1 0-1,-1 0 1,1 0 0,-1 0 0,1 0-1,0 0 1,0 0 0,-1 0 0,1 1-1,0-1 1,0 0 0,0 0 0,0 0-1,0 0 1,0 0 0,0 0 0,1 0-1,-1 0 1,0 0 0,0 0 0,1 0-1,-1 0 1,1-1 0,1-2 1,1 0 0,-1 1-1,1-1 1,-1 0 0,1 1 0,0 0 0,0-1 0,1 1-1,4-3 1,37-23 4,-33 21-6,340-176-4,18 28 329,-292 124-196,553-203 685,-87 56-99,181-49 297,-426 157-675,-151 39-561,170-61 0,-301 88 132,0-2 1,-1 0-1,1 0 0,-2-2 0,1 0 1,-1-1-1,0 0 0,13-13 0,-4-10-201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12235,'17'4'328,"1"-1"0,0 0 0,0-1 1,-1-1-1,21-1 0,89-12 490,-103 9-677,165-28 274,-2-8 0,357-126-1,333-199 195,-363 137 153,-421 182-383,-81 36-220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0:1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20 9538,'-32'-7'286,"0"2"1,0 1-1,0 2 1,0 1-1,0 1 0,0 2 1,-38 7-1,62-8-257,0 2 0,0-1 0,1 1 0,-1 1 1,1-1-1,-1 1 0,1 0 0,0 1 0,1 0 0,-12 10 0,9-6-12,1 1 0,0-1 0,0 2 0,1-1 0,0 1 0,-6 15 0,-2 12 4,1 1-1,2 0 1,-9 53 0,19-84-12,-63 353 103,56-288-68,4 1-1,7 145 1,14-47 102,59 266 1,-66-402-121,2 1 0,1-2 0,1 0 0,23 41 0,-30-64-22,2 0 0,-1-1-1,2 1 1,-1-2 0,2 1-1,-1-1 1,1 0 0,1-1-1,0-1 1,0 1 0,1-2-1,0 0 1,0 0 0,20 8-1,-8-7-9,1-1 0,1-1 0,-1-1 0,1-1 0,30 1 0,-42-5 1,0 0 0,0 0 0,0-2 0,-1 1 0,1-2 0,0 0 0,-1-1 0,0 0 0,1-1 0,-2 0 0,17-9 0,-20 7 4,1-1 0,-1 1-1,0-2 1,-1 1 0,0-1-1,0-1 1,-1 1 0,0-1 0,10-21-1,2-9 10,19-57 0,-23 56-3,252-753 155,-242 714-144,-22 72-12,109-399 151,-109 390-143,0-1-1,-1 1 1,-1-1-1,-2-26 1,0 37-6,0-1 1,0 1 0,-1-1 0,0 1-1,0-1 1,-1 1 0,0 0 0,0 0-1,-1 0 1,0 1 0,0-1 0,-9-9 0,-12-9 48,-2 2 1,0 0-1,-2 2 1,-47-27-1,53 33-18,-5-3 23,-1 2-1,-1 0 0,0 2 0,-1 2 1,-40-12-1,57 20-94,0 1 0,-1 1 1,1 0-1,0 1 0,-1 1 0,1 0 0,-1 1 0,1 0 1,0 1-1,0 1 0,-1 0 0,2 1 0,-1 0 0,-22 12 1,18-6 3,1 1 1,0 1-1,0 0 0,2 1 1,-1 1-1,2 1 1,0 0-1,-15 22 1,-46 63-162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1:0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728 115 10546,'-14'0'513,"7"-1"-500,0 1 0,0 0 0,1 1 0,-1-1 0,0 1 0,0 0 0,1 1 0,-1 0 0,0 0 0,-9 5 0,-76 47 695,-106 81 0,156-105-345,27-19-210,0 2-1,1-1 0,1 2 1,0 0-1,1 1 1,-16 24-1,-50 103 15,26-41 38,46-92-184,-5 10 126,1 0 0,-9 24 0,16-36-107,1 0 0,0 0 0,1 1 0,-1-1-1,2 1 1,-1-1 0,1 1 0,0-1 0,0 1 0,2 8 0,7 20 18,1-1 0,28 64 0,-15-42-98,-4-7-17,-5-9-39,3 0 0,1-1 0,34 56 0,-43-85 82,0 1-1,1-1 1,1-1 0,0 0-1,0 0 1,1-1-1,0 0 1,17 8 0,17 7 4,50 18-1,-38-17 10,-20-9 23,0-2-1,61 16 0,-72-25-15,-1-1 1,1 0-1,0-2 0,49-3 0,3-9 2,116-29 0,25-4 21,-190 41-15,1 0-1,-1 2 1,60 7-1,87 27 89,-113-19-20,120 11 0,-136-25-67,-1-3-1,1-1 0,-1-2 1,61-15-1,181-65 34,-219 62-43,2 4 0,1 2 0,0 4 0,129-8-1,-117 19-31,2 1-93,147-22 1,-208 18 81,0-1 1,-1 0-1,1-2 0,-1-2 0,-1 0 0,0-1 1,0-1-1,-1-2 0,42-31 0,-54 35 26,-1 0 0,0 0-1,0-1 1,-1-1 0,-1 1 0,0-2 0,0 1-1,5-15 1,-4 8-19,-2-1 0,-1 0-1,0 0 1,-1-1 0,2-22-1,-4 6-4,-2 0-1,-1 0 1,-1 1-1,-3-1 1,-1 0-1,-10-38 1,10 54 52,-1-1 0,-2 2 0,0-1 0,-1 1 0,-21-35 0,21 41-2,-1 0 0,-1 1 0,-1 0 0,0 1 0,0 0 0,-1 1-1,-1 0 1,-15-9 0,-1 2 22,0 3 1,-1 0-1,-48-15 0,-104-21 23,66 21-48,-122-44-17,-34-10-26,188 62 3,-109-14 1,-224-2-147,229 23 167,38 5 301,-1 7 0,-159 18 0,236-9-208,-268 32 130,277-27-256,0 3-1,1 3 1,-69 28 0,71-21 14,10-9-17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0:3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307 125 8466,'-76'59'2206,"47"-38"-1717,0 1-1,1 2 1,1 0-1,-46 57 1,67-73-484,1 0-1,0 0 1,1 1 0,-1-1 0,2 1 0,-1 0 0,1 0-1,0 1 1,1-1 0,0 0 0,1 1 0,0 0-1,1-1 1,-1 1 0,2-1 0,-1 1 0,2 0 0,-1-1-1,1 1 1,0-1 0,1 0 0,0 0 0,1 0 0,0 0-1,8 12 1,-4-8 4,1-1-1,0 0 1,1-1 0,20 18-1,53 36-20,-12-10 39,-53-42-52,0-1 0,0-1 0,1 0 0,26 10 0,-29-15 11,-1 1 1,1 1-1,-2 0 1,1 1-1,-1 1 0,-1 0 1,0 1-1,15 15 1,-20-16 52,1-1 0,0 0 0,0 0 0,0-1 0,13 8 0,-16-12-28,0-1-1,1 0 1,-1 0 0,1 0-1,0-1 1,0 0-1,0-1 1,0 1-1,0-1 1,11 0 0,64-1-5,-43-1-3,70 7 0,-43 4-2,-10-1 53,71 3 1,-108-12-31,0 0 1,0-2 0,0 0 0,0-1-1,0-1 1,-1 0 0,31-13 0,-40 13-16,27-12 23,2 2 0,-1 1 0,1 1 0,42-5 0,-4 7 26,-30 5-11,58-13 1,-88 14-44,-1-1 0,1-1 1,-1 0-1,0-1 1,0-1-1,-1 0 1,19-14-1,84-84-90,-82 71 43,61-47 0,-92 80 43,0-1-1,-1 1 1,0-1 0,1 0 0,-1 0 0,0 0-1,0 0 1,-1-1 0,1 1 0,-1-1-1,0 0 1,0 1 0,0-1 0,0 0-1,-1 0 1,1 0 0,-1-1 0,0 1-1,0 0 1,-1 0 0,1-1 0,-1 1-1,0 0 1,0-1 0,0 1 0,-1 0-1,0 0 1,0-1 0,0 1 0,0 0-1,0 0 1,-5-8 0,-2-5 41,-1 1-1,-1 0 1,-1 1 0,-17-21-1,-57-50 259,9 10-105,52 49-152,-6-8 5,-41-35 1,59 61-39,0-1 0,0 1 0,-1 1 0,0 0-1,-1 1 1,0 0 0,-22-7 0,-17 1 19,-1 2 0,-84-6 0,26 4 14,71 10-39,1 1 0,-1 3 0,1 1 0,-55 10 0,-39 2-29,113-14-24,-1-1 0,0-1 1,-36-8-1,44 8 5,3 0 24,-1 1 0,1 0 0,0 1-1,-1 0 1,1 1 0,0 0 0,0 1 0,0 0 0,-15 6 0,-5 3 84,-56 30-1,64-30-10,0-2-1,-27 7 1,25-8 148,-42 19 0,38-11-116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0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87 9754,'-8'-3'127,"-1"-1"1,1 1-1,-1-2 0,1 1 0,0-1 1,1 0-1,-13-11 0,1 1 33,15 12-79,0 0 1,0 0 0,0 1 0,-1-1 0,1 1-1,-1 0 1,1 0 0,-1 1 0,0-1 0,0 1-1,0 0 1,0 0 0,0 1 0,0-1-1,-9 2 1,7 0 21,1 0 0,0 1 1,-1 0-1,1 0 0,0 0 0,0 1 0,0 0 0,0 0 0,1 1 0,-10 6 0,-4 9 91,-1 0 0,2 1 0,1 1-1,-25 38 1,33-47-235,-8 10 47,-1-1 0,-25 23 1,-22 26 58,58-61-42,0 0 0,1 1 0,0-1 0,1 1 0,0 0 0,-5 17 0,4-4 17,1 0-1,1 0 1,1 0-1,1 1 1,1-1 0,1 1-1,6 37 1,-1-28-25,1 1 0,2-1 0,2 0 0,21 51 0,-20-61-16,2-1 0,0 0 0,1-1 0,1 0 0,1-2 0,32 32 0,-22-27-6,0-2 0,2 0 0,0-2 1,44 23-1,-53-34-21,1-1 0,0 0 0,0-1 0,0-2 0,1 0 0,0-1 0,0-1 0,0 0 0,0-2 0,1-1 0,27-3 0,-34 2-7,0-1 0,-1-1-1,1 0 1,-1-1 0,0-1 0,0 0 0,-1-1 0,1 0 0,-1-2 0,0 1-1,-1-1 1,0-1 0,0 0 0,-1-1 0,0 0 0,-1 0 0,10-13 0,-14 13 24,0-1 1,0 1 0,-1-1 0,0 0 0,-1-1-1,0 1 1,-1-1 0,0 0 0,-1 0 0,0 0-1,-1 0 1,-1-23 0,-3-9 14,-1 0 0,-12-50 0,13 81 2,-49-225 242,40 196-135,-2 0 0,-2 1-1,-31-59 1,40 87-82,0 2-1,-1-1 1,0 1 0,-1 0 0,-1 1 0,0 0 0,0 1 0,-1 0 0,0 0-1,0 1 1,-1 1 0,-14-7 0,7 6-3,0 0 1,0 2 0,-1 0-1,1 1 1,-1 1-1,-1 1 1,-32-1-1,40 3-56,-1 1 0,1 0-1,-1 1 1,1 0 0,0 1 0,-1 1-1,1 0 1,0 1 0,-21 8 0,-1 9-46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0:1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1486 5401,'1'1'46,"-1"-1"-1,1 0 1,0 0-1,-1 0 1,1 0-1,0 1 1,-1-1-1,1 0 1,-1 0-1,1 0 0,0 0 1,-1 0-1,1-1 1,0 1-1,-1 0 1,1 0-1,-1 0 1,1 0-1,0-1 1,-1 1-1,1 0 1,-1-1-1,1 1 1,-1 0-1,1-1 1,-1 1-1,1-1 1,-1 1-1,1 0 1,-1-1-1,1 1 1,-1-1-1,0 0 1,1 1-1,-1-1 1,0 0-1,21-29 772,-15 21-458,113-140 1111,-35 48-1585,-39 44 169,80-107 260,-98 123-281,-1-1-1,24-54 1,-37 67 6,86-172 720,-82 170-630,2 2 0,1 1 1,1 0-1,36-35 0,-4 16 18,98-68 0,-81 65-91,-54 38 78,-2-1 1,1-1-1,-2 0 1,0-1-1,0 0 1,-2-1-1,0 0 1,17-34-1,-28 50-108,0 0-1,-1 0 1,1 0-1,0 1 1,0-1-1,0 0 0,0 0 1,0 0-1,-1 0 1,1 0-1,0 0 0,0 1 1,0-1-1,0 0 1,-1 0-1,1 0 0,0 0 1,0 0-1,0 0 1,-1 0-1,1 0 0,0 0 1,0 0-1,0 0 1,-1 0-1,1 0 1,0 0-1,0 0 0,0 0 1,0 0-1,-1 0 1,1 0-1,0-1 0,0 1 1,0 0-1,0 0 1,-1 0-1,1 0 0,0 0 1,0 0-1,0 0 1,0-1-1,0 1 0,-1 0 1,1 0-1,0 0 1,0 0-1,0-1 1,0 1-1,0 0 0,0 0 1,0 0-1,0 0 1,0-1-1,0 1 0,0 0 1,-17 38-1124,10-15 833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22 280 15259,'-11'7'1889,"2"-1"-1169,8-2 1512,11-4-1039,3-4-105,13-5-256,7-1-112,5-6-216,4-1-112,4-4-440,0-2-376,-1 0-584,-2 0 816,-12 3-152,-4 4-176</inkml:trace>
  <inkml:trace contextRef="#ctx0" brushRef="#br0" timeOffset="1">667 0 16235,'8'16'1521,"0"4"-921,-2 3-224,7 10 488,3 4-40,-4 8-248,0 6-103,-3 8-225,-8 1-56,-5 6-376,-8-1-168,-14-4-401,-5-3 617,-9-7-72,0-8-152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0:1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11 8770,'-1'-1'71,"0"0"0,0 0 0,1 0 0,-1 1 0,0-1 0,0 0 0,0 1 0,0-1 0,0 0 0,0 1 0,0 0 0,-1-1 0,1 1 0,0-1 0,0 1 0,0 0 0,0 0 0,0 0 0,0 0 0,-1 0 0,1 0 0,0 0 0,0 0 0,-2 1 0,0 0 17,1 0 0,0 0 0,0 0 0,0 1 0,0-1 0,0 1 0,0-1 0,0 1 0,0 0 0,1 0 0,-3 2 0,-2 5 61,0 0 0,1 1 0,0-1 0,-5 14 1,-54 170 464,-10 26-104,66-198-458,-17 42 69,23-57-118,0 1 1,1 0-1,0 0 0,0-1 1,0 1-1,1 0 1,0 8-1,0-13-5,1 0 1,-1 0-1,0 0 0,1 0 0,0-1 1,-1 1-1,1 0 0,0-1 1,0 1-1,0 0 0,0-1 1,0 1-1,0-1 0,0 0 0,0 1 1,1-1-1,-1 0 0,3 2 1,-1-1 0,0 0 1,0-1 0,1 1 0,-1-1 0,0 0-1,1 0 1,-1 0 0,1-1 0,3 1-1,5 0 2,-1-1 0,1-1 1,0 1-1,21-6 0,193-60 0,-152 41 63,124-25 0,-193 49-38,0 0 0,0 1-1,-1-1 1,1-1 0,0 1 0,-1-1-1,1 0 1,-1 0 0,1 0 0,-1-1 0,4-2-1,-7 2 495,-7 4-250,-8 5-63,7 5-150,3-9-44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6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735 111 11018,'-3'-1'155,"-1"1"-1,1-1 1,0 1-1,-1 0 1,1 0-1,-1 1 1,1-1-1,0 1 1,-1-1 0,1 1-1,-4 2 1,-37 18 827,20-9-391,-18 4 70,0-1 1,-80 16-1,-14 4-31,121-30-596,0 1 0,0 0 0,0 1 1,1 1-1,1 0 0,-1 1 1,1 1-1,1 0 0,0 0 0,0 2 1,1-1-1,-15 21 0,14-15 9,1 1 0,1 1 0,0 0 0,1 0 0,1 1 1,1 0-1,1 0 0,-6 40 0,8-33-16,1 1 0,2-1 0,0 1 0,2 0 0,1-1 0,2 1 0,0-1 0,2 0 0,1 0 0,1-1 0,1 0 0,2 0 0,0-1 1,29 46-1,-30-58-21,1 0-1,0-1 1,0 0 0,2 0 0,-1-2 0,1 0 0,1 0 0,20 11 0,13 2 34,66 24 1,8 3 10,0 5-43,2-5-1,236 61 1,-328-103-6,297 65 24,-262-63-23,0-2 0,1-3 0,67-4 0,228-33-24,-130 9 11,-170 18 10,222-21-8,-4-23 3,181-47-14,-400 85 13,0-2 1,-2-3-1,0-3 1,85-38-1,-105 38-5,-1-1 0,63-45 0,-90 57 9,0-1-1,0-1 0,-1 0 0,-1 0 1,0-1-1,0 0 0,-1 0 1,-1-1-1,0 0 0,0-1 0,-1 0 1,7-22-1,-7 9-7,-1 0 1,-1 0-1,-1 0 0,-2-1 1,0 1-1,-2-1 1,-1 1-1,-1-1 0,-1 1 1,-1 0-1,-2 1 0,-1-1 1,-19-43-1,16 49 14,-1 0 1,0 2-1,-2-1 0,0 2 0,-1 0 0,-20-17 1,-112-84 39,95 78-39,16 14-7,-2 1 0,-1 1 1,0 3-1,-59-23 0,38 22-4,-1 2 0,-94-16-1,2 14-8,-270-2 1,-338 60-9,497-8 16,-357 30 15,325-60-15,150-2-19,128 3-10,1 1 0,0 1 0,0 1 0,0 1 0,0 0 0,0 1 0,0 1 0,1 0 0,-1 1 0,2 1 0,-1 0 0,1 2 0,0-1 0,0 2 0,1 0 0,1 1 0,-20 19 0,14-9-100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3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13651,'626'-26'1817,"-2"-32"-1539,601-91 991,-940 112-1279,153-10 99,-309 40 351,181 13 1,-281-3-129,39 10 0,-10-1 337,-55-11-539,-5 0-205,-8-2-217,0-4 584,0-1-1,1 0 1,-1 0 0,-13-13 0,1-3-130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4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3358 119 8354,'1'-1'104,"-1"0"0,0 0 0,0 0 0,0-1 0,0 1 0,0 0 0,0 0 1,0 0-1,0 0 0,-1-1 0,1 1 0,0 0 0,-1 0 0,1 0 0,0 0 0,-1 0 0,0 0 1,1 0-1,-1 0 0,1 0 0,-1 0 0,-1-1 0,-1 0 34,0-1-1,1 1 1,-1 0-1,0 0 0,-1 1 1,1-1-1,-5-2 1,-6 0 237,1 0-1,-27-4 1,-16 2 1002,-104 4 1,90 3-991,-543-11 660,469 6-632,-522-25 432,584 23-848,-1 4 0,1 3 1,-1 4-1,1 3 0,-150 36 1,194-34 12,-161 52-38,176-52 37,0 0 0,1 2 0,0 0 0,1 1 0,0 2 0,-25 22 1,-217 228 254,248-247-254,1 0-1,0 2 0,2 0 0,-18 38 1,-28 91 144,37-89-70,6-18 6,2 0 0,-13 78 0,23-102-68,1 0 0,1 0 0,1 1 0,1-1 0,0 0 0,1 0 0,1 0 0,1 0 0,9 27 0,64 118 58,-3-9-112,-53-98-4,-3-10-1,1 0 0,32 54 0,118 160 58,-157-243-29,1-1 0,1 0-1,0 0 1,1-2 0,0 0-1,2 0 1,-1-2 0,1 0-1,1-1 1,0 0 0,1-2-1,0 0 1,0-1 0,32 8-1,69 17 5,2-6-1,0-5 0,174 9 0,-109-25 2,297-28 0,-383 10-12,-2-4 0,0-5 0,-1-4 1,-1-4-1,-1-4 0,-2-5 0,-2-3 0,120-74 0,-127 62 7,125-100 0,-178 126 4,0-2 1,-2-2-1,-2 0 0,-1-2 1,-1-1-1,30-53 0,-22 21 5,-2-2-1,-4 0 0,32-117 1,-46 126 32,-2 1 1,-3-2-1,-2 1 0,-3-118 1,-6 150 21,-1 0 1,-2 0-1,0 0 0,-2 1 1,-1-1-1,-1 1 1,-1 1-1,-1 0 1,-2 1-1,0 0 0,-1 0 1,-2 2-1,0 0 1,-1 1-1,-2 0 1,0 2-1,-28-23 0,-11-3-358,-2 3-1,-1 2 0,-2 4 1,-103-44-1,98 53 14,-6 6-88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4:3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941 152 9090,'0'-3'345,"0"0"-1,-1 1 1,1-1 0,-1 0 0,1 1-1,-1-1 1,0 0 0,0 1-1,0-1 1,-1 1 0,1 0 0,0-1-1,-1 1 1,0 0 0,1 0 0,-1 0-1,0 0 1,0 0 0,0 0-1,-5-2 1,-3-3 179,0 2-1,-1-1 0,-18-5 1,7 2 178,-5-4-116,3 2 20,-2 0 1,-29-8-1,46 17-518,0 0 0,0 1 0,0 0 0,0 0 0,0 1 0,1 0 0,-1 0 0,0 1 0,0 1 0,-15 3 0,0 4-46,1 0-1,0 2 0,1 0 1,0 2-1,0 1 1,2 0-1,0 1 0,0 2 1,-20 21-1,8-4-45,2 2-1,1 1 1,2 1 0,-24 44-1,22-28 38,2 1 0,3 1 0,3 1 0,1 1-1,-17 95 1,29-104-18,2-1 0,2 1 0,2 0 0,2 0 0,3 0 0,1 0-1,16 68 1,-17-104-16,1 0 1,0 0-1,0-1 0,1 1 0,1-1 0,13 21 0,-15-28 8,0 0-1,0 0 1,0-1-1,0 1 0,1-1 1,0 0-1,0-1 1,0 1-1,1-1 0,-1 0 1,1 0-1,-1 0 0,1-1 1,0 0-1,0 0 1,11 2-1,2-2 31,0-1 0,0 0 0,0-1-1,0-2 1,1 0 0,34-8 0,-30 4-2,-1-1 0,0-1-1,0-1 1,43-24 0,-47 20-23,0-1 1,-1 0-1,0-1 0,-1-1 0,17-22 1,69-97-22,-14 15 13,-20 42 57,34-43 19,-88 101-59,-2-1 0,0 0 0,-1-1 0,13-35 0,6-41 146,29-156 1,-58 243-162,2-5-12,-1-1 0,-1 1 0,0-1 0,-2 0-1,-1-29 1,0 41-29,1 1 0,-1 0 0,0 0 0,0 0 0,0 0-1,-1 0 1,1 0 0,-1 0 0,0 0 0,0 1 0,-1-1 0,1 1-1,-1-1 1,1 1 0,-1 0 0,0 0 0,0 0 0,-1 0 0,1 1-1,-1-1 1,1 1 0,-1 0 0,0 0 0,1 0 0,-1 1-1,0-1 1,0 1 0,-5-1 0,-8-1-213,0 1 0,1 1 1,-1 1-1,0 0 0,0 1 0,1 1 0,-1 0 1,0 2-1,-21 6 0,2 3-243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4:4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49 345 13691,'-6'12'7542,"17"-12"-5789,197-25 74,182-47-1775,-43 6-93,513-28 64,2 68-840,-751 23 195,-582 11-2133,-643 66 2604,502 5 139,8 52 364,575-121-245,27-8-21,20-6-48,97-25-82,376-84-45,209-11 89,6 32-10,-608 84-151,1 4 1,136 12-1,-209-3 71,-16 1 23,-9-6 64,-1 0 1,0 0 0,0 1-1,0-1 1,0 0 0,0 0-1,0 1 1,0-1 0,0 0 0,0 0-1,0 0 1,0 1 0,0-1-1,0 0 1,0 0 0,0 1-1,-1-1 1,1 0 0,0 0-1,0 0 1,0 1 0,0-1 0,0 0-1,0 0 1,0 0 0,-1 0-1,1 1 1,0-1 0,0 0-1,0 0 1,-1 0 0,1 0-1,0 0 1,0 1 0,0-1-1,-1 0 1,1 0 0,0 0 0,0 0-1,0 0 1,-1 0 0,-17 7-11,0-1 0,0 0 1,0-1-1,-1-2 0,-21 3 0,-3 1 0,-651 83 71,396-57-48,259-28-38,-913 128-1444,832-115 931,88-18 166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13955,'4'5'105,"-1"-1"0,1-1 0,0 1 0,-1 0 0,2-1 0,-1 0 0,0 0 0,1 0 0,-1-1 0,1 1 0,0-1 0,0 0 0,0 0 0,0-1 0,6 2 0,10 1-80,1-1 0,28 0 0,-33-2 28,232-6 59,-146-1-88,36 0-3,259-6-3,284 3-87,463 25 51,178-17 34,-885-13 155,176-3 379,0 41-128,-372 0 143,188 16-186,-1-33 628,-403-8-838,-1-1 0,1-2 0,24-6 1,-33 3 112,-17 7-276,0 0 1,0-1 0,0 1 0,0 0-1,0 0 1,0 0 0,0 0-1,-1-1 1,1 1 0,0 0 0,0 0-1,0 0 1,0-1 0,0 1 0,0 0-1,0 0 1,0 0 0,0 0 0,0-1-1,-1 1 1,1 0 0,0 0 0,0 0-1,0 0 1,0 0 0,0 0-1,-1 0 1,1-1 0,0 1 0,0 0-1,0 0 1,0 0 0,-1 0 0,1 0-1,0 0 1,0 0 0,0 0 0,-1 0-1,1 0 1,0 0 0,0 0 0,-33-3 22,-78 11-309,67-7 140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16396,'12'5'171,"-1"0"0,2-1 1,-1-1-1,0 0 0,1-1 1,0 0-1,-1-1 0,1 0 1,13-1-1,20-3-71,51-10-1,-80 10-18,131-18 359,0 6 0,200 5 1,591 1 792,-854 2-1200,370-19 110,-349 26 53,-1 4 0,137 23 0,-79-4 144,-140-21-536,1-2 1,-1 0 0,1-2-1,42-7 1,-41 1 7,-24 7 177,0 1 0,0 0 0,0-1 0,0 1 0,0-1 0,0 1 0,0-1 0,0 0 0,0 1 0,-1-1 0,1 0 0,0 0 0,-1 1 0,1-1 0,0 0 0,-1 0 0,1 0 0,-1 0 0,1-2 0,-5-10-247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11250,'-33'-7'939,"8"3"447,-43-14 0,60 12-128,11 1-122,15-1 334,20 8-687,1 1-1,-1 2 0,53 13 0,-53-10-519,239 38 155,-112-21-2414,-144-21 1636,-8-4-115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17004,'53'8'2149,"-16"-4"-1987,-13-2-102,-1 0-1,1 2 1,-1 1-1,1 0 1,32 14-1,-52-18-31,-1 1 0,0-1 0,0 1 0,0 0 0,0 0-1,0 1 1,-1-1 0,1 0 0,0 1 0,-1 0 0,0-1 0,0 1-1,0 0 1,0 0 0,0 0 0,2 7 0,-3-6 48,0 0 1,0 1-1,0 0 0,-1-1 1,0 1-1,1-1 0,-2 1 1,1-1-1,-1 1 0,1-1 1,-3 8-1,-3 5 212,-1-1 1,0 0-1,-1 0 0,0-1 0,-19 24 1,-14 12-155,-2-2 0,-2-1 1,-67 54-1,109-100-170,-1 2-8,0 0 0,0-1 0,0 1 0,-1-1 0,1 0 0,-1-1 0,0 1 0,-7 2 0,-5-7-216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19212,'8'1'1977,"5"2"-1161,1 0-320,11 0 824,3-2-216,7-2-376,2-4-383,6-6-954,-1-2-479,-1-7 880,-2 0-224,-6-4-176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14339,'4'6'1416,"14"-11"-735,0-12-201,8-11 576,3-4-96,4-8-80,0 0-80,0 1-303,-2 3-89,-7 6-168,-1 4-120,-7 11-224,-2 4-216,-5 6-393,-3 2-167,-6 0 264,-6 4 64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292 284 12011,'-1'-15'677,"1"-1"1,0 0 0,1 1 0,1 0 0,6-25 0,-5 27-70,0 0 1,-1 0 0,0 0 0,-1-1 0,-1 1 0,0 0 0,-3-25-1,2 36-534,1 0 0,-1 1 1,1-1-1,-1 0 0,0 0 0,0 1 0,0-1 0,0 0 0,0 1 0,0-1 0,0 1 0,0 0 0,0-1 0,-1 1 0,1 0 0,-1 0 0,1-1 0,-1 1 0,-2-1 0,1 1-10,0 0 1,0 0 0,0 0-1,0 0 1,-1 1 0,1 0-1,0-1 1,0 1 0,-1 0-1,-3 1 1,-5 1 14,0 0-1,0 1 1,0 1-1,-19 7 1,12-2-53,0 0-1,0 2 1,1 0-1,1 0 1,0 2-1,0 0 1,-16 18-1,32-31-28,0 1 0,1-1 0,-1 1 0,1-1 0,-1 1 0,0 0 0,1-1 0,-1 1 0,1-1 0,0 1 0,-1 0 0,1-1 0,0 1 0,-1 0 0,1 0 0,0-1 0,0 1 0,-1 0 0,1 0 0,0-1 0,0 1 0,0 0 0,0 0 0,0 0 0,0 1 0,1-2-2,0 1 1,-1-1-1,1 1 1,0-1-1,0 0 0,-1 1 1,1-1-1,0 0 1,0 1-1,0-1 0,0 0 1,-1 0-1,1 0 1,0 0-1,0 0 0,0 0 1,0 0-1,1 0 0,49-9-148,-46 8 136,87-18-362,-81 18 329,1 0 1,0 0-1,-1 1 0,1 1 0,-1 0 0,13 3 0,-21-4 47,-1 1 0,1-1 0,0 1 0,0 0 1,-1 0-1,1 1 0,-1-1 0,1 0 0,-1 1 0,1 0 1,-1-1-1,0 1 0,0 0 0,0 0 0,0 0 0,0 0 0,0 1 1,-1-1-1,1 0 0,-1 1 0,1-1 0,-1 1 0,0 0 0,0-1 1,0 1-1,0 0 0,-1 0 0,1-1 0,-1 1 0,0 0 1,1 0-1,-1 0 0,-1 0 0,1 0 0,0-1 0,-1 1 0,0 4 1,-2 2 79,1 0 1,-1 0 0,-1 0 0,1 0 0,-2 0 0,1-1 0,-1 0-1,0 0 1,-1 0 0,-7 8 0,5-8 61,-1 0 0,0 0 0,-12 8 0,16-13-111,1 0 0,-1-1 0,1 1 0,-1-1 1,0 0-1,0 0 0,0-1 0,0 1 0,-10 0 1,14-2-67,0 0 0,0 0 0,0 0 0,0 0 0,0 0 0,0 0 0,0 0 0,0-1 0,0 1 0,0 0 0,0-1 0,0 1 0,0-1 0,0 1 0,0-1 0,0 1 0,0-1 0,0 0 0,0 1 0,1-1 0,-1 0 0,0 0 0,0 1 0,1-1 0,-1 0 0,1 0 0,-1 0 0,1 0 0,-1-1 0,0-1-7,0 0 1,1 1 0,0-1 0,-1 1 0,1-1 0,0 1 0,0-1-1,0 0 1,1 1 0,-1-1 0,2-4 0,9-24-308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17660,'-1'32'1443,"-11"54"0,7-54-848,-2 48 1,7-41-294,3 1 0,1-1 0,15 59-1,42 111-72,-44-154-165,-12-26 5,-5-28-68,1-1 1,-1 0 0,0 1 0,0-1 0,0 1 0,-1-1 0,1 1-1,0-1 1,0 1 0,0-1 0,0 0 0,0 1 0,0-1 0,-1 1 0,1-1-1,0 1 1,0-1 0,-1 0 0,1 1 0,0-1 0,-1 0 0,1 1-1,0-1 1,-1 0 0,1 1 0,0-1 0,-1 0 0,1 0 0,-1 0-1,1 1 1,0-1 0,-1 0 0,1 0 0,-1 0 0,1 0 0,-1 0-1,1 0 1,-1 0 0,1 0 0,-1 0 0,1 0 0,0 0 0,-1 0-1,1 0 1,-1 0 0,1 0 0,-1 0 0,1 0 0,-1-1 0,1 1 0,0 0-1,-1 0 1,1-1 0,0 1 0,-1 0 0,0-1 0,-7-3 13,1-1 0,0 0 0,-1-1 0,2 0 0,-1 0 0,-8-10 0,-35-46 85,42 53-75,0-2 13,-6-7 118,1 0-1,-11-21 1,24 38-150,-1 1 1,1 0 0,0 0 0,0-1 0,0 1 0,0 0 0,-1-1 0,1 1-1,0 0 1,0 0 0,0-1 0,0 1 0,0 0 0,0-1 0,0 1 0,0 0 0,0-1-1,0 1 1,0 0 0,0-1 0,0 1 0,0 0 0,0-1 0,0 1 0,0 0-1,0 0 1,1-1 0,-1 1 0,0 0 0,0-1 0,0 1 0,0 0 0,1 0 0,-1-1-1,0 1 1,0 0 0,1 0 0,-1 0 0,0-1 0,0 1 0,1 0 0,-1 0 0,0 0-1,0 0 1,1 0 0,-1-1 0,0 1 0,1 0 0,-1 0 0,0 0 0,1 0-1,-1 0 1,22 1 75,-13 0-64,18-2-436,1-1 1,-1-1-1,0-1 1,0-1-1,0-2 1,32-12 0,-12 1-115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12667,'-6'7'599,"-1"1"-1,1 0 1,1 0 0,-1 1 0,2 0 0,-1 0-1,1 0 1,-4 12 0,3-4-98,0 0 0,1 1-1,-2 29 1,5-38-397,0-5-57,1 0-1,-1 0 1,1 1-1,0-1 1,0 0-1,0 0 1,1 1-1,-1-1 1,1 0-1,0 0 1,0 0-1,1 0 0,-1 0 1,5 7-1,-6-10-31,1 0-1,0-1 0,0 1 0,0 0 1,-1-1-1,1 1 0,0-1 0,0 1 0,0-1 1,0 0-1,0 1 0,0-1 0,0 0 0,0 0 1,0 1-1,0-1 0,0 0 0,0 0 0,0 0 1,0 0-1,0-1 0,0 1 0,0 0 1,0 0-1,0-1 0,0 1 0,0 0 0,0-1 1,0 1-1,0-1 0,-1 1 0,1-1 0,0 1 1,0-1-1,0 0 0,-1 1 0,2-2 0,4-4 74,0 1-1,0-1 0,7-10 0,18-27 252,-16 22-68,20-23 0,-34 42-254,1 1 0,-1-1 0,1 1 0,-1 0 0,1-1 0,0 1 0,-1 0 0,1 0 0,0 0 0,0 0 0,0 0 0,0 1 0,0-1 0,3 0 0,-4 1-11,0 0-1,0 0 1,0 0 0,1 0-1,-1 1 1,0-1-1,0 0 1,0 1 0,0-1-1,0 1 1,0-1 0,0 1-1,0-1 1,0 1 0,0 0-1,0 0 1,0-1-1,0 1 1,0 0 0,0 0-1,-1 0 1,1 0 0,0 0-1,-1 0 1,2 2 0,14 37 137,-13-32-88,0 0-1,0 0 0,0 0 0,1-1 0,0 1 1,5 6-1,-7-12-33,-1-1-1,0 0 1,1 1 0,-1-1 0,1 0 0,-1 0-1,1 0 1,0 0 0,-1 0 0,1 0-1,0-1 1,0 1 0,-1-1 0,1 1 0,0-1-1,0 1 1,0-1 0,0 0 0,0 0-1,-1 0 1,1 0 0,0 0 0,0-1 0,0 1-1,0 0 1,0-1 0,-1 0 0,1 1 0,0-1-1,0 0 1,2-2 0,11-5 132,0-2 0,-1 0 1,26-23-1,-30 24-192,1-1 0,0 2 0,1-1 0,-1 2 0,1-1 0,26-10 0,-34 17-175,0 0 0,0 0 0,1 1-1,-1 0 1,0 0 0,0 0 0,6 0 0,21 0-698,-11-5 302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64 212 15211,'-8'10'242,"1"0"0,0 1 0,1-1 0,0 2 1,1-1-1,0 1 0,1 0 0,0 0 0,1 0 0,0 0 0,1 0 0,1 1 0,-1 23 0,2-35-230,0 1 1,0 0-1,0 0 1,0-1-1,0 1 1,1 0-1,-1 0 0,0 0 1,1-1-1,0 1 1,-1 0-1,1-1 1,1 2-1,-2-2-1,0-1 1,1 0-1,-1 1 0,1-1 1,-1 0-1,0 0 0,1 1 1,-1-1-1,1 0 0,-1 0 0,0 0 1,1 0-1,-1 0 0,1 0 1,-1 1-1,1-1 0,-1 0 1,0 0-1,1 0 0,-1 0 1,1-1-1,-1 1 0,1 0 0,-1 0 1,1 0-1,-1 0 0,0 0 1,1-1-1,-1 1 0,1 0 1,-1 0-1,4-3 66,-1 0 0,1 0 0,-1 0 0,0 0 0,0 0 0,0-1 0,0 1 0,2-6 1,12-21 357,-1 0 1,-2-1 0,-1 0-1,-1-1 1,-2 0-1,-1-1 1,-2-1 0,4-39-1,-11 69-371,2-30 311,-2 33-356,0 0 1,0-1-1,0 1 1,0 0-1,0 0 1,0 0-1,-1-1 1,1 1-1,0 0 1,-1 0-1,1 0 1,-1 0-1,1 0 1,-1 0-1,1 0 0,-1 0 1,0 0-1,1 0 1,-1 0-1,0 0 1,-2-1-1,3 2-11,-1 0-1,0 0 1,1 0-1,-1 0 1,0 0-1,1 0 1,-1 0-1,0 0 1,1 1 0,-1-1-1,0 0 1,1 0-1,-1 1 1,1-1-1,-1 0 1,1 1-1,-1-1 1,1 1-1,-1-1 1,1 1-1,-1-1 1,1 1-1,-1-1 1,1 1-1,0-1 1,-1 1-1,1 0 1,0-1 0,0 1-1,-1-1 1,1 1-1,0 1 1,-10 26 66,9-24-49,-10 29 0,1 0 0,3 1 0,0 0 0,-2 40-1,9-72-23,0 1-1,0 0 1,0 0 0,0-1-1,0 1 1,1 0-1,0 0 1,-1-1-1,1 1 1,0 0-1,0-1 1,0 1 0,0-1-1,1 0 1,-1 1-1,1-1 1,-1 0-1,1 0 1,0 0-1,0 0 1,4 3-1,-1-2 3,0 0 0,0-1 0,0 0 0,0 0-1,1 0 1,-1-1 0,1 1 0,-1-1 0,10 0-1,7 2-517,-1-2 0,0 0 0,1-1 0,-1-1 0,0-1-1,37-8 1,-42 4-89,-3-4-71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14283,'-12'13'875,"1"-1"0,1 2 1,0-1-1,-11 21 0,16-26-720,1 0 0,0 1 0,1 0 0,-1-1 0,2 1 0,-1 1 0,1-1-1,1 0 1,-1 12 0,2-20-141,0 0-1,0 1 0,0-1 1,0 1-1,0-1 0,0 0 0,0 1 1,0-1-1,1 1 0,-1-1 1,1 0-1,-1 1 0,1-1 0,-1 0 1,1 0-1,0 0 0,0 1 1,0-1-1,-1 0 0,1 0 1,0 0-1,2 1 0,-2-1 5,1-1 0,-1 1 0,1-1 0,-1 0 0,1 0 0,-1 1 0,1-1 0,-1 0 0,1 0-1,-1 0 1,1 0 0,-1-1 0,1 1 0,-1 0 0,1-1 0,2 0 0,6-3 69,0-1 1,0-1-1,-1 1 1,12-9-1,-20 13-81,19-14 124,-15 10-95,0 1 0,1-1-1,-1 2 1,1-1-1,0 0 1,0 1-1,0 0 1,1 1-1,11-4 1,-17 6-32,-1 0 0,1-1-1,0 1 1,-1 0 0,1 0 0,0 0-1,-1 0 1,1 0 0,0 1 0,0-1-1,-1 0 1,1 0 0,0 0 0,-1 1-1,1-1 1,0 0 0,-1 1 0,1-1 0,-1 0-1,1 1 1,0-1 0,-1 1 0,1-1-1,-1 1 1,1-1 0,-1 1 0,0-1-1,1 1 1,-1-1 0,1 1 0,-1 0-1,0-1 1,0 1 0,1 0 0,-1-1 0,0 1-1,0 0 1,0 0 0,0-1 0,0 1-1,0 0 1,0-1 0,0 1 0,0 0-1,0-1 1,0 1 0,0 0 0,-1 0-1,1 1 18,0-1 0,0 0 0,0 0 0,0 0-1,0 0 1,1 0 0,-1 0 0,0 1-1,0-1 1,1 0 0,-1 0 0,1 0 0,-1 0-1,1 1 1,1-3 33,0 0 0,-1 0 0,1 0 0,-1 0 0,1 0 0,-1-1 0,0 1 0,0-1 0,1 1 0,-1-1 0,1-2 0,19-30 367,-16 24-329,1-1 0,1 1 0,0 0 0,0 1 0,1-1-1,12-10 1,-20 19-134,1 1-1,0-1 0,0 1 1,0 0-1,-1-1 1,1 1-1,0 0 0,0-1 1,0 1-1,0 0 0,0 0 1,0 0-1,-1 0 0,1 0 1,0 0-1,0 0 0,0 0 1,0 0-1,0 0 0,0 1 1,0-1-1,-1 0 0,1 1 1,0-1-1,0 0 0,0 1 1,-1-1-1,1 1 1,0-1-1,0 1 0,-1-1 1,1 1-1,0 0 0,0 0 1,22 32-1537,-14-19 1248,6 3-303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204 262 13987,'-7'7'462,"-1"-1"0,0 0 1,0-1-1,-12 6 0,-24 18 965,28-15-837,0 0 0,1 2 0,-14 16 0,25-27-499,1-1 1,-1 1 0,1 0 0,1 0-1,-1 0 1,1 0 0,-1 0 0,1 0-1,1 1 1,-1-1 0,1 1 0,0-1 0,0 1-1,1 0 1,0-1 0,0 12 0,0-16-79,1 0 0,-1 1 1,0-1-1,1 0 0,-1 1 1,1-1-1,-1 0 0,1 1 0,0-1 1,-1 0-1,1 0 0,0 0 1,0 1-1,0-1 0,0 0 1,0 0-1,0-1 0,0 1 1,0 0-1,0 0 0,2 0 1,-1 0-1,1 0 0,-1 0 1,1-1-1,-1 1 0,0-1 1,1 0-1,-1 0 1,1 0-1,-1 0 0,1 0 1,3-1-1,1 0 15,0-1 1,1-1-1,-1 1 0,0-1 1,0 0-1,-1-1 0,10-5 1,-2-3 62,-1 0-1,0 0 1,-1-1 0,0-1 0,-1 0 0,-1 0 0,0-1-1,-1 0 1,0-1 0,-1 0 0,6-20 0,-2 2 167,-2 0 1,-1-1 0,-2 0-1,5-57 1,-10 75-71,-2 0-1,-1-21 1,-3 27 7,-1 14-36,-3 16-10,0 14-107,2 0 0,1 0 1,1 0-1,2 0 1,2 1-1,4 41 1,-3-67-191,0-1 0,1 1 0,0-1 0,0 0 0,0 0 0,1 0 0,6 12 1,-7-16 56,0 0 0,1 0 0,-1 0 0,0 0 0,1 0 1,0-1-1,-1 1 0,1-1 0,0 1 0,0-1 1,1 0-1,-1 0 0,0-1 0,1 1 0,-1-1 1,1 0-1,4 2 0,11-2-477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28 222 15923,'-3'3'373,"0"0"-1,0 0 0,0 0 0,0 0 1,0 1-1,-3 4 0,6-7-326,0-1 1,-1 1-1,1-1 1,-1 1-1,1 0 0,0-1 1,-1 1-1,1-1 1,0 1-1,0 0 1,0-1-1,-1 1 0,1 0 1,0-1-1,0 1 1,0 0-1,0 0 0,0-1 1,0 1-1,0 0 1,0-1-1,1 1 0,-1 0 1,0-1-1,0 1 1,0 0-1,1-1 0,-1 1 1,0 0-1,1-1 1,-1 1-1,1-1 1,-1 1-1,1-1 0,-1 1 1,1-1-1,-1 1 1,1-1-1,-1 0 0,1 1 1,-1-1-1,1 1 1,0-1-1,-1 0 0,1 0 1,0 1-1,-1-1 1,2 0-1,2 1 35,0-1-1,0 0 1,0 0-1,0 0 1,0 0 0,0-1-1,0 1 1,0-1-1,0 0 1,0 0 0,0 0-1,0-1 1,-1 0-1,1 1 1,0-1 0,-1-1-1,0 1 1,1 0-1,-1-1 1,0 1-1,0-1 1,5-6 0,1-2 61,0 0 1,-1-1 0,0 0 0,0 0-1,7-18 1,-9 18 4,-1 0-1,-1-1 1,3-15 0,-6 23-88,0 0 1,0 0-1,-1 0 1,1 0-1,-1 0 0,-1 0 1,1 0-1,-1 0 1,0 0-1,0 1 1,-3-10-1,4 13-45,-1 0-1,1 0 0,-1 0 0,1-1 1,-1 1-1,0 0 0,1 0 0,-1 1 1,0-1-1,0 0 0,0 0 0,1 0 1,-1 0-1,0 1 0,0-1 0,0 0 1,0 1-1,0-1 0,-1 1 1,1-1-1,0 1 0,0 0 0,0-1 1,0 1-1,-1 0 0,1 0 0,0 0 1,0 0-1,0 0 0,-1 0 0,1 0 1,0 0-1,0 0 0,0 1 0,0-1 1,-1 0-1,1 1 0,-2 0 1,-1 2 17,-1-1 0,0 1 1,1 0-1,0 0 0,0 1 1,0-1-1,-6 8 0,-1 2-14,0 1-1,1 0 0,1 1 0,1 0 0,0 0 0,0 1 0,2 0 0,0 0 0,1 1 1,1-1-1,-3 20 0,6-32-18,1 0 1,0 0 0,0 0-1,0 0 1,1 0 0,-1 0-1,1 0 1,0 0 0,0 0-1,0 0 1,4 6 0,-4-8 0,0-1 1,0 1-1,0-1 0,0 1 1,1-1-1,-1 0 1,0 1-1,1-1 1,-1 0-1,1 0 0,0 0 1,-1 0-1,1-1 1,0 1-1,-1 0 1,1-1-1,0 1 0,0-1 1,0 1-1,-1-1 1,1 0-1,0 0 1,0 0-1,0 0 1,0 0-1,0 0 0,1-1 1,8-1-2,0-1 1,0 0-1,0-1 1,-1 0-1,1-1 1,13-8-1,61-44 11,-65 43-7,-6 4-1,0-1 2,2 1-1,-1 0 1,23-10 0,-34 18-5,-1 1 1,1-1 0,-1 1 0,1 0 0,-1 0 0,1 0 0,-1 1 0,1-1 0,0 1 0,-1 0-1,1 0 1,0 0 0,-1 0 0,1 1 0,0 0 0,-1-1 0,1 1 0,-1 1 0,1-1 0,-1 0-1,1 1 1,-1 0 0,3 2 0,-3-2 4,-1 0-1,1 1 1,-1-1-1,0 1 1,0-1-1,0 1 1,0 0-1,0 0 1,-1 0-1,1 0 1,-1 0-1,0 1 1,0-1-1,0 0 1,0 0-1,-1 1 1,1-1-1,-1 0 1,0 1 0,0-1-1,-1 7 1,0-3 0,0 0 1,-1 0 0,0 0 0,0-1 0,0 1-1,-1-1 1,0 0 0,0 0 0,-8 10 0,-11 11 19,13-19-1,16-20-1,83-110 96,-40 56 4,-48 63-110,0 0 0,0 0 1,1 0-1,0 1 1,-1-1-1,1 1 0,0 0 1,0-1-1,0 1 1,0 1-1,6-4 0,-7 5-6,0-1 0,0 1 0,0 0-1,0-1 1,0 1 0,-1 0-1,1 0 1,0 1 0,0-1 0,0 0-1,0 0 1,0 1 0,0-1-1,-1 1 1,1 0 0,0 0 0,0-1-1,-1 1 1,1 0 0,-1 0-1,1 1 1,-1-1 0,1 0 0,1 2-1,4 4 7,0 0-1,-1 0 1,1 0-1,-1 1 1,-1 0-1,8 13 1,-12-16-4,0 0 0,0 0 0,0 0 0,-1 0 0,0 0 1,0 0-1,0 0 0,0 0 0,-1 0 0,0 0 0,0 0 1,0 0-1,-3 6 0,2-4 8,0 1-1,0 0 1,1-1-1,-1 10 1,17-65 385,-7 3-233,-2 0 0,1-86 1,14 141-218,-16-8-105,-2-1 98,-1-1 1,1 1-1,0 0 0,0-1 0,-1 1 0,1-1 0,0 0 0,0 0 1,-1 0-1,1 0 0,0-1 0,0 1 0,-1-1 0,1 0 0,0 1 0,3-3 1,13-12-168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88 14627,'0'-3'461,"0"-1"0,0 1-1,-1-1 1,1 0 0,-1 1 0,1-1-1,-1 1 1,0 0 0,-2-5-1,2 7-333,1 1 0,-1-1 0,0 0 0,0 0 0,1 0 0,-1 1-1,0-1 1,0 0 0,0 1 0,0-1 0,0 1 0,0-1 0,0 1-1,0-1 1,0 1 0,0 0 0,0-1 0,0 1 0,0 0 0,0 0-1,0 0 1,0 0 0,0 0 0,-1 0 0,1 0 0,0 0 0,0 0-1,0 1 1,0-1 0,0 0 0,0 1 0,0-1 0,0 1 0,-1 0-1,-4 2 55,0 0 1,1 0-1,-1 1 0,1 0 0,0 0 0,0 0 0,0 0 0,0 1 0,1 0 0,-8 10 0,4-2-103,0 0 1,0 1-1,-8 22 0,13-29-74,0 0 1,0 0-1,1 1 1,0 0-1,0-1 1,1 1-1,0 0 0,0 11 1,1-18-5,0 0-1,0 0 1,1-1 0,-1 1-1,0 0 1,0 0 0,1-1-1,-1 1 1,0 0 0,1-1-1,-1 1 1,1 0 0,-1-1-1,1 1 1,-1 0 0,1-1-1,-1 1 1,1-1 0,-1 1-1,1-1 1,0 1 0,-1-1-1,1 0 1,0 1 0,0-1-1,-1 0 1,1 1 0,0-1-1,0 0 1,-1 0 0,1 0-1,0 0 1,0 0 0,0 0-1,-1 0 1,1 0 0,0 0-1,0 0 1,0 0 0,-1 0 0,1-1-1,0 1 1,0 0 0,-1-1-1,1 1 1,1-1 0,4-2-3,1 0 0,-1 0 0,12-9 0,59-52 40,-60 48-22,-1 1-1,2 1 1,-1 1 0,2 0 0,27-13 0,-44 25-13,1-1 1,-1 1 0,1 0-1,0 0 1,0 1 0,-1-1-1,1 1 1,0-1 0,0 1 0,0 0-1,0 0 1,0 0 0,-1 0-1,1 0 1,0 1 0,0 0-1,0-1 1,3 2 0,-4 0-1,1 0 0,-1-1 0,0 1 1,0 0-1,0 0 0,0 0 0,-1 0 1,1 0-1,-1 1 0,1-1 0,-1 1 0,0-1 1,1 1-1,-1-1 0,0 1 0,-1-1 0,1 1 1,0 4-1,10 89 117,-11-95-112,0 0 0,0 0 0,0-1 0,0 1 0,0 0 0,1 0 0,-1-1 0,0 1 0,0 0 0,1 0 0,-1-1 0,0 1 0,1 0 0,-1-1 1,1 1-1,-1 0 0,1-1 0,-1 1 0,1 0 0,0-1 3,-1 0-1,1 0 1,-1-1 0,0 1 0,1 0-1,-1 0 1,1 0 0,-1 0 0,0-1-1,1 1 1,-1 0 0,0 0 0,1 0-1,-1-1 1,0 1 0,0 0 0,1-1-1,-1 1 1,0 0 0,0-1 0,1 1 0,-1 0-1,0-1 1,0 0 0,13-32 334,-9 15-223,-1 0 0,-1 0-1,0 0 1,-2 0 0,0 0 0,-4-35 0,3 51-109,1-1 1,-1 0 0,0 1-1,0-1 1,0 1 0,0 0-1,0-1 1,-1 1 0,1 0-1,-1 0 1,-2-4 0,4 6-11,-1 0 1,1-1-1,-1 1 1,1 0-1,0-1 1,-1 1-1,1 0 1,-1 0-1,1-1 1,-1 1-1,1 0 1,0 0 0,-1 0-1,1 0 1,-1 0-1,1 0 1,-1 0-1,1 0 1,-1 0-1,1 0 1,-1 0-1,1 0 1,-1 0-1,0 0 1,0 1 0,0 0 0,0-1 0,0 1 0,0 0 0,1 0 0,-1 0 0,0-1 0,0 1 0,1 0 0,-1 0 0,1 0 0,-1 0 1,1 0-1,-1 1 0,0 1 0,0-1 0,0 1 0,0 0 1,0 0-1,1 0 1,-1-1-1,1 1 0,-1 0 1,1 0-1,0 0 1,0 0-1,0 0 0,1 0 1,-1 0-1,1 0 0,-1 0 1,1-1-1,0 1 1,0 0-1,1 0 0,1 3 1,-2-4-3,1 0 0,0-1 1,0 1-1,0 0 0,0-1 0,0 1 1,1-1-1,-1 0 0,0 0 0,1 0 1,-1 0-1,0 0 0,1 0 0,-1-1 1,1 1-1,0-1 0,-1 1 0,1-1 1,-1 0-1,1 0 0,-1 0 1,1-1-1,3 0 0,10-3-94,0 0 1,-1-1-1,0-1 1,0 0-1,-1-1 0,0 0 1,0-2-1,19-13 1,-18 9-32,-4-2-95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14619,'-1'-12'777,"-2"-17"2102,3 29-2850,0 0 1,0 0-1,0 0 1,0 1-1,0-1 1,0 0-1,0 0 1,0 0-1,0 0 1,0 0-1,0 0 1,0 0-1,0 0 1,-1 0-1,1 0 1,0 0-1,0 0 1,0 0-1,0 0 1,0-1-1,0 1 1,0 0-1,0 0 1,0 0-1,0 0 1,0 0-1,0 0 1,0 0-1,0 0 1,0 0-1,0 0 1,0 0-1,0 0 1,0 0-1,-1 0 1,1 0-1,0 0 1,0 0-1,0 0 1,0 0-1,0 0 1,0 0-1,0 0 1,0-1-1,0 1 1,0 0-1,0 0 1,0 0-1,-2 17 993,-41 437 1597,39-416-2677,2-10-813,-8 35 0,5-52-147,5-11 994,0 1 0,-1-1 0,1 0 0,0 0 0,-1 0 0,1 0-1,0 0 1,-1 0 0,1 0 0,0 0 0,0 0 0,-1 0 0,1 0-1,0 0 1,-1 0 0,1 0 0,0 0 0,-1 0 0,1 0-1,0-1 1,0 1 0,-1 0 0,1 0 0,0 0 0,0 0 0,-1 0-1,1-1 1,0 1 0,0 0 0,-1 0 0,1-1 0,0 1 0,0 0-1,0 0 1,0-1 0,-1 1 0,1 0 0,0 0 0,0-1 0,-8-12-654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6 319 12987,'-1'3'206,"0"0"1,0 0 0,0 1 0,1-1-1,-1 0 1,1 1 0,0-1 0,0 0-1,0 1 1,0-1 0,0 0-1,1 1 1,0-1 0,-1 0 0,1 1-1,1-1 1,-1 0 0,0 0-1,1 0 1,-1 0 0,1 0 0,0 0-1,0-1 1,0 1 0,0-1-1,1 1 1,-1-1 0,4 3 0,-2-2-169,-1-1 1,1 1 0,-1-1-1,1 0 1,0 0 0,0-1-1,0 1 1,0-1 0,0 0-1,0 0 1,0 0 0,0 0-1,0-1 1,1 1 0,-1-1-1,0 0 1,0-1 0,1 1-1,-1-1 1,0 0 0,0 0-1,4-1 1,0-2 36,0-1 0,-1 1 1,0-1-1,0-1 0,0 1 1,0-1-1,-1 0 0,0-1 0,8-11 1,6-10 208,17-32 0,-31 49-227,14-22-485,18-43 0,-34 64 156,1 1 1,-2-1-1,1 0 1,-2 0 0,1 0-1,-2 0 1,1-25-1,-4 5-409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4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15371,'14'-7'1569,"5"-12"-969,2-2-248,7-4 552,-1-3-64,0-2-376,-1 0-400,1 5 1601,-4 4-1529,-3-1 40,-1-1 48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16203,'0'0'45,"0"0"-1,1 0 0,-1-1 1,0 1-1,0 0 0,0 0 1,0 0-1,0-1 0,0 1 1,1 0-1,-1 0 0,0 0 1,0 0-1,0-1 0,0 1 0,1 0 1,-1 0-1,0 0 0,0 0 1,1 0-1,-1 0 0,0-1 1,0 1-1,0 0 0,1 0 1,-1 0-1,0 0 0,0 0 0,1 0 1,-1 0-1,0 0 0,0 0 1,1 0-1,-1 0 0,0 0 1,0 0-1,1 0 0,-1 1 1,0-1-1,0 0 0,0 0 1,1 0-1,-1 0 0,0 0 0,0 0 1,0 1-1,1-1 0,-1 0 1,0 0-1,0 0 0,0 1 1,0-1-1,1 0 0,-1 0 1,0 0-1,0 1 0,0-1 1,0 0-1,0 0 0,0 1 0,0-1 1,0 0-1,0 0 0,0 0 1,0 1-1,1 23 620,-1-17-85,-13 266 2018,2-78-1252,10-194-1325,1 0 0,0 0 0,0 0 0,0 0 0,0 0 0,0 0 0,0 0 0,0-1 0,0 1 0,0 0 0,1 0 0,-1 0-1,0 0 1,0 0 0,1 0 0,-1-1 0,1 1 0,-1 0 0,1 0 0,-1 0 0,2 0 0,-2-1-5,1 0 0,0 0 0,-1 0 0,1 0 0,-1 0 0,1 0 0,0 0 0,-1 0 0,1 0-1,-1 0 1,1-1 0,0 1 0,-1 0 0,1 0 0,-1-1 0,1 1 0,-1 0 0,1-1 0,-1 1 0,1-1 0,-1 1 0,1-1 0,27-34 359,-27 34-365,20-31 223,26-35 195,-42 61-385,0-1 1,1 2 0,-1-1-1,1 1 1,1 0 0,-1 0-1,11-6 1,-16 10-42,0 1 1,0-1-1,0 1 0,0 0 1,0-1-1,0 1 0,0 0 1,0-1-1,0 1 0,0 0 1,0 0-1,0 0 0,0 0 1,0 0-1,0 0 0,1 0 1,-1 1-1,0-1 0,0 0 1,0 0-1,0 1 0,0-1 1,-1 1-1,1-1 0,0 1 1,0-1-1,0 1 0,0 0 1,0-1-1,-1 1 0,1 0 1,0 0-1,0-1 0,-1 1 1,1 0-1,-1 0 0,1 0 1,-1 0-1,1 0 0,-1 0 1,0 0-1,1 0 0,-1 0 1,0 0-1,0 0 0,1 1 1,1 7-2,-1 1 0,1 0 0,-1 18 0,-1-22 4,0 23-9,1 15 141,-1-44-134,0 0 1,0 0-1,0 0 1,0 0-1,0-1 1,0 1 0,0 0-1,0 0 1,0 0-1,0 0 1,0 0 0,0 0-1,1 0 1,-1 0-1,0 0 1,0 0-1,0 0 1,0 0 0,0 0-1,0 0 1,0 0-1,0 0 1,0 0-1,1 0 1,-1 0 0,0 0-1,0 0 1,0 0-1,0 0 1,0 0 0,0 0-1,0 0 1,0 0-1,0 0 1,1 0-1,-1 0 1,0 0 0,0 0-1,0 0 1,0 0-1,0 0 1,0 0-1,0 0 1,0 0 0,0 0-1,0 0 1,0 0-1,0 0 1,1 0-1,-1 0 1,0 1 0,0-1-1,0 0 1,8-28 187,16-106 532,-15 81-247,-12 78-393,2 1-1,1-1 0,3 29 1,-3-53-82,0 0 1,0 0 0,0 1-1,0-1 1,0 0 0,0 0-1,1 0 1,-1 0 0,0 0 0,1 0-1,-1 0 1,1 0 0,-1 0-1,1 0 1,-1 0 0,1-1-1,0 1 1,-1 0 0,1 0-1,0 0 1,0-1 0,0 1-1,0 0 1,-1-1 0,3 2-1,-2-2 1,1 0-1,-1 0 0,0-1 1,1 1-1,-1 0 1,0 0-1,1-1 0,-1 1 1,0-1-1,0 1 0,1-1 1,-1 1-1,0-1 1,0 0-1,0 1 0,0-1 1,1-1-1,6-5 4,0-1 0,-1 1 1,0-2-1,5-8 0,23-41 23,-25 38-16,22-29 0,-32 49-11,0 0 0,0 0 0,0-1 0,0 1 0,0 0 0,0 0 0,1 0 0,-1-1 0,0 1 0,0 0 0,0 0 0,0 0 1,0 0-1,0-1 0,0 1 0,1 0 0,-1 0 0,0 0 0,0 0 0,0 0 0,0 0 0,0-1 0,1 1 0,-1 0 0,0 0 0,0 0 0,0 0 0,1 0 0,-1 0 0,0 0 0,0 0 0,0 0 0,0 0 0,1 0 0,-1 0 0,0 0 0,0 0 0,0 0 0,1 0 0,-1 0 0,0 0 0,0 0 0,0 0 0,1 0 0,-1 0 0,0 0 0,0 1 0,0-1 0,0 0 0,0 0 0,1 0 0,-1 0 0,0 0 0,0 0 0,0 1 0,0-1 0,0 0 0,0 0 0,1 0 0,-1 0 0,0 1 0,0-1 0,0 0 0,0 0 0,0 1 0,2 12 6,-2-12-6,-1 39 7,0-31-10,0 0 1,1 0-1,0 1 1,0-1-1,1 0 0,0 0 1,1 0-1,0 0 1,4 10-1,-6-19 5,0 1 0,1 0 0,-1-1 0,1 1-1,-1-1 1,0 1 0,1-1 0,-1 1 0,1-1-1,-1 1 1,1-1 0,0 1 0,-1-1 0,1 0-1,-1 1 1,1-1 0,0 0 0,-1 1 0,1-1-1,0 0 1,-1 0 0,1 0 0,0 0-1,-1 1 1,1-1 0,1 0 0,0-1 2,-1 1-1,1-1 1,0 1-1,0-1 1,0 1 0,-1-1-1,1 0 1,0 0 0,-1 0-1,2-1 1,5-4 27,0-1-1,13-14 1,-18 18-16,55-67 251,-61 106-90,2-30-167,-5 55 44,6-56-53,-1-1 0,2 1 0,-1-1 1,1 1-1,-1-1 0,1 1 0,0-1 0,1 0 0,-1 0 1,1 1-1,2 3 0,-3-6 0,0-1-1,1 0 1,-1 1 0,0-1 0,1 0-1,0 1 1,-1-1 0,1 0 0,-1 0 0,1-1-1,0 1 1,0 0 0,-1 0 0,1-1-1,0 1 1,0-1 0,0 0 0,0 1-1,0-1 1,0 0 0,0 0 0,-1 0-1,1 0 1,0-1 0,0 1 0,0-1-1,0 1 1,0-1 0,0 1 0,-1-1 0,3-1-1,5-2 10,1-1 0,-1 0-1,0 0 1,12-10 0,-8 5 3,0-1 0,0-1 0,-1 0 0,-1 0 1,0-1-1,-1-1 0,0 0 0,-1 0 0,-1-1 0,0 0 0,7-21 0,-48 71 38,28-28-51,1 1 0,0 0-1,0 0 1,1 0 0,0 0 0,1 1 0,0-1 0,0 1 0,0-1 0,1 1 0,1 0 0,0 0 0,0-1 0,1 10 0,0-17-41,-1 1 0,0-1 0,1 0 0,0 1 0,-1-1 1,1 0-1,0 1 0,0-1 0,0 0 0,0 0 0,-1 0 1,2 0-1,-1 0 0,0 0 0,0 0 0,0 0 0,0 0 1,1 0-1,-1-1 0,0 1 0,1 0 0,-1-1 0,0 1 1,1-1-1,-1 0 0,1 1 0,-1-1 0,1 0 0,-1 0 1,1 0-1,-1 0 0,1 0 0,-1 0 0,1-1 0,-1 1 1,1 0-1,-1-1 0,0 1 0,1-1 0,-1 1 0,0-1 1,1 0-1,-1 0 0,0 1 0,0-1 0,1 0 1,-1 0-1,1-2 0,15-10-717,-6 8 254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19284,'1'1'109,"0"-1"0,0 1 0,-1 0 0,1-1 0,0 1 1,-1 0-1,1 0 0,0 0 0,-1-1 0,1 1 0,-1 0 0,1 0 0,-1 0 0,0 0 0,1 0 0,-1 0 0,0 0 0,0 0 0,0 0 0,0 0 1,0 0-1,0 0 0,0 0 0,0 1 0,-1 36 463,1-26 11,-25 239 1681,17-196-2202,2-27 107,6-28-166,0 0 1,0 0-1,0 0 0,0 0 0,0 0 1,0 0-1,0 0 0,0 0 0,0 0 1,0 0-1,0 0 0,0 0 0,-1 0 0,1 0 1,0 0-1,0-1 0,0 1 0,0 0 1,0 0-1,0 0 0,0 0 0,0 0 1,0 0-1,0 0 0,0 0 0,0 0 1,0 0-1,0 0 0,0 0 0,0 0 0,0 0 1,0 0-1,-1 0 0,1 0 0,0 0 1,0 0-1,0 0 0,0 0 0,0 0 1,0 0-1,0 0 0,0 0 0,0 0 1,0 0-1,0 0 0,0 0 0,0 0 0,0 0 1,-1 0-1,1 0 0,0 0 0,0 0 1,0 0-1,0 0 0,0 0 0,0 0 1,0 1-1,0-1 0,-1-18 124,2-4-87,1 1-1,1-1 1,1 1 0,1 0-1,1 0 1,1 0 0,1 1-1,0 0 1,2 0 0,0 1 0,1 1-1,14-19 1,-20 30-42,1 0 1,0 1-1,0-1 0,1 1 0,0 0 1,10-7-1,-15 12-1,1-1 0,-1 1 0,1 0-1,-1 0 1,1 0 0,0 0 0,-1 0 0,1 0 0,0 1 0,0 0 0,-1-1 0,1 1 0,0 0 0,0 0-1,0 0 1,-1 1 0,1-1 0,0 1 0,0 0 0,-1-1 0,1 1 0,0 0 0,-1 1 0,5 1 0,-3 0 24,-1-1 0,1 1 1,-1 0-1,1-1 0,-1 2 1,0-1-1,0 0 0,0 1 1,0-1-1,-1 1 0,1 0 1,-1 0-1,3 7 0,-5-9 36,1 0 0,-1 1 0,1-1-1,-1 1 1,0-1 0,0 1 0,0-1 0,0 1-1,0-1 1,0 1 0,-1-1 0,1 1 0,-1-1-1,0 0 1,0 1 0,0-1 0,0 0-1,0 1 1,0-1 0,-1 0 0,1 0 0,-1 0-1,1 0 1,-1 0 0,-3 2 0,1 0-92,-1-1 0,0 1 0,0-1 1,0 0-1,0 0 0,-1-1 0,1 1 0,-1-1 1,0-1-1,0 1 0,0-1 0,1 0 0,-1 0 1,0 0-1,0-1 0,0 0 0,0 0 1,0-1-1,0 0 0,0 0 0,0 0 0,0-1 1,-6-2-1,5-1-2008,7 2-342,14 1 110,5 4 884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115 143 14899,'1'-1'130,"-1"1"0,0 0 0,0-1 0,0 1 0,1 0-1,-1-1 1,0 1 0,0-1 0,0 1 0,0 0 0,0-1 0,0 1 0,0-1-1,0 1 1,0 0 0,0-1 0,0 1 0,0-1 0,0 1 0,0-1 0,0 1-1,0 0 1,-1-1 0,1 1 0,0 0 0,0-1 0,0 1 0,-1 0-1,1-1 1,0 1 0,0 0 0,-1-1 0,1 1 0,0 0 0,-1 0 0,1-1-1,0 1 1,-1 0 0,1 0 0,-1-1 0,1 1 0,0 0 0,-1 0 0,1 0-1,-1 0 1,1 0 0,0 0 0,-1 0 0,1 0 0,-1 0 0,1 0 0,0 0-1,-1 0 1,0 0 0,-23 4 2704,19-1-2731,1-1 0,0 2 0,0-1 0,0 0 0,0 1 0,0 0 0,1 0 0,0 0 0,0 0 0,0 0 0,0 1 0,-3 8 0,-1 2-117,0 1 0,-6 26-1,10-20-24,5-16 37,6-13 51,3-9 76,-1 0 0,11-25 0,-14 27-34,0 0-1,0 1 0,1 0 1,18-22-1,-26 35-88,1-1 0,-1 0-1,1 1 1,-1-1 0,1 1 0,-1-1-1,1 1 1,-1-1 0,1 1-1,-1-1 1,1 1 0,0-1 0,-1 1-1,1 0 1,0-1 0,-1 1 0,1 0-1,0 0 1,-1 0 0,1-1 0,0 1-1,0 0 1,-1 0 0,1 0-1,0 0 1,0 0 0,-1 0 0,1 0-1,0 1 1,-1-1 0,1 0 0,0 0-1,0 1 1,-1-1 0,1 0 0,0 1-1,-1-1 1,1 0 0,-1 1-1,1-1 1,0 1 0,2 3-2,0 1-1,0-1 1,0 0 0,-1 1-1,3 7 1,-4-9-1,0 0 1,0-1-1,1 1 1,-1 0 0,1 0-1,-1-1 1,1 1-1,0-1 1,0 0-1,0 1 1,3 1-1,-3-3 6,0-1-1,1 1 0,-1-1 1,0 0-1,0 1 0,0-1 1,1-1-1,-1 1 0,0 0 1,0 0-1,0-1 0,1 1 1,-1-1-1,0 0 0,0 1 1,2-3-1,35-18 87,-31 16-72,14-9 50,-3 1 19,30-13 0,-44 23-72,-1 1 0,1 0 0,0 1 1,0-1-1,0 1 0,1 0 0,-1 0 0,0 0 0,0 1 0,0 0 0,10 1 0,-13-1-13,-1 1 0,0-1 0,1 1 0,-1 0 0,0 0 0,1-1 0,-1 1-1,0 0 1,0 0 0,0 0 0,0 0 0,0 0 0,0 0 0,0 1 0,0-1 0,0 0 0,-1 0 0,1 1 0,0-1 0,-1 0 0,1 1 0,-1-1 0,1 2-1,1 15 1363,-6-37-919,0 2-210,0 0 1,1-1 0,1 1 0,0-26 0,5 44-387,-1 0 1,0 1 0,0-1 0,1 1 0,-1 0 0,0 0 0,-1 0 0,1 0 0,0 0 0,2 4 0,14 13-1605,-15-16 1532,0 0 1,0-1 0,0 0 0,1 0-1,-1 0 1,1 0 0,0 0 0,-1-1 0,1 0-1,0 0 1,0 0 0,0 0 0,0 0 0,5 0-1,17-2-907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11875,'-3'0'406,"0"1"0,1-1 1,-1 1-1,1 0 1,-1 0-1,1 0 1,-1 0-1,1 1 1,0-1-1,0 1 1,-1-1-1,1 1 1,0 0-1,0-1 1,1 1-1,-1 0 1,0 1-1,1-1 1,-3 4-1,-3 4 499,1 1-1,-8 21 1,8-20-667,1 0 0,1 1 0,0 0 0,1 0 0,0 0 0,1 0 1,-1 24-1,3-36-236,0-1-1,0 1 1,0-1 0,0 1 0,0-1 0,0 1 0,0-1 0,0 1 0,0-1 0,1 1 0,-1-1 0,0 1 0,0-1 0,0 1 0,1-1 0,-1 0 0,0 1 0,1-1 0,-1 0 0,0 1-1,1-1 1,-1 0 0,0 1 0,1-1 0,-1 0 0,1 1 0,-1-1 0,1 0 0,-1 0 0,0 0 0,1 0 0,-1 1 0,1-1 0,-1 0 0,1 0 0,-1 0 0,1 0 0,-1 0 0,1 0-1,-1 0 1,1 0 0,-1 0 0,1 0 0,-1-1 0,1 1 0,-1 0 0,1 0 0,-1 0 0,1-1 0,-1 1 0,1 0 0,22-16 173,6-10 90,16-13 183,-41 36-384,0 0 1,0 1-1,1-1 0,-1 1 1,0 0-1,1 0 0,-1 0 0,1 1 1,6-1-1,-10 1-50,0 1 0,0 0 1,0 0-1,0 0 0,1 0 0,-1 0 1,0 0-1,0 0 0,0 1 0,0-1 1,0 0-1,0 1 0,1-1 0,-1 1 1,0-1-1,0 1 0,0-1 0,0 1 1,-1 0-1,1 0 0,2 1 0,10 22 115,-12-21-120,0 0-1,1 0 0,-1 0 0,1-1 1,0 1-1,3 4 0,-4-6-4,-1-1 0,1 1 0,0 0 0,0-1 1,0 1-1,0-1 0,0 1 0,0-1 0,0 1 0,0-1 0,0 0 0,0 1 0,1-1 1,-1 0-1,0 0 0,0 0 0,0 0 0,0 0 0,0 0 0,0 0 0,0-1 0,0 1 0,1 0 1,0-1-1,7-3 55,0 0 0,-1 0 0,1-1 0,-1 0 0,15-13 0,6-3 100,-19 14-112,-3 2 6,0 1 0,1-1 0,0 1 0,13-5 0,-19 8-47,0 1 0,-1-1 0,1 1 0,0 0 0,0-1 0,0 1 0,-1 0 0,1 0 0,0 0 0,0 0 0,0 0 0,-1 1 0,1-1 0,0 1 0,0-1 0,-1 1 0,1 0 0,0-1 0,-1 1 0,1 0 0,-1 0 0,1 0 0,-1 0 0,1 0 0,-1 1 0,0-1 0,1 0 0,0 2 0,3 5-4,-1-1 1,0 1 0,-1-1 0,0 1 0,0 0 0,0 0-1,1 14 1,-2-13-2,1 1 0,0-1-1,0 0 1,0 0 0,7 12-1,-9-20 2,-1 0-1,1-1 0,-1 1 1,1 0-1,0 0 0,-1 0 1,1-1-1,0 1 0,0 0 1,0-1-1,-1 1 0,1 0 1,0-1-1,0 1 1,0-1-1,0 0 0,0 1 1,0-1-1,0 0 0,0 1 1,0-1-1,2 0 0,-1 0 2,-1 0-1,1-1 0,0 1 0,0-1 0,0 1 1,0-1-1,0 0 0,-1 0 0,1 1 0,0-1 1,2-2-1,5-4-10,-1-1-1,0 0 1,12-13 0,-12 12-35,-5 5-2,0 0 1,0 1-1,1 0 1,-1-1-1,1 1 1,0 1-1,7-5 1,-10 7-9,-1 0 0,1-1 0,0 1 1,-1 0-1,1 0 0,0 0 0,0 0 0,-1 0 1,1 0-1,0 0 0,0 0 0,-1 0 0,1 0 1,0 0-1,0 0 0,-1 1 0,1-1 0,0 0 0,-1 1 1,2-1-1,-1 2-167,1-1 0,-1 0-1,0 0 1,0 1 0,0-1 0,0 0 0,0 1 0,0-1 0,-1 1 0,1-1 0,0 1-1,0 2 1,2 3-1025,2-7 485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17180,'-2'92'5524,"1"44"-3783,3-85-1549,-1 138-193,-1-188-22,0 0 0,0-1 0,0 1 0,0 0 0,0 0 0,0 0 0,-1-1 0,1 1 0,0 0 0,0 0 0,-1-1 0,1 1 0,0 0 0,-1 0 0,1-1 0,-2 2 0,2-2 13,0 0 0,-1 0 0,1 0 1,0 0-1,-1 0 0,1 0 0,0 0 1,-1 0-1,1 0 0,0 0 0,0-1 1,-1 1-1,1 0 0,0 0 0,0 0 1,-1 0-1,1-1 0,0 1 0,0 0 1,-1 0-1,1 0 0,0-1 1,0 1-1,0 0 0,0-1 0,-1 1 1,1-1-1,-13-25-265,-51-193 1717,66 221-1379,-1 0 0,1 1 0,0-1 0,0-1 0,0 1 0,0 0 0,0 0 0,1-1 0,-1 0 0,0 1 0,1-1 0,-1 0 0,1 0 0,-1 0 0,4 1 0,3 1-121,0 0 0,1-1 0,16 3 0,-23-5-56,28 0-935,-29 0 1012,-1 0 0,1 0 1,-1-1-1,0 1 0,1-1 0,-1 1 0,0-1 1,1 1-1,-1-1 0,0 0 0,0 1 0,1-1 0,-1 0 1,0 0-1,0 0 0,0 0 0,0 0 0,0 0 1,1-2-1,3-10-366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53 195 19788,'-1'2'352,"0"1"0,0 0 0,0 0 1,1 0-1,-1 0 0,1 0 0,-1 0 0,1 0 0,0 5 0,0-7-296,1-1 0,-1 0-1,0 1 1,0-1 0,0 0 0,0 1 0,0-1 0,0 0-1,1 1 1,-1-1 0,0 0 0,0 1 0,0-1-1,1 0 1,-1 0 0,0 1 0,0-1 0,1 0-1,-1 0 1,0 1 0,1-1 0,-1 0 0,0 0 0,1 0-1,-1 0 1,0 0 0,1 1 0,-1-1 0,0 0-1,1 0 1,1 0 30,-1-1 0,0 1-1,1 0 1,-1-1 0,1 1 0,-1-1-1,0 1 1,1-1 0,-1 0-1,0 0 1,0 1 0,2-3 0,1 1 22,0-1 0,-1-1 1,1 1-1,-1 0 1,0-1-1,0 0 0,0 0 1,0 1-1,-1-2 1,1 1-1,-1 0 1,0 0-1,-1-1 0,1 1 1,-1-1-1,2-7 1,-3 12-93,0-1 0,0 1 1,1-1-1,-1 1 1,0-1-1,0 1 0,0 0 1,0-1-1,0 1 1,0-1-1,0 1 0,0-1 1,0 1-1,0-1 1,0 1-1,0 0 0,0-1 1,0 1-1,0-1 1,-1 1-1,1-1 0,0 1 1,0 0-1,0-1 1,-1 1-1,1-1 0,0 1 1,0 0-1,-1-1 1,1 1-1,0 0 1,-1 0-1,1-1 0,-1 1 1,1 0-1,-1-1 0,0 1 6,0 1-1,-1-1 0,1 0 0,0 0 0,0 1 0,0-1 0,0 1 0,-1-1 0,1 1 0,0 0 0,0-1 0,-2 2 0,-29 28 143,24-20-155,0 1 1,1 0-1,0 0 0,1 1 1,0 0-1,1 0 0,0 0 1,1 0-1,1 1 0,-3 16 1,6-29-10,0 1 1,-1-1 0,1 1 0,0-1-1,0 0 1,0 1 0,0-1 0,0 1-1,0-1 1,1 1 0,-1-1 0,0 0-1,0 1 1,0-1 0,0 1-1,0-1 1,1 0 0,-1 1 0,0-1-1,0 0 1,0 1 0,1-1 0,-1 0-1,0 1 1,1-1 0,-1 0 0,0 0-1,1 1 1,-1-1 0,0 0 0,1 0-1,-1 0 1,0 1 0,1-1 0,-1 0-1,1 0 1,-1 0 0,0 0 0,1 0-1,-1 0 1,1 0 0,-1 0 0,1 0-1,-1 0 1,0 0 0,1 0 0,-1 0-1,1 0 1,-1 0 0,0 0 0,1-1-1,-1 1 1,1 0 0,-1 0 0,0 0-1,1-1 1,0 1 0,27-17 70,-27 16-67,96-75 267,-72 54-190,0 1 0,2 2 0,49-29 0,-72 46-75,0 1 0,-1-1-1,1 1 1,0-1 0,0 1 0,-1 0-1,1 1 1,0-1 0,0 1 0,0-1 0,0 1-1,0 0 1,0 1 0,0-1 0,0 1 0,0 0-1,6 1 1,-8 0-5,1-1 1,-1 1-1,1-1 1,-1 1-1,0 0 0,1 0 1,-1 0-1,0 0 1,0 1-1,-1-1 0,1 1 1,0-1-1,-1 1 1,0-1-1,1 1 0,-1 0 1,0-1-1,0 1 0,0 0 1,-1 0-1,1 0 1,-1 0-1,0 4 0,1 23 5,0-20 219,6-35 93,6-41 115,13-49 122,-26 115-580,0-1-1,0 0 1,1 0 0,-1 1 0,0-1 0,0 0-1,1 1 1,-1-1 0,0 0 0,1 1 0,-1-1-1,0 1 1,1-1 0,-1 0 0,1 1 0,-1-1-1,1 1 1,-1-1 0,1 1 0,0 0 0,-1-1 0,1 1-1,-1 0 1,1-1 0,0 1 0,-1 0 0,1-1-1,0 1 1,0 0 0,0 0 0,19 8-2068,-3-1 416,42 5-150,-23-9 695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1456 103 11955,'-83'-29'1377,"-116"-24"1,158 45-798,-1 2-1,0 2 1,0 2 0,-83 6 0,70 3-359,1 3 0,0 1 0,0 4 0,2 1 0,0 3 0,1 2 0,1 3 0,1 1 1,1 3-1,2 1 0,-78 65 0,105-77-139,1 1 0,0 1 0,1 0 0,1 1 0,1 1 0,1 1 0,1 0 0,-19 41 0,26-48-38,1 0 1,0 0-1,1 1 0,1-1 1,0 1-1,1 0 1,0 0-1,2 0 0,0 0 1,1 0-1,0-1 0,1 1 1,1 0-1,0 0 1,7 17-1,2-5 22,1 0 0,30 48 0,43 46 16,-26-39-61,6 19-11,-38-56-6,3 0-1,1-2 1,53 56-1,-71-87-2,1-1-1,0 0 0,1-1 0,0 0 1,1-2-1,0 0 0,36 13 1,-27-13 1,0-2 1,1-1 0,0-1 0,55 2 0,-23-8-3,0-2 1,0-3-1,0-3 1,88-24-1,-147 33 0,236-70 0,-199 57 0,-2-1 0,0-3-1,0 0 1,42-31 0,-46 23-11,-2-2 0,-1-1 0,-1-1 1,33-48-1,-38 50 5,162-237-17,-156 217 33,-3-1 1,-2-2-1,32-97 0,-49 128 20,-2-1 0,0 0 0,-1 0-1,-1 0 1,-1 0 0,-1-1-1,0 1 1,-5-24 0,3 30 12,-2-1 0,0 1 1,0 0-1,-1 0 0,-1 1 0,-1-1 1,0 1-1,0 1 0,-1-1 1,-1 1-1,-18-20 0,7 12 42,0 1 0,-1 1-1,-1 1 1,-29-17 0,37 26-189,0 1 1,0 0-1,0 1 0,-1 0 1,0 1-1,0 1 1,0 0-1,-31-3 0,42 7 81,0-1-1,0 1 0,0 0 0,1 0 0,-1 1 1,0-1-1,0 1 0,0 0 0,0 0 0,1 0 0,-1 0 1,1 1-1,-1-1 0,1 1 0,-1 0 0,1 0 0,-5 4 1,-17 21-268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9939 14627,'-1'4'117,"1"-1"0,0 1-1,0 0 1,0 0 0,0-1 0,1 1-1,-1 0 1,1 0 0,0-1 0,0 1-1,0-1 1,1 1 0,2 5 0,-2-7-102,1 1-1,-1-1 1,0 1 0,1-1 0,0 0 0,0 0 0,-1 0 0,1 0-1,0-1 1,0 1 0,1-1 0,-1 0 0,0 0 0,0 0 0,7 1 0,32 4 109,-1-3 1,1-1 0,73-6-1,-104 3-105,107-8 246,166-36 1,112-56-89,616-212 154,449-205 848,-1222 416-1131,226-131-1,205-168 34,-44-5-40,-141 84-5,46-31 19,294-244-2,-376 184-53,-39-40 0,41-137 57,-403 524-52,68-98 22,153-289 0,-215 344 2,-5-3 1,-5-1 0,58-235 0,-69 164-3,-8-1-1,-8-2 1,-9-264 0,-14 316 48,-32-190 1,23 244-9,-5 0 0,-2 2 0,-54-123-1,9 66-8,-6 2 0,-6 5 0,-133-168 0,121 185-57,-5 4-1,-155-135 1,189 193 8,-3 3 0,-1 2 1,-2 3-1,-2 4 1,-138-55-1,36 33 160,-259-56 0,-27 31 578,-2 25-5,238 32-809,132 16-1104,-159-43-1,218 46 673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4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535 138 11578,'7'-35'1740,"-4"25"-1020,-1 0 1,0 0 0,-1 1-1,1-1 1,-2 0 0,0 0-1,-1-12 1,1 22-661,0-1 0,0 1 0,-1-1 0,1 0 0,0 1 0,0-1 1,-1 1-1,1-1 0,-1 1 0,1-1 0,0 1 0,-1-1 0,1 1 0,-1-1 1,1 1-1,-1 0 0,1-1 0,-1 1 0,0 0 0,1-1 0,-1 1 0,1 0 1,-1 0-1,0-1 0,1 1 0,-1 0 0,0 0 0,1 0 0,-1 0 0,1 0 1,-1 0-1,0 0 0,1 0 0,-1 0 0,0 0 0,1 1 0,-1-1 0,0 0 1,-28 11 698,26-9-685,-190 82 611,-21 9-770,212-92 84,-9 5-8,0-1 0,0 1 0,1 1 0,-20 15 0,29-21 8,-1 0 0,1 0-1,0 0 1,0 1 0,-1-1-1,1 1 1,0-1-1,0 1 1,0-1 0,1 1-1,-1 0 1,0-1-1,1 1 1,-1 0 0,1 0-1,-1-1 1,1 1-1,0 0 1,0 0 0,-1 0-1,1-1 1,1 1-1,-1 0 1,0 0 0,0 0-1,1 0 1,-1-1-1,1 1 1,-1 0 0,1-1-1,0 1 1,0 0-1,0-1 1,0 1 0,0-1-1,0 1 1,0-1-1,0 0 1,1 1 0,-1-1-1,3 2 1,4 4-8,1-1 0,-1 0 1,1 0-1,0-1 0,1 0 0,15 6 1,65 17-22,-63-20 44,85 23-213,-25-8-103,-1 3 0,86 40 0,-80-19 116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5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4319 13931,'2'0'127,"1"0"0,-1 0-1,0 0 1,0 0 0,0 0 0,1 0 0,-1-1-1,0 1 1,0-1 0,0 0 0,0 1-1,4-3 1,25-15 202,-21 12-66,225-159 2222,-86 56-1599,-123 91-762,370-269 1205,-316 223-1195,-3-4-1,120-138 0,-86 64-81,104-175 0,-153 208-28,-5-2-1,-4-2 0,60-191 1,-99 260 1,-3 0-1,-1-1 1,-2 0 0,-2-1 0,-2 0 0,-2 1 0,-2-1 0,-3 0 0,-1 0 0,-2 0 0,-2 1 0,-19-61 0,-128-311 286,126 344-237,-104-230 357,103 247-279,-2 1 0,-3 1 1,-48-57-1,-83-77 211,112 134-232,-79-64 0,98 91-71,-2 2-1,-1 1 1,-64-30-1,72 41-10,-1 2-1,1 1 0,-2 1 1,0 2-1,-56-6 1,40 10 1,1 3 0,-1 2 0,-91 15 0,-136 48-9,86-18-250,172-45-155,17-2 349,0 0 0,0 0 0,0 0 0,0 0 0,0 0 0,0 0 0,0 0 0,0 0-1,0 0 1,-1 0 0,1 0 0,0 0 0,0 0 0,0 0 0,0 0 0,0 0 0,0 0 0,0-1 0,0 1 0,0 0 0,0 0 0,0 0-1,0 0 1,0 0 0,0 0 0,0 0 0,-1 0 0,1 0 0,0 0 0,0 0 0,0-1 0,0 1 0,0 0 0,0 0 0,0 0 0,0 0-1,0 0 1,0 0 0,0 0 0,0 0 0,0 0 0,0-1 0,0 1 0,1 0 0,-1 0 0,0 0 0,0 0 0,0 0 0,0 0 0,0 0-1,0 0 1,0 0 0,0 0 0,0 0 0,0 0 0,0-1 0,0 1 0,0 0 0,0 0 0,0 0 0,1 0 0,-1 0 0,23-17-1849,-14 11 1758,3-1-535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13115,'11'-26'1974,"109"-406"1854,-121 440-3731,1 1 0,0-1-1,0 0 1,1 0 0,0 1-1,0-1 1,1 0 0,5 14-1,-2-7-222,0 0 0,2 0 0,0-1 0,11 19 0,-11-23-193,-4-5 366,0 0-1,1 0 1,0-1-1,-1 1 1,10 7-1,-8-9-159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5:5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94 12091,'-1'-1'106,"1"0"0,-1 0 1,0 0-1,1-1 1,-1 1-1,1 0 1,-1-1-1,1 1 1,0 0-1,0-1 0,0 1 1,0 0-1,0-1 1,0 1-1,0-1 1,0 1-1,1-2 1,8-27 1478,-7 27-1185,0-1 0,-1 0 1,0 0-1,1 0 1,-2 0-1,2-4 1,-2 8-347,0-1 0,0 1 0,0 0 0,-1-1 1,1 1-1,0 0 0,0-1 0,0 1 0,0 0 1,0-1-1,-1 1 0,1 0 0,0-1 1,0 1-1,-1 0 0,1 0 0,0-1 0,0 1 1,-1 0-1,1 0 0,0-1 0,-1 1 0,1 0 1,0 0-1,-1 0 0,1 0 0,0 0 1,-1-1-1,1 1 0,0 0 0,-1 0 0,1 0 1,-1 0-1,1 0 0,0 0 0,-1 0 0,1 0 1,0 0-1,-1 1 0,1-1 0,0 0 0,-1 0 1,-19 6 569,17-5-459,-94 39 871,-160 90 0,176-86-954,26-15-49,1 2 1,2 3-1,-82 68 0,128-96-34,-1 1 0,1-1-1,0 1 1,1 1-1,-1-1 1,2 1 0,-1 0-1,-4 12 1,7-17-1,1 0 1,0 1-1,0-1 1,0 1-1,1-1 0,-1 1 1,1-1-1,0 1 1,0-1-1,0 1 1,0 0-1,1-1 0,-1 1 1,1-1-1,0 0 1,0 1-1,0-1 0,1 0 1,-1 1-1,1-1 1,0 0-1,0 0 1,0 0-1,3 3 0,2 1 0,0-1-1,0 0 1,1-1-1,-1 0 1,1 0-1,0 0 1,1-1-1,-1 0 0,1-1 1,0 0-1,12 3 1,10 0-13,63 6 0,-53-9-21,7-1-373,-1 3 1,0 2-1,82 21 0,-92-11 115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2: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10610,'38'-2'703,"61"-11"-1,5 0-810,83 4-232,108-10 75,-17-18 273,112-13 19,632-73 8,97 23 374,-576 94-167,661 79 0,-1177-70-227,740 109 466,-174 18-215,180 15 22,-770-145-288,639 92 222,-443-74 57,249-10-1,-394-10-225,592-6 314,-52 10 210,-575-2-525,-12 3-56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2:5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41 10362,'-4'-4'223,"0"1"-1,-1-1 1,1 1 0,-1 0-1,1 0 1,-1 0-1,0 1 1,0 0 0,0 0-1,0 0 1,0 0-1,-9-1 1,7 2-86,-1-1-1,1 2 1,-1-1 0,1 1-1,-1 0 1,1 0 0,-1 1-1,-11 2 1,11 0-105,1 1-1,-1-1 1,1 1 0,0 0 0,0 1-1,0 0 1,1 0 0,0 0 0,-12 13-1,-2 5 3,-21 32 0,40-54-32,-41 62 62,3 0 1,3 3 0,2 1-1,4 2 1,-34 109 0,47-117-34,3 1 1,2 1 0,4 0-1,2 0 1,3 1-1,9 119 1,-2-146-26,2-1 0,1 0 0,2 0 0,1 0 0,2-2 0,24 51 0,-28-69-4,1 0 1,1-1-1,0 0 1,1 0-1,0-1 1,1-1-1,1 0 0,0 0 1,1-1-1,0-1 1,1-1-1,0 0 1,1 0-1,0-2 1,19 8-1,-18-10-1,0-1-1,1 0 0,-1-1 1,1-1-1,0-1 1,0 0-1,0-2 0,34-2 1,-41 1-1,0-1 1,0-1-1,0 1 0,0-2 1,-1 1-1,0-2 1,1 1-1,-2-1 1,1-1-1,0 0 1,-1 0-1,0-1 1,-1 0-1,0 0 1,12-14-1,-9 6 5,0 0 0,-2 0 0,1-1-1,12-34 1,20-72 12,-34 95-14,28-97 25,-5-2 0,-6-1 1,-5-1-1,-6 0 0,-2-134 0,-13 220-17,-1 1-1,-9-48 0,9 76-6,-1 0 1,0 1-1,-1-1 0,-1 1 0,1 0 0,-2 0 1,0 1-1,0 0 0,-1 0 0,0 0 1,-11-11-1,12 16-5,1 1-1,-1 1 1,-1-1 0,1 1 0,-1 0 0,0 1-1,1-1 1,-1 1 0,-1 1 0,1-1 0,0 1 0,-1 1-1,1-1 1,-1 1 0,1 1 0,-1-1 0,0 1 0,1 0-1,-1 1 1,0 0 0,-14 4 0,-4 2-35,0 1 0,1 1 0,0 2 0,-42 24 0,18-10-8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9770,'-4'1'153,"-1"0"0,1-1 0,0 2 0,0-1 0,0 0-1,1 1 1,-1-1 0,0 1 0,0 0 0,1 1 0,0-1 0,-1 0 0,1 1 0,0 0 0,0 0-1,0 0 1,-2 4 0,-4 3 40,1 1 0,1 0-1,0 0 1,-6 13 0,6-5-104,0 0 0,1 0 0,0 0 0,2 1 1,1 0-1,0 0 0,1 0 0,2 31 0,9 163 7,-1-90 12,-4-59 109,2 0 1,19 75-1,-16-102-170,2 0 1,1-2-1,2 1 1,2-2-1,20 35 1,-28-58-42,0-1 1,0 0 0,1 0 0,0-1 0,1 0-1,0-1 1,1 0 0,0 0 0,0-1-1,1-1 1,20 11 0,-25-15-8,0 0 0,0-1-1,0 1 1,0-1 0,0-1 0,0 1 0,1-1 0,-1 0-1,0-1 1,1 0 0,-1 0 0,1-1 0,-1 0 0,0 0-1,1 0 1,-1-1 0,0 0 0,0-1 0,0 1 0,-1-1-1,1-1 1,0 1 0,6-6 0,1-3-3,-1-1-1,0 1 1,-1-2-1,0 0 1,-2 0-1,1-1 1,-2 0 0,11-24-1,51-137 16,-45 99-1,-3-1 0,17-113 0,-33 147-5,-3-1-1,-2 0 0,-2 1 0,-1-1 0,-15-86 1,14 121 2,0 0 0,-1 0 1,0 0-1,-1 0 0,-6-11 1,8 18-3,0 0 0,0 0 1,0 0-1,0 0 0,-1 0 0,0 0 1,1 1-1,-1-1 0,0 1 0,0 0 1,-1 0-1,1 0 0,0 0 0,-1 0 1,1 1-1,-1-1 0,-4 0 0,-5-1 5,-82-21 27,-121-15-1,205 38-85,0 0-1,-1 1 1,1 0-1,0 1 1,-1 0-1,1 1 1,0 0-1,0 1 1,0 0-1,0 1 1,-13 6 0,16-7-61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62 7802,'-1'-5'322,"-1"0"0,1 1 1,-1-1-1,0 1 0,0 0 1,-1 0-1,0 0 1,1 0-1,-6-6 0,7 9-217,-1 0-1,1 0 0,-1-1 1,0 1-1,1 0 1,-1 0-1,0 1 0,0-1 1,0 0-1,1 0 0,-1 1 1,0-1-1,0 1 0,0 0 1,0 0-1,0-1 1,0 1-1,0 1 0,0-1 1,0 0-1,0 0 0,0 1 1,0-1-1,0 1 1,-2 0-1,-4 2-49,0-2 0,0 1 0,0-1-1,-1 0 1,1-1 0,0 1 0,-1-2 0,-12-1 0,10 1 54,-1 0 1,0 1 0,-15 1-1,21 1-86,-1-1 0,1 1 0,-1 0-1,1 0 1,0 1 0,0 0 0,0 0 0,0 0-1,-5 5 1,-8 7-27,-21 21 1,0 0 4,-12 4 14,-45 40 112,86-69-105,0 1 0,1 0 1,0 1-1,1 0 0,0 1 1,-7 15-1,-11 31 198,3 2 0,3 1 0,2 1 0,3 0-1,-13 111 1,27-151-177,1 0-1,2 0 1,4 36 0,20 72-17,-4-24-16,-18-88-8,1 0 0,1-1-1,1 0 1,0 1 0,2-2 0,0 1 0,1-1-1,1-1 1,1 0 0,23 30 0,-29-42-5,-1-1 0,1 1 0,0-1-1,0 0 1,1 0 0,-1-1 0,1 1 0,0-1 0,0-1 0,0 1 0,0-1-1,0 0 1,0 0 0,1-1 0,7 1 0,10 1 9,0-2 0,44-4 0,-25 1 10,-17 1-6,0 0-1,45-10 1,-61 9-12,-1-1 0,0 0-1,0-1 1,0 1 0,-1-2-1,1 1 1,-1-1 0,0-1 0,0 0-1,13-12 1,24-30-6,-28 29 10,0 0 1,1 2-1,1 0 0,25-17 1,-3 9 13,-24 15-12,1 0 0,-2-2 0,1 0 1,-2 0-1,19-19 0,-12 2-3,-1 0 0,-1-2 0,-1 0 0,-2-1 0,-1 0 0,20-63 0,-22 54-4,-2 0 0,6-44 1,-15 65 0,-1 0-1,-1 0 1,0 0 0,-2-1 0,-1 1 0,-5-30 0,1 18-10,2-1-1,1-1 1,2 1-1,6-65 1,-4 90 17,-1 0 0,0 0 1,0 0-1,-1 1 0,0-1 1,0 0-1,-1 1 1,0-1-1,0 1 0,-1-1 1,0 1-1,-7-13 0,5 13 38,0 0-1,-1 0 1,0 0-1,0 0 0,-1 1 1,0 0-1,0 1 1,0-1-1,-1 1 0,-15-7 1,-23-9 73,-1 2 0,-1 2 0,-54-11 0,93 25-113,-1 1 0,0 0 0,0 0 0,0 1 0,0 0 0,0 1 0,0 0 0,0 0 0,0 1 0,0 1 0,0 0 0,1 0 0,-1 1 0,-14 6 0,-10 7 14,-1-1 0,-1-2 0,-59 14 0,72-21-19,0 1 0,0 1 0,1 1 0,-34 19 0,42-19-4,0 0-1,1 1 0,0 0 0,1 1 0,1 0 1,-1 1-1,-16 24 0,6-4-91,2 2 0,2 0-1,1 0 1,1 2 0,2 0-1,2 1 1,1 0 0,2 1-1,1 0 1,3 0 0,0 1-1,3-1 1,5 75 0,-2-101-33,0-1 0,5 18-1,1-11-124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685 272 8674,'-27'9'1867,"10"-8"-1189,1-1 1,-25-3-1,29 1-484,0 1 1,0 0-1,0 1 0,0 1 0,0 0 0,1 0 0,-13 4 1,-1 3 24,1 1 0,0 2 0,1 0 0,1 2 0,-38 26 1,39-20-47,0 1 1,1 1 0,1 0 0,1 2-1,1 0 1,-23 42 0,23-33-119,2 1 1,1 1-1,1 0 0,-11 49 1,-19 146-30,35-167 31,2 1 0,3 0 0,4 0 0,1 0 0,19 102 0,7 61-47,-22-147 70,5 0 0,29 113 0,-35-176-84,2 0 0,0 0 0,1-1 0,0 0 0,1-1 0,1 1 0,19 20 0,-5-9-7,1-2 0,49 38 1,-57-50 7,0-1 1,1-1-1,1-1 1,-1 0-1,21 6 0,99 24-24,-12-5 14,-103-27 25,0-2 0,0 0 1,0-2-1,0 0 0,30-1 1,118-12-70,-64 1 81,-67 6-32,0-3 0,0-1 0,-1-2 0,0-1 0,43-18 0,1 2 39,146-26-1,-123 31 2,66-10-29,108-27-50,-174 25 95,0-4 0,103-53-1,-40 13-59,44-23 2,-179 81 7,-2 0 0,0-3 1,-1-1-1,31-29 0,-38 30 7,-11 10-1,0 0 0,16-22 0,-25 28 0,0 0 1,0 0-1,-1 0 1,1-1-1,-2 0 1,1 1-1,-1-1 1,0 0 0,2-12-1,0-21 12,-1 0 0,-4-59 0,-16-83 43,8 90-46,-71-482-14,76 556 4,-1-13-7,-2 0-1,-12-29 1,15 49 13,0 1 0,-1 0 1,0 1-1,-1-1 0,0 1 0,-1 0 1,0 0-1,0 1 0,-12-11 0,-1 3 17,0 0-1,-1 2 0,-1 0 0,0 2 0,-33-15 0,13 11 10,-1 2 0,-52-11 0,57 16-44,1-2 0,0-1 0,-60-30 0,67 28 30,-1 1-1,0 2 1,-1 1 0,0 2-1,-47-7 1,5 7 37,-97 2 0,62 5 19,-174 5-74,221 0-23,1 3 0,-94 23 0,119-21 27,-137 33 11,129-34-6,1-2 0,-46 1 0,-31-8 21,61-1-2,-104 10 1,144-4-37,1-1-1,1 2 0,-1 1 1,-32 14-1,-59 41-42,-7 3-1042,107-59 1008,-1-1 1,0-1-1,-1 0 1,-17 3 0,-5-4-210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9562,'-21'2'578,"-9"-1"547,-34 8-1,63-10-1109,1 1-1,0 0 1,0 0 0,-1 0-1,1 1 1,0-1-1,-1 0 1,1 0-1,0 0 1,0 0-1,-1 0 1,1 0 0,0 0-1,-1 0 1,1 1-1,0-1 1,0 0-1,0 0 1,-1 0 0,1 0-1,0 1 1,0-1-1,-1 0 1,1 0-1,0 1 1,0-1-1,0 0 1,0 0 0,0 1-1,0-1 1,-1 0-1,1 0 1,0 1-1,6 7 100,16 5-104,-1-7 135,1-1 0,0-1 0,0-1-1,37 1 1,-4-1 45,279 2 29,-79-7-84,134 14 492,318 21-189,-520-14-101,474 34-57,-462-46-212,641 8 1051,-517-35-981,-59 3-123,395-39-51,-578 44 47,122-24 605,-178 35 81,-20 4-103,-16 1-12,-5-5-315,10-1-209,-16-3 115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929 0 7450,'-4'1'416,"-1"0"-1,1 0 1,0 0 0,0 1 0,0-1 0,-8 5 0,-11 4 624,14-7-824,-128 43 1570,121-39-1715,-1 0 0,1 2 0,1 0-1,0 1 1,-28 23 0,-33 42 44,46-43-32,-2-1 1,-1-2-1,-42 29 0,51-42-33,-20 11 118,-65 54-1,97-69-138,0 0 0,0 0 1,1 1-1,0 0 0,1 1 1,1 0-1,0 0 0,1 1 1,-6 17-1,3-2-23,2 1 0,-9 52 0,-1 66 9,16-122-15,-6 112 13,13 225 0,-2-334-7,2 0 0,1-1 0,1 0 0,1 0 0,2 0 0,1-1 0,1 0 0,15 26 0,-14-31-7,-2-2-4,1 1-1,2-1 1,24 31-1,-34-47 6,1 0-1,1-1 0,-1 0 0,1 1 0,-1-2 0,1 1 0,1-1 1,-1 1-1,0-1 0,1-1 0,-1 1 0,1-1 0,0 0 0,0 0 1,0-1-1,0 0 0,0 0 0,0 0 0,11-1 0,50 0 24,-38 1-7,40-5 0,-56 2-20,-1-1 1,1 0-1,-1-1 0,0 0 0,19-10 1,55-37-7,-61 35 13,0 2 0,47-22 0,28 8 15,-76 23-33,0-1 0,-1-1 1,1-1-1,30-16 0,-46 19 7,-1 0 1,1-1-1,-1 0 0,0-1 0,0 0 1,-1 0-1,0 0 0,8-13 0,-4 4-6,-1-1-1,-1 0 1,10-25-1,-12 20 14,-2 0-1,0 0 1,-1-1 0,0-38-1,-1 12 1,22-159 7,-16 167-1,2 1 0,1 1 1,19-42-1,-20 53-3,0 0 0,-2 0 1,-1-1-1,-2 0 0,0-1 0,-2 1 1,-1-37-1,-3 33 7,-1-1 0,-2 1 0,-1 0 0,-2 0 0,-1 0 0,-13-33 0,14 50 51,0 0-1,-1 0 0,-1 1 0,0 0 1,-1 1-1,-12-14 0,-77-70 1032,72 71-887,22 21-263,0 0 0,-1 0-1,1 1 1,-1 0 0,0 0 0,-1 0 0,0 0 0,1 1-1,-1 0 1,-14-5 0,-7 4-70,-9-2-29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10954,'-14'7'1219,"9"-2"1085,18-1-1042,-9-3-1282,87 28 768,-56-16-672,0-2 0,0-2 0,46 7-1,-70-16-58,-1 0-1,1-1 0,-1 0 1,1 0-1,-1-1 1,1-1-1,-1 0 0,0 0 1,12-6-1,-34 11 177,0 0-1,-1 0 0,0-1 0,1 0 0,-1-1 1,-19-3-1,6 1-61,-24 1 6,0-3-1,-97-19 1,143 21-136,0 1 0,0 0 0,0-1 0,0 0 0,1 0 0,-1 0 0,-6-5 0,10 7-2,-1-1 1,0 0 0,1 1 0,-1-1 0,0 0-1,1 1 1,-1-1 0,1 0 0,-1 0 0,1 1 0,-1-1-1,1 0 1,0 0 0,-1 0 0,1 0 0,0 0 0,0 0-1,0 1 1,0-1 0,-1 0 0,1 0 0,0 0 0,1 0-1,-1 0 1,0 0 0,0 0 0,0 0 0,0 0 0,1 1-1,-1-1 1,0 0 0,1 0 0,-1 0 0,1 0 0,-1 1-1,1-1 1,-1 0 0,1 1 0,0-1 0,-1 0 0,2 0-1,3-3-2,0 0 0,1 0-1,-1 0 1,1 1 0,0 0-1,0 1 1,0-1 0,0 1-1,0 0 1,1 0 0,-1 1-1,0 0 1,1 0 0,-1 0-1,1 1 1,8 1 0,9 0-7,-1 2-1,1 0 1,26 9 0,103 29-159,-192-49 235,-54-3 0,-8-2-52,81 10-11,9 2-6,0-1 0,0 0 0,1-1 0,-1 0 0,1 0 0,-14-8 0,61 9-68,38 11-380,-49-5-154,1 0 0,0-2 0,45-3 0,-43-6 83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11394,'-12'-16'7426,"14"18"-7351,0 0-1,0 0 1,-1 0 0,1 0-1,0 0 1,1-1-1,-1 1 1,0-1 0,0 0-1,1 0 1,-1 0 0,0 0-1,3 1 1,38 9 361,-27-8-250,18 5-87,0-2 0,1-2 0,0-1 0,0-2 0,51-4 1,-15-5 78,114-28 0,-10 8 272,-147 24-432,31-2 12,1 2-1,0 2 1,-1 3-1,83 12 1,-78-5-13,-37-6 5,0 2 1,0 0-1,29 10 1,-55-13-19,0-1 1,-1 0 0,1 0-1,0 1 1,0-1-1,-1 0 1,1 0 0,0 0-1,0 0 1,-1 0-1,1 0 1,0 0 0,0 0-1,-1 0 1,1 0-1,0 0 1,0-1 0,-1 1-1,1 0 1,0-1-1,-1 1 1,1 0 0,0-1-1,-1 1 1,1-1 0,0 1-1,-1-1 1,1 1-1,-1-1 1,1 1 0,0-2-1,2-1 19,-3 3-9,-13-15-2672,8 11 2183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14355,'0'0'69,"0"0"0,1 1 0,-1-1 0,0 0 0,1 1 1,-1-1-1,0 0 0,1 0 0,-1 1 0,0-1 0,1 0 0,-1 0 0,1 1 0,-1-1 0,0 0 0,1 0 0,-1 0 1,1 0-1,-1 0 0,1 0 0,-1 0 0,0 0 0,1 0 0,-1 0 0,1 0 0,-1 0 0,1 0 0,-1 0 0,0 0 0,1 0 1,-1 0-1,1 0 0,-1-1 0,1 1 0,-1 0 0,1-1 0,18-5 1043,8-8-144,-1-2 0,0-1 0,43-37 1,-23 18-507,62-43-37,47-38-2110,-143 108 1456,-1-1 0,20-23 0,-11 7-250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5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11578,'-22'2'65,"-1"0"0,0 1-1,0 2 1,1 0-1,0 2 1,0 0 0,1 1-1,-1 1 1,2 1-1,0 1 1,0 1 0,1 1-1,0 1 1,1 0-1,1 1 1,0 1 0,1 0-1,1 2 1,0 0-1,2 0 1,0 1 0,1 1-1,1 0 1,-10 24-1,5-3 9,1 1 0,3 1 0,1 0 0,3 0-1,-6 69 1,9-5 110,10 120-1,1-125-86,5 0 0,24 103 0,-24-159-93,2-1-1,1-1 1,3 0 0,2-1-1,1-1 1,47 70 0,-39-74-39,2-2 0,2 0 1,1-3-1,1 0 1,2-3-1,2-1 0,68 42 1,-41-36-46,1-2 0,1-3 0,2-4 0,86 23 0,-103-36 68,1-2 0,1-2 0,0-2 0,0-3 0,0-2 1,101-10-1,-128 3 53,-1-1 0,1-1 1,-1-1-1,-1-1 1,0-1-1,0-2 0,-1 0 1,0-2-1,-1 0 0,-1-2 1,0-1-1,-1 0 1,33-36-1,-24 19 78,-1-1-1,-2-2 1,-2 0 0,-1-2-1,-2-1 1,-1 0 0,22-66 0,-16 20 79,-4-2 0,-3-1 1,-5-1-1,-3 0 0,-5 0 1,-3-1-1,-9-94 1,-2 100-34,-24-113 1,19 144-152,-3 0 1,-3 2-1,-26-58 0,37 93-13,-1 0-1,-1 1 1,-1 0-1,0 1 1,-1 0-1,-1 0 1,0 2-1,-1-1 0,-22-18 1,11 16-27,-28-15 1,51 31 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5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10634,'9'12'4503,"82"107"-609,-43-57-3397,2-2 0,3-2 0,2-2 1,3-3-1,123 86 0,-66-71-1797,-115-68 1292,0 0 1,0 0 0,1 0-1,-1 0 1,0 1 0,0-1-1,0 0 1,0 0 0,1 0-1,-1 0 1,0 0 0,0 0-1,0 0 1,0 0 0,0 1-1,1-1 1,-1 0 0,0 0-1,0 0 1,0 0 0,0 1-1,0-1 1,0 0 0,0 0-1,0 0 1,0 0 0,0 1-1,1-1 1,-1 0 0,0 0-1,0 0 1,0 0 0,0 1-1,0-1 1,0 0 0,0 0-1,-1 0 1,1 1 0,0-1-1,0 0 1,0 0 0,0 0-1,0 0 1,0 1 0,0-1-1,0 0 1,0 0 0,0 0-1,-1 0 1,1 0 0,0 1-1,0-1 1,0 0 0,0 0-1,0 0 1,-1 0 0,1 0-1,0 0 1,0 0 0,0 0-1,-1 1 1,-11 2-146,-21-6-213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3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296 429 11074,'2'32'1842,"-2"-26"-1342,0-1 1,0 0-1,1 1 1,-1-1-1,1 0 1,0 1-1,0-1 1,1 0-1,0 0 1,3 6 713,-6-13-1048,1 1 0,-1-1 0,1 0 0,-1 0 0,0 0 0,0 0 1,0 1-1,0-1 0,0 0 0,0 1 0,0-1 0,-3-2 0,0-1 78,-246-389 1432,241 378-1641,5 9-12,-1 0 0,1-1 0,0 1 0,0-1 0,1 0 1,0 0-1,1 0 0,-2-12 0,4 20-19,0 0-1,1-1 1,-1 1-1,1 0 1,-1-1 0,0 1-1,1 0 1,-1 0 0,1-1-1,-1 1 1,1 0-1,-1 0 1,1 0 0,-1 0-1,1 0 1,-1 0-1,1 0 1,-1 0 0,1 0-1,-1 0 1,1 0-1,-1 0 1,1 0 0,-1 0-1,1 0 1,-1 1-1,1-1 1,-1 0 0,1 0-1,-1 0 1,1 1 0,-1-1-1,1 1 1,22 8 26,-21-8-22,17 7-76,48 22-1160,135 39 0,-148-53 202,-28-3 362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207 382 15963,'-1'-3'117,"0"0"-1,0 1 0,0-1 0,0 0 0,0 1 0,-1-1 0,0 1 0,1-1 0,-1 1 1,0 0-1,0 0 0,0 0 0,0 0 0,0 0 0,-1 0 0,1 1 0,-1-1 0,1 1 1,-1-1-1,1 1 0,-1 0 0,0 0 0,0 0 0,1 0 0,-1 1 0,0-1 0,0 1 1,0 0-1,0 0 0,0 0 0,0 0 0,0 0 0,1 1 0,-1-1 0,-5 2 0,1 0-43,1 0-1,0 0 1,0 1-1,0-1 0,0 1 1,0 1-1,1-1 1,-1 1-1,1 0 0,0 0 1,0 0-1,0 1 1,1 0-1,0 0 0,-6 8 1,5-3-58,1 1-1,-1-1 1,2 1-1,0 0 1,0 0 0,1 0-1,0 0 1,1 1 0,0-1-1,2 19 1,-1-20-16,1 1 1,1-1-1,-1 0 1,2 0-1,-1 0 1,1 0-1,1 0 1,0 0-1,0-1 1,1 1-1,9 13 1,-13-21-1,0-1 0,0 1 0,1-1 0,-1 0 1,0 1-1,1-1 0,-1 0 0,1 0 1,-1 0-1,1 0 0,-1 0 0,1 0 0,0 0 1,-1 0-1,1-1 0,0 1 0,0-1 0,3 1 1,-4-1 3,1 0 1,-1 0-1,1-1 1,-1 1-1,1-1 1,-1 1-1,0-1 1,1 0 0,-1 1-1,0-1 1,1 0-1,-1 0 1,0 0-1,0 0 1,0 0-1,0 0 1,0 0-1,1-2 1,3-5 32,0 1 1,-1-1 0,0-1-1,-1 1 1,0 0-1,4-16 1,3-30 251,-2-1 1,-3 0 0,-2 0 0,-3 0-1,-1 0 1,-4 0 0,-18-90-1,22 135-189,-1 0-1,-1 1 0,0-1 0,0 1 1,-9-18-1,8 27 46,2 9-82,0 12 0,6 4-23,1 0 1,14 44-1,25 51-1,-38-103-35,4 8-4,11 32-110,3-2 0,33 58 0,-54-108 36,0-1-1,0 1 0,1-1 1,-1 0-1,1 0 0,5 5 1,-9-9 27,1 1 0,0-1 0,-1 0 1,1 1-1,0-1 0,-1 1 0,1-1 1,0 0-1,0 0 0,0 0 0,-1 1 1,1-1-1,0 0 0,0 0 0,0 0 1,-1 0-1,1 0 0,0 0 1,0 0-1,0-1 0,-1 1 0,1 0 1,0 0-1,0-1 0,0 1 0,-1 0 1,1-1-1,0 1 0,-1-1 0,1 1 1,0-1-1,-1 1 0,1-1 0,-1 1 1,1-1-1,-1 0 0,1 1 0,-1-1 1,1 0-1,-1 1 0,0-1 0,1 0 1,-1 0-1,0 1 0,1-2 0,5-13-771,0 0 0,-1 0 0,-1-1 0,5-26 0,-5 12-129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70 296 13371,'3'-15'1725,"0"13"175,3 23 752,-3-11-2562,7 26 250,2-1 0,1-1 0,1 0 0,2 0 0,2-2 0,1 0 0,26 33 0,-43-63-324,22 25 134,-24-26-150,1 0 1,0-1-1,0 1 0,0 0 0,0 0 0,0-1 1,-1 1-1,1-1 0,0 1 0,1 0 0,-1-1 0,0 0 1,0 1-1,0-1 0,0 0 0,0 1 0,0-1 1,0 0-1,0 0 0,1 0 0,-1 0 0,0 0 0,0 0 1,2-1-1,-2 0-32,0 1 0,0-1 0,-1 0 0,1 0 0,0 1 0,-1-1 0,1 0 0,0 0 1,-1 0-1,1 0 0,-1 0 0,0 0 0,1 0 0,-1 0 0,0 0 0,1 0 0,-1 0 0,0 0 0,0 0 0,0 0 0,0-1 0,0 1 1,0 0-1,0 0 0,-1 0 0,1 0 0,-1-1 0,-10-32-832,-34-52 123,16 30 263</inkml:trace>
  <inkml:trace contextRef="#ctx0" brushRef="#br0" timeOffset="1">14 11 17860,'-5'-9'1976,"2"8"-1408,0 2-256,0 6 1337,3 0-1225,2 2-528,-2 1 112,4-1-112,3-2-96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37 14219,'0'-1'93,"-18"-26"2380,18 26-2395,0 1 1,-1-1 0,1 1-1,-1-1 1,1 0-1,-1 1 1,1 0 0,-1-1-1,1 1 1,-1-1-1,1 1 1,-1-1 0,0 1-1,1 0 1,-1 0-1,0-1 1,1 1 0,-1 0-1,0 0 1,1 0-1,-1 0 1,0-1 0,1 1-1,-1 0 1,0 0-1,1 0 1,-1 1-1,0-1 1,1 0 0,-1 0-1,0 0 1,1 0-1,-1 1 1,0-1 0,1 0-1,-1 1 1,0-1-1,1 0 1,-1 1 0,1-1-1,-1 1 1,1-1-1,-1 1 1,-2 3 127,1 0-1,0 0 1,0 0-1,0 1 1,1-1-1,-1 0 1,1 1-1,0-1 1,0 1-1,1-1 1,-1 1-1,1 5 1,3 59 776,-3-66-942,3 25 135,1 0 0,13 48 0,-13-63-161,1 1-1,0-1 1,0 0 0,2-1 0,-1 1-1,2-1 1,12 16 0,-18-26-11,-1 0-1,1 0 1,0 0-1,0-1 1,0 1 0,-1-1-1,2 1 1,-1-1 0,0 0-1,0 0 1,0 0-1,0 0 1,1 0 0,2 0-1,-3-1 4,-1 0-1,0 0 1,1 0-1,-1 0 0,1 0 1,-1-1-1,1 1 1,-1-1-1,0 1 0,1-1 1,-1 1-1,0-1 1,1 0-1,-1 1 0,0-1 1,0 0-1,0 0 1,0 0-1,1 0 0,-2 0 1,1 0-1,0-1 1,0 1-1,0 0 1,1-2-1,2-6 41,1-1 0,-1 1 0,-1-1 0,0 0-1,0 0 1,-1 0 0,0 0 0,0-1 0,-1-14 0,-1 1 77,0-1 0,-2 1 0,-5-25 0,5 41-70,0-1 0,0 1 0,-1-1 0,-1 1 0,1 0 0,-1 0 0,-1 0 0,-6-9 0,10 15-50,0 0-1,-1 1 1,1-1-1,-1 0 1,1 1 0,-1-1-1,1 1 1,-1 0-1,0-1 1,0 1 0,0 0-1,0 0 1,0 0-1,0 0 1,0 0 0,0 1-1,0-1 1,0 1 0,0-1-1,0 1 1,-1 0-1,1 0 1,0 0 0,0 0-1,0 0 1,-1 0-1,1 0 1,0 1 0,0-1-1,0 1 1,0 0-1,0 0 1,0 0 0,0 0-1,0 0 1,0 0-1,0 0 1,1 0 0,-3 2-1,-1 2-162,1-1 0,-1 1 0,1 0 0,0 0 0,0 0 0,1 0-1,-1 1 1,1 0 0,1-1 0,-1 1 0,1 0 0,0 1 0,0-1 0,-2 12-1,5-13-316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16948,'0'-1'64,"0"1"0,0-1 0,0 0 1,0 1-1,0-1 0,-1 1 1,1-1-1,0 0 0,0 1 0,0-1 1,0 0-1,-1 1 0,1-1 1,0 1-1,-1-1 0,1 1 0,0-1 1,-1 1-1,1-1 0,-1 1 0,1-1 1,0 1-1,-1-1 0,1 1 1,-1 0-1,0-1 0,1 1 0,-1 0 1,1-1-1,-1 1 0,1 0 1,-1 0-1,0 0 0,1 0 0,-1-1 1,0 1-1,1 0 0,-1 0 1,0 0-1,1 0 0,-1 0 0,1 1 1,-1-1-1,0 0 0,1 0 0,-2 1 1,1-1 39,-1 1 1,1 0 0,-1 0 0,1 0-1,0 0 1,0 0 0,-1 0-1,1 0 1,0 0 0,0 0-1,0 0 1,0 1 0,0-1 0,0 1-1,1-1 1,-1 0 0,0 1-1,0 1 1,1-2-56,-1-1 1,1 0-1,-1 0 1,1 1-1,0-1 1,-1 0-1,1 0 1,-1 0-1,1 1 1,-1-1-1,0 0 0,1 0 1,-1 0-1,1 0 1,-1 0-1,1 0 1,-1 0-1,1 0 1,-1 0-1,1 0 1,-1 0-1,1 0 0,-1-1 1,1 1-1,-1 0 1,1 0-1,-1-1 1,0 1-1,-22-9 918,16 6-542,13 16-388,-10 9-13,4-11-27,0-1 0,0 1 0,1 0 0,0-1 0,1 1 0,1-1 0,-1 1 0,1-1 0,1 0 0,6 12 0,-10-22 2,0 0 1,0 1-1,0-1 0,1 0 1,-1 1-1,0-1 0,0 0 1,0 0-1,0 1 0,1-1 1,-1 0-1,0 0 1,0 0-1,1 1 0,-1-1 1,0 0-1,0 0 0,1 0 1,-1 0-1,0 0 0,1 1 1,-1-1-1,0 0 0,0 0 1,1 0-1,-1 0 0,0 0 1,1 0-1,-1 0 0,0 0 1,1 0-1,-1 0 1,0 0-1,0 0 0,1 0 1,-1 0-1,0-1 0,1 1 1,-1 0-1,0 0 0,10-14-5,3-25 11,-12 36-6,1-3 9,-1 0 0,0 0 0,0-1 0,0 1 0,-1 0 0,0 0 0,-1 0 0,1 0 0,-1 0 0,0 0 0,-3-11 0,4 17-8,-1-2 10,0 1-9,1 1 0,0-1 1,0 0-1,-1 1 0,1-1 0,0 0 1,0 1-1,0-1 0,0 0 0,0 1 1,0-1-1,0 0 0,0 0 0,0 1 0,0-1 1,0 0-1,0 1 0,1-1 0,-1 0 1,0 1-1,1-2 0,1 11 12,1 0 1,0-1-1,1 0 0,-1 1 1,6 6-1,35 52 16,59 69-1,-14-20-21,-76-99-1,27 38 33,-2 0 0,38 79 0,-74-131-19,-1 0 0,1 0 1,-1 0-1,0 0 0,0 0 1,0 1-1,-1-1 0,1 0 1,0 7-1,-1-10-12,-1 1 0,1 0 0,0-1 0,0 1 1,0-1-1,-1 1 0,1 0 0,0-1 0,0 1 0,-1-1 0,1 1 0,-1-1 1,1 1-1,0-1 0,-1 1 0,1-1 0,-1 0 0,1 1 0,-1-1 0,1 0 1,-2 1-1,1 0 1,-1-1 1,0 1 0,0-1-1,1 1 1,-1-1 0,0 0-1,0 0 1,0 0 0,0 0-1,-2-1 1,-23-2 13,1-2 1,0-1-1,0-1 1,0-2-1,1 0 1,0-2-1,-39-22 1,60 31-52,1 0 1,0 0 0,0 0-1,0 0 1,0 0-1,1-1 1,-1 1-1,1-1 1,-1 0-1,1 0 1,0 0 0,0 0-1,0 0 1,1 0-1,-1 0 1,1-1-1,-1 1 1,1-1-1,0 1 1,0-1 0,1 1-1,-1-1 1,1 1-1,0-1 1,0 0-1,0 1 1,0-1 0,1 0-1,-1 1 1,1-1-1,0 1 1,1-4-1,13-39-1433,-7 24 709,-1-1 0,-1 1-1,4-38 1,-8 15-111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79 13619,'-1'-4'349,"-1"-1"1,0 0-1,0 0 1,0 1 0,-1-1-1,1 1 1,-1 0-1,-4-5 1,6 8-274,0 0 0,1 1-1,-1-1 1,0 0 0,0 1 0,0-1 0,0 0 0,0 1 0,0-1 0,0 1 0,0-1 0,0 1 0,0 0 0,0-1 0,0 1 0,0 0 0,0 0-1,0-1 1,0 1 0,0 0 0,0 0 0,0 1 0,0-1 0,-1 0 0,1 0 0,0 0 0,0 1 0,0-1 0,0 0 0,0 1 0,0-1 0,0 1-1,0-1 1,0 1 0,1 0 0,-1-1 0,0 1 0,0 0 0,0 0 0,1-1 0,-1 1 0,0 0 0,1 0 0,-2 2 0,-1 1-13,1 1 0,-1 0 0,1 0 0,0 0 0,0 1 0,0-1 0,1 1 0,0-1 0,0 1 0,0-1 0,1 1 0,-1-1 0,1 1 0,1-1 0,-1 1 0,1 0 0,3 9 0,-2-7-52,0 1-1,0-1 0,1 0 0,1 0 1,-1-1-1,1 1 0,0-1 0,1 0 1,0 0-1,0 0 0,7 6 0,-11-11 0,1 0-1,0-1 0,-1 1 0,1-1 1,0 0-1,0 0 0,0 1 1,0-1-1,0 0 0,0-1 1,0 1-1,1 0 0,-1 0 1,0-1-1,0 0 0,0 1 1,1-1-1,-1 0 0,0 0 0,0 0 1,1 0-1,1-1 0,0 0 12,-1-1-1,0 1 0,0-1 1,0 1-1,0-1 1,-1 0-1,1 0 0,0 0 1,-1-1-1,1 1 0,-1-1 1,0 1-1,3-5 0,1-3 81,0 0 0,0-1 0,-1 0 0,0 0 0,-1 0 0,0-1 0,2-17 0,-3-9 311,-2 22-56,-1 13-52,1 5 117,1 12-295,2 0 1,0 0-1,6 14 1,-8-22-120,0-1 0,0 0 0,1 0 0,0 0 0,0 0 0,0 0 0,1-1 1,0 1-1,0-1 0,6 6 0,-9-10-3,-1 1 0,1-1 0,0 0 0,-1 1 1,1-1-1,0 0 0,0 1 0,-1-1 0,1 0 1,0 0-1,0 0 0,-1 0 0,1 0 0,0 0 0,0 0 1,-1 0-1,1 0 0,0 0 0,0 0 0,-1 0 1,1 0-1,0-1 0,0 1 0,-1 0 0,1-1 1,0 1-1,-1 0 0,1-1 0,0 1 0,-1-1 1,1 1-1,-1-1 0,1 0 0,-1 1 0,1-1 0,-1 1 1,1-1-1,-1 0 0,1 1 0,-1-1 0,1-1 1,12-35 116,-12 33-100,28-122 373,-28 125-390,-1 0 0,0 0 1,1-1-1,-1 1 0,1 0 0,-1 0 1,1 0-1,-1 0 0,1 0 0,0 0 1,0 0-1,-1 0 0,1 0 0,0 0 1,0 0-1,2-1 0,-3 2-2,1 0 1,-1 0-1,1 0 0,-1 0 0,1 0 0,-1 0 1,1 0-1,-1 0 0,1 0 0,-1 0 0,0 1 1,1-1-1,-1 0 0,1 0 0,-1 0 0,1 1 1,-1-1-1,0 0 0,1 1 0,-1-1 0,0 0 1,1 1-1,-1-1 0,0 0 0,1 1 0,-1-1 1,0 1-1,4 5 12,-1 0 0,0 1 0,0-1 0,1 7 0,-3-12-13,6 22 28,-4-12 16,0 0 0,1 0 0,0 0 0,7 10 0,-11-20-40,0-1 1,0 0 0,0 0 0,0 0-1,1 1 1,-1-1 0,0 0 0,0 0 0,0 0-1,0 1 1,0-1 0,0 0 0,0 0 0,1 0-1,-1 0 1,0 0 0,0 1 0,0-1 0,0 0-1,1 0 1,-1 0 0,0 0 0,0 0-1,0 0 1,1 0 0,-1 0 0,0 1 0,0-1-1,0 0 1,1 0 0,-1 0 0,0 0 0,0 0-1,0 0 1,1 0 0,-1 0 0,0 0 0,0 0-1,0-1 1,1 1 0,-1 0 0,0 0-1,0 0 1,1 0 0,3-11 180,-1-18 36,-3 12-108,-1 11-77,1 1 0,0-1 0,0 1 0,1-1 0,0 0 1,0 1-1,0-1 0,0 1 0,5-10 0,-6 15-36,0 0 0,0-1 0,0 1 0,0 0-1,1 0 1,-1-1 0,0 1 0,0 0 0,0 0 0,0 0-1,1-1 1,-1 1 0,0 0 0,0 0 0,1 0 0,-1 0 0,0 0-1,0-1 1,1 1 0,-1 0 0,0 0 0,0 0 0,1 0-1,-1 0 1,0 0 0,0 0 0,1 0 0,-1 0 0,0 0 0,1 0-1,-1 0 1,0 0 0,0 0 0,1 0 0,-1 1 0,9 8-33,5 18-170,-13-25 169,3 9-156,20 52-2561,-33-81 87,4-1 1822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33 469 16171,'0'-1'85,"-1"0"-1,1 1 0,0-1 1,0 1-1,-1-1 0,1 1 1,0-1-1,0 1 0,-1-1 1,1 1-1,-1-1 0,1 1 1,-1 0-1,1-1 0,0 1 1,-1 0-1,1-1 0,-1 1 1,0 0-1,1-1 0,-1 1 0,1 0 1,-1 0-1,1 0 0,-1 0 1,1 0-1,-1-1 0,0 1 1,1 0-1,-1 0 0,1 0 1,-1 1-1,0-1 0,1 0 1,-1 0-1,1 0 0,-1 0 1,1 0-1,-1 1 0,0-1 1,1 0-1,-1 0 0,1 1 1,-1-1-1,1 1 0,-1-1 0,1 0 1,0 1-1,-1-1 0,1 1 1,0-1-1,-1 1 0,1-1 1,0 1-1,-1-1 0,1 1 1,0-1-1,0 1 0,0-1 1,-1 1-1,1 1 0,-2 7 89,1 0 0,0 1 0,0-1 0,1 1 0,0-1-1,0 0 1,1 1 0,1-1 0,0 1 0,3 8 0,-1-4-76,0 0 0,2-1 0,-1 0 0,2 0 0,15 24-1,-21-36-81,0 1 0,0-1 0,0 1-1,0-1 1,1 1 0,-1-1 0,0 0-1,1 1 1,-1-1 0,1 0 0,-1 0-1,1 0 1,0 0 0,-1-1 0,1 1-1,0 0 1,0-1 0,0 1 0,-1-1-1,1 0 1,0 1 0,0-1 0,3 0-1,-2-1 2,-1 0 0,0 1 0,0-1 0,0 0 0,0 0 0,0 0 0,-1-1 0,1 1 0,0 0 0,0-1 0,-1 1 0,1-1 0,-1 0 0,1 1 0,-1-1 0,0 0 0,0 0 0,0 0 0,0 0 0,1-2 0,4-11 59,-1 1 0,-1-1 0,0 0 0,-1 0 1,-1-1-1,0 1 0,-1 0 0,-1-1 0,0 1 0,-1-1 0,-6-28 0,4 36-5,2 23-43,4 24-14,-1-25-18,0 1 0,1-1 1,1 0-1,0 0 0,1-1 1,0 1-1,11 19 0,-16-32 6,0-1 0,1 1-1,-1-1 1,0 1-1,1-1 1,-1 1-1,0-1 1,1 1 0,-1-1-1,0 1 1,1-1-1,-1 1 1,1-1-1,-1 1 1,1-1-1,-1 0 1,1 1 0,-1-1-1,1 0 1,-1 0-1,1 1 1,-1-1-1,1 0 1,0 0 0,-1 0-1,1 0 1,0 1-1,-1-1 1,1 0-1,-1 0 1,1 0 0,0-1-1,-1 1 1,1 0-1,-1 0 1,1 0-1,0 0 1,-1 0-1,1-1 1,-1 1 0,1 0-1,-1-1 1,1 1-1,-1 0 1,1-1-1,-1 1 1,1 0 0,0-2-1,1-1 9,1 0 0,-1-1 0,0 0-1,0 0 1,0 1 0,2-9 0,5-19 49,-2-1 0,-1 0-1,-1 0 1,1-61 0,-6 37 46,-17-111 0,16 159-97,0-7 5,-2 0-1,1 0 1,-2 0-1,0 0 1,-1 0-1,0 1 1,-1 0-1,-11-17 1,17 30-11,0 0-1,-1 0 1,0 0 0,1 0 0,-1 1-1,1-1 1,-1 0 0,0 0-1,0 0 1,1 1 0,-1-1 0,0 0-1,0 1 1,0-1 0,0 1-1,0-1 1,0 1 0,0 0-1,0-1 1,0 1 0,0 0 0,0 0-1,0-1 1,0 1 0,0 0-1,-2 0 1,2 1 0,0 0 1,0 0-1,0 0 0,0-1 0,0 1 0,0 1 1,0-1-1,0 0 0,0 0 0,0 0 0,1 0 0,-1 0 1,1 1-1,-1-1 0,0 0 0,1 1 0,0-1 1,-1 0-1,1 1 0,0-1 0,0 3 0,-2 16 11,0 0 1,2 0-1,0 0 0,4 21 0,17 81 9,-13-86-27,21 60 0,-26-87 2,1 0 0,1 0-1,-1 0 1,1 0 0,1 0 0,-1-1-1,1 0 1,1-1 0,0 1-1,0-1 1,11 9 0,-12-13-73,1 0 0,-1 0 0,0 0 0,1-1 0,-1 0 0,1 0-1,0-1 1,-1 0 0,1 0 0,7-1 0,-8 0-97,0 1-1,0-1 0,-1 1 1,1 0-1,0 0 0,0 1 1,-1 0-1,1 0 0,-1 0 1,0 1-1,1-1 1,6 6-1,0 2-433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10 763 18876,'1'2'116,"0"0"-1,1 0 1,-1-1-1,1 1 1,-1-1-1,1 1 1,-1-1-1,1 1 1,0-1-1,0 0 1,0 0-1,0 0 1,0 0-1,0 0 1,0 0-1,0-1 1,0 1-1,0-1 1,0 1-1,1-1 1,-1 0-1,0 0 1,0 0 0,0 0-1,1 0 1,-1 0-1,0-1 1,0 1-1,0-1 1,0 0-1,0 1 1,0-1-1,0 0 1,0 0-1,0 0 1,0 0-1,0-1 1,0 1-1,2-4 1,1 1-44,0-1 1,0 0 0,-1 0-1,0-1 1,0 0-1,0 1 1,-1-1 0,0-1-1,0 1 1,0 0-1,3-13 1,-5 10 21,0-1 1,0 0-1,0 1 0,-1-1 1,-1 1-1,0-1 0,-3-17 1,2 22-56,1 0 0,0 0 0,-1 0 0,0 0 0,0 0 1,0 1-1,-1-1 0,0 1 0,0-1 0,0 1 1,0 0-1,-1 0 0,1 1 0,-1-1 0,-7-5 0,10 8-30,-1 0 0,1 0 0,-1 1 0,1-1 0,-1 0-1,1 1 1,-1-1 0,0 0 0,1 1 0,-1 0 0,0-1-1,1 1 1,-1 0 0,0 0 0,1 0 0,-1 0 0,0 1-1,0-1 1,1 0 0,-1 1 0,1-1 0,-4 2-1,2-1 4,1 1-1,0 0 1,0 0-1,0 0 1,0 0-1,0 0 0,0 0 1,0 0-1,1 1 1,-1-1-1,1 1 1,-2 3-1,-1 4 8,0 1 1,1-1-1,0 1 1,1 0-1,-2 20 1,3-15-18,1 1 0,1 0 1,1 0-1,0-1 0,8 26 1,-7-32-4,0 0 1,1 0 0,0 0-1,1 0 1,0-1 0,0 0-1,1 0 1,0 0 0,13 13-1,-17-20 1,1 1-1,-1-1 1,1 0-1,0 0 1,0 0-1,0 0 1,0-1-1,0 1 1,1-1-1,-1 1 1,0-1-1,1 0 1,-1-1-1,0 1 1,1-1-1,-1 1 1,1-1-1,-1 0 1,1 0-1,-1 0 1,1-1-1,-1 1 1,1-1-1,-1 0 1,1 0-1,-1 0 0,0-1 1,0 1-1,1-1 1,-1 1-1,4-4 1,2-2-2,0 0 1,-1 0-1,1-1 1,-1 0-1,-1 0 0,0-1 1,0 0-1,10-17 1,-2-3 5,-2-1 1,0 0-1,-2-1 1,10-47-1,-10 26 12,8-107-1,-15-9 37,-5 139-58,-2 0 0,0 0 0,-13-49 0,2 46-3,14 31 10,-1 1-1,1-1 0,0 1 1,0-1-1,-1 1 0,1-1 1,0 0-1,-1 1 0,1-1 1,0 1-1,-1 0 0,1-1 1,-1 1-1,1-1 0,0 1 1,-1 0-1,1-1 0,-1 1 0,0 0 1,1-1-1,-1 1 0,1 0 1,-1 0-1,1 0 0,-1-1 1,0 1-1,1 0 0,-1 0 1,1 0-1,-1 0 0,0 0 1,1 0-1,-1 0 0,1 0 1,-1 1-1,0-1 0,1 0 1,-1 0-1,1 0 0,-1 0 1,1 1-1,-1-1 0,1 0 1,-1 1-1,1-1 0,-1 0 1,1 1-1,-1-1 0,1 1 1,-1-1-1,1 1 0,0-1 1,-1 1-1,1 0 0,-3 4 0,0 0 0,0 0 0,1 0 0,0 1 0,0-1 0,1 1 0,-1-1 0,0 10 0,-2 49 16,3-52-10,0 35-1,1 1 0,2-1 0,3 1 0,1-1 0,3 0 0,1-1 0,22 58 0,-27-91-12,1-1 1,0 0 0,0-1 0,1 1 0,10 12-1,-15-22 5,0 0-1,0 0 0,0 1 0,0-1 0,1-1 0,-1 1 0,1 0 0,-1-1 0,1 1 0,0-1 0,0 0 0,4 2 0,-5-3 1,0 0 0,0 0 1,0 1-1,0-2 0,1 1 0,-1 0 0,0 0 1,0-1-1,0 1 0,0-1 0,0 0 0,0 1 1,0-1-1,0 0 0,-1 0 0,1 0 0,0 0 1,0-1-1,-1 1 0,3-2 0,3-5 2,-1 1 0,1-1 0,-1 0 0,-1 0 0,0 0 0,0-1 0,0 0 0,-1 0 0,5-17 0,-2 2-1,-1 0-1,5-45 1,-8 40 15,-1-48-1,-3 70-11,1-1 0,-1 0 0,0 0-1,-1 1 1,0-1 0,0 1 0,-1-1-1,1 1 1,-2 0 0,1 0 0,-6-9-1,8 16 0,1-1 0,-1 0 0,1 0 0,-1 0 0,0 0 0,1 1 0,-1-1 0,0 0 0,0 1 0,0-1 0,1 1 0,-1-1 1,0 1-1,0-1 0,0 1 0,0-1 0,0 1 0,0 0 0,-2-1 0,2 1 0,1 1 0,-1-1 1,0 0-1,0 0 1,1 1-1,-1-1 1,0 0-1,1 1 0,-1-1 1,0 1-1,1-1 1,-1 1-1,1-1 1,-1 1-1,1-1 0,-1 1 1,1 0-1,-1-1 1,1 1-1,-1 0 1,-1 4 5,-1 1 0,1-1 1,1 0-1,-1 1 1,-1 10-1,0 14 5,1 0-1,1 0 1,2 0 0,1 0-1,1 0 1,2 0 0,10 35-1,-14-61-11,-1 1-1,2 0 0,-1 0-1,1 0 1,-1 0 0,1 0 0,1-1 0,-1 1-1,1-1 1,-1 1 0,1-1 0,7 8 0,-9-12 0,0 1 0,0 0 0,0-1 0,0 1 0,0-1 1,0 1-1,0-1 0,0 0 0,1 1 0,-1-1 0,0 0 1,0 0-1,0 0 0,0 0 0,0 0 0,0 0 0,0 0 1,1 0-1,-1 0 0,0 0 0,0-1 0,0 1 0,0 0 0,0-1 1,0 1-1,0-1 0,0 1 0,0-1 0,0 0 0,0 1 1,0-1-1,0 0 0,-1 0 0,1 1 0,0-1 0,-1 0 1,2-2-1,4-4-5,-1-1 1,0 1 0,6-15-1,-11 21 6,20-47 3,-2-2-1,-2-1 1,10-53-1,-2 5-20,-24 99 18,10-29-5,-3 23 2,-7 6 3,0 0 0,1 0 0,-1 1 0,1-1 1,-1 0-1,0 0 0,1 1 0,-1-1 0,0 0 0,1 0 0,-1 1 0,0-1 1,1 1-1,-1-1 0,0 0 0,0 1 0,1-1 0,-1 0 0,0 1 0,0-1 1,0 1-1,0-1 0,0 1 0,8 23 26,-2 0 1,5 31-1,-8-33 21,1 0 0,1-1 0,12 30 0,-17-49-41,1-1 0,0 1-1,0 0 1,0-1 0,0 1 0,0-1 0,0 1 0,0-1 0,0 1 0,1-1 0,-1 0 0,2 1-1,-2-1-2,-1-1-1,1 0 1,0 0-1,-1 0 0,1 0 1,0 0-1,-1 0 1,1 0-1,0 0 0,-1 0 1,1 0-1,0 0 1,-1 0-1,1-1 0,0 1 1,-1 0-1,1-1 1,0 1-1,-1 0 0,1-1 1,-1 1-1,1 0 1,-1-1-1,1 1 0,-1-1 1,1 1-1,-1-1 1,1 0-1,-1 1 0,0-1 1,1 1-1,-1-1 0,0 0 1,1 1-1,-1-1 1,0-1-1,8-14 27,-1-1 1,0-1-1,6-28 0,-9 30-23,0 0-1,1 1 0,1 0 1,0 0-1,13-23 0,-18 38-5,-1-1 0,1 0 0,-1 0 0,0 0 0,1 1 0,-1-1 0,1 0 0,0 0 0,-1 1 0,1-1 0,0 0 0,-1 1 0,1-1 0,0 1 0,0-1 0,-1 1 0,1-1 0,0 1 0,0 0-1,0-1 1,0 1 0,0 0 0,-1 0 0,1 0 0,0-1 0,0 1 0,0 0 0,0 0 0,0 0 0,0 1 0,0-1 0,0 0 0,0 0 0,-1 0 0,1 1 0,0-1 0,0 0 0,0 1 0,0-1-1,-1 1 1,1-1 0,0 1 0,0-1 0,-1 1 0,1-1 0,0 1 0,-1 0 0,1-1 0,-1 1 0,1 0 0,0 1 0,4 5-4,0 0 0,-1 1 0,0 0 0,4 10 0,-5-10-8,7 21-12,-8-22 31,0-1 0,0 1 0,1 0 0,0-1 0,0 1 1,1-1-1,0 0 0,4 6 0,-8-12-6,0 0 0,1 0 1,-1 0-1,0 0 1,0 0-1,0 0 0,0 1 1,0-1-1,1 0 0,-1 0 1,0 0-1,0 0 0,0 0 1,0 0-1,1 0 1,-1 0-1,0 0 0,0 0 1,0 0-1,0 0 0,1 0 1,-1 0-1,0 0 1,0 0-1,0-1 0,0 1 1,0 0-1,1 0 0,-1 0 1,0 0-1,0 0 0,0 0 1,0 0-1,0 0 1,0-1-1,1 1 0,-1 0 1,0 0-1,0 0 0,0 0 1,0 0-1,0 0 0,0-1 1,0 1-1,0 0 1,5-13 34,0-14 13,1-32 56,-5 36-83,2-1-1,0 1 1,8-27 0,-11 50-24,1-1 1,-1 0-1,0 0 1,0 1-1,0-1 0,0 0 1,0 1-1,1-1 1,-1 0-1,0 1 1,1-1-1,-1 0 1,0 1-1,1-1 0,-1 1 1,1-1-1,-1 1 1,1-1-1,-1 1 1,1-1-1,0 1 0,-1-1 1,1 1-1,-1 0 1,1-1-1,0 1 1,-1 0-1,1-1 1,1 1-1,-1 0 0,0 1-1,0 0 1,0-1 0,0 1-1,0 0 1,0-1 0,0 1 0,0 0-1,0 0 1,-1 0 0,1 0-1,0 0 1,0 0 0,-1 0-1,2 2 1,4 10-5,-1 0-1,5 15 1,-9-25 10,4 15 18,-3-10-17,0-1 0,1 1 0,0-1-1,4 9 1,-7-16-3,0 0 0,1 0 0,-1 0 0,0 1 0,0-1 0,0 0 0,0 0 0,0 0 0,0 1 0,1-1 0,-1 0 0,0 0 0,0 0 0,0 0 0,0 1 0,1-1 0,-1 0 0,0 0 0,0 0 0,0 0 0,1 0 0,-1 0 0,0 0 0,0 1 0,0-1 0,1 0 0,-1 0 0,0 0 0,0 0 0,1 0 0,-1 0 0,0 0 0,0 0 0,1 0 0,-1 0 0,0-1 0,0 1 0,0 0 0,1 0 0,-1 0 0,6-10 7,0-15-12,-3 9-14,-3 10 8,1 1 1,-1-1-1,1 0 0,1 0 1,-1 1-1,1-1 0,0 1 1,6-11-1,-8 16 8,0 0 0,0-1 0,1 1 0,-1 0 0,0 0 0,1 0 0,-1 0 0,1-1 0,-1 1 0,0 0 0,1 0 0,-1 0 0,0 0 0,1 0 0,-1 0 0,1 0 0,-1 0 0,0 0 1,1 0-1,-1 0 0,0 0 0,1 0 0,-1 0 0,1 0 0,-1 1 0,0-1 0,1 0 0,-1 0 0,0 0 0,1 1 0,-1-1 0,0 0 0,1 0 0,-1 1 0,0-1 0,0 0 0,1 0 0,-1 1 0,0-1 0,0 0 0,0 1 0,1-1 0,-1 1 0,0-1 0,0 0 0,0 1 0,8 17-126,19 80-3928,-27-96 3815,-4-11-1297,-2-10 551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14459,'2'5'605,"0"1"0,0 0-1,-1 0 1,1 0 0,-2 0 0,1 10 0,-1-11-496,0 0 1,1-1-1,-1 1 1,1-1-1,0 1 1,0-1-1,0 0 1,1 1-1,-1-1 1,1 0-1,0 0 1,0 0-1,3 4 1,-5-7-87,1-1 1,-1 0-1,1 1 1,-1-1-1,0 0 1,1 1-1,-1-1 1,1 0-1,-1 0 1,0 1-1,1-1 1,-1 0-1,1 0 1,-1 0-1,1 1 1,-1-1 0,1 0-1,-1 0 1,1 0-1,-1 0 1,1 0-1,-1 0 1,1 0-1,-1 0 1,1 0-1,-1 0 1,1-1-1,-1 1 1,2 0-1,12-13 385,7-24 66,-19 34-401,20-53 584,-16 40-445,0-1 0,14-22 1,-20 40-211,0-1 1,0 0-1,0 0 1,0 0-1,0 0 1,0 1-1,0-1 1,0 0-1,0 0 1,0 0 0,0 0-1,1 1 1,-1-1-1,0 0 1,0 0-1,0 0 1,0 0-1,0 0 1,1 0-1,-1 0 1,0 1-1,0-1 1,0 0 0,1 0-1,-1 0 1,0 0-1,0 0 1,0 0-1,0 0 1,1 0-1,-1 0 1,0 0-1,0 0 1,0 0-1,1 0 1,-1 0-1,0 0 1,0 0 0,0 0-1,0 0 1,1-1-1,-1 1 1,0 0-1,0 0 1,0 0-1,0 0 1,1 0-1,-1 0 1,0 0-1,0-1 1,0 1 0,0 0-1,0 0 1,0 0-1,1 0 1,-1-1-1,0 1 1,0 0-1,0 0 1,0 0-1,0 0 1,0-1-1,0 1 1,0 0 0,0 0-1,0 0 1,0-1-1,2 16 53,-2-13-52,1 43 70,-1-30-70,0 1 1,1-1-1,1 1 1,0-1-1,8 27 1,-10-42-19,0 1 1,0-1-1,0 1 1,0-1 0,1 1-1,-1-1 1,0 1-1,0-1 1,0 1-1,1-1 1,-1 1-1,0-1 1,0 0 0,1 1-1,-1-1 1,0 1-1,1-1 1,-1 0-1,1 1 1,-1-1 0,0 0-1,1 0 1,-1 1-1,1-1 1,-1 0-1,1 0 1,-1 0 0,1 1-1,-1-1 1,1 0-1,-1 0 1,1 0-1,-1 0 1,1 0-1,-1 0 1,1 0 0,-1 0-1,1 0 1,-1 0-1,1 0 1,-1-1-1,1 1 1,-1 0 0,0 0-1,1 0 1,-1-1-1,1 1 1,-1 0-1,1 0 1,-1-1 0,0 1-1,1-1 1,2-1-60,-1-1 0,0 1 0,0-1 0,0 1 0,0-1 0,-1 0 0,3-5 0,5-21-152,-2-8-66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15195,'3'2'288,"0"0"-1,-1 0 0,2-1 1,-1 1-1,0-1 0,0 0 1,0 0-1,1 0 0,-1 0 1,0 0-1,1-1 0,-1 0 1,6 0-1,-6 0-181,-1-1-1,1 0 1,-1 0-1,1 1 1,-1-2-1,0 1 1,1 0-1,-1 0 1,0-1-1,0 1 1,0-1-1,0 0 1,0 1-1,-1-1 1,1 0-1,0 0 1,-1 0-1,1 0 1,0-4 0,2-1 11,0 0 0,-1 0 1,0 0-1,-1 0 0,0-1 1,3-13-1,-5 16-74,1 1 0,-1-1 1,0 1-1,0-1 0,0 1 0,0-1 0,-1 1 1,0-1-1,0 1 0,0-1 0,0 1 0,-5-8 1,6 11-34,0 0 1,-1 0-1,1 0 1,-1 1 0,1-1-1,-1 0 1,1 0-1,-1 0 1,0 1 0,1-1-1,-1 0 1,0 1 0,0-1-1,1 1 1,-1-1-1,0 1 1,0-1 0,0 1-1,0 0 1,0-1 0,1 1-1,-1 0 1,0 0-1,0-1 1,0 1 0,0 0-1,-1 0 1,0 1 5,0-1 1,1 1 0,-1 0-1,1 0 1,-1-1-1,1 1 1,0 0-1,-1 0 1,1 0-1,0 1 1,0-1 0,0 0-1,-1 0 1,0 2-1,-2 4 48,-1 0 1,1 1-1,0-1 0,1 1 0,-4 10 0,3-4 28,1 0-1,1 0 1,0 1 0,0 14-1,2-25-63,-1 1 1,1-1-1,1 1 1,-1 0-1,1-1 0,0 1 1,0-1-1,0 0 1,0 1-1,1-1 0,-1 0 1,1 0-1,1 0 0,-1 0 1,0 0-1,7 7 1,-8-10-23,0-1 0,0 1 1,1 0-1,-1 0 1,0-1-1,1 1 1,-1-1-1,1 1 0,-1-1 1,1 0-1,-1 1 1,1-1-1,-1 0 0,1 0 1,-1 0-1,1 0 1,-1 0-1,1-1 1,-1 1-1,1 0 0,-1-1 1,0 1-1,1-1 1,-1 1-1,1-1 1,-1 0-1,0 0 0,0 1 1,1-1-1,-1 0 1,0 0-1,2-2 1,4-4 8,1-1 1,-1 1-1,9-14 1,-13 17-12,43-66-47,7-9-112,-52 77 144,1 0 0,-1 0 1,1 0-1,0 0 0,0 0 1,0 0-1,0 0 0,0 1 1,0-1-1,1 1 0,-1 0 1,0 0-1,1 0 0,3-2 1,-4 3 3,-1 0 1,1 1-1,-1-1 1,0 0-1,1 0 1,-1 1-1,0-1 1,1 0-1,-1 1 1,0 0-1,0-1 1,0 1-1,1 0 1,-1-1-1,0 1 1,0 0-1,0 0 1,0 0-1,0 0 1,0 0-1,0 0 1,-1 0-1,1 0 1,0 1-1,-1-1 1,1 0-1,-1 0 1,1 1-1,0 1 1,19 49-54,6 12 161,-26-62-93,1-1-1,0 1 1,0-1-1,-1 0 1,1 1-1,0-1 1,0 0-1,1 0 1,-1 0-1,0 0 1,0 0 0,3 2-1,-3-3-3,-1 0 0,1 0 1,0 0-1,-1 0 0,1 0 0,0 0 0,-1 0 0,1 0 1,0-1-1,-1 1 0,1 0 0,0 0 0,-1-1 0,1 1 1,-1 0-1,1-1 0,-1 1 0,1 0 0,-1-1 0,1 1 1,-1-1-1,1 1 0,-1-1 0,1 1 0,-1-1 1,0 1-1,1-1 0,-1 0 0,0 1 0,1-1 0,-1 0 1,0 1-1,0-1 0,0 0 0,1 0 0,7-21 44,-2 0-1,0 0 0,-1 0 0,3-28 1,3-93 38,-11 140-85,2-32-1,1-26-178,-7-106 0,3 164 169,1-2-17,-1-1 0,1 1 0,-1-1-1,-1 1 1,1 0 0,-1-1 0,-4-7 0,6 13 22,0 0 1,0 0 0,0 1 0,0-1 0,0 0 0,0 0 0,0 0-1,0 1 1,0-1 0,0 0 0,0 0 0,-1 1 0,1-1 0,0 0-1,0 0 1,0 0 0,0 1 0,0-1 0,-1 0 0,1 0 0,0 0-1,0 0 1,0 1 0,-1-1 0,1 0 0,0 0 0,0 0 0,0 0-1,-1 0 1,1 0 0,0 0 0,0 0 0,-1 0 0,1 0 0,0 0-1,0 0 1,0 0 0,-1 0 0,1 0 0,0 0 0,0 0 0,-1 0-1,1 0 1,0 0 0,0 0 0,-1 0 0,1 0 0,0 0 0,0 0-1,0 0 1,-1-1 0,1 1 0,0 0 0,0 0 0,0 0 0,-1 0-1,1-1 1,0 1 0,0 0 0,0 0 0,0 0 0,0-1 0,-1 1-1,-2 24-5,2 8 145,1 0 1,1-1-1,2 1 1,13 59-1,-11-71-98,1-1 0,1 0 0,1-1 0,0 0 0,1 0 0,1-1 0,1 0 0,1 0-1,13 15 1,-17-23-28,6 7 13,1 0 1,0-1 0,28 21-1,-76-75 44,17 25-107,0 1-1,-2 1 1,1 1 0,-26-13-1,31 18-8,0 1-1,0 0 1,0 1-1,-1 1 1,0 0 0,0 0-1,0 1 1,-14 0-1,13 3-30,14-1 80,0 0 0,0 1 0,0-1 0,0 0-1,0 0 1,0 0 0,0 0 0,0 0 0,0 0 0,0 0-1,0 0 1,0 0 0,0 0 0,-1 0 0,1 0-1,0 0 1,0 0 0,0 0 0,0 1 0,0-1-1,0 0 1,0 0 0,0 0 0,0 0 0,0 0-1,0 0 1,0 0 0,0 0 0,0 0 0,0 0-1,0 0 1,0 0 0,0 1 0,0-1 0,0 0-1,0 0 1,0 0 0,1 0 0,-1 0 0,0 0-1,0 0 1,0 0 0,0 0 0,0 0 0,0 0-1,0 0 1,0 0 0,0 0 0,0 0 0,0 1 0,0-1-1,0 0 1,0 0 0,0 0 0,1 0 0,-1 0-1,0 0 1,0 0 0,0 0 0,0 0 0,0 0-1,0 0 1,0 0 0,2 0 11,1 1-1,-1 0 1,0-1-1,0 1 1,0-1-1,1 0 1,-1 0 0,0 0-1,4 0 1,5-2-22,1-1 0,-1 1 0,0-2-1,0 0 1,0 0 0,-1-1 0,1 0 0,-1-1 0,0 0 0,-1-1 0,0 0 0,0 0 0,9-9 0,-11 8-521,0 0 0,0 0-1,-1-1 1,0 1 0,0-1-1,-1-1 1,0 1 0,7-20 0,-6 8-494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16596,'-4'14'4195,"-11"16"-2925,11-21-650,-5 7-302,2 0-1,0 1 1,1-1 0,1 1 0,0 1-1,1-1 1,-2 24 0,6-40-313,0 0 0,0 1 0,0-1 0,0 0 0,0 0 0,0 1 0,0-1 0,0 0 0,1 0 0,-1 0 0,0 1 0,1-1 0,-1 0 0,1 0 0,-1 0 0,1 0 0,0 0 0,-1 0 0,1 0 0,0 0 0,1 1 0,-1-1-4,0-1-1,0 1 1,0-1-1,0 0 1,1 0-1,-1 1 1,0-1 0,0 0-1,0 0 1,0 0-1,0 0 1,1 0-1,-1-1 1,0 1-1,0 0 1,0 0-1,0-1 1,2 0-1,7-4-24,0 0-1,0-1 0,17-13 0,-13 9 6,-9 7 3,22-15-128,49-23 0,-69 38 114,1 0 0,-1 0 1,1 0-1,0 1 1,0 0-1,0 1 0,0 0 1,0 0-1,0 1 1,1-1-1,-1 2 1,9 1-1,-14-2 23,-1 1 0,0-1 0,0 1 0,0 0 0,1-1 0,-1 1 1,0 1-1,0-1 0,0 0 0,0 0 0,-1 1 0,1-1 0,0 1 0,-1-1 0,1 1 0,0 0 1,-1-1-1,0 1 0,2 4 0,-1-3 22,-1 0 1,0 1-1,0 0 1,0-1 0,-1 1-1,1 0 1,-1-1-1,0 1 1,0 0-1,0-1 1,-1 5-1,-2 7 132,-1 0 0,0-1 0,-1 1 0,-12 23 0,10-22-22,-1-1 1,-1 0 0,0 0-1,-1-1 1,-14 15-1,21-25-169,0-1-1,0 0 1,0 0-1,-1 0 1,1 0 0,-1-1-1,0 1 1,0-1-1,0 0 1,0 0-1,0 0 1,0-1-1,0 1 1,0-1-1,-1 0 1,1 0-1,-1-1 1,1 1-1,-1-1 1,1 0-1,-1 0 1,1-1-1,0 1 1,-1-1-1,-5-2 1,6 2 4,0-1 1,0 1-1,1-1 0,-1 0 1,1 0-1,-6-5 1,-19-24-427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150 704 10018,'4'-8'454,"-1"-1"-1,0 0 1,0 0 0,-1 0-1,1-11 1,-2 16-170,-1 0-1,1 0 1,-1 0 0,0 0 0,-1 0 0,1 0-1,-1 0 1,0 0 0,0 0 0,0 0 0,0 0 0,-1 0-1,1 0 1,-4-4 0,5 7-166,-1 0-1,0 0 1,0 0 0,-1 0-1,1 0 1,0 0 0,0 0-1,0 0 1,-1 0 0,1 1-1,0-1 1,-1 0 0,1 1 0,-1-1-1,1 1 1,0 0 0,-1-1-1,1 1 1,-1 0 0,1 0-1,-1 0 1,1 0 0,-1 0-1,1 0 1,-1 0 0,1 1-1,-1-1 1,1 1 0,-1-1-1,1 1 1,0-1 0,-1 1 0,1 0-1,-2 1 1,-3 2 184,0-1 0,0 2 0,0-1 1,1 1-1,-10 10 0,8-6-219,0 1 1,0 0 0,1 0-1,1 1 1,-1 0-1,2 0 1,-1 0-1,2 0 1,-1 1 0,-2 17-1,5-21-52,0 0-1,0 0 0,1 0 1,0-1-1,0 1 1,1 0-1,0 0 0,0 0 1,1 0-1,0 0 1,0-1-1,1 1 1,0-1-1,0 0 0,1 0 1,7 11-1,-10-16-26,1 0 0,0 0 0,0 0-1,-1 0 1,1 0 0,1 0 0,-1 0 0,0 0 0,0-1-1,1 0 1,-1 1 0,0-1 0,1 0 0,0 0-1,-1 0 1,1 0 0,-1-1 0,1 1 0,0-1 0,0 1-1,-1-1 1,1 0 0,0 0 0,0 0 0,-1-1-1,1 1 1,0-1 0,-1 1 0,1-1 0,0 0 0,-1 0-1,1 0 1,-1 0 0,1 0 0,-1-1 0,0 1-1,1-1 1,-1 0 0,2-2 0,4-3 21,0 0 1,-1-1-1,0 0 1,0 0-1,-1-1 0,0 1 1,0-2-1,8-17 1,-8 12 48,-1 0-1,0-1 1,-1 1 0,3-26 0,-6 34-38,0 0 1,-1 0-1,0 1 0,0-1 1,-1 0-1,0 0 0,0 0 0,0 0 1,-1 1-1,0-1 0,0 1 1,-1-1-1,-4-7 0,7 13-29,-1 0 0,1 1 0,-1-1 0,0 0 0,1 0 0,-1 0 0,0 0 0,1 0 0,-1 1 0,0-1 0,0 0 0,0 1 0,0-1 0,0 0-1,0 1 1,0-1 0,0 1 0,0 0 0,0-1 0,0 1 0,-1 0 0,1 0-1,0 0-1,0 0 1,0 0-1,0 1 1,0-1-1,0 0 1,0 1 0,0-1-1,0 1 1,1-1-1,-1 1 1,0-1-1,0 1 1,0 0-1,1-1 1,-1 1-1,0 0 1,0 1-1,-1 1 1,-1 1-1,2-1 0,-1 1 0,0 0 1,1-1-1,-1 1 0,1 0 0,0 0 1,0 0-1,0 6 0,1-3-6,1 0 1,0 0-1,0 0 0,1-1 0,-1 1 0,2 0 1,2 6-1,-5-11 0,1 0 0,0 0 0,0 0 0,0-1 0,1 1 0,-1 0 0,0-1-1,1 1 1,-1-1 0,1 1 0,-1-1 0,3 2 0,-3-3 0,0 1 0,0-1 1,0 0-1,0 1 0,0-1 0,1 0 0,-1 0 0,0 0 0,0 0 0,0 0 0,0 0 0,0 0 0,0 0 0,0 0 0,0-1 0,0 1 1,0 0-1,0-1 0,0 1 0,0-1 0,0 1 0,0-1 0,0 1 0,0-1 0,1 0 0,3-4-3,0 0-1,0 0 1,0 0-1,0 0 0,-1-1 1,0 1-1,6-12 1,20-49 2,-25 55 3,19-57 7,-2-1-1,-3 0 1,-4-2 0,13-138 0,-26 189-8,-1 0 0,-3-26 0,-3 32 7,5 14-7,0 0 1,0 0-1,0 0 0,0-1 0,-1 1 0,1 0 0,0 0 0,0 0 0,0 0 0,0 0 0,-1 0 1,1 0-1,0 0 0,0 0 0,0 0 0,-1 0 0,1 0 0,0 0 0,0 0 0,0 0 0,-1 0 1,1 0-1,0 0 0,0 0 0,0 0 0,0 0 0,-1 1 0,1-1 0,0 0 0,0 0 0,0 0 1,0 0-1,-1 0 0,1 0 0,0 1 0,0-1 0,-1 2 0,-1-1 0,1 1 0,0 0 0,0 0 0,0 0 0,0 0 0,0 0 0,1 0 0,-1 2 1,-5 35 3,1 1 1,3 0 0,1 0 0,7 65 0,-3-74 3,2 1 1,1-2 0,2 1 0,1-1-1,1 0 1,2-1 0,16 30 0,-5-17 7,2-2 0,2-1 0,64 71 0,-52-69-6,34 40-2,-72-80-7,0 0 0,0 0 1,0 0-1,0 1 0,0-1 0,-1 0 1,1 1-1,0-1 0,-1 0 1,1 1-1,-1-1 0,1 1 1,-1-1-1,0 1 0,0-1 1,1 1-1,-1-1 0,0 1 1,0-1-1,0 0 0,-1 3 1,0-3 1,0 1 0,0-1 0,0 0 0,0 0 0,0 0 0,0 0 0,0 0 0,0 0 0,0-1 0,0 1 1,-1 0-1,1-1 0,0 1 0,-1 0 0,1-1 0,0 0 0,-1 1 0,1-1 0,-1 0 0,1 0 0,0 1 0,-3-2 1,-5 2 3,0 0 0,0-1-1,0-1 1,0 1 0,0-2 0,0 1 0,0-1 0,0 0 0,1-1 0,-1 0 0,-12-7 0,16 8-7,0-1 0,0-1 0,0 1 0,1-1 1,-1 0-1,1 0 0,0 0 0,0-1 0,0 1 0,1-1 0,0 0 0,0 0 0,0 0 0,0-1 0,1 1 1,0-1-1,0 1 0,0-1 0,0-5 0,0-3-1,1 0 0,0 0 0,2 0 0,-1 1 0,2-1 0,0 0 0,0 1 0,1-1 1,8-22-1,8-10-242,32-60 0,-16 36-126,-11 16 218,-7 7-36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19 18332,'5'-17'1749,"-2"15"-602,-4 33 254,14 436 1514,1-226-3174,-14-235 171,-1 26-655,-3-25-58,-5-15-479,-3-12 506,1-1 0,-10-24 1,1 0 64,-11-19-326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14283,'3'-10'1552,"10"10"-831,4 5-241,8 8 1008,6 3-400,11 1-392,7 2-112,5-2-127,3-1-153,2-3-624,0 0-337,-9 0 553,-1-3-104,-13 1-88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14291,'0'-1'74,"0"1"-1,0 0 1,1 0 0,-1-1-1,0 1 1,0 0 0,0 0-1,0-1 1,0 1-1,0 0 1,1 0 0,-1-1-1,0 1 1,0 0 0,0 0-1,1-1 1,-1 1 0,0 0-1,0 0 1,0 0-1,1 0 1,-1 0 0,0-1-1,0 1 1,1 0 0,-1 0-1,0 0 1,1 0 0,-1 0-1,0 0 1,0 0-1,1 0 1,-1 0 0,0 0-1,1 0 1,-1 0 0,0 0-1,0 0 1,1 0 0,-1 0-1,0 0 1,1 0 0,-1 0-1,0 1 1,0-1-1,1 0 1,-1 0 0,0 0-1,0 0 1,0 1 0,1-1-1,-1 0 1,0 0 0,0 1-1,1-1 1,12 16 1721,-11-13-1702,229 305 4272,-222-294-4999,-18-17-1665,-4-3 2141,-11-2-412,-6-1-161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16404,'0'-1'175,"0"-1"0,-1 1 1,1-1-1,0 1 0,0-1 1,0 1-1,0-1 0,1 0 1,-1 1-1,0-1 0,0 1 1,1-1-1,-1 1 0,1-1 1,0 1-1,-1-1 0,1 1 1,0 0-1,0-1 0,0 1 1,0 0-1,0 0 0,2-2 1,32-28 1588,-28 26-1464,129-89 2034,-11 9-2237,-113 72-645,-12 12 543,1 1 1,-1 0 0,0 0-1,0-1 1,0 1-1,0 0 1,0 0 0,0-1-1,0 1 1,-1 0-1,1 0 1,0-1 0,0 1-1,0 0 1,0 0-1,0-1 1,0 1-1,0 0 1,0 0 0,-1 0-1,1-1 1,0 1-1,0 0 1,0 0 0,0 0-1,-1-1 1,1 1-1,0 0 1,0 0 0,-1 0-1,1 0 1,0 0-1,-1-1 1,-3 0-36,1 0-1,-1 0 1,0 1-1,0-1 1,-8 1-1,-16 0-256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 15683,'2'-2'323,"-1"-1"0,1 0 1,-1 0-1,0 0 0,1 0 0,-2 0 0,2-5 0,-5 27 3333,-6 31-2674,-8 140 14,-5 35-1214,17-210-544,5-15 735,0 0 1,-1 0 0,1 0-1,0 1 1,0-1-1,0 0 1,-1 0-1,1 0 1,0 0 0,0 0-1,-1 0 1,1 0-1,0 0 1,0 0-1,-1 0 1,1 0-1,0 0 1,0 0 0,0 0-1,-1 0 1,1 0-1,0 0 1,0-1-1,-1 1 1,1 0 0,0 0-1,0 0 1,0 0-1,-1 0 1,1 0-1,0-1 1,0 1 0,0 0-1,-1 0 1,-15-26-782,1-4 207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17276,'4'0'1600,"6"3"-976,1 2-160,12 4 881,6-1-297,11-5-304,6 3-88,8-2-144,2-1-56,-1 0-344,-2 0-360,-10 0 672,-5 3-408,-9 4-48,-4 0-48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17 355 17956,'-1'0'161,"0"-1"1,1 1-1,-1 0 1,0 0-1,0 0 1,0 0-1,0 0 1,0 0-1,0 0 1,0 0-1,0 0 1,0 1-1,-4 0 3689,23-15-3489,0 0-1,-2-1 1,0-1-1,0-1 1,12-19-1,63-98-211,-85 124-94,15-26-31,14-20-21,-35 55-4,0 1 1,1-1-1,-1 1 0,0 0 1,1-1-1,-1 1 1,0-1-1,1 1 0,-1 0 1,0-1-1,1 1 1,-1-1-1,1 1 0,-1 0 1,0 0-1,1-1 0,-1 1 1,1 0-1,-1 0 1,1 0-1,-1-1 0,1 1 1,-1 0-1,1 0 1,-1 0-1,1 0 0,0 0 1,-1 0-1,1 0 0,-1 0 1,1 0-1,-1 0 1,1 0-1,-1 1 0,1-1 1,-1 0-1,1 0 1,-1 0-1,1 1 0,-1-1 1,0 0-1,1 1 0,-1-1 1,1 0-1,-1 1 1,0-1-1,1 0 0,-1 1 1,0-1-1,1 1 0,-1-1 1,0 1-1,0-1 1,1 1-1,-1-1 0,0 1 1,0-1-1,0 1 1,0-1-1,0 1 0,1 0 1,10 43-7,-8-32-7,10 47 19,3-1-1,28 65 1,-35-102-7,2 0 0,0-1 1,1 0-1,1-1 0,0-1 1,2 0-1,0 0 1,34 28-1,1-5 35,-12-12-51,-2 1 0,-1 2 0,38 44 0,-65-67 69,0 1-1,-1 0 1,-1 0 0,0 1-1,0-1 1,-1 1-1,0 1 1,-1-1 0,0 1-1,-1-1 1,0 1-1,-1 0 1,0 0 0,-1 0-1,0 0 1,-1 0 0,-2 21-1,1-28 7,-1 1-1,1-1 1,-1 0 0,1 1 0,-1-1-1,-1 0 1,1 0 0,-1-1-1,0 1 1,0 0 0,0-1-1,-1 0 1,1 0 0,-1 0-1,0 0 1,0-1 0,-1 1-1,1-1 1,-1 0 0,0 0-1,0-1 1,1 1 0,-2-1-1,1 0 1,0-1 0,-7 2 0,-10 2-364,1-2 0,-1-1 1,0 0-1,0-2 0,-27-2 1,43 1 123,4 1 133,0 0-1,0-1 1,0 1 0,0 0-1,0 0 1,0 1-1,0-1 1,-1 0 0,2 1-1,-1-1 1,0 1-1,0 0 1,-3 1 0,-6 6-523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15267,'10'-1'1417,"3"1"-881,-4 1-200,2 3 672,-1-1-240,3 4-256,0 0-112,0-2-208,1-4-136,1-2-416,-4-5-32,1-8 304,4-6-88,-2-8-72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27 17268,'0'-2'112,"0"1"0,0 0 1,0 0-1,-1 0 1,1 0-1,0-1 0,0 1 1,-1 0-1,1 0 1,0 0-1,-1 0 0,1 0 1,-1 0-1,0 0 1,1 0-1,-1 0 0,0 0 1,0 0-1,1 1 1,-1-1-1,0 0 0,0 0 1,-2 0-1,2 0 20,-1 1-1,1-1 0,-1 1 1,1 0-1,-1 0 0,0 0 1,1 0-1,-1 0 0,1 0 1,-1 1-1,1-1 1,-1 0-1,1 1 0,-1-1 1,-1 2-1,-6 2 337,0 1 0,1 0 1,0 1-1,-12 9 0,3-1-346,1 1 0,0 1 1,1 1-1,1 0 0,0 1 0,2 0 0,0 1 1,1 1-1,0-1 0,2 2 0,1-1 1,0 2-1,2-1 0,0 1 0,1-1 0,-2 26 1,7-42-127,0 1 1,0-1-1,1 1 1,-1-1 0,1 1-1,0-1 1,1 1 0,-1-1-1,1 0 1,0 0-1,1 0 1,-1 0 0,4 6-1,5 4-37,0-1 1,22 22-1,11 14-51,-24-21-14,-1 1 0,-1 1 0,22 55 0,27 104-159,-55-152 242,-7-24 16,0 0 1,0 0-1,1-1 0,1 0 1,0 0-1,10 13 1,-14-22 3,0-1 0,0 1 1,0-1-1,1 0 1,-1 0-1,1 0 1,0 0-1,0-1 0,0 0 1,0 1-1,0-1 1,0-1-1,1 1 1,-1-1-1,1 1 1,-1-1-1,1 0 0,-1-1 1,1 1-1,0-1 1,-1 0-1,1 0 1,6-2-1,4-2 2,0 0 0,0-1 1,-1-1-1,1-1 0,-1 0 0,-1-1 0,22-16 0,-10 8-9,13-8-167,2 0-89,-1-2 0,41-37 0,-56 36 107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20452,'1'-2'218,"0"0"-1,-1 0 0,1 0 0,0 0 1,0 0-1,0 0 0,1 0 1,-1 0-1,0 0 0,1 1 0,-1-1 1,1 1-1,-1-1 0,1 1 0,0 0 1,2-2-1,6-6 348,118-156 1582,-62 74-1757,-56 79-263,-16 24-85,-17 23 3,2-10 13,-47 43 1,5-5-40,56-50-72,10-11-1,5-8 22,10-13-28,0-2-1,-2 0 1,0-1-1,-2 0 1,19-38-1,-31 55 38,-4 4 8,-7 9 5,-14 16 12,-4 9 20,-77 90-1074,99-116 887,6-7-77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1 618 14259,'2'17'1500,"7"26"489,-8-41-1817,-1 0 1,1 0-1,0-1 0,0 1 0,-1 0 0,1 0 0,1 0 1,-1-1-1,0 1 0,0 0 0,1-1 0,-1 1 0,1-1 1,-1 1-1,1-1 0,2 2 0,-3-3-104,0 0-1,-1 0 1,1 0 0,0 0-1,0 0 1,0 0 0,0 0-1,0 0 1,0 0-1,0 0 1,0-1 0,-1 1-1,1 0 1,0-1 0,0 1-1,0 0 1,-1-1 0,1 1-1,0-1 1,0 1-1,-1-1 1,1 0 0,0 1-1,-1-1 1,1 0 0,-1 1-1,1-1 1,-1 0 0,1 0-1,-1 1 1,1-2-1,15-30 828,-15 29-807,14-35 527,-2-1 0,-2-1 0,11-79-1,0-127 380,-21 231-938,3-148 511,2 276-548,25 138 1,-28-231-35,-1-1 3,3 17-537,2-1-1,11 36 1,-9-49 285,-8-21 247,-1-1 0,0 1 0,1 0 0,-1 0 0,1-1 0,-1 1 0,1-1-1,-1 1 1,1 0 0,-1-1 0,1 1 0,0-1 0,-1 1 0,1-1-1,0 0 1,0 1 0,-1-1 0,1 0 0,0 1 0,0-1 0,0 0-1,10-8-406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0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1645 39 9394,'1'-1'143,"-1"-1"1,1 1-1,-1 0 0,0 0 1,0-1-1,0 1 1,0 0-1,0 0 0,0-1 1,0 1-1,0 0 0,0 0 1,0-1-1,-1 1 1,1 0-1,-1 0 0,1 0 1,-1-1-1,1 1 0,-1 0 1,1 0-1,-1 0 1,0 0-1,0 0 0,0 0 1,1 0-1,-1 1 0,-2-3 1,-1 2 169,0 0-1,1 1 1,-1-1 0,0 1 0,0-1 0,1 1 0,-1 0 0,-6 1-1,-53 6 303,1 2 0,1 3 0,0 3 0,0 2-1,-60 27 1,95-33-520,1 1 1,0 2-1,1 0 0,1 2 0,0 0 0,2 1 0,0 2 0,-32 35 1,-5 16 91,-65 101 0,76-102-141,-121 185 75,139-204 8,2 2 0,3 1 0,-22 68 0,-20 140 361,-9 30-376,-21-45-42,-18 54 28,101-254-98,1 1 0,3 1 0,1 0 0,3 0 0,2 0 0,2 0 0,2 0 0,2 1 1,2-1-1,2 0 0,3-1 0,1 0 0,3-1 0,1 0 0,3-1 0,1-1 0,2 0 0,39 57 0,-38-68-12,1-1 1,38 38 0,-50-58 10,2-1 1,-1 0 0,2-1-1,-1-1 1,1 0 0,1-1-1,-1 0 1,23 8 0,280 69-163,-260-71 35,-17-6 41,0-2 0,0-1 1,1-2-1,43-2 0,-16-6 30,108-20 0,-151 20 48,166-37-176,-158 33 147,1-3 0,-2 0 1,50-27-1,119-90 8,-166 102 35,-1 0 0,-2-3 1,42-48-1,-48 45-2,-2-2 0,22-41 0,33-79 10,16-30 27,-73 149-27,48-87 11,-58 99-26,-2 0 0,0-1-1,8-36 1,-10 21-1,-1-1 1,-3 0-1,-1 0 0,-2 0 0,-7-75 0,-3 54-7,-2 0 1,-3 1-1,-26-68 0,-8-13-1,7-3 1,-25-156-1,10-2 65,34 209-28,-42-107 0,56 180-26,-1-1 1,-1 1 0,-1 1 0,-1 0-1,-19-25 1,22 35-2,0 0 1,0 0-1,-1 1 0,0 0 1,0 1-1,-1 0 0,0 1 0,-1 0 1,1 1-1,-24-9 0,6 7-10,0 1-1,-36-4 0,45 8-277,0 0 0,0-1-1,0 0 1,1-2 0,0-1-1,-35-16 1,24-1-324,23 15 167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1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1363 285 7122,'14'-11'532,"54"-43"1024,-62 48-1264,1 0 0,-1-1 1,-1 1-1,1-1 0,-1-1 0,-1 1 1,7-13-1,-10 18-207,-1 1 1,1-1 0,0 0-1,-1 1 1,0-1-1,1 0 1,-1 1 0,0-1-1,0 0 1,0 0-1,0 1 1,0-1 0,0 0-1,-1 0 1,1 1-1,-1-1 1,1 0 0,-1 1-1,-1-3 1,1 1 33,-1 1 1,0 0-1,0-1 1,0 1-1,0 0 1,0 0-1,0 0 1,-1 1-1,1-1 1,-5-2-1,-5-1 204,0 0-1,0 1 0,-1 0 1,-15-3-1,-19-1 404,0 2 0,-81-1 0,-97 21 283,171-6-932,1 2 0,0 2 0,0 3 0,2 1 0,0 3 0,1 3 0,-51 29 0,60-27-72,2 1 1,0 3-1,2 1 1,1 2-1,1 1 0,2 2 1,1 1-1,-37 55 1,52-63-3,2 0 1,2 0 0,0 1 0,2 1 0,0 0 0,3 1-1,0 0 1,2 0 0,1 0 0,-1 39 0,4 13-30,3 0 0,21 133 0,-10-130 24,4-1 0,4 0 1,61 159-1,-72-222-13,0 0 0,2-1 0,0 0 0,2 0 0,0-2 0,23 27-1,-27-37-1,-1 0-1,1 0 0,0-1 0,1-1 0,-1 1 0,1-1 0,1-1 0,-1 0 0,1 0 0,0-1 0,0-1 0,0 0 0,1 0 0,19 2 0,-11-5 1,-1 0-1,1-1 1,-1-1-1,1-1 1,-1 0-1,0-2 1,0 0-1,-1-1 1,1-1-1,-1-1 1,23-13-1,14-12 10,-1-2 1,53-47-1,11-15 32,-4-5-1,-4-5 1,-6-4 0,101-140 0,-177 213-29,-2-2 0,39-81 0,-52 91-1,-2 0 1,-1-1-1,-1 0 1,-2 0-1,5-39 0,-7 25-80,-3-1-1,-1 1 1,-2-1-1,-2 1 1,-2 0-1,-2 0 1,-2 0-1,-2 1 0,-1 0 1,-23-49-1,24 72 359,0 2 0,-1-1 0,-2 2 0,-27-31-1,36 43-281,-28-36 72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8:1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1223 100 13171,'-10'-6'555,"-7"-6"231,-1 1 1,0 0-1,-1 2 1,0 0-1,-1 1 1,0 1-1,-29-7 1,-20 6-23,0 3 0,-130 8 0,166-1-614,0 2 0,0 1 1,0 1-1,1 2 0,0 2 0,1 0 0,-52 26 1,61-24-134,1 1 0,0 0 0,1 1 1,1 1-1,0 1 0,1 1 0,1 1 0,0 0 1,1 1-1,2 1 0,-14 22 0,4 4-18,1 0 0,3 2 0,2 0 0,2 1 0,2 1 0,2 0 0,2 1 0,-5 97 1,13-73 11,4 0 1,3 0 0,3 0 0,4-1 0,30 109 0,-32-151-12,0-1 0,3 0 0,0 0 0,2-2 0,27 43 0,-28-53-10,0 0 0,2-1 1,0-1-1,1 0 1,1-1-1,0-1 1,1-1-1,30 17 0,-23-16-2,0-1 0,2-2 0,-1 0-1,1-2 1,1-2 0,0 0 0,0-2-1,0-1 1,1-1 0,0-2 0,-1 0-1,1-3 1,0 0 0,0-2 0,55-12-1,-43 3 12,0-2 0,-2-2 0,0-1-1,-1-2 1,43-28 0,-53 27 9,-1-1 0,0-2 0,-2 0 0,-1-2 0,0 0 1,37-53-1,-25 21 15,-2-1 0,-3-2 0,-2-2 0,-3 0 0,28-95 0,-45 120-10,-2 0 0,-1-1 0,3-51 0,-10 65-6,0 1 1,-1-1 0,-2 0 0,0 1-1,-2 0 1,-11-37 0,-11-13 24,-3 1 1,-4 2 0,-61-97-1,83 148-29,-1 1-1,-1 1 0,0 0 0,-1 0 0,-1 2 1,-31-25-1,35 32-5,0 0-1,0 1 1,0 1 0,-1 0-1,0 1 1,-1 0 0,1 1 0,-1 1-1,1 0 1,-1 1 0,-25-2-1,24 5 8,0-1-1,0 2 1,0 0-1,1 0 0,-1 2 1,0 0-1,1 0 1,0 2-1,0 0 0,-22 12 1,21-9-4,4-5 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8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1581 72 13235,'-1'-1'103,"1"0"1,-1 0-1,1 0 1,-1 0 0,0 0-1,0 0 1,0 0-1,1 1 1,-1-1-1,0 0 1,0 0-1,0 1 1,0-1-1,0 0 1,-1 1 0,1-1-1,0 1 1,0 0-1,0-1 1,0 1-1,-1 0 1,0-1-1,-34-2 871,28 2-632,-37-4 657,-53-14 1,55 9-243,-68-5-1,-124 12 591,190 6-1076,0 2 0,1 1 0,-55 17 1,75-15-228,0 2 0,1 0 0,0 2 0,0 0 0,2 2 0,-1 0 0,2 2 0,0 0 0,-20 22 0,-12 16 11,-80 111 0,95-112-46,2 1-1,3 1 0,2 2 0,2 2 0,3 0 0,-28 102 1,26-57 0,-23 182 0,45-236-10,3 0 0,1 0-1,3 1 1,2-1 0,20 93-1,-21-127 5,2-1-1,0 0 0,1 0 0,1-1 1,0 0-1,0 0 0,2 0 1,9 12-1,-10-17-2,-1-1 1,2 0-1,-1 0 0,1-1 1,0 0-1,1 0 1,-1-1-1,1 0 0,0-1 1,1 0-1,20 6 1,-9-5-9,1 0 1,0-2-1,0-1 1,0-1-1,0-1 1,44-3-1,-33-2-2,-1-2 0,0-1 0,-1-1 0,36-15 0,-9-1 0,73-41 0,47-41 48,-149 87-23,-21 14-13,32-20 15,-1-1 0,-1-1 0,57-53 0,35-58 43,203-274 0,-308 373 141,43-83 0,-58 97-61,-1 0 1,-1 0-1,-2 0 0,0-1 1,2-28-1,-3 1 84,-2-1 0,-4-56 0,-2 77-189,-1 0-1,-2 0 0,-1 1 1,-17-49-1,20 70-31,-1 1-1,-1 0 1,1 0-1,-2 1 1,1-1-1,-1 1 1,-1 0-1,1 0 0,-2 1 1,1 0-1,-1 0 1,0 1-1,-1 0 1,0 1-1,0-1 1,0 2-1,-1-1 1,1 1-1,-1 1 1,-11-4-1,-3 1-29,0 2-1,0 0 0,-1 1 1,-46 0-1,-99 13-1131,104-4-138,58-5 1139,4 1 51,0-1 0,0 0 1,0 0-1,0 0 0,1 0 1,-7-2-1,7-2-441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1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12171,'-5'6'290,"1"0"1,0 0 0,0 0-1,0 1 1,1-1 0,0 1-1,0 0 1,1 0 0,0 0-1,0 0 1,0 1 0,1-1 0,0 0-1,1 15 1,0 3-73,1 0 1,2 0 0,5 28-1,-3-29-183,0-1 0,2 1-1,1-2 1,0 1 0,22 39 0,-25-54-32,0 0 1,0 0 0,1-1-1,0 0 1,0 0-1,0 0 1,1-1-1,0 0 1,1 0-1,-1-1 1,1 0-1,0 0 1,0-1-1,1 0 1,-1 0 0,1-1-1,0 0 1,11 2-1,13-1 34,-1-1 1,1-2-1,-1-1 0,1-2 0,-1-1 0,39-8 1,191-58 418,-188 47-341,52-13 177,247-33-1,-339 64-233,401-38 481,-327 37-351,1 4 0,109 15 1,-179-10-70,0 3 0,-1 1 0,48 16 0,-67-17-12,-1 0 1,-1 2 0,1 0-1,-2 1 1,1 0-1,-1 1 1,-1 1-1,23 23 1,-24-21-95,1 1 0,1-2-1,0 0 1,0-1 0,2-1 0,-1 0 0,33 14 0,-35-18-449,-16-8 128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14123,'1'-5'142,"0"-1"0,0 0-1,0 1 1,1-1 0,-1 0 0,1 1-1,1 0 1,-1-1 0,1 1 0,0 0-1,0 1 1,0-1 0,1 0 0,4-4 0,9-9 278,37-29 0,-43 37-260,41-32 348,1 2 0,3 2 0,64-32 0,-93 56-431,1 1 1,0 1-1,1 2 0,1 1 1,-1 1-1,1 1 0,1 2 0,-1 1 1,32 0-1,-52 4-73,1 0 0,0 1 1,-1 1-1,1-1 0,-1 2 0,0-1 1,1 1-1,-1 1 0,0 0 0,-1 0 1,1 1-1,-1 0 0,0 1 0,0 0 1,-1 0-1,1 1 0,-2 0 0,1 0 1,-1 1-1,0 0 0,8 13 0,12 19 8,-13-18 52,0 0 1,29 31 0,-37-46-32,1-1-1,0 0 1,0 0-1,1-1 1,0 0-1,-1 0 1,2-1-1,-1 0 1,0 0-1,1-1 1,12 3-1,2-2 63,1 0-1,0-2 1,0-1-1,0-1 1,0-1-1,0-1 1,0-1-1,40-11 1,15-8 211,88-39-1,416-206 658,-527 239-1404,-1-1-1,-2-3 1,79-61-1,-113 71 102,-11-4-143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 20084,'-5'-5'2748,"3"13"-1531,2 18-389,0-24-624,-8 248 1272,0 0-2617,6-257-2216,-13-39 2080,0 4 427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15563,'0'0'65,"2"26"1185,-2-26-1240,0 0-1,0 1 0,1-1 0,-1 0 0,0 0 1,0 0-1,0 0 0,0 1 0,0-1 1,0 0-1,1 0 0,-1 0 0,0 0 0,0 0 1,0 0-1,0 1 0,0-1 0,1 0 0,-1 0 1,0 0-1,0 0 0,0 0 0,1 0 0,-1 0 1,0 0-1,0 0 0,0 0 0,1 0 0,-1 0 1,0 0-1,0 0 0,0 0 0,1 0 1,-1 0-1,0 0 0,1 0 0,11-12 426,1-6-228,-1 0 0,-1-1 0,-1-1 0,9-20 0,27-88 593,-40 108-662,-7 47-46,1-11-84,3 115-304,-1-113 198,0 0 0,1 0 1,1-1-1,0 1 0,9 19 0,-4-24-62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19244,'0'-4'1865,"4"0"-1113,6 1-256,14-2 864,8 1-176,14 1-287,4-1-217,7 0-272,2-1-24,1 3-240,0 0-192,-7 2-632,-4 3-385,-15 1 865,-6 2-160,-13 0-144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14859,'-9'5'1793,"2"-4"3608,17-1-3873,3 0-136,9 2-319,2 0-169,6 0-240,2 1-176,2-3-408,5-2-280,-2-1-888,-3-2-329,-5 3 1105,-6-4-248,-6-4-256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55 268 20052,'3'10'1825,"-3"6"-1233,0 4-264,-3 1 808,0 5-304,-1 0-448,0 0-312,1-5-736,0-2-368,0-12 816,2-5-176,-8 0-192</inkml:trace>
  <inkml:trace contextRef="#ctx0" brushRef="#br0" timeOffset="1">17 0 20492,'-2'9'1513,"-5"1"-1225,0 1-200,7 4 152,6-1-456,5-1-720,3 0 784,8-2-225,5 5-143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19252,'-4'6'428,"0"0"1,-1 0-1,0-1 0,0 1 1,0-1-1,0 0 0,-1 0 1,0-1-1,0 0 0,0 0 1,-10 5-1,-23 17 1047,39-24-1393,4-2-61,16-3-97,-12 1 31,1 1 0,-1 0 1,12 0-1,-17 2 42,0-1 1,0 1-1,0 0 1,1 0 0,-1 0-1,-1 1 1,1-1-1,0 1 1,0 0-1,0 0 1,-1 0-1,1 0 1,-1 0-1,0 0 1,1 1 0,-1-1-1,0 1 1,0-1-1,-1 1 1,1 0-1,0 0 1,-1 0-1,0 0 1,0 0-1,0 0 1,0 0 0,0 0-1,-1 1 1,1-1-1,-1 4 1,1 0 36,-1-1 0,0 1 0,0 0 0,0-1 0,-1 1 0,0 0 0,-1-1 0,1 0 0,-1 1 0,0-1 0,-1 0 0,0 0 0,0 0 1,-3 6-1,0-5 71,0 0 1,-1 0 0,0-1 0,0 1 0,-13 7 0,16-11-152,0 0 1,0-1-1,-1 1 0,1-1 0,-1 0 1,1-1-1,-1 1 0,0-1 1,0 0-1,0 0 0,1 0 1,-8 0-1,12-1-9,-1 0 0,1 0 0,-1-1 0,1 1 0,-1 0 0,1 0 0,-1 0 0,1 0-1,0 0 1,-1 0 0,1-1 0,-1 1 0,1 0 0,-1 0 0,1-1 0,0 1 0,-1 0 0,1-1 0,-1 1 0,1 0 0,0-1 0,-1 1 0,1-1 0,0 1 0,0-1 0,-1 1 0,1 0-1,0-1 1,0 1 0,0-1 0,0 1 0,0-1 0,0 1 0,-1-1 0,1 1 0,0-1 0,0 1 0,0-1 0,0 1 0,1-1 0,-1 0 0,8-22-863,5 3 130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18396,'-39'71'4713,"23"-36"-4355,2 1 1,1 1-1,2 0 1,1 1-1,2-1 0,2 2 1,-2 50-1,8-82-338,0-1 1,0 1-1,1 0 0,0 0 0,0-1 0,2 8 0,-2-12-11,-1 0-1,1 0 0,0 0 0,0 0 0,0 0 1,0 0-1,1-1 0,-1 1 0,0 0 1,1-1-1,-1 1 0,1-1 0,0 0 1,-1 1-1,1-1 0,0 0 0,0 0 1,-1 0-1,1 0 0,0 0 0,0-1 0,0 1 1,4 0-1,1 0 14,0-1 0,0 0 0,0 0 0,0 0 0,0-1-1,0 0 1,0-1 0,0 1 0,-1-1 0,9-4 0,12-5 89,28-17 1,-38 19-55,15-8 56,-14 7-9,-1 1 1,2 0-1,25-7 0,-43 15-94,1 1 1,-1-1 0,0 1-1,0-1 1,1 1 0,-1 0-1,0 0 1,0 0-1,1 0 1,-1 0 0,0 0-1,1 0 1,-1 0 0,0 0-1,0 1 1,1-1 0,-1 0-1,0 1 1,0-1-1,0 1 1,3 1 0,-3-1-1,0 1 1,-1-1 0,1 1 0,0-1 0,0 1 0,-1-1 0,1 1 0,-1 0-1,0-1 1,1 1 0,-1 0 0,0 0 0,0-1 0,0 1 0,0 0 0,0 0-1,-1 1 1,-2 21 67,-2 0-1,0 0 0,-16 39 1,-4 19-809,24-71-19,4-9 302,8-11 67,2-12-41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50 268 17092,'11'-2'2518,"-1"-2"-2138,-1-2 0,1 1 0,-1-1 0,-1-1 1,1 0-1,-1 0 0,0 0 0,-1-1 1,7-9-1,-4 5-132,-1-1 1,-1 0-1,0-1 1,-1 1-1,10-25 1,-15 31-121,0 0 0,0 0 1,-1-1-1,0 1 0,0-11 1,0 17-107,-1-1 1,0 1-1,0 0 0,0 0 1,0-1-1,0 1 1,0 0-1,-1 0 0,1 0 1,0-1-1,-1 1 1,1 0-1,0 0 0,-1 0 1,1 0-1,-1 0 1,0 0-1,1 0 0,-1 0 1,0 0-1,0 0 1,0 0-1,0 0 0,0 0 1,0 0-1,0 1 0,0-1 1,0 0-1,0 1 1,0-1-1,0 1 0,0-1 1,0 1-1,-1 0 1,1-1-1,0 1 0,0 0 1,0 0-1,-1 0 1,0 0-1,-3 1 18,0 0 0,0 0 0,0 1 0,0 0 1,0 0-1,1 0 0,-1 0 0,1 1 0,-1 0 0,1 0 0,0 0 0,0 0 0,-6 8 0,-4 3 15,1 2 0,-14 19-1,14-15-36,-19 37 0,28-50-20,1 1-1,0 0 1,0 0 0,0 0 0,1 0 0,1 0 0,-1 0 0,1 12 0,1-19 0,0 0 1,0 0-1,0 0 1,0 0 0,0 0-1,0 0 1,0 0 0,0 0-1,1 0 1,-1 0 0,0 0-1,1 0 1,-1 0 0,1 0-1,-1 0 1,1 0 0,-1-1-1,1 1 1,0 0 0,-1 0-1,1-1 1,0 1 0,0 0-1,-1-1 1,1 1-1,0-1 1,0 1 0,0-1-1,0 1 1,0-1 0,0 0-1,0 1 1,0-1 0,0 0-1,0 0 1,0 0 0,0 0-1,0 0 1,0 0 0,0 0-1,0 0 1,1 0 0,5-1 4,-1-1 1,1 0 0,-1 0 0,1 0 0,5-4 0,37-18 105,-21 10-3,32-12-1,-53 23-69,1 0-1,0 1 0,0 0 0,1 1 0,-1-1 0,0 2 1,0-1-1,1 1 0,8 1 0,-15-1-26,-1 0 0,1 1 0,0-1 0,-1 1 1,1-1-1,0 1 0,-1-1 0,1 1 0,0 0 0,-1 0 0,1 0 0,-1 0 0,1 0 1,-1 0-1,0 0 0,0 0 0,1 1 0,-1-1 0,0 1 0,1 1 0,-1 0-1,0-1 0,0 1 0,0-1 0,0 1 0,-1 0 0,1 0 0,-1-1 0,0 1 0,0 0 0,0 0 0,-1 4 0,0 3 5,-2 0-1,1 0 1,-2 0-1,1 0 1,-9 15 0,8-16 18,8-13 42,10-17 59,52-157 791,-56 147-694,-10 31-228,0-1-1,0 1 1,1 0 0,-1-1-1,0 1 1,0 0-1,0 0 1,0-1 0,0 1-1,0 0 1,0 0 0,0-1-1,0 1 1,1 0 0,-1 0-1,0 0 1,0-1-1,0 1 1,1 0 0,-1 0-1,0 0 1,0-1 0,0 1-1,1 0 1,-1 0 0,0 0-1,0 0 1,1 0-1,-1 0 1,0 0 0,0-1-1,1 1 1,-1 0 0,0 0-1,1 0 1,-1 0-1,0 0 1,0 0 0,1 0-1,-1 0 1,0 1 0,0-1-1,1 0 1,-1 0 0,0 0-1,0 0 1,1 0-1,-1 0 1,0 0 0,1 1-1,11 12-228,-7-7 29,2 0-99,0-2 0,0 1 0,0-1 0,0 0-1,0 0 1,1-1 0,0 0 0,0 0 0,0-1 0,0 0-1,0-1 1,0 1 0,0-2 0,0 1 0,1-1 0,-1 0-1,0-1 1,16-2 0,10-8-606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21044,'0'9'1721,"9"-5"-1281,1-4-176,10-3 536,4-2-712,5-10 152,-1 7-112,-3-11-216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112 274 15507,'2'-4'378,"-1"0"0,1 0 1,0-1-1,-1 1 0,0 0 0,0 0 0,0-1 0,-1 1 0,1-1 0,-1 1 0,0-6 0,0 10-330,-1 0-1,1-1 1,0 1-1,0 0 1,-1 0-1,1-1 1,0 1-1,-1 0 1,1 0-1,0 0 1,0-1-1,-1 1 1,1 0-1,0 0 1,-1 0-1,1 0 1,0 0-1,-1 0 1,1 0-1,0 0 1,-1 0-1,1 0 1,-1 0-1,1 0 1,0 0-1,-1 0 1,1 0-1,0 0 1,-1 0-1,1 0 1,0 0-1,-1 0 1,1 1-1,0-1 1,0 0-1,-1 0 1,1 0-1,0 1 1,-1-1-1,1 0 1,0 0-1,0 1 1,0-1-1,-1 0 1,1 1-1,0-1 1,0 1-1,-15 14 707,2 1-604,1 1-1,1 1 0,1 0 1,0 1-1,1 0 0,1 0 1,1 1-1,-7 27 1,14-45-149,0 0 1,-1 0-1,1 0 0,0 0 1,0 0-1,0 0 1,0 0-1,0 0 1,1 0-1,-1 0 1,2 2-1,-2-3 1,0 0 0,1-1 0,-1 1 0,0 0 0,1-1 0,-1 1 0,1-1 0,-1 1 0,1-1 0,-1 1 0,1-1 0,0 1 0,-1-1 0,1 0 0,-1 1 0,1-1 0,0 0 0,-1 1 0,1-1-1,0 0 1,0 0 0,0 0 0,2 0 8,0 0 0,0 0 0,0-1 0,1 0 0,-1 1 0,0-1-1,0 0 1,-1 0 0,1-1 0,0 1 0,0-1 0,-1 1 0,1-1-1,2-2 1,25-19 201,-2-2 0,-1-1-1,46-55 1,57-101 804,-115 159-692,22-44 1,-33 50-135,-4 17-186,0 0 0,0 0 0,0 0 0,0 0 0,0 0 0,0-1 0,0 1 0,0 0 0,-1 0 0,1 0 0,0 0 0,0 0 0,0 0 0,0 0 0,0 0 0,0-1 1,-1 1-1,1 0 0,0 0 0,0 0 0,0 0 0,0 0 0,-1 0 0,1 0 0,0 0 0,0 0 0,0 0 0,0 0 0,0 0 0,-1 0 0,1 0 0,0 0 0,0 0 0,0 0 0,0 1 0,-1-1 0,1 0 0,0 0 0,0 0 0,0 0 0,0 0 0,0 0 1,0 0-1,-1 0 0,-18 18 95,-8 21-88,1 0 1,3 1-1,1 2 0,-21 57 1,39-87-20,-16 48-21,18-55 26,1-1-1,1 1 1,-1-1-1,1 1 1,-1 0-1,1-1 1,1 1-1,-1 0 1,1-1-1,2 9 1,-3-11 4,0-1-1,1 0 1,-1 0 0,1 0 0,0 0-1,-1 0 1,1 0 0,0 0-1,-1 0 1,1 0 0,0 0 0,0 0-1,0 0 1,0-1 0,0 1 0,0 0-1,0-1 1,0 1 0,0 0-1,0-1 1,0 0 0,1 1 0,-1-1-1,1 1 1,1-1 5,0 0 1,0 0-1,0 0 0,0 0 1,0-1-1,0 1 0,0-1 1,0 0-1,5-2 0,3-2 30,0-1 0,0 0 1,18-14-1,1-4 132,47-51 1,-15 12 170,-52 58-217,-6 11-30,-5 15-3,0-20-88,-7 36 96,-14 36 1,11-38-126,-8 41 0,19-75 3,-1 0 1,1 1-1,0-1 1,-1 0-1,1 1 1,0-1 0,0 1-1,0-1 1,0 1-1,0-1 1,1 0-1,-1 1 1,0-1-1,1 2 1,0-2-11,-1-1 0,0 0-1,1 0 1,-1 0 0,1 0 0,-1 0 0,0 0 0,1 0 0,-1 0-1,1 0 1,-1 0 0,0-1 0,1 1 0,-1 0 0,0 0 0,1 0-1,-1 0 1,1-1 0,-1 1 0,0 0 0,1 0 0,-1-1 0,0 1-1,0 0 1,1 0 0,-1-1 0,0 1 0,0 0 0,1-1 0,-1 0-1,5-4-379,-1-1-1,0 0 0,0-1 0,5-9 1,1-13-261,8-36 0,-3 4-127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15123,'-2'7'431,"0"0"-1,1-1 0,0 1 1,0 0-1,0 0 1,1 0-1,0 10 1,1-15-367,-1 0 1,1 0 0,-1 0-1,1 0 1,-1 0-1,1 0 1,0 0 0,0 0-1,0 0 1,0 0 0,1-1-1,-1 1 1,0 0 0,1-1-1,-1 1 1,1-1 0,-1 1-1,1-1 1,0 0 0,0 0-1,-1 0 1,1 0 0,0 0-1,0 0 1,0 0 0,0-1-1,0 1 1,3 0 0,5 0-348,-1 0 0,1 0 1,16-1-1,21 1-1250,-46-1 1509,0 0 0,0 0-1,-1 1 1,1-1 0,0 0-1,0 1 1,0-1 0,-1 0-1,1 1 1,0-1 0,-1 1-1,1-1 1,0 1 0,-1-1-1,1 1 1,0 0 0,-1-1-1,1 1 1,-1 0 0,1-1-1,-1 1 1,1 0 0,-1 0-1,0-1 1,1 3 0,0 0 50,-1 0 0,0-1 0,1 1 1,-1 0-1,0 0 0,0 0 0,-1 0 1,0 3-1,-2 8 419,-1-1-1,-7 20 1,9-29-349,-7 17 461,4-10-140,1 0 0,0 1 0,0-1 0,-3 23 0,7-33-402,-1-1 1,1 1-1,0-1 1,0 1-1,0-1 0,0 1 1,0-1-1,0 1 1,0-1-1,0 0 1,0 1-1,0-1 0,1 1 1,-1-1-1,0 1 1,0-1-1,0 1 1,1-1-1,-1 0 0,0 1 1,0-1-1,1 1 1,-1-1-1,0 0 1,1 1-1,-1-1 0,0 0 1,1 1-1,-1-1 1,1 0-1,-1 0 1,0 0-1,1 1 0,-1-1 1,1 0-1,-1 0 1,1 0-1,-1 0 1,1 0-1,-1 0 0,0 0 1,1 1-1,-1-1 1,1-1-1,-1 1 0,1 0 1,-1 0-1,1 0 1,-1 0-1,1 0 1,-1 0-1,1 0 0,-1-1 1,0 1-1,1-1 1,34-16 225,-19 9-123,-14 7-100,0 0 1,0 0-1,0 0 1,1 0-1,-1 1 0,0-1 1,1 1-1,-1-1 1,0 1-1,1 0 1,-1 0-1,1 0 0,-1 0 1,0 1-1,1-1 1,-1 1-1,4 1 1,-4-1 11,0 0 1,-1 0-1,1 1 1,0-1-1,-1 1 1,1-1-1,-1 1 1,0-1-1,0 1 1,1 0-1,-1 0 1,0 0-1,0 0 1,-1 0-1,1 0 1,0 0-1,-1 0 1,1 0-1,-1 0 1,1 3-1,-1 5 70,0-1 0,-1 0-1,0 1 1,0-1 0,0 0 0,-2 0 0,1 0 0,-1 0-1,0 0 1,-1-1 0,0 1 0,0-1 0,-1 0-1,0 0 1,0 0 0,-1-1 0,0 0 0,0 0-1,-1-1 1,0 1 0,0-1 0,-1-1 0,1 1-1,-12 4 1,18-9-185,0-1-1,0 1 0,0-1 1,0 1-1,0-1 1,0 0-1,-1 0 0,1 1 1,0-1-1,0 0 1,0 0-1,0 0 0,-1 0 1,1 0-1,0-1 1,0 1-1,0 0 0,0-1 1,0 1-1,-1 0 1,1-1-1,0 1 0,-1-2 1,1 1-56,0 0 1,0 0 0,-1-1-1,1 1 1,0-1-1,1 1 1,-1-1-1,0 1 1,0-1 0,1 0-1,-1 1 1,1-1-1,-1-3 1,-1-4-234,2 0-1,-1 0 1,1 0 0,2-16-1,6-18-857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 13499,'5'-2'510,"1"0"1,-1 0-1,1 1 0,0 0 1,-1 0-1,9 0 0,-13 1-363,1 0 0,-1 0 0,0 0-1,1 1 1,-1-1 0,0 0 0,1 1-1,-1-1 1,0 1 0,0-1 0,1 1-1,-1 0 1,0 0 0,0-1 0,0 1-1,0 0 1,0 0 0,0 0 0,0 0-1,0 0 1,0 0 0,-1 0 0,1 0-1,0 1 1,-1-1 0,1 0 0,-1 0-1,1 1 1,-1-1 0,1 0-1,-1 0 1,0 3 0,1 6 121,0 0 1,-1 0-1,0 0 0,-1 0 1,0 0-1,0 0 0,-1 0 1,-4 11-1,-31 78 71,21-62-230,0 2-85,9-25-14,1 0-1,0 0 1,1 0 0,1 1 0,0 0 0,-2 17-1,6-31-9,0-1 0,0 1 1,0 0-1,0 0 0,0 0 0,0-1 0,0 1 0,1 0 0,-1 0 0,0-1 0,0 1 0,1 0 0,-1 0 1,0-1-1,1 1 0,-1 0 0,1-1 0,-1 1 0,1 0 0,-1-1 0,1 1 0,0-1 0,-1 1 0,1-1 1,-1 1-1,1-1 0,0 0 0,0 1 0,-1-1 0,1 0 0,0 1 0,0-1 0,-1 0 0,1 0 0,0 0 0,0 0 1,-1 0-1,1 0 0,0 0 0,0 0 0,0 0 0,-1 0 0,1 0 0,0 0 0,0 0 0,1-1 0,5-1-4,0 0-1,0 0 1,13-6-1,-19 7 5,34-17-13,-25 13 25,-1 0-1,1 0 1,0 1-1,0 0 0,0 0 1,0 1-1,20-3 0,-29 6 8,0 0 0,0 1 0,0-1 0,0 0-1,0 0 1,0 0 0,0 1 0,0-1 0,0 0 0,0 1-1,0-1 1,0 1 0,0 0 0,0-1 0,0 1 0,0 0-1,-1-1 1,1 1 0,0 0 0,0 0 0,-1-1 0,1 1-1,0 0 1,-1 0 0,1 0 0,-1 0 0,0 0 0,1 0-1,0 2 1,7 12 289,-7-15-295,0 0 1,-1 1 0,1-1 0,-1 0 0,1 1 0,0-1 0,-1 0 0,1 0 0,0 1 0,0-1 0,-1 0 0,1 0 0,0 0 0,-1 0 0,1 0 0,0 0 0,-1 0 0,1 0 0,0-1 0,0 1 0,-1 0 0,1 0 0,0 0 0,-1-1 0,1 1 0,0-1 0,17-11 178,-7 1-70,0-1 1,-1 0-1,0-1 0,-1 0 1,9-16-1,-1-3 254,15-38 1,-29 64-293,-1 1 0,0 0 1,-1-1-1,1 1 0,0-9 0,-2 14-80,0 0-1,0 0 1,0 0-1,0 0 1,0 0-1,0 0 0,0 0 1,0-1-1,0 1 1,0 0-1,0 0 1,0 0-1,0 0 1,0 0-1,-1 0 0,1 0 1,0 0-1,0 0 1,0 0-1,0 0 1,0 0-1,0 0 0,0 0 1,0 0-1,0 0 1,0 0-1,-1 0 1,1 0-1,0 0 1,0 0-1,0 0 0,0 0 1,0 0-1,0 0 1,0 0-1,0 0 1,0 0-1,0 0 1,-1 0-1,1 0 0,0 0 1,0 0-1,0 0 1,0 0-1,0 0 1,0 0-1,0 0 0,0 0 1,0 0-1,0 0 1,0 0-1,0 0 1,-1 0-1,1 1 1,0-1-1,0 0 0,0 0 1,0 0-1,0 0 1,0 0-1,0 0 1,0 0-1,0 0 1,0 1-1,-6 6 53,-5 13-18,1 1 0,1 1-1,1-1 1,1 2 0,0-1 0,2 1-1,-3 26 1,7-45-35,1 1 1,0-1 0,0 0-1,0 1 1,1-1-1,-1 0 1,3 7-1,-3-10-2,0 0-1,1-1 1,-1 1 0,0 0-1,1 0 1,-1-1-1,1 1 1,-1-1 0,0 1-1,1 0 1,-1-1-1,1 1 1,0-1 0,-1 1-1,1-1 1,-1 0-1,1 1 1,0-1 0,1 1-1,-1-1-4,0 0 0,0 0-1,0 0 1,0 0-1,0 0 1,0 0 0,0 0-1,0-1 1,0 1 0,0 0-1,0-1 1,0 1-1,0 0 1,0-1 0,0 1-1,-1-1 1,1 0 0,1 0-1,6-5-325,0-1 1,-1 1-1,1-1 0,-2-1 0,1 1 1,-1-1-1,6-9 0,-5 1-197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3 402 14251,'-3'6'1440,"13"-10"-719,8-12-169,12-14 904,6-8-344,11-7-240,0-6-87,3-2-169,0 2-104,-11 6-296,-4 7-200,-12 16-424,-6 8-168,-12 15 1808,-6 8-1272,-12 7 0,-3 4-16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23453,'0'-13'1736,"-7"13"-1432,-2 0-136,3 10 521,0 0-561,2 6-816,0 1-385,2-1-783,0 1 1416,2-4-320,0 0-345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19684,'-48'62'4210,"25"-24"-3103,-25 55 0,39-73-918,2 1 0,0-1 0,1 2 0,-6 38-1,11-55-157,0-1 0,1 1-1,0 0 1,0-1-1,0 1 1,1 0 0,0-1-1,2 9 1,-3-11-25,1-1 0,0 1 0,0-1 0,0 0 0,0 1 0,0-1 1,0 0-1,0 1 0,0-1 0,0 0 0,1 0 0,-1 0 0,0 0 0,1 0 0,-1 0 0,1-1 1,-1 1-1,1 0 0,-1-1 0,1 1 0,0-1 0,-1 0 0,1 1 0,0-1 0,-1 0 0,4 0 1,8 0 0,-1-1 1,25-5-1,-29 3-16,1 2-1,0-1 1,0 1-1,-1 1 1,1 0-1,0 0 1,11 2-1,-18-2 7,-1 1 0,1-1-1,0 1 1,0 0 0,-1 0-1,1-1 1,0 1 0,-1 1-1,1-1 1,-1 0 0,1 0-1,-1 0 1,0 1 0,1-1-1,-1 1 1,0-1 0,0 1-1,0 0 1,0-1 0,0 1 0,-1 0-1,1-1 1,0 1 0,-1 0-1,1 0 1,-1 0 0,0 0-1,0 0 1,0-1 0,1 1-1,-2 0 1,1 0 0,0 3-1,-1 2 4,0 1-1,-1 0 1,0-1 0,0 1-1,0-1 1,-7 13-1,0-5 73,0 1 1,0-1-1,-2-1 0,-13 16 0,19-24-21,-1-1-1,1 1 1,-1-1-1,0 0 1,-1-1-1,1 1 1,-1-1-1,0-1 1,0 1-1,0-1 1,-15 4-1,20-6-73,0-1 0,0 1 0,0-1 0,0 0 1,0 0-1,0 1 0,0-1 0,0-1 0,0 1 0,0 0 0,0 0 0,1-1 0,-1 1 1,0-1-1,0 0 0,0 0 0,0 1 0,0-1 0,1 0 0,-1 0 0,1-1 0,-1 1 1,0 0-1,1 0 0,0-1 0,-1 1 0,1-1 0,0 1 0,0-1 0,0 0 0,0 0 1,-2-3-1,0-4-74,1 0 0,-1 0 0,1 0 0,1 0 0,-1-16 0,2 20 86,-3-32-365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22 13203,'3'-17'2342,"-3"17"-2274,0 0 1,0 0 0,0-1 0,0 1 0,0 0-1,0 0 1,0 0 0,0-1 0,0 1 0,0 0-1,-1 0 1,1 0 0,0 0 0,0-1 0,0 1 0,0 0-1,0 0 1,0 0 0,-1 0 0,1-1 0,0 1-1,0 0 1,0 0 0,0 0 0,0 0 0,-1 0-1,1 0 1,0 0 0,0 0 0,0 0 0,-1 0-1,1-1 1,0 1 0,0 0 0,0 0 0,-1 0 0,1 0-1,-2 1 175,0 0-1,0 0 1,1 0-1,-1 0 1,0 0-1,1 0 1,-1 1-1,1-1 1,-1 0-1,1 1 1,0-1-1,0 1 0,-2 2 1,-16 27 346,1 0-1,1 0 1,2 2-1,2 0 1,-19 66-1,30-92-543,1 0 0,-1 0 0,1 0 0,1 0 0,-1 0-1,1 0 1,1 11 0,0-17-33,-1 0 0,0-1 0,0 1 0,1 0 1,-1-1-1,0 1 0,1 0 0,-1-1 0,0 1 0,1-1 0,-1 1 0,1-1 0,-1 1 0,1-1 0,-1 1 1,1-1-1,0 0 0,-1 1 0,1-1 0,-1 0 0,1 1 0,0-1 0,-1 0 0,1 0 0,0 1 0,0-1 1,-1 0-1,1 0 0,0 0 0,-1 0 0,1 0 0,0 0 0,0 0 0,-1 0 0,1 0 0,0-1 0,-1 1 1,1 0-1,0 0 0,-1-1 0,1 1 0,0 0 0,-1-1 0,1 1 0,-1 0 0,1-1 0,0 0 0,28-20 275,-1-7 11,-1-2 0,-1 0-1,-1-2 1,-2-1 0,-1-1 0,26-54-1,-115 238 99,53-116-398,3 1 0,-13 62 0,23-93-2,0 0-1,1 0 1,0-1 0,0 1 0,0 0 0,0 0-1,1-1 1,0 5 0,-1-8 3,0 0 0,0 1-1,0-1 1,1 0 0,-1 1 0,0-1-1,0 0 1,0 1 0,0-1-1,1 0 1,-1 1 0,0-1 0,0 0-1,1 0 1,-1 1 0,0-1 0,1 0-1,-1 0 1,0 1 0,1-1 0,-1 0-1,0 0 1,1 0 0,-1 0 0,0 0-1,1 0 1,-1 0 0,0 1-1,1-1 1,1-1-5,-1 1 0,0-1 0,0 1-1,1-1 1,-1 1 0,0-1 0,0 0-1,0 1 1,0-1 0,0 0 0,0 0 0,0 0-1,1-2 1,9-8-211,-1-2 0,0 0-1,-1 0 1,0 0 0,-1-1 0,-1-1-1,0 1 1,-1-1 0,-1 0-1,0-1 1,5-27 0,-10 31-217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21069,'0'3'1900,"-4"4"-1429,1 1 0,-1-1 0,-9 13 0,-4 6 684,-22 46-693,2 0-1,4 3 1,4 1-1,2 1 0,-23 116 1,47-178-460,0 1-1,1 0 1,0 0 0,2-1 0,1 26-1,-1-40 0,0-1-1,0 0 0,-1 1 0,1-1 0,0 1 0,0-1 0,0 0 1,0 1-1,0-1 0,1 0 0,-1 1 0,0-1 0,0 1 0,0-1 1,0 0-1,0 1 0,0-1 0,1 0 0,-1 1 0,0-1 0,0 0 0,0 1 1,1-1-1,-1 0 0,0 1 0,1-1 0,-1 0 0,0 0 0,0 1 1,1-1-1,-1 0 0,0 0 0,1 0 0,-1 0 0,1 1 0,-1-1 0,0 0 1,1 0-1,-1 0 0,0 0 0,1 0 0,-1 0 0,1 0 0,-1 0 1,0 0-1,1 0 0,-1 0 0,1 0 0,-1 0 0,0-1 0,1 1 0,-1 0 1,0 0-1,1 0 0,-1 0 0,0-1 0,1 1 0,19-21 6,2-16 38,-2 0 0,-2-1 0,21-62 0,-26 68-17,20-69-91,-41 129-9,2 1 0,1 0 1,1 0-1,0 34 1,3-61 66,1 1 1,1-1-1,-1 1 0,0-1 1,0 0-1,1 1 1,0-1-1,-1 1 1,1-1-1,0 0 0,0 0 1,0 1-1,1-1 1,-1 0-1,0 0 1,1 0-1,-1 0 0,3 2 1,-2-3 4,-1-1 0,1 1 1,0 0-1,-1-1 0,1 1 0,0 0 1,-1-1-1,1 0 0,0 0 0,0 1 1,-1-1-1,1 0 0,0 0 0,0 0 1,0-1-1,-1 1 0,1 0 0,0-1 1,0 1-1,-1-1 0,1 0 0,-1 1 1,1-1-1,0 0 0,2-2 0,6-3 12,0-1-1,0-1 0,-1 0 0,0 0 0,-1 0 0,13-17 1,39-64 195,-33 46-18,-28 62 15,-39 106 53,26-84-649,1 0 0,-8 47 0,26-97-1058,0-1 1,8-21-1,0-15 635,1-8-200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17180,'-3'2'1960,"-1"9"-1168,-3 3-352,3 2 1185,-1 1-489,5-2-848,2-2-440,4-2-808,1-2-1353,1-4 1873,4 3-352,-1 0-376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2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12315,'-6'24'5833,"-12"12"-2898,0-1-593,13-25-1970,2 0 1,-1 1-1,1 0 0,1 0 0,0-1 1,-1 21-1,3-31-364,0 1 0,-1-1 0,1 1 1,0 0-1,0-1 0,0 1 0,1-1 0,-1 1 1,0-1-1,0 1 0,0-1 0,0 1 0,0-1 1,1 1-1,-1-1 0,0 1 0,0-1 0,1 1 0,-1-1 1,0 1-1,1-1 0,-1 1 0,1-1 0,-1 0 1,0 1-1,1-1 0,-1 0 0,1 1 0,-1-1 1,1 0-1,-1 0 0,1 1 0,-1-1 0,1 0 0,-1 0 1,1 0-1,0 0 0,-1 0 0,1 0 0,-1 0 1,1 0-1,-1 0 0,1 0 0,-1 0 0,1 0 1,0 0-1,-1 0 0,1-1 0,-1 1 0,1 0 0,-1 0 1,1 0-1,-1-1 0,1 0 0,30-19 188,-27 17-157,161-134 831,-161 134-838,0 0 1,0 0-1,0 1 1,0 0-1,9-4 1,-13 6-26,1 0 1,0 0 0,-1-1-1,1 1 1,-1 0-1,1 0 1,-1 0 0,1 0-1,-1 0 1,1 0-1,-1 0 1,1 0-1,0 0 1,-1 1 0,1-1-1,-1 0 1,1 0-1,-1 0 1,1 0 0,-1 1-1,1-1 1,0 1-1,-1 0 1,1-1-1,-1 1 0,1 0 1,-1 0-1,0 0 1,1 0-1,-1 0 0,0 0 1,0 0-1,0 0 0,0-1 1,0 1-1,0 0 1,0 0-1,0 0 0,0 0 1,0 0-1,-1 1 0,-2 12 88,-1-1-1,-10 25 1,10-28-47,0 1 0,0-1 1,1 1-1,0 0 0,-1 13 1,4-23-44,0 0 0,-1-1 1,1 1-1,0 0 0,0 0 1,0-1-1,0 1 0,0 0 0,0 0 1,1 0-1,-1-1 0,0 1 1,0 0-1,0 0 0,1-1 0,-1 1 1,0 0-1,1-1 0,-1 1 1,1 0-1,-1-1 0,1 1 1,-1 0-1,1-1 0,-1 1 0,1-1 1,-1 1-1,1-1 0,0 1 1,-1-1-1,1 0 0,0 1 0,0-1 1,-1 0-1,1 1 0,0-1 1,0 0-1,-1 0 0,1 0 1,0 0-1,0 0 0,-1 0 0,1 0 1,0 0-1,0 0 0,0 0 1,-1 0-1,1 0 0,0-1 0,0 1 1,0-1-1,7-1 38,-1-1 1,0 1-1,-1-2 0,9-3 0,-15 6-39,69-46 216,-51 33-127,0 2 0,37-21 1,-54 33-92,0-1 0,-1 1 0,1 0 0,0-1 0,0 1 0,-1 0 0,1 0 0,0-1-1,0 1 1,0 0 0,0 0 0,-1 0 0,1 0 0,0 0 0,0 0 0,0 0 0,0 0 0,-1 1 0,1-1 0,1 1 0,-1-1-1,-1 0 0,0 1 0,1-1 0,-1 1 0,1-1 0,-1 1 0,0-1-1,1 1 1,-1 0 0,0-1 0,0 1 0,0-1 0,1 1 0,-1 0 0,0-1 0,0 1 0,0-1-1,0 1 1,0 0 0,0 0 0,-1 4 7,0 1 0,0-1-1,0 0 1,0 0 0,-4 6-1,-20 44-50,-7 19-1737,32-74 1757,-2 7-282,6-8-103,5-11-109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9 238 17836,'-4'6'1816,"1"-3"-1344,2-6-216,2-1 961,5-2-721,1-2-384,6-4-824,3 4 2000,-1-8-1288,3-1 0,6-1-8</inkml:trace>
  <inkml:trace contextRef="#ctx0" brushRef="#br0" timeOffset="1">372 65 12075,'14'0'1560,"-2"0"-912,-1-3-304,6-4 1312,2-2-1327,7-2-1514,5 1 1201,7-2-352,-1 0-216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14995,'8'2'1505,"-6"-2"-1001,0 0-208,2-2 440,2-1-384,3-5 1584,2-1-1616,0 1-88,-1-5-23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18276,'0'12'1480,"-4"4"-1144,-2 2-152,3 10 609,0 3-297,5 5-320,3 1-136,4-1-280,2 3-168,-1-3-425,-1 1-127,-6-7 680,-3-3-208,-10-5-128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16251,'0'-16'1617,"3"-3"-985,6-1-248,9 6 728,7-3-200,9-2-383,5-1-321,4 3-776,1 1-49,2 2 473,0 1-176,-2-1-96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15787,'0'1'92,"1"-1"-1,0 1 0,-1-1 0,1 0 0,0 0 0,-1 1 0,1-1 0,0 0 1,-1 0-1,1 0 0,0 0 0,-1 0 0,1 0 0,0 0 0,0 0 0,-1 0 1,1 0-1,0 0 0,-1 0 0,1-1 0,0 1 0,-1 0 0,2-1 0,20-9 306,-12 4-41,23-10 606,-11 5-510,0 0 1,1 2 0,0 0-1,1 2 1,36-8 0,-57 15-445,0-1 0,0 1-1,0 0 1,0-1 0,0 2 0,0-1 0,0 0 0,0 0 0,0 1-1,0 0 1,0 0 0,0-1 0,0 2 0,-1-1 0,1 0 0,0 1 0,-1-1-1,1 1 1,-1 0 0,1-1 0,-1 1 0,0 1 0,1-1 0,-1 0 0,-1 0-1,1 1 1,0-1 0,0 1 0,-1 0 0,1-1 0,-1 1 0,0 0 0,0 0-1,0 0 1,0 0 0,-1 0 0,1 0 0,-1 0 0,0 0 0,0 3 0,1 11-28,-1 0 0,-1 0 1,-1 0-1,-6 29 0,-25 67-81,4-14-6,24-66 25,5-32 80,0-1 0,0 0 1,0 1-1,0-1 0,0 1 0,0-1 0,0 1 0,0-1 0,0 0 0,1 1 0,-1-1 0,0 1 0,0-1 0,0 1 0,1-1 0,-1 0 0,0 1 0,0-1 1,1 0-1,-1 1 0,0-1 0,1 0 0,0 1 0,-1-1 1,1 0-1,0 0 1,0 0 0,-1 0 0,1 0 0,0 0-1,0-1 1,-1 1 0,1 0 0,0 0 0,-1-1-1,1 1 1,0 0 0,-1-1 0,1 1 0,0-1-1,-1 1 1,1-1 0,0 0 0,16-15 0,23-26 0,1-1 35,105-91-1387,-137 126 1065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1193 11242,'-20'167'5663,"16"-155"-3369,-1-21-1081,0-23-15,5-33-298,2-1 1,16-96-1,43-127-594,-21 131-277,92-235 0,-119 363-46,30-50 1,-38 71 16,1 0 0,0 1 0,1-1 0,0 2 0,1-1 0,-1 1 0,1 0 0,1 0 1,10-5-1,-19 11-2,1 0 1,0 1 0,0-1-1,0 1 1,0 0 0,0-1-1,0 1 1,0 0 0,0 0 0,0-1-1,0 1 1,0 0 0,0 0-1,0 0 1,0 0 0,0 0-1,0 0 1,1 1 0,-2-1-1,1 0 0,-1 1 1,1-1-1,-1 1 0,1-1 1,-1 0-1,1 1 0,-1-1 0,1 1 1,-1-1-1,0 1 0,1 0 1,-1-1-1,0 1 0,1-1 0,-1 1 1,0 0-1,0-1 0,0 1 1,1 0-1,-1 3-1,1 0 0,-1 0 0,0-1 0,-1 1 0,1 0 0,0 0 0,-1-1 0,-2 6 0,-6 16 33,-1-1 1,-2 0-1,-27 44 1,21-41 4,-24 55 1,41-80-42,1-1 0,-1 1 0,0-1 0,1 1 0,0 0 0,-1-1-1,1 1 1,0 0 0,0-1 0,0 1 0,0 0 0,0-1 0,0 1 0,0 0 0,1-1 0,-1 1 0,0 0 0,1-1 0,0 1 0,-1 0-1,1-1 1,0 1 0,0-1 0,0 0 0,0 1 0,0-1 0,0 0 0,0 1 0,3 1 0,3 2-22,-1-1-1,2 0 1,-1 0 0,0-1 0,11 4 0,16 8 12,-26-10 21,-1 0 0,0 0 0,0 1 0,0 0 0,-1 0 0,0 0 0,0 1 0,7 10 0,-12-15 11,0 0 1,0 0-1,0 0 1,0 0-1,0 0 1,-1 0-1,1 0 1,0 0-1,-1 0 1,0 0-1,1 1 1,-1-1-1,0 0 1,0 0-1,0 0 1,-1 0-1,1 1 1,0-1-1,-1 0 1,1 0-1,-1 0 1,0 0-1,0 0 1,0 0-1,0 0 1,0 0-1,0 0 0,0-1 1,-1 1-1,1 0 1,-1-1-1,1 1 1,-1-1-1,0 1 1,1-1-1,-1 0 1,0 0-1,0 0 1,-2 1-1,-7 4 58,-1 0 0,0-1 0,0-1 0,0 0 0,-1 0 0,1-1 0,-1-1 0,1 0 1,-1-1-1,0 0 0,-22-2 0,34 1-127,0 0 0,0 0 1,0 0-1,0 0 0,0-1 1,0 1-1,0 0 0,0-1 1,0 1-1,0-1 0,0 1 1,0-1-1,1 1 1,-1-1-1,0 1 0,0-1 1,0 0-1,1 0 0,-2 0 1,2 0-39,0 0 1,0 1 0,0-1 0,-1 0-1,1 1 1,0-1 0,0 0-1,0 1 1,0-1 0,0 0 0,1 1-1,-1-1 1,0 0 0,0 1 0,0-1-1,0 0 1,1 1 0,-1-1-1,0 0 1,1 1 0,0-1 0,1-2-216,0 0 0,1 0 1,-1 0-1,1 0 1,0 1-1,0-1 0,0 1 1,5-4-1,10-1-698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60 19668,'-22'25'2249,"16"-20"-2066,1 0 1,0 1-1,1 0 1,-5 7-1,-10 21 103,1 1 0,2 1-1,2 1 1,-14 51 0,26-80-276,1 0 1,-1 0 0,1 1 0,1-1-1,0 11 1,0-18-6,0 0-1,0 0 0,0-1 0,0 1 1,0 0-1,1 0 0,-1 0 0,0 0 1,1 0-1,-1-1 0,0 1 0,1 0 1,-1 0-1,1-1 0,-1 1 0,1 0 0,0-1 1,-1 1-1,1 0 0,0-1 0,-1 1 1,1-1-1,1 1 0,0-1 7,-1 1 1,1-1-1,0 0 0,-1 0 0,1-1 0,-1 1 1,1 0-1,0 0 0,-1-1 0,1 1 0,0-1 0,-1 0 1,1 1-1,-1-1 0,0 0 0,1 0 0,2-2 1,10-7 108,0-1 0,-1 0 0,23-25 0,32-47 286,-62 75-371,20-26 198,22-39 1,-39 57-255,0 0 1,-1 0-1,-1-1 1,-1 0 0,5-21-1,-10 37-47,-1-1-1,1 1 1,-1 0-1,0 0 1,0 0-1,0 0 1,0-1 0,0 1-1,0 0 1,0 0-1,0 0 1,0-1-1,0 1 1,-1 0-1,1 0 1,0 0-1,-1 0 1,1 0-1,-1 0 1,1-1 0,-1 1-1,-1-1 1,1 1-16,-1 0 1,1 1-1,0-1 0,0 1 1,-1 0-1,1-1 1,0 1-1,-1 0 0,1 0 1,0 0-1,-1 0 1,1 0-1,0 0 1,-1 0-1,1 0 0,0 0 1,-1 1-1,1-1 1,-2 1-1,-16 6-512,-2 4-133</inkml:trace>
  <inkml:trace contextRef="#ctx0" brushRef="#br0" timeOffset="1">121 216 14787,'3'33'1841,"4"2"-1145,3-4-312,3-2 992,6-3-688,0-6-416,4-7-16,-2-5-88,1-11-216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7 17740,'2'-1'218,"0"0"0,0 0 0,0 0 0,0 0 0,0 1 0,0-1 0,0 1 0,1 0 0,-1 0 0,0-1 0,3 1 0,-5 1-165,0-1-1,1 0 1,-1 0 0,1 0-1,-1 0 1,0 1 0,1-1-1,-1 0 1,0 0-1,0 1 1,1-1 0,-1 0-1,0 1 1,1-1 0,-1 0-1,0 0 1,0 1 0,0-1-1,1 1 1,-1-1 0,0 0-1,0 1 1,0 0 0,-1 17 1001,-8 14-329,-2 0-1,-1 0 1,-23 41-1,20-43-545,-17 36-392,-3-1 0,-3-1 0,-75 95 0,113-158 228,-7 7-583,0 0 0,-1-1-1,-14 13 1,20-19 415,1 0 0,0 0 1,-1 0-1,1-1 0,-1 1 0,1 0 1,-1-1-1,0 1 0,1-1 0,-1 1 1,1-1-1,-1 0 0,0 0 1,-2 0-1,3 0 73,0 0-1,0-1 1,0 1 0,0-1 0,0 1-1,0-1 1,0 1 0,0-1 0,0 0-1,1 1 1,-1-1 0,0 0 0,0 0 0,1 0-1,-1 0 1,0 1 0,1-1 0,-1 0-1,1 0 1,-1 0 0,1 0 0,-1 0-1,1 0 1,0-3 0,-6-25-1116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16099,'13'-10'1553,"-2"13"-929,2 7-200,9 9 736,2 1-232,7 3-343,4 0-217,5 0-592,0-6-249,0-1 425,0-5-152,-1-5-96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12179,'1'0'121,"-1"0"0,0-1 0,0 1 1,0-1-1,1 1 0,-1 0 0,0-1 1,1 1-1,-1 0 0,0-1 1,1 1-1,-1 0 0,0 0 0,1-1 1,-1 1-1,0 0 0,1 0 0,-1 0 1,1-1-1,-1 1 0,1 0 0,-1 0 1,0 0-1,1 0 0,-1 0 1,1 0-1,-1 0 0,2 0 0,5 11 2220,-2 25-18,-4-31-2071,3 113 2661,-2-37-1998,-2-79-893,0 0 0,0 0 0,0 1 0,1-1 0,-1 0 0,0 0 0,1 1 0,0-1 0,0 0 0,-1 0 0,1 0 0,1 0 0,-1 0 0,0 0 0,0 0 0,1-1 0,1 4 0,-1-4-4,0 0 0,1 0 0,-1 0-1,0 0 1,0 0 0,0-1 0,1 1 0,-1-1 0,0 1 0,1-1 0,-1 0-1,0 0 1,1 0 0,-1 0 0,0 0 0,5-1 0,8-2 60,0-1 1,0-1 0,0 0 0,0 0-1,-1-2 1,0 0 0,22-14-1,-2-3 168,50-45 0,1-14 99,-78 75-337,0 0-1,0-1 1,-1 0 0,0 0-1,-1 0 1,0-1-1,-1 0 1,6-15 0,-9 23-32,-1 1-1,0 0 1,1 0 0,-1 0 0,0 0 0,0-1 0,0 1 0,0 0-1,0 0 1,0-1 0,0 1 0,0 0 0,0 0 0,0 0 0,-1 0 0,1-1-1,-1 1 1,1 0 0,-1 0 0,1 0 0,-2-2 0,1 3-15,0-1 1,0 0-1,0 1 0,0-1 1,0 1-1,0 0 1,0-1-1,0 1 1,0 0-1,0-1 1,0 1-1,0 0 0,0 0 1,0 0-1,-1 0 1,1 0-1,0 0 1,-2 1-1,-6 1-1,1 1 0,-1-1 0,0 2-1,-10 4 1,18-7 100,-98 52-400,47-21-24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16468,'6'11'1888,"0"3"-1256,1 2-288,1 1 1112,4 5-1047,1-1-449,1-2 232,-2 0-112,-4-6-200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0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17300,'1'0'79,"0"-1"1,-1 1 0,1 0-1,0 0 1,0 0 0,0 0-1,-1 0 1,1 0 0,0 0-1,0 1 1,-1-1 0,1 0-1,0 0 1,0 1 0,-1-1-1,1 0 1,0 1 0,0-1-1,-1 1 1,1-1 0,-1 1-1,1-1 1,0 1 0,-1-1-1,1 1 1,-1-1 0,1 1-1,-1 0 1,0-1 0,1 2 0,13 23 942,3 15-278,1-2 0,33 51 0,-36-66-627,1-1-1,1-1 1,1 0 0,37 33 0,-48-48-136,0-1-1,0 1 1,0-1 0,1-1 0,0 0 0,11 5-1,-17-9-45,-1 1 0,1 0 0,0-1 0,0 1 0,0-1 0,0 0 0,-1 0 0,1 0 0,0 0 0,0 0 0,0 0 0,0 0 0,0 0 0,-1-1 0,1 1 0,0-1 0,0 1 0,-1-1 0,1 0 0,0 0 0,-1 1 0,1-1 0,0 0 0,-1-1 0,1 1 0,-1 0 0,0 0 0,1-1 0,-1 1 0,0-1 0,0 1 0,0-1 0,0 1 0,0-1 0,1-2 0,7-22-404,0-7-183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0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16307,'-11'63'5291,"0"6"-3792,4-32-1063,-52 292 1343,26 4-2771,33-318 926,0 1 0,3 26 0,3-18-211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16500,'3'4'1672,"9"1"-832,7-5-240,10-2 768,2-6-159,14-5-201,5-6-96,6-2-272,1-1-120,-5 1-320,-6 2-192,-9 8-480,-9 2-264,-16 9-552,-8 6 1008,-20-2-224,-5 3-224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16500,'-1'19'1432,"9"-13"-752,8-5-208,13-4 704,8-4-207,9-7-201,5 0-104,4-1-496,-1-3-480,-6-1 368,-7-3-104,-11-3-176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18060,'4'20'1920,"-1"3"-1368,0 6-272,1 2 985,2 4-657,2-1-200,2-5-424,0-6-224,0-16-520,2-7-40,-4-22 567,-3-8-175,-4-13-200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1015 10114,'-4'18'596,"0"8"350,-1-1 0,-2 1 0,-11 27 0,18-53-926,0 0 0,0 0 0,0 1 0,0-1 0,0 0 0,-1 0 0,1 0 0,0 0 1,0 0-1,0 0 0,0 0 0,0 0 0,0 0 0,0 0 0,0 0 0,0 1 0,-1-1 0,1 0 0,0 0 0,0 0 1,0 0-1,0 0 0,0 0 0,0 0 0,0 0 0,-1 0 0,1 0 0,0 0 0,0 0 0,0 0 0,0 0 0,0 0 1,0 0-1,0 0 0,-1 0 0,1 0 0,0-1 0,0 1 0,0 0 0,0 0 0,0 0 0,0 0 0,0 0 1,0 0-1,0 0 0,0 0 0,-1 0 0,1 0 0,0 0 0,0-1 0,0 1 0,0 0 0,0 0 0,0 0 0,0 0 1,0 0-1,0 0 0,-4-7 388,2-7-22,0 1-1,0-1 0,1 1 0,1-1 0,2-18 0,-1 3 18,3-65 1047,28-154 0,49-88 266,-27 174-1162,-46 142-475,1 1-1,1 0 0,0 1 1,1 0-1,27-32 0,-34 46-70,0-1 0,1 1 0,-1 0 0,1 1 0,-1-1-1,1 1 1,0 0 0,1 0 0,-1 1 0,9-4 0,-11 5-9,-1 1 0,0 0 0,0-1 1,0 1-1,1 0 0,-1 0 0,0 0 1,0 0-1,1 1 0,-1-1 0,0 1 1,0-1-1,0 1 0,0 0 0,0 0 0,0 0 1,0 0-1,0 0 0,0 0 0,0 0 1,0 1-1,-1-1 0,1 1 0,-1-1 1,1 1-1,-1 0 0,1-1 0,-1 1 0,0 0 1,1 2-1,2 4-21,-1 0 0,0 0 1,0 0-1,-1 0 0,0 1 0,0-1 1,-1 1-1,1 13 0,-2-12-103,1-1-1,0 1 1,1-1 0,0 0-1,0 0 1,7 16-1,2-5 12,-2 0 0,0 0 0,-2 1 1,11 42-1,-17-57 157,-1-1 0,1 1 1,-1-1-1,0 1 0,0-1 1,-1 1-1,0-1 0,0 1 1,0-1-1,-1 1 0,-1 4 1,1-6 20,-1 0 0,1 0 0,0-1 0,-1 1 0,0-1-1,0 1 1,0-1 0,0 0 0,-1 0 0,1-1 0,-1 1 0,1-1 0,-1 1 0,0-1 0,-7 2 0,6-2 0,1-1 1,-1 1-1,1-1 1,-1-1-1,1 1 0,-1-1 1,0 0-1,1 0 1,-5 0-1,7 0-79,1 0 1,0 0-1,-1-1 0,1 1 1,0 0-1,-1 0 0,1-1 0,0 1 1,-1-1-1,1 1 0,0-1 1,0 0-1,0 1 0,0-1 0,0 0 1,0 0-1,0 0 0,0 0 1,0 0-1,0 0 0,0 0 0,0 0 1,1 0-1,-1 0 0,0 0 1,1-1-1,-1 1 0,1 0 0,-1 0 1,1-1-1,0 1 0,-1 0 1,1-3-1,0 3-67,0-1 0,1 1 0,-1 0 0,0 0 1,1-1-1,-1 1 0,1 0 0,-1 0 0,1 0 0,0 0 0,-1 0 0,1 0 0,0 0 1,0 0-1,0 0 0,0 0 0,-1 0 0,1 1 0,0-1 0,1 0 0,-1 0 1,0 1-1,2-2 0,30-8-795,-8 7 195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 16556,'-11'19'757,"-50"91"2006,55-97-2641,1 1 1,0 0 0,1 0-1,0 0 1,2 1-1,-3 22 1,5-36-103,0 0-1,-1 0 1,1 1 0,0-1-1,0 0 1,0 0 0,0 0 0,0 1-1,0-1 1,1 0 0,-1 0 0,0 0-1,1 0 1,-1 1 0,0-1 0,1 0-1,-1 0 1,1 0 0,0 0 0,-1 0-1,1 0 1,0 0 0,0 0 0,0 0-1,-1-1 1,3 2 0,-1-2 19,-1 1 0,1-2 1,-1 1-1,1 0 0,-1 0 1,1 0-1,-1-1 0,1 1 0,-1-1 1,1 1-1,-1-1 0,1 1 1,-1-1-1,0 0 0,1 0 1,-1 0-1,0 0 0,0 0 1,0 0-1,0 0 0,2-2 0,8-8 239,-1-1-1,0 0 0,-1 0 0,0-1 0,-1-1 1,0 0-1,-1 0 0,-1 0 0,0-1 0,-1 1 1,0-2-1,-2 1 0,3-19 0,-5 31-229,-1-1 0,0 0 0,0 1 0,0-1 0,-1 0 0,1 1 0,-1-1 0,0 1 0,0-1-1,0 1 1,-1-1 0,1 1 0,-1 0 0,0 0 0,-2-4 0,2 5-74,1 1 0,0 0 0,-1-1 1,0 1-1,1 0 0,-1 0 0,0 0 0,1 0 1,-1 0-1,0 0 0,0 1 0,0-1 0,0 1 0,0-1 1,0 1-1,0 0 0,0-1 0,0 1 0,0 0 1,0 1-1,0-1 0,0 0 0,0 0 0,0 1 0,1-1 1,-1 1-1,0 0 0,0-1 0,-3 3 0,2-2-204,1 1 0,-1-1-1,0 1 1,1 0-1,-1 0 1,1 0 0,0 0-1,0 0 1,0 1-1,0-1 1,-3 5 0,5-4-382,5-4-171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16492,'0'22'1448,"-2"9"-968,-1 4-160,3 0 568,-1 3-232,1-1-200,4-1-103,2-6-273,0-3-144,1-7-457,0-1-207,-3-6 576,-2-2-160,-2-9-96</inkml:trace>
  <inkml:trace contextRef="#ctx0" brushRef="#br0" timeOffset="1">29 232 13595,'-15'-7'1904,"7"3"-1024,3 0-383,8-1 1951,7 1-1408,13-2-456,8-1-111,2-2-481,4-2-521,3-5 497,2-5-72,-3-9-48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1124 15963,'-2'6'417,"0"0"0,0 0 1,-1 0-1,0-1 0,0 1 0,-7 8 0,9-30 1767,64-203 585,-29 114-2345,165-570 712,-198 671-1133,8-27 18,2 1-1,21-47 0,-32 76-21,1 0 1,-1 0-1,1 0 1,-1 1-1,1-1 0,-1 0 1,1 0-1,-1 0 1,1 0-1,0 1 0,0-1 1,-1 0-1,1 1 1,0-1-1,0 0 0,0 1 1,0-1-1,1 0 1,-1 1-1,-1 0 0,1 0 0,-1 1 0,1-1 0,-1 0 1,1 0-1,-1 1 0,0-1 0,1 0 0,-1 1 0,1-1 1,-1 0-1,0 1 0,1-1 0,-1 1 0,0-1 1,0 0-1,1 1 0,-1-1 0,0 1 0,0-1 0,0 1 1,1-1-1,-1 1 0,0 0 0,1 5-2,1 1 0,-1-1-1,-1 0 1,1 8 0,-6 44-63,3-45-88,0 1 0,1-1 1,1 0-1,2 22 0,-1-33 97,0 0 0,0 1 0,0-1 1,0 0-1,0 0 0,1 0 0,-1-1 0,1 1 1,0 0-1,-1 0 0,1-1 0,0 1 0,0-1 1,0 0-1,0 1 0,0-1 0,3 1 0,15 12-84,-14-7 148,0 0 0,0 1 0,0 0 0,-1 0 0,-1 0-1,1 1 1,-1-1 0,-1 1 0,0 0 0,0 1 0,0-1 0,1 13 0,-4-18 31,1 1 0,0-1 0,-1 1 0,0-1 0,0 1-1,-1-1 1,1 1 0,-1-1 0,0 1 0,0-1 0,0 1 0,-1-1 0,1 0-1,-1 0 1,0 0 0,-1 0 0,1 0 0,-1 0 0,1-1 0,-1 1 0,0-1-1,0 1 1,-1-1 0,1 0 0,-1-1 0,1 1 0,-8 3 0,9-5-47,0 0 1,0 0 0,-1 0 0,1 0 0,0 0 0,-1-1 0,1 0 0,0 1 0,-1-1 0,1 0-1,-1 0 1,1 0 0,0 0 0,-1-1 0,1 1 0,-1-1 0,1 1 0,0-1 0,0 0 0,-1 0-1,1 0 1,0 0 0,0 0 0,0 0 0,0-1 0,0 1 0,0-1 0,0 0 0,1 1 0,-1-1-1,1 0 1,-1 0 0,1 0 0,-1 0 0,1 0 0,0 0 0,0 0 0,0-1 0,0-2 0,0 5-44,1-1 0,0 1 0,0 0 0,0-1 1,0 1-1,0-1 0,0 1 0,1-1 0,-1 1 1,0-1-1,0 1 0,0-1 0,0 1 1,0-1-1,1 1 0,-1 0 0,0-1 0,0 1 1,1-1-1,-1 1 0,0 0 0,1-1 1,-1 1-1,0 0 0,1 0 0,-1-1 0,1 1 1,-1 0-1,0 0 0,1-1 0,-1 1 1,1 0-1,-1 0 0,1 0 0,9-3-537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16468,'42'-77'7266,"38"-58"-6382,-37 63-90,-43 72-793,23-32 258,-23 32-256,0-1 1,0 1 0,1 0-1,-1 0 1,0-1 0,0 1-1,0 0 1,1 0 0,-1 0-1,0-1 1,0 1 0,1 0-1,-1 0 1,0 0 0,1 0-1,-1 0 1,0 0 0,0 0-1,1 0 1,-1-1 0,0 1-1,1 0 1,-1 0 0,0 0-1,1 0 1,-1 0 0,0 1-1,0-1 1,1 0 0,-1 0-1,0 0 1,1 0 0,-1 0 0,0 0-1,1 2 1,0-1 1,-1 0-1,1 0 0,-1 1 0,1-1 0,-1 0 1,0 0-1,0 1 0,1-1 0,-1 0 0,0 1 0,0-1 1,-1 2-1,-12 170 31,2-40-845,11-109 135,0-24 641,0 0-1,0 1 1,0-1-1,0 0 1,0 1 0,0-1-1,0 0 1,0 1-1,0-1 1,0 0-1,0 0 1,0 1-1,0-1 1,1 0 0,-1 1-1,0-1 1,0 0-1,0 0 1,0 1-1,1-1 1,-1 0-1,0 0 1,0 0 0,1 1-1,-1-1 1,0 0-1,0 0 1,1 0-1,-1 0 1,0 1 0,1-1-1,-1 0 1,10-7-636,-1-7 619,0-1 0,0-1-1,-2 1 1,0-1 0,9-31-1,3-17-390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15355,'1'0'92,"-1"-1"0,1 0 0,0 0 0,0 1 0,-1-1 0,1 0-1,0 1 1,0-1 0,0 1 0,0-1 0,0 1 0,0 0 0,0-1 0,0 1 0,0 0-1,0 0 1,0 0 0,0 0 0,0-1 0,0 1 0,0 1 0,0-1 0,0 0-1,2 0 1,-2 1-5,0 0-1,-1 0 0,1 0 1,0-1-1,-1 1 0,1 0 0,-1 0 1,1 0-1,-1 0 0,1 0 1,-1 0-1,0 0 0,1 0 1,-1 1-1,0-1 0,0 0 0,0 0 1,0 2-1,0 8 262,-1-1 0,0 1 0,-3 16 0,-13 43-552,-3-1 0,-3-1 0,-41 85 0,54-139-1118,10-14 1255,-1 0 0,1 0 0,0 0 0,0 0 0,0 0 0,-1 0 0,1 0 0,0 0 0,0 0 0,0 0-1,-1 0 1,1 0 0,0 0 0,0 0 0,0 0 0,-1 0 0,1-1 0,0 1 0,0 0 0,0 0 0,0 0 0,-1 0 0,1 0 0,0-1 0,0 1 0,0 0 0,0 0 0,0 0 0,0 0-1,-1-1 1,1 1 0,0 0 0,0 0 0,0 0 0,0-1 0,0 1 0,0 0 0,0-1 0,-4-33-4411,3 26 4353,-2-46-1452,0-3 1787,-3 3 3817,6 54-3951,0 0 0,0 0 0,1 1 1062,-1-1-1062,0 1 0,0-1 0,0 0-1,0 0 1,0 0 0,1 0 0,-1 0 0,0 0 0,0 0 0,0 0-1,0 0 1,0 0 0,0 0 0,0 0 0,1 0 0,-1 0 0,0 0 0,0 0-1,0 0 1,0 0 0,1-1 1062,-1 1-1062,0 0 0,1 0 0,-1 0 0,0-1-1,0 1 1,0 0 0,0 0 0,0 0 0,0 0 0,0 0 0,0 0 0,0 0-1,0 0 1,0-1 0,14 13 1316,13 8-1044,-16-16-404,0-1 1,0-1-1,1 0 0,-1 0 1,1-1-1,0-1 0,-1 0 1,16-2-1,13 1-138,-15 1-22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13963,'0'0'63,"0"1"0,1 0 1,-1-1-1,1 1 0,-1 0 0,1-1 1,-1 1-1,1-1 0,-1 1 0,1-1 1,0 1-1,-1-1 0,1 1 0,0-1 1,-1 0-1,1 1 0,0-1 0,0 0 1,-1 0-1,1 1 0,0-1 0,0 0 1,-1 0-1,1 0 0,0 0 0,0 0 1,0 0-1,-1 0 0,1 0 0,0 0 1,0-1-1,-1 1 0,1 0 0,0 0 1,0-1-1,-1 1 0,2-1 0,29-17 1184,-29 17-1031,38-30 1327,-2 0-1,63-69 1,-100 98-1491,1 1 0,-1-1 0,1 1 0,-1-1 0,1 1 0,-1 0 0,1-1 0,0 1 0,3-1 0,-5 2-44,0 0 0,1 0 0,-1 0 1,0 0-1,0 0 0,1 0 0,-1 0 1,0 0-1,0 0 0,0 1 0,1-1 1,-1 0-1,0 0 0,0 0 0,0 0 1,0 1-1,1-1 0,-1 0 0,0 0 1,0 1-1,0-1 0,0 0 0,0 0 1,0 0-1,0 1 0,0-1 0,0 0 1,1 0-1,-1 1 0,0-1 0,0 0 1,0 0-1,0 1 0,-1-1 0,1 0 1,0 0-1,0 1 0,0-1 0,0 0 1,0 0-1,0 1 0,0-1 0,0 0 1,-14 47 104,9-33-342,0 1 11,0-2 113,1 1 0,1-1-1,-3 19 1,6-14-43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14019,'3'-3'776,"10"-5"1058,-13 8-1777,0 0-1,0 0 1,0-1 0,0 1-1,1 0 1,-1 0 0,0 0-1,0 0 1,0 0 0,0 0-1,1 0 1,-1-1 0,0 1-1,0 0 1,0 0 0,0 0-1,1 0 1,-1 0 0,0 0 0,0 0-1,0 0 1,1 0 0,-1 0-1,0 0 1,0 0 0,0 0-1,1 0 1,-1 0 0,0 0-1,0 0 1,0 0 0,0 0-1,1 1 1,-1-1 0,0 0-1,0 0 1,0 0 0,0 0-1,1 0 1,-1 0 0,0 0-1,0 1 1,0-1 0,0 0-1,0 0 1,0 0 0,0 0 0,1 1-1,-1-1 1,0 0 0,0 0-1,0 0 1,0 1 318,1 13 799,3 143 540,-3-77-1977,12 93 0,-11-156-1171,-6-25 942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16091,'6'2'1665,"1"-2"-1177,7 0-232,5-2 784,8-4-528,7 1-304,8-4-536,1-1 408,7-7-152,2 0-112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1190 13947,'-12'39'2060,"8"-36"-1211,2-9-97,0-14 256,4-44 162,3 0 1,23-111-1,-18 118-868,34-156 450,98-285 0,-141 494-750,6-19 23,2 0 0,19-38-1,-27 59-22,0 0-1,1 0 1,-1 0 0,0 1-1,0-1 1,1 0-1,-1 1 1,1-1 0,-1 1-1,1-1 1,0 1 0,-1 0-1,3-1 1,-3 2-2,-1-1 0,0 1 1,0 0-1,1 0 0,-1 0 0,0 0 1,1 0-1,-1 0 0,0 0 0,0 1 1,1-1-1,-1 0 0,0 0 0,1 0 1,-1 0-1,0 0 0,0 0 0,1 0 1,-1 1-1,0-1 0,0 0 0,0 0 1,1 0-1,-1 0 0,0 1 0,0-1 1,0 0-1,1 0 0,-1 1 0,0-1 1,4 18 5,-5 3 3,-1 0 0,0 1-1,-2-1 1,-7 25 0,5-22-10,1 1 0,-3 35-1,9-58-6,-1 0 0,0 0 0,1 0 0,-1 0 0,1 0 0,0 0 0,0-1 0,0 1 0,0 0 0,0 0 0,0-1 0,0 1 0,0-1 0,0 1 0,1-1-1,-1 1 1,1-1 0,-1 0 0,1 0 0,0 0 0,-1 0 0,1 0 0,0 0 0,0 0 0,2 0 0,-1 1 1,1 0 1,-1 0 0,1 0-1,-1 1 1,0-1-1,4 5 1,-3-2 3,-1 1 0,0-1 0,0 1 0,-1 0 0,0-1 0,0 1 0,0 0 0,0 0 0,-1 0 0,0 1 0,-1-1 0,1 0 0,-1 0 0,0 1 1,-1-1-1,1 0 0,-3 9 0,0 0 36,-1 0 0,0 0 0,-1 0 0,-1-1 0,-14 26 0,19-38-27,-25 37 198,25-37-201,0 0 0,0 0 0,-1-1 0,1 1 0,-1-1 0,1 1 1,-1-1-1,0 0 0,0 0 0,1 1 0,-1-1 0,0 0 0,0-1 0,0 1 0,0 0 0,0 0 0,0-1 0,-3 1 0,4-1-41,0 0-1,0 0 0,0 0 1,1-1-1,-1 1 0,0 0 1,0 0-1,1-1 0,-1 1 1,0 0-1,1-1 0,-1 1 1,0-1-1,1 1 1,-1-1-1,1 1 0,-1-1 1,1 1-1,-1-1 0,1 0 1,-1 1-1,1-1 0,-1 0 1,1 0-1,-5-23-524,6 17 422,-1 0 1,1 0-1,0 0 0,4-12 1,4-2-380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21837,'-22'98'2781,"14"-67"-1979,-5 34 0,12-54-524,-2 3 26,2 0-1,0 0 1,1 0 0,1 16-1,-1-28-278,0 1-1,0-1 1,1 1 0,-1-1-1,1 1 1,0-1-1,-1 1 1,1-1-1,0 0 1,1 1-1,-1-1 1,0 0-1,1 0 1,-1 0 0,1 0-1,-1 0 1,1 0-1,0-1 1,0 1-1,0 0 1,0-1-1,0 1 1,0-1 0,0 0-1,1 0 1,-1 0-1,0 0 1,1 0-1,-1 0 1,3 0-1,2-1-39,0 0-1,-1 0 0,1 0 0,0-1 0,-1 0 0,1 0 0,-1-1 0,1 0 0,10-4 0,59-32-347,-50 24 241,-15 8 51,-1 1 0,2 0 0,-1 1 0,0 0 0,20-4-1,-28 7 68,0 1-1,-1 0 0,1 0 0,0-1 0,0 2 0,0-1 1,0 0-1,0 1 0,0-1 0,-1 1 0,1 0 1,0 0-1,0 0 0,-1 0 0,1 0 0,-1 0 0,1 1 1,-1 0-1,1-1 0,-1 1 0,0 0 0,0 0 1,0 0-1,0 0 0,0 1 0,-1-1 0,1 0 0,2 6 1,0 1 48,-1 0 1,0 1 0,0-1 0,-1 1 0,0-1 0,0 1 0,-1 0 0,-1 17 0,0-14 69,-1-1 0,-1 1 0,0-1 0,0 1 0,-1-1 0,-7 18 0,9-27-73,-1 1-1,0-1 1,0 1-1,0-1 1,0 0-1,0 1 1,-1-1-1,1 0 1,-1-1-1,0 1 1,0 0-1,0-1 1,0 0-1,0 0 1,0 0-1,-1 0 1,1 0-1,-1 0 1,-7 1-1,6-2-26,0 0 0,-1-1-1,1 1 1,0-1 0,-1-1 0,1 1-1,0-1 1,0 0 0,-1 0 0,1 0 0,0-1-1,0 0 1,0 0 0,-6-3 0,9 4-1,-6-3-296,0 0 0,0-1-1,1 0 1,-15-12 0,20 16 209,1-1 1,-1 0 0,0 0 0,1 0-1,-1-1 1,1 1 0,0 0 0,0-1 0,0 1-1,0-1 1,0 1 0,0-1 0,0 1-1,1-1 1,0 1 0,-1-1 0,1 0-1,0 1 1,0-1 0,0 1 0,1-1 0,0-3-1,7-19-532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15251,'-9'3'1449,"5"4"-1009,-1-1 1136,11-8-1384,-2-1-32,11 5-176</inkml:trace>
  <inkml:trace contextRef="#ctx0" brushRef="#br0" timeOffset="1">336 134 16516,'20'-3'1568,"0"-5"-1032,6-5-240,4-3 640,1-1-344,1 0-272,-1-1-200,-3 6-608,-5 0-248,-8 6 536,-3 2-144,-5 6-160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17308,'4'0'318,"1"1"-1,-1 0 1,0 0 0,0 0 0,0 0 0,0 0 0,-1 1-1,1 0 1,0 0 0,-1 0 0,7 4 0,-9-4-247,1 0 1,-1 0 0,1-1-1,-1 1 1,0 0-1,0 0 1,0 0-1,0 0 1,0 0 0,0 1-1,-1-1 1,1 0-1,-1 0 1,1 0-1,-1 1 1,0-1 0,0 0-1,0 0 1,0 1-1,0-1 1,-1 0-1,1 0 1,-2 4 0,0 2 4,-1 1 1,0 0 0,-1-1 0,1 0-1,-2 0 1,-7 12 0,-39 43 346,38-49-294,1 0-1,1 1 1,0 0 0,-10 21 0,20-35-115,0 1 0,0 0 0,0 0 0,1-1 0,-1 1 0,0 0 0,1 0 0,0-1 0,-1 1 0,1 0 0,0 0 0,0 0 0,0 0 0,0 0 0,1 0 0,-1-1 0,1 4 0,0-4-11,-1 0 0,1 1 0,0-1 0,0 0 0,0 0 0,0 0 0,0 0 0,0 0 0,0 0 0,0-1 0,0 1 0,0 0 0,1 0 0,-1-1 0,0 1 0,0-1 0,1 1 0,1-1 0,5 2-53,1-1-1,-1 0 0,1-1 1,0 0-1,15-1 0,-15 0 86,0-1 0,0 0-1,-1 0 1,1-1 0,0 0-1,-1 0 1,0-1 0,0 0-1,0-1 1,0 1 0,0-2-1,-1 1 1,13-13 0,19-24-21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17484,'2'11'1992,"-3"5"-1296,-12 11-288,0 6 1289,-7 12-825,0 3-240,-4 10-296,-1-1-80,2-1-160,3-7-96,5-11-312,2-3-224,5-15-456,0-7-160,2-13-769,0-10 1353,1-12-312,-4-8-280</inkml:trace>
  <inkml:trace contextRef="#ctx0" brushRef="#br0" timeOffset="1">5 256 13483,'-4'-10'2488,"5"17"-1983,3 5 1039,8-1-480,2 3-160,10-2-248,7-2-103,7-4-185,5-1-272,-3-2-1481,1 0 1337,-21 4-208,-7-3-120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19156,'0'-1'131,"1"-1"-1,-1 1 1,1-1-1,-1 1 1,1-1-1,0 1 1,0-1-1,0 1 1,0 0-1,0-1 1,0 1-1,0 0 1,0 0-1,0 0 1,1 0-1,-1 0 1,0 0-1,1 0 1,-1 0-1,1 0 1,-1 1-1,1-1 1,-1 1 0,1-1-1,0 1 1,-1-1-1,1 1 1,-1 0-1,1 0 1,3 0-1,-3 1-90,0-1 0,0 1 0,0 0 0,0 0 0,-1 0 1,1 0-1,0 1 0,0-1 0,-1 0 0,1 1 0,-1-1 0,1 1 0,-1-1 0,0 1 0,0 0 0,0-1 0,1 1 0,-2 0 0,1 0 0,0 0 1,0 0-1,-1 0 0,1 0 0,0 3 0,0 2-44,0 1 0,0-1 0,-1 1-1,0-1 1,0 0 0,0 1 0,-1-1 0,-2 8 0,-3 9-6,-11 25 0,11-35 2,1 0 1,1 0-1,0 0 0,1 0 1,-3 30-1,6-43-4,0 1 0,0-1-1,0 1 1,0-1 0,0 1-1,1-1 1,-1 1 0,1-1-1,-1 1 1,1-1 0,-1 1-1,1-1 1,0 0 0,-1 1-1,1-1 1,0 0 0,0 1 0,0-1-1,0 0 1,0 0 0,0 0-1,1 0 1,-1 0 0,0 0-1,0 0 1,1-1 0,-1 1-1,1 0 1,-1-1 0,1 1 0,-1-1-1,1 1 1,-1-1 0,1 0-1,-1 0 1,1 0 0,-1 1-1,1-1 1,2-1 0,1 1-39,1-1 1,0 0 0,-1 0 0,1 0 0,0-1-1,-1 0 1,0 0 0,1 0 0,7-5-1,4-5-49,27-26-1,-43 37 100,31-29-186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17092,'3'10'1416,"-3"8"-1048,-1 5-160,1 13 616,1 3-288,0 8-360,-1 0-232,0 6-552,0-2 552,0-8-96,0-2-80</inkml:trace>
  <inkml:trace contextRef="#ctx0" brushRef="#br0" timeOffset="1">0 320 15363,'13'-3'1289,"9"-5"-969,2-4-136,13-2 440,5-3-472,8 1 744,1-3-736,4 1-40,-1 1-32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13883,'0'6'356,"0"1"0,1-1 0,0 0-1,0 1 1,0-1 0,1 0 0,0 0 0,0 0 0,1 0 0,0-1 0,0 1-1,5 7 1,-2-5-117,0-1-1,1 0 0,-1 0 0,2-1 1,-1 0-1,0 0 0,14 7 0,2-1-44,0-2 0,1 0 0,0-2 0,0 0 0,34 5 0,-29-9-80,0 0 1,0-2-1,0-1 0,-1-1 0,1-2 0,0 0 0,44-11 0,-12-3-132,0-3 0,78-35 0,13-10-3777,-152 64 3767,1 0 0,-1 0-1,0 0 1,0 0 0,1-1 0,-1 1 0,0 0 0,0 0 0,0 0 0,1 0 0,-1-1 0,0 1 0,0 0 0,0 0 0,0-1 0,1 1 0,-1 0 0,0 0 0,0 0-1,0-1 1,0 1 0,0 0 0,0 0 0,0-1 0,0 1 0,0 0 0,0-1 0,0 1 0,0 0 0,0 0 0,0-1 0,0 1 0,0 0 0,0 0 0,0-1 0,0 1-1,0 0 1,0 0 0,0-1 0,-1 1 0,1 0 0,0 0 0,0 0 0,0-1 0,0 1 0,-1 0 0,1 0 0,0-1 0,-12-2-684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16 16596,'1'-10'1944,"-1"4"-1312,-10 6-312,-2 9 1152,-7 14-759,-3 10-153,-3 17-272,-7 10-104,-1 10-152,-3 5 32,2 1 8,4-2-152,5-8-648,7-10 704,9-22-80,11-9-96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1952 15 13531,'8'-11'1927,"-11"8"45,1 3-1810,0 0-1,0 1 1,0-1 0,1 1 0,-1-1 0,0 1 0,0 0-1,0 0 1,-2 2 0,-168 116 1566,63-41-1525,83-60-158,-428 274 445,415-271-460,-338 195 186,16 22-115,306-197-107,-275 224-18,319-252-144,11-13 164,-1 0-1,1 0 1,0 0-1,0 0 1,0 0-1,0 0 1,0 1-1,0-1 1,0 0 0,0 0-1,0 0 1,0 0-1,0 0 1,0 0-1,0 0 1,0 0-1,0 0 1,0 0-1,0 0 1,0 1-1,0-1 1,0 0-1,0 0 1,0 0-1,0 0 1,0 0-1,0 0 1,0 0 0,0 0-1,0 0 1,0 0-1,0 0 1,0 1-1,0-1 1,0 0-1,0 0 1,0 0-1,0 0 1,0 0-1,0 0 1,0 0-1,0 0 1,0 0-1,0 0 1,1 0-1,-1 0 1,0 0 0,0 0-1,0 0 1,0 0-1,0 0 1,0 0-1,0 1 1,0-1-1,0 0 1,0 0-1,0 0 1,1 0-1,-1 0 1,0 0-1,0 0 1,0 0-1,0 0 1,0 0-1,0-1 1,0 1-1,25-13 300,43-32-236,-13 14-139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2582 10994,'24'-3'3958,"20"-1"-2955,-41 4-955,250-4 1972,-171-1-1754,90-17 0,-44-6-218,-2-6 1,-1-5 0,169-78-1,696-287 55,-581 225-20,-10-19 199,-233 113-48,122-36 205,10 26-222,-199 64-193,-16 4-4,-2-3 0,-1-4 0,125-72 0,-26-11 701,316-269 1,-324 220 247,-108 102-639,2 2 0,96-69 0,-44 59-75,-102 63-195,-14 9-61,-1 0 1,0 0 0,0 0 0,0 0-1,0 0 1,0 0 0,1 0-1,-1 0 1,0 0 0,0 0-1,0 0 1,0 0 0,1 0 0,-1 0-1,0 0 1,0 0 0,0 0-1,0 0 1,0-1 0,0 1-1,1 0 1,-1 0 0,0 0 0,0 0-1,0 0 1,0 0 0,0 0-1,0-1 1,0 1 0,0 0-1,0 0 1,0 0 0,1 0-1,-1 0 1,0-1 0,0 1 0,0 0-1,0 0 1,0 0 0,0 0-1,0-1 1,0 1 0,0 0-1,0 0 1,0 0 0,0 0 0,-1 0-1,1-1 1,0 1 0,0 0-1,0 0 1,0 0 0,0 0-1,0 0 1,0-1 0,0 1 0,0 0-1,-1 0 1,-12-3-291,-19 4-627,-35 4-374,46-2 783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28 16724,'-7'2'549,"2"-1"-307,-1 1 0,1 0 0,0-1 0,0 2 0,0-1 0,0 0 0,0 1 0,0 0 0,1 0 0,-8 7 0,11-9-208,1-1 0,0 0 1,0 0-1,-1 1 0,1-1 0,0 0 1,0 1-1,-1-1 0,1 0 0,0 1 1,0-1-1,0 0 0,0 1 0,0-1 1,0 1-1,-1-1 0,1 0 0,0 1 1,0-1-1,0 1 0,0-1 0,0 0 0,1 1 1,-1-1-1,0 0 0,0 1 0,0-1 1,0 1-1,0-1 0,1 1 0,11 4 505,18-3-164,6-6-226,0-2 1,-1-1-1,59-20 0,38-8 9,-131 35-157,0-1-1,0 1 1,0 0 0,-1 0-1,1 0 1,0 0 0,0 0 0,0 0-1,0 0 1,0 0 0,0 0-1,-1 0 1,1 0 0,0 0 0,0 1-1,0-1 1,1 1 0,-2-1-1,0 1 0,0-1 0,0 0 0,0 1 1,1-1-1,-1 0 0,0 1 0,0-1 0,0 1 1,0-1-1,0 0 0,0 1 0,0-1 0,0 1 1,0-1-1,-1 0 0,1 1 0,0-1 0,0 0 1,0 1-1,0-1 0,0 0 0,-1 1 0,1-1 1,0 0-1,0 1 0,-1-1 0,-27 32-18,14-18-14,-3 11 204,0 0 0,2 1 1,1 0-1,-12 32 0,16-32-21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43 983 13731,'-8'25'2643,"8"-25"-2596,0 0 0,0 0 0,0 1 0,-1-1 0,1 0 0,0 0 0,0 0 0,0 1 1,0-1-1,0 0 0,-1 0 0,1 0 0,0 0 0,0 1 0,0-1 0,-1 0 0,1 0 0,0 0 0,0 0 0,0 0 0,-1 0 1,1 0-1,0 0 0,0 0 0,-1 0 0,1 0 0,0 0 0,0 0 0,-1 0 0,1 0 0,0 0 0,-1 0 0,-7-12 1271,3-4-885,1-1-1,0 0 1,2 0-1,0 0 0,0-1 1,2 1-1,1-19 1,0 18-237,3-83 193,5 0 1,5 1-1,4 0 1,4 2-1,37-100 0,-54 181-349,18-44 89,-22 57-117,1 0 0,0 1 0,0-1 0,1 0 1,-1 1-1,1 0 0,0 0 0,0 0 0,0 0 1,0 0-1,7-5 0,-9 8-11,0-1-1,0 1 1,0-1 0,0 1-1,0-1 1,0 1 0,0 0-1,0-1 1,0 1-1,0 0 1,1 0 0,-1 0-1,0 0 1,0 0 0,0 0-1,0 0 1,0 0 0,0 0-1,0 0 1,1 1-1,-1-1 1,0 1 0,0-1-1,1 1 1,0 1-2,0-1 1,-1 1-1,1-1 0,-1 1 1,0 0-1,0-1 0,1 1 1,-1 0-1,0 0 0,-1 0 1,1 0-1,1 2 0,0 5 7,0-1-1,0 1 0,-1-1 0,0 1 1,-1 11-1,-9 33 79,13-55-103,0 1-1,0 0 1,0 0 0,0 0 0,0 0-1,8 0 1,-9 2 14,0 0 1,1 0-1,-1 1 0,0-1 0,0 1 0,0-1 1,0 1-1,0 0 0,0 0 0,0 1 1,-1-1-1,1 0 0,-1 1 0,0 0 0,1-1 1,-1 1-1,0 0 0,-1 0 0,1 0 1,0 0-1,1 5 0,2 6 6,0 0 1,0 0-1,4 24 0,-6-23 12,-1 0 1,-1 0-1,0 0 0,-1 0 1,0 0-1,-3 15 0,2-26 14,1 0-1,-1-1 1,0 1-1,0 0 1,0-1-1,-1 1 1,1 0 0,-1-1-1,0 0 1,1 1-1,-2-1 1,1 0-1,0 0 1,-1 0-1,1 0 1,-1 0-1,0-1 1,0 1-1,0-1 1,0 0 0,-1 0-1,1 0 1,0 0-1,-1-1 1,1 1-1,-1-1 1,0 0-1,-5 1 1,-4-1 49,0-1 0,0 0 0,-1-1 0,1 0 0,0-1 0,0 0 0,1-2 0,-1 1 0,-12-6 0,20 7-234,4 2 41,0 0 1,1 0 0,-1 0-1,0-1 1,1 1-1,-1 0 1,0 0 0,1 0-1,-1-1 1,1 1-1,-1 0 1,0-1 0,1 1-1,-1-1 1,1 1 0,-1-1-1,1 1 1,-1-1-1,1 1 1,-1-1 0,1 1-1,0-1 1,-1 0-1,1 1 1,0-1 0,-1 1-1,1-1 1,0 0 0,0 1-1,0-1 1,0 0-1,0 1 1,-1-1 0,1 0-1,0 0 1,1 1 0,-1-2-1,0-21-652,3-9-204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17076,'23'-3'1384,"2"-14"-1048,5-5-224,2-6 208,1-2-440,-3-1 256,-6 1-88,-2 9-240</inkml:trace>
  <inkml:trace contextRef="#ctx0" brushRef="#br0" timeOffset="1">342 332 17676,'8'-17'653,"0"1"1,2 0 0,12-17 0,5-6-361,6-17-214,-8 13-170,47-62-1,-64 98 61,-6 11 14,-6 16 22,4-19-2,-20 68 86,7-27-144,-14 78 0,26-101-33,1-14 33,-3-8-41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16059,'1'1'155,"0"0"1,0 0-1,0 0 0,-1 0 0,1 0 0,0 0 0,1-1 0,-1 1 0,0 0 0,0 0 0,0-1 0,0 1 0,1-1 0,-1 1 0,0-1 0,0 1 0,1-1 0,-1 0 0,0 0 0,2 1 0,1-1 55,-1-1-1,1 1 0,-1 0 0,1-1 0,-1 0 0,0 0 1,6-2-1,1-1 70,0-1 1,-1-1 0,0 1 0,10-9-1,-2-1-1,-1 0 0,-1-1 0,0 0 0,-2-2 0,0 1 0,17-31 0,-3-3 307,26-69 1,-53 120-576,0-1-1,0 1 1,0-1-1,0 1 1,0-1-1,0 1 1,0-1-1,0 1 1,1-1-1,-1 1 1,0-1-1,0 1 0,1 0 1,-1-1-1,0 1 1,1-1-1,-1 1 1,0 0-1,1-1 1,-1 1-1,0 0 1,1-1-1,-1 1 1,1 0-1,-1 0 1,1 0-1,-1-1 1,1 1-1,3 14 83,-2 37-112,-2-40 45,1 17-55,-2 0-212,3 0-1,7 48 1,-2-59-1448,-7-17 1650,0 0 0,0 0 0,0 1 0,0-1 0,1 0-1,-1 0 1,0 1 0,0-1 0,0 0 0,0 0 0,1 1-1,-1-1 1,0 0 0,0 0 0,0 0 0,1 0-1,-1 1 1,0-1 0,0 0 0,1 0 0,-1 0 0,0 0-1,0 0 1,1 0 0,-1 0 0,0 0 0,0 0-1,1 0 1,-1 0 0,0 0 0,0 0 0,1 0 0,-1 0-1,0 0 1,1 0 0,-1 0 0,0 0 0,0 0 0,1 0-1,-1 0 1,0 0 0,0-1 0,1 1 0,-1 0-1,0 0 1,0 0 0,0 0 0,1-1 0,-1 1 0,0 0-1,0 0 1,0-1 0,0 1 0,1 0 0,-1 0-1,0 0 1,0-1 0,3-10-847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14867,'4'-7'483,"11"-20"3340,-10 25-1698,-7 16-674,-5 16-292,-5 15-414,2 1 1,-7 85-1,17-127-741,0-1 1,0 0-1,0 1 0,0-1 0,0 0 0,1 1 1,0-1-1,0 0 0,0 0 0,0 1 0,0-1 1,0 0-1,1 0 0,0 0 0,3 4 0,-4-6-15,0 0 0,0-1 1,0 1-1,0 0 0,0 0 0,0-1 0,0 1 0,0-1 0,0 1 0,0-1 0,0 0 0,1 1 0,-1-1 0,0 0 0,0 0 0,0 0 0,2 0 0,0 0-52,0-1 0,-1 1 0,1-1 0,0 0 0,-1 0 0,1 0-1,-1 0 1,1 0 0,-1 0 0,4-3 0,0-1-70,0-1 0,0 0-1,-1 0 1,1 0 0,-1-1 0,-1 0-1,1 1 1,-1-2 0,-1 1 0,1 0-1,3-12 1,13-31-311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18436,'-16'-13'1760,"9"10"-1208,4 3-256,0 2 1129,3 0-641,5 0-1112,2-2 1608,4 0-1248,7 4 40,0-1 16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59 16420,'1'2'156,"0"0"1,0 0 0,0 0 0,-1 0 0,1 0-1,0 1 1,-1-1 0,0 0 0,1 0 0,-1 1-1,0-1 1,0 0 0,0 0 0,-1 1 0,1-1-1,-1 0 1,1 0 0,-2 4 0,0 4 295,-28 172 2803,6-54-2339,-9 194-1,33-305-904,0 43-3,0-57-13,0 1 0,1-1-1,-1 0 1,1 0 0,0 1 0,0-1 0,0 0 0,0 0 0,1 0-1,-1 0 1,1 0 0,0 0 0,-1-1 0,4 3 0,-5-4 2,1 0 0,0-1 1,0 1-1,0-1 0,0 1 1,0-1-1,0 1 0,0-1 1,0 0-1,0 1 0,0-1 1,0 0-1,1 0 0,-1 0 0,0 0 1,0 0-1,0 0 0,0 0 1,0 0-1,0 0 0,0-1 1,0 1-1,0 0 0,0-1 1,0 1-1,0-1 0,0 1 1,0-1-1,0 1 0,0-1 1,0 0-1,0 0 0,-1 1 1,1-1-1,1-1 0,2-2-8,0-1 0,0 0 0,-1 1 0,7-12 0,-2 0-6,-1-1-1,0-1 1,-1 1 0,-1-1 0,3-23 0,8-93-1,-15 117 20,2-6 1,4-81 12,-7 88-19,-1 0 1,0 1-1,0-1 1,-6-20-1,2 23 1,2 17-9,3 23-24,0-16 31,1-1 1,1 0-1,0 0 0,0 0 0,1 0 0,1-1 1,-1 1-1,9 13 0,-11-20 3,1-1-1,-1 1 1,1-1 0,0 0-1,0 1 1,0-1 0,0 0-1,0-1 1,0 1 0,1 0-1,-1 0 1,1-1-1,-1 0 1,1 1 0,-1-1-1,1 0 1,0 0 0,0-1-1,0 1 1,-1 0 0,1-1-1,0 0 1,0 1 0,0-1-1,0-1 1,0 1-1,-1 0 1,1-1 0,0 1-1,0-1 1,0 0 0,-1 0-1,1 0 1,0 0 0,3-2-1,7-5 10,0 1-1,0-2 1,-1 0-1,0 0 1,-1-1-1,0 0 1,10-13-1,5-9 84,32-48-1,9-38 179,-58 99-178,-1 0 0,0-1 0,-2 0-1,6-26 1,-12 44-76,1 0 0,-1 0 0,0 0 0,0 1 0,0-1-1,0 0 1,0 0 0,0 0 0,0 0 0,-1 0-1,1 0 1,-1 1 0,0-3 0,1 3-7,-1 1 0,1-1 0,-1 1 0,1-1 0,0 1 0,-1-1 0,1 1 0,-1-1 0,0 1 0,1-1 0,-1 1 0,1 0 0,-1-1 0,0 1 0,1 0 0,-1 0 0,0-1 0,1 1 0,-1 0 0,0 0 0,1 0 0,-1 0 0,0 0 0,0 0 0,-2 0 3,0 1 1,0 0 0,0 0 0,1 0 0,-1 0 0,0 0 0,1 0 0,-1 1 0,1 0 0,-1-1 0,1 1 0,0 0 0,0 0 0,-4 4 0,-9 14 2,1-1 0,1 2 0,1 0 0,1 0 0,0 1 0,2 1 0,1-1 0,0 1 0,2 1 0,-3 24 1,7-39-16,1 1 0,0 0 0,1 0 0,0-1 0,0 1 0,1 0 0,2 10 0,-2-18 1,-1 1 1,1-1-1,0 0 1,0 0-1,0 0 1,0 0-1,0 0 1,1 0 0,-1 0-1,0-1 1,1 1-1,-1 0 1,1-1-1,0 1 1,0-1-1,-1 0 1,1 1 0,0-1-1,0 0 1,0 0-1,0 0 1,0 0-1,1-1 1,-1 1-1,0 0 1,0-1 0,0 0-1,1 1 1,-1-1-1,0 0 1,0 0-1,1 0 1,-1-1-1,0 1 1,5-2 0,6-1-2,0 0 1,20-9-1,24-6-4,-53 17 4,0 0 1,1 0 0,-1 1 0,1 0 0,-1 0 0,1 0 0,-1 0 0,0 1 0,1-1 0,5 3 0,-7-2 1,0 1 0,0-1 0,0 1 0,0 0 0,0 0-1,-1 0 1,1 1 0,0-1 0,-1 0 0,0 1 0,0 0 0,0-1 0,0 1 0,0 0 0,0 0 0,-1 0 0,3 6 0,1 6-1,0 1 0,4 24 0,-3-14-3,-5-20 4,1 1 0,0-1 0,0 1 0,1-1 0,5 11 1,-7-16 1,0 0 0,0 0 0,0 1 0,0-1 0,0 0 0,0 0 0,0-1 0,0 1 0,0 0 0,0 0 1,0 0-1,0-1 0,1 1 0,-1 0 0,0-1 0,0 1 0,1-1 0,-1 0 0,1 1 0,-1-1 1,0 0-1,1 0 0,-1 0 0,1 0 0,-1 0 0,0 0 0,1 0 0,-1-1 0,0 1 0,1 0 0,-1-1 1,0 1-1,1-1 0,-1 0 0,1 0 0,5-3 18,-1 0 0,1-1 0,-1 0-1,0 0 1,-1 0 0,1-1 0,-1 0 0,0 0 0,-1 0 0,5-8-1,37-72 228,-46 84-241,17-33 222,-3-1 0,-1 0 0,14-58 0,-36 151-121,3 0-1,2 69 1,3-121-113,1 4-1,0 0 1,1 0 0,0 0 0,2 9 0,-3-16 6,0-1 1,0 0 0,1 0 0,-1 0 0,0 0 0,1 0-1,-1 0 1,1 0 0,-1 0 0,1 0 0,-1 0 0,1 0-1,0 0 1,-1 0 0,1 0 0,0-1 0,0 1-1,-1 0 1,1 0 0,0-1 0,0 1 0,0-1 0,0 1-1,0-1 1,0 1 0,0-1 0,0 1 0,0-1 0,0 0-1,1 0 1,-1 0 0,0 1 0,0-1 0,0 0-1,0 0 1,0 0 0,0-1 0,0 1 0,1 0 0,-1 0-1,1-1 1,4-2 4,-1 1-1,1-1 0,-1 0 0,0-1 0,0 1 1,0-1-1,-1 0 0,1 0 0,5-8 1,36-48 8,-36 46-7,86-123-4,-95 136-7,-1 0 0,1 0-1,0 0 1,0 0 0,-1 0-1,1 0 1,0 0 0,0 1-1,0-1 1,0 0 0,0 1-1,0-1 1,0 0 0,0 1-1,0 0 1,0-1 0,2 0-1,-3 1 4,1 1 1,-1-1-1,1 0 0,-1 0 0,1 0 1,-1 1-1,0-1 0,1 0 0,-1 1 0,1-1 1,-1 0-1,0 1 0,1-1 0,-1 0 0,0 1 1,1-1-1,-1 1 0,0-1 0,0 1 1,0-1-1,1 1 0,-1-1 0,0 1 0,0-1 1,0 1-1,0 0 0,2 8-7,-1 0 1,-1 0-1,0 13 0,0-10-6,0-5 7,0 0-1,1 1 1,0-1 0,0 0 0,0 0 0,4 7 0,-5-12 3,1-1 0,0 1-1,-1-1 1,1 1 0,0-1-1,0 0 1,0 1 0,0-1-1,0 0 1,0 0 0,1 0-1,-1 0 1,0 0 0,1 0-1,-1 0 1,0 0 0,1 0-1,-1-1 1,1 1 0,-1-1-1,1 1 1,0-1 0,-1 0-1,1 1 1,-1-1 0,1 0-1,0 0 1,-1 0 0,1 0 0,0 0-1,-1 0 1,3-1 0,0 0-100,-1 0 1,1 0-1,-1 0 1,1 0 0,-1 0-1,1-1 1,-1 1-1,0-1 1,0 0 0,0 0-1,0 0 1,0-1 0,0 1-1,-1-1 1,1 1-1,-1-1 1,1 0 0,-1 0-1,0 0 1,0 0-1,-1-1 1,1 1 0,-1 0-1,1-1 1,-1 1 0,0-1-1,0 1 1,-1-1-1,1 0 1,-1 1 0,0-1-1,0-5 1,-3-19-491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18524,'1'-13'1968,"1"8"-1143,1 5 791,10 1-1432,1 2-376,6 0-712,3-5-209,6-3 769,1-10-232,3-6-256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16828,'-13'40'3319,"2"-9"-2202,-47 144 2107,48-139-2807,2 0 1,-7 72-1,14-100-364,1 0 1,0 0-1,0 0 1,1 0-1,0 0 0,3 9 1,-4-16-43,0 1 0,1-1 0,0 1 0,-1-1 1,1 1-1,0-1 0,0 1 0,0-1 0,0 0 1,0 1-1,0-1 0,0 0 0,0 0 0,0 0 1,1 0-1,-1 0 0,0 0 0,1 0 0,-1 0 1,1 0-1,-1-1 0,1 1 0,-1-1 0,1 1 1,0-1-1,-1 0 0,1 1 0,-1-1 0,1 0 1,0 0-1,-1 0 0,1 0 0,0 0 0,2-1 1,4-1 16,-1-1 0,0 1 0,0-1 0,0 0 0,0-1 1,0 0-1,-1 0 0,1 0 0,-1-1 0,0 1 0,5-8 0,8-7 106,30-39-1,-27 28-143,0-2 1,-2 0 0,-1-1-1,-2-1 1,19-49 0,-33 63-476,-2 20 454,-1-1 0,0 1 0,0 0 0,0 0 0,0 0 0,0-1 0,-1 1 0,1 0 0,0 0-1,0-1 1,0 1 0,0 0 0,0 0 0,0 0 0,0-1 0,0 1 0,0 0 0,-1 0 0,1 0 0,0 0 0,0-1 0,0 1 0,0 0 0,0 0-1,-1 0 1,1 0 0,0 0 0,0-1 0,0 1 0,-1 0 0,1 0 0,0 0 0,0 0 0,0 0 0,-1 0 0,1 0 0,-2 1-122,0-1 0,1 1 0,-1 0 0,1 0 1,-1 0-1,1 0 0,-1 0 0,1 0 0,0 1 1,-1-1-1,1 0 0,0 1 0,0-1 0,-1 3 1,-18 24-2336,-18 36 0,32-51 2075,0-1 0,1 1 1,0 0-1,1 1 0,-5 25 0,8-29 786,1 0 1,0 0-1,1 0 0,0-1 0,1 1 0,0 0 0,0 0 0,6 14 0,-6-19-237,0-1 0,0 1 0,0-1 0,0 1 0,0-1 0,1 0 0,0 0 0,0 0 0,0 0 0,0 0 0,1-1 0,0 1 0,-1-1 0,1 0 0,0 0 0,1-1 0,-1 1 0,8 2 0,0-3-68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18516,'-8'7'523,"1"0"1,0 0 0,1 1-1,-1 0 1,1 0-1,1 0 1,0 1-1,-7 15 1,11-20-426,-1 0 0,1-1 0,0 1 0,0 0 0,0 0 0,1 0 0,0 0 0,-1 0 0,1 0 0,1 7 0,0-9-82,-1 1 0,1-1 0,0 0 0,0 0 0,0 0 0,0 0 0,0 0 0,0 0 0,0-1 0,1 1 0,-1 0 0,1 0 0,-1-1 0,1 1 0,0-1 0,-1 0-1,1 1 1,0-1 0,0 0 0,3 1 0,1 0-4,-1 0 1,1 0-1,0-1 0,0 0 0,0 0 0,1 0 0,-1-1 0,0 0 0,0 0 1,0-1-1,0 0 0,12-2 0,2-3-8,1 0 1,25-13-1,84-44 49,-128 62-51,0 0 0,0 0 0,0 1-1,0-1 1,0 1 0,0-1 0,0 1-1,0 0 1,0 0 0,0 0-1,0 0 1,0 0 0,4 1 0,-5-1-1,-1 0 0,1 1 0,0-1 0,0 1 0,0-1 1,-1 1-1,1-1 0,0 1 0,-1-1 0,1 1 0,0 0 0,-1 0 1,1-1-1,-1 1 0,1 0 0,-1 0 0,1 0 0,-1-1 0,0 1 0,1 0 1,-1 1-1,1 5 2,0 0 1,-1-1-1,0 1 0,0 0 1,-1-1-1,-2 11 1,2-7-7,-7 43 63,-2 1-1,-3-1 1,-24 63 0,28-92 18,-1-1 0,-1 0 1,-1 0-1,-1-2 0,-1 1 0,-1-2 1,0 0-1,-2-1 0,-22 21 1,35-36-46,-1 0 0,0-1 0,0 1 0,-1-1 0,1 0 1,-1 0-1,1-1 0,-1 1 0,0-1 0,0 0 0,0-1 0,-8 1 1,12-1-27,-1-1 0,0-1 0,1 1 0,-1 0 0,1-1 0,-1 1 0,0-1 1,1 0-1,0 0 0,-1 0 0,1 0 0,-1 0 0,1-1 0,0 1 0,0-1 0,0 1 1,0-1-1,0 0 0,0 0 0,0 0 0,1 0 0,-1 0 0,1 0 0,-1 0 1,1 0-1,0-1 0,0 1 0,0-1 0,0 1 0,0-1 0,0-4 0,-2-5-63,1 0-1,0 0 0,1-1 0,1 1 0,0-1 0,0 1 0,1 0 1,1-1-1,0 1 0,1 0 0,5-15 0,-1 7-366,1 0 1,0 0-1,2 1 0,0 0 0,23-31 0,41-32-535,-62 68 756,35-33-534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17572,'-1'3'245,"1"-1"-1,-1 1 1,0-1 0,0 1 0,0-1-1,0 1 1,0-1 0,0 0 0,-3 4-1,-3 6 108,-2 10 474,0 0-1,-10 43 1,17-57-765,1 1-1,-1-1 1,1 0-1,1 1 1,0-1-1,0 1 1,0-1-1,1 0 1,1 1-1,-1-1 1,5 12-1,-5-18-47,0 0 0,0-1 0,0 1 0,0-1 0,0 1 0,0-1 0,0 1 0,0-1 0,1 0 0,-1 0 0,0 1 0,1-1 0,-1 0 0,1 0 0,0-1 0,-1 1 0,1 0 0,0 0 0,-1-1 0,1 1 0,0-1 0,0 0 0,0 1 0,-1-1 0,1 0 0,0 0 0,0 0 0,0 0 0,0 0 0,-1-1 0,4 0 0,3-1 23,0 0 0,0-1 0,-1 0 0,1 0-1,12-8 1,-3 0 51,-1 0-1,0-2 0,0 0 1,24-27-1,-11 6 175,26-39 0,-50 66-212,-1 1 1,0 0-1,-1-1 1,1 0-1,-1 0 1,-1 0-1,3-9 1,-6 3 124,-7 12-32,-9 15 1,9-4-97,1 1 0,0 0 0,0 0 0,-8 20 1,13-25-44,-1 0 0,1-1 1,1 1-1,-1 0 0,1 0 0,0 0 1,0 0-1,1 0 0,0 0 1,0 1-1,2 10 0,-2-15-3,1 0 1,-1 0-1,1 0 0,-1-1 0,1 1 1,0 0-1,0 0 0,0-1 0,0 1 0,0-1 1,0 1-1,1-1 0,-1 1 0,0-1 0,1 0 1,-1 1-1,1-1 0,-1 0 0,1 0 1,0 0-1,1 0 0,0 0 3,0 0 0,0 0 0,0-1 0,0 0 0,1 0 0,-1 0 0,0 0 0,0 0 0,0 0 0,0-1 0,6-1 0,2-2 17,0 0 0,0-1 0,-1 0 0,1-1 1,15-11-1,-7 2 36,-2-1 1,1 0 0,-2-1 0,0-1-1,-2-1 1,0 0 0,0-1 0,11-25-1,-37 115 2,8-51-61,0 0 0,2 0-1,0 0 1,1 0 0,3 34 0,-2-51 0,0-1-1,1 1 1,-1 0 0,0-1-1,1 1 1,-1 0-1,1-1 1,0 1 0,-1-1-1,1 1 1,0-1-1,0 1 1,0-1 0,0 0-1,1 2 1,-1-3-26,0 1 0,0-1 0,0 1-1,-1-1 1,1 1 0,0-1 0,0 0 0,0 1 0,0-1 0,0 0-1,0 0 1,0 0 0,0 0 0,0 0 0,0 0 0,0 0 0,-1 0-1,1 0 1,0 0 0,1-1 0,1 0-235,1 0 1,-1-1-1,0 1 0,0-1 1,-1 0-1,1 0 1,0 0-1,-1 0 0,1 0 1,-1-1-1,1 1 0,-1-1 1,3-5-1,5-8-358,-2-1-1,10-25 1,-5 0-521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87 13059,'31'-40'2697,"-28"36"-2210,0 0 1,-1 0-1,0 0 1,0 0-1,0-1 1,0 1-1,-1-1 0,2-5 1,-3 10-453,0 0 0,0 0 0,0 0 1,0-1-1,0 1 0,0 0 0,0 0 0,0 0 0,0 0 0,0 0 1,0 0-1,0 0 0,0 0 0,0 0 0,0 0 0,0-1 0,0 1 0,0 0 1,0 0-1,0 0 0,0 0 0,0 0 0,0 0 0,0 0 0,0 0 1,-1 0-1,1 0 0,0 0 0,0-1 0,0 1 0,0 0 0,0 0 1,0 0-1,0 0 0,0 0 0,0 0 0,0 0 0,0 0 0,-1 0 1,1 0-1,0 0 0,0 0 0,0 0 0,0 0 0,0 0 0,0 0 1,0 0-1,0 0 0,0 0 0,0 0 0,-1 0 0,1 0 0,0 0 1,0 0-1,0 0 0,0 0 0,0 0 0,0 0 0,-8 6 848,-6 6-170,2 5-419,0 0 1,2 0 0,0 1-1,-14 34 1,-19 79-229,42-126-67,-4 8-100,2 1-1,-1 0 1,2 0-1,-2 29 1,3-43 77,1 0 1,0 1 0,0-1-1,0 0 1,0 0 0,0 1 0,0-1-1,0 0 1,0 1 0,0-1-1,0 0 1,0 0 0,0 1 0,1-1-1,-1 0 1,0 1 0,0-1-1,0 0 1,0 0 0,0 1 0,1-1-1,-1 0 1,0 0 0,0 1-1,0-1 1,1 0 0,-1 0 0,0 0-1,0 0 1,0 1 0,1-1-1,-1 0 1,0 0 0,1 0 0,8-6-493,6-15 164,1-10-22,3-11-135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13339,'0'-1'108,"1"0"1,-1 1-1,0-1 1,1 0-1,-1 0 1,1 0-1,-1 0 0,1 0 1,-1 1-1,1-1 1,0 0-1,-1 0 1,1 1-1,0-1 1,0 0-1,-1 1 0,1-1 1,0 1-1,0-1 1,1 0-1,-1 2-1,-1 0-1,1-1 1,-1 1-1,1-1 0,-1 1 1,0 0-1,1-1 1,-1 1-1,0 0 1,0-1-1,1 1 1,-1 0-1,0 0 1,0-1-1,0 1 0,0 0 1,0 0-1,0-1 1,0 2-1,-4 49 2183,-45 204 467,11-76-1638,37-176-1097,-2 28 139,3-31-155,0 1 0,0-1 0,-1 1 0,1-1 1,0 1-1,0-1 0,0 1 0,0-1 0,1 1 1,-1-1-1,0 1 0,0-1 0,0 1 1,0-1-1,0 1 0,1-1 0,-1 1 0,0-1 1,0 1-1,1-1 0,-1 0 0,0 1 1,1-1-1,-1 1 0,0-1 0,1 0 0,-1 1 1,0-1-1,1 0 0,-1 0 0,1 1 0,-1-1 1,1 0-1,-1 0 0,1 0 0,-1 1 1,1-1-1,-1 0 0,1 0 0,-1 0 0,1 0 1,-1 0-1,1 0 0,-1 0 0,1 0 0,-1 0 1,1 0-1,-1 0 0,1-1 0,0 1 1,7-5 33,0 0 1,0 0 0,0 0-1,-1-1 1,0 0 0,0-1-1,9-10 1,1-2 39,34-33 146,-28 27-57,0 1 0,2 1 0,30-21 0,-54 43-158,0 0 0,0 1 0,-1-1 0,1 0 0,0 1 0,0-1 0,0 1 0,0 0 0,1-1 0,-1 1 0,0 0 0,0-1 0,0 1-1,0 0 1,2 0 0,-3 0-6,1 0 0,-1 1 0,0-1 0,1 0-1,-1 0 1,0 1 0,0-1 0,1 0-1,-1 0 1,0 1 0,0-1 0,0 0 0,0 1-1,1-1 1,-1 0 0,0 1 0,0-1 0,0 0-1,0 1 1,0-1 0,0 1 0,0-1 0,0 0-1,0 1 1,0-1 0,0 0 0,0 1 0,0-1-1,0 1 1,-12 32 98,-1-4-82,4-12-222,2 0-1,0 1 1,-5 19-1,12-36 137,0 0-1,-1 0 0,1 0 1,0 1-1,0-1 0,0 0 1,-1 0-1,1 0 0,1 0 1,-1 0-1,0 0 1,0 0-1,0 0 0,0 0 1,1 0-1,-1 0 0,1 0 1,-1 0-1,2 2 0,-2-2 29,1-1 1,0 1-1,-1-1 0,1 0 0,0 1 0,-1-1 0,1 0 1,0 0-1,0 1 0,0-1 0,-1 0 0,1 0 0,0 0 1,0 0-1,0 0 0,-1 0 0,1 0 0,0 0 0,0 0 0,1-1 1,4 0-99,0-1 0,0-1 0,1 1 0,-2-1 0,10-6 0,23-17-589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16059,'0'0'112,"1"0"-1,0 1 0,0-1 0,-1 0 1,1 0-1,0 1 0,-1-1 0,1 0 0,0 1 1,0-1-1,-1 0 0,1 1 0,-1-1 0,1 1 1,0-1-1,-1 1 0,1-1 0,-1 1 1,1 0-1,-1-1 0,0 1 0,1 0 0,-1-1 1,0 1-1,1 0 0,-1-1 0,0 1 1,0 0-1,1 1 0,8 33 802,-4-18-728,-4-13-154,0-1 1,1 1-1,-1 0 1,1 0-1,0-1 0,0 1 1,0-1-1,1 0 1,-1 1-1,1-1 1,0 0-1,4 3 1,-5-4-3,1-2 1,-1 1-1,0 0 1,0 0 0,0-1-1,1 1 1,-1-1 0,0 0-1,0 1 1,1-1 0,-1 0-1,0 0 1,1-1 0,-1 1-1,0 0 1,0-1-1,1 0 1,-1 1 0,0-1-1,0 0 1,0 0 0,0 0-1,4-3 1,12-7 251,-1-1-1,0-1 1,-1 0 0,16-18-1,3-2 235,-34 33-509,-1-1 1,0 1-1,0-1 1,1 1-1,-1 0 1,0-1-1,1 1 1,-1 0-1,0-1 1,1 1-1,-1 0 1,0 0-1,1-1 1,-1 1 0,1 0-1,-1 0 1,0-1-1,1 1 1,-1 0-1,1 0 1,-1 0-1,1 0 1,-1 0-1,1 0 1,-1 0-1,1 0 1,-1 0-1,1 0 1,-1 0-1,0 0 1,1 0-1,-1 0 1,1 0-1,-1 1 1,1-1-1,-1 0 1,1 0-1,-1 0 1,1 1 0,4 19-627,-5-18 545,0 0 1,0-1 0,0 1 0,0 0 0,1 0 0,-1 0 0,1-1 0,-1 1 0,1 0 0,0-1-1,-1 1 1,1 0 0,0-1 0,0 1 0,0-1 0,0 0 0,0 1 0,3 1 0,6-1-294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169 182 14763,'-52'78'1961,"30"-46"-1142,1 0 0,1 2 0,-21 49 0,40-80-749,-9 30 456,10-32-503,0 0 0,-1-1-1,1 1 1,0 0 0,0 0-1,0 0 1,0-1 0,0 1 0,0 0-1,0 0 1,0 0 0,0-1-1,0 1 1,1 0 0,-1 0 0,0 0-1,0-1 1,1 1 0,-1 0-1,1 0 1,-1-1 0,0 1 0,1 0-1,-1-1 1,1 1 0,0-1-1,-1 1 1,1-1 0,-1 1 0,1-1-1,0 1 1,-1-1 0,1 1-1,0-1 1,0 0 0,-1 1 0,2-1-1,2 0 29,0 0 0,0-1 0,1 1 0,-1-1-1,0 0 1,0 0 0,0 0 0,-1 0 0,1-1-1,0 0 1,0 0 0,-1 0 0,1 0 0,-1 0-1,5-5 1,7-5 85,-1 0-1,13-16 0,-10 10-19,-1-1-1,0 0 1,-2-1 0,0-1-1,-1 0 1,12-30 0,-21 40-88,-9 14-1,-9 18-2,8-9-24,-21 42 24,24-49-20,1 1-1,0-1 0,1 1 1,0-1-1,-1 1 0,1-1 1,0 11-1,1-15-1,0-1 1,1 1-1,-1-1 0,0 1 0,0-1 0,0 1 1,0-1-1,1 0 0,-1 1 0,0-1 1,1 1-1,-1-1 0,0 0 0,1 1 1,-1-1-1,0 0 0,1 1 0,-1-1 1,0 0-1,1 1 0,-1-1 0,1 0 1,-1 0-1,1 0 0,-1 0 0,1 1 1,-1-1-1,0 0 0,1 0 0,-1 0 0,1 0 1,-1 0-1,1 0 0,-1 0 0,1 0 1,-1 0-1,1 0 0,-1 0 0,1-1 1,-1 1-1,1 0 0,-1 0 0,1-1 1,21-7 105,2-6 78,23-16 0,-32 19-87,0 1 1,0 0-1,1 2 1,0 0-1,23-8 0,-38 16-93,0-1 0,0 1-1,0-1 1,0 1 0,1 0-1,-1 0 1,0 0 0,0 0-1,0 0 1,0 0 0,0 0-1,0 0 1,1 0 0,-1 0-1,0 0 1,0 1 0,0-1-1,0 0 1,0 1 0,0-1-1,0 1 1,0-1 0,0 1-1,0 0 1,1 1 0,-1-1-4,0 1 1,0 0-1,-1-1 1,1 1-1,0 0 1,-1 0-1,1-1 1,-1 1-1,0 0 1,0 0-1,1 0 1,-1 0-1,-1-1 1,1 1-1,0 3 1,-3 12 7,2-11-10,0 1 0,1-1 0,-1 1 0,1 0 0,0-1 0,2 8 0,-2-12 0,0-1 0,1 0 0,-1 0 0,1 1 0,0-1 0,-1 0 0,1 0 0,0 0-1,-1 0 1,1 0 0,0 0 0,0 0 0,0 0 0,0 0 0,0 0 0,0 0 0,0-1 0,0 1 0,1 0 0,-1-1 0,0 1 0,0-1 0,1 1 0,-1-1-1,0 0 1,0 1 0,1-1 0,-1 0 0,0 0 0,1 0 0,-1 0 0,0 0 0,1 0 0,-1 0 0,3-1 0,4-1 22,1 0 0,0 0 0,-1-1 0,0 0-1,0 0 1,0-1 0,0 0 0,0-1 0,-1 0 0,0 0 0,12-10 0,0-4 88,0 0 1,24-32-1,-37 43-77,-1-1 0,1 1 0,-1-1 0,-1 0-1,0 0 1,0 0 0,2-10 0,-4 9 39,-6 14-37,-6 16-8,10-17-27,-1 1 0,0-1-1,1 1 1,0-1 0,0 1-1,0-1 1,0 1 0,0-1 0,1 1-1,-1-1 1,1 0 0,0 1-1,0-1 1,0 0 0,4 6-1,-4-7 1,1 0 0,-1-1 0,1 1 0,0-1 0,-1 0 0,1 1 0,0-1 0,0 0 0,0 0 0,0 0 0,0-1-1,0 1 1,0 0 0,0-1 0,1 1 0,-1-1 0,0 0 0,0 0 0,0 0 0,1 0 0,-1 0 0,0 0 0,0 0 0,0-1-1,0 1 1,4-2 0,5-1 15,1-1-1,-1-1 1,0 0-1,0 0 0,-1-1 1,1 0-1,10-9 1,-2 0 47,0-1-1,27-29 1,-35 33-15,-1-1-1,15-22 0,-22 29-34,0 1-1,0-1 1,-1 1 0,0-1-1,0 0 1,0 0 0,0 0 0,-1 0-1,0-1 1,0-6 0,-1 13-12,0-1 1,1 0 0,-1 1-1,0-1 1,0 0 0,0 1-1,0-1 1,0 0 0,0 0-1,0 1 1,-1-1 0,1 0-1,0 1 1,0-1 0,0 0-1,-1 1 1,1-1 0,0 0-1,-1 1 1,1-1 0,-1 1-1,1-1 1,0 1 0,-1-1-1,1 1 1,-1-1 0,0 1-1,1-1 1,-1 1 0,1-1-1,-1 1 1,0 0 0,1 0-1,-1-1 1,0 1 0,1 0-1,-1 0 1,0 0 0,1-1-1,-1 1 1,0 0 0,1 0-1,-1 0 1,0 0 0,0 0-1,1 1 1,-2-1 0,-1 1 3,0 0 0,0 0 0,0 1 0,0-1 0,0 1 0,1-1 0,-1 1 0,0 0 0,-4 4 0,1 2-16,-1 0 0,1 0 0,0 0 0,1 1 0,0 0 0,0 0 0,1 0 0,0 0 0,1 1 0,0-1 0,1 1 0,0 0 0,0 0 0,1 0-1,0 0 1,1 13 0,0-19-47,1 1-1,0-1 0,1 0 0,-1 0 0,1-1 1,-1 1-1,1 0 0,0 0 0,1-1 1,-1 0-1,1 1 0,-1-1 0,1 0 0,0 0 1,0 0-1,0 0 0,1-1 0,-1 1 1,1-1-1,-1 0 0,1 0 0,0 0 0,0-1 1,0 1-1,7 1 0,17 1-264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37 15715,'3'-3'368,"2"0"182,0-1-1,0 1 1,0-1 0,-1 0 0,0-1-1,2-6 3388,-5 11-3880,-11 4 1113,-9 7-458,4 1-528,0 1-1,1 0 1,1 0-1,0 2 0,-17 26 1,23-31-191,0 0 0,1 1 0,0 0 0,1 1 1,0-1-1,1 1 0,1 0 0,-1 0 0,-1 22 1,4-32-10,1 0 1,0 0-1,0 0 1,0 1-1,0-1 1,0 0-1,0 0 1,1 0-1,-1 0 1,1 1-1,-1-1 1,1 0-1,0 0 1,0 0-1,0 0 1,0 0 0,0 0-1,0-1 1,1 1-1,-1 0 1,1-1-1,-1 1 1,1-1-1,-1 1 1,1-1-1,0 1 1,0-1-1,0 0 1,0 0-1,0 0 1,0 0-1,0-1 1,0 1-1,0 0 1,0-1-1,0 0 1,5 1-1,0-1-122,-1-1 0,1 0-1,0 0 1,0 0-1,0-1 1,-1 0-1,1 0 1,8-5-1,50-28 263,-34 15-273,45-38 0,-23 12-127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17852,'-19'12'744,"-1"1"-1,2 1 1,-21 20 0,31-27-542,0 2-1,0-1 1,1 1-1,0 1 1,1-1-1,0 1 1,0 0-1,-5 15 1,10-23-175,0 0 1,0 1-1,1-1 1,-1 0-1,0 1 1,1-1-1,0 1 1,0-1-1,-1 1 1,1-1-1,1 1 1,-1-1-1,0 1 1,1-1-1,-1 1 1,1-1-1,0 0 1,-1 1-1,4 3 1,-3-4-16,1-1-1,-1 1 1,1-1 0,0 0 0,-1 1-1,1-1 1,0 0 0,0 0 0,0-1-1,0 1 1,0 0 0,0-1 0,0 1-1,0-1 1,0 1 0,0-1 0,0 0-1,0 0 1,0 0 0,0 0 0,0 0-1,1-1 1,2 0 0,10-2 27,-1-1-1,1-1 0,-1 0 1,0-1-1,0 0 1,-1-1-1,1-1 1,18-14-1,-3 0 182,-1-2-1,34-37 0,-10 0 832,-62 79-1337,0 1-1,0 0 1,2 1-1,1 0 1,-10 41-1,17-61 267,-1 1 0,1-1 0,0 1 0,0 0 0,0 0 0,-1-1 0,1 1 0,0 0 0,0-1 0,0 1 0,0 0 0,0-1 0,0 1 0,0 0 0,1 0-1,-1-1 1,0 1 0,0 0 0,0-1 0,1 1 0,-1 0 0,0-1 0,1 1 0,-1-1 0,1 1 0,-1 0 0,0-1 0,1 1 0,0-1 0,-1 0 0,1 1 0,-1-1 0,1 1 0,-1-1 0,1 0 0,0 1 0,-1-1 0,2 1 0,15-1-507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8650,'3'-9'904,"-3"8"-752,0 0-424,-1-2 896,-1 1-1136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 14443,'0'0'193,"1"-1"0,-1 1 1,1-1-1,-1 1 0,1-1 0,-1 1 0,1-1 1,0 1-1,-1-1 0,1 1 0,0 0 0,-1-1 1,1 1-1,0 0 0,0 0 0,-1-1 0,1 1 1,0 0-1,-1 0 0,3 0 0,-10 20 2762,7-17-2931,-45 102 3046,17-41-2241,-35 120 0,62-180-812,0 1-1,0 0 1,0 0 0,0 0 0,1 1-1,0-1 1,1 7 0,-1-11-21,0 1-1,1-1 1,-1 1 0,1-1 0,-1 0 0,1 1-1,0-1 1,0 0 0,-1 0 0,1 1 0,0-1 0,0 0-1,0 0 1,0 0 0,0 0 0,0 0 0,1 0-1,-1-1 1,0 1 0,0 0 0,1-1 0,-1 1-1,0 0 1,1-1 0,-1 0 0,1 1 0,-1-1-1,1 0 1,1 1 0,3-1-162,1 0 1,-1 0-1,1 0 1,-1 0-1,1-1 0,-1 0 1,1-1-1,-1 1 1,9-5-1,8-3-683,24-15 0,-21 11 682,14-5-498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200 131 19260,'-1'-1'123,"0"1"1,0 0-1,0-1 0,-1 1 0,1 0 1,0 0-1,0-1 0,0 1 0,0 0 0,-1 0 1,1 0-1,0 1 0,0-1 0,0 0 1,0 0-1,0 1 0,-1-1 0,1 0 1,0 1-1,0-1 0,0 1 0,0 0 1,0-1-1,-1 2 0,-23 24 729,19-19-507,-29 34 51,-54 87-1,86-124-398,1 0-1,0 0 0,0 0 1,1 0-1,-1 0 0,1 0 1,-1 6-1,2-10-3,0 1 0,0 0 0,0-1 1,0 1-1,0 0 0,0-1 0,0 1 0,0 0 0,0-1 0,0 1 0,1 0 0,-1-1 0,0 1 0,0-1 0,1 1 0,-1 0 0,0-1 0,1 1 1,-1-1-1,1 1 0,0 0 0,-1-1-13,1 1 0,0-1 1,0 1-1,0-1 1,0 0-1,1 0 0,-1 1 1,0-1-1,0 0 0,0 0 1,0 0-1,0 0 1,0 0-1,0 0 0,0 0 1,0-1-1,2 0 0,9-2-294,0-1 0,-1 0 0,0-1 0,1 0 0,-2-1 0,1 0 0,-1-1-1,0 0 1,9-9 0,1-2-143,-1 0 0,-1-2-1,18-25 1,-1-3-443</inkml:trace>
  <inkml:trace contextRef="#ctx0" brushRef="#br0" timeOffset="1">366 0 14331,'-18'49'2297,"8"-29"-1550,2 1-1,1 0 1,1 1-1,1 0 1,-4 27-1,9-48-721,-1 1 0,1-1 0,0 0 0,0 1 0,0-1-1,0 0 1,0 0 0,0 1 0,0-1 0,0 0 0,1 1 0,-1-1 0,0 0 0,1 0-1,-1 1 1,1-1 0,-1 0 0,1 0 0,0 0 0,0 0 0,-1 0 0,1 0 0,0 0-1,0 0 1,0 0 0,0 0 0,0 0 0,0-1 0,0 1 0,0 0 0,0-1 0,1 1-1,-1 0 1,0-1 0,0 0 0,0 1 0,1-1 0,-1 0 0,3 1 0,0-2 8,0 1 0,0-1 1,1 1-1,-1-1 1,0 0-1,0-1 1,0 1-1,0-1 0,0 0 1,7-4-1,11-9 113,0-1-1,0-1 1,21-23-1,-31 28-63,-1-1 0,0 0 0,-1-1-1,0 0 1,-1 0 0,8-18 0,-17 32-80,-1 0 0,1 0 0,0 0 0,0 0-1,0 0 1,0 0 0,0 0 0,-1 0 0,1 0 0,0 0 0,0 0 0,0 0 0,0 0-1,0 0 1,0 0 0,0 0 0,-1 0 0,1 0 0,0 0 0,0 0 0,0 0-1,0 0 1,0 0 0,0-1 0,0 1 0,0 0 0,-1 0 0,1 0 0,0 0 0,0 0-1,0 0 1,0 0 0,0-1 0,0 1 0,0 0 0,0 0 0,0 0 0,0 0-1,0 0 1,0 0 0,0-1 0,0 1 0,0 0 0,0 0 0,0 0 0,0 0 0,0 0-1,0 0 1,0-1 0,0 1 0,0 0 0,0 0 0,0 0 0,0 0 0,0 0-1,0 0 1,0 0 0,1-1 0,-1 1 0,0 0 0,0 0 0,0 0 0,0 0 0,0 0-1,0 0 1,0 0 0,0 0 0,1 0 0,-10 5 47,-1 3-9,1 1 0,1 0 0,0 0 0,0 1-1,-12 20 1,4-2 75,-15 35-1,29-57-82,-1 0 0,1 0 1,0 0-1,1 0 0,-1 1 1,0 9-1,2-15-17,0 0 0,0 0-1,0 0 1,0 0 0,0 1 0,0-1 0,1 0-1,-1 0 1,0 0 0,1 0 0,-1 0 0,1 0-1,-1 1 1,1-1 0,-1 0 0,1 0 0,0-1 0,-1 1-1,1 0 1,0 0 0,0 0 0,0 0 0,0-1-1,0 1 1,-1 0 0,2-1 0,-1 1 0,0-1-1,0 1 1,0-1 0,0 1 0,0-1 0,0 0 0,0 1-1,0-1 1,1 0 0,-1 0 0,0 0 0,0 0-1,0 0 1,2-1 0,7 0 68,-1 0 0,1-1 0,-1 0 1,1 0-1,-1-1 0,0-1 0,0 0 0,-1 0 0,1 0 0,-1-1 0,12-9 1,8-8 206,43-43 0,-66 61-272,11-14-346,21-27 0,-66 66-2136,7 2 1918,-2 4-115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11698,'-2'6'677,"0"1"0,0-1 0,-1 1 0,0-1 0,-7 10 0,-1 6 917,-19 42 37,3 2 0,3 1-1,-20 90 1,41-145-1521,1 0 0,0 0 0,1 0 0,0 24 0,1-34-102,0 1 0,0 0 1,1-1-1,-1 1 0,1-1 1,0 1-1,0-1 0,0 1 0,0-1 1,0 1-1,0-1 0,0 0 1,1 1-1,0-1 0,-1 0 1,1 0-1,0 0 0,0-1 1,0 1-1,0 0 0,0-1 1,0 1-1,0-1 0,1 1 1,-1-1-1,1 0 0,-1 0 1,4 0-1,4 1-54,-1 0-1,1-1 1,0 0-1,-1-1 1,1 0-1,0 0 1,0-1 0,0-1-1,-1 0 1,1 0-1,-1 0 1,0-1 0,10-5-1,-8 3-68,1-1 0,-1 0 0,-1 0 0,1-1 0,-1-1 1,-1 1-1,1-2 0,-1 1 0,15-20 0,5-17-221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85 332 17492,'-7'12'467,"-13"27"961,-19 51 0,35-79-1209,1 0-1,0 0 1,0 0-1,1 0 0,0 0 1,1 0-1,1 1 1,0-1-1,0 0 1,3 14-1,-3-23-191,0-1 0,0 1 0,1 0 0,-1 0-1,1 0 1,-1-1 0,1 1 0,0 0 0,0 0 0,0-1-1,0 1 1,0-1 0,0 1 0,0-1 0,0 1-1,1-1 1,-1 0 0,0 0 0,1 1 0,-1-1 0,1 0-1,0 0 1,-1-1 0,1 1 0,0 0 0,-1 0-1,1-1 1,0 1 0,0-1 0,0 0 0,-1 1 0,1-1-1,0 0 1,0 0 0,0 0 0,0 0 0,0 0 0,2-1-1,3-1 4,-1 0 0,1 0 0,-1-1 0,0 1-1,0-1 1,0-1 0,0 1 0,0-1 0,5-5 0,1-2 15,0 0 0,-1-2 1,0 1-1,-2-1 1,1-1-1,-1 0 0,8-19 1,-6 10-9,-1-1 0,-1 1 0,-2-2 1,6-24-1,-11 39-41,-1 7-2,-1 0 1,1 0-1,0 0 0,-1-1 0,0 1 1,0 0-1,0 0 0,0-1 1,0 1-1,-1-4 0,1 7 5,0 0-1,0 0 1,0 0-1,0 0 1,0-1-1,0 1 1,-1 0-1,1 0 1,0 0-1,0 0 1,0 0-1,0-1 1,0 1-1,0 0 1,0 0-1,0 0 1,0 0-1,0 0 1,-1 0-1,1-1 1,0 1-1,0 0 1,0 0-1,0 0 1,0 0-1,-1 0 1,1 0-1,0 0 1,0 0-1,0 0 1,0 0-1,-1 0 1,1 0-1,0 0 1,0 0-1,0 0 1,0 0-1,0 0 1,-1 0-1,1 0 1,0 0-1,0 0 1,0 0-1,0 0 1,-1 0-1,1 0 1,0 0-1,0 0 1,0 0-1,0 1 1,-9 9-53,-4 15-14,7-12 39,1-1 1,1 1 0,0 0-1,0 0 1,2 1 0,-1-1-1,0 26 1,3-39 28,0 1 0,0 0 0,0 0 0,0 0 0,0 0 0,0 0 0,1 0 0,-1 0 0,0 0 0,0-1 0,1 1 0,-1 0 0,0 0 0,1 0 0,-1 0 0,1-1 0,-1 1 0,1 0 0,-1 0 0,1-1 0,0 1 0,-1-1 0,1 1 0,0 0 0,0-1 0,-1 1 0,1-1 0,0 0 0,0 1 0,0-1 0,0 0 0,-1 1 0,1-1 0,0 0 0,0 0 0,0 0 0,0 1 0,0-1 0,0 0 0,0 0 0,0-1 0,-1 1 0,1 0 0,0 0 0,0 0 0,0-1 0,0 1 0,0 0 0,1-1 0,5-3 13,0 1-1,-1-1 1,1 0 0,10-8 0,17-17 125,-2-2-1,-2 0 1,0-2-1,-3-2 1,0 0 0,-3-2-1,-1 0 1,-1-2 0,22-55-1,-42 88-111,0 0 0,0-1 0,-1 1 0,2-12 0,-3 18-24,0-1 1,0 0-1,0 1 0,0-1 1,0 1-1,0-1 0,0 1 0,0-1 1,0 1-1,0-1 0,0 1 1,0-1-1,-1 1 0,1-1 1,0 1-1,0-1 0,-1 1 1,1-1-1,0 1 0,0 0 0,-1-1 1,1 1-1,-1-1 0,1 1 1,-1-1-1,0 1 0,0 0 0,0 0 0,0 1 0,0-1 0,0 0 0,0 1 0,0-1 0,0 0 0,0 1 0,0-1 0,0 1 0,0-1 0,0 1 0,0 0 0,1-1 0,-1 1 0,0 0 0,0 0 0,0 0 0,-10 11 7,0 1 0,0-1 0,-15 27 0,-23 49 80,40-72-66,-8 17 57,-24 63 1,37-84-57,0 0 0,1 0 0,1 0 0,-1 0 0,2 1 0,0-1 0,1 1 0,0-1 0,2 16 0,-2-25-12,1 0 1,0 0-1,-1 0 0,1-1 1,1 1-1,-1 0 0,0 0 1,1 0-1,-1-1 0,1 1 1,0-1-1,0 1 0,0-1 1,0 0-1,0 0 1,3 3-1,-3-4-3,0 0 1,0 0-1,-1-1 0,1 1 1,0 0-1,0 0 0,0-1 1,1 0-1,-1 1 1,0-1-1,0 0 0,0 0 1,0 0-1,0 0 0,0 0 1,0-1-1,0 1 1,0-1-1,0 1 0,0-1 1,0 0-1,0 1 0,0-1 1,2-2-1,5-2 17,-1-1 0,1-1 1,-2 1-1,1-2 0,-1 1 0,0-1 0,0 0 0,-1 0 0,0-1 1,7-13-1,3-7 55,21-62 0,-31 72-82,1-4-22,-4 18-29,-2 10-43,-2-1 85,1 1-1,1-1 1,-1 0 0,1 0 0,-1 0 0,1 0-1,0 1 1,1-1 0,-1 0 0,1-1 0,0 1-1,0 0 1,0 0 0,0-1 0,0 1 0,1-1-1,0 0 1,0 0 0,0 0 0,5 4 0,-5-5 12,1 0 0,0 0 0,0 0 0,0-1 0,-1 0 0,1 0 0,0 0 0,0 0 0,1-1 0,-1 1 0,0-1 0,0 0 0,0 0 0,0-1 0,0 1 0,0-1 0,0 0 0,0 0 0,0 0 0,0 0 1,6-4-1,0 0 18,-1-1 0,1 1 0,-1-2 0,-1 1 0,1-1-1,-1-1 1,0 1 0,10-14 0,-14 16-9,1-1 0,-2 1 0,1-1-1,0 0 1,-1 0 0,0 0-1,-1 0 1,1-1 0,-1 1-1,0-1 1,-1 0 0,1 1-1,-2-1 1,2-12 0,-2 19-11,0-1 0,0 0 1,0 1-1,0-1 0,0 0 1,0 1-1,0-1 0,-1 1 1,1-1-1,0 0 0,0 1 1,0-1-1,-1 1 0,1-1 1,0 0-1,0 1 0,-1-1 1,1 1-1,-1-1 0,1 1 1,0-1-1,-1 1 0,1-1 1,-1 1-1,1 0 0,-1-1 1,0 1-1,1 0 0,-1-1 1,1 1-1,-1 0 0,1 0 1,-1-1-1,0 1 0,1 0 1,-1 0-1,0 0 1,1 0-1,-1 0 0,0 0 1,1 0-1,-1 0 0,1 0 1,-1 0-1,0 0 0,1 1 1,-1-1-1,0 0 0,1 0 1,-2 1-1,-2 1-2,0 0 0,1 0 0,-1 0 0,1 1-1,-1-1 1,-4 6 0,-2 4 3,1 0-1,1 0 0,0 1 0,0 0 1,1 1-1,1 0 0,0 0 1,1 0-1,1 0 0,0 1 0,1 0 1,1 0-1,-2 27 0,4-39-16,0 0-1,0 0 1,0 0-1,0-1 0,1 1 1,-1 0-1,1 0 1,0 0-1,0 0 0,0-1 1,0 1-1,1 0 1,-1-1-1,0 1 1,1-1-1,0 1 0,3 3 1,-3-5-6,0 0 0,-1 0 0,1 0 0,0 0 0,0 0 1,0-1-1,0 1 0,0 0 0,-1-1 0,1 0 0,0 1 0,0-1 0,0 0 1,1 0-1,-1 0 0,0 0 0,0 0 0,0-1 0,0 1 0,-1-1 0,1 1 1,0-1-1,0 0 0,0 0 0,0 1 0,0-1 0,1-2 0,11-6-394,-1-1-1,0-1 1,0 0-1,-2 0 1,1-1-1,-1-1 0,-1 0 1,0 0-1,-1-1 1,11-21-1,0-6-472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190 246 11306,'2'-2'322,"1"1"0,0-1 0,-1 0-1,1 0 1,-1 0 0,1 0 0,-1-1 0,0 1-1,0-1 1,2-3 0,-3 6-177,0-1-1,0 0 1,-1 0 0,1 0 0,0 0-1,-1 0 1,1-1 0,-1 1 0,1 0-1,-1 0 1,0 0 0,1 0 0,-1 0-1,0-1 1,0 1 0,0 0-1,0 0 1,0 0 0,0-1 0,0 1-1,0 0 1,0 0 0,-1 0 0,1-1-1,0 1 1,-1 0 0,1 0 0,-1 0-1,0-1 1,0 1-57,0 1 1,0-1-1,0 1 0,0-1 1,0 1-1,0-1 0,0 1 1,0 0-1,-1-1 0,1 1 1,0 0-1,0 0 0,0 0 1,0 0-1,0 0 1,0 0-1,-1 0 0,1 0 1,0 1-1,0-1 0,0 0 1,-2 2-1,-25 11 802,11-2-529,1 0 0,1 1-1,0 1 1,-22 23 0,29-27-267,1 0 1,0 0-1,0 0 1,1 1-1,0 0 1,1 0-1,0 1 1,0-1-1,-3 15 1,8-24-74,-1 1 0,1 0 1,-1 0-1,1-1 1,0 1-1,0 0 0,0 0 1,0 0-1,0-1 0,0 1 1,0 0-1,1 0 1,-1 0-1,1-1 0,-1 1 1,1 0-1,0-1 0,-1 1 1,1 0-1,0-1 1,0 1-1,2 1 0,-1-1 1,0-1 0,0 0 0,0 1 0,0-1 0,0 0 0,1 0 0,-1 0 0,0-1 0,1 1 0,-1 0-1,1-1 1,-1 1 0,0-1 0,4 0 0,6 0 35,-1-1-1,1-1 0,-1 1 1,0-2-1,20-5 1,-9-1 23,-1-1 1,0 0 0,0-2-1,-1 0 1,0-1 0,-1-1-1,-1-1 1,0-1 0,27-31-1,-31 31-42,0-1 0,-2-1-1,0 0 1,-1-1-1,-1 0 1,0-1 0,-2 0-1,0 0 1,-1-1-1,6-35 1,-12 54-36,-1 0 1,0 0-1,1 0 1,-1 0-1,0 0 1,0 0-1,0 0 1,-1 0-1,1 0 1,-1-2-1,1 4-2,0-1 1,0 1-1,0 0 0,-1 0 0,1 0 1,0 0-1,0-1 0,0 1 0,0 0 1,-1 0-1,1 0 0,0 0 0,0-1 1,-1 1-1,1 0 0,0 0 0,0 0 1,0 0-1,-1 0 0,1 0 1,0 0-1,0 0 0,-1 0 0,1 0 1,0 0-1,0 0 0,-1 0 0,1 0 1,0 0-1,0 0 0,-1 0 0,1 0 1,0 0-1,0 0 0,-1 1 0,1-1 1,0 0-1,0 0 0,0 0 0,-1 0 1,1 0-1,0 1 0,-4 2-1,1 0 0,0 0 0,0 1 0,0-1 0,0 1-1,1 0 1,-4 5 0,-14 31-31,2 1 0,1 0 0,2 1 0,-17 86 0,28-105-283,2-1 0,1 26 0,-3 25-600,0-59 569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154 245 9778,'13'-28'1302,"16"-41"1490,-27 63-2335,-1 1 1,1-1 0,-1 0-1,0 0 1,0 0-1,-1 0 1,1 0 0,-2 0-1,0-8 1,1 13-391,0 1-1,0-1 1,0 1 0,0-1-1,0 1 1,0-1 0,0 1-1,0 0 1,-1-1 0,1 1-1,0-1 1,0 1 0,-1 0-1,1-1 1,0 1 0,0-1 0,-1 1-1,1 0 1,0-1 0,-1 1-1,1 0 1,0 0 0,-1-1-1,1 1 1,-1 0 0,1 0-1,-1 0 1,1-1 0,0 1-1,-1 0 1,1 0 0,-2 0-1,-14 7 1035,-13 22-88,7 0-834,1 0 0,2 2 0,1 0 0,2 1 0,1 0 0,-18 59-1,32-89-177,0 1-1,1-1 1,-1 1-1,1-1 0,-1 1 1,1-1-1,0 1 0,1 4 1,-1-6-2,0-1 1,0 0 0,0 0-1,0 1 1,0-1 0,0 0-1,0 0 1,0 1-1,1-1 1,-1 0 0,0 0-1,0 1 1,0-1 0,0 0-1,1 0 1,-1 0-1,0 0 1,0 1 0,0-1-1,1 0 1,-1 0 0,0 0-1,0 0 1,1 0-1,-1 0 1,0 0 0,0 1-1,1-1 1,-1 0 0,0 0-1,1 0 1,13-8 2,-5 0 13,-1-1 0,-1 0-1,1 0 1,-1-1 0,8-14 0,25-56 98,-30 59-74,31-71 215,-41 92-252,0 0 0,0 0 0,0 0 1,0 1-1,0-1 0,1 0 1,-1 0-1,0 0 0,0 0 1,0 0-1,0 0 0,0 0 0,0 0 1,0 0-1,1 0 0,-1 0 1,0 0-1,0 0 0,0 0 1,0 0-1,0 0 0,0 0 0,0 0 1,1 0-1,-1 0 0,0 0 1,0 0-1,0 0 0,0 0 1,0 0-1,0 0 0,1 0 0,-1 0 1,0 0-1,0 0 0,0 0 1,0 0-1,0 0 0,0-1 1,0 1-1,0 0 0,1 0 0,-1 15 21,-7 33 2,3-28-22,1 0-1,1 0 1,1 0-1,2 27 0,-1-45 5,0-1-1,1 0 1,-1 1-1,0-1 1,0 0 0,1 0-1,-1 1 1,1-1-1,-1 0 1,1 0-1,0 1 1,-1-1-1,1 0 1,0 0-1,0 0 1,0 0-1,-1 0 1,1 0 0,0 0-1,0 0 1,1-1-1,-1 1 1,0 0-1,0-1 1,0 1-1,0-1 1,1 1-1,-1-1 1,0 1-1,1-1 1,-1 0 0,0 0-1,1 1 1,-1-1-1,0 0 1,1 0-1,-1 0 1,0-1-1,1 1 1,1-1-1,4 0 50,1-1 0,-1-1 0,1 1 0,-1-1 0,13-8 0,24-17 220,-2-3-1,0-1 1,46-47-1,43-33 212,-130 111-485,0-1 1,0 2 0,1-1 0,-1 0-1,0 0 1,1 0 0,-1 1-1,1-1 1,-1 0 0,1 1-1,-1-1 1,1 1 0,-1 0 0,1 0-1,1-1 1,-2 1-2,-1 1 0,1-1 0,-1 0 0,1 0 0,0 1 0,-1-1 0,1 0 0,-1 1 0,1-1 0,-1 0 0,1 1 0,-1-1 0,1 1 1,-1-1-1,0 1 0,1-1 0,-1 1 0,1-1 0,-1 1 0,0-1 0,0 1 0,1 0 0,-1-1 0,0 2 0,1 4 3,0 1 0,0-1 0,-1 1-1,0-1 1,-1 11 0,0-5 1,0 11 6,0-13-5,1 0 1,0 1 0,3 18-1,-3-28-5,0-1 0,0 1-1,0 0 1,0-1 0,0 1 0,0-1-1,0 1 1,1-1 0,-1 1-1,0-1 1,0 1 0,1-1-1,-1 1 1,0-1 0,1 1-1,-1-1 1,1 1 0,-1-1-1,0 0 1,1 1 0,-1-1 0,1 0-1,-1 1 1,1-1 0,-1 0-1,1 0 1,-1 1 0,2-1-1,-1 0 1,0 0 0,0 0 0,0-1 0,0 1 0,0 0 0,0-1 0,0 1 0,0-1 0,0 1 0,0-1 0,0 1 0,0-1 0,0 0 0,1 0 0,27-33 16,-27 31-15,39-55 43,-23 32 2,1 0-1,26-28 1,-45 54-46,1-1 1,-1 0-1,1 1 0,0-1 0,-1 0 0,1 1 1,0-1-1,0 1 0,-1-1 0,1 1 1,0-1-1,0 1 0,0 0 0,-1-1 0,1 1 1,0 0-1,0 0 0,0 0 0,0 0 0,2-1 1,-3 2-1,1-1 0,-1 0-1,1 1 1,0-1 0,-1 1 0,1-1 0,-1 0 0,1 1 0,-1-1 0,0 1 0,1-1 0,-1 1 0,1 0 0,-1-1-1,0 1 1,1-1 0,-1 1 0,0 0 0,0-1 0,1 2 0,0 4-8,0 1 1,0-1-1,-1 0 1,0 11-1,-6 44-317,3-42-197,2 0-1,0 0 1,1 25-1,0-44 514,0 0 1,1 0-1,-1 0 0,0 0 0,0 0 0,0 0 0,0 0 0,0 0 0,0-1 0,0 1 0,0 0 1,0 0-1,0 0 0,0 0 0,0 0 0,1 0 0,-1 0 0,0 1 0,0-1 0,0 0 1,0 0-1,0 0 0,0 0 0,0 0 0,0 0 0,0 0 0,0 0 0,0 0 0,0 0 1,0 0-1,0 0 0,1 0 0,-1 0 0,0 0 0,0 0 0,0 0 0,0 0 0,0 0 0,0 0 1,0 1-1,0-1 0,0 0 0,0 0 0,0 0 0,0 0 0,0 0 0,0 0 0,0 0 1,4-12-519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10986,'0'-1'127,"0"0"0,0 0 0,0 0 0,-1 0 0,1 0-1,0 0 1,0 0 0,0 0 0,-1 0 0,1 0 0,0 0 0,-1 0-1,1 1 1,-1-1 0,1 0 0,-1 0 0,1 0 0,-1 1 0,0-1-1,1 0 1,-1 1 0,0-1 0,0 0 0,0 1 0,1-1-1,-1 1 1,-1-1 0,0 1 16,1 1-1,0 0 0,0 0 1,-1-1-1,1 1 0,0 0 1,0 0-1,0 0 0,0 0 1,0 0-1,0 1 0,0-1 1,0 0-1,0 0 0,1 1 1,-1-1-1,1 0 0,-1 1 1,0 1-1,-13 29 494,2 1-1,1 0 1,2 1-1,-6 37 1,7-17 134,-2 104-1,10-135-559,1 0 1,6 36-1,-6-54-214,0 1 0,0-1 0,1 0 0,0 0-1,-1 0 1,2 0 0,-1 0 0,0 0 0,1 0 0,0-1 0,0 0 0,1 1 0,-1-1 0,1 0 0,0 0 0,7 5 0,-8-8-39,0 1 1,-1-1-1,1 0 1,0 0 0,0 0-1,0 0 1,0-1-1,0 1 1,0-1 0,1 0-1,-1 0 1,0 0 0,0 0-1,0-1 1,0 1-1,0-1 1,5-1 0,-1-1 8,0 1 0,0-2 1,-1 1-1,1-1 0,-1 0 0,7-5 1,28-26-235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153 479 5409,'5'-1'582,"0"0"0,0 0 0,0 0 0,-1 0-1,1-1 1,-1 1 0,1-1 0,-1-1 0,1 1 0,-1 0 0,5-5-1,-6 5-210,0 0 0,-1 0 0,0 0 0,1 0-1,-1 0 1,0 0 0,0-1 0,0 1-1,0-1 1,0 0 0,-1 1 0,1-1 0,-1 0-1,0 0 1,0 0 0,0 0 0,0 0-1,0-4 1,-1 6-285,0 0 1,0 0-1,0 1 0,-1-1 0,1 0 1,0 0-1,-1 0 0,1 1 1,0-1-1,-1 0 0,1 1 0,-1-1 1,1 0-1,-1 1 0,0-1 0,1 0 1,-1 1-1,1-1 0,-1 1 0,0-1 1,0 1-1,1 0 0,-1-1 0,0 1 1,0 0-1,0-1 0,1 1 1,-1 0-1,0 0 0,0 0 0,0 0 1,0 0-1,1 0 0,-1 0 0,0 0 1,-1 0-1,-33 5 1060,24-1-1022,1 0-1,0 0 1,0 1 0,1 0-1,-1 1 1,1 0-1,0 0 1,1 1-1,-14 14 1,12-11-111,1 1 0,0-1 1,1 2-1,1-1 0,-1 1 1,2 0-1,-7 16 0,11-22-16,0-1 0,0 1 1,1 0-1,0 0 0,-1 7 0,2-12 1,0 0 1,0 1-1,0-1 0,0 0 0,0 0 0,0 0 0,0 1 0,1-1 1,-1 0-1,0 0 0,1 0 0,-1 0 0,1 0 0,-1 0 0,1 0 1,-1 0-1,1 0 0,0 0 0,-1 0 0,1 0 0,0 0 0,0 0 0,0 0 1,0-1-1,0 1 0,0 0 0,0-1 0,0 1 0,0 0 0,0-1 1,0 0-1,0 1 0,2-1 0,1 1 2,0-1 1,1 0-1,-1 0 1,0-1-1,0 1 1,1-1-1,-1 0 0,0 0 1,0 0-1,0-1 1,0 1-1,5-4 1,50-30 71,-45 26-45,31-23 175,-1-1-1,-2-3 0,75-80 0,-66 57 161,-3-2 0,49-84-1,-50 55 5,-45 81-282,-7 14-48,-15 43-70,2 1 0,2 1 1,-14 79-1,26-113-101,2 1 1,0 1-1,1-1 0,2 30 1,-1-43 34,0 0 0,1 0 1,-1-1-1,1 1 0,0 0 1,0 0-1,1-1 0,-1 1 1,1-1-1,-1 1 0,1-1 0,0 0 1,0 0-1,1 0 0,-1 0 1,1 0-1,-1 0 0,1-1 0,0 1 1,0-1-1,0 0 0,1 1 1,-1-2-1,0 1 0,1 0 1,-1-1-1,7 3 0,-3-3-43,1 0-1,0-1 1,-1 1-1,1-2 1,-1 1-1,1-1 1,-1 0 0,10-3-1,28-7-613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17276,'-3'26'2184,"-2"7"-1376,-7 13-288,-1 6 1265,-3 12-825,-1 2-160,3 0-280,0-1-136,5-10-336,0-7-112,5-14-392,3-7-296,1-17-400,0-8 896,0-11-240,0-8-160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16652,'6'-10'448,"1"0"1,0 0 0,1 1 0,0 0 0,0 1-1,1 0 1,0 0 0,0 1 0,0 0 0,1 1-1,1 0 1,-1 0 0,1 1 0,-1 0 0,2 1 0,19-5-1,-5 3-160,0 1 0,0 2 0,0 0 1,0 2-1,1 1 0,38 4 0,-46-1-205,1 0 0,-1 1 0,-1 1 1,1 1-1,-1 1 0,0 0 0,24 14 1,-36-17-71,0-1-1,-1 2 1,1-1 0,0 1 0,-1 0 0,0 0 0,-1 0 0,1 1 0,-1 0 0,5 7-1,-7-9-8,0 1-1,-1-1 0,1 1 0,-1-1 1,0 1-1,0 0 0,0 0 0,-1-1 1,1 1-1,-1 0 0,0 0 0,-1 0 1,1 0-1,-1-1 0,0 1 0,-2 7 0,-2-1 7,1 0 0,-2 0 0,1-1 0,-1 1 0,-1-1 0,0-1 0,0 1 0,-12 10 0,-75 64 111,75-67-91,-45 31 75,42-33-3,0 1 1,-33 34-1,54-50-99,1 0 1,-1 0-1,1 0 1,0 1 0,0-1-1,-1 0 1,1 0 0,0 1-1,-1-1 1,1 0-1,0 1 1,0-1 0,0 0-1,-1 1 1,1-1-1,0 0 1,0 1 0,0-1-1,0 0 1,-1 1 0,1-1-1,0 1 1,0-1-1,0 0 1,0 1 0,0-1-1,0 1 1,0-1 0,0 0-1,0 1 1,1-1-1,-1 0 1,0 1 0,0-1-1,0 1 1,0-1-1,0 0 1,1 1 0,-1-1-1,0 0 1,0 1 0,1-1-1,-1 0 1,0 0-1,0 1 1,1-1 0,-1 0-1,0 0 1,1 1-1,-1-1 1,0 0 0,1 0-1,-1 0 1,0 0 0,1 0-1,-1 1 1,1-1-1,-1 0 1,0 0 0,1 0-1,-1 0 1,1 0-1,-1 0 1,0 0 0,1 0-1,37 0 106,-28-1-83,14 1-12,0 0-1,0 2 1,0 1-1,41 10 1,-55-11-165,0 1 0,-1 1 1,1 0-1,-1 0 0,0 1 1,0 0-1,-1 0 0,1 1 1,-1 1-1,0-1 0,-1 1 1,0 0-1,0 1 0,6 8 1,3 8-245,0-3-119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6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 16099,'8'-12'702,"0"1"0,1 0-1,1 1 1,0 0 0,18-15-1,-23 22-473,0-1-1,1 1 1,-1-1 0,1 2-1,0-1 1,0 1-1,0-1 1,0 2-1,0-1 1,0 1-1,0 0 1,1 0-1,-1 0 1,12 1-1,-17 1-191,1-1 0,0 0 0,-1 0 0,1 1 0,0-1 0,-1 1 0,1-1 0,0 1 0,-1 0 0,1-1 0,-1 1 0,0 0 0,1 0 0,-1 0 0,0 0 0,1 1 0,-1-1 0,0 0 0,0 0 0,0 1 0,0-1 0,0 0 0,0 1 0,-1-1 0,1 1 0,0 0 0,-1-1 0,1 1 0,-1-1 0,1 1 0,-1 0 0,0-1 0,0 1 0,0 0 0,0 0 0,0-1 0,0 1 0,-1 2 0,0 4 5,0 1 0,-1-1 1,0 1-1,-1-1 0,0 0 0,-6 13 1,-12 15 20,-1-1 1,-40 48-1,34-47-2,-41 66-1,67-98-53,-1 1-1,1-1 1,0 1-1,0 0 1,1 0-1,-1 0 1,1 0-1,-1 8 1,2-12-5,0 0 1,0 0-1,0 0 0,0 0 0,1 0 1,-1 0-1,0 0 0,0 0 1,1 0-1,-1 0 0,1 0 0,-1-1 1,1 1-1,-1 0 0,1 0 0,-1 0 1,1-1-1,0 1 0,0 1 1,1-1 0,-1-1 0,1 1 1,0 0-1,0 0 1,-1-1-1,1 1 1,0-1-1,0 1 1,0-1-1,0 0 1,-1 0-1,1 1 0,3-2 1,51-3-162,84-19 0,-99 16 49,1-2 38,-5 0-22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3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28 12875,'0'-1'75,"0"0"0,0 0 1,0 0-1,0 0 0,0 0 0,0 0 1,0 0-1,-1 0 0,1 0 0,0 0 1,-1 0-1,1 0 0,-1 0 0,1 0 1,-1 0-1,0 0 0,1 1 0,-1-1 1,0 0-1,1 0 0,-1 1 0,0-1 1,-1-1-1,0 2 19,0-1-1,0 0 1,0 1-1,0-1 1,0 1-1,-1-1 1,1 1 0,0 0-1,0 0 1,0 0-1,-3 0 1,-1 1 46,0 0 0,-1 1 0,1-1 0,0 1 1,0 0-1,0 1 0,-6 3 0,0 2-21,2 0 1,-1 0-1,1 1 1,0 1-1,1 0 1,0 0-1,-13 21 1,-45 88 223,52-89-276,-45 83-19,1-5 344,-77 202-1,123-274-346,2 1 0,2 1-1,1 0 1,2 0-1,1 1 1,3 0-1,1 0 1,1-1 0,11 71-1,-4-71-50,2-2 0,1 1 0,2-1 0,1-1 0,2 0 0,1-1 0,2-1 0,2 0 0,0-1 0,29 32 0,-44-58-3,0 0 0,1 0 0,0-1 0,0 0 0,1 0 0,-1 0 0,1-1 1,0 0-1,0 0 0,1-1 0,-1 0 0,12 4 0,-13-6 5,0-1 0,-1 1 0,1-1 0,0 0 0,-1 0 0,1-1 0,0 0 0,-1 0 0,1 0 0,-1-1 0,0 1 0,1-1 0,-1-1 0,0 1 0,0-1 0,0 0 0,0 0 0,7-7-1,22-20 20,-1-2 0,46-57 0,-19 19 12,-30 38-20,112-134 7,-128 145-14,0 0 1,-1-1-1,0-1 1,-2 0-1,-1 0 1,11-39-1,-13 22 22,-1 0-1,-1 0 0,-3-1 0,-1 1 1,-2-1-1,-2 0 0,-8-49 0,2 45-17,-2 0 0,-2 0 0,-2 1 0,-1 0 0,-3 2 0,-26-46 0,36 72 69,0 1 0,-2 1 0,0-1 0,0 2 0,-2-1 0,1 2 0,-2-1 0,0 2 0,0 0 0,-1 0 0,0 1-1,-1 1 1,-17-8 0,3 4 65,3 2 64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63 11811,'0'-3'131,"-1"0"1,1 0 0,-1 0 0,0 0 0,0 0-1,0 0 1,0 1 0,-1-1 0,1 0 0,-1 1 0,1-1-1,-1 1 1,0 0 0,0-1 0,0 1 0,0 0 0,-1 0-1,1 0 1,-1 1 0,1-1 0,-1 1 0,1-1-1,-1 1 1,0 0 0,0 0 0,1 0 0,-1 0 0,0 0-1,0 1 1,0-1 0,0 1 0,0 0 0,0 0 0,-5 1-1,0-1 15,0 1 1,0 0-1,0 1 0,0-1 0,0 2 0,1-1 0,-1 1 0,1 0 0,-1 1 1,1 0-1,0 0 0,-8 6 0,0 4-38,0 1 0,1 0 0,0 0 0,-12 20 0,-44 75 111,23-28-165,3 3 1,3 1-1,5 3 0,-46 168 1,68-191-30,2 1-1,-5 120 1,17-141-27,2 1-1,1-1 1,3 1 0,22 85-1,-21-109-29,1-1 0,1 1-1,1-2 1,1 0-1,1 0 1,1-1 0,0 0-1,27 28 1,-31-39 1,0 0 1,0-1-1,1 0 1,1 0 0,-1-1-1,1-1 1,21 10-1,-24-13 19,1 0-1,-1-1 0,1 0 0,0 0 0,-1-1 0,1 0 0,0-1 0,0 0 0,-1 0 0,1 0 0,0-2 1,10-1-1,-8 0 8,0-1 0,-1 0 0,1-1 0,-1 0 0,0 0 0,0-1 0,12-10 1,60-56 17,-72 62-10,31-32 25,-2-1-1,-2-2 1,-3-2 0,44-75 0,-37 45 55,-3-1 1,37-112-1,-54 124 0,21-109-1,-35 132-50,-2 1 0,-2-2 0,-4-74-1,0 106-23,-1 0-1,0 0 0,-1 0 0,0 0 0,-1 1 0,0-1 1,-1 1-1,0 0 0,-1 0 0,0 1 0,-12-17 1,9 17-41,-1-1 0,0 1 0,-1 0 0,0 1 0,0 1 0,-1 0 0,0 0 1,-1 1-1,-20-9 0,3 5 288,0 1 0,-55-11 0,41 12-195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9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6399 365 14571,'-6'-11'256,"0"0"0,-1 0 0,-1 1-1,1 0 1,-1 1 0,-1-1 0,0 2 0,-12-10-1,6 6-465,-1 2-1,-1 0 1,1 1-1,-33-13 0,3 7-401,-1 2 0,-1 2 0,-64-7 0,-255-12 468,-3 22 693,-112-6 373,72-13-131,-687-32 104,327 50-808,2 35-90,644-16 5,-187 42 0,219-29-15,0 4 1,-139 61 0,-312 188-19,501-253 46,2 3-1,-59 46 1,89-63-6,0 0 0,1 0-1,0 1 1,1 0 0,-1 0-1,2 1 1,0 0 0,0 0-1,1 1 1,1 0 0,-1 0-1,2 0 1,0 1 0,-3 15 0,4-7 3,1 0 0,2 0 0,0 0 1,0 0-1,2 0 0,1-1 1,1 1-1,9 30 0,-5-27-5,2 0-1,0-1 1,2 0 0,0-1-1,2 0 1,21 26 0,-5-14-8,1-1 0,1-2 1,2-2-1,1 0 1,1-3-1,2-1 0,68 35 1,13-6-12,1-4 1,3-6 0,1-6 0,185 34 0,526 23-4,1097-69 84,-413-158-5,-840 0 47,-515 87-87,-3-7-1,165-78 1,-267 102-41,-1-2 0,64-45-1,-96 56 9,0-1 0,-2-1 0,0-1-1,-1-2 1,-1 0 0,23-34 0,-37 46 17,0 0 1,-1 0 0,-1 0-1,0-1 1,-1 0 0,0 0 0,-1 0-1,-1 0 1,0-1 0,0 0-1,-2 0 1,0 1 0,0-1-1,-1 0 1,-1 0 0,0 0 0,-1 0-1,-6-22 1,-1 8 18,-1 0 1,-2 1-1,0 0 0,-2 2 1,-1-1-1,-1 1 0,-1 2 1,-1-1-1,-1 2 0,-1 0 1,-1 2-1,-1 0 0,-29-20 1,9 11 149,0 2 1,-2 2-1,-1 1 1,0 3-1,-2 2 1,-96-26 0,54 26 88,-154-13 0,71 22-37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420 558 11787,'0'-2'90,"0"1"0,0 0 1,0 0-1,0 0 0,0 0 1,-1 0-1,1 0 0,0 0 1,-1 0-1,1 0 0,-1 0 1,1 0-1,-1 1 0,1-1 1,-1 0-1,0 0 0,1 0 0,-1 1 1,0-1-1,0 0 0,1 1 1,-2-2-1,1 2-27,0 0-1,0 0 1,0 0 0,0 0-1,0 0 1,0 0 0,0 0-1,0 1 1,1-1 0,-1 0-1,0 0 1,0 1-1,0-1 1,0 1 0,1-1-1,-1 1 1,0-1 0,0 1-1,-1 0 1,-4 5 131,-1 1 0,1 0 0,-9 13 0,13-17-201,-16 23 92,2 0 1,1 1-1,-15 37 0,-27 92 84,32-84-100,-14 35 5,-35 101 50,57-150 16,-17 98-1,6 163 328,27-251-330,4 0 0,19 115 0,84 204-141,-56-226 1,41 104 76,-67-209-65,2-1 1,54 83 0,68 61-98,-123-171 90,1-1 0,2-1 0,0-2 0,51 34 0,0-12 0,129 57 1,94 16 48,-185-76-71,216 49 1,-296-86 50,-1-2-1,1-1 1,0-2 0,0-2 0,0-1 0,0-2 0,-1-1-1,1-2 1,-1-2 0,-1-1 0,0-1 0,0-3-1,43-22 1,-27 8 131,92-65 0,36-52-8,-142 112-153,-2-2 0,-1-2 0,-2-1 0,-1-1 0,-2-2 0,34-62 0,-36 48 20,-2-1 0,-2 0 0,-3-2 0,23-114 0,31-349 51,-57 375-89,22-256 179,5-42 328,-30 343-404,-1 12 103,4-160-1,-18 226-155,-1 0-1,-1 0 1,-1 1-1,-1-1 1,-1 1-1,0 0 1,-2 1-1,-1-1 1,0 2 0,-2-1-1,0 1 1,-2 1-1,0 0 1,0 1-1,-2 0 1,-1 1-1,-32-28 1,6 12-9,-1 2 1,-2 1-1,0 3 0,-2 2 0,-1 2 1,-85-29-1,-315-62-11,426 109-10,-202-45 30,-178-34-192,269 62-47,-142-5 0,203 25 105,-83 6 0,125-1 55,0 2-1,0 0 1,1 2-1,0 2 1,-42 17 0,34-9-162,1 3 0,2 0 1,-34 27-1,-88 84-227,80-58 161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4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10978,'-2'3'208,"-1"0"1,1-1-1,0 1 0,-1 0 0,1 0 0,1 0 0,-1 1 0,0-1 0,1 0 0,0 1 1,-1-1-1,1 1 0,1-1 0,-1 1 0,0-1 0,1 1 0,0 4 0,0-2 0,1-1 0,0 0 0,0 0 0,1 1 0,-1-1 0,1 0 1,0 0-1,0-1 0,1 1 0,5 9 0,-2-7-64,-1 0 1,1 0-1,0-1 1,1 1 0,-1-1-1,1-1 1,1 1-1,-1-1 1,1 0 0,0-1-1,0 0 1,0 0-1,0-1 1,10 3-1,-6-4-33,1-1-1,-1 0 0,1-1 1,-1 0-1,1-1 0,-1 0 0,21-5 1,84-30 494,-105 32-546,104-40 447,35-12 13,-122 47-418,1 1 1,-1 1-1,36-2 0,-57 8-84,0 1 0,-1 0 0,1 0 0,0 0 0,-1 1 0,1 1 0,11 2 0,-16-2-12,1-1 1,0 1-1,0 0 0,-1 0 0,1 0 0,-1 1 0,0-1 0,1 1 1,-1 0-1,0 0 0,-1 0 0,1 0 0,0 0 0,3 8 0,3 6 10,-1 1-1,10 29 0,-9-21 18,-9-25-24,1 1 0,-1 0 0,1-1 0,-1 1 0,1 0 0,0-1 0,0 1 0,0-1 0,0 1 0,0-1 0,0 0 0,0 1 0,1-1 1,-1 0-1,0 0 0,1 0 0,-1 0 0,1 0 0,-1 0 0,1 0 0,0-1 0,-1 1 0,1 0 0,0-1 0,-1 1 0,1-1 0,0 0 0,-1 0 0,1 1 0,0-1 0,0 0 0,0-1 0,-1 1 0,1 0 0,0 0 0,2-1 0,5-3 38,0 1 0,0-1 0,-1 0 0,1-1-1,10-8 1,-11 7-23,14-8 69,58-36 164,-70 45-227,1 0 0,-1 0 0,1 1 0,0 0 1,20-4-1,-29 8-27,0 0 0,-1-1 0,1 1 1,0 0-1,0 0 0,0 0 0,0 0 0,0 0 1,0 1-1,-1-1 0,1 0 0,0 1 1,0 0-1,0-1 0,-1 1 0,1 0 0,0 0 1,-1 0-1,1 0 0,-1 0 0,1 0 1,1 2-1,0 1 1,0 0 0,-1 1-1,1-1 1,-1 0 0,0 1 0,2 8 0,11 22 13,-14-33-14,1 0 1,-1 0-1,0-1 0,1 1 0,-1 0 0,1-1 1,-1 0-1,1 1 0,0-1 0,0 0 0,0 0 1,0 0-1,0 0 0,0 0 0,3 1 0,5-1 28,1 0 0,-1-1 0,0 0 0,0-1 0,1 0 0,-1-1 0,0 0 0,19-6-1,-2 1 25,11-2 39,0 2 0,49-4 0,-75 11-76,1 0-1,0 0 0,-1 1 0,1 1 0,-1 0 0,0 1 0,1 0 0,-1 0 0,0 2 0,-1-1 0,12 8 0,-1 0 5,-1 1-9,0-2-1,24 9 1,-37-17-1,1 0 0,0-1 0,-1 0-1,1 0 1,0-1 0,0 0 0,1-1 0,16-1 0,-8-3-95,0 0 1,0-1-1,0-1 1,33-15 0,-9 3-1246,-40 17 1265,0 0 1,0 0 0,0 0-1,0 1 1,0-1-1,0 1 1,0 0 0,0 0-1,0-1 1,4 2-1,-3 1-418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77 15283,'3'-10'1230,"-1"4"-696,1 0 1,-2 1-1,1-1 0,-1 0 0,0 0 0,0 0 0,0 0 0,-1-6 1,0 12-490,0-1 0,0 1 0,0 0 0,0 0 1,0-1-1,0 1 0,0 0 0,0 0 0,0-1 1,0 1-1,0 0 0,0 0 0,0-1 0,-1 1 1,1 0-1,0 0 0,0-1 0,0 1 0,0 0 1,0 0-1,-1 0 0,1-1 0,0 1 1,0 0-1,0 0 0,-1 0 0,1 0 0,0-1 1,0 1-1,-1 0 0,1 0 0,0 0 0,0 0 1,-1 0-1,1 0 0,0 0 0,0 0 0,-1 0 1,1 0-1,0 0 0,0 0 0,-1 0 0,1 0 1,0 0-1,0 0 0,-1 0 0,1 0 1,0 0-1,0 0 0,-1 0 0,-11 9 772,10-7-760,-23 21 177,1 0 1,1 2-1,1 1 1,1 1-1,-17 31 1,35-55-230,2 0 0,-1 1 0,0-1 0,1 1 1,-1-1-1,1 1 0,0 0 0,0 0 0,0 4 0,1-7-4,0 0 0,0 0 0,1 0 0,-1 0 0,0 0-1,0 0 1,1 0 0,-1 0 0,0 0 0,1 0 0,-1 0 0,1 0 0,0 0-1,-1 0 1,1 0 0,0 0 0,-1 0 0,1-1 0,0 1 0,0 0 0,0-1-1,0 1 1,0 0 0,0-1 0,-1 1 0,1-1 0,0 0 0,1 1-1,-1-1 1,0 0 0,0 0 0,0 1 0,0-1 0,0 0 0,2 0 0,7 1-2,1 0-2,1 1 0,-1 0 1,0 0-1,19 7 0,-26-7 2,0 0-1,0 1 1,0-1 0,0 1 0,-1-1 0,0 1 0,1 0 0,-1 1 0,0-1 0,0 0 0,-1 1 0,1 0 0,-1-1-1,0 1 1,0 0 0,2 5 0,1 5 2,0 0-1,-1 1 0,0-1 0,-1 1 1,-1 0-1,1 26 0,-3-29 45,0 0 0,-1 0 0,0 0-1,-1-1 1,-1 1 0,0 0-1,0-1 1,-1 0 0,-6 13 0,8-20-8,-1 0 0,0 0 0,0-1 1,0 1-1,0-1 0,0 1 0,-1-1 1,0 0-1,1 0 0,-1 0 0,0-1 1,-1 0-1,1 1 0,0-1 0,0-1 1,-1 1-1,0-1 0,1 1 0,-1-1 1,0-1-1,1 1 0,-9 0 0,9-1-92,0-1 0,0 1 0,0 0-1,0-1 1,0 0 0,0 0 0,0 0-1,1 0 1,-1-1 0,0 1-1,1-1 1,-1 0 0,1 0 0,-1 0-1,1-1 1,0 1 0,0-1 0,0 0-1,1 0 1,-1 0 0,0 0-1,1 0 1,0-1 0,0 1 0,0-1-1,0 1 1,-1-6 0,1 4-99,1 0 1,0 0-1,1 0 0,-1 0 1,1 0-1,0 0 0,0 0 1,1 0-1,-1-1 0,1 1 1,0 0-1,1 1 0,3-11 1,10-19-558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 17356,'3'-1'1744,"-3"8"-1248,-10 16-168,-5 7 800,-2 10-479,-2 5-121,-1 5-240,-1 0-64,2-3-160,4-4-216,4-4-520,3-5-265,1-8 737,-3-6-168,1-11-136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18524,'1'0'71,"-1"0"0,1 0 1,0 1-1,0-1 0,-1 0 0,1 1 1,0-1-1,-1 1 0,1-1 0,0 1 0,-1-1 1,1 1-1,-1-1 0,1 1 0,0 0 1,-1-1-1,0 1 0,1 0 0,-1-1 1,1 1-1,-1 0 0,0-1 0,0 1 0,1 0 1,-1 0-1,0 0 0,0-1 0,0 1 1,0 0-1,0 0 0,0 0 0,0-1 0,0 1 1,0 0-1,0 0 0,0 0 0,-1-1 1,1 1-1,-1 1 0,-15 39 574,8-23 155,-12 33-478,2 1 0,3 1 0,2 1 0,3 0 0,2 0 0,2 1 0,3 0 0,4 61 0,6-64 5,-7-52-321,0 0 0,0 0-1,0 0 1,0 0 0,0 0 0,0 0 0,0-1 0,0 1 0,0 0-1,0 0 1,0 0 0,1 0 0,-1 0 0,0 0 0,0 0-1,0 0 1,0 0 0,0 0 0,0 0 0,0 0 0,1 0 0,-1 0-1,0 0 1,0 0 0,0 0 0,0 0 0,0 0 0,0 0 0,0 0-1,1 0 1,-1 0 0,0 0 0,0 0 0,0 0 0,0 0-1,0 0 1,0 0 0,0 0 0,0 0 0,1 0 0,-1 0 0,0 1-1,0-1 1,0 0 0,0 0 0,0 0 0,0 0 0,0 0 0,0 0-1,0 0 1,0 0 0,0 0 0,0 1 0,0-1 0,0 0-1,0 0 1,0 0 0,0 0 0,0 0 0,0 0 0,0 0 0,0 1-1,0-1 1,0 0 0,4-10 225,-1-13 51,-1-1 1,-1 0-1,-2-27 0,-10-71 337,11 115-601,-1-1 0,-1 0 0,0 0 0,-3-9-1,5 17-17,0 0 0,0 0 0,0 0 0,0 0 0,0 0 0,0-1 0,0 1 0,0 0 0,0 0 0,0 0 0,0 0 0,0 0 0,0 0 0,0 0 0,0 0 0,0 0 0,0 0-1,0-1 1,0 1 0,0 0 0,0 0 0,0 0 0,0 0 0,0 0 0,0 0 0,0 0 0,-1 0 0,1 0 0,0 0 0,0 0 0,0 0 0,0 0 0,0 0 0,0 0 0,0 0 0,0 0-1,0 0 1,0 0 0,-1 0 0,1 0 0,0 0 0,0 0 0,0 0 0,0 0 0,0 0 0,0 0 0,0 0 0,0 0 0,0 0 0,-1 0 0,1 0 0,0 0 0,0 0 0,0 0 0,0 0-1,0 0 1,0 0 0,0 0 0,-3 8-8,1 10-9,2-7 8,0 0-1,1-1 1,0 1-1,1 0 1,1 0-1,-1-1 0,7 16 1,-8-23 9,1 1 0,-1-1 1,1 0-1,-1 0 0,1 0 1,0 0-1,0 0 0,0-1 1,0 1-1,1 0 0,-1-1 1,1 0-1,0 1 0,-1-1 0,1 0 1,0-1-1,0 1 0,1 0 1,-1-1-1,0 0 0,0 1 1,1-1-1,-1-1 0,0 1 0,1 0 1,-1-1-1,5 0 0,0-1 7,1 0-1,-1-1 0,0-1 0,0 1 0,0-1 0,0-1 0,-1 1 0,1-1 0,-1-1 0,0 1 0,0-1 1,-1 0-1,13-13 0,-5 4 9,-1-1 1,0 0-1,-1-1 1,19-32-1,-13 13-2,-23 50-26,1 0 0,1 0 0,0 1 0,1-1 0,1 0-1,0 1 1,3 23 0,-2-37 11,0-1 0,0 1 0,0 0 0,0-1-1,0 1 1,1-1 0,-1 1 0,1 0 0,-1-1 0,1 1 0,0-1 0,-1 1 0,1-1-1,0 1 1,0-1 0,0 0 0,0 0 0,0 1 0,1-1 0,-1 0 0,2 2-1,-1-3 4,-1 0 0,0 0-1,0 0 1,0 1-1,1-1 1,-1 0-1,0-1 1,0 1-1,1 0 1,-1 0 0,0-1-1,0 1 1,0 0-1,1-1 1,-1 1-1,0-1 1,0 1-1,0-1 1,0 0 0,0 0-1,0 1 1,0-1-1,0 0 1,0 0-1,-1 0 1,1 0-1,0 0 1,0 0 0,-1 0-1,1-1 1,11-16-11,-2-1 1,0 0-1,-1 0 1,-1-1-1,8-29 0,-19 73-14,0-1-1,1 1 0,1-1 0,3 29 0,-2-51 25,0 1 0,0-1 0,0 1-1,0-1 1,0 0 0,1 1 0,-1-1 0,1 1-1,-1-1 1,1 0 0,-1 1 0,1-1-1,0 0 1,-1 0 0,1 0 0,0 1 0,0-1-1,0 0 1,0 0 0,0 0 0,0 0-1,0-1 1,0 1 0,0 0 0,1 0 0,0 0-1,1-1 2,-1 0-1,0 1 1,0-1 0,0-1-1,1 1 1,-1 0-1,0-1 1,0 1 0,0-1-1,0 1 1,0-1-1,0 0 1,0 0 0,0 0-1,0 0 1,2-2-1,-4 3 0,7-4 3,0-1-1,-1 2 0,1-1 0,1 1 1,8-3-1,-14 6-1,0-1 0,0 1 0,1 0 0,-1 0 0,0 0 0,0 0 0,1 0 0,-1 0 0,0 0 0,0 1 0,0-1 0,0 1 0,1 0 0,-1 0 0,0 0 0,0 0 0,0 0 0,0 0 0,-1 0 0,1 0 0,0 1 0,0-1 0,1 3 0,11 12 45,-12-13-43,1 1 1,0-1 0,-1 0 0,1 0 0,0 0 0,1-1 0,5 5 0,-8-7-2,0 0 0,0 0 0,0 1 0,0-1 0,0 0 0,0 0 0,0 0 0,0 0 0,0 0 0,0 0 0,0 0 0,0-1 0,0 1 0,0 0 0,0-1-1,0 1 1,0-1 0,0 1 0,0-1 0,0 1 0,0-1 0,0 1 0,0-1 0,-1 0 0,1 0 0,0 1 0,0-1 0,-1 0 0,1 0 0,0 0 0,-1 0 0,1 0 0,-1 0 0,0 0 0,1-1 0,7-11 24,-2-2 0,1 1 1,5-22-1,10-22 91,-19 68-70,-2 7-59,-1-14-94,-1 1 0,1 0 0,-1 0-1,0 0 1,0-1 0,-1 1 0,-2 6 0,3-9 37,0 0 0,1 0 1,-1-1-1,0 1 1,1 0-1,-1 0 0,0-1 1,0 1-1,0-1 0,1 1 1,-1 0-1,0-1 1,0 1-1,0-1 0,0 0 1,0 1-1,0-1 0,0 0 1,0 0-1,0 0 1,0 1-1,0-1 0,0 0 1,0 0-1,-1-1 0,1 1 1,0 0-1,0 0 1,0 0-1,0-1 0,0 1 1,-1-1-1,-9-4-490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268 291 15131,'-1'-2'146,"1"1"-1,-1 0 1,0-1-1,1 1 0,-1-1 1,0 1-1,0 0 1,0-1-1,0 1 1,0 0-1,0 0 0,0 0 1,0 0-1,0 0 1,-1 0-1,1 0 1,0 0-1,-1 1 0,1-1 1,0 0-1,-1 1 1,1-1-1,-1 1 1,1 0-1,-1-1 0,0 1 1,1 0-1,-1 0 1,1 0-1,-1 0 1,1 0-1,-1 0 0,1 0 1,-1 1-1,-2 0 1,-3 0 196,0 2 1,0-1 0,0 1 0,0 0 0,0 0-1,-6 4 1,-1 3-189,0 0 0,1 1 0,0 0 0,1 1 0,0 0 0,1 1 0,0 1 0,1-1 0,0 2 1,2-1-1,-1 1 0,2 1 0,-11 31 0,17-45-147,0 1 0,1-1 0,-1 1 0,1-1 1,0 1-1,0-1 0,0 1 0,0 0 0,0-1 1,0 1-1,2 3 0,-2-5-1,1-1 0,-1 1 0,1 0 0,-1 0 0,1-1 0,0 1 0,-1 0 0,1-1 0,0 1 0,0 0 0,0-1 0,-1 1 0,1-1 0,0 0 0,0 1 0,0-1 0,0 1 0,0-1 0,0 0 0,0 0-1,0 0 1,0 0 0,0 0 0,0 0 0,0 0 0,-1 0 0,1 0 0,0 0 0,0 0 0,0 0 0,0-1 0,0 1 0,0 0 0,0-1 0,1 0 0,10-4 64,-1 0 1,0 0-1,-1-1 1,1 0-1,-1-1 1,0 0-1,-1-1 0,13-12 1,5-8 248,33-44 0,-26 25 100,-2-2 0,-1 0 0,38-90-1,-64 127-316,0-1-1,-1-1 0,0 1 1,2-15-1,-6 27-97,0 1 0,0 0 0,0 0 0,0-1 0,0 1 1,0 0-1,1-1 0,-1 1 0,0 0 0,0 0 0,0-1 0,0 1 0,0 0 0,0 0 0,0-1 0,0 1 0,0 0 0,0-1 1,0 1-1,0 0 0,-1 0 0,1-1 0,0 1 0,0 0 0,0 0 0,0-1 0,0 1 0,0 0 0,-1 0 0,1-1 0,0 1 0,0 0 1,0 0-1,-1 0 0,1-1 0,0 1 0,-1 0 0,-6 9 93,-9 31-13,-12 41 0,10-26-52,3-12 0,1 1 0,-11 73 0,24-111-53,0 0-1,1 0 0,0 0 1,0 0-1,1 7 1,-1-12-3,0 0 0,0 0 0,1 0 0,-1 0-1,0 0 1,1 0 0,-1 0 0,0-1 0,1 1 0,-1 0 0,1 0 0,0 0 0,-1 0 0,1-1 0,-1 1 0,1 0 0,0-1 0,0 1 0,-1 0 0,1-1 0,0 1 0,0-1 0,0 1 0,0-1 0,0 0 0,0 1 0,0-1 0,-1 0 0,1 0 0,0 1 0,0-1 0,0 0 0,0 0 0,0 0 0,0 0-1,0 0 1,0-1 0,2 1 0,3-2-231,0-1 0,0 1 0,1-1 0,-1 0 0,-1-1 0,1 0 1,-1 0-1,1 0 0,-1 0 0,0-1 0,4-5 0,-5 7 159,12-13-599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16 128 18228,'-2'4'273,"0"-1"1,0 1-1,1-1 1,-1 1-1,1 0 1,-1-1-1,1 1 1,0 0-1,1 0 1,-1 0-1,1 4 1,-1-7-240,1 0-1,0 0 1,0 0 0,0 1-1,0-1 1,0 0 0,1 0-1,-1 0 1,0 0 0,0 0-1,1 0 1,-1 0 0,1 0-1,-1 0 1,1 0-1,-1 0 1,1 0 0,0 0-1,-1 0 1,1 0 0,0 0-1,0-1 1,-1 1 0,1 0-1,0 0 1,0-1 0,0 1-1,0-1 1,0 1 0,0-1-1,0 1 1,0-1 0,0 0-1,1 1 1,-1-1 0,0 0-1,0 0 1,0 0 0,0 0-1,0 0 1,2 0 0,4-1 20,0-1 1,-1 0 0,1 0 0,-1 0 0,0-1 0,0 0 0,0 0 0,0-1 0,0 1 0,0-1-1,7-8 1,3-3 269,0 0-1,16-21 0,-18 18 252,-20 22 34,-21 28-129,11-8-368,-14 32 0,25-47-103,1 1 0,0 1 0,1-1-1,0 0 1,0 1 0,-1 12 0,4-22-8,0-1-1,0 1 1,0-1 0,-1 1 0,1-1 0,0 1 0,0 0 0,0-1 0,0 1 0,0-1 0,1 1-1,-1-1 1,0 1 0,0 0 0,0-1 0,0 1 0,1-1 0,-1 1 0,0-1 0,0 1-1,1-1 1,-1 1 0,0-1 0,1 0 0,-1 1 0,1-1 0,-1 1 0,1-1 0,-1 0 0,0 1-1,1-1 1,-1 0 0,1 0 0,0 1 0,-1-1 0,1 0 0,-1 0 0,1 0 0,-1 0 0,1 1-1,-1-1 1,1 0 0,0 0 0,-1 0 0,2-1 0,24-7 68,-25 8-66,23-13 92,-1-1 0,36-27 0,-41 27-36,0 1 0,1 1-1,0 1 1,36-15 0,-52 24-52,0 1 0,0 0-1,0 0 1,1 1 0,-1-1 0,0 1 0,1-1 0,-1 1-1,0 0 1,6 1 0,-8-1-7,0 1 0,0-1 0,1 1 1,-1 0-1,0-1 0,0 1 0,0 0 0,0 0 0,0-1 0,0 1 0,0 0 1,0 0-1,0 0 0,0 0 0,-1 0 0,1 0 0,0 1 0,-1-1 0,1 0 1,-1 0-1,1 0 0,-1 1 0,0-1 0,1 0 0,-1 1 0,0-1 0,0 2 0,2 22-31,-3-20 8,1 0 1,0-1-1,1 1 0,-1 0 1,1-1-1,0 1 0,0-1 0,0 1 1,1-1-1,2 6 0,-4-9 9,0-1-1,1 1 1,-1-1-1,1 0 0,-1 1 1,0-1-1,1 1 1,-1-1-1,1 0 1,-1 1-1,1-1 1,0 0-1,-1 1 1,1-1-1,-1 0 1,1 0-1,-1 1 1,1-1-1,0 0 1,-1 0-1,1 0 1,-1 0-1,1 0 1,0 0-1,-1 0 0,2 0 1,16-9-493,13-22-636,-7-1-212,0 0 0,-3-2 0,25-49 1,-28 47 452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15507,'1'-1'90,"-1"1"0,0-1 0,1 0 0,-1 1 1,1-1-1,-1 1 0,1 0 0,-1-1 0,1 1 0,-1-1 0,1 1 0,-1 0 0,1-1 0,0 1 0,-1 0 0,1 0 0,-1-1 0,1 1 0,0 0 0,-1 0 0,2 0 0,-2 0-33,1 0-1,-1 1 0,1-1 0,-1 0 1,0 1-1,1-1 0,-1 0 1,0 1-1,0-1 0,1 1 1,-1-1-1,0 1 0,0-1 1,1 0-1,-1 1 0,0-1 1,0 1-1,0-1 0,0 1 0,0-1 1,0 1-1,0 0 0,-2 39 1509,2-31-1169,-13 111 1443,4-59-1211,4 1 1,3 77-1,2-134-629,0-1 1,0 0-1,1 1 1,-1-1-1,1 0 1,0 0-1,0 0 1,1 0-1,-1 0 1,1 0-1,0 0 1,3 5-1,0-7-606,-7-10 37,-6-11-160,-4-1 279,-2 2 0,-1 0-1,0 0 1,-1 1 0,-30-24-1,-27-29 1761,72 70-1230,0-1 1,1 1-1,-1-1 0,0 1 0,1-1 0,-1 0 0,0 1 0,1-1 1,-1 0-1,1 1 0,-1-1 0,1 0 0,0 0 0,-1 0 1,1 1-1,0-1 0,-1 0 0,1 0 0,0 0 0,0 0 1,0 0-1,0 0 0,0 0 0,0 1 0,0-1 0,0 0 1,0 0-1,0 0 0,0 0 0,1 0 0,-1 0 0,0 1 1,1-2-1,2 0 117,-1 0 1,0 0-1,1 1 1,-1 0-1,1-1 1,0 1 0,-1 0-1,1 0 1,5-1-1,21-4-305,1 1 1,0 1-1,59 1 0,-39 1-584,-35 2 230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23445,'10'11'1640,"5"-11"-1376,2-1-112,7-2 233,2-3-113,1 0-152,-2-4-296,-4 3-841,-1 0 897,-11-1-160,-5-3-112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233 476 12251,'-2'-2'251,"0"0"1,-1-1-1,1 1 0,0 0 1,-1 0-1,1 0 1,-1 1-1,0-1 1,0 1-1,1-1 1,-1 1-1,0 0 0,0 0 1,0 0-1,-1 0 1,1 1-1,0-1 1,-6 1-1,4 1-20,0-1 0,0 1 1,-1 0-1,1 1 0,0-1 0,0 1 0,1 0 0,-1 0 0,0 1 0,-6 4 1,-1 2-49,0 0 0,1 1 0,0 0 1,1 0-1,0 2 0,1-1 0,-10 16 1,16-21-165,0-1 1,0 1 0,1 0 0,0 0 0,0 0 0,1 0 0,0 0 0,-1 11 0,2-17-14,-1 1-1,1 0 0,0 0 0,0 0 0,1 0 0,-1 0 0,0 0 0,0 0 1,0 0-1,1 0 0,-1 0 0,0-1 0,1 1 0,-1 0 0,1 0 1,-1 0-1,1 0 0,-1-1 0,1 1 0,-1 0 0,1-1 0,0 1 1,0 0-1,1 0 0,-1-1 7,1 1 0,0-1 0,0 0 0,0 0 1,0 0-1,-1 0 0,1-1 0,0 1 0,0 0 0,0-1 0,-1 1 0,1-1 1,0 0-1,0 1 0,-1-1 0,1 0 0,-1 0 0,3-2 0,10-6 122,1-2-1,-1 0 0,-1 0 0,0-1 1,22-28-1,50-78 738,-49 64-340,-3-1 0,-3-2 0,-2-1-1,31-91 1,-48 109-211,-11 23-150,0 17-167,0 0 1,0 0-1,0 0 0,0 0 0,0 0 0,0-1 0,0 1 0,0 0 0,0 0 0,0 0 0,0 0 0,0 0 0,-1 0 0,1-1 0,0 1 0,0 0 0,0 0 0,0 0 0,0 0 0,0 0 0,-1 0 0,1 0 0,0 0 0,0 0 0,0 0 0,0 0 0,0 0 0,-1 0 0,1-1 0,0 1 0,0 0 1,0 0-1,0 0 0,-1 0 0,1 1 0,0-1 0,0 0 0,0 0 0,0 0 0,0 0 0,-1 0 0,0 1 8,-1 0-1,0 0 1,1 1 0,-1-1 0,1 0 0,0 1-1,-1-1 1,1 1 0,-1 2 0,-10 14 23,2 2 1,0-1 0,2 1 0,-9 29-1,-17 86-2,34-131-31,-17 96 16,16-92-15,1 1 0,-1-1-1,2 1 1,-1-1 0,1 0-1,0 1 1,1-1-1,0 0 1,4 12 0,-6-19-2,1 1 0,0-1 1,-1 0-1,1 0 0,0 0 1,0 0-1,0 1 1,0-1-1,0 0 0,0 0 1,0-1-1,0 1 0,0 0 1,0 0-1,1 0 0,-1-1 1,0 1-1,1-1 0,-1 1 1,0-1-1,1 0 0,-1 1 1,0-1-1,1 0 0,-1 0 1,1 0-1,-1 0 1,0 0-1,1 0 0,-1 0 1,1 0-1,-1-1 0,0 1 1,1-1-1,-1 1 0,0-1 1,1 1-1,-1-1 0,0 0 1,2-1-1,6-3 8,-1-1-1,0 1 1,-1-2-1,11-10 1,69-83 42,-36 38-28,-51 61-22,1 0 0,-1 1 0,0-1 0,1 1 0,-1-1 1,1 1-1,-1-1 0,1 1 0,-1-1 0,1 1 0,-1-1 1,1 1-1,0 0 0,-1-1 0,1 1 0,0 0 0,-1 0 0,1 0 1,-1-1-1,1 1 0,0 0 0,0 0 0,0 0 0,-1 1-1,0-1 1,1 0 0,-1 1-1,0-1 1,1 1-1,-1-1 1,0 0-1,0 1 1,1-1 0,-1 1-1,0-1 1,0 1-1,0-1 1,1 1 0,-1-1-1,0 1 1,0-1-1,0 1 1,0-1 0,0 2-1,-3 33-3,-7 13 7,5-25 11,0-1 0,2 0 0,-1 42 0,4-63-25,0-1 1,0 1-1,0 0 0,0 0 0,0 0 1,0-1-1,0 1 0,1 0 1,-1 0-1,0-1 0,0 1 0,1 0 1,-1-1-1,0 1 0,1 0 1,-1 0-1,1-1 0,-1 1 0,0-1 1,1 1-1,0-1 0,-1 1 0,1-1 1,-1 1-1,1-1 0,0 1 1,-1-1-1,1 1 0,0-1 0,-1 0 1,1 0-1,0 1 0,0-1 0,-1 0 1,1 0-1,0 0 0,0 0 1,-1 0-1,1 0 0,0 0 0,0 0 1,0 0-1,-1 0 0,1 0 1,0 0-1,0-1 0,-1 1 0,2-1 1,1 0-99,-1 0 1,0 0-1,1 0 1,-1 0 0,0-1-1,0 1 1,0-1 0,0 1-1,0-1 1,0 0-1,0 0 1,0 0 0,-1 0-1,2-2 1,2-12-229,-4-6-113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21077,'-1'3'135,"-1"0"1,1 1 0,0-1-1,0 0 1,0 1 0,0-1 0,1 0-1,-1 1 1,1-1 0,0 1 0,0-1-1,0 1 1,1-1 0,-1 0-1,2 6 1,-1-7-169,1 1-1,-1-1 0,0 0 1,1 0-1,0 0 0,0 0 1,-1 0-1,1 0 1,0 0-1,0 0 0,1-1 1,-1 1-1,0-1 1,1 0-1,-1 1 0,0-1 1,1 0-1,-1-1 0,1 1 1,4 1-1,0-1-248,0 0 0,0 0 0,0 0-1,0-1 1,1 0 0,-1 0 0,0-1 0,10-2-1,2-2-1426,31-12 0,-16 5-72,-43 40 2872,5-16-728,-30 87 1792,31-87-1996,0 0 0,1 0-1,0 0 1,1 0 0,0 0-1,2 18 1,-1-30-149,0 1 1,0 0-1,0 0 1,0-1-1,0 1 1,0 0-1,0-1 1,0 1-1,1 0 1,-1 0-1,0-1 1,0 1-1,1 0 1,-1-1-1,1 1 1,-1-1-1,0 1 1,1 0 0,-1-1-1,1 1 1,-1-1-1,1 1 1,-1-1-1,1 1 1,0-1-1,-1 0 1,1 1-1,0-1 1,-1 0-1,1 1 1,0-1-1,-1 0 1,1 0-1,0 0 1,-1 0-1,1 0 1,0 1-1,0-1 1,-1 0-1,1-1 1,0 1-1,-1 0 1,1 0-1,0 0 1,0 0-1,-1 0 1,2-1-1,5-2 70,-1 0 0,1-1-1,-1 1 1,8-7 0,9-4 238,-22 14-303,0-1 0,0 1 0,0 0 0,0-1 0,0 1-1,0 0 1,0 0 0,0-1 0,0 1 0,0 0-1,0 0 1,1 0 0,-1 1 0,0-1 0,0 0 0,0 0-1,0 0 1,0 1 0,0-1 0,0 1 0,0-1 0,0 1-1,0-1 1,2 2 0,-2-1 5,0 1 0,-1-1 0,1 1 0,0-1-1,0 1 1,-1-1 0,1 1 0,-1-1 0,1 1 0,-1-1 0,1 1 0,-1 0 0,0-1-1,0 4 1,0 2 72,-1-1 0,1 1 1,-1 0-1,-1-1 0,1 1 0,-1-1 0,-4 9 0,3-8-23,0-1 0,-1 1 0,0-1 0,0 0 0,-1 0 0,0-1 0,0 1-1,0-1 1,0 0 0,-1 0 0,0-1 0,0 0 0,0 0 0,-1 0 0,1-1 0,-1 0 0,0 0 0,0 0 0,0-1 0,0 0-1,0-1 1,0 0 0,-1 0 0,-9 0 0,15-1-134,1 0 0,-1 0 1,1 0-1,-1-1 0,1 1 0,-1 0 0,1-1 0,-1 0 0,1 1 1,0-1-1,-1 0 0,1 1 0,0-1 0,0 0 0,-1 0 1,1 0-1,0 0 0,0 0 0,0-1 0,0 1 0,0 0 0,1 0 1,-1-1-1,0 1 0,0 0 0,1-1 0,-1 1 0,1 0 1,-1-1-1,1 1 0,0-1 0,0 1 0,0-1 0,-1 1 0,1-1 1,1-2-1,-1-4-118,1-1 0,0 1-1,1 0 1,0 1 0,5-16 0,13-23-580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17564,'-3'10'2659,"-18"35"-236,8-19-1894,2 0 0,-13 43 0,22-61-496,-2 5-9,0 1 0,2-1-1,0 1 1,-1 14 0,3-24-24,0-1-1,0 0 0,1 0 1,-1 1-1,1-1 1,0 0-1,-1 0 1,1 0-1,1 0 0,-1 0 1,0 0-1,1 0 1,-1 0-1,1 0 0,0-1 1,0 1-1,0-1 1,0 1-1,1-1 1,-1 0-1,1 0 0,4 4 1,20 7-45,-23-12 45,-1 0-1,1 1 1,-1-1 0,1 1-1,-1-1 1,0 1-1,0 0 1,0 0 0,0 1-1,0-1 1,0 1-1,-1-1 1,1 1-1,-1 0 1,0 0 0,0 0-1,0 0 1,0 0-1,0 1 1,1 3 0,4 58 93,-7-65-93,0 1 0,0-1 1,0 0-1,0 0 0,0 0 1,0 0-1,0 1 0,0-1 0,0 0 1,0 0-1,1 0 0,-1 0 1,0 1-1,0-1 0,0 0 1,0 0-1,0 0 0,0 0 0,0 1 1,0-1-1,1 0 0,-1 0 1,0 0-1,0 0 0,0 0 0,0 0 1,0 0-1,1 1 0,-1-1 1,0 0-1,0 0 0,0 0 0,0 0 1,1 0-1,-1 0 0,0 0 1,0 0-1,0 0 0,1 0 0,-1 0 1,0 0-1,0 0 0,0 0 1,0 0-1,1 0 0,-1 0 0,0 0 1,0 0-1,0 0 0,0-1 1,1 1-1,-1 0 0,0 0 0,0 0 1,0 0-1,0 0 0,0 0 1,1 0-1,-1-1 0,0 1 1,0 0-1,0 0 0,0 0 0,0 0 1,0-1-1,11-14 31,-8 11-20,25-42 252,-2-1 0,-2-1 0,20-58 0,-52 127 42,-16 51-86,21-63-217,2-1-1,-1 1 0,1-1 1,0 1-1,1-1 0,0 1 1,2 11-1,-2-19 0,0 0-1,0 0 1,0 0-1,0 0 1,0 0-1,1 0 1,-1 0-1,0 0 1,1 0-1,-1 0 1,1 0-1,-1 0 0,1 0 1,-1-1-1,1 1 1,-1 0-1,1 0 1,0-1-1,0 1 1,-1 0-1,1-1 1,0 1-1,0 0 1,0-1-1,0 0 1,0 1-1,0-1 1,-1 1-1,1-1 1,0 0-1,0 0 1,0 1-1,0-1 1,0 0-1,0 0 1,0 0-1,0 0 1,0 0-1,0-1 1,0 1-1,0 0 0,0 0 1,0-1-1,1 1 1,4-3 9,0 1 0,-1-1-1,1 0 1,-1 0 0,1 0 0,5-6 0,14-13 76,-1-2 0,30-37-1,8-7 135,-62 67-218,0 1 0,0 0 0,0 0-1,0 0 1,0-1 0,0 1-1,0 0 1,0 0 0,0 0 0,0 0-1,1 0 1,-1-1 0,0 1 0,0 0-1,0 0 1,0 0 0,0 0 0,0 0-1,0 0 1,1 0 0,-1-1-1,0 1 1,0 0 0,0 0 0,0 0-1,1 0 1,-1 0 0,0 0 0,0 0-1,0 0 1,0 0 0,1 0-1,-1 0 1,0 0 0,0 0 0,0 0-1,0 0 1,1 0 0,-1 0 0,0 0-1,0 0 1,0 0 0,0 0 0,1 0-1,-1 0 1,0 0 0,0 1-1,0-1 1,0 0 0,0 0 0,1 0-1,-3 12 23,-7 15-23,2-10-22,-1 3-118,0 0-1,1 1 1,1 0 0,-4 28 0,10-49 80,-1 1 1,1-1 0,0 0 0,0 1-1,0-1 1,0 1 0,0-1 0,0 0-1,0 1 1,0-1 0,0 0 0,0 1-1,0-1 1,0 1 0,0-1 0,0 0 0,0 1-1,0-1 1,0 1 0,0-1 0,1 0-1,-1 1 1,0-1 0,0 0 0,0 1-1,1-1 1,-1 0 0,0 1 0,1-1-1,6-8-631,8-22 114,1-4-167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19796,'-7'3'1449,"1"-3"-1073,1 2-320,6 4-56,-1-3 24,9 1 32,1-7-168,0 1-104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16452,'-7'47'2150,"-13"52"0,12-67-1490,1 0 1,1 0-1,2 1 1,1 39-1,2-70-645,1 0 0,0 0 0,0 0-1,0-1 1,0 1 0,1 0-1,-1 0 1,0-1 0,1 1-1,-1 0 1,1 0 0,0-1-1,-1 1 1,1-1 0,0 1-1,0-1 1,0 1 0,0-1 0,0 1-1,1-1 1,-1 0 0,0 1-1,1-1 1,-1 0 0,0 0-1,1 0 1,0 0 0,-1-1-1,1 1 1,-1 0 0,1 0-1,0-1 1,0 1 0,-1-1 0,1 0-1,0 0 1,0 1 0,-1-1-1,1 0 1,0 0 0,2-1-1,8-1-2,-1 0-1,0-1 0,0-1 0,-1 0 1,15-6-1,-15 5 1,7-2-6,-8 2-1,1 1 0,0 0-1,0 1 1,0 0 0,20-3-1,-29 5-4,0 1 0,0 0 0,0 0 0,0 0-1,0 0 1,0 0 0,0 0 0,-1 0 0,1 0-1,0 0 1,0 1 0,0-1 0,0 0 0,0 0 0,0 1-1,0-1 1,0 1 0,0-1 0,-1 1 0,1-1-1,0 1 1,0 0 0,-1-1 0,1 1 0,0 0 0,-1-1-1,1 1 1,0 0 0,0 1 0,-1 0 3,1 0 0,-1 1-1,0-1 1,1 0 0,-1 0 0,0 1 0,0-1 0,0 0-1,-1 1 1,1-1 0,-1 0 0,0 3 0,-3 8 48,-1 1-1,-1-1 1,-7 13 0,-4 4 177,0-1 1,-2-1-1,-1-1 1,-1-1-1,-35 34 1,53-57-186,-1 0 0,0 0 0,0 0 1,0 0-1,0-1 0,0 1 0,-1-1 0,1 0 0,-1 0 0,-5 1 0,9-3-61,-1 0-1,1 0 1,-1 0-1,1 0 1,-1 0-1,1 0 1,0 0-1,-1 0 0,1 0 1,-1-1-1,1 1 1,0-1-1,-1 1 1,1-1-1,0 1 1,-1-1-1,1 0 0,0 0 1,0 0-1,0 0 1,-1 1-1,1-2 1,0 1-1,0 0 0,1 0 1,-1 0-1,0 0 1,0 0-1,1-1 1,-1 1-1,0 0 1,1-1-1,-1 1 0,1 0 1,0-1-1,-1 1 1,1-3-1,-1-2-90,1 0 0,0 0 0,0 1 0,0-1-1,1 0 1,0 0 0,0 1 0,0-1 0,1 1 0,0-1 0,0 1-1,0 0 1,1-1 0,-1 1 0,1 0 0,0 1 0,1-1-1,-1 1 1,6-5 0,9-7-335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13851,'7'-5'1808,"9"5"-983,0 0-377,5-2 1936,7 1-1568,5-1-944,2-2 1945,0 3-1617,1 1 8,-5-2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66 485 18948,'-30'52'3701,"25"-43"-3536,0 1 0,0-1 1,1 1-1,1-1 0,0 1 0,0 0 0,0 0 1,2 1-1,-2 17 0,3-27-161,-1-1 1,1 1-1,0 0 0,0-1 0,0 1 0,0 0 1,0 0-1,0-1 0,0 1 0,0 0 1,1-1-1,-1 1 0,0 0 0,0-1 0,0 1 1,1 0-1,-1-1 0,0 1 0,1-1 0,-1 1 1,1 0-1,-1-1 0,1 1 0,-1-1 1,1 1-1,-1-1 0,1 0 0,-1 1 0,1-1 1,0 1-1,-1-1 0,1 0 0,-1 0 0,1 1 1,0-1-1,-1 0 0,1 0 0,0 0 0,0 0 1,-1 1-1,1-1 0,0 0 0,-1 0 1,1-1-1,0 1 0,-1 0 0,1 0 0,0 0 1,-1 0-1,1-1 0,1 1 0,2-2 30,1 0-1,-1-1 1,0 1-1,0-1 1,0 0-1,5-5 1,11-13 256,0-1 0,-2-1 0,-1-1 0,26-46 1,-54 131 9,10-57-300,-10 57-87,10-55 39,0 0-1,1 0 1,0 0-1,0 0 0,0 0 1,1 0-1,2 10 1,-3-16 39,1 1 0,-1 0-1,0-1 1,0 1 0,0-1 0,1 1 0,-1-1 0,0 1-1,1 0 1,-1-1 0,1 1 0,-1-1 0,0 0 0,1 1-1,-1-1 1,1 1 0,-1-1 0,1 0 0,-1 1 0,1-1-1,0 0 1,-1 0 0,1 1 0,-1-1 0,1 0 0,0 0 0,-1 0-1,1 0 1,-1 0 0,1 0 0,0 0 0,-1 0 0,1 0-1,0 0 1,-1 0 0,1 0 0,-1 0 0,1 0 0,0-1-1,-1 1 1,1 0 0,-1 0 0,1-1 0,23-16-224,-7 0 146,-1-1 1,-1 0-1,0-2 0,-1 1 1,-1-2-1,13-29 1,52-138 63,-71 172 21,-3 5 2,12-29 47,-2-2-1,-1 1 0,14-86 0,-27 96 41,0 31-85,0 0-1,0 0 1,0-1-1,0 1 1,0 0-1,0 0 1,0 0 0,0-1-1,0 1 1,0 0-1,0 0 1,0 0-1,0 0 1,0-1-1,0 1 1,0 0 0,0 0-1,0 0 1,-1 0-1,1-1 1,0 1-1,0 0 1,0 0-1,0 0 1,0 0 0,-1 0-1,1-1 1,0 1-1,0 0 1,0 0-1,0 0 1,-1 0 0,1 0-1,0 0 1,0 0-1,0 0 1,0 0-1,-1 0 1,1 0-1,0 0 1,0 0 0,0 0-1,-1 0 1,1 0-1,0 0 1,0 0-1,0 0 1,-1 0-1,1 0 1,0 0 0,0 0-1,0 0 1,0 1-1,-1-1 1,1 0-1,0 0 1,0 0 0,0 0-1,0 0 1,0 0-1,-1 1 1,1-1-1,0 0 1,0 0-1,0 0 1,0 0 0,0 1-1,0-1 1,-10 14 53,-18 43 146,-22 71 1,33-82-100,-3 6 112,3 0 1,-19 100-1,35-145-171,0 1 0,1-1 1,-1 1-1,3 14 0,-2-21-38,0 0 0,0-1 1,0 1-1,0 0 0,0 0 0,1 0 0,-1 0 0,0 0 0,1-1 0,-1 1 1,0 0-1,1 0 0,-1 0 0,1-1 0,-1 1 0,1 0 0,0-1 0,-1 1 0,1 0 1,0-1-1,-1 1 0,1-1 0,0 1 0,0-1 0,-1 0 0,1 1 0,0-1 0,0 0 1,0 1-1,0-1 0,-1 0 0,1 0 0,0 0 0,0 0 0,0 0 0,0 0 1,0 0-1,0 0 0,-1 0 0,1 0 0,0 0 0,0-1 0,0 1 0,0 0 0,0 0 1,-1-1-1,1 1 0,0-1 0,1 0 0,3-2 13,0-1 1,0 1-1,0-1 0,0 0 0,-1 0 0,0-1 1,0 0-1,0 1 0,0-1 0,-1 0 1,1-1-1,-2 1 0,4-6 0,5-14 86,11-39-1,-21 62-98,1-5 14,9-32 50,-11 37-65,1-1 0,-1 0-1,0 1 1,0-1-1,0 0 1,0 1-1,0-1 1,0 1-1,-1-1 1,1 0-1,-1 1 1,-1-3 0,2 4-4,0 1 1,0 0-1,0 0 1,0 0-1,0-1 1,0 1 0,0 0-1,-1 0 1,1 0-1,0-1 1,0 1 0,0 0-1,0 0 1,-1 0-1,1-1 1,0 1-1,0 0 1,0 0 0,-1 0-1,1 0 1,0 0-1,0 0 1,-1 0-1,1 0 1,0-1 0,0 1-1,-1 0 1,1 0-1,0 0 1,0 0 0,-1 0-1,1 0 1,0 0-1,0 1 1,-1-1 0,-8 7 8,-2 12-9,7-12-5,1 1 0,0 0 0,0 0 0,1 0 0,0 0 0,0 0 0,1 0 0,0 1 0,1-1 0,-1 0 0,2 13 0,0-20 5,-1 1 0,0-1 0,1 0 0,-1 1 0,1-1 0,-1 1 0,1-1 1,-1 0-1,1 0 0,0 1 0,0-1 0,0 0 0,0 0 0,0 0 0,0 0 0,0 0 0,0 0 0,0 0 0,0 0 0,1 0 0,-1-1 0,2 2 0,0-1 0,0-1 0,-1 1 0,1 0 0,0-1 0,0 0 0,0 0 0,0 0 0,1 0 0,-1 0 0,3-1 0,6-1-3,-1-1 0,0-1 0,0 0 0,17-9 0,6-6 17,-2-2 1,31-25 0,-13 9-22,-37 30 2,-13 7 5,0 0 1,0 0-1,0 0 1,0 0-1,1 0 0,-1 0 1,0 0-1,0 0 0,0 1 1,0-1-1,0 0 1,0 0-1,1 0 0,-1 0 1,0 0-1,0 0 1,0 0-1,0 0 0,0 0 1,0 1-1,0-1 0,0 0 1,0 0-1,1 0 1,-1 0-1,0 0 0,0 1 1,0-1-1,0 0 1,0 0-1,0 0 0,0 0 1,0 0-1,0 1 0,0-1 1,0 0-1,0 0 1,0 0-1,0 0 0,0 0 1,0 1-1,-1-1 0,-8 26 38,4-17-42,-21 47 7,13-28-2,0 0 0,-11 39 0,20-35-5,4-32 1,0 1 1,0 0-1,0-1 1,0 1-1,0-1 1,0 1-1,0-1 1,0 1-1,0-1 1,1 1-1,-1-1 1,0 1-1,0-1 1,1 1-1,-1-1 1,0 1-1,1-1 1,-1 1-1,1 0 1,0-1-8,-1 0 1,1 0-1,0 0 1,-1 0-1,1 1 1,-1-1 0,1 0-1,0-1 1,-1 1-1,1 0 1,0 0-1,-1 0 1,1 0 0,-1 0-1,1-1 1,0 1-1,-1 0 1,1 0 0,-1-1-1,1 1 1,-1 0-1,2-2 1,4-2-270,1-2 0,-1 1 0,0-1 0,0 0 0,0 0 0,-1-1 0,0 0 1,5-9-1,-3 3-97,0 0 0,-1 0 0,0-1 1,3-15-1,2-23-382,-4-2-204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7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16187,'0'0'60,"0"0"0,0-1 0,0 1-1,-1 0 1,1 0 0,0 0 0,0 0-1,0 0 1,-1 0 0,1 0-1,0 0 1,0 0 0,0 0 0,-1 0-1,1-1 1,0 1 0,0 0-1,0 0 1,-1 0 0,1 0 0,0 1-1,0-1 1,0 0 0,-1 0 0,1 0-1,0 0 1,0 0 0,0 0-1,-1 0 1,1 0 0,0 0 0,0 0-1,0 1 1,0-1 0,-1 0-1,1 0 1,0 0 0,0 0 0,0 1-1,0-1 1,0 0 0,-1 0 0,-6 14 1542,6-10-1243,0 0 0,0 0 0,0 0 0,0 0 0,1 0 1,-1 4-1,2-4-403,0-1 0,0 0 0,0 0 0,0 0 0,0-1 0,1 1 0,-1 0 0,1 0 0,0-1 0,0 1 0,0-1 0,0 1 0,4 2 0,38 28-2990,-23-18 1232,-11-9 1148,-1 1-1,0 1 1,-1-1 0,0 2 0,11 13-1,-16-19 865,-1 1 0,0-1 0,-1 1 0,1-1 0,0 1 0,-1 0 0,0 0 0,0-1 0,0 1 0,-1 0 0,1 0 0,-1 0 0,0 0 0,0 0-1,0 0 1,0 0 0,-1 0 0,0 0 0,-1 6 0,-46 103 6973,48-113-7165,-1 1-1,1-1 1,0 0-1,0 1 1,-1-1-1,1 1 1,0-1-1,0 1 1,0-1-1,0 1 1,-1-1-1,1 1 1,0-1-1,0 1 1,0-1-1,0 1 1,0-1-1,0 1 1,1-1-1,-1 1 1,0-1-1,0 1 1,0-1 0,0 1-1,0-1 1,1 1-1,-1-1 1,0 1-1,1-1 1,-1 1-1,0-1 1,1 0-1,-1 1 1,0-1-1,1 0 1,-1 1-1,0-1 1,1 0-1,-1 1 1,1-1-1,-1 0 1,1 0-1,-1 1 1,1-1 0,-1 0-1,1 0 1,-1 0-1,1 0 1,-1 0-1,1 0 1,-1 0-1,1 0 1,-1 0-1,1 0 1,-1 0-1,1 0 1,-1 0-1,1 0 1,-1-1-1,1 1 1,-1 0-1,1 0 1,-1 0-1,1-1 1,0 1 0,39-19 33,-34 16-16,39-22 2,22-12-27,-59 33-10,-1 1 0,1 0 0,-1 1 1,1 0-1,0 0 0,15-1 0,-21 3 0,-1 0 1,0 0 0,0 0-1,0 0 1,0 0-1,0 0 1,1 0-1,-1 0 1,0 0-1,0 1 1,0-1-1,0 1 1,0-1-1,0 1 1,0-1-1,0 1 1,0-1 0,0 1-1,0 0 1,0 0-1,0-1 1,0 1-1,-1 0 1,1 0-1,0 0 1,0 2-1,1 0 1,-1 1 0,0-1 0,-1 1 0,1-1 0,0 1-1,-1 7 1,0-8 1,0 0-1,0 1 0,1-1 0,-1 0 1,1 1-1,0-1 0,0 0 0,2 4 0,-3-5 1,1-1-1,0 0 0,0-1 0,0 1 0,0 0 0,0 0 1,0 0-1,0 0 0,0-1 0,1 1 0,-1 0 0,0-1 0,0 1 1,0-1-1,1 0 0,-1 1 0,0-1 0,1 0 0,-1 0 1,0 0-1,1 0 0,-1 0 0,0 0 0,1 0 0,-1 0 0,2-1 1,16-3 7,-1 0 0,0-2 0,0 0 0,28-14 0,27-10 11,-71 29-19,0 1 1,0-1-1,0 1 1,0-1-1,0 1 0,0 0 1,0-1-1,0 1 0,0 0 1,0 1-1,0-1 1,0 0-1,0 1 0,3 0 1,-4-1-2,-1 1 1,1 0 0,0-1-1,0 1 1,-1 0-1,1-1 1,0 1 0,-1 0-1,1 0 1,-1 0 0,1 0-1,-1 0 1,1 0-1,-1-1 1,0 1 0,1 0-1,-1 0 1,0 0-1,0 0 1,0 0 0,0 0-1,0 0 1,0 0 0,0 0-1,0 0 1,0 0-1,0 0 1,0 0 0,-1 0-1,1 1 1,-18 52 52,14-46-158,1 0 0,0 1 0,0-1 0,1 1 0,0 0 0,0-1 1,1 1-1,0 0 0,1 12 0,0-20 78,1 0 1,-1-1-1,0 1 0,0 0 1,1 0-1,-1-1 1,1 1-1,-1 0 1,0 0-1,1-1 0,-1 1 1,1 0-1,0-1 1,-1 1-1,1-1 0,0 1 1,-1-1-1,1 1 1,0-1-1,-1 1 1,1-1-1,0 0 0,0 1 1,0-1-1,-1 0 1,1 0-1,0 0 0,0 0 1,0 1-1,0-1 1,-1 0-1,1 0 1,0 0-1,0-1 0,0 1 1,0 0-1,-1 0 1,1 0-1,0-1 0,0 1 1,0 0-1,-1-1 1,2 0-1,15-7-393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49:4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7514 94 11066,'-64'-19'311,"-1"3"-1,-119-12 0,-137 9-1068,213 15 713,-1155-4 2086,1135 14-2197,-753 43-1001,7 72 988,197 31 379,-37 8 167,29-1 240,532-113-460,1 5-1,-199 100 1,325-138-140,-510 273 745,501-266-627,1 2 0,1 2 0,1 1 0,-39 40 0,58-51-104,1 0 1,0 1-1,1 1 0,0 0 1,2 0-1,0 1 1,0 0-1,2 1 1,0 0-1,1 0 0,-5 27 1,8-24-29,0 1-1,1-1 1,1 1-1,1 0 1,1-1 0,1 1-1,1-1 1,9 35 0,-7-38-1,2 0 0,0 0 0,1-1 0,1 0 0,1-1 0,0 0 0,1 0 0,1-1 0,0 0 1,16 14-1,3-1-29,1 0 1,2-2 0,1-2 0,57 30-1,-39-28-44,1-2 1,96 28-1,-31-23-44,0-5 0,194 12 0,330-29 33,-2-70 145,-4-47 67,-7-22-10,-602 126-116,2243-596 739,-1607 361-581,-26-57-129,-451 190-21,-155 87 0,-1-2 1,-1-1-1,40-41 0,-62 56-6,0 0 0,0-1-1,-1 0 1,0 0 0,-1-1-1,0 0 1,8-20 0,-12 25-6,-1 0-1,1 0 1,-1 0 0,0 0 0,-1 0-1,0 0 1,1 0 0,-2 0-1,1-1 1,-1 1 0,0 0 0,0 0-1,-1 1 1,0-1 0,0 0 0,-5-10-1,2 7-10,-1 0 0,0 0-1,-1 0 1,1 1 0,-2 0-1,1 0 1,-13-9-1,-3 0-63,-42-23-1,15 13-25,-2 2 0,-97-32 0,-123-14-35,29 22-31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4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1435 33 11194,'-11'1'911,"11"-7"-760,14-13-1024,-9 11 278,-20 17 1179,10-5-374,-1-1 0,1 0 1,0 0-1,-1 0 0,0-1 1,0 1-1,0-1 0,0-1 0,0 1 1,-11 0-1,8-2-85,-1 0 0,0-1 0,1 0-1,-1-1 1,1 0 0,-12-4 0,0 1 20,0 1 1,0 1-1,-1 0 0,1 2 0,-1 1 1,0 0-1,1 2 0,-25 4 0,-25 8 34,-72 25-1,132-36-196,-51 16 131,-110 50 1,136-51-43,1 2 0,0 2 0,2 1 0,-36 31 1,33-21-37,1 3 0,1 1 0,3 1 1,0 1-1,3 2 0,2 1 0,1 1 0,2 1 1,2 1-1,2 1 0,-19 74 0,25-72-4,2 1 0,-8 98 0,17-114 5,2 1 0,2 0 0,1 0 0,1-1 0,12 44-1,10 23-15,46 153-73,-69-244 38,1 1 1,0-1-1,0 0 1,1 0-1,0 0 0,0-1 1,1 0-1,1 0 1,-1 0-1,1-1 0,0 0 1,1 0-1,0-1 1,0 0-1,0 0 0,1-1 1,0 0-1,0 0 1,0-1-1,15 4 0,11 4 8,1-1 0,0-2 0,0-2 0,58 5-1,-70-11 0,0-1-1,1-1 0,-1-1 0,0-2 1,0 0-1,-1-1 0,1-1 0,23-10 1,11-10-12,0-2 0,-2-3 0,-1-3 0,62-49 0,186-178 187,-133 108-78,-132 121-110,-1-2-1,40-50 1,-66 70-18,0 0-1,-2-1 0,1 0 0,-2 0 1,0-1-1,-1 0 0,-1-1 1,0 1-1,-1-1 0,3-19 1,-4 0-76,0 1 0,-3 0 0,-4-60 0,1 75 143,-1 0-1,-1 0 1,-1 0 0,0 0 0,-1 1 0,-2 0-1,-16-32 1,11 32 70,-2 0 0,0 1 0,-1 0 0,-1 1-1,-34-26 1,0-1-89,-40-48-272,56 54 25,-65-54 0,89 83 224,-2 1 0,1 1 0,-1 0 0,0 0-1,0 1 1,-1 1 0,1 0 0,-29-5 0,20 7 39,0 0 0,0 2 1,0 0-1,-1 2 0,-27 4 1,1 4 2,0 2 0,0 2 0,1 3 0,-64 30 0,61-20-719,-88 60 1,100-60 514,-17 13-101,-4 9-38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4:4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31 9762,'-1'-1'138,"1"1"0,-1-1 1,1 0-1,0 1 0,-1-1 0,0 0 0,1 1 0,-1-1 1,1 1-1,-1-1 0,1 1 0,-1-1 0,0 1 1,0-1-1,1 1 0,-1 0 0,0-1 0,1 1 0,-1 0 1,0 0-1,0 0 0,0 0 0,1-1 0,-1 1 0,0 0 1,0 0-1,0 0 0,1 0 0,-1 1 0,0-1 1,0 0-1,1 0 0,-2 1 0,-30 4 815,23-2-832,0 1 1,0 0 0,0 0 0,0 1 0,1 1 0,0-1 0,0 1-1,0 0 1,0 1 0,-6 8 0,9-12-73,1 0 0,0-1 0,0 0 0,-1 0 0,1 0 0,-1 0 0,0-1 0,0 0 0,1 0 0,-1 0 0,0 0 0,0-1 0,-9 0 0,-30 6 82,29 0-127,0 1 0,0 1 0,0 0 0,1 1 0,1 0 0,-19 17 0,14-12 16,-1 0 1,-27 15 0,-67 36 41,98-54-60,0 1 1,0 0-1,1 0 0,-23 28 0,-89 112 210,122-146-202,0 1 0,0 0 0,1 0 0,0 0 0,0 0 1,0 0-1,1 1 0,-3 14 0,2 6 109,0 33 0,0-4 163,-3 336 696,9-218-974,-4-159-1,2 0 1,0-1-1,0 1 1,2 0 0,0 0-1,1-1 1,0 0-1,1 0 1,14 29 0,16 31 41,-26-51-36,2-1 1,22 35-1,-29-51-14,1 0 1,1 0-1,-1-1 1,1 0-1,1 0 0,-1-1 1,1 0-1,-1 0 0,2 0 1,-1-1-1,0 0 0,9 3 1,23 5-9,0-2 0,1-2 1,0-1-1,47 1 0,-56-5 14,3-1-1,0-2-1,45-6 0,-49 3-13,0 1 1,0 2-1,44 4 0,-28 2-61,0-2 1,60-1 0,-87-4 41,0 0 0,-1-2 0,1 0 0,-1-1 0,1 0 0,-1-2 0,-1 0 0,26-13 0,-32 12-2,-1 0 1,1-1 0,-2 0 0,1 0-1,-1-1 1,0 0 0,-1-1-1,0 0 1,-1 0 0,7-12-1,7-17-29,24-64-1,-26 58 65,120-248 185,-130 269-212,-1 0 0,-1 0 0,0 0-1,-2-1 1,-2 0 0,0 0 0,0-41-1,-6 4-139,-19-116-1,1 77 195,18 90 21,-1-1-1,-1 1 0,0-1 1,-1 1-1,1 1 0,-12-15 1,-14-17 84,2-1 0,-41-80 0,65 113-122,0 0 0,-1 1 0,-1-1 0,0 1 0,0 0 0,0 1 0,-1 0 1,-1 0-1,-13-10 0,9 9 8,-1 1 0,0 0 0,-1 1 0,0 1 0,0 0-1,-17-4 1,-231-55 182,174 44-153,74 18-43,0 0 0,1 1 0,-1 1-1,0 0 1,0 1 0,0 1 0,0 0 0,1 1 0,-1 0-1,0 1 1,1 1 0,0 1 0,0 0 0,-15 7-1,-61 32 8,-108 71 0,183-104-16,0 1 1,1 0-1,1 1 1,0 1-1,1 0 1,0 0-1,1 1 1,1 1-1,1 0 1,0 0-1,1 1 1,-10 29-1,3 1-7,2 0 0,2 2-1,-7 76 1,11-54 18,3 0 1,7 85-1,1-107-58,3 0 0,2-1 0,1 0 0,20 50-1,-26-86 37,63 162-321,-56-150 297,1-1 1,1 0-1,1-1 0,1 0 0,19 20 0,-25-32 33,1-1 1,0-1-1,0 0 0,1 0 0,0-1 0,0-1 0,18 9 0,7-1-43,45 11 0,-57-18 18,1 0-1,-1 1 1,-1 1 0,1 2-1,30 18 1,-53-28 31,9 6-23,1 0 0,0 0 1,15 6-1,-22-12 18,0 1 0,0-1 0,0 0 0,0 0 0,0-1 1,0 1-1,0-1 0,1 0 0,-1 0 0,0-1 0,0 1 0,0-1 0,8-2 0,44-16-20,-32 10 17,1 1-1,0 1 0,45-6 0,-60 12 5,7 0-30,1-2 0,30-7 0,-42 8 26,0 0 1,0 0-1,-1-1 0,1 0 0,0-1 0,-1 1 0,0-1 0,0 0 0,0 0 1,0 0-1,4-7 0,17-24 25,-2-1 0,-2-1 1,-1-1-1,19-48 0,-30 64 4,98-248 110,-94 223-180,-2-1 0,-1-1 0,6-94-1,-12 22-9,-6 0-1,-32-241 0,30 349 49,0-1 1,0 1 0,-1 0 0,-10-22-1,10 28 12,1 1 0,-1 0-1,0 0 1,0 1 0,-1-1-1,0 1 1,0 0 0,0 0 0,-1 1-1,1-1 1,-7-3 0,-212-115-67,201 109-79,-1 0 0,0 1-1,-2 2 1,1 0 0,-46-11 0,28 14-43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0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45 8914,'-1'-3'224,"1"1"1,-1-1-1,0 0 1,0 1-1,0-1 0,0 1 1,-1-1-1,1 1 1,-1 0-1,0-1 1,1 1-1,-1 0 0,0 0 1,-3-2-1,3 3-103,0 0 0,-1 0-1,1 0 1,0 1 0,0-1 0,0 1-1,-1-1 1,1 1 0,0 0-1,0 0 1,-1 0 0,1 0 0,0 0-1,0 1 1,-1-1 0,1 1-1,0-1 1,-3 2 0,-38 15 254,0 2 1,2 2-1,-68 44 0,81-47-170,1 1 0,1 2 0,0 0-1,2 2 1,-29 34 0,38-39-139,2 0-1,0 2 1,1 0 0,0 0 0,2 1-1,1 0 1,0 1 0,-7 33 0,3 8-56,3 1 1,3 0 0,1 98 0,30 192-53,10-117 40,-26-200-2,1 0 0,2 0 0,2-2 0,22 47-1,-26-67-2,0 0 0,1 0 0,1-1 0,1-1 0,0 1 0,0-2 0,2 0 0,-1 0 0,1-1 0,1-1 0,0-1 0,0 0 0,23 9 0,-23-11 0,1-1 0,0 0 0,1-2 0,-1 0 0,1-1 0,-1 0 0,1-1 1,0-1-1,0-1 0,0 0 0,0-2 0,-1 1 0,1-2 0,19-5 0,-24 3 6,0 0 0,0 0 0,-1-1 0,1 0 1,-1-1-1,-1-1 0,0 1 0,0-2 0,0 1 0,-1-1 1,0-1-1,-1 0 0,14-21 0,0-6 43,-1-1-1,26-71 1,-8 5 293,45-200-1,-20-116 459,-59 377-699,-2 0 1,-2 0 0,-9-87 0,6 116-77,-2-1 0,1 1 0,-2-1 0,0 1 0,-1 0 1,-10-18-1,10 23-12,0 0 1,0 0-1,-1 1 1,0 0-1,-1 0 1,1 1-1,-2 0 1,1 1-1,-1-1 1,-10-5-1,4 4-160,0 1 0,0 0 0,-1 1 0,0 1 0,0 0 0,0 1 0,-1 1-1,1 0 1,-1 1 0,-29 1 0,44 1 72,0 0-1,0 0 0,0 1 1,0-1-1,0 1 1,0-1-1,0 1 0,0 0 1,0 0-1,0 0 1,0 0-1,0 0 0,0 0 1,1 0-1,-1 1 1,-2 2-1,4-2-359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1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96 11202,'-2'-2'111,"0"-1"-1,0 1 0,0 0 0,0 0 0,-1 0 0,1 1 0,-1-1 0,1 0 0,-1 1 1,0 0-1,1 0 0,-1 0 0,0 0 0,0 0 0,0 0 0,0 1 0,0-1 0,0 1 1,0 0-1,0 0 0,0 0 0,0 0 0,0 1 0,0-1 0,0 1 0,0-1 0,1 1 1,-1 0-1,0 0 0,-4 3 0,1-1-60,0 1 0,0 0 0,0 0 0,1 0 0,-1 1 0,1 0 0,0 0-1,0 0 1,1 1 0,-1 0 0,-6 11 0,-2 12-14,1 0 1,1 0-1,-12 50 0,-9 97 278,27-140-97,1 0 0,2 1 0,4 66 0,0-89-187,0-1 1,0 1-1,1-1 1,1 0-1,0 0 0,1 0 1,0-1-1,1 1 1,0-1-1,1-1 0,0 1 1,1-1-1,15 16 1,-16-21-30,0 0 1,0-1-1,1 0 1,0 0 0,0-1-1,0 0 1,1-1-1,-1 1 1,1-2-1,0 1 1,0-1 0,0 0-1,0-1 1,0 0-1,0-1 1,0 0-1,17-2 1,-1-1 6,-1-1-1,0-1 1,0-1-1,0-1 0,32-14 1,125-70 14,-165 82-39,-9 5 9,0 0-1,-1-1 1,0 0-1,0 0 1,0 0-1,-1-1 1,0 0-1,0 0 1,0 0 0,-1-1-1,0 0 1,0 1-1,0-1 1,-1-1-1,0 1 1,-1 0-1,1-1 1,1-12-1,0-10-21,0-1 0,-2 0-1,-3-42 1,0 58 22,0-33-64,-16-88 0,13 113 47,-1 0-1,-2 1 0,0 0 1,-2 0-1,-21-40 0,26 56 26,-1-1 0,0 1 1,0 0-1,0 0 0,-1 0 0,0 1 0,0 0 0,0 0 0,-1 0 0,0 1 1,1 0-1,-2 0 0,1 1 0,-14-5 0,-4 2 63,-1 0-1,1 2 1,-33-2-1,-5-1 56,15-1-49,-36-3-166,83 10 39,0 1 1,0 0-1,0 0 1,0 0-1,0 0 1,-1 0-1,1 0 1,0 0-1,0 0 1,0 0-1,0 1 1,0-1-1,0 0 1,-1 1-1,1-1 1,0 1-1,0-1 1,0 1-1,0 0 1,0-1 0,1 1-1,-1 0 1,0-1-1,0 1 1,-1 2-1,1 0-141,0 0-1,0 0 1,1 0-1,-1 0 1,1 0-1,0 1 1,-1-1-1,2 4 1,-1 6-420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10466,'-20'0'1941,"-5"-1"392,-36 5 0,53-3-2184,0 1-1,0 0 1,0 0-1,0 0 1,0 1-1,1 1 0,-1-1 1,-9 7-1,-3 4-55,0 2 1,1-1-1,-31 36 0,39-39-71,1 1 1,0 0 0,1 1-1,1 0 1,0 0-1,-11 30 1,15-31-25,1 0-1,1 0 1,0 0-1,1 0 1,0 0-1,1 1 1,1-1-1,0 0 1,3 16-1,-2-17-2,1-1 0,0 1 0,1-1 0,0 0-1,0 0 1,1-1 0,1 1 0,0-1 0,0 0 0,13 15 0,-12-20 1,-1 1 0,1-1 0,0 0 0,1-1 0,-1 0 0,1 0 0,-1 0 0,1-1 0,0 0 1,1-1-1,10 3 0,0-2-3,1 0 1,-1-1 0,38-2 0,-41-2 5,0-1 0,0-1 0,0 0 0,-1-2 0,1 1 0,-1-2 0,21-12 0,-14 8 4,0 0 0,29-8 0,-47 18-3,0 0 1,0 0-1,0 0 1,1-1-1,-2 1 1,1-1-1,0 0 1,0-1-1,-1 1 1,1 0-1,-1-1 1,1 0-1,-1 0 1,0 0-1,0 0 1,-1-1-1,1 1 1,-1-1-1,1 1 1,-1-1-1,0 0 1,-1 0-1,1 0 1,1-5-1,6-21 9,0 0 0,-3-1 0,0 0 0,-2 0-1,1-56 1,-6 78 1,0-1 0,-1 1 1,0 0-1,0 0 0,-1 0 0,-5-11 0,6 14-4,-1 1 0,0-1 0,0 1 0,0 0 0,-1 0 0,1 1 0,-1-1 0,-1 1 1,1 0-1,-9-7 0,10 9 0,0 1 1,1 0-1,-1 0 1,0 0-1,0 0 1,0 0-1,0 0 1,0 1-1,0 0 1,0-1-1,0 1 1,0 0-1,-5 1 1,-42 10 51,22-4-34,19-4-87,0-1 1,0 0-1,0-1 0,0 0 0,0-1 1,0 0-1,0 0 0,0-1 0,0 0 0,0-1 1,0 0-1,0 0 0,0-1 0,1 0 1,-11-5-1,-8-8-117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4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 5001,'-9'-2'516,"0"0"0,0 1 0,1 1 0,-1-1 0,0 1-1,0 1 1,0 0 0,0 0 0,1 1 0,-1 0 0,1 0 0,-1 1 0,1 0-1,0 0 1,0 1 0,0 0 0,-10 7 0,13-7-343,-21 11 1045,-37 30-1,57-40-1121,0 0-1,0 0 1,1 0-1,0 1 1,0 0-1,0 0 1,1 0-1,0 1 1,0 0-1,0-1 1,-4 14-1,7-10-101,-1 1-1,2-1 0,-1 1 1,1-1-1,1 1 1,3 17-1,1 17 9,-5 108 100,0-151-97,0-1 1,1 1-1,-1 0 1,1 0-1,0 0 1,-1 0 0,1 0-1,0-1 1,0 1-1,0 0 1,0-1 0,0 1-1,1-1 1,-1 1-1,2 1 1,26 21 31,-17-15-33,8 7 17,0-2 1,0 0-1,2-1 0,0-1 1,0-2-1,1 0 0,0-1 0,1-1 1,-1-1-1,2-1 0,-1-1 0,1-2 1,-1 0-1,1-2 0,32-1 0,-46 0 0,0 0-1,-1 1 1,1 1 0,0-1-1,-1 2 1,19 6-1,-10-3-16,-4-3-1,-1-1 0,1 0 0,0-1 0,-1-1 0,1 0 0,0-1 0,-1-1 0,16-3-1,-11 2 9,1 1 0,-1 0 0,37 2 0,-8 4-16,-1-2 1,74-7-1,-28 1 28,-47 2-32,55-7 1,-72 6 17,0 1 0,-1 2 0,50 4 0,37 1-28,-101-6 19,0 0 0,0-1-1,-1 0 1,1-1 0,-1-1 0,1 0 0,-1-1-1,15-8 1,-22 10 10,0-1 1,0 0-1,0 0 0,0 0 0,0-1 1,-1 0-1,0 0 0,0-1 0,0 1 1,-1-1-1,0 0 0,0 0 0,0 0 1,-1-1-1,0 1 0,0-1 0,1-8 1,3-12 18,-2-1 1,-2 0-1,0 0 1,-2 0-1,-1 0 1,-1 0-1,-1 0 1,-2 1-1,-13-54 0,17 80-27,-1-1 0,1 1 0,-1 0 0,0-1 0,1 1 0,-1 0 0,0 0 0,0-1 0,1 1 0,-1 0 0,0 0-1,0 0 1,-1 0 0,1 0 0,0 0 0,0 0 0,0 0 0,-1 1 0,1-1 0,0 0 0,-1 1 0,-1-2 0,-3 1 11,0 0-1,0 0 1,-1 1 0,-7-1 0,-15-1 9,-5-6-19,-45-16-1,-18-5 5,83 26-6,1 0 0,-1 2-1,0-1 1,0 2 0,-19 1-1,-38 7 2,32-2 20,0-2 0,-1-2 0,-56-4-1,-32-7 81,109 9-94,0 2 0,0 0 0,1 0 0,-34 10 0,15 0-7,8-2 3,0-1 0,-1-1 0,0-2 0,0-1 0,-58 2 0,88-7-4,-76-2-22,-148-22-1,169 15-189,33 7-487,1-2 1,0 0-1,1-1 1,-37-15-1,37 9 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5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240 655 11698,'12'1'3829,"1"1"-3269,0-1 0,25-2 1,-23 0-351,-1 0 0,1 2 0,0-1 0,-1 2 1,1 0-1,-1 0 0,0 2 0,15 4 0,-3-1-85,-12-4-98,1-1 0,-1-1 0,1-1-1,0 0 1,0 0 0,23-5 0,-19 2-21,0 1-1,0 1 1,23 2 0,-25 1-4,79 5 17,-85-8-17,0 1-1,0-2 1,0 1 0,0-2 0,0 1-1,18-8 1,12-7 3,2 2-1,-1 1 1,2 3-1,87-12 1,-12 14-16,-62 7 23,0-3 0,84-19 0,-123 21-16,0 1-1,0 0 1,0 2 0,1 0-1,-1 1 1,0 0 0,30 8-1,-19-4 14,50 1 0,-66-5-14,0 0 0,-1 1 1,1 0-1,15 6 0,5 0-18,27 3-60,70 5 1,-119-15 28,1 0-1,-1-1 1,1-1 0,22-3-1,-32 4 45,1-1 0,0 0 0,0 0-1,-1 0 1,1 0 0,0 0-1,-1-1 1,1 1 0,-1-1 0,0 0-1,1 1 1,-1-1 0,0 0-1,0 0 1,0-1 0,-1 1 0,1 0-1,0-1 1,-1 1 0,1-1-1,-1 1 1,0-1 0,0 0 0,0 1-1,1-5 1,0-7-5,0 0 0,-1 0 0,0 0 0,-1 0 0,0 0 0,-1 0 0,-1 0 0,0 0 0,-1 0 0,-1 1 0,0-1 0,-1 1 0,0 0 0,-1 0 0,0 0 0,-1 1 0,-1 0 0,-14-18 0,-67-84-472,72 93 521,10 13-34,1 0 0,-15-13 0,18 19 2,1 0 1,0 1-1,-1-1 0,0 0 1,1 1-1,-1 0 0,0 0 1,0 0-1,1 0 0,-1 0 1,0 0-1,0 1 0,0-1 1,-4 1-1,-8-1 2,1-1 0,-1 0 0,-19-6 0,-11-2-6,-38-1 35,-134-1 0,147 9-20,-103-19 0,-46-2 28,127 26 4,-128 19 0,25-1-50,181-19 4,-214 19-8,183-13 39,0 2 0,-87 28 0,91-20-5,23-9-15,0-1 0,-1 0 0,1-2 0,-1 0 0,0-1 0,-26 2 0,45-6-12,-1 0 0,1 0 0,0 0 0,0 1 0,0-1 0,-1 0-1,1 0 1,0 0 0,0 0 0,-1 0 0,1 0 0,0 0 0,0 0 0,0 0 0,-1 0 0,1 1 0,0-1 0,0 0 0,0 0 0,-1 0 0,1 0-1,0 1 1,0-1 0,0 0 0,0 0 0,0 0 0,0 1 0,-1-1 0,1 0 0,0 0 0,0 1 0,0-1 0,0 0 0,0 0 0,0 1 0,0-1-1,0 0 1,0 0 0,0 0 0,0 1 0,0-1 0,0 0 0,0 0 0,0 1 0,0-1 0,1 0 0,-1 0 0,0 1 0,0-1 0,0 0 0,0 0-1,0 0 1,1 1 0,7 14-52,-6-13 43,6 12-5,-1 1 1,0 0-1,-1 0 1,-1 0 0,0 1-1,-1-1 1,-1 1-1,2 17 1,-2 18 0,-3 63-1,-1-64 31,6 64 1,-5-109-21,1 0 0,0 0 1,0 0-1,1 0 0,-1 0 1,1-1-1,0 1 0,1 0 1,-1-1-1,1 0 0,0 0 0,0 1 1,0-2-1,0 1 0,1 0 1,-1-1-1,1 1 0,0-1 1,0 0-1,5 2 0,-9-4-1,1-1 1,-1 0-1,1 0 0,-1 0 0,1 0 0,-1 1 0,1-1 1,-1 0-1,1 0 0,-1 0 0,1 0 0,-1 0 0,1 0 0,-1 0 1,1 0-1,-1 0 0,1 0 0,-1 0 0,1-1 0,-1 1 1,1 0-1,-1 0 0,0 0 0,1-1 0,-1 1 0,1 0 1,-1 0-1,1-1 0,-1 1 0,0 0 0,1-1 0,-1 1 1,0-1-1,1 1 0,-1 0 0,0-1 0,0 1 0,1-1 1,-1 1-1,0-1 0,0 1 0,0-1 0,0 1 0,0-1 1,0 1-1,1-1 0,-1 1 0,0-1 0,-2-27-167,-4 10 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44 250 16796,'-2'10'1696,"2"4"-1224,-3 6-168,0 3 720,3 6-480,0 2-95,5 1-97,0-2-96,8-4-136,0-6-32,4-10-232,1-5-200,-1-10 1672,-6-10-1280,2-9 88,-3-3 40</inkml:trace>
  <inkml:trace contextRef="#ctx0" brushRef="#br0" timeOffset="1">5 5 17172,'-3'11'1296,"2"-5"-1048,1 0-80,2-5 16,6 0 1760,5-5-1679,1-7 87,6-4-16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1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73 8458,'0'-4'259,"0"0"-1,0 1 1,0-1 0,0 0-1,0 0 1,-1 0 0,0 0-1,1 0 1,-2 1 0,1-1-1,0 0 1,-3-4 0,3 6-164,0 1 1,0 0 0,-1-1-1,1 1 1,0 0-1,-1 0 1,1-1-1,-1 1 1,1 1 0,-1-1-1,1 0 1,-1 0-1,0 0 1,0 1-1,1-1 1,-1 1 0,0 0-1,0-1 1,1 1-1,-1 0 1,0 0-1,0 0 1,0 0 0,0 0-1,1 0 1,-1 1-1,0-1 1,-2 2-1,-9 1 18,2 1-1,-1 1 0,0 0 0,1 1 1,-13 7-1,-52 41 373,52-36-319,11-8-151,0 1 0,0 1 0,2 0 0,-1 0 0,2 1-1,-1 0 1,2 1 0,0 0 0,1 1 0,0 0 0,1 0 0,1 1 0,0-1 0,-4 19 0,2 6 20,2 0 0,1 1 0,2-1 0,4 67-1,-1-99-36,0 0 0,0-1 0,1 1 0,0 0 0,1-1 0,-1 1 0,2-1 0,-1 1 0,1-1 0,0 0 0,0 0 0,1 0 0,0-1 0,0 1 0,6 5 0,-2-3 3,0 1 0,1-2-1,0 1 1,1-1 0,-1-1-1,2 0 1,-1 0-1,1-1 1,0 0 0,0-1-1,1 0 1,-1-1-1,1 0 1,0-1 0,15 2-1,-13-3 1,0-1-1,0-1 1,0 0-1,0-1 1,-1-1-1,1 0 1,0 0 0,-1-2-1,1 0 1,-1 0-1,0-1 1,0-1-1,16-9 1,-9 3-6,5-3 46,1 0 0,0 2-1,1 1 1,39-12 0,-60 22-38,0-1 0,0 1 0,0-1 0,0 0 0,-1-1 1,1 1-1,-1-1 0,0 0 0,0-1 0,0 1 0,0-1 1,-1 0-1,0 0 0,0 0 0,0-1 0,-1 1 0,0-1 1,0 0-1,0 0 0,3-11 0,-2 3 0,0-1 1,-1 1-1,0-1 1,-1 0-1,-1 0 1,-1 0-1,0 0 0,-2-18 1,0 26 10,1-1 0,-1 1 0,-1 0 0,1 0 0,-1 0 0,0 0 0,-1 0 0,0 1 0,0-1 0,0 1 0,-1 0 0,0 0 0,0 0 0,-11-9 0,-6-2 36,-1 0 0,-42-22 0,47 29-42,-21-13-23,0 2-1,-2 2 1,0 2 0,-1 2 0,0 1 0,-62-11-1,88 23-34,-1 1 0,1 0 0,0 1 0,-18 2 0,16 0-42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5:1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18 10754,'-46'-8'1561,"35"5"-1306,0 1 0,0 0 0,0 1 0,0 0 0,0 1 0,0 0 1,0 1-1,-1 0 0,-20 5 0,13 1-168,1 1-1,0 0 1,0 1 0,1 1-1,0 1 1,1 0 0,1 1-1,-1 1 1,2 1 0,0 0-1,1 0 1,0 1 0,1 1-1,-20 34 1,27-38-58,0-1 0,0 1 0,1 0 0,1 1 0,0-1 0,0 1 0,2-1 0,-1 1 0,2 19 0,1 7-5,12 68 1,-12-99-27,22 103 18,-20-99-11,0-1-1,1 0 0,1 0 1,0-1-1,0 1 1,1-1-1,10 14 0,-13-21-8,0 0 1,0 0-1,1 0 0,-1-1 0,0 1 1,1-1-1,0 0 0,0 0 0,0 0 1,0 0-1,0-1 0,0 1 0,0-1 0,0 0 1,0 0-1,1-1 0,-1 1 0,0-1 1,6 0-1,8-2-28,0 0 1,0-1-1,25-8 1,22-2-12,-46 12 29,1 1 0,0 1-1,-1 1 1,35 9 0,-38-7-2,0-1 0,0-1 0,1 0 0,-1-1 0,1 0 0,-1-1 0,20-4 0,-28 2 1,-1 0 0,1-1 0,-1 0-1,1 0 1,-1-1 0,0 0-1,0 0 1,-1-1 0,1 0 0,-1 0-1,0 0 1,-1-1 0,1 0-1,-1 0 1,0 0 0,6-11 0,4-10 0,0 0 0,19-58 0,-25 62 14,2-6-12,18-45-226,23-90 0,-51 161 242,0-1 0,-1 1-1,1-1 1,0 1 0,-1-1-1,0 1 1,0-1 0,0 0-1,-1 1 1,1-1 0,-1 1-1,1-1 1,-1 0 0,-1 1-1,1 0 1,0-1 0,-1 1-1,1 0 1,-1 0 0,0 0-1,0 0 1,-1 0 0,1 0-1,0 0 1,-1 1 0,0-1-1,1 1 1,-1 0 0,0 0-1,0 0 1,0 0 0,-1 0-1,-4-1 1,-19-8 218,-1 1 0,-1 2 0,1 0 0,-1 2 0,-45-3 0,31 4-24,-68-18 0,81 18 1738,24 5-1616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6:0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11 13195,'-2'-1'97,"0"0"1,0-1 0,0 1-1,0 0 1,0 0 0,0 1-1,0-1 1,-1 0 0,1 1-1,0-1 1,0 1 0,-1 0-1,1 0 1,-1 0-1,1 0 1,0 0 0,-3 1-1,1 0 20,0 0-1,0 0 1,1 1-1,-1-1 1,0 1 0,1 0-1,0 0 1,-1 1-1,-3 2 1,-5 6 213,1 1 0,1 0 0,-18 26 1,27-36-308,-11 16 99,1 0 0,0 1 0,2 1 0,0 0 0,2 0 0,0 1 0,1 0 0,1 0 0,-3 27 0,7-35-108,0 0 1,0 0 0,1 0-1,1 0 1,0 0 0,1 0-1,0-1 1,1 1 0,1 0-1,0-1 1,0 0-1,1 0 1,1 0 0,0 0-1,1-1 1,12 17 0,-14-23-15,0 1 0,0-1 0,1 0 0,0 0 0,0-1 0,0 0 0,0 0 0,1 0 0,-1-1 0,1 1 1,0-2-1,0 1 0,13 2 0,-9-3-1,0-1 1,-1-1-1,1 1 1,0-2-1,-1 1 1,1-2-1,-1 1 1,21-7-1,-13 2 3,0-1-1,0-1 1,-1 0 0,0-1-1,0-1 1,-1-1 0,-1 0-1,0-1 1,0-1 0,16-18-1,-23 21 11,0-1-1,0 0 0,-1 0 0,0-1 1,-1 0-1,0 0 0,-1 0 1,0-1-1,-1 0 0,0 0 0,-2 0 1,4-27-1,-6 34-4,0-1 1,0 1-1,0-1 1,-1 1-1,0 0 1,0-1-1,-1 1 1,0 0-1,0 0 0,0 0 1,-1 0-1,1 0 1,-2 0-1,1 1 1,-1-1-1,1 1 1,-1 0-1,-1 0 1,1 0-1,-1 1 0,0 0 1,0 0-1,0 0 1,0 0-1,-1 1 1,0 0-1,1 0 1,-11-3-1,1 1-27,-1 1-1,0 1 1,1 0-1,-1 1 1,-1 1-1,-19 1 1,-14-1 727,29-3-639,4-3 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6:1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94 7714,'0'-1'154,"-1"-1"0,0 1 0,0-1 0,0 0 0,0 1 0,0 0 0,0-1 0,-1 1 0,1 0 0,0-1 0,-1 1 0,1 0 0,-1 0 0,1 0 0,-1 0 0,0 1 0,1-1 0,-1 0 0,0 1 0,0-1 0,1 1 0,-1-1 0,0 1 0,0 0 0,1 0 0,-1 0 0,0 0 0,0 0 0,0 0 0,-1 1 0,-8 1 418,1 0-1,0 1 1,0 0-1,-11 6 1,3-2-455,5-3-8,1 1 0,1 0 0,-1 1 0,1 0 0,-1 1-1,2 0 1,-1 1 0,-17 16 0,22-17-87,1 0 1,-1 0-1,1 1 1,0 0-1,1 0 1,0 0-1,0 0 0,1 0 1,0 1-1,1-1 1,-1 1-1,2 0 1,-2 15-1,1-8 12,2 0 1,0 0-1,0 0 1,2 1-1,0-1 1,1 0-1,0 0 1,2-1-1,-1 1 1,2-1-1,0 0 1,1 0-1,1-1 1,0 0-1,0 0 0,2-1 1,0 0-1,0 0 1,20 17-1,-10-12-4,0 0-1,1-1 0,1-1 0,1-1 0,0-1 1,1-1-1,1-2 0,0 0 0,0-1 1,31 7-1,16-1 62,2-4 1,-1-3-1,109 0 0,223-30 85,121-60-229,-501 77 35,-1-2 0,1-1-1,-1-1 1,0 0 0,-1-2 0,0-1 0,-1-1 0,0-1-1,0-1 1,-2 0 0,0-2 0,27-26 0,-29 24 18,1 1 0,1 0 0,34-21 0,-50 35 1,0 0 0,0 0 0,-1-1 0,1 0-1,-1 1 1,0-1 0,0 0 0,0-1 0,-1 1 0,0 0 0,1-1 0,-1 0 0,-1 1 0,1-1 0,-1 0 0,0 0-1,0 0 1,0 0 0,-1 0 0,0 0 0,0-9 0,-1-3 3,-1 0 0,-1-1 1,0 1-1,-1 1 0,-6-18 0,6 23 9,0 1 0,0-1 1,-1 1-1,-11-17 0,14 24-3,-1-1-1,1 1 1,-1 1-1,0-1 1,1 0 0,-1 1-1,0-1 1,-1 1-1,1 0 1,0 0 0,-1 0-1,1 1 1,-1-1-1,1 1 1,-1 0 0,0 0-1,-5-1 1,-101-10 157,-103-18-87,121 11-77,-150-27 5,187 39-2,-1 2 1,-79 3-1,8 12 11,-35 1 21,132-10-22,-1-2 0,1-2 0,-40-7 0,48 5-7,0 0 0,-1 2 0,1 1 0,-1 0 0,0 2 0,1 1 0,-1 0 0,0 2 0,1 1 0,-1 0 0,1 2 0,-40 15 0,-3 13-18,-18 7 57,74-38-120,1 0-1,-1 0 1,1-1-1,-1 0 1,0-1-1,1 0 0,-19 0 1,25-1 39,-1 0 0,1 0-1,-1-1 1,1 1 0,-1-1 0,1 0 0,-1 0 0,1 0-1,-1 0 1,1 0 0,0 0 0,0 0 0,0-1-1,0 1 1,0-1 0,0 0 0,0 0 0,0 0 0,0 0-1,1 0 1,-1 0 0,1 0 0,-2-4 0,-6-15-203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6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783 294 11426,'-6'2'120,"0"0"0,0-1 0,0 0 0,0 0 0,0 0 0,0 0-1,0-1 1,-13-1 0,-2-2 68,-28-8 0,33 7-88,-1 0 0,-34-2 0,39 6-12,0 1 0,0 1 0,0 0 0,0 1-1,0 0 1,0 0 0,1 2 0,-1-1 0,1 1-1,0 1 1,1 0 0,-1 1 0,-14 11 0,-9 12 312,1 0 1,-38 46 0,60-64-324,-28 32 235,1 1-1,-40 64 1,66-89-274,1 0 0,1 0 1,1 1-1,1 0 0,0 1 0,2-1 1,0 1-1,2 1 0,-2 22 1,3 22-29,3 0 0,3 1 0,3-2 0,3 1 0,2-1 0,30 93 0,-31-129 10,0-1 0,3 0 0,0 0 0,28 41 0,-29-53-9,0-1 0,1 0-1,0-1 1,1-1 0,1 0-1,1-1 1,-1-1 0,23 14-1,15 4 14,73 31 0,-104-52-23,0-1 0,0 0-1,1-2 1,0-1 0,1-1 0,34 1 0,-38-5-1,0-2 1,-1 0-1,1-1 0,38-12 1,73-33 11,-111 40-12,65-27 16,-1-4-1,85-54 1,-142 75-13,0-2 1,-2-1-1,0-2 0,-2 0 1,0-1-1,21-31 1,5-14 2,47-90 0,-49 76 0,-5-2 1,-3-2-1,40-134 0,-72 194 6,0-1 1,-2 0-1,-1-1 0,-2 1 0,-1-33 0,-1 47 2,-2-1 0,0 0 0,0 1 0,-1 0 0,-1-1 0,-1 1 0,0 1 0,0-1 0,-2 1-1,1 0 1,-16-21 0,-58-58 90,5 8-160,28 18-164,33 44 80,-1 0 0,-1 1-1,-1 1 1,-1 1 0,-22-20 0,33 34 32,0 1-1,0 0 1,0 0 0,0 1-1,-1-1 1,0 2 0,0-1-1,1 1 1,-1 0 0,-9 0-1,-6 0-42,-1 1-1,-28 2 0,-17 4-107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6:2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1039 165 11747,'-32'-2'921,"28"1"-902,-1 0-1,1 0 1,-1 1 0,1 0 0,-1 0 0,1 0 0,-1 0-1,1 1 1,-1 0 0,1 0 0,0 0 0,-1 0 0,1 1-1,0 0 1,0 0 0,0 0 0,-4 3 0,-20 19 74,1 1 0,-45 56 0,10-11-17,29-37 1,-3-1 1,0-1-1,-2-3 1,-1-1-1,-78 41 1,61-38-13,2 2-1,-54 44 1,75-50-33,0 2-1,2 1 1,2 2-1,-27 36 1,49-60-38,2 2 0,-1-1 0,-7 16 0,12-22 5,0 0 0,1 0 0,-1 0-1,0-1 1,1 1 0,-1 0 0,1 0-1,0 0 1,0 0 0,-1 0 0,1 0-1,1 0 1,-1 0 0,0 0 0,0 0-1,1 0 1,-1-1 0,1 1 0,-1 0-1,1 0 1,0 0 0,0 0 0,0-1-1,0 1 1,0 0 0,2 1 0,6 6-11,1-1 0,0-1 0,1 1 0,-1-2 1,15 7-1,61 25-32,-53-25 35,55 18 48,2-3 1,112 19 0,-103-27-12,156 55-1,-113-16 48,40 14 56,-134-56-87,94 19 0,110-4-1,-22-2-22,-175-21-13,-1 4 1,62 21-1,-36-3 18,-37-13-4,1-2 0,0-2 1,64 11-1,-54-19 0,0-2 0,101-7 0,110-27-17,74-3-8,-268 34 5,0 3-1,112 19 1,136 55 17,25 2-2,-260-68-20,1-3 1,100-2-1,-62-13-4,0-6 0,129-28 0,237-76-11,-301 68 10,-101 27 9,318-88-4,-314 80 7,-1-5-1,116-61 0,-138 59 47,-1-4 0,-2-2 0,88-74-1,-136 100-38,-1-2-1,-1 0 0,0-1 0,-1 0 1,-1-1-1,-1 0 0,-1-1 1,-1-1-1,12-33 0,-14 29-12,-1-1 1,0 0-1,-2 0 0,-2 0 0,0-1 0,-2 1 0,-4-53 0,3 70 2,-2-1 0,1 1 0,-2-1 0,1 1 0,-1 0 0,-1 0 0,0 0 0,0 1 0,-1-1 0,0 1 0,-1 0 0,0 0 0,0 1 0,-1 0 0,0 0 0,0 0 0,-1 1 0,0 0 0,0 1 0,-1-1 0,0 2 0,0-1 0,0 1 0,-1 1 0,-17-7 0,0 3 5,0 1 0,-1 2 0,0 0 0,-41-1 0,-116 8-16,77 2-9,-465-12-60,543 7 84,-259-3 82,-145-4 85,2-33-143,-174-83-244,53 7 127,-109 44 126,-4 49 275,303 25-184,177 7-87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7:2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52 10666,'-4'-3'4577,"97"8"-4220,13 0-384,-33-9 44,34 0 14,-95 4 13,0 1-1,-1 1 1,1 0-1,-1 0 1,1 1-1,20 8 1,-15-3 85,-6-2-13,0-1 0,0-1 1,20 6-1,-27-10-102,1 1 1,-1-1-1,1 1 1,0-1-1,-1-1 1,1 1-1,-1-1 0,0 1 1,1-1-1,-1 0 1,1-1-1,-1 1 1,7-4-1,8-6 16,32-23 0,3-3 1,-49 35-23,-1 0 0,0 0 0,1 1-1,-1-1 1,1 1 0,0 0 0,-1 1 0,1-1 0,5 1 0,-10 0-7,1 0 0,-1 0 0,0 0 1,0 0-1,0 0 0,0 0 0,1 0 1,-1 0-1,0 0 0,0 0 0,0 0 1,0 0-1,1 0 0,-1 0 0,0 0 1,0 0-1,0 0 0,0 0 0,1 0 1,-1 1-1,0-1 0,0 0 0,0 0 1,0 0-1,0 0 0,0 0 0,1 1 1,-1-1-1,0 0 0,0 0 0,0 0 1,0 0-1,0 0 0,0 1 0,0-1 1,0 0-1,0 0 0,0 0 0,0 1 1,0-1-1,0 0 0,0 0 0,0 0 1,0 0-1,0 1 0,0-1 0,0 0 1,0 0-1,0 0 0,0 0 0,0 1 1,0-1-1,0 0 0,-1 0 0,1 0 1,0 0-1,0 0 0,0 1 0,0-1 1,0 0-1,0 0 0,-1 0 0,1 0 1,0 0-1,0 0 0,0 0 0,0 1 1,0-1-1,-1 0 0,-9 9 48,-21 4 5,-61 18 1,31-12-48,18-6-8,0-1 0,-1-3 0,0-1 0,-88 4 1,63-10-8,-235 5-112,385 18-753,-43-18 870,1-2-1,0-2 1,0-1-1,0-2 0,42-5 1,-2-6-6,115-31-1,-163 35 6,-1 0 1,37-2-1,-57 8 9,1 1 1,0 0 0,-1 0-1,1 1 1,0 1 0,-1 0-1,1 0 1,-1 1 0,0 0-1,11 5 1,-40-28 220,8 14-226,-1 0 0,1 1 1,-1 0-1,0 1 1,0 0-1,0 1 1,0 1-1,-1 0 1,1 0-1,-1 1 1,-19 1-1,-17 3 4,-76 14 0,118-16-3,-290 65 83,249-51-80,1 2 0,1 2 0,0 2 0,-45 29 0,86-47 16,-16 12-135,21-15 113,0 0 0,0 0 0,0 0 0,0 0 1,0 0-1,0 0 0,0 0 0,0 0 0,0 0 0,0 0 1,0 0-1,0 0 0,1 0 0,-1 0 0,0 0 0,0 0 1,0 0-1,0 0 0,0 0 0,0 0 0,0 0 0,0 1 0,0-1 1,0 0-1,0 0 0,0 0 0,0 0 0,0 0 0,0 0 1,0 0-1,0 0 0,0 0 0,0 0 0,0 0 0,0 0 1,0 0-1,0 0 0,0 1 0,0-1 0,0 0 0,0 0 1,0 0-1,0 0 0,0 0 0,0 0 0,0 0 0,0 0 1,0 0-1,0 0 0,0 0 0,0 0 0,0 0 0,0 0 1,0 1-1,0-1 0,0 0 0,0 0 0,0 0 0,0 0 1,0 0-1,0 0 0,0 0 0,-1 0 0,1 0 0,0 0 1,0 0-1,16-3-96,39-10 19,0 3-1,105-5 1,26-3 93,-158 13-17,0-2 0,-1 0 0,0-2-1,44-19 1,-69 26 3,143-62-11,-126 57 10,0 1-1,0 1 0,0 1 0,1 0 1,39-1-1,-58 5 2,4 0 1,-1-1 0,1 2 0,0-1 1,0 0-1,0 1 0,-1 0 0,1 0 1,0 0-1,-1 1 0,1 0 0,-1 0 1,8 4-1,-19-5 4,1 1 0,-1-1-1,1-1 1,-1 1 0,-12-2 0,-49-3 5,-103-3 47,138 7-31,0 2 0,0 2 0,-40 9 0,40-5 4,-70 19-102,102-27 61,1 0 0,0 0 0,0 0-1,-1 0 1,1 0 0,0 0-1,0 0 1,-1 0 0,1 0-1,0 0 1,0 0 0,0 0-1,-1 0 1,1 0 0,0 0-1,0 0 1,-1 0 0,1 0 0,0 0-1,0 1 1,0-1 0,0 0-1,-1 0 1,1 0 0,0 0-1,0 1 1,0-1 0,0 0-1,-1 0 1,1 0 0,0 1 0,0-1-1,0 0 1,0 0 0,0 0-1,0 1 1,0-1 0,0 0-1,0 0 1,0 1 0,0-1-1,0 0 1,0 1 0,12 3-287,23 1-8,-34-5 286,66 6-74,107-4-1,-145-4 79,-1-1 0,0-1-1,0-1 1,0-2 0,-1-1-1,40-17 1,-17-1 20,-46 24-3,1-1 1,-1 0-1,0 0 0,0 0 1,-1 0-1,1-1 0,-1 1 1,1-1-1,2-5 0,-6 9 2,1-1 0,-1 1 0,0-1 0,1 0-1,-1 1 1,0-1 0,0 0 0,1 1 0,-1-1-1,0 0 1,0 1 0,0-1 0,0 0 0,0 1-1,0-1 1,0 0 0,0 1 0,0-1-1,0 0 1,0 1 0,-1-1 0,1 0 0,0 1-1,0-1 1,-1 0 0,1 1 0,0-1 0,-1 0-1,-1 0 6,1 0 0,0 0 0,-1 0 0,1 0 0,-1 0 0,1 0-1,-1 0 1,0 0 0,1 1 0,-1-1 0,-2 1 0,-6-2 52,0 0 1,-20 0 0,28 2-53,-21 0 86,0 2 0,0 0 0,0 1 0,0 1-1,0 1 1,1 2 0,-39 15 0,28-7-97,2 2 0,-1 1-1,2 1 1,-38 32 0,28-23-157,28-20 24,1 0 1,-20 16-1,31-23 120,-1 0 1,0-1-1,1 1 0,-1-1 0,0 1 1,1 0-1,-1 0 0,1-1 1,-1 1-1,1 0 0,0 0 1,-1 0-1,1-1 0,0 1 1,-1 0-1,1 0 0,0 0 1,0 0-1,0 0 0,0 0 0,0-1 1,0 1-1,0 0 0,0 1 1,1 0 0,0-1 1,-1 0-1,1 0 1,0 1-1,0-1 1,0 0-1,0 0 1,0 0-1,0 0 1,0 0-1,0 0 1,0-1-1,1 1 1,0 1-1,8 2-24,-1 0-1,1 0 0,16 4 0,-16-6 11,-2 1 23,1-2 0,0 1 0,-1-1 0,1 0 0,0-1 0,0 0 0,0 0 0,-1-1 0,1 0 0,0-1 0,-1 0 0,1 0 0,10-5 0,-12 4 3,-1 0 0,1 0 0,-1-1 0,0 0-1,0 0 1,0 0 0,0-1 0,-1 1-1,0-2 1,0 1 0,0 0 0,0-1 0,-1 0-1,0 0 1,-1 0 0,6-12 0,-8 16 9,0-1 0,0 1-1,0-1 1,0 0 0,0 0 0,0 0 0,-1 0 0,0 1 0,1-1 0,-1 0 0,0 0 0,0 0-1,-1 0 1,1 0 0,-1 0 0,1 0 0,-1 1 0,0-1 0,0 0 0,0 1 0,0-1 0,-1 0-1,1 1 1,-1-1 0,1 1 0,-1 0 0,0-1 0,0 1 0,0 0 0,0 0 0,-1 1 0,1-1-1,0 0 1,-1 1 0,-4-3 0,-1 0 26,0 1 1,0 0-1,-1 1 0,1 0 0,-1 0 0,1 1 1,-1 0-1,0 0 0,0 1 0,-16 2 1,4 1 99,0 1 1,0 1 0,0 1 0,1 1 0,-1 1 0,2 0 0,-1 2 0,1 0 0,1 1 0,0 1 0,-23 20 0,-7 7 131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7:4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1575 903 8730,'-9'-3'145,"0"0"0,0 0 0,0 1 0,0 0 0,-1 0 0,1 1 0,-1 1 0,1-1 0,-1 2 0,1-1 0,-1 1 0,1 1 0,0-1-1,-1 2 1,1-1 0,-15 7 0,-64 24 1122,-168 39 0,149-45-923,90-22-337,1 0-1,1 2 1,-1 0-1,1 0 1,0 1-1,-15 12 1,-75 66-57,-7 5 8,-63 14 33,18-11 38,122-70-14,0 1-1,-40 40 1,70-61-16,-17 17 7,1 1-1,-25 33 1,41-48-6,1-1 0,0 1 0,0 0 0,0 0 0,1 1 0,0-1 0,0 1 0,1-1 0,0 1 0,0 0 0,1 0 0,0 0 0,0 0 0,1 10 0,1-12 4,0 1 1,1-1 0,0 0-1,0 0 1,0-1-1,0 1 1,1 0 0,0-1-1,0 0 1,1 1-1,-1-1 1,1-1 0,0 1-1,1 0 1,-1-1-1,1 0 1,0 0 0,6 4-1,10 5 100,1 0-1,0-2 1,29 11-1,-22-10-102,186 64-44,-54-22-22,-114-33 136,-1 2 1,65 44-1,-69-40-100,0-2 1,88 37-1,-84-47-19,0-2 0,0-3 0,63 8 0,146-6 8,-107-6 42,-81-2 23,123-8 0,-133-5-22,89-23 0,51-30-15,-165 53 7,0 1 0,0 1 1,65-4-1,100 12-143,-139 0-279,0-3-1,0-2 0,84-17 1,168-55-2774,-25 5 1252,-54 28 2003,177-40 1362,50-12-516,-286 67-530,-2-8-1,275-95 1,-198 18-156,24-8-152,-196 97-1,1 2 0,1 4 0,92-9 0,-122 20-140,0-2-1,0-1 1,-1-3-1,54-23 1,-40 9-264,-1-2 1,84-56-1,54-40-414,-136 90 261,87-35 0,-108 54 167,6-1 635,-2-2 0,0-2 0,64-41 0,-97 55-189,-1-1 0,1-1 0,-1 0 1,-1 0-1,0-1 0,0 0 0,-1 0 0,0-1 0,-1 0 0,0-1 1,-1 1-1,0-1 0,-1-1 0,0 1 0,-1-1 0,0 0 1,3-24-1,-6 25-47,0 0 0,-1 0 0,-1 0 0,0 1 0,0-1 0,-1 0 0,-1 1 0,0-1 0,0 1-1,-1 0 1,0 0 0,-1 0 0,-1 1 0,0-1 0,0 1 0,-1 1 0,0-1 0,0 1 0,-1 0 0,0 1 0,-1 0 0,0 0 0,0 1 0,-1 0 0,0 1 0,0 0 0,-1 0 0,1 1 0,-1 0 0,0 1 0,-15-3 0,-229-74-257,97 28 27,80 34 136,0 2 0,-122-8 1,-85-17-23,229 31-450,1 2 0,-91-3 0,-110 16-3263,29 1 2052,33-11 2269,-219 5 1922,45 39-186,-42 2-1420,245-32-728,-198 16 34,288-14-225,1 2 0,-133 42-1,-227 118-266,44-14 187,-93 23-675,203-61 28,-100 41-33,187-92 300,148-55 370,-2-3 0,-56 8 0,79-17 118,0-1 1,-44-4-1,-50-13-52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7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1338 208 5441,'0'-1'122,"-1"-1"0,1 0 0,0 0-1,0 1 1,-1-1 0,1 0 0,-1 0-1,0 1 1,1-1 0,-1 1 0,0-1 0,0 1-1,0-1 1,0 1 0,0-1 0,0 1 0,-2-2-1,-1 0 101,1 1 0,0-1 0,-1 1-1,0 0 1,1 0 0,-1 0 0,-5-1-1,-4-1 380,0 1-1,0 0 1,-21-1-1,12 2-288,0-1-1,0-1 1,0-1-1,-36-14 1,45 14-304,-1 1 0,1 0 0,0 1 0,-1 1 0,0 0 0,1 1-1,-1 0 1,0 1 0,0 1 0,-22 3 0,20-1 33,0 2-1,0-1 1,1 2-1,0 0 1,0 1-1,0 1 1,1 0-1,-23 16 1,35-22-33,-41 32-2,-2-2-1,-1-3 1,-67 33 0,60-39-25,0 2 0,2 3 1,0 2-1,-74 58 0,99-67 31,6-5 58,-24 25 0,38-35-54,1-1 0,1 2-1,-1-1 1,1 0 0,0 1 0,0 0-1,1 0 1,-5 14 0,0 15-26,1 0-1,2 1 1,2 0 0,2 63 0,1-87 9,1 1-1,1-1 1,1 0 0,0-1-1,0 1 1,1 0 0,1-1-1,0 0 1,7 12 0,-3-8-3,1-1 0,1 0 0,0-1 0,1 0 0,27 24 0,-14-18-6,1-1 0,0-2 0,2 0 0,0-2 0,1 0 0,0-2 0,35 10 0,-40-16 2,40 12-2,-1 3 0,-2 3 0,79 43 0,-96-44 7,1-2 0,1-2 0,0-2 1,1-2-1,1-2 0,1-2 0,0-3 1,0-1-1,1-3 0,-1-1 0,1-3 1,0-2-1,0-3 0,81-15 0,280-74-27,-315 68-9,-2-4 0,-1-5 0,98-50 0,-104 41-10,-2-4 1,-1-4 0,111-90-1,-156 108 38,0-1 0,-3-2 0,-1-2 0,-1-1-1,-3-2 1,-1-1 0,34-63 0,-56 90 26,17-31 44,24-63 0,-43 95-62,-2 0 0,0 0 0,0 0 0,-1-1 0,-1 1 0,-1-1 0,0 1 0,0-1 0,-3-21 0,0 27 9,-1 1 0,1 0 1,-1-1-1,-1 1 1,1 0-1,-1 0 1,-1 1-1,-5-9 1,-4-3 56,-29-30 0,30 36-54,0 1 1,-1 1-1,0 0 1,-1 1-1,0 1 1,-1 0-1,0 1 1,0 0-1,-1 1 1,0 1-1,-33-7 1,-4 5 9,0 1 1,-85 2 0,136 5-19,-60-4 73,-67-13 0,85 9-9,-2 2 1,1 3-1,-74 2 1,76 6-22,0 3 1,0 1-1,-50 18 0,-122 56 52,-274 97 396,410-156-205,-126 18-1,0 0-101,168-32-365,1 2 1,-1 2 0,-47 24-1,58-26 63,-8-2-18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8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11210,'-2'-2'5139,"10"5"-3582,128 1-895,-100-5-642,-1 1 0,0 2 0,62 12 0,-74-8-13,0 0-1,1-2 1,0 0 0,0-2-1,0-1 1,0-1 0,1 0-1,25-6 1,77-22 104,-196 34 258,-76-3 1,10-1-374,-34 12-62,136-9 10,1 1 0,1 1 0,-37 14 0,66-20 47,-22 10-75,23-11 75,0 1 0,0-1 1,0 1-1,0-1 0,1 1 1,-1-1-1,0 1 1,0 0-1,1-1 0,-1 1 1,0 0-1,1 0 0,-1 0 1,1-1-1,-1 1 1,1 0-1,-1 0 0,1 0 1,0 0-1,-1 2 0,1-3 5,0 1-1,0-1 0,0 0 0,0 1 0,0-1 0,1 0 0,-1 1 1,0-1-1,0 1 0,0-1 0,1 0 0,-1 1 0,0-1 1,0 0-1,1 0 0,-1 1 0,0-1 0,1 0 0,-1 0 0,0 1 1,1-1-1,-1 0 0,0 0 0,1 0 0,-1 0 0,0 1 0,1-1 1,-1 0-1,1 0 0,15 2-47,-11-2 19,36 2-260,0-2 1,0-1-1,58-10 1,118-33-1264,-163 30 1025,84-32 0,-132 42 1448,-7 2-236,-16 1 160,-28 4 29,2 2-447,-16 1-571,0 2 0,1 3 0,-73 23 0,111-28-41,4-4-49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4 244 15883,'-3'12'1321,"6"-9"-761,5-6-160,14-11 432,8-7-160,10-4-144,4-5-144,7-5-352,-3-2-288,0 1 224,-4 2-128,-4 11-104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8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4 219 11018,'-1'-1'40,"1"1"0,0-1 0,-1 0 0,1 1 0,0-1 0,0 1 0,-1-1 1,1 0-1,0 1 0,0-1 0,0 0 0,0 1 0,0-1 0,0 1 0,0-1 0,0 0 0,0 1 0,0-1 0,0 0 0,0 1 0,1-1 0,-1 0 0,0 1 0,0-1 0,1 1 0,-1-1 0,0 1 0,1-1 0,-1 0 0,1 1 0,-1 0 0,0-1 0,1 1 0,-1-1 0,1 1 0,-1-1 0,1 1 0,0 0 0,-1-1 0,1 1 0,-1 0 0,1 0 0,0-1 0,-1 1 0,1 0 0,0 0 0,-1 0 0,1 0 0,-1 0 0,1 0 0,0 0 0,-1 0 0,1 0 0,0 0 0,-1 0 0,2 1 0,6 0 92,-1 1 0,1 0 0,13 5-1,-13-5-41,19 5 23,1-1 0,0-1 0,1-2 0,-1 0 0,1-2 0,-1-2 0,38-4 1,-52 4-78,0 1 1,0 0 0,0 2 0,0-1 0,-1 1 0,1 1 0,0 1 0,-1 0 0,0 0 0,0 2 0,0-1 0,12 9 0,-22-12-30,0-1 0,1 1 0,-1-1 0,1 0 0,0 1 0,-1-2 0,1 1 0,0 0 0,-1-1 0,1 1 0,0-1 0,4-1 0,-1 0 15,0-1-1,-1 0 1,1 0-1,-1-1 0,10-5 1,12-4-6,1 2-1,-1 2 1,1 0 0,1 2 0,53-5 0,-39 6-7,69-18 0,2-18-4,-81 27-3,0 1 1,1 2 0,44-8 0,371-55 22,-420 70-27,0 0 1,0 2-1,0 2 0,1 1 0,-1 1 0,49 9 0,156 55 18,-25-5 10,-154-48-18,104 10 1,297 13-16,-388-34 9,95-9-1,-94 2 10,91 5-1,-137 3-6,1 1 1,-1 1-1,26 10 1,-30-8-5,1-1 0,-1-2 0,1 0 0,39 3 1,115-16 7,-48 2-10,-95 6 7,-4-1 2,0 2-1,44 4 0,-23 1-10,99-4-1,-70-2 8,287-15-3,-330 14-1,1 2 0,-1 1 1,1 2-1,36 8 1,66 5 8,-78-16 2,1-3 1,-1-3-1,74-15 0,111-5-15,-93 13 26,161-15 22,-23 2-6,-200 19-28,100 4 0,88 19 12,-218-12-20,-46-3-1,554 15-22,-283-34 75,-160 5-52,74-2 30,-125 14-21,-15-1 8,-1 3 0,0 3 0,89 15-1,-82-8 1,1-3-1,122 0 1,-53-5-1,-31-2-11,0-4 1,-1-5 0,112-23-1,25 5-1,-8 0-2,-181 18 2,74-3 0,-106 11-4,1 0 0,0 2 0,-1 0 0,0 1 1,1 1-1,-1 1 0,18 7 0,-24-7 1,-5-2 5,-1 1 0,2-2 0,-1 1 1,0-1-1,0 0 0,1-1 0,8 1 0,-18-1-19,-1-1 1,1 1-1,0-1 0,0 1 1,-1-1-1,1 1 1,0 0-1,0 0 0,0 0 1,0 0-1,0-1 0,0 1 1,0 1-1,0-1 1,1 0-1,-1 0 0,0 0 1,0 0-1,1 0 1,-1 1-1,1-1 0,-1 0 1,1 3-1,-4 7-59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10842,'0'1'83,"0"-1"0,0 0 1,0 1-1,0-1 0,0 0 0,0 0 0,0 1 0,0-1 0,0 0 0,0 1 0,1-1 0,-1 0 0,0 1 0,0-1 0,0 0 0,0 0 0,0 1 0,1-1 1,-1 0-1,0 0 0,0 1 0,0-1 0,1 0 0,-1 0 0,0 1 0,0-1 0,1 0 0,-1 0 0,0 0 0,1 0 0,-1 0 0,0 1 0,0-1 0,1 0 1,-1 0-1,0 0 0,1 0 0,-1 0 0,1 0 0,12 3 415,32 24 80,-35-20-530,1-1 0,0 0 1,20 8-1,-21-11-37,1 0 0,0-1 0,0 0 0,0-1 0,0 0 0,18-1 0,65-12 120,-66 7-34,55-3 1,-72 9-89,0 1-1,0 0 1,0 0 0,0 1 0,-1 0 0,1 1 0,-1 1-1,12 5 1,-8-3-1,0 0 0,1-2 0,17 5-1,-11-6-4,1-1 0,-1-1 0,0-1-1,1-1 1,21-2 0,103-21 26,-50 5-17,-85 17-7,-1 0 0,1 1 0,0 0 0,-1 0 0,1 1 0,15 4 0,60 22 4,-65-19-10,1-1-1,0-1 1,33 5-1,-27-9 0,-1-1-1,0-2 1,1-1-1,-1 0 1,36-10-1,131-44 27,17-3 21,-32 26-41,172-36 52,-212 40-60,2 7 1,0 5-1,1 7 1,223 13-1,57 13 44,-311-8-40,214 44-1,-266-42 0,1-2 0,-1-2 0,1-3-1,0-3 1,0-3 0,0-2 0,0-3 0,75-19-1,22-3 11,211-12 0,-177 24-15,-138 14 9,1 2-1,0 2 1,-1 3 0,1 2-1,-1 2 1,0 3-1,0 2 1,84 31-1,-105-33-1,-1-1 0,2-2 0,-1-1 0,1-1 0,38-1 0,168-10-18,-134 0 29,160 1 1,66-4-11,-147-4-7,90-4-1,1 24-6,-187-1 17,0-3-1,0-4 0,98-14 1,-91 5 0,0 4 0,98 7 1,-45 0-9,30 1 18,-36 22-20,-109-17 3,-33-7 2,1 0-1,-1 0 1,0 0 0,0 0-1,1 0 1,-1 1-1,0-1 1,0 0 0,1 0-1,-1 0 1,0 0-1,0 0 1,1 0 0,-1 0-1,0 0 1,1 0 0,-1 0-1,0 0 1,0 0-1,1 0 1,-1 0 0,0 0-1,0 0 1,1 0-1,-1 0 1,0-1 0,0 1-1,1 0 1,-1 0-1,0 0 1,0 0 0,0 0-1,1-1 1,-1 1-1,0 0 1,0 0 0,0 0-1,1-1 1,-1 1 0,0 0-1,0 0 1,0-1-1,0 1 1,0 0 0,0 0-1,0-1 1,0 1-1,1 0 1,-1 0 0,0-1-1,0 1 1,0 0-1,0-1 1,0 1 0,-1 0-1,1 0 1,0-1 0,0 1-1,0 0 1,0 0-1,0-1 1,0 1 0,0 0-1,-1-1 1,1 1-35,0-1-4,-3-3-21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13203,'0'0'36,"0"0"1,0 0-1,0 0 1,0 0-1,0 0 0,0 1 1,-1-1-1,1 0 1,0 0-1,0 0 1,0 0-1,0 0 0,0 0 1,0 0-1,0 1 1,0-1-1,0 0 1,0 0-1,0 0 0,0 0 1,0 0-1,0 1 1,-1-1-1,1 0 1,0 0-1,0 0 0,1 0 1,-1 0-1,0 1 1,0-1-1,0 0 1,0 0-1,0 0 0,0 0 1,0 0-1,0 1 1,0-1-1,0 0 1,0 0-1,0 0 1,0 0-1,0 0 0,0 0 1,1 1-1,-1-1 1,0 0-1,0 0 1,0 0-1,0 0 0,0 0 1,1 0-1,12 5 1050,26 2-107,-27-5-573,51 7 773,107 3 0,62-17-640,90 5-321,-230 7-199,70 4 2,-125-11-7,1-1 0,47-7-1,-33-3 27,89-32 0,-89 26-22,76-17 0,-100 29 6,-10 1 42,0 1 0,27-1 0,-44 6 164,-6 3-317,-10 2-663,12-6 704,0-1-1,0 0 1,0 0-1,0 0 1,0 0-1,0 0 0,-4-1 1,-12-4-217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4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9 10194,'-23'-2'365,"-99"-5"1604,105 8-1659,1 0 1,0 1-1,0 0 1,0 2 0,-25 7-1,-86 47 882,10-5-1040,106-48-188,1 1 0,0-1 0,0 1 0,0 1 0,1 0 0,0 0-1,1 1 1,0 0 0,0 1 0,0 0 0,1 0 0,0 0 0,1 1 0,-5 11-1,0-1 68,2 1 0,1 0-1,0 0 1,2 1-1,0 0 1,-3 28-1,8-45-15,1 0-1,-1-1 1,1 1-1,0 0 1,0 0-1,1-1 1,-1 1 0,1 0-1,0-1 1,0 1-1,3 6 1,-2-8-10,-1 0 0,1-1 1,0 1-1,1 0 1,-1-1-1,0 0 1,1 1-1,0-1 1,-1 0-1,1 0 0,0 0 1,0-1-1,0 1 1,0-1-1,0 1 1,5 0-1,7 3-8,-1 0 0,28 15 1,-37-16 7,1 0 0,0 1 0,-1-1 0,0 1 0,0 0 0,0 0 0,-1 1 0,0-1 1,5 9-1,11 23 35,-3 1 1,22 64 0,10 23 10,-41-107-48,2 0 1,0 0 0,1-1 0,19 23 0,-26-35-3,1 0 1,0 0 0,0-1 0,0 1-1,0-1 1,1 0 0,0-1 0,0 0-1,0 0 1,0 0 0,10 3 0,-5-3 3,0-1 0,0-1 1,1 0-1,-1 0 1,22-2-1,2 1 22,0 2-1,-1 1 1,1 1-1,35 11 1,66 8-33,95-12-81,23 2 39,-117 3 33,102 7 21,-184-20 4,0-3 1,78-11 0,472-84-15,-293 42 36,-223 43-32,138 1 0,31 11 36,-172-6-19,86-15 0,-94 7-16,212-31 3,2 22-1,-270 20-2,646-32 49,-606 27-42,1 2 0,-1 3 0,1 2-1,-1 3 1,0 3 0,65 16 0,-81-14-1,0-2 1,89 1-1,92-18 31,-134 3-43,101 8 0,-153-2 33,68-8 0,-79 5-16,4 2-4,-1 1 0,1 1 0,54 8 0,-56-6-3,0-1 0,43-4 0,-39 0 11,59 5 0,-26 3-20,1-2-1,0-3 1,-1-4-1,89-15 0,-104 13-13,0 2-1,0 3 0,98 11 0,-83-5-18,103-3 0,-17-19-110,60-3-22,-96 23 154,35-2 2,-131-3 3,1 0 0,-1-2 0,1-1 0,34-11-1,-43 11 12,-1 1 0,0 1 0,1 0-1,0 1 1,25 0 0,75 10-127,-89-4 17,0-2-1,0-1 1,1 0 0,-1-2-1,40-7 1,-27 1-5,55-3 0,-6 2-145,-83 7 244,0 0-1,1 0 0,-1 0 1,0 0-1,0-1 1,0 0-1,0 0 1,0-1-1,0 1 1,0-1-1,-1 0 0,0 0 1,1-1-1,-1 1 1,0-1-1,-1 0 1,6-6-1,-6 4 11,0 0-1,0 0 1,0 0-1,-1 0 1,0 0 0,0 0-1,0 0 1,-1-1-1,0 1 1,-1-1-1,1 1 1,-1-1 0,0 1-1,-2-9 1,-17-109 77,9 74-10,-3-69 0,13 111-59,-1 0 0,0 1 0,0-1-1,-1 0 1,0 1 0,0-1 0,-1 1 0,0 0 0,0 0 0,-1 0 0,0 0 0,-9-11 0,6 9 6,-1 1 1,0 0-1,-1 1 1,1 0-1,-1 0 1,-1 1-1,1 0 1,-13-5-1,-4 1 10,0 0 1,0 2-1,-1 1 0,1 1 1,-2 2-1,-41-3 0,-719-23 164,-178-23-575,886 47 395,-357-1-58,1 37 98,200-17 165,-377-28 0,-599-45-540,-25 90 697,1219-28-363,-673 40 471,516-38-302,-221-5-382,325-5 28,-84-18-1,84 10 48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5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11554,'0'-1'50,"1"1"-1,-1 0 1,0 0-1,0-1 0,0 1 1,0 0-1,0-1 1,0 1-1,0 0 0,0 0 1,0-1-1,0 1 1,-1 0-1,1 0 0,0-1 1,0 1-1,0 0 0,0 0 1,0-1-1,0 1 1,-1 0-1,1 0 0,0 0 1,0-1-1,0 1 1,0 0-1,-1 0 0,1 0 1,0 0-1,0-1 1,-1 1-1,1 0 0,0 0 1,0 0-1,-1 0 0,1 0 1,0 0-1,0 0 1,-1 0-1,1 0 0,0 0 1,0 0-1,-1 0 1,1 0-1,0 0 0,0 0 1,-1 0-1,1 0 1,0 0-1,0 0 0,-1 0 1,1 0-1,0 0 0,0 0 1,-1 0-1,1 1 1,0-1-1,0 0 0,0 0 1,-1 0-1,1 1 1,0-1-13,-1 0 0,1 0 1,0 1-1,-1-1 1,1 0-1,0 0 1,0 1-1,-1-1 1,1 0-1,0 0 1,0 1-1,-1-1 1,1 0-1,0 1 0,0-1 1,0 0-1,0 1 1,0-1-1,0 1 1,0-1-1,-1 0 1,1 1-1,0-1 1,0 0-1,0 1 0,0-1 1,1 1-1,-1-1 1,0 0-1,0 1 1,0-1-1,0 0 1,0 1-1,0-1 1,0 0-1,1 1 0,-1-1 1,0 0-1,0 1 1,1-1-1,-1 0 1,0 1-1,0-1 1,1 0-1,10 6 61,-1-1-1,1 0 1,0-1 0,1 0-1,-1-1 1,16 3 0,-1 0-34,24 5-16,1-2 0,98 4 0,-104-10 64,1 1-1,-1 3 1,0 2-1,-1 2 1,0 1-1,-1 3 1,0 1-1,-1 2 1,66 40-1,-92-48-87,1-1 0,-1-1 0,1-1 0,1 0 0,-1-1-1,1-1 1,0-1 0,1-1 0,30 3 0,-45-6-24,274 5 39,-238-7-33,-1-2 0,1-2 0,-1-1 0,75-25 0,-77 18 3,0 2 0,1 2-1,1 2 1,-1 1 0,61-3-1,60 2 19,-148 7 135,-6 0-133,-13-4-240,3 3 114,-14-8-30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1:0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10978,'-2'2'124,"-1"0"1,0 0-1,1 0 0,-1 0 0,1 0 0,0 1 0,-1-1 0,1 1 0,1 0 0,-1 0 1,0 0-1,1 0 0,-1 0 0,0 4 0,5-8 255,0 0 1,0 1-1,1-1 0,-1 0 1,0-1-1,4-1 0,-2 0-122,1 1 1,0 0-1,0 0 0,0 1 0,0 0 0,1 0 1,-1 0-1,9 0 0,53 7 653,-11-1-629,118 7 15,-107-5-265,1-3 0,92-7-1,-112-1 61,-1 1 0,1 3 0,-1 2-1,51 9 1,-60-4-9,1-2 0,1-2 0,-1-1 0,0-3 0,1 0-1,49-10 1,152-25-12,-202 34-67,1 1-1,-1 2 1,0 2 0,42 9-1,-67-10-7,-9-1-1,-1 0 0,1-1 1,0 2-1,-1-1 0,1 1 1,-1 0-1,0 0 0,1 0 0,-1 1 1,8 5-1,-13-8-2,0 0 0,0 0 0,0 0 0,0 1 0,0-1 0,0 0 1,0 0-1,0 0 0,0 0 0,0 1 0,0-1 0,0 0 0,0 0 0,-1 0 0,1 0 0,0 0 0,0 1 0,0-1 0,0 0 0,0 0 0,0 0 0,0 0 1,0 0-1,-1 0 0,1 0 0,0 1 0,0-1 0,0 0 0,0 0 0,0 0 0,-1 0 0,1 0 0,0 0 0,0 0 0,0 0 0,0 0 0,0 0 1,-1 0-1,1 0 0,0 0 0,0 0 0,0 0 0,0 0 0,-1 0 0,1 0 0,0 0 0,0 0 0,0 0 0,0 0 0,-1 0 0,1-1 1,-11 1-647,-71-10-1357,40 8 1437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1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54 9594,'-1'-1'33,"0"1"0,0 0 0,0 0 0,0-1 0,0 1 0,0-1-1,0 1 1,0-1 0,0 1 0,1-1 0,-1 0 0,0 1 0,0-1 0,0 0 0,1 1 0,-1-1 0,0 0 0,1 0 0,-1 0-1,1 0 1,-1 0 0,0-1 0,-6-18 76,6 21 59,4 17 393,-2-13-469,0 1 1,0-1-1,0 0 0,1 1 0,0-1 0,0 0 1,0 0-1,1 0 0,-1 0 0,1 0 0,0-1 1,1 1-1,-1-1 0,1 0 0,5 5 1,-4-5-67,0 0 0,1-1 0,0 0 0,0 0 0,0 0 0,0-1 0,0 0 0,0 0 0,1-1 0,-1 1 0,1-1 0,10 0 0,108-4 45,-85 0 55,60 4 1,48 20 411,-90-11-279,71 4 0,294-29-177,0-36 20,243-16-10,-575 66-89,0 3-1,123 21 1,201 29-59,-297-44 21,182-12-1,-266 1 26,123-6-87,-125 9 88,-1 2 0,61 10 0,-42-3 30,-1-1 1,1-3-1,77-2 1,-93-4-27,0-3 1,-1 0-1,1-2 1,-1-2-1,0-1 1,35-15-1,-57 19 9,0 1-1,0 0 0,1 0 0,0 1 0,0 0 0,-1 1 1,21-1-1,41 4 102,-36 1-10,0-2 0,0-1 1,1-2-1,45-10 0,-52 5-67,-2-2 0,1-1 0,27-14 0,-54 23-27,-1 1-1,1-1 0,0 1 0,0 0 1,0-1-1,0 1 0,0 1 1,0-1-1,0 0 0,0 1 1,0-1-1,0 1 0,0 0 1,0 0-1,0 1 0,4 0 1,-3-1 1,-4-1-2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2:0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 13627,'-8'6'674,"1"-2"-738,16-2-154,16-1-158,43 9-1,-10-2 1310,7 0-692,1-4-1,-1-2 1,99-9 0,-146 5-208,1 1 1,0 1 0,0 0-1,0 2 1,29 5-1,93 31 263,-14-2-202,-71-25-84,-1-3 1,1-2-1,0-2 1,1-3-1,-1-2 1,102-16-1,433-58 25,-365 53-10,142-6 23,-99 28-35,53 0 2,451-9-36,-584 9 19,-34-2 5,90 0 1,15 27-39,-78-6 15,-114-13 23,168 10 37,-158-14-21,81-8-1,410-22 48,-490 29-57,148 5 56,426 15 141,-240-9-166,698-31-432,-820 17 359,-142 4-16,198-23 0,-225 1-64,83-8 198,-186 29 313,-19-1-383,1 0 0,-1 0 0,0 0 0,0 0 1,1 0-1,-1 0 0,0 0 0,0 1 0,1-1 0,-1 0 1,0 0-1,0 0 0,1 0 0,-1 1 0,0-1 0,0 0 1,0 0-1,1 0 0,-1 1 0,0-1 0,0 0 0,0 0 1,0 1-1,0-1 0,1 0 0,-1 0 0,0 1 0,0-1 0,0 0 1,0 1-1,-1 1-46,0 1 0,0-1 1,0 0-1,0 1 0,-1-1 0,1 0 0,-1 0 1,1 0-1,-5 4 0,-25 26-242,11-13 71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2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8458,'28'-2'701,"0"0"-361,-1 0 0,1-2 0,-1-1 0,32-11 1,38-27-10,-72 31 25,1 0 0,0 1 1,36-8-1,-31 14 291,-1 1-1,53 1 0,-18 1-441,7 1-151,0 3-1,0 4 0,86 17 0,-70-10 59,163 1 0,403-2-50,-456-5-1,237 3 152,-149-27-139,20 0-55,-126 19-9,302 2 5,740 17 3,-932 2-8,84 1 2,-42-21-10,436-10 6,-337-6 17,282-20 98,-298-4-66,89-9 214,-17 20-200,-480 26-69,466-38 230,65-1-94,-522 40 196,0 1 1,-1 0 0,1 1-1,-1 1 1,24 9 0,-33-11-111,-5-2 124,-2 10-1670,-10-3 960,4-7 98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2:3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12155,'0'0'41,"0"0"1,-1 1 0,1-1 0,0 0 0,0 0-1,0 0 1,0 1 0,0-1 0,0 0 0,0 0 0,0 1-1,0-1 1,1 0 0,-1 0 0,0 0 0,0 1-1,0-1 1,0 0 0,0 0 0,0 0 0,0 1-1,0-1 1,1 0 0,-1 0 0,0 0 0,0 0-1,0 1 1,0-1 0,1 0 0,-1 0 0,0 0 0,0 0-1,0 0 1,1 1 0,11 1 430,24-2-849,-19 0 435,-2 1-71,0 1 1,15 5 0,-18-5 67,-1 1 1,0-1 0,1-1 0,21 0-1,71-9 510,128-6 49,-31 10-607,525 12 73,-623-4 67,118-11 1,84 2 285,117 1 670,-270-3-950,98-12-35,-46 1-148,-45 7 75,236-4 492,-394 15-503,40 4 157,-39-4-46,0 1 0,1-1 0,-1 1 0,0-1 0,1 1-1,-1 0 1,0 0 0,0 0 0,0 0 0,0 0-1,0 0 1,0 0 0,0 1 0,2 2 0,-6-8 153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18324,'2'0'1456,"-3"7"-1128,-5 6-144,-2 12 617,-2 8-273,-2 10-288,-1 2-96,0 5-72,-1 2-24,1-1-48,0-1-112,2-5-320,1-5-193,-2-7-303,2-3 2249,-1-14-1473,-1-8-41,1-13 17</inkml:trace>
  <inkml:trace contextRef="#ctx0" brushRef="#br0" timeOffset="1">1 280 16948,'10'2'1528,"7"2"-1016,4 2-216,5-5 536,6 0-216,2 2-215,6-3-329,0-3 1456,-1-2-1384,-9 2 32,-4-3 56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2:4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 10114,'-56'4'3061,"81"-14"-2676,-10 9-381,1 1-1,-1 0 1,0 0 0,1 2-1,-1 0 1,0 1-1,20 6 1,-19-4 0,1-2-1,0 1 1,1-2 0,-1 0-1,30-2 1,-21-2 43,0 0-1,0 1 1,0 2 0,-1 0-1,1 2 1,41 10 0,-9 3 78,93 21 97,-123-32-201,1-1 0,0-1 0,41-2 1,-49-2-19,46-2 41,79 7 1,-86 0 45,1-2 0,0-3 0,87-12 0,-123 9 7,0 1 0,0 0 0,1 2 0,-1 2 1,1 0-1,43 8 0,-39-3-18,-1-1-1,1-1 1,32 0 0,-47-4-14,1-1 0,-1-1 0,0 0 0,0-1 0,1 0 0,-2-1 0,27-11 0,-40 14-74,0 1 0,-1 0-1,1-1 1,0 1 0,0-1 0,0 1 0,-1-1 0,1 0-1,0 1 1,0-1 0,-1 0 0,1 1 0,-1-1 0,2-1-1,-1-4-50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2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72 9754,'-13'-10'452,"-2"1"0,0 1 0,0 1 0,0 0 0,-1 0 0,0 2 0,0 0 0,-32-5-1,38 8-303,0 1-1,0 0 0,0 1 0,0 1 1,-1-1-1,1 1 0,0 1 1,0 0-1,0 1 0,1 0 0,-1 0 1,1 1-1,-1 0 0,1 0 0,0 1 1,-8 6-1,12-6-133,1-1 0,-1 0 1,1 1-1,0 0 0,1 0 0,-1 0 0,1 0 1,0 1-1,0-1 0,0 1 0,1 0 1,-2 8-1,-2 10-25,-6 44-1,8-37 18,-42 250 7,42-263-15,2 0 0,0 0 0,1 26 1,2-35-1,0 1 1,0-1 0,1 0 0,1 0 0,-1 0 0,1 0 0,1-1 0,7 14 0,113 216-74,-120-230 63,0-1 0,0 0 0,1-1-1,0 1 1,0-1 0,1 0 0,0 0 0,0 0 0,8 5-1,-10-9 4,1 1-1,-1-1 0,1 0 1,-1 0-1,1-1 0,0 1 0,-1-1 1,1 0-1,0-1 0,0 1 1,0-1-1,0 0 0,0 0 1,0 0-1,0-1 0,6-1 0,0 0-14,0-1-1,-1-1 0,1 1 0,-1-2 1,0 1-1,-1-1 0,1-1 1,-1 0-1,14-11 0,-10 5 9,-1 0 0,-1 0 1,0-1-1,0-1 0,13-22 0,0-10 21,-2-1 0,-2-1 0,14-51 0,-29 85-3,39-136 62,-39 128-57,-1 0 0,-1 1 0,-1-1 0,-1 0 0,-2-24 0,0 39 11,0-1 0,0 0 1,-1 1-1,0-1 0,0 1 0,-1-1 1,0 1-1,0 0 0,-1 0 0,0 0 1,0 1-1,-1-1 0,1 1 1,-2 0-1,1 1 0,0-1 0,-1 1 1,0 0-1,0 0 0,-1 1 0,-11-7 1,3 4-39,0 1 1,0 0 0,0 2 0,-1-1-1,1 2 1,-1 0 0,0 1 0,0 1-1,-25 0 1,9 2-84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3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280 101 10450,'-19'12'644,"0"2"-1,1 1 1,1 0 0,0 1-1,1 1 1,0 0-1,-16 26 1,12-14-527,1 1 1,2 1-1,1 1 1,-13 38-1,24-55-75,0 0-1,1 1 1,0-1-1,1 1 1,1 0-1,1 0 1,0 0-1,1 0 1,1 0-1,0 0 1,1 0-1,1 0 1,1 0-1,0-1 1,1 1-1,10 23 1,10 13 27,2 0 0,2-2 0,3-1 0,1-2 0,57 62 0,-73-93-68,1 0 0,1-2 0,1 0 0,0 0 0,0-2 0,1-1 0,38 15 0,-18-12-1,0-1 0,1-2 0,59 7 0,-81-15 0,-1-1-1,1-1 1,0-1-1,0-1 1,0-1-1,-1 0 0,1-2 1,-1 0-1,0-1 1,0-1-1,28-12 1,3-6-7,-2-2-1,53-38 1,-93 57 10,0-1-1,0 1 1,-1-1-1,-1-1 0,1 1 1,-1-1-1,-1 0 1,8-17-1,7-11 6,9-12 3,21-33 2,-47 78-9,0 0 0,0 0 0,-1 0 0,1-1 0,-1 1 0,0-1 0,-1 0 1,1 0-1,-1 0 0,0 1 0,0-1 0,0 0 0,-1-1 0,1 1 0,-1 0 0,0 0 1,-1 0-1,0 0 0,1 0 0,-1 0 0,-1 0 0,1 1 0,-1-1 0,-4-8 0,-13-25-5,-1 1-1,-49-66 1,40 64-11,-7-14 3,-145-192-18,163 226 42,0 1-1,-1 0 1,-1 2-1,0 0 0,-1 1 1,-1 2-1,-24-13 0,12 11 36,0 0 0,-1 3-1,0 0 1,-47-7-1,72 17-75,0 0 0,0 1-1,-1 0 1,1 1 0,0 0 0,0 1 0,-13 2-1,17-1-14,0-1-1,0 1 0,0 1 1,0-1-1,0 1 0,1 0 0,-1 0 1,1 1-1,0-1 0,0 1 0,0 0 1,-7 9-1,-3 7-99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4:3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12699,'0'0'26,"0"0"1,-1 0 0,1 0-1,0 1 1,0-1 0,-1 0 0,1 0-1,0 0 1,0 0 0,-1 1-1,1-1 1,0 0 0,-1 0-1,1 0 1,0 0 0,-1 0-1,1 0 1,0 0 0,-1 0 0,1 0-1,0 0 1,-1 0 0,1 0-1,0 0 1,0 0 0,-1 0-1,1 0 1,0 0 0,-1-1-1,1 1 1,0 0 0,-1 0 0,1 0-1,0 0 1,0-1 0,-1 1-1,1 0 1,0 0 0,0 0-1,0-1 1,-1 1 0,1 0-1,0-1 1,0 1 0,0 0 0,-1-1-14,1 1 1,0 0 0,-1 0 0,1-1-1,0 1 1,-1 0 0,1-1 0,0 1-1,0 0 1,-1-1 0,1 1 0,0 0-1,0-1 1,0 1 0,0-1 0,-1 1 0,1 0-1,0-1 1,0 1 0,0-1 0,0 1-1,0 0 1,0-1 0,0 1 0,0-1-1,0 1 1,0-1 0,0 1 0,1 0-1,-1-1 1,0 1 0,0 0 0,0-1 0,0 1-1,1-1 1,-1 1 0,0 0 0,0-1-1,1 1 1,-1 0 0,0 0 0,0-1-1,1 1 1,-1 0 0,0 0 0,1-1-1,-1 1 1,1 0 0,-1 0 0,1-1-1,6-1-15,-1-1-1,1 1 0,0 0 0,0 1 0,1-1 0,-1 1 0,0 1 1,10-1-1,3 2-21,37 5 0,-4 6 38,-42-9-8,-1 0 1,1 0-1,0-1 0,0-1 0,0 0 1,0 0-1,20-2 0,-19-1 22,0 1-1,0 1 1,0 0-1,0 1 0,0 0 1,-1 0-1,22 7 1,-8 0 54,-1 1 0,35 19 0,-12-4 44,68 25 1,-97-43-108,0-1 0,1-1 0,0 0 0,0-2 0,0 0 0,0 0 0,25-3 0,-9-3-7,-1-1 1,51-15 0,65-28-63,-85 25-71,104-22-1,-124 40 17,-42 5 143,0 0 1,0 0-1,-1 0 1,1 0 0,0 1-1,0-1 1,0 1-1,0 0 1,0 0 0,-1 0-1,1 0 1,3 2-1,-6-2 4,0-1 0,1 0 0,-1 0 0,0 0 0,0 1 0,0-1 0,0 0 0,0 0 0,1 1 0,-1-1 0,0 0 0,0 1 0,0-1 0,0 0 0,0 0 0,0 1 0,0-1 0,0 0 0,0 0 0,0 1 0,0-1 0,0 0 0,0 1 0,0-1 0,0 0 0,-1 0 0,1 1 0,0-1 0,0 0 0,0 0 0,0 1 0,0-1 0,0 0-1,-1 0 1,1 0 0,0 1 0,0-1 0,0 0 0,-1 0 0,1 0 0,0 0 0,0 1 0,-1-1 0,1 0 0,0 0 0,0 0 0,-1 0 0,1 0 0,0 0 0,-1 0 0,-15 8 456,14-7-367,-31 11 505,25-10-565,-1 1-1,1 0 1,0 1 0,0 0 0,0 0-1,0 1 1,-7 6 0,14-10-123,0 0 0,0 0 0,0 1 0,0-1 0,0 0 0,0 1 0,0-1 0,1 1 0,-1-1 0,1 1 0,-1-1 0,1 1 0,0 0 0,-1-1 0,1 1 0,0-1 0,0 1 0,0 0 0,0-1 0,1 1 0,-1 0 0,0-1 0,1 1 0,-1-1 0,1 1 0,-1-1 0,2 2 0,4 10-291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4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11426,'0'0'2009,"6"-1"-834,23-4-532,41-3-635,59 4 516,31-3-185,-127 3-307,0-1-1,59-16 0,-72 15-25,10-4-3,0 2 1,45-8-1,-64 15-3,-1 1 1,1 0-1,-1 0 1,1 0-1,-1 2 1,0-1-1,1 1 1,-1 1-1,0 0 1,0 0-1,12 7 0,0 2 23,38 28-1,-39-25-20,37 20-1,-81-52 53,-34-10 44,-70-22 1,94 39-15,0 1 0,-1 2-1,-62-5 1,-232-34 455,144 14-562,236 39-67,0-4-1,0-1 1,0-3-1,0-2 1,55-10-1,130-52-794,-159 40 377,102-19 0,-161 41 461,2-1 34,0 1 1,0 1-1,31 0 0,-52 2 15,0 0 0,0 0 0,0 0 0,0 0 0,0 0 0,0 0 1,0 0-1,0 0 0,0 0 0,0 0 0,1 0 0,-1 0 0,0 0 0,0 0 0,0 0 0,0 0 0,0 0 0,0 0 0,0 0 0,0 0 0,0 0 0,0 1 0,0-1 0,0 0 0,0 0 0,0 0 1,0 0-1,0 0 0,0 0 0,1 0 0,-1 0 0,0 0 0,0 0 0,0 0 0,0 0 0,0 0 0,0 0 0,0 0 0,0 1 0,0-1 0,0 0 0,0 0 0,0 0 0,0 0 0,0 0 0,0 0 1,0 0-1,0 0 0,0 0 0,0 0 0,0 0 0,0 0 0,0 0 0,-1 1 0,1-1 0,0 0 0,0 0 0,0 0 0,0 0 0,0 0 0,0 0 0,0 0 0,0 0 0,0 0 0,0 0 0,0 0 1,0 0-1,0 0 0,0 0 0,-8 6 54,-13 6 6,-54 13 57,-79 16 0,77-22-111,-105 23 37,-201 19 0,346-59-31,26-1-13,1-1 0,-1 2 0,0-1-1,-12 5 1,73 6-557,-14-8 10,1-3 0,65-4 1,-28-8 134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5:2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10858,'-8'0'1131,"10"-2"-567,16 0-353,210 8 506,-120-6-648,340-25-66,-287 11-6,217 7 0,-153 23 53,-29-1 88,206-11-1,-139-22 91,365-6 91,-127 17 569,-496 5-1063,-15-1-475,-17-5 124,7-4 221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3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11290,'3'-3'311,"1"1"-1,-1 0 1,1 1 0,0-1-1,0 1 1,0-1-1,4 0 1,1-1-119,27-7-102,0 2 0,53-7 1,36-7 226,-89 12-120,57-6 0,-78 15-164,0 0 0,0 1 0,0 0 0,0 2 0,0-1 0,24 7 1,12 4-13,0-3 1,0-2 0,69 0 0,-86-5-13,-24-2-3,1 1 1,-1 1-1,0 0 1,0 0-1,1 1 1,-1 0-1,-1 1 1,1 0-1,-1 1 1,1 0-1,-1 0 1,-1 1-1,1 0 1,-1 1-1,0 0 1,0 0-1,12 15 1,2 4 28,-14-16-25,0 1 1,1-2-1,0 1 0,1-2 1,0 1-1,0-1 0,1-1 1,21 13-1,-28-19 36,-3-1-60,0 0 0,-1 1 0,1-1 0,0 0-1,-1 0 1,1 1 0,0-1 0,-1 0-1,1 1 1,0-1 0,-1 0 0,1 1 0,-1-1-1,1 1 1,-1-1 0,1 1 0,-1-1 0,0 1-1,1 0 1,-1-1 0,1 1 0,-1-1-1,0 2 1,1 6-42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3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4 106 11146,'0'0'21,"0"0"0,0 0 0,-1 1 0,1-1 0,0 0 0,-1 1 0,1-1 0,0 0 0,0 1 0,0-1 0,-1 1 0,1-1 0,0 0 0,0 1 0,0-1 0,0 1 0,0-1 0,0 0 0,0 1 0,0-1 0,0 1 0,0-1 0,0 0 0,0 1 0,0-1 0,0 1 0,0-1 0,0 0 0,0 1 0,1-1 0,-1 1 0,0-1 0,0 0 0,0 1 0,1-1 0,16 5 205,21-7-158,28-11 50,85-31 0,-97 26-23,1 3 0,89-14 0,-134 28-31,1 0-1,-1 1 0,0 0 1,0 0-1,1 1 0,-1 1 1,0 0-1,0 0 1,0 1-1,0 0 0,-1 0 1,1 1-1,-1 1 0,0 0 1,0 0-1,-1 0 0,15 12 1,-20-13-24,7 4 63,0 0-1,0-1 1,19 10 0,-26-15-108,0-1 0,0 1 0,0-1 0,0 0 0,0 0 0,0-1 0,1 1 0,-1-1 0,0 1 0,0-1 0,1 0 0,-1 0 0,0-1 0,1 1 0,-1-1 0,0 1-1,0-1 1,0 0 0,4-2 0,2-4-23,-4-3-29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3:0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10514,'23'3'184,"-1"-2"-1,1 0 0,0-1 1,0-2-1,0 0 0,-1-1 1,1-1-1,22-8 0,-2-2-155,0-2 0,-2-1 0,42-24 0,-12-4-13,-48 29 114,45-22-1,-60 34-54,1 0 0,0 1 1,0 1-1,0-1 0,0 1 1,1 1-1,-1 0 0,1 0 1,11 1-1,35 8 408,-40-5-452,32 3-1,-43-6-38,1 0-1,-1-1 0,0 1 0,1-1 0,-1 0 0,0-1 0,1 1 0,-1-1 0,9-4 1,9-9-50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3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97 11162,'-2'0'76,"1"0"-1,0 1 0,0-1 0,0 1 0,0-1 0,0 1 0,0-1 1,0 1-1,0 0 0,0-1 0,0 1 0,0 0 0,0 0 1,0 0-1,1 0 0,-2 1 0,2-1-50,0-1 0,0 1 0,0-1 1,0 1-1,0-1 0,0 0 0,0 1 0,1-1 0,-1 1 0,0-1 1,0 0-1,0 1 0,1-1 0,-1 1 0,0-1 0,0 0 0,1 1 0,-1-1 1,0 0-1,1 1 0,-1-1 0,0 0 0,1 0 0,-1 0 0,0 1 1,1-1-1,-1 0 0,1 0 0,4 2 36,0 0 1,0 0-1,0-1 1,1 0-1,-1 0 0,7 0 1,19 0-12,1-2 0,-1-2 0,0-1 1,37-9-1,120-43 64,-153 44-62,1 3-1,0 0 0,67-5 0,-34 10 133,76 6-1,131 9-863,-264-10 561,-6-1 75,0 1-1,0-1 1,1 0 0,-1 0 0,0-1-1,0 1 1,13-4 0,5-10-224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15739,'16'-12'1809,"2"-4"-1177,10-12-248,2-4 816,7-7-488,2 1-119,-3 0-417,-5 4-296,-2 5-1249,-8 2 1209,-2 9-216,-6 2-128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5:4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10586,'12'-1'158,"-1"-1"0,1-1 0,0 0 0,-1 0 0,18-9 0,12-3 327,-5 4 7,2 2 1,-1 1 0,61-5 0,-68 9-444,-1-1 0,0-2 0,0-1 0,0-1 0,44-21 0,17-5 41,-77 32-80,0 0 1,1 1 0,-1 1 0,0 1-1,0-1 1,1 2 0,-1 0-1,17 3 1,38 2 15,133 3 102,49-1 48,-184-7-176,-1 3-1,104 19 1,44 4-4,-19-21 25,-149-7-11,1-3 0,56-11 0,35-17 62,-61 13-22,82-10 0,-127 26-47,1 2 0,-1 1 0,47 7 0,93 23 22,-34-5-11,-17-13 27,136-3 1,-65-5 3,-111-3-21,1-4 0,-1-3 0,134-28 0,-15 5 9,-166 27-21,1 1-1,-1 2 0,1 2 0,33 6 0,18 7 30,159 8 0,-196-23-39,0-3 0,0-1 0,0-3 0,90-23 0,-101 19-2,155-40 18,-151 42-13,-1 1 0,76-1 0,24 14 2955,-150 18-2235,6-17-549,0-1 0,0 0-1,-1 0 1,1 0 0,-1 0-1,-1-1 1,1 0 0,-1 0-1,0 0 1,0-1 0,-13 7 0,-38 20 118,20-18-242,36-13-50,1 0-2,0 1 0,-1-1 1,1 0-1,-1 0 0,1 1 0,0-1 0,-1 0 1,1 0-1,0 1 0,-1-1 0,1 1 1,0-1-1,-1 0 0,1 1 0,0-1 0,0 1 1,0-1-1,-1 0 0,1 1 0,0-1 1,0 1-1,0 0 0,-1-1 16,-1 0-20,-53 13 169,50-13-155,0 0 0,0 0 0,0 1 0,0 0 0,0 0 0,0 0-1,0 0 1,0 1 0,-8 4 0,13-6-11,0 1-10,3-3 25,-14 8 40,33-12-3694,-19 6 3450,0-1 0,0-1 1,0 1-1,0 0 0,0-1 0,0 1 0,0-1 1,0 0-1,-1 0 0,5-4 0,-4-3-297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5:5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3314 281 9506,'-114'49'1452,"-188"72"630,235-98-1646,-1-4 0,-112 19 0,-196-12-392,-17 4-65,-223 114 112,395-83 26,133-36-98,0 4-1,-140 67 1,205-84-18,1 0 0,-1 1 0,2 2 0,0 0 0,1 1 0,1 1 0,0 1 0,1 0 0,1 2 0,1 0 0,1 0 0,0 2 0,-19 38-1,-120 353-92,118-304 59,-31 120-1,56-176 27,2 0-1,-4 76 1,14-107 6,0 0 0,1 0 0,1 0 0,1 0 1,1-1-1,1 1 0,1-1 0,1-1 0,1 1 0,0-2 0,1 1 0,2-1 0,0-1 0,21 25 0,-13-19 0,1-2 0,1 0 0,1-1 0,1-2 0,0 0-1,2-2 1,0 0 0,1-2 0,53 21 0,0-10-10,125 25 0,-28-10-23,15 26 38,-31-9 4,-129-48-6,1-2-1,-1-2 0,40 3 0,-20-5 4,212 10 101,-203-13-76,-1-4 0,80-13 0,-41-6 40,-71 14-34,0 2 0,0 0 1,1 2-1,-1 1 0,57 2 0,10 13-11,-58-6-12,-1-2 0,1-1 0,-1-2 0,62-5 0,-75 1-11,6-3 4,1 2 0,0 1 0,0 2 0,0 1 0,39 4 0,13 7 5,83-1 0,84-11 29,-23 0-20,14-6 34,-35 1 302,-49-2-178,-6-1-156,-121 10-5,0 0 1,0 2-1,35 8 1,-8 2 30,-20-3-12,1-2 0,0-1 0,64 3 0,94-25-1,-145 8-26,1 2 0,0 3 1,76 5-1,-107 0-7,470 39 269,-454-43-246,0-1-1,64-12 1,68-27 1,-166 40-26,82-18-6,131-11 0,-87 14-12,-42 0 14,101-33 0,48-10-14,-201 54 9,-1 0 0,1 3 0,0 0 0,-1 2 1,41 6-1,0 4 7,0-3 0,0-3 0,104-9 0,-106-3 3,-1 3 1,1 4 0,97 9-1,-19 17 3,52 7-14,-171-30 8,0 0-1,0-3 1,0 0-1,49-9 1,30-16-23,56-9 0,-146 33 27,1 0 0,-1 2 0,1 0 0,0 1 0,-1 1 0,28 7 0,176 38 45,-172-39-51,0-2 0,71-3-1,-7-12-91,165-33 0,-137 17 35,-107 19 42,195-38-151,-195 34 98,-1-1 0,-1-2 0,0-1 1,43-24-1,-27 7-61,-1-2-1,-1-2 1,-2-3-1,-1-1 1,75-86-1,-91 88 10,-1-1-1,-2-1 0,-1-1 1,-3-2-1,-1 0 0,-2-1 1,27-90-1,-34 85 83,-3 0-1,-1-1 1,-3 0-1,0-80 1,-7 95 54,-2 0 0,-1 0 0,-1 1 0,-2-1 0,-2 1 0,-1 0 0,-22-49 0,16 48-18,-1 2 0,-1 0-1,-2 1 1,-2 1 0,0 1-1,-2 1 1,-1 1 0,-1 1-1,-1 1 1,-1 2 0,-2 1-1,0 1 1,-1 1 0,-1 2-1,-1 1 1,0 2 0,-1 1-1,-1 1 1,-40-8 0,-11 5 55,-116-7 0,-30-3 11,-263-105 90,332 80-110,-200-35 0,-310 18 144,152 20 106,-77-75-107,201 31-183,306 78-6,-131-6 1,-93 17-4,148 5 8,-187-24-1,78-19 20,-72-10 86,245 42-50,-146 3 0,106 18-18,-146 31 0,156-19-43,-196 8-1,-54-53 16,22-1 64,321 23-78,-1 3-1,0 1 0,1 1 0,0 3 1,1 1-1,0 2 0,-64 29 1,89-34 0,-1-2-1,-18 6 1,21-9 0,1 0 0,0-2 0,-14 1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5:5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0 9402,'-4'3'194,"-1"0"1,0 0-1,0-1 0,0 0 1,0 0-1,0 0 0,0 0 1,0-1-1,-1 0 0,1 0 1,-1-1-1,-7 1 0,6-1-142,1 0 1,0 1-1,0 0 0,-1 0 0,1 1 1,0 0-1,0 0 0,0 0 0,-10 6 1,-17 16 3,23-16 15,-1 0-1,0-1 0,-1 0 0,1 0 1,-1-1-1,0-1 0,-17 6 0,19-9-28,0 1-1,0 1 0,1-1 0,-1 2 0,1-1 0,0 1 0,0 1 0,1 0 0,-1 0 1,-13 13-1,9-5-13,1 1 1,1 0 0,0 0-1,1 1 1,-10 18 0,7-7-13,-16 40 0,25-56-21,1-1 1,0 1-1,1-1 0,0 1 0,1 0 1,0 0-1,1 16 0,2-19-2,0-1 1,1 1-1,-1 0 0,2-1 0,-1 0 0,1 0 0,0 0 1,0 0-1,6 6 0,12 21-38,-13-15 24,2 0 1,0-1-1,1 0 0,1-1 1,28 29-1,-38-42 20,1-1 0,0 0 0,0 0-1,0 0 1,0 0 0,1 0 0,-1-1 0,1 0 0,0 0-1,-1 0 1,1-1 0,0 0 0,0 0 0,0 0 0,0 0-1,0-1 1,0 0 0,0 0 0,1 0 0,-1 0 0,0-1-1,0 0 1,0 0 0,-1 0 0,1-1 0,0 0 0,0 0-1,-1 0 1,1 0 0,5-5 0,14-10 50,-1 0 0,21-22 0,-28 23-12,0 2 0,1 0 0,1 1 0,0 1 0,23-11 0,-36 20-25,0 2 0,0-1-1,0 1 1,0 0 0,1 0-1,-1 0 1,1 1-1,-1-1 1,0 1 0,1 1-1,7 1 1,-1-1 14,-10-1-18,-1 0 0,1 0 1,-1 0-1,1 0 1,-1 0-1,1 0 0,-1 0 1,1-1-1,-1 1 1,1 0-1,-1-1 0,1 1 1,-1-1-1,0 0 0,1 1 1,-1-1-1,0 0 1,0 0-1,1 0 0,-1 0 1,0 0-1,0 0 1,0 0-1,0 0 0,0 0 1,0 0-1,-1-1 0,1 1 1,0 0-1,-1-1 1,1 1-1,-1-1 0,1 1 1,-1 0-1,1-1 1,-1 1-1,0-1 0,0-1 1,0-1 32,0 0 0,0 0 0,0 0 0,-1 0 0,1 0 0,-1 1-1,0-1 1,0 0 0,0 1 0,-1-1 0,1 0 0,-1 1 0,0 0 0,-2-4 0,-3 0 62,0 0-1,0 1 0,0 0 1,-1 0-1,-11-6 1,-17-13 34,27 17-98,1-1 0,0 0 0,0-1 0,1 0 0,0 0 0,0 0-1,1-1 1,-5-13 0,-4-4-5,14 25-40,-1 0 0,1 1 0,-1-1 0,0 1-1,0-1 1,0 1 0,-1-1 0,1 1 0,0 0-1,-1 0 1,1 0 0,-1 1 0,-3-3 0,-1 1-144,0 1-1,0 0 1,0 0 0,-9-1 0,-1 0-217,7 1 203,1-3 20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6:0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19 8954,'-1'0'80,"0"0"0,1-1 0,-1 1 0,0 0 0,0 0 0,1-1 0,-1 1 0,0 0 0,0 0 0,0 0 0,1 0 1,-1 0-1,0 0 0,0 0 0,0 0 0,1 0 0,-1 1 0,0-1 0,0 0 0,0 0 0,1 1 0,-1-1 0,0 1 0,1-1 0,-1 0 0,0 1 0,1-1 0,-1 1 0,0-1 0,0 2 0,-21 23 970,15-16-754,-86 102 821,86-103-1097,0 0 1,0 1 0,2 0 0,-1 0-1,1 1 1,0-1 0,1 1-1,0 0 1,0 1 0,-2 15 0,2-7-11,2 0 1,0 1 0,1-1 0,3 38 0,-1-49-4,0 0 0,1 1-1,0-1 1,0 0 0,1 0 0,0 0-1,0 0 1,1-1 0,0 1-1,10 12 1,-6-10-1,0-1-1,0-1 0,1 1 1,0-2-1,0 1 1,1-1-1,12 7 0,-5-5-1,1-1-1,0-1 0,0 0 0,0-1 1,1-1-1,0-1 0,0 0 0,0-1 0,29 0 1,-40-3-8,0-1 0,-1 1 1,1-1-1,0-1 0,0 0 1,0 0-1,-1 0 0,1-1 0,-1 0 1,0 0-1,0-1 0,0 0 1,9-6-1,-8 3-1,0 0 1,-1-1-1,1 0 1,-2 0 0,1-1-1,-1 1 1,0-2-1,8-17 1,-2-5 13,-1 0 0,-2 0 0,-1-1 0,-1-1 0,2-38 0,-7 58 1,2-16 31,-1-31 0,-3 54-27,0-1 1,-1 1-1,0-1 0,0 1 0,0 0 0,-1 0 0,0 0 0,-1 0 1,-5-12-1,4 14-15,0 0 1,-1 1 0,1-1 0,-1 1-1,0 0 1,0 0 0,-1 0-1,1 1 1,-1 0 0,1 0 0,-10-3-1,-19-12 10,-9-10-1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15651,'-9'-16'2079,"7"14"-768,7 11-420,15 34-571,-7-15 216,0 0 0,2-1-1,31 41 1,-42-62-465,1 0-1,0-1 0,1 1 1,-1-1-1,1 0 0,0 0 1,1-1-1,-1 0 0,1 0 1,0 0-1,0-1 1,0 0-1,0 0 0,0-1 1,1 0-1,-1 0 0,1-1 1,0 0-1,13 0 0,-16-1-163,-1 0 0,1-1 0,0 0 0,0 0-1,-1 0 1,1-1 0,-1 1 0,1-1 0,-1 0 0,0-1-1,0 1 1,0-1 0,0 1 0,0-1 0,0 0-1,-1-1 1,0 1 0,1-1 0,2-3 0,1-4-226,-1 1 1,0-1 0,0 0 0,-1 0-1,0-1 1,3-13 0,2-11-501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17012,'0'3'1568,"-3"11"-904,-6 8-168,-1 10 800,-1 5-255,-1 13-257,-3 4-96,0 11-168,4 1-72,-2 1-184,3-2-112,1-2-168,-1-6-200,4-8-536,1-8-376,-1-15 912,2-4-200,-3-18-144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2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17 330 12507,'-8'9'1344,"1"4"-904,5-6-80,5-7 456,11-13-56,9-6-47,15-7-41,9-4-96,13-6-176,5-4-80,5-3-480,2 0-224,-1 5 336,-2 0-112,-12 5-56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16275,'0'0'42,"0"0"-1,0 0 0,0 0 0,0 0 0,0 0 0,0 1 1,0-1-1,0 0 0,0 0 0,0 0 0,0 0 0,0 0 0,0 1 1,0-1-1,0 0 0,0 0 0,0 0 0,0 0 0,0 0 0,0 1 1,0-1-1,0 0 0,0 0 0,0 0 0,0 0 0,0 0 1,0 0-1,0 1 0,0-1 0,0 0 0,1 0 0,-1 0 0,0 0 1,0 0-1,0 0 0,0 0 0,0 0 0,0 0 0,1 1 0,-1-1 1,0 0-1,0 0 0,0 0 0,0 0 0,0 0 0,0 0 0,1 0 1,-1 0-1,0 0 0,0 0 0,0 0 0,1 0 0,14 1 937,15-5-58,86-28 1042,-87 22-1814,1 1 0,0 2 1,0 1-1,1 1 0,44-1 0,-74 6-164,2 0-87,0-1 0,0 1-1,0 0 1,0 1 0,0-1 0,0 1 0,0-1-1,0 1 1,0 0 0,0 0 0,-1 0 0,1 0 0,0 0-1,-1 1 1,4 2 0,-6-4 65,0 1 1,0-1-1,0 1 1,0-1-1,0 0 0,0 1 1,0-1-1,0 1 1,0-1-1,0 1 0,0-1 1,0 1-1,-1-1 1,1 1-1,0-1 1,0 0-1,-1 1 0,1-1 1,0 1-1,0-1 1,-1 0-1,1 1 0,0-1 1,-1 0-1,1 1 1,0-1-1,-1 0 0,1 0 1,-1 1-1,1-1 1,-1 0-1,1 0 1,0 0-1,-1 0 0,1 0 1,-1 1-1,0-1 1,-22 9-281,20-8 145,-25 8-546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15459,'5'11'1529,"6"-11"-817,6-4-232,9-6 560,6-5-136,8-2-96,4-1-103,3 2-465,-1 4-304,-4 7-608,-8 3 600,-15-2-169,-8 2-87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23 844 15427,'0'0'78,"-1"0"-1,0 0 1,1 0-1,-1 0 0,0 0 1,1 0-1,-1 0 1,0-1-1,1 1 1,-1 0-1,0-1 1,1 1-1,-1 0 0,1-1 1,-1 1-1,1-1 1,-1 1-1,1-1 1,-1 1-1,1-1 1,-1 1-1,1-1 0,-1 1 1,1-1-1,0 0 1,-1 1-1,1-1 1,0 0-1,0 1 0,0-1 1,-1 0-1,1 1 1,0-1-1,0-1 1,-4-29 710,3 28-525,-1-37 378,2-1-1,2 1 0,1 0 1,10-44-1,45-156 111,-53 220-684,1-1-26,5-23 29,21-50 1,-27 82-66,0 1 0,0 1 0,1-1 0,0 1 0,1 0 0,0 0 0,1 1 0,0 0 0,15-14 0,-21 22-5,0-1 0,0 1 0,0-1 0,0 1 1,0 0-1,0 0 0,0 0 0,0 0 0,0 0 0,0 1 0,0-1 0,1 0 0,-1 1 0,0 0 0,1-1 1,-1 1-1,0 0 0,1 0 0,-1 1 0,0-1 0,0 0 0,1 1 0,-1-1 0,0 1 0,0 0 1,1 0-1,-1 0 0,0 0 0,0 0 0,0 0 0,0 1 0,-1-1 0,1 0 0,0 1 0,0 0 1,-1-1-1,1 1 0,-1 0 0,0 0 0,3 3 0,-1 2 4,0-1 0,0 0-1,0 1 1,-1 0 0,1-1 0,-2 1-1,1 0 1,-1 0 0,0 0 0,-1 0-1,1 0 1,-1 1 0,-1-1 0,1 0 0,-1 0-1,-1 0 1,-2 9 0,-1 1 22,-1 0-1,-1 0 1,-1-1 0,0 0 0,-15 22 0,21-36-1,4-3-4,3-1-18,0 0-1,1 0 1,-1 0-1,0 1 1,1 0-1,-1 0 1,1 0-1,0 0 1,-1 1-1,1 0 1,-1 0-1,1 1 1,10 2-1,-13-3-3,0 1 0,1 0 0,-1 1 0,0-1 0,0 0 0,0 1 0,0 0 0,-1 0 1,1 0-1,0 0 0,-1 0 0,1 0 0,-1 1 0,0-1 0,1 1 0,-1 0 0,-1 0 0,1-1 0,0 1 0,-1 0 0,1 1 0,-1-1 0,0 0 0,1 5 0,-1-5 14,-1-1 0,1 1 0,-1-1 0,0 0 0,0 1 1,0-1-1,0 1 0,0-1 0,0 1 0,-1-1 0,1 0 0,-1 1 0,0-1 0,0 0 0,0 1 0,0-1 0,0 0 1,0 0-1,0 0 0,-3 2 0,1-1 39,0 0 1,0 0-1,-1 0 1,1-1 0,-1 0-1,1 0 1,-1 0-1,0 0 1,0 0-1,-7 1 1,-4 1 156,0-1 1,-1-1 0,1 0 0,-1-1-1,-17-2 1,32 1-250,-1 0-1,0 0 0,1 0 1,-1 0-1,1-1 1,-1 1-1,0 0 1,1-1-1,-1 0 0,1 1 1,-2-2-1,3-2-1177,11-1 31,29-5-15,-14 3 384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18956,'6'58'3543,"-5"-48"-3310,0 11 128,1-1 0,2 1 0,7 29 0,-9-45-353,-1 0 1,1 0 0,0 0 0,0-1-1,1 1 1,-1-1 0,1 0 0,0 1-1,0-1 1,1-1 0,-1 1 0,1 0-1,0-1 1,0 0 0,0 0 0,0 0-1,0 0 1,1-1 0,8 4 0,40 10 9,-37-12-12,0 0 0,0 2 0,29 14 1,-39-17-3,-1 0 0,0 0 1,-1 1-1,1 0 1,-1 0-1,1 1 1,-1-1-1,-1 1 1,1 0-1,0 0 1,-1 0-1,0 0 1,-1 0-1,1 1 1,1 5-1,-2-6 44,0 0 1,-1 0-1,0 0 0,0 1 0,0-1 0,-1 0 0,1 0 0,-1 0 1,0 1-1,-1-1 0,1 0 0,-1 0 0,0 0 0,-1 0 0,1 0 1,-1 0-1,0 0 0,0 0 0,-1-1 0,-3 7 0,3-7 33,-1 1 0,0-1-1,0 0 1,-1 0-1,1 0 1,-1-1 0,0 1-1,0-1 1,0 0-1,0-1 1,-1 1 0,1-1-1,-1 0 1,1 0-1,-1-1 1,0 0-1,-11 1 1,3-1 38,0-1 0,0-1-1,0 0 1,0-1 0,1-1 0,-1 0 0,-17-6-1,0-3-68,1-1-1,-29-16 0,44 20-340,0 0 0,1-1-1,-19-18 1,33 28 191,0-1 0,1 1 0,-1-1 0,1 1 0,-1 0 0,1 0 0,-1-1 0,1 1 0,-1 0 0,1 0 0,-1-1 0,1 1 0,-1 0 0,1 0 0,-1 0 0,1 0 0,-1 0 0,1 0 0,-1 0 0,1 0 0,-1 0 0,1 0 0,0 0 0,-1 0 0,1 0 0,-1 0 0,1 1 0,10-2-298,11-6-331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14659,'14'17'1753,"5"3"-1065,9 3-216,4 6 880,2 4-480,2 4-120,-1 9-264,-4 3-87,-11 4-193,-6 1-80,-11-1-96,-3 0-64,-11-2-224,-5-4-120,-5-10-385,1-7 617,-3-8-112,-2-8-120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15195,'-23'15'1105,"1"1"-1,1 1 0,-23 23 1,38-33-947,0-1-1,0 2 1,0-1 0,1 1 0,0-1 0,1 1 0,0 1 0,0-1 0,1 1 0,0-1 0,0 1 0,1 0-1,-2 10 1,4-18-136,0 1 0,0 0-1,0-1 1,0 1 0,0 0-1,0-1 1,0 1-1,0 0 1,1 0 0,-1-1-1,0 1 1,1-1 0,0 1-1,-1 0 1,1-1 0,1 3-1,-1-4-8,0 1 0,0 0 0,0 0 0,0-1 0,0 1 0,0 0 0,0-1 0,0 1 0,0-1 1,0 1-1,0-1 0,0 0 0,0 1 0,0-1 0,0 0 0,1 0 0,-1 0 0,2 0 0,1 0 11,1-1 0,-1 0 1,1 0-1,-1 0 0,0-1 1,1 1-1,-1-1 0,0 0 1,0 0-1,6-4 0,1-2 90,0 0 0,0-1 0,-1-1 0,0 1 0,-1-2 0,0 1 0,0-1 0,-1-1 0,0 1 0,8-21 0,-15 31-91,0-1 0,0 1 0,-1-1-1,1 0 1,-1 1 0,0-1 0,1 0 0,-1 1 0,0-1 0,0 0 0,0 0 0,0 1 0,0-1 0,0 0 0,-1 1 0,1-1 0,-1 0-1,1 1 1,-2-4 0,1 4-4,0 0-1,0-1 1,0 1 0,0 1-1,-1-1 1,1 0-1,0 0 1,0 0 0,-1 1-1,1-1 1,0 0-1,-1 1 1,1 0-1,-1-1 1,1 1 0,-1 0-1,1-1 1,-3 1-1,-2 0-93,0 0-1,0 1 1,0-1-1,1 1 1,-1 1-1,0-1 0,0 1 1,1 0-1,-12 5 1,-26 24-1348,40-28 971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17884,'-2'15'916,"-2"-1"1,-7 21-1,6-21-609,1 0 0,-5 23 0,6-12-49,1 0 1,3 40 0,0-52-383,0 1 0,1-1 0,1 0 0,0 0 0,1 0 0,8 19 0,-4-19-884,-10-19-1762,0 3 2336,0 0 0,0 0 0,0 0 0,0 0-1,-4-4 1,2 3 181,-66-62-2602,59 57 3755,-1 0 1,0 1-1,0 0 0,-22-11 1,40 21-382,1-1 1,-1 0-1,0 0 1,1 0 0,-1-1-1,1 0 1,-1 0-1,11-3 1,74-13-990,-35 5 715,5 1-285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21 773 17332,'-2'6'318,"1"-1"-49,0-1 0,0 1 1,-1 0-1,0 0 0,-3 5 0,0-7 392,3-11-40,4-16 159,10-39-81,2 1-1,28-75 1,64-113-133,-99 236-541,65-121 99,-64 121-123,2 0 0,0 1 0,0 0 1,1 1-1,1 0 0,0 0 1,14-9-1,-24 20-2,-1-1-1,1 1 1,0 0 0,-1 0 0,1 0 0,0 0-1,0 1 1,0-1 0,0 0 0,0 1 0,0-1 0,0 1-1,0 0 1,0 0 0,0 0 0,3 0 0,-4 0-2,0 1 1,1-1 0,-1 1 0,0-1 0,0 1 0,1 0-1,-1-1 1,0 1 0,0 0 0,0 0 0,0 0-1,0 0 1,0 0 0,0 0 0,-1 0 0,1 0 0,0 0-1,0 2 1,2 3-3,-1 1-1,0-1 0,0 0 1,-1 1-1,0-1 1,0 1-1,0-1 0,-1 8 1,-1 0 4,0 0 0,-6 24 0,-1 6 26,8-43-26,0-1-1,0 1 0,0 0 1,0-1-1,0 1 0,0-1 0,0 1 1,0 0-1,0-1 0,0 1 1,1-1-1,-1 1 0,0-1 0,0 1 1,0-1-1,1 1 0,-1 0 0,0-1 1,1 0-1,-1 1 0,1-1 1,-1 1-1,0-1 0,1 1 0,-1-1 1,1 0-1,-1 1 0,1-1 0,-1 0 1,1 0-1,-1 1 0,1-1 1,0 0-1,-1 0 0,1 0 0,-1 0 1,1 1-1,0-1 0,-1 0 0,1 0 1,0 0-1,35-5-127,-8 1 10,-27 5 114,1-1 0,0 0 0,0 1 0,-1-1 0,1 1 0,0-1 0,-1 1 0,1 0 0,0 0 0,-1-1 0,1 1 0,-1 1 0,0-1 0,1 0 0,-1 0 0,0 0 0,0 1 0,1-1 0,0 2 0,0 0 5,-1 1 0,1-1-1,0 1 1,-1-1 0,0 1 0,0 0 0,0 0 0,1 5-1,-2 0 50,1 1 0,-1-1-1,0 0 1,-1 0 0,0 0-1,-4 16 1,3-19 52,0 1 1,-1-1-1,1 0 0,-1 0 0,0-1 0,-1 1 1,1 0-1,-1-1 0,0 0 0,-1 0 0,1 0 1,-1-1-1,-7 7 0,8-9-32,1 0 1,-1 0-1,1-1 0,-1 1 1,0-1-1,0 1 0,1-1 1,-1-1-1,0 1 0,0 0 1,0-1-1,0 0 0,0 0 1,0 0-1,0 0 0,0-1 0,0 0 1,0 0-1,1 0 0,-1 0 1,0 0-1,0-1 0,-4-2 1,-21-16 32,28 19-166,0 0 0,0 0 0,-1-1 0,1 1 0,0 0 0,0-1 0,0 1 0,1 0 0,-1-1 0,0 1-1,1-1 1,-1 0 0,0 1 0,1-1 0,0 1 0,-1-1 0,1-3 0,0 4-31,0 1-1,1-1 1,-1 0 0,0 0 0,1 1-1,-1-1 1,0 0 0,1 1 0,-1-1 0,1 0-1,-1 1 1,1-1 0,-1 0 0,1 1-1,0-1 1,-1 1 0,1-1 0,0 1-1,-1 0 1,1-1 0,0 1 0,-1-1-1,1 1 1,0 0 0,0 0 0,0 0 0,-1-1-1,3 1 1,25-2-716,-23 3 559,24-1-605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14843,'1'0'106,"-1"1"-1,1-1 1,-1 0-1,1 1 1,-1-1-1,0 1 1,1-1-1,-1 1 1,0-1-1,1 0 0,-1 1 1,0-1-1,0 1 1,1-1-1,-1 1 1,0 0-1,0-1 1,0 1-1,0-1 1,0 1-1,0-1 1,0 1-1,0-1 1,0 1-1,0-1 1,0 1-1,0 0 1,0-1-1,0 1 1,0-1-1,0 1 1,-1-1-1,1 1 1,0-1-1,0 1 1,-1-1-1,0 1 0,-13 30 1681,9-22-1253,-39 97 1179,30-68-1495,-2-1 1,-39 68-1,54-103-271,0-1 0,0 1 0,0-1 0,0 0 0,-1 1-1,1-1 1,0 0 0,0 0 0,-1 0 0,-2 2 0,3-3 1,1 0-1,-1 0 1,1 0 0,-1 1 0,0-1 0,1 0 0,-1 0 0,1 0 0,-1 0 0,1 0 0,-1 0 0,0 0 0,1 0 0,-1-1 0,1 1 0,-1 0 0,1 0 0,-1 0 0,0-1 0,1 1-1,-1-1 1,-2-1-80,1-1 0,-1 1-1,1-1 1,0 0 0,0 0-1,0 0 1,0 0-1,1 0 1,-2-4 0,-7-16-477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16604,'19'29'4108,"-18"-26"-3875,1 0 0,-1 0 0,0 0-1,1 0 1,0 0 0,0 0 0,0-1 0,0 1 0,0-1 0,1 0-1,-1 1 1,0-1 0,1 0 0,0 0 0,0-1 0,5 4 0,-7-5-177,1 0 1,-1 0 0,0 0 0,1 0 0,-1 0 0,0 0-1,1-1 1,-1 1 0,0 0 0,0-1 0,1 1 0,-1-1-1,2 0 1,-2 0-40,1 0 0,-1 1 0,0-1 1,0 1-1,1-1 0,-1 1 0,1 0 0,-1-1 0,0 1 0,1 0 0,-1 0 0,1 0 0,-1 0 0,1 0 0,-1 0 0,1 0 0,0 1 1,4 2 25,-1-1 1,1 1 0,-1 1-1,0-1 1,7 7 0,8 5-22,-54-49-2167,10 17 1757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11 149 16131,'-9'33'3612,"8"-31"-2545,1-5-161,5-19-24,2-5-606,-4 11-195,0 1-1,2 0 0,-1 0 1,2 0-1,0 0 1,13-21-1,-18 36-77,-1-1 0,0 1 0,0 0 0,0 0 0,0-1-1,0 1 1,0 0 0,1 0 0,-1 0 0,0-1 0,0 1 0,0 0 0,1 0 0,-1 0 0,0 0-1,0-1 1,1 1 0,-1 0 0,0 0 0,0 0 0,1 0 0,-1 0 0,0 0 0,0 0 0,1 0 0,-1 0-1,0 0 1,0 0 0,1 0 0,-1 0 0,0 0 0,0 0 0,1 0 0,-1 0 0,1 0 0,4 10 52,-1 20-187,-4-28 73,0 10-213,0-8-57,0 0-1,0 0 1,0 0 0,0-1-1,0 1 1,1 0-1,0-1 1,-1 1 0,2 0-1,-1-1 1,0 1-1,3 4 1,0-6-543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12155,'5'-6'222,"-1"0"1,0 0 0,0 0 0,-1 0 0,0 0 0,4-11 0,8-14 298,7-7 70,-10 14 113,2 0 1,33-41-1,-47 64-666,0 1 1,0-1 0,0 1 0,1 0 0,-1-1-1,0 1 1,1 0 0,-1-1 0,0 1 0,1 0 0,-1-1-1,0 1 1,1 0 0,-1-1 0,1 1 0,-1 0-1,0 0 1,1 0 0,-1 0 0,1-1 0,-1 1-1,1 0 1,-1 0 0,1 0 0,-1 0 0,1 0-1,-1 0 1,0 0 0,1 0 0,-1 0 0,2 1 0,-2-1 9,1 1 1,-1 0 0,1 0 0,-1-1 0,1 1-1,-1 0 1,0 0 0,1 0 0,-1 0 0,0 0-1,0 0 1,0 0 0,0 0 0,0 1 0,-2 41 683,2-40-616,-5 37 443,-2 46-641,10-82-22,3-3-75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16155,'-2'20'1617,"1"8"-1145,-5 10-152,5 8 632,1 7-352,1 1-104,5-2-240,1-5-192,3-11-384,1-9-144,1-11-328,-5-10 696,-4-12-200,-6-7-136,-4-6-16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14931,'-4'0'1192,"7"5"-879,1-2-161,13-1 528,3-2-200,13-6-552,5-6-80,6-3 128,0-8-24,1-9-88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20 696 13323,'-2'41'1619,"2"-26"-833,0 0 0,-1 0 0,-1-1 0,-5 20 0,3-27 354,2-10 8,0-14 114,6-23-605,2 2 1,1-1-1,14-43 1,46-112-357,8 10-247,-52 136-54,49-78 0,-67 119-20,1-1 0,0 1 0,1 0 1,-1 1-1,1-1 0,14-8 0,-20 13 10,1 2-1,-1-1 1,1 0-1,0 0 1,-1 0-1,1 1 1,0-1 0,-1 1-1,1-1 1,0 1-1,0 0 1,-1 0-1,1 0 1,0 0-1,0 0 1,-1 0 0,4 1-1,-4-1 0,1 1 0,-1 0 0,1 0 0,-1 0 0,1 0 0,-1 1 0,0-1 0,0 0 0,0 1 0,0-1 0,0 0 0,0 1 0,0 0 0,0-1 1,0 1-1,-1-1 0,1 1 0,-1 0 0,1-1 0,-1 1 0,1 3 0,1 8 4,-1 0 1,0-1-1,0 1 1,-2 0-1,1 0 1,-5 22-1,-24 77 358,19-77-214,7-22-85,1-5 11,-1 1 0,1-1-1,-1 1 1,-1-1 0,-4 8-1,8-16-61,-1 1 0,1-1-1,0 0 1,0 0-1,-1 0 1,1 0 0,0 0-1,0 0 1,-1 1-1,1-1 1,0 0 0,0 0-1,-1 0 1,1 0-1,0 0 1,-1 0 0,1 0-1,0 0 1,0 0-1,-1 0 1,1 0-1,0-1 1,0 1 0,-1 0-1,1 0 1,0 0-1,0 0 1,-1 0 0,1 0-1,0-1 1,0 1-1,-1 0 1,1 0 0,0 0-1,0-1 1,0 1-1,0 0 1,-1 0-1,1 0 1,0-1 0,0 1-1,0 0 1,0 0-1,0-1 1,0 1 0,0 0-1,0-1 1,0 1-1,-1-1 1,-6-14-184,7 15 164,-2-5-160,0 1-1,1-1 0,0 0 1,-1 1-1,2-1 1,-2-7-1,3 18-370,-1-5 536,1 1-1,-1 0 1,0 0 0,1 0 0,-1-1 0,0 1-1,0 0 1,0 0 0,0 0 0,-1-1 0,1 1 0,0 0-1,-1 0 1,1-1 0,-1 1 0,0 0 0,1-1-1,-1 1 1,0 0 0,0-1 0,0 1 0,0-1-1,0 0 1,-1 1 0,1-1 0,0 0 0,-1 0 0,-2 2-1,2-2 25,0 0 0,0 0-1,0 0 1,0 0-1,0 0 1,0 0 0,1 0-1,-1 1 1,0-1 0,1 0-1,-1 1 1,1 0-1,-1-1 1,1 1 0,0 0-1,0 0 1,0 0 0,0 0-1,0 0 1,0 0-1,0 0 1,0 4 0,1-6-8,0 0 1,0 0-1,1 0 0,-1 1 1,0-1-1,0 0 1,1 0-1,-1 0 1,0 0-1,1 0 0,-1 0 1,0 1-1,1-1 1,-1 0-1,0 0 0,1 0 1,-1 0-1,0 0 1,1 0-1,-1 0 1,0 0-1,1-1 0,-1 1 1,0 0-1,1 0 1,-1 0-1,0 0 1,1 0-1,-1 0 0,0-1 1,1 1-1,12-5 24,-13 5-24,18-8 35,0 1 1,19-5-1,-33 10-31,0 1 0,0 0 0,1 1 0,-1-1 0,0 1 0,1 0 0,-1 0 0,1 0-1,-1 0 1,0 1 0,1-1 0,-1 1 0,0 1 0,0-1 0,5 3 0,-7-3 12,-1 0-1,1 0 1,-1 1 0,1-1 0,-1 1 0,0 0-1,0-1 1,0 1 0,0 0 0,0-1 0,0 1 0,-1 0-1,1 0 1,0 0 0,-1 0 0,1 0 0,-1 0-1,0 0 1,0-1 0,0 1 0,0 0 0,0 0 0,0 0-1,0 0 1,-1 0 0,1 0 0,-1 0 0,1 0-1,-2 3 1,-1 4 111,-1-1-1,0 1 0,0-1 0,0 0 1,-6 8-1,4-9-20,0 0 1,0-1-1,0 1 1,-1-2-1,0 1 0,0-1 1,-1 0-1,0 0 0,1-1 1,-1 0-1,-1 0 1,1-1-1,0 0 0,-1 0 1,0-1-1,0 0 0,1-1 1,-1 0-1,0 0 0,0-1 1,0 0-1,-15-2 1,23 2-120,0 0 1,0 0 0,0 0 0,0-1-1,0 1 1,0 0 0,-1 0 0,1-1-1,0 1 1,0-1 0,0 1 0,0-1-1,0 1 1,0-1 0,0 1 0,0-1-1,0 0 1,-1-1 0,2 1-104,0 1 1,0-1-1,0 1 0,-1-1 1,1 0-1,0 1 1,0-1-1,0 0 0,0 1 1,0-1-1,1 0 0,-1 1 1,0-1-1,0 1 1,0-1-1,0 0 0,1 1 1,-1-1-1,0 1 1,1-1-1,-1 1 0,0-1 1,1 0-1,4-4-668,0 0-1,-1 0 1,2 0 0,8-6-1,11-7-308,4-9-269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6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16099,'12'-15'619,"1"0"-1,1 1 0,-1 1 0,2 0 1,0 1-1,1 1 0,0 0 0,0 1 1,1 1-1,0 1 0,34-12 0,-45 17-526,0 1-1,0 1 1,1-1-1,-1 1 0,1 0 1,-1 0-1,1 1 0,-1 0 1,1 0-1,12 2 1,-17-1-87,0-1 1,0 1 0,0 0 0,0 0 0,0 0 0,0 0 0,0 0 0,0 1-1,0-1 1,-1 0 0,1 1 0,0 0 0,-1-1 0,0 1 0,1 0 0,-1 0-1,0-1 1,0 1 0,0 0 0,0 0 0,0 1 0,0-1 0,0 0 0,-1 0 0,1 0-1,-1 0 1,0 1 0,0-1 0,1 0 0,-1 0 0,-1 0 0,1 1 0,0-1-1,-1 3 1,-2 12-12,-1 0-1,0 0 1,-13 31-1,12-34 2,-1 0 0,2 0 1,0 1-1,1-1 0,0 1 0,0 15 0,3-28 5,0 0 0,0 0-1,0 0 1,0 0-1,1 0 1,-1-1 0,0 1-1,1 0 1,0 0 0,-1 0-1,1 0 1,0-1 0,0 1-1,0 0 1,0 0-1,0-1 1,0 1 0,1-1-1,-1 0 1,2 2 0,0-1-8,-1-1 0,1 1 0,-1-1 0,1 0 0,0 0 0,0 0 0,-1-1 0,1 1 0,0 0 0,0-1 0,0 0 0,4 0 0,4-1-163,1 0 1,0-1 0,-1 0-1,0-1 1,20-7 0,-22 7 115,-1-1 0,0 0 0,1 0 0,-1-1 0,-1 0 1,1 0-1,8-8 0,16-22-205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16500,'3'-3'334,"0"1"1,0-1 0,0 1 0,0 0 0,0-1-1,0 2 1,1-1 0,-1 0 0,1 0 0,0 1-1,-1 0 1,1 0 0,0 0 0,5-1 0,2 1 92,-1 0 1,1 0-1,20 1 1,-28 1-380,0-1 0,1 0 1,-1 1-1,0 0 1,0-1-1,0 1 0,0 0 1,0 1-1,0-1 0,0 0 1,-1 1-1,1 0 0,0 0 1,-1 0-1,1 0 1,-1 0-1,3 2 0,-4-2-34,0 1-1,0-1 0,1 0 1,-1 0-1,-1 1 0,1-1 1,0 1-1,0-1 0,-1 1 1,0-1-1,1 1 0,-1-1 1,0 1-1,0-1 0,0 1 1,-1-1-1,1 1 1,0-1-1,-1 1 0,0-1 1,0 1-1,-1 2 0,-6 11 8,0-1 1,-2 0-1,1 0 0,-2-1 0,0 0 1,-1-1-1,-19 18 0,9-9-9,-21 28 0,42-50-15,1 0 0,-1 1 0,1-1 0,0 0 0,-1 1 1,1-1-1,0 0 0,0 1 0,-1-1 0,1 1 0,0-1 1,0 1-1,0-1 0,-1 1 0,1-1 0,0 0 0,0 1 1,0-1-1,0 1 0,0-1 0,0 1 0,0-1 0,0 1 1,0-1-1,0 1 0,0-1 0,0 1 0,1 0 0,12 1-213,23-13-372,-34 11 541,30-13 48,-1-2 0,0-1 0,56-39 0,-36 20-157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17708,'-3'13'1296,"-7"13"-944,-3 7-64,0 12 504,-2 6-184,-1 9-151,0 3-57,2-3-48,1-4-64,3-12-184,0-6-128,4-18-392,5-16-192,-7 3-385,7-21-1079,-2-12 1576,-3-3-288,1-9-161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15779,'8'7'1817,"1"0"-1161,4 2-208,1 1 1176,6 3-879,3-2-129,3-2-208,1 2-336,-2-2-736,-2-2-1097,-6-1 1489,-3-3-296,-4-5-184</inkml:trace>
  <inkml:trace contextRef="#ctx0" brushRef="#br0" timeOffset="1">339 137 16011,'40'-15'2355,"-36"12"-2125,1 1 0,0 0 0,0 0 0,0 0 0,0 1 0,0-1 0,0 1 0,0 1 0,1-1 0,-1 1 0,0-1 0,0 1 0,7 1 0,-11 0-175,1-1 0,-1 0-1,0 1 1,1-1 0,-1 1 0,0 0 0,1-1-1,-1 1 1,0 0 0,0 0 0,0 0-1,0 0 1,0 0 0,0 0 0,0 0 0,0 0-1,0 0 1,0 0 0,1 3 0,-1-1 4,0-1 0,0 1 1,-1 0-1,1 0 0,-1 0 1,1 0-1,-1 0 0,0 0 0,0 3 1,-2 5 22,1-1 0,-2 0 0,1 0 0,-7 15 0,-1-4-41,-1 0-1,0-1 1,-20 25 0,-6 12 28,35-55-72,1-1 0,0 1 0,1-1 0,-1 1 0,0 0 0,0-1 0,1 1 0,-1 0 0,1-1 0,-1 1 0,1 0 0,0 0 0,0 0 0,0 3 0,0-5-6,0 1 0,0-1 0,1 0 0,-1 1 0,0-1 0,0 0 0,1 1 0,-1-1 0,0 0 0,0 1 0,1-1 0,-1 0 0,0 1 0,1-1 0,-1 0 0,0 0 0,1 0 0,-1 1 0,1-1-1,-1 0 1,0 0 0,1 0 0,0 0 0,17-1-384,-2-4 145,1 0 0,-1-1 0,18-10 0,-11 5 72,24-12-177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19276,'9'4'1440,"6"-3"-1192,0-3-208,6-9 417,6-1-954,2-8 361,0-2-160,1-2-64</inkml:trace>
  <inkml:trace contextRef="#ctx0" brushRef="#br0" timeOffset="1">484 61 19316,'-1'10'1160,"1"-11"-1656,2-8-80,7-7 744,2-5-256,7-2-192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14203,'17'-7'704,"3"-12"-504,3-5-152</inkml:trace>
  <inkml:trace contextRef="#ctx0" brushRef="#br0" timeOffset="1">330 115 15371,'15'0'1337,"1"-11"-1281,2-10-312,7 0 984,3-1-1024,1 2-120,0 7-65,-2 6 9,-4 7 168,-3 7 176,-6 5 232,-5-1 56,-5 2-24,0-1 32,-4-18-64,-4-10-80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2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 17404,'-1'0'1336,"4"1"-1040,5 0-128,9-2 560,8-2-320,6-4-264,7 1-112,0-2-416,4-1-176,-6-1 456,-3-4-96,-9-2-80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2 171 16748,'-2'8'1472,"7"-5"-904,0-3-176,8 0 712,3-6-223,8-2-305,6-4-48,2-5-208,1-2-288,3-3-728,1-1-104,-8-3 591,-3 3-207,-12-3-128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565 105 12083,'-15'-5'258,"0"1"0,0 1 0,-1 0 1,1 1-1,-1 0 0,1 2 1,-21 1-1,25 0-185,0 1 0,0 0 0,-1 1 1,1 1-1,1-1 0,-1 2 0,1 0 0,-1 0 0,1 0 1,-16 13-1,3 1 55,1 1-1,1 0 1,1 2 0,1 0 0,0 1 0,2 1-1,1 1 1,-14 29 0,12-18-27,2 1 0,1 1-1,2 0 1,2 1 0,-10 57 0,18-67-116,1 1 1,1 0-1,1-1 0,2 1 1,1 0-1,2-1 1,0 0-1,2 0 0,1 0 1,2-1-1,0 0 0,2-1 1,1 0-1,1-1 1,1-1-1,2 0 0,0-1 1,2-1-1,0 0 0,2-2 1,0 0-1,1-1 1,1-2-1,1 0 0,1-1 1,51 25-1,-65-36-8,1-1 1,0-1-1,0 0 1,0-1-1,1 0 0,-1 0 1,1-2-1,-1 1 0,1-2 1,0 0-1,13-1 0,-14-1 14,-1 0-1,0-1 1,0-1-1,0 1 1,0-2 0,-1 1-1,0-1 1,0-1-1,0 0 1,-1-1-1,1 0 1,13-13-1,-3-1 28,0-1-1,-1-1 0,24-39 0,40-84 165,-42 65 73,48-136 0,-72 167-135,-3-1 0,-1 0 0,-4-1 0,5-58 0,-13 90-89,-1 1-1,0-1 1,-2 1 0,0 0 0,-1-1 0,-1 1 0,-1 0 0,0 1-1,-2-1 1,-14-29 0,13 34-83,0 1-1,-1 1 1,0 0-1,-1 0 1,0 0-1,-1 1 1,0 1 0,-1 0-1,0 1 1,0 0-1,-1 0 1,-1 2-1,-25-12 1,22 12-56,0 1 1,-28-6-1,15 6-66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4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29 10522,'0'-2'87,"-1"1"0,0-1 0,1 0 0,-1 1-1,0-1 1,0 1 0,0-1 0,-1 1 0,1-1 0,0 1 0,0 0-1,-1-1 1,1 1 0,-1 0 0,1 0 0,-1 0 0,1 0-1,-1 1 1,-3-2 0,2 1 12,1 1 1,-1-1-1,0 1 0,0 0 1,0 0-1,1 0 1,-1 1-1,0-1 0,0 1 1,1-1-1,-6 3 0,-5 3 109,0 0 0,0 1 0,1 1 0,-14 10 0,17-12-179,-21 17 87,1 1-1,1 1 0,1 2 0,1 1 1,2 0-1,0 2 0,2 1 1,2 1-1,-27 54 0,26-41-64,3 2-1,1 0 0,2 1 1,3 0-1,1 1 1,-6 88-1,13-70-38,6 102 1,0-142-16,2-1 1,0 0 0,2 0-1,1 0 1,1-1-1,20 45 1,-20-57 0,0-1 0,1 0-1,0 0 1,1 0 0,0-1 0,1-1-1,1 0 1,-1 0 0,1-1 0,1 0-1,0-1 1,0-1 0,0 0 0,1-1-1,23 7 1,-24-8 2,1-1 1,-1-1-1,1 0 0,0-1 0,0-1 0,0 0 1,0-1-1,0 0 0,0-1 0,0-1 1,0 0-1,0-1 0,-1 0 0,1-1 1,-1-1-1,25-11 0,-28 9 2,0-1-1,-1 1 1,1-2-1,-1 1 1,-1-1-1,0 0 1,0-1-1,-1 0 1,0 0-1,0-1 1,8-21-1,-1-1 1,-1-2-1,14-62 1,-13 27-37,-3-2 0,-3 1 1,-1-78-1,-9 50-173,-24-163 0,-3 118-192,26 131 355,-1 1 0,0 0 0,-1 1 0,0-1 0,-1 1 1,0 0-1,-1 0 0,-16-19 0,3 16-91,17 12 113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9:4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3 11867,'-9'-1'172,"-1"0"1,1 1-1,0 0 1,0 0-1,0 1 1,-1 1 0,1 0-1,0 0 1,0 0-1,1 1 1,-1 1-1,-9 4 1,3 1-23,1 0 0,1 1 0,-1 0 0,2 1 0,-23 23 0,13-7-6,0 0 1,2 2 0,1 0-1,2 1 1,1 1-1,1 0 1,-12 36 0,10-13 7,1 1 1,3 1 0,-9 88 0,18-107-143,3 0 0,1 1 0,1-1 0,2 0 0,2 0 0,2 0 0,13 46-1,-12-60-20,0-1-1,1 0 0,1 0 0,1-1 1,1 0-1,1-1 0,1-1 1,0 0-1,2-1 0,0 0 0,1-1 1,28 21-1,-36-31 3,0-1 1,0 0 0,1 0-1,0-1 1,0-1-1,0 0 1,0 0 0,1-1-1,0 0 1,-1 0-1,1-2 1,21 2 0,-22-3 2,0-1 1,0-1-1,1 0 1,-2 0-1,1-1 1,0 0 0,0 0-1,-1-1 1,0-1-1,0 1 1,0-1-1,0-1 1,-1 0 0,9-8-1,10-11 33,0-1 0,-2-1 0,-2-1-1,0-2 1,27-46 0,-14 12 141,50-122-1,-66 132-113,-1 0-1,-3-1 1,-3-1-1,-1 0 1,-4-1 0,3-108-1,-11 152-148,0-1 1,-2 1-1,0 0 0,0 0 1,-1 0-1,-1 0 1,-8-21-1,7 24 19,0 1 0,-1-1 1,0 1-1,0 1 0,-1-1 0,0 1 0,-1 1 1,1-1-1,-17-11 0,-24-13-203,-2 10-37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4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11106,'9'2'359,"0"0"-1,0-1 0,0 0 1,0 0-1,0-1 0,0-1 1,12-1-1,65-16-271,-39 7-52,-8 2-14,1 2 0,0 1 0,1 3 0,-1 1 0,1 2 0,62 8 0,116 32 401,163 21 559,17-47-756,3-26-342,13-1 50,194 22 50,347-9 22,-749-12 0,194-8-20,-1 23 70,27 28 337,17 0 226,704-18-97,-472-31-581,-254 39 44,42 0-2,267-5 226,-36 26 879,-410-24-770,20-8-96,-240-8-197,-28-1 250,0 1 1,39 8-1,-56-5-99,-11-3-79,0 0 1,1 0-1,-1-1 0,0 0 1,0 0-1,1-1 0,9-2 1,-19 2-92,1 0 0,-1 0-1,1-1 1,-1 1 0,1 0 0,-1 0 0,1 0 0,-1 0 0,1 0 0,0 0 0,-1 0-1,1 0 1,-1 0 0,1 0 0,-1 0 0,1 0 0,-1 0 0,1 0 0,0 0 0,-1 1-1,1-1 1,-1 0 0,1 0 0,-1 1 0,1-1 0,-1 0 0,0 0 0,1 1 0,-1-1-1,1 1 1,-1-1 0,0 0 0,1 1 0,-1-1 0,0 1 0,1-1 0,-1 1 0,1 0-1,-22-13-250,-39-27-626,29 22 630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16179,'1'-13'1169,"1"12"-913,1 9-128,-5 14 704,2 8-472,6 12-208,3 2-16,8 9 8,1 3 0,4-4-48,-2-2-40,-1-7-120,-4-3-96,-7-9-360,-6-5-120,-9-14 472,-7-8-104,-10-8-96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1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16700,'1'-13'161,"0"0"1,1 0-1,0 0 1,2 0-1,-1 1 1,1-1-1,1 1 1,0 0-1,1 0 1,1 1-1,-1-1 1,2 2-1,-1-1 1,16-15-1,-4 5-18,2 1 0,1 1 0,0 1-1,1 1 1,41-22 0,-41 26-63,0 2 0,1 1 0,0 0 0,34-7 0,-48 14-67,1 1 0,-1 0 0,1 1 0,0 0 0,-1 1 0,1 0 0,0 1 0,-1 0 0,1 0 0,-1 1 0,1 1-1,-1 0 1,12 4 0,-19-5-3,0-1-1,0 1 0,0 0 0,0 0 1,0 0-1,0 0 0,-1 1 0,1-1 0,0 1 1,-1-1-1,0 1 0,0 0 0,0 0 1,0 0-1,0 0 0,-1 0 0,3 5 1,-3-3 12,0 0 0,0 0 1,-1 0-1,1 0 1,-1 0-1,0 0 1,-1 0-1,1 0 1,-1 0-1,0 0 1,-2 4-1,-3 10 93,-1-1 0,-1 0 0,-1 0 0,-1-1 0,-13 18 0,2-6 206,-28 28-1,27-32 32,-24 34-1,46-59-345,-1 1 0,1-1 0,-1 1 0,1 0 0,0-1 0,-1 1 0,1-1 0,0 1 0,0 0 0,0-1 0,-1 1 0,1 0-1,0-1 1,0 1 0,0 0 0,0 0 0,0-1 0,0 1 0,0 0 0,0-1 0,1 1 0,-1 0 0,0-1 0,0 1 0,0 0 0,1-1 0,-1 1 0,0-1-1,1 1 1,-1 0 0,1-1 0,-1 1 0,0-1 0,1 1 0,-1-1 0,1 1 0,-1-1 0,1 0 0,0 1 0,-1-1 0,1 0 0,-1 1 0,1-1 0,0 0 0,-1 0-1,1 1 1,0-1 0,-1 0 0,1 0 0,0 0 0,1 0 0,6 2-9,1-1 1,0 0-1,11 0 0,-9 0 31,15 2-25,0 2 1,0 1 0,-1 1 0,1 1-1,-1 1 1,-1 2 0,0 0 0,-1 1-1,0 2 1,27 20 0,-47-32-34,0 0 0,0 0 0,0 0 0,0 0 0,1-1 1,3 2-1,-6-3 7,-1 0 0,1 1 0,0-1 0,-1 0 0,1 0 0,0 0 0,-1 0 0,1 0 0,-1-1 0,1 1 1,0 0-1,-1 0 0,1 0 0,-1 0 0,1-1 0,-1 1 0,1 0 0,-1-1 0,1 1 0,-1 0 0,1-1 0,-1 1 0,1 0 1,-1-1-1,1 1 0,-1-1 0,0 1 0,1-1 0,-1 1 0,0-1 0,1 1 0,-1-1 0,0 0 0,0 1 0,1-1 1,-1 1-1,0-1 0,0 1 0,0-1 0,0 0 0,0 1 0,0-2 0,1-7-222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1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18068,'13'-4'1880,"-5"0"-1344,-10-1 1489,-1 3-1961,1-3-16,-9 1-136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15891,'1'1'161,"-1"0"-1,1 0 1,-1 0-1,1 0 1,0 0-1,0 0 1,-1 0-1,1-1 1,0 1-1,0 0 1,0-1-1,0 1 1,0 0-1,0-1 1,0 1-1,0-1 1,0 0-1,0 1 1,0-1-1,0 0 1,2 1-1,0-1 26,0 0 0,0 0 0,0 0 0,0-1 0,0 1 0,0-1 0,0 1 0,3-2 0,8-4 186,1 0 1,20-13-1,-26 14-62,72-45-409,-1-3 0,79-70 0,-152 117-1097,-10 12 505,2-5 648,-6 11-649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16211,'28'-10'1977,"2"-10"-1201,3-12-296,2-6 1609,8-7-1361,2-1-152,0-1-32,-4 4-96,-3 7-384,-5 8-288,-10 9-568,-3 7-176,-19 11 736,-1-6-208,-14 10-145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16580,'-3'7'1800,"2"3"-1224,-5 6-320,0 2 1697,3 4-1641,2 3-408,2 0-633,4-5 689,0-14-144,4-6-144</inkml:trace>
  <inkml:trace contextRef="#ctx0" brushRef="#br0" timeOffset="1">30 373 17036,'-4'22'1256,"2"-12"-1032,2-6-88,9-5 280,5-5-176,6-7-480,3 0-104,-4-3 296,-2 5-112,-7 4-72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15731,'-19'10'1489,"-7"13"-889,-4 6-168,-4 11 904,-1 5-328,7 5-287,2 3-57,7-3-120,9-3-104,10-7-160,7-7-88,15-15-320,5-10-208,7-15-560,5-9-96,1-12 719,0-7-199,1-9-136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212 291 16852,'-119'116'3236,"107"-102"-3013,1-1 0,0 2-1,1-1 1,1 1 0,1 1 0,0 0 0,-8 21 0,15-31-163,-1-1-1,1 1 1,0-1 0,0 1-1,0 5 1,1-9-49,0-1 1,0 1 0,0-1-1,0 0 1,0 1 0,0-1 0,1 1-1,-1-1 1,1 0 0,-1 1-1,1-1 1,-1 0 0,1 0 0,0 1-1,0-1 1,-1 0 0,1 0-1,0 0 1,0 0 0,0 0 0,0 0-1,0 0 1,0 0 0,1-1-1,-1 1 1,2 1 0,1-1-1,1 0 0,0 0 0,0 0 0,0 0 0,0-1-1,-1 0 1,1 0 0,0 0 0,0-1 0,0 1 0,0-1 0,0 0 0,-1-1 0,1 1 0,0-1 0,-1 0 0,6-3 0,3-1 2,-2-1 1,1-1 0,-1 0-1,0 0 1,10-11 0,-11 9 31,-1 0 1,0 0 0,-1 0 0,0-1 0,-1-1 0,0 1 0,-1-1 0,7-17 0,-8 13 78,0-1 0,-1 1 0,-1-1 0,-1 0 0,-1 0 0,0-21 0,-1 37-119,1-1 0,-1 1 0,0 0 0,1 0 0,-1-1 0,1 1 0,-1 0 0,1 0 0,0 0-1,-1 0 1,1 0 0,0 0 0,0 0 0,0 0 0,0 0 0,-1 0 0,1 0 0,1 0 0,-1 1 0,0-1 0,0 0 0,0 1 0,0-1-1,0 1 1,1-1 0,-1 1 0,0 0 0,0-1 0,3 1 0,6-2 30,0 0 0,18 0 0,-16 1-28,-9 1-7,7-1-2,1 1 0,0 0 0,0 0-1,12 2 1,-20-1 2,0-1-1,-1 1 1,1 0-1,-1 0 1,1 0-1,-1 0 1,1 0 0,-1 0-1,0 1 1,1-1-1,-1 1 1,0-1-1,0 1 1,0 0-1,-1 0 1,1 0 0,0 0-1,-1 0 1,1 1-1,-1-1 1,1 0-1,0 5 1,1 1 20,-2 0 0,1 1 0,-1-1 0,0 1-1,-1-1 1,0 1 0,0-1 0,-1 1 0,0-1 0,-1 1 0,-2 7 0,-4 12 150,-20 49 1,16-59 465,101-280-93,-64 196-504,-22 57-40,-2 7 1,-1 0-1,0 1 1,1-1-1,-1 0 1,1 1-1,0-1 1,-1 1-1,1 0 1,0-1-1,0 1 1,0-1-1,0 1 1,0 0-1,2-2 1,-3 3-1,1 0 1,-1 1 0,0-1-1,1 0 1,-1 0 0,0 0 0,1 1-1,-1-1 1,0 0 0,0 0 0,1 1-1,-1-1 1,0 0 0,0 1-1,0-1 1,0 0 0,1 1 0,-1-1-1,0 0 1,0 1 0,0-1 0,0 0-1,0 1 1,0-1 0,0 0-1,0 1 1,0-1 0,0 0 0,0 1-1,0-1 1,0 0 0,0 1-1,0-1 1,0 0 0,-1 1 0,1 18-8,-2 11-15,-4 89-9,7-101 42,0 1 0,1-1 0,1 0 0,8 28 0,-11-46-10,0 1 1,0-1-1,0 1 0,0-1 1,0 1-1,0-1 0,0 1 1,1 0-1,-1-1 0,0 1 1,0-1-1,1 1 0,-1-1 1,0 0-1,1 1 0,-1-1 1,0 1-1,1-1 0,-1 1 1,1-1-1,-1 0 1,1 1-1,-1-1 0,1 0 1,-1 0-1,1 1 0,0-1 1,0 0-1,0-1 0,-1 1 0,1 0 0,-1-1 1,1 1-1,0 0 0,-1-1 0,1 1 1,-1-1-1,1 0 0,-1 1 0,1-1 0,-1 1 1,1-1-1,-1 0 0,0 1 0,1-2 0,12-32 47,-2-11 46,-3 0 1,-2 0-1,1-86 0,-7 119-78,0 8 4,0 6 0,1 1-15,0 1 1,-1 0-1,2-1 0,-1 1 0,0 0 1,4 5-1,-3-6-9,0 0 1,1 1-1,-1-1 0,1 0 1,0 0-1,0-1 0,0 1 1,0-1-1,0 1 0,1-1 0,-1 0 1,1 0-1,0 0 0,-1-1 1,1 1-1,0-1 0,5 1 1,-3-1-5,0-1 0,1 0 0,-1 0 0,1 0 1,-1-1-1,1 1 0,-1-2 0,0 1 0,1-1 0,5-2 1,3-2-14,-1-1 1,0 0 0,0-2 0,0 1 0,-1-1 0,0-1-1,22-23 1,-25 23 0,-1-2 0,16-23 0,-23 31 19,0 1-1,1-1 0,-2 0 1,1 0-1,0 0 0,-1-1 1,1 1-1,-1 0 1,-1 0-1,1-1 0,0 1 1,-1-1-1,0 1 0,0-5 1,-1 8 1,1 0 1,0 1 0,0-1-1,-1 0 1,1 0 0,-1 0-1,1 0 1,-1 1 0,1-1-1,-1 0 1,1 0-1,-1 1 1,0-1 0,1 0-1,-1 1 1,0-1 0,0 1-1,1-1 1,-1 1 0,0-1-1,0 1 1,0 0 0,1-1-1,-1 1 1,0 0 0,0 0-1,0 0 1,0-1 0,0 1-1,0 0 1,0 0 0,0 0-1,0 1 1,1-1 0,-1 0-1,0 0 1,0 0 0,0 1-1,0-1 1,-1 1 0,-3 1 3,0-1-1,1 1 1,-1 1 0,1-1 0,0 1 0,-6 4 0,1 0 12,1 1 0,0 1 1,1 0-1,0 0 0,0 0 0,1 1 0,0 0 0,-5 14 0,7-16-5,0 1 0,1 0 0,0 0 0,1 0 0,0 0 0,1 1 0,0-1 0,0 0 0,1 1 0,1 14 0,-1-21-39,1 0 0,-1 0 0,1 0 0,0 0 1,-1 0-1,1 0 0,1-1 0,-1 1 1,0 0-1,1-1 0,-1 1 0,1-1 0,0 1 1,0-1-1,0 0 0,0 0 0,0 0 0,1 0 1,-1 0-1,1 0 0,-1-1 0,1 1 1,-1-1-1,1 1 0,0-1 0,0 0 0,0 0 1,-1-1-1,1 1 0,0-1 0,0 1 0,0-1 1,6 0-1,0 0-148,0-1 1,0 0-1,0-1 1,0 0-1,0 0 1,0-1-1,-1 0 1,1-1-1,-1 0 1,9-5-1,24-18-311,-2-5-116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15211,'7'22'1001,"-1"2"0,0-1-1,-2 1 1,-1 0 0,0 38-1,1-5 48,-3-49-914,19 181 2066,-13-138-1668,25 82 0,-30-127-516,11 31 59,-12-36-80,-1 0-1,1 0 1,-1 0 0,1 1-1,-1-1 1,1 0-1,0-1 1,0 1-1,-1 0 1,1 0-1,0 0 1,0 0 0,0-1-1,0 1 1,0 0-1,0-1 1,0 1-1,0-1 1,0 1-1,0-1 1,0 1 0,1-1-1,-1 0 1,0 1-1,2-1 1,-2 0-18,0-1 1,0 1-1,0-1 1,1 1-1,-1-1 1,0 0-1,0 1 1,0-1-1,0 0 1,0 0-1,0 1 1,0-1-1,-1 0 1,1 0-1,0 0 1,0 0-1,-1 0 1,1 0-1,-1 0 1,1-1-1,-1 1 1,1 0-1,0-2 1,7-32-622,-7 30 500,1-10-320,0 1 0,0 0 0,-2-1 0,0 1 1,0-1-1,-1 1 0,-4-16 0,-4 15-224,-2 6-152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120 458 16388,'-2'0'63,"1"-1"1,-1 1 0,0 0 0,0 0 0,1 0 0,-1 0-1,0 0 1,0 0 0,1 1 0,-1-1 0,0 0 0,0 1-1,1-1 1,-1 1 0,1 0 0,-1 0 0,0-1 0,1 1-1,-1 0 1,1 0 0,0 0 0,-1 1 0,0 0 0,-4 4 83,0-1 0,1 1 1,-9 12-1,7-7 67,1 0-1,-1 1 1,2 0 0,0 0-1,-5 18 1,8-23-115,0 0 0,1 0 1,-1 0-1,2 1 0,-1-1 0,1 0 1,0 0-1,0 1 0,1-1 0,0 0 1,2 8-1,-2-14-70,-1 1 0,1-1 0,-1 1-1,1-1 1,0 1 0,-1-1 0,1 1 0,0-1 0,0 0 0,0 1 0,0-1 0,0 0-1,0 0 1,1 0 0,-1 0 0,0 0 0,1 0 0,-1 0 0,0 0 0,1 0 0,-1-1 0,4 2-1,-3-2-3,1 0 0,-1 1 0,0-2-1,1 1 1,-1 0 0,1 0-1,-1-1 1,1 1 0,-1-1-1,0 0 1,1 0 0,-1 0 0,3-2-1,4-1 13,-2-2 0,1 1 0,-1-1 0,0 0 0,0-1 0,10-12 0,-4 0 22,0 0 0,-2-2 0,0 0 0,-2 0-1,0 0 1,-2-1 0,0-1 0,-1 1 0,3-29 0,-9 26 0,-3 19-31,-4 13-21,3 1-6,0 0 0,1 1 0,0 0 0,1-1 0,0 1 0,0 0 0,0 15 1,0-10-20,2-1 0,0 1 0,1 0 0,3 19 0,-3-31 9,-1 0 1,0 0-1,1 0 1,-1 0-1,1 0 0,0-1 1,-1 1-1,1 0 1,0 0-1,0-1 1,0 1-1,0 0 0,0-1 1,1 1-1,-1-1 1,0 1-1,1-1 1,-1 0-1,1 0 0,2 2 1,-3-3-4,1 0 0,-1 1 0,1-1 1,0 0-1,-1 0 0,1 0 0,-1 0 0,1 0 1,0 0-1,-1-1 0,1 1 0,0 0 0,-1-1 0,1 0 1,-1 1-1,1-1 0,-1 0 0,3-1 0,4-4-50,0 0-1,0-1 0,-1 0 1,0 0-1,0 0 1,7-11-1,3-7-137,-2 0 0,-1-1-1,-1 0 1,-1-1 0,15-49 0,-16 37-45,-2-1 0,-2-1 0,4-64 1,-10 100 234,-1-2 9,1 0 1,-1-1 0,0 1-1,0 0 1,-1-1 0,0 1-1,-1 0 1,1 0 0,-6-13-1,7 19 10,0 0 0,0 1-1,-1-1 1,1 0 0,0 1-1,0-1 1,-1 0 0,1 1-1,-1-1 1,1 1 0,0-1-1,-1 0 1,0 1 0,1-1 0,-1 1-1,1 0 1,-1-1 0,1 1-1,-1-1 1,0 1 0,1 0-1,-1-1 1,0 1 0,1 0-1,-1 0 1,0 0 0,0-1-1,1 1 1,-1 0 0,0 0-1,1 0 1,-1 0 0,0 0 0,0 0-1,1 1 1,-1-1 0,0 0-1,1 0 1,-1 0 0,0 1-1,0-1 1,1 0 0,-1 1-1,1-1 1,-1 0 0,0 1-1,1-1 1,-1 1 0,-2 3 63,0-1 0,0 0 0,0 1 0,1 0 1,-1-1-1,1 1 0,-3 7 0,-6 19 208,2 1 0,1 0-1,1 0 1,1 1 0,2 0 0,1 0-1,2 0 1,2 35 0,1-51-180,-1 0 0,2 0 0,0-1 0,10 29 0,-11-40-85,-1 0 0,1 1 0,0-1 0,0 0 0,0 0 0,1 0 0,-1-1 1,1 1-1,0-1 0,0 1 0,0-1 0,1 0 0,-1 0 0,1 0 0,-1 0 0,1-1 1,0 0-1,0 0 0,0 0 0,1 0 0,5 1 0,-9-2-12,1-1-1,-1 0 1,1 1-1,-1-1 1,0 0-1,1 0 1,-1 0-1,1 0 1,-1-1-1,1 1 1,-1 0-1,1-1 1,-1 1-1,0-1 1,1 1-1,-1-1 1,0 1-1,1-1 1,-1 0-1,0 0 1,2-1-1,-2 0 2,1 0 0,-1 0-1,0 0 1,1 0 0,-1 0-1,0 0 1,0 0 0,-1 0-1,1-1 1,0 1 0,-1 0-1,1-4 1,0-2 11,-1-1-1,0 1 0,0-1 1,-1 1-1,0-1 1,-3-10-1,-15-39 68,17 54-73,0-1 0,0 1-1,-1 0 1,1 0 0,-1 0-1,0 0 1,0 1 0,0-1-1,-1 1 1,-5-6 0,8 9-7,1-1 0,-1 1 1,1 0-1,-1-1 1,1 1-1,-1 0 0,1-1 1,-1 1-1,0 0 0,1 0 1,-1-1-1,1 1 1,-1 0-1,0 0 0,1 0 1,-1 0-1,0 0 1,1 0-1,-1 0 0,0 0 1,1 0-1,-1 0 1,0 1-1,1-1 1,-1 0-1,1 1 1,-1-1 0,1 1 0,0-1-1,0 1 1,-1-1 0,1 1 0,0-1-1,0 1 1,-1-1 0,1 1 0,0-1-1,0 1 1,0-1 0,0 1-1,0 0 1,0-1 0,0 1 0,0 0-1,0 3 8,1-1-1,-1 1 1,1 0-1,0-1 1,0 1-1,0-1 1,2 5-1,0-4-2,-1-1-1,0 1 0,1 0 0,-1-1 1,1 1-1,0-1 0,1 0 1,-1 0-1,0 0 0,1 0 1,-1-1-1,1 1 0,0-1 0,0 0 1,4 2-1,-2-3-1,0 1 0,0-1 0,0 0 0,0 0 0,0 0 0,0-1 0,0 0 0,0 0 0,12-2 0,-5-1-4,1-1 1,-2 0-1,1 0 0,0-1 1,-1-1-1,0 0 0,0-1 1,-1 0-1,13-11 0,-9 5-9,-1 0 0,-1 0 0,21-28 0,-28 33 0,0-1-1,-1 0 1,0 0-1,0 0 0,-1-1 1,0 0-1,-1 0 1,4-15-1,-6 14-18,-4 14 26,-4 20 49,2 2 31,2-1-1,1 1 1,1 29 0,1-43-43,1 0-1,0 0 1,0 1-1,1-1 1,1 0-1,0 0 1,1 0 0,0-1-1,6 12 1,-9-20-28,0 0 0,0 0 0,0 0 0,1 0 0,-1 0 0,1-1 0,-1 1 0,1-1 0,0 1 1,-1-1-1,1 0 0,0 1 0,0-1 0,0 0 0,4 1 0,-5-2-7,1 1 1,-1-1-1,1 0 0,0 0 0,-1 0 1,1 0-1,0 0 0,-1-1 0,1 1 1,0 0-1,-1-1 0,1 1 0,-1-1 1,1 1-1,-1-1 0,3-1 1,0-1-42,0-1 1,0 1-1,0 0 1,0-1 0,-1 0-1,1 0 1,-1 0 0,0-1-1,-1 1 1,1 0 0,2-8-1,1-2-114,-2-1 0,0 1-1,0-1 1,-2 1 0,0-1-1,0-29 1,-2 15 114,-2-1-1,-9-43 1,-2 19-271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12635,'0'1'183,"-1"0"1,1-1 0,-1 1-1,1 0 1,0 0-1,0 0 1,-1-1 0,1 1-1,0 0 1,0 0 0,0 0-1,0 0 1,0 0-1,0-1 1,0 1 0,0 0-1,0 0 1,0 0 0,0 0-1,0-1 1,1 1-1,-1 0 1,0 0 0,1 0-1,-1-1 1,1 2 0,1 0 10,-1-1 0,1 0 0,-1 0 0,0 0 1,1-1-1,-1 1 0,1 0 0,0 0 1,-1-1-1,1 1 0,0-1 0,2 1 0,8 0 240,0 0-1,0-1 0,14-1 0,-21 0-224,55-1 313,0 3-1,0 2 1,69 13-1,-111-16-400,-17 0-118,-1 0 1,0 0-1,0 0 1,0 0-1,0 0 1,0-1-1,1 1 0,-1 0 1,0 0-1,0 0 1,0 0-1,0 0 0,0 0 1,0 0-1,0-1 1,1 1-1,-1 0 0,0 0 1,0 0-1,0 0 1,0 0-1,0-1 1,0 1-1,0 0 0,0 0 1,0 0-1,0 0 1,0 0-1,0-1 0,0 1 1,0 0-1,0 0 1,0 0-1,0 0 1,0-1-1,0 1 0,0 0 1,0 0-1,0 0 1,0 0-1,0 0 0,-1-1 1,1 1-1,0 0 1,0 0-1,0 0 1,-2-2 10,0 0 0,0 0 1,0 1-1,0-1 1,0 1-1,0-1 1,0 1-1,-1 0 0,1 0 1,-3-1-1,-23-7 11,0 1 1,0 2-1,-1 1 0,0 1 0,0 1 1,0 2-1,0 0 0,0 3 0,0 0 0,-45 10 1,73-11 27,4 2-9,17 3 14,34 6-15,-45-9-41,50 11 13,-31-6-3,1-1 0,-1-1 0,47 2 1,-74-9 83,-5-2-62,-9-3 2,-40-12 95,12 4-94,0 2-1,0 1 0,-48-5 0,88 16-65,1 0 0,-1 0-1,0-1 1,0 1-1,1 0 1,-1 0-1,0 0 1,1 0-1,-1 1 1,0-1-1,0 0 1,1 0 0,-1 0-1,0 0 1,1 1-1,-1-1 1,0 0-1,1 1 1,-1-1-1,1 1 1,-1-1-1,1 0 1,-2 2 0,2-2 16,0 1 0,0-1 1,0 1-1,0 0 0,-1-1 1,1 1-1,0 0 1,0 0-1,0-1 0,0 1 1,0 0-1,1-1 1,-1 1-1,0 0 0,0-1 1,0 1-1,1-1 1,-1 1-1,1 0 0,1 3 3,0 0 0,0 0 0,1-1 0,0 1 1,5 5-1,1-1-192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19740,'-8'17'1601,"6"4"-1241,2-1-232,10-2 488,6-2-520,10-3-752,7-2-257,4-1 649,3-1-232,2 1-176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18788,'-40'45'1923,"22"-26"-1348,1 0-1,1 1 1,1 1-1,-13 23 1,26-42-515,1 1 1,0 0-1,0-1 1,0 1-1,0 0 0,0 0 1,1 0-1,-1 0 1,0 5-1,2-7-52,-1 0 0,0-1 0,0 1-1,0 0 1,1-1 0,-1 1 0,0-1 0,1 1-1,-1 0 1,0-1 0,1 1 0,-1-1-1,1 1 1,-1-1 0,1 1 0,-1-1-1,1 0 1,-1 1 0,1-1 0,-1 0 0,1 1-1,0-1 1,-1 0 0,1 1 0,0-1-1,-1 0 1,1 0 0,-1 0 0,1 0 0,0 0-1,0 0 1,-1 0 0,1 0 0,0 0-1,-1 0 1,1 0 0,0 0 0,-1 0 0,1-1-1,-1 1 1,1 0 0,0-1 0,8-1-1,-1-1 1,1 1-1,-1-2 1,0 1-1,0-2 1,11-7 0,46-36-188,-41 29 120,17-14-46,-19 14-11,1 2 0,40-25 1,-62 41 119,0 1 0,0-1 0,0 1 0,0-1 0,0 1 0,0 0 0,0-1 0,0 1 0,0 0 0,0 0 0,0 0 0,0-1 0,0 1 0,0 0 0,0 0 0,0 0 0,0 1 0,0-1 0,0 0 0,0 0 1,0 0-1,-1 1 0,1-1 0,0 1 0,0-1 0,0 0 0,0 1 0,0 0 0,0-1 0,-1 1 0,1-1 0,0 1 0,0 0 0,-1 0 0,1-1 0,0 1 0,-1 0 0,1 0 0,-1 0 0,1 0 0,-1 1 0,3 6 68,0-1-1,-1 1 1,-1 0-1,2 13 1,1 3 60,-3-20-146,0-1 0,0 0 1,0 0-1,0 1 1,1-1-1,-1 0 1,1 0-1,0-1 1,-1 1-1,1 0 0,1-1 1,-1 1-1,0-1 1,1 1-1,-1-1 1,1 0-1,0 0 1,-1 0-1,1-1 1,0 1-1,0-1 0,0 1 1,1-1-1,-1 0 1,0 0-1,0 0 1,1-1-1,-1 1 1,0-1-1,1 0 0,-1 0 1,0 0-1,1 0 1,5-2-1,1 1-136,-1-2-1,0 1 1,0-1-1,0-1 1,-1 1-1,1-2 1,-1 1-1,0-1 1,0 0-1,0-1 1,9-9-1,6-8-350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 17588,'0'-7'1512,"-8"14"-1112,-3 12-184,-3 18 752,-4 6-223,1 10-321,1 4-80,5 1-152,2-2 0,9-16-48,9-9 24,10-21-152,6-10-168,14-20-560,3-11-272,6-21 767,0-8-159,3-5-80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82 263 14731,'-1'6'347,"0"1"1,-1-1-1,1 0 0,-1 0 0,-1 0 1,1 0-1,-1 0 0,-7 10 0,-2 6 618,4-7-655,1 2 0,1-1-1,0 1 1,1 0 0,1 0-1,1 1 1,0-1-1,1 1 1,1 0 0,2 24-1,-1-40-280,0 1 0,0-1 0,0 0 0,1 1-1,-1-1 1,1 0 0,0 0 0,0 1 0,0-1-1,0 0 1,0 0 0,0 0 0,0 0 0,1 0-1,-1-1 1,1 1 0,-1 0 0,1-1 0,0 1-1,-1-1 1,1 1 0,3 1 0,-3-3-13,0 1 0,0-1 0,1 0 0,-1 0 0,0 1 0,0-2 0,1 1 0,-1 0 0,0 0-1,0-1 1,1 1 0,-1-1 0,0 1 0,0-1 0,0 0 0,0 0 0,0 0 0,0 0 0,0-1 0,0 1 0,0 0 0,-1-1 0,3-1 0,7-8 38,0 0 0,-1 0 0,0-1 1,-1 0-1,-1-1 0,1 0 0,-2 0 0,0-1 1,6-18-1,-5 12 83,-2-1-1,0 1 1,-1-1 0,-2-1 0,3-42 0,-6 56-75,0 0 0,-1 0 0,0 0-1,0 0 1,-1 0 0,0 1 0,-4-11 0,5 16-51,1 1 0,-1-1 1,0 1-1,1-1 1,-1 1-1,0-1 0,0 1 1,0 0-1,0-1 0,0 1 1,0 0-1,0 0 0,-1 0 1,1 0-1,0 0 0,-1 0 1,1 0-1,0 0 0,-1 0 1,1 1-1,-1-1 0,0 1 1,1-1-1,-1 1 1,1-1-1,-1 1 0,0 0 1,1 0-1,-1 0 0,0 0 1,1 0-1,-1 0 0,0 0 1,1 1-1,-1-1 0,1 1 1,-1-1-1,0 1 0,1-1 1,-2 2-1,0 0-9,1 0 0,-1 0 0,1 0 0,-1 0 0,1 0 0,0 1-1,0-1 1,0 1 0,0-1 0,1 1 0,-1 0 0,1-1 0,-1 1 0,1 0 0,0 0 0,0 0-1,0 0 1,1 1 0,-1-1 0,1 0 0,0 0 0,0 5 0,-1-6-2,1 0 1,0 0 0,0 0-1,1 1 1,-1-1 0,0 0-1,1 0 1,-1 0 0,1 0-1,0 0 1,0 0-1,0 0 1,0 0 0,0 0-1,0 0 1,0 0 0,1 0-1,-1-1 1,1 1 0,-1 0-1,1-1 1,0 0-1,-1 1 1,1-1 0,0 0-1,0 0 1,0 0 0,0 0-1,0 0 1,0 0 0,0-1-1,0 1 1,4 0-1,4-1-14,0 0 0,0-1 1,0 0-1,0 0 0,0-1 0,-1 0 0,1-1 0,14-6 0,73-37-190,-95 45 200,46-24-497,86-61 1,-132 84 499,0 0 1,0-1-1,0 1 1,-1 0 0,1-1-1,-1 1 1,0-1 0,0 0-1,0 1 1,0-1 0,0 0-1,0 0 1,-1 0 0,0 1-1,1-1 1,-1-5 0,0-2 13,0-1 1,-1 1 0,-2-12 0,3 19-7,-1 1 0,1 0 1,-1 0-1,0 0 0,1 0 0,-1 0 1,0 0-1,0 0 0,0 0 0,0 0 1,-2-2-1,2 4-4,1 0 1,0 0 0,-1-1 0,1 1-1,0 0 1,-1 0 0,1-1-1,-1 1 1,1 0 0,0 0-1,-1 0 1,1 0 0,-1 0 0,1 0-1,-1-1 1,1 1 0,-1 0-1,1 0 1,0 0 0,-1 1-1,1-1 1,-2 0 0,-11 11 96,7-3-37,1 1 1,0 0-1,0 0 0,1 1 1,0-1-1,1 1 0,-3 14 1,-11 74 357,16-88-374,0 0 0,1-1-1,0 1 1,0 0 0,1-1 0,2 11 0,-2-18-42,-1 1 0,1-1 0,0 0 0,0 1 0,-1-1 0,1 0 0,1 0 0,-1 0 1,0 0-1,1 0 0,-1 0 0,1 0 0,-1-1 0,1 1 0,0 0 0,0-1 0,-1 0 0,1 1 0,0-1 1,1 0-1,-1 0 0,0 0 0,0 0 0,0 0 0,1 0 0,-1-1 0,0 1 0,1-1 0,-1 0 0,4 1 1,0-2-49,0 1 0,0-1 1,0 0-1,0-1 0,0 1 1,0-1-1,-1 0 0,1 0 1,-1-1-1,1 0 1,-1 0-1,0 0 0,0-1 1,0 1-1,6-8 0,1-1 56,-1 1 0,-1-2 0,0 1 0,14-26 0,-5 2-156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72 15107,'0'1'32,"0"-1"0,0 0-1,0 0 1,0 0 0,0 0-1,0 0 1,0 0 0,0 1-1,0-1 1,0 0 0,0 0-1,-1 0 1,1 0 0,0 0-1,0 0 1,0 0 0,0 0-1,0 1 1,0-1 0,-1 0-1,1 0 1,0 0 0,0 0 0,0 0-1,0 0 1,0 0 0,-1 0-1,1 0 1,0 0 0,0 0-1,0 0 1,0 0 0,0 0-1,-1 0 1,1 0 0,0 0-1,0 0 1,0 0 0,0 0-1,0 0 1,-1 0 0,1-1-1,0 1 1,0 0 0,0 0-1,0 0 1,0 0 0,0 0-1,-1 0 1,1 0 0,0 0 0,0-1-1,0 1 1,0 0 0,0 0-1,0 0 1,0 0 0,0 0-1,0-1 1,0 1 0,0 0-1,0 0 1,0 0 0,0-1-1,-5 18 746,-3 26 714,3 0 0,-1 54 0,10 90 306,0-134-1363,1 1 0,15 58 0,-13-85-389,1 0 1,1 0-1,1-1 1,1-1 0,29 46-1,-39-68-45,0-1 1,1 0-1,0 1 0,0-1 0,-1 0 0,1 0 0,0-1 1,3 3-1,-5-4 0,0 0 0,0 0 0,0 0 0,1 0 0,-1 0 0,0 0 0,0 0 0,0 0 0,0 0 0,1 1 0,-1-1 0,0 0 0,0 0 0,0 0 0,0 0 0,1-1 0,-1 1 0,0 0 0,0 0 0,0 0 0,1 0 0,-1 0-1,0 0 1,0 0 0,0 0 0,0 0 0,0 0 0,1 0 0,-1 0 0,0-1 0,0 1 0,0 0 0,0 0 0,0 0 0,0 0 0,0 0 0,1-1 0,-1 1 0,0 0 0,1-16-1,-9-61-20,3 39-12,1-60-1,7 55-66,1-1-1,12-45 1,27-82-285,0 3-9,-43 167 393,4-9-20,-2-1 0,0 0 0,0 0-1,-1 0 1,0 0 0,-1 0 0,0 0 0,-1 0 0,-3-17 0,3 27 21,1-1 0,-1 0-1,1 1 1,-1-1 0,0 1 0,1-1 0,-1 1 0,0-1-1,0 1 1,0 0 0,0-1 0,0 1 0,-1 0-1,1 0 1,0 0 0,0 0 0,-2-1 0,2 1 1,-1 1 1,1 0-1,0-1 1,0 1-1,0 0 1,0 0-1,-1 0 1,1 0-1,0 0 1,0 0-1,-1 0 1,1 0-1,0 0 1,0 1-1,0-1 1,0 0-1,-1 1 1,0 0-1,-1 0 6,0 1 0,0 0-1,0 0 1,0 1 0,0-1 0,1 0-1,-1 1 1,1-1 0,0 1 0,0 0 0,0 0-1,0 0 1,0 0 0,-1 5 0,-1 3 19,1 0-1,0 0 1,1 1 0,1-1 0,0 1 0,0 0 0,2 12 0,0-5 18,1-1-1,1 1 1,8 29-1,-9-42-36,0 0 1,1 0-1,-1 0 0,1 0 1,1 0-1,-1-1 0,7 8 1,-10-12-7,1 0-1,0 0 1,0 0 0,0 0 0,0 0 0,0 0 0,0 0 0,0-1-1,1 1 1,-1 0 0,0-1 0,0 1 0,0-1 0,1 1 0,-1-1-1,0 0 1,1 0 0,-1 1 0,0-1 0,0 0 0,1 0 0,-1 0-1,0-1 1,1 1 0,-1 0 0,0 0 0,1-1 0,-1 1 0,0 0-1,0-1 1,1 1 0,-1-1 0,0 0 0,0 1 0,0-1 0,0 0-1,0 0 1,0 0 0,0 0 0,0 0 0,0 0 0,0 0 0,-1 0 0,2-1-1,2-5 2,1 0-1,-1 0 1,0 0-1,0 0 1,-1-1-1,0 1 1,0-1-1,-1 0 1,2-14-1,0-3-9,1-46 0,-5 63 0,-1-1 0,0 1 0,-2-11 0,3 18 5,-1-1 1,1 1-1,0 0 1,-1 0 0,1 0-1,-1-1 1,1 1-1,-1 0 1,0 0-1,0 0 1,1 0-1,-1 0 1,-1-1 0,1 2 1,1 0 0,-1 0 0,1 0 0,-1-1 0,1 1 0,-1 0-1,1 0 1,-1 0 0,1 0 0,-1 0 0,1 0 0,-1 0 0,1 0 0,-1 0 0,0 1 0,1-1 0,-1 0 0,1 0 0,-1 0 0,1 1 0,0-1 0,-1 0 0,1 0 0,-1 1 0,1-1 0,-1 1 0,1-1 0,0 0 0,-1 1 0,1-1 0,0 1 0,-1 0 0,-3 5 7,0 0 0,1 0 0,0 1 0,0-1 0,0 1 0,1 0 0,0 0 0,0 0 0,1 0 0,-1 10-1,-2 1 21,-1 8 15,1 0 0,2 1 0,0-1 1,1 1-1,2-1 0,1 1 1,1-1-1,7 31 0,-7-47-20,0 0 0,1 0 0,0 0 0,1-1 0,0 1 0,0-1 1,1 0-1,0-1 0,1 1 0,7 7 0,-8-10-14,1-1 1,0 0-1,0 0 0,0 0 1,1-1-1,-1 0 1,1 0-1,0-1 0,0 0 1,1 0-1,-1-1 1,1 0-1,14 1 1,-23-3-9,5 1 3,-1-1 0,0 0-1,0 1 1,0-2-1,1 1 1,7-2-1,-12 2 1,1 0-1,-1 0 1,0-1-1,1 1 1,-1 0-1,0-1 1,1 1-1,-1 0 1,0-1-1,0 1 1,1-1-1,-1 1 1,0 0-1,0-1 1,0 1-1,1-1 1,-1 1-1,0-1 1,0 1-1,0-1 1,0 1-1,0 0 1,0-1-1,0 1 1,0-1-1,0 1 1,0-1-1,0 0 1,-4-15-10,4 12-4,-16-70-384,4-1 0,-5-125 0,19 209 442,-1-1 1,1 1-1,0-1 1,1 0-1,0 0 0,1 0 1,-1 0-1,8 10 1,-6-9-18,0 0 0,1-1 0,0 0 0,0-1 0,1 1 0,0-1 0,0 0 0,13 8 0,-11-9-8,1-1 1,0 0-1,22 6 1,-28-9-27,0-1 0,0 0 0,1 0 1,-1-1-1,1 1 0,-1-1 0,1 0 1,-1 0-1,1 0 0,-1-1 0,0 0 0,9-2 1,-12 2-38,0 1 0,0-1 1,0 1-1,0-1 0,-1 0 0,1 0 1,0 1-1,-1-1 0,1 0 0,0 0 1,-1 0-1,1 0 0,-1 0 0,0 0 1,1 0-1,-1 0 0,0 0 0,1 0 1,-1 0-1,0 0 0,0 0 1,0 0-1,0 0 0,0-2 0,-3-29 121,1 21-26,0-17-234,1-5-36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18140,'-7'-3'1896,"3"11"-1248,2 1-304,1 1 1377,1 0-1193,10-1-1032,4-2-440,6 0 688,5-1-216,2 5-161</inkml:trace>
  <inkml:trace contextRef="#ctx0" brushRef="#br0" timeOffset="1">342 118 19804,'-15'4'556,"0"0"-1,1 1 1,-1 0 0,1 1-1,-26 16 1,34-19-455,1 1 0,0-1 0,0 1 0,0 0-1,1 1 1,0-1 0,0 1 0,0-1 0,0 1 0,0 1 0,1-1 0,0 0 0,0 1 0,1-1 0,-1 1 0,1 0 0,-1 8 0,2-11-87,1-1 0,-1 0 0,1 0 1,0 0-1,0 1 0,0-1 1,0 0-1,0 0 0,1 0 0,-1 1 1,1-1-1,-1 0 0,1 0 1,0 0-1,0 0 0,0 0 0,0 0 1,0 0-1,0 0 0,0 0 0,1-1 1,-1 1-1,1 0 0,-1-1 1,1 1-1,0-1 0,-1 0 0,1 1 1,0-1-1,0 0 0,0 0 0,0 0 1,0-1-1,0 1 0,1 0 1,-1-1-1,0 1 0,0-1 0,4 0 1,4 1-126,0 0 1,0-1 0,1-1-1,-1 0 1,0 0-1,0-1 1,15-4 0,-13 2-189,0 0 0,1-1 1,-1 0-1,-1 0 0,1-1 1,-1-1-1,0 0 0,-1-1 1,1 0-1,-2 0 1,1-1-1,-1 0 0,0-1 1,13-20-1,-5-5-500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15531,'0'22'1825,"0"4"-1153,0 3-248,2 1 1104,5-3-672,1-1-183,5-6-273,2-4-104,0-8-152,1-5-80,-1-7-320,-4-6-208,-4-10 1736,-1-6-1272,-6-11 80,0-9 24</inkml:trace>
  <inkml:trace contextRef="#ctx0" brushRef="#br0" timeOffset="1">55 0 17812,'-5'19'1504,"4"4"-1128,0-3-176,1 0 712,4-3-327,4 3-553,1-4-264,4-3-521,-3-3-935,3-3 1384,1 2-256,2-1-136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0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0 654 14923,'3'-1'215,"0"0"1,0-1-1,0 1 0,-1 0 0,1-1 0,-1 0 0,1 1 1,-1-1-1,0 0 0,0 0 0,0 0 0,0-1 0,0 1 1,0 0-1,0-1 0,-1 1 0,1-1 0,-1 0 1,2-4-1,3-6 624,-1-1 1,5-21 0,-7 24-463,-1 3-77,0 0-1,0 0 1,-1 0-1,0-9 1,-3 12-24,-2 9-176,-5 13-73,4-4-26,0 1 0,1 0 0,1 0 0,1 0 0,0 0 0,0 1 0,1-1 0,1 0 0,4 28 0,-4-39 1,0-1-1,0 0 1,0 0-1,1 0 0,-1 0 1,1 0-1,0 0 0,0 0 1,0 0-1,-1 0 0,2 0 1,-1-1-1,0 1 1,0 0-1,1-1 0,-1 1 1,0-1-1,1 1 0,0-1 1,-1 1-1,1-1 0,0 0 1,0 0-1,0 0 1,-1 0-1,1 0 0,0-1 1,0 1-1,0 0 0,1-1 1,-1 0-1,0 1 0,0-1 1,0 0-1,0 0 1,0 0-1,0 0 0,0-1 1,0 1-1,1 0 0,-1-1 1,0 0-1,3-1 0,4-1 2,0-1 0,0 0 0,0-1 0,-1 0 0,0 0 0,0-1 0,0 0 0,8-9 0,2-4-73,-1-1 0,-1-1 1,-1-1-1,-1 0 0,-1-1 0,0 0 0,-2-1 0,-1-1 1,-1 1-1,10-50 0,-16 58-47,0 18 66,-3-1 52,0 0 0,0 0 0,1 0 0,-1 0 0,0 0 0,1 0 0,-1 0 0,1 0 0,-1-1 0,1 1 0,0 0 0,-1 0 0,1-1 0,0 1 0,-1 0 0,1-1 0,0 1 0,0-1 0,0 1 0,-1-1 0,1 1 0,0-1 0,0 1 0,0-1 0,0 0 0,1 1 0,0-2 2,1 1 0,-1 0 0,0-1-1,0 1 1,1-1 0,-1 1 0,0-1 0,0 0 0,0 0 0,0 0 0,0 0 0,0-1 0,3-2 0,23-22 19,-25 23-21,14-17-23,0-1 0,-1-1 0,-1 0 0,-2-1 0,0-1 0,-1 0 0,-2-1 0,0 0 0,7-29 0,-16 49 12,6-28-34,-6 31 46,-1 1-1,0 0 0,0 0 1,0 0-1,0 0 0,0 0 1,0-1-1,0 1 0,0 0 1,0 0-1,0 0 0,-1 0 1,1 0-1,0-1 0,-1 1 1,1 0-1,-1 0 0,0 0 1,1 0-1,-1 0 0,0 0 1,1 1-1,-3-3 0,2 3 3,0 0 0,1 0-1,-1 0 1,0 0 0,0 0 0,0 0-1,0 0 1,0 0 0,0 1 0,0-1-1,0 0 1,0 1 0,1-1 0,-1 0-1,0 1 1,0-1 0,0 1-1,1 0 1,-1-1 0,0 1 0,0-1-1,1 1 1,-1 0 0,1 0 0,-1-1-1,1 1 1,-1 0 0,1 0 0,-1 0-1,1-1 1,0 1 0,-1 2 0,-13 29 186,8-12-125,1 0 0,1 0 1,1 0-1,1 0 0,1 1 1,0-1-1,2 1 0,0-1 1,1 0-1,1 1 0,1-1 1,1-1-1,1 1 1,1-1-1,0 1 0,19 32 1,-18-39-64,1-1 0,0 0 1,1 0-1,0-1 1,21 17-1,-22-21-10,0 0-1,0-1 1,0 0 0,1-1 0,0 0-1,0-1 1,0 0 0,16 5 0,-25-9 7,-1 0 1,0 0 0,1 0-1,-1 0 1,0 1 0,1-1-1,-1 0 1,1 0 0,-1 0-1,0 0 1,1 0 0,-1 0-1,0 0 1,1 0 0,-1 0-1,1 0 1,-1 0 0,0 0-1,1 0 1,-1 0 0,0 0-1,1 0 1,-1-1 0,0 1-1,1 0 1,-1 0 0,0 0-1,1-1 1,-1 1 0,-7-9-4,-19-8 22,-41-20 110,33 20 153,1-1 1,1-2-1,1-1 0,-38-33 1,67 53-247,1 0 1,-1-1-1,1 1 0,0-1 1,0 1-1,0-1 1,-1 1-1,1-1 1,1 0-1,-1 1 1,0-1-1,0 0 1,1 0-1,-1 0 1,1 0-1,-1 1 1,1-1-1,0 0 1,0 0-1,0 0 1,0-3-1,1 2-16,0 0-1,0 0 1,0 0 0,0 1-1,1-1 1,-1 1-1,1-1 1,0 1 0,-1-1-1,1 1 1,0 0-1,5-4 1,7-4-205,-1 1-1,2 0 1,0 0-1,16-5 1,-19 8-155,173-71-1761,-112 50 1442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6:0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5167 21 12291,'-186'12'900,"-154"15"-956,212-11 95,-267 27 919,305-39-277,0-3-1,-129-16 1,-24-21 165,-216-21-712,-124 48-730,227 7 514,211-1 48,-314 1-347,349 7 266,-1 6 0,-122 26-1,114-7 122,3 4 0,0 6 0,-152 75 0,217-89-7,0 2-1,-57 43 1,88-57 1,1 2-1,1 0 1,0 1 0,1 1 0,1 1-1,0 0 1,-23 39 0,35-49 2,0-1 0,0 1 0,1 0-1,0-1 1,0 1 0,1 1 0,0-1 0,1 0 0,0 0 0,1 1 0,-1-1 0,2 0 0,1 12 0,0-9-10,1 1 1,1-1-1,0 0 0,1 0 0,0 0 1,1 0-1,0-1 0,12 17 1,8 4-83,1-2 1,2 0 0,0-2 0,67 47 0,53 29-88,227 119 0,-295-183 198,1-3 0,2-3-1,2-5 1,0-3 0,2-4-1,0-4 1,161 12 0,243-28-98,0-40-2,163-11 40,-27 2 39,-7-40-116,-499 60-18,0-6 1,-2-4 0,-2-6-1,-1-5 1,-3-5 0,-3-4-1,122-85 1,-164 94 142,-1-4 1,-3-3-1,89-96 0,-143 139-3,-1-1-1,0 0 1,-1-1-1,0 0 1,-2 0-1,12-26 1,-16 32-52,-1-1 1,0 1-1,0 0 1,0-1-1,-1 0 1,-1 1-1,1-1 1,-1 1-1,-1-1 1,0 0-1,0 1 1,0-1-1,-1 1 1,-4-11-1,1 7 10,-2 0 0,1 1 0,-1-1 0,-1 2 0,0-1 0,0 1 0,-1 0 0,-1 0 0,-11-8 0,-52-34-185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6:0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 11370,'-2'-2'78,"-1"1"-1,1-1 1,-1 1-1,0-1 0,1 1 1,-1 0-1,0 0 1,0 0-1,0 1 1,0-1-1,0 1 0,0-1 1,0 1-1,0 0 1,0 0-1,1 1 0,-1-1 1,0 0-1,0 1 1,0 0-1,0 0 0,0 0 1,0 0-1,1 0 1,-1 0-1,0 1 0,1-1 1,-4 4-1,0-1-17,2 0-1,-1 1 0,0 0 0,1 0 1,0 0-1,0 0 0,0 1 0,1-1 1,0 1-1,0 0 0,0 0 0,-2 7 1,1 4-30,1 0 1,0 0-1,1 0 0,1 0 1,1 0-1,0 0 0,5 27 1,1-9-26,1 1-1,19 52 1,-15-55-2,2-1 0,33 59 0,-40-80-6,1 0 1,1-1-1,0 0 0,0 0 1,0-1-1,1 0 1,1 0-1,0-1 0,0 0 1,0-1-1,16 8 0,-23-13 2,1 0 0,-1-1-1,1 1 1,0-1-1,0 0 1,-1 0 0,1-1-1,0 1 1,0-1-1,0 0 1,0 1 0,0-2-1,0 1 1,0 0-1,0-1 1,0 0 0,0 0-1,-1 0 1,1 0-1,0-1 1,-1 0 0,1 1-1,-1-1 1,1 0-1,-1-1 1,0 1-1,0-1 1,0 1 0,0-1-1,0 0 1,-1 0-1,1 0 1,-1 0 0,2-5-1,3-4 1,0 0 1,-1-1-1,-1 0 0,0 0 0,-1 0 1,0-1-1,-1 0 0,2-20 0,-2-7 16,-1-1-1,-5-63 0,0 80-4,-1-1 0,-1 1 0,-1-1 0,-1 2 0,-13-31 0,17 48-3,0 0-1,0 1 0,-1-1 1,0 1-1,-1 0 1,1 0-1,-1 1 1,0-1-1,-1 1 0,1 0 1,-1 0-1,-9-5 1,10 7-4,0 1 1,0 0-1,0 0 1,0 0 0,0 0-1,-1 1 1,1 0-1,0 0 1,-1 1-1,1-1 1,-1 1 0,1 0-1,0 1 1,-1-1-1,1 1 1,0 0 0,-9 3-1,-4 3 433,-15 4-129,16-11-166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1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14059,'8'0'902,"-1"1"1,1 0-1,0 1 0,10 3 1,24 4-173,225 4 384,-243-17-740,-23 4-359,-1-1-1,0 1 1,0 0-1,0 0 1,0 0-1,1 0 1,-1 0-1,0 0 1,0 0 0,0 0-1,0-1 1,1 1-1,-1 0 1,0 0-1,0 0 1,0 0-1,0-1 1,0 1-1,0 0 1,1 0-1,-1 0 1,0-1-1,0 1 1,0 0-1,0 0 1,0 0-1,0-1 1,0 1-1,0 0 1,0 0-1,0 0 1,0-1-1,0 1 1,-11-9 425,-5 2-320,0 1 0,-1 0 0,0 1 0,0 1 0,0 0 0,-1 1 0,1 1 1,-1 1-1,0 1 0,1 0 0,-30 5 0,36 0 43,19 0-198,22 1-109,-29-6 154,19 3-11,0 0-1,0-2 0,1 0 1,36-4-1,-56 3 6,0 0 1,0-1-1,0 1 0,-1 0 0,1 0 0,0 0 0,0-1 1,0 1-1,0 0 0,0-1 0,-1 1 0,1 0 0,0-1 0,0 0 1,0 1-1,1-2 0,-2 2-1,0-1 1,0 1-1,-1 0 0,1-1 0,0 1 1,0 0-1,0-1 0,0 1 1,0 0-1,0-1 0,0 1 1,0 0-1,-1 0 0,1-1 1,0 1-1,0 0 0,0-1 0,-1 1 1,1 0-1,0 0 0,0 0 1,-1-1-1,1 1 0,0 0 1,0 0-1,-1 0 0,1-1 0,-1 1 1,-29-11 117,2 5-71,0 2 0,0 1-1,-49 0 1,76 3-71,1 0-1,0 0 1,-1 0-1,1 0 1,0 0-1,-1 0 1,1 0 0,0 0-1,-1 0 1,1 0-1,0 0 1,-1 0-1,1 0 1,0 0 0,-1 0-1,1 0 1,0 0-1,-1 1 1,1-1-1,0 0 1,0 0-1,-1 0 1,1 0 0,0 1-1,0-1 1,-1 0-1,1 0 1,0 1-1,0-1 1,-1 0 0,1 0-1,0 1 1,0-1-1,0 0 1,0 1-1,-1-1 1,1 0 0,0 0-1,0 1 1,0-1-1,0 0 1,0 1-1,0-1 1,0 0-1,0 1 1,0-1 0,0 0-1,0 1 1,0-1-1,0 0 1,0 1-1,0-1 1,1 0 0,-1 1-1,13 16-811,-9-13 841,6 7-388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4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11 384 12243,'-11'29'9547,"13"-44"-7624,76-366-955,-72 365-3397,-8 36 1035,0-1 708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16043,'3'2'1601,"-2"-2"-945,2-5-232,1-2 768,2-3-208,3-6-191,-1-4-137,1-7-248,2-3-88,-1-6-96,-1-2-72,0-5-176,-4 1-128,-2-1-456,0 4-328,-4 6 736,-8 13-144,-2 15-153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4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7 165 11146,'-7'-42'7038,"8"38"-6788,-1 0 0,0 0 0,1 1 0,0-1 0,0 0 0,0 1 0,0-1 0,0 1 0,1-1 0,0 1 0,0-1 0,0 1 0,0 0 0,4-5 0,0 1-59,1 0 0,0 0 0,0 1 0,1 0-1,0 0 1,12-6 0,-17 10-180,0 0 0,0 1 0,0-1 0,0 1-1,0 0 1,0 0 0,0 0 0,1 0 0,-1 1 0,0-1 0,1 1-1,-1 0 1,0 0 0,1 0 0,-1 0 0,1 0 0,-1 1 0,0 0-1,1-1 1,-1 1 0,5 3 0,-5-2-9,-1-1 1,-1 1-1,1 0 0,0 1 1,0-1-1,-1 0 0,1 0 1,-1 1-1,0-1 0,0 1 1,0-1-1,0 1 0,0 0 1,0-1-1,-1 1 0,1 0 1,-1-1-1,0 1 1,0 0-1,0 3 0,0 6 19,-1 1-1,-4 24 1,-3-2 44,-1 0 0,-3-1 0,-16 36 0,24-54-23,10-9-24,-4-6-19,1-1 1,0 0-1,0 1 1,0-1-1,-1-1 0,1 1 1,6-1-1,-9 1 0,22-3 7,-1-1-15,0 2 0,25-1 0,-41 3 3,-1 0 0,1 0 1,-1 1-1,1 0 0,-1-1 1,1 1-1,-1 1 0,0-1 0,1 1 1,-1 0-1,0-1 0,0 2 1,0-1-1,-1 0 0,1 1 0,4 4 1,-7-6 7,0 0 1,0 0 0,-1-1-1,1 1 1,0 0 0,-1 0-1,1 0 1,-1 1 0,1-1-1,-1 0 1,1 0 0,-1 0-1,0 0 1,0 0 0,1 0-1,-1 1 1,0-1 0,0 0-1,0 0 1,0 0 0,-1 0-1,1 1 1,0-1 0,0 0-1,-1 0 1,1 0 0,0 0-1,-1 0 1,1 0 0,-1 0-1,0 0 1,1 0 0,-1 0-1,0 0 1,0 0 0,-1 1-1,-4 4 70,0-1 0,-1 0 0,1 0-1,-12 5 1,5-2 75,-97 77 1139,42-31-453,67-53-828,0 0 1,0 0-1,0 0 1,-1 0-1,1 0 1,-1 0-1,1 0 1,0 0-1,-1-1 0,0 1 1,1-1-1,-1 1 1,1-1-1,-1 1 1,0-1-1,1 0 0,-1 0 1,0 0-1,-2 0 1,2-1-87,1 0 1,0 0 0,0 0 0,0 0-1,0 0 1,1 0 0,-1 0 0,0 0-1,0-1 1,0 1 0,1 0 0,-1 0-1,1-1 1,-1 1 0,1 0-1,0-1 1,-1 1 0,1 0 0,0-1-1,0 1 1,0 0 0,0-1 0,0-2-1,2-29-740,2 14 222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83 11186,'2'-10'1125,"0"0"-1,-1 1 0,0-1 0,0-16 1,-1 26-1075,0 0 1,0-1-1,-1 1 1,1 0 0,0-1-1,0 1 1,0 0 0,0 0-1,0-1 1,-1 1-1,1 0 1,0 0 0,0 0-1,0-1 1,-1 1-1,1 0 1,0 0 0,0 0-1,-1 0 1,1-1 0,0 1-1,0 0 1,-1 0-1,1 0 1,0 0 0,-1 0-1,1 0 1,0 0-1,0 0 1,-1 0 0,1 0-1,0 0 1,-1 0 0,1 0-1,0 0 1,-1 0-1,1 0 1,0 0 0,0 0-1,-1 0 1,1 0-1,0 1 1,0-1 0,-1 0-1,1 0 1,0 0 0,0 0-1,-1 1 1,1-1-1,0 0 1,0 0 0,0 1-1,-1-1 1,-14 10 952,6-1-899,1 1 0,0-1 0,0 1 0,1 1 0,0 0 0,0 0 0,1 0-1,1 0 1,0 1 0,1 0 0,0 0 0,1 0 0,0 1 0,1-1-1,0 1 1,1 0 0,1 14 0,0-24-103,0 0-1,0 0 1,1 0 0,-1-1-1,1 1 1,0 0 0,0 0-1,0 0 1,0 0-1,1-1 1,-1 1 0,1-1-1,-1 1 1,1-1 0,0 1-1,0-1 1,0 0-1,0 0 1,1 0 0,-1 0-1,0-1 1,1 1 0,-1 0-1,1-1 1,0 0-1,4 2 1,7 2-4,0-2 0,0 0 0,1 0 1,20 0-1,3 2 3,-29-4 1,-1 1 1,1-1 0,-1 2-1,1-1 1,-1 1 0,0 1-1,0-1 1,9 7-1,-13-7 0,0 0 0,-1 1 0,1-1-1,-1 1 1,1 0 0,-1-1 0,-1 2-1,1-1 1,0 0 0,-1 0 0,0 1-1,0 0 1,0-1 0,-1 1 0,3 9-1,-2-1 49,0 0-1,-1 0 1,-1-1-1,0 1 0,0 0 1,-1 0-1,-1 0 0,0-1 1,-1 1-1,0-1 1,-1 1-1,-8 18 0,7-21-8,-1 0 0,1 0 0,-1-1 1,-1 0-1,0 0 0,0 0 0,-1-1 0,0 0 0,0 0 0,-1-1 0,0 0 0,0 0 0,-1-1 0,-15 7 0,23-12-38,1 0-1,0-1 1,0 1-1,-1 0 1,1-1-1,-1 1 1,1-1-1,0 0 1,-1 0-1,1 1 0,-1-1 1,1 0-1,-1 0 1,1 0-1,-1 0 1,1-1-1,-1 1 1,1 0-1,-1-1 1,1 1-1,0 0 1,-1-1-1,-2-1 1,3 1-3,0-1 1,0 1-1,0-1 1,0 1-1,0-1 0,0 1 1,1-1-1,-1 1 1,1-1-1,-1 0 0,1 0 1,-1 1-1,1-1 0,0 0 1,0 0-1,0-2 1,0-6-6,1 0 0,0-1 0,0 1-1,2 0 1,4-15 0,88-181 4,-17 43 21,-66 133-4,-1 0 1,-2-1-1,9-52 0,-16 75 13,-1-1 0,-1 0 0,0 1 0,0-1 0,0 0 0,-3-9 0,3 17-18,0-1 1,0 1-1,-1-1 1,1 1-1,-1 0 1,1-1-1,-1 1 1,1 0-1,-1 0 1,0 0-1,1-1 1,-1 1-1,0 0 1,0 0-1,0 0 1,0 0-1,0 0 1,0 0-1,0 0 1,0 1-1,-1-1 1,1 0-1,0 1 1,0-1-1,-1 0 1,1 1-1,0 0 1,-1-1-1,1 1 1,0 0-1,-1 0 1,1-1-1,-1 1 1,1 0-1,0 0 1,-1 1-1,1-1 1,-1 0-1,1 0 1,0 1-1,-1-1 1,1 1-1,0-1 1,0 1-1,-1 0 1,-1 0-1,-2 3-41,0-1-1,0 1 1,0 0-1,0 0 0,1 0 1,0 0-1,-1 1 1,2 0-1,-1 0 1,0 0-1,1 0 1,0 1-1,-2 6 1,1-6-27,1 1 1,-1-1-1,0 0 1,0 0-1,0 0 1,-1-1-1,0 1 1,-8 6-1,-7-1-175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74 14339,'-2'1'544,"0"0"0,0 1 0,0-1 0,0 0 0,0 1 0,1-1 0,-1 1 0,0 0 0,-1 1 0,3-2-439,0-1 1,0 0-1,0 0 0,-1 1 0,1-1 0,0 0 1,0 0-1,0 1 0,0-1 0,0 0 0,0 0 1,0 1-1,0-1 0,0 0 0,0 1 0,0-1 1,0 0-1,0 1 0,0-1 0,0 0 1,0 0-1,0 1 0,0-1 0,0 0 0,0 0 1,0 1-1,1-1 0,12 5 1311,9-5-1182,-1 0 0,0-2 0,0 0 0,0-1 0,39-12 0,97-44-234,-103 37 135,-70 40 7,-5-1-111,-1 0 0,0-2 1,-2-1-1,-38 18 0,45-25-4,-1 0 0,0-1 0,-1-1-1,1-1 1,-1 0 0,0-1 0,-25 0-1,44-3-25,0 0 0,0-1 0,0 1-1,-1 0 1,1 0 0,0 0 0,0 0 0,0 0-1,0 0 1,0 0 0,0 0 0,0 0 0,0 0-1,-1 0 1,1-1 0,0 1 0,0 0-1,0 0 1,0 0 0,0 0 0,0 0 0,0 0-1,0-1 1,0 1 0,0 0 0,0 0 0,0 0-1,0 0 1,0 0 0,0 0 0,0-1 0,0 1-1,0 0 1,0 0 0,0 0 0,0 0-1,0 0 1,0 0 0,0-1 0,0 1 0,0 0-1,0 0 1,0 0 0,0 0 0,1 0 0,-1 0-1,0 0 1,0-1 0,0 1 0,0 0-1,0 0 1,0 0 0,0 0 0,0 0 0,1 0-1,-1 0 1,0 0 0,0 0 0,0 0 0,0 0-1,0 0 1,0 0 0,1 0 0,-1 0 0,0 0-1,10-8-5,246-76-472,-228 76 294,-18 5-180,-27 9 289,-29 8 123,29-10 120,0 1-453,-1-1 0,-20 3 0,35-7 217,-1 1 0,1-1 1,-1 0-1,0 0 0,1 0 0,-1-1 1,1 1-1,-1-1 0,1 0 0,-1 0 1,1 0-1,0-1 0,-1 1 0,1-1 1,0 1-1,-5-5 0,-6-8-293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80 15259,'-1'0'212,"0"-1"1,0 0-1,0 0 0,0 1 0,0-1 0,1 0 0,-1 0 0,0 0 1,1 0-1,-1 0 0,1 0 0,-1 0 0,1 0 0,-1 0 1,1 0-1,0 0 0,-1 0 0,1-3 0,1 3-86,-1-1 1,1 1-1,0 0 0,0 0 0,-1-1 0,1 1 1,0 0-1,0 0 0,0 0 0,0 0 0,1 0 1,-1 0-1,0 1 0,2-2 0,5-4 97,1 1 0,-1 0 0,1 1 0,0 0-1,1 0 1,-1 1 0,1 0 0,-1 0 0,1 1 0,16-1-1,-23 3-204,0 0-1,-1 0 0,1 0 1,0 0-1,0 0 0,0 1 1,0-1-1,0 1 0,-1 0 1,1 0-1,0 0 0,0 0 1,-1 1-1,1-1 0,-1 1 1,1-1-1,-1 1 0,0 0 1,0 0-1,0 0 0,0 0 1,0 0-1,0 0 0,0 1 1,-1-1-1,1 1 0,-1-1 1,1 1-1,-1 0 0,0-1 1,0 1-1,-1 0 0,1 0 1,0 0-1,-1-1 1,0 1-1,1 0 0,-1 0 1,-1 4-1,1 2 40,0 1-1,-1-1 1,-1 0 0,1 0-1,-2 1 1,1-1 0,-1-1-1,-7 16 1,2-9 114,-1 1-1,0-1 1,-18 21-1,26-36-165,1 1 1,0-1-1,0 0 0,0 0 1,-1 0-1,1 1 0,0-1 0,0 0 1,0 0-1,0 1 0,-1-1 1,1 0-1,0 0 0,0 1 1,0-1-1,0 0 0,0 0 0,0 1 1,0-1-1,0 0 0,0 1 1,0-1-1,0 0 0,0 0 0,0 1 1,0-1-1,0 0 0,0 1 1,0-1-1,0 0 0,0 0 0,1 1 1,-1-1-1,11 4 20,27-5-199,-20 1 86,-11 0 46,-1 1 1,1 0 0,0 0-1,-1 1 1,1 0 0,-1 0-1,0 0 1,1 1 0,-1 0-1,0 0 1,-1 1 0,1-1-1,-1 1 1,1 1 0,6 6-1,-9-7 50,0 0 1,0 0-1,0 0 0,0 0 0,-1 1 0,0-1 1,0 1-1,0-1 0,0 1 0,-1 0 0,0 0 0,0 0 1,0-1-1,0 1 0,-1 0 0,0 0 0,0 0 1,0 0-1,-1 0 0,1 0 0,-3 8 0,-1-1 155,-1-1 0,1 0 0,-2 0-1,1-1 1,-2 1 0,1-1 0,-1-1-1,-1 1 1,0-1 0,0-1 0,-1 1-1,0-1 1,0-1 0,-1 0 0,0 0 0,0-1-1,-1 0 1,1 0 0,-1-2 0,-1 1-1,-16 3 1,27-7-195,1-1 0,-1 0 0,0 0 0,1 1 0,-1-1 0,0 0 0,0 0 0,1 0-1,-1 0 1,0 0 0,0 0 0,1 0 0,-1 0 0,0 0 0,0-1 0,1 1 0,-1 0 0,0 0 0,0-1 0,1 1 0,-1 0-1,0-1 1,1 1 0,-1-1 0,1 1 0,-1-1 0,1 1 0,-1-1 0,0 1 0,1-1 0,0 0 0,-1 1 0,1-1 0,-1 0-1,1 1 1,0-1 0,-1-1 0,0-2-380,1 0-1,-1 0 0,1 0 0,0-1 1,1-7-1,0-5 118,-3-18-367,-1-4-235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18 110 14411,'-2'1'396,"1"-1"-1,-1 1 1,1 0-1,-1 0 1,1 0-1,0 0 0,-1 0 1,1 0-1,0 1 1,-2 1-1,3-3-296,0 0-1,0 1 0,-1-1 0,1 0 0,0 0 0,0 1 1,0-1-1,0 0 0,0 0 0,0 1 0,0-1 0,0 0 1,0 0-1,0 1 0,0-1 0,0 0 0,0 0 0,0 1 1,0-1-1,0 0 0,1 0 0,-1 1 0,0-1 0,0 0 1,0 0-1,0 1 0,0-1 0,1 0 0,-1 0 0,0 0 1,0 1-1,0-1 0,1 0 0,-1 0 0,0 0 0,0 0 1,1 1-1,1 0 87,1 0-1,0-1 1,-1 1 0,1-1 0,0 1 0,-1-1-1,1 0 1,0 0 0,0 0 0,-1 0-1,6-1 1,32-8 114,0-1 0,-1-3 0,67-30-1,52-17 198,-172 64-1397,1-1 0,-23 3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16468,'3'5'1052,"9"15"1882,-12-20-2857,1 1-1,-1-1 1,1 0 0,-1 1-1,1-1 1,-1 0 0,1 1-1,-1-1 1,1 0 0,-1 0-1,1 0 1,-1 0 0,1 0-1,0 0 1,-1 1 0,1-1-1,-1 0 1,1 0 0,-1-1-1,1 1 1,-1 0 0,1 0-1,0 0 1,-1 0 0,1 0-1,-1-1 1,1 1-1,-1 0 1,1 0 0,-1-1-1,1 1 1,-1 0 0,0-1-1,1 1 1,-1-1 0,1 1-1,-1 0 1,1-2 0,6-6 218,-1-1 1,0 0 0,0-1-1,-1 1 1,0-1 0,5-15-1,4-7-32,181-423 241,-179 411-516,-14 70 50,-5 96-318,6 0 0,24 160 1,-26-275 159,0-5 79,-1 1-1,1-1 1,-1 1 0,1-1-1,-1 1 1,0-1-1,0 1 1,0-1 0,-1 4-1,-11-13-294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15979,'0'0'89,"-1"0"-1,1 0 1,0 0-1,0 1 0,0-1 1,0 0-1,-1 0 1,1 0-1,0 0 0,0 0 1,0 0-1,0 1 0,0-1 1,0 0-1,-1 0 1,1 0-1,0 0 0,0 1 1,0-1-1,0 0 1,0 0-1,0 0 0,0 1 1,0-1-1,0 0 1,0 0-1,0 0 0,0 1 1,0-1-1,0 0 1,0 0-1,0 0 0,0 1 1,0-1-1,0 0 0,0 0 1,0 0-1,0 0 1,1 1-1,-1-1 0,0 0 1,0 0-1,0 0 1,0 0-1,0 1 0,0-1 1,1 0-1,-1 0 1,0 0-1,0 0 0,0 0 1,0 0-1,1 0 0,-1 1 1,0-1-1,0 0 1,0 0-1,1 0 0,-1 0 1,0 0-1,0 0 1,0 0-1,1 0 0,-1 0 1,0 0-1,0 0 1,27-1 1929,32-8-1301,142-32-1793,-175 38-67,-26 3 1131,0 0 0,1 0 0,-1 0 1,0 0-1,0 0 0,0 0 0,0 0 0,1 0 0,-1 0 0,0 0 0,0 0 0,0 0 0,0 1 0,1-1 0,-1 0 0,0 0 0,0 0 0,0 0 0,0 0 0,0 0 1,1 0-1,-1 1 0,0-1 0,0 0 0,0 0 0,0 0 0,0 0 0,0 1 0,0-1 0,0 0 0,0 0 0,0 0 0,0 0 0,1 1 0,-1-1 0,0 0 1,0 0-1,-9 13-540,-11 5-25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15539,'16'0'1617,"7"-6"-929,4-2-208,9-5 632,7-2-168,3-2-175,1 1-129,-1 1-528,-6 3-272,-4 6-593,-6 4 1346,-7 2-673,-6 2-96,-2 1-80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10058,'0'0'121,"1"0"0,-1 0 0,0 0 0,0 1 0,0-1 0,0 0 0,1 0 0,-1 0 0,0 0 0,0 0 0,0 1 0,1-1-1,-1 0 1,0 0 0,0 0 0,1 0 0,-1 0 0,0 0 0,0 0 0,1 0 0,-1 0 0,0 0 0,0 0 0,1 0 0,-1 0 0,0 0 0,0 0 0,1 0 0,-1 0 0,0 0 0,0 0 0,1 0-1,4-3 4890,1 11-3582,-4-6-1352,0 1 0,0-1 1,0 1-1,1-1 0,-1 0 0,1 0 1,-1 0-1,1 0 0,0 0 0,-1-1 1,1 1-1,0-1 0,0 0 0,0 0 0,4 1 1,49 10 70,-52-11-106,25 1 13,-1 0 0,0-2 0,1-1 0,-1-1 0,31-7 0,-55 8-43,-61-6 787,28 5-632,-8-2-14,0 1 0,0 3 0,0 1-1,-58 8 1,73 0-108,13-2-29,9-7-15,0 1 1,0-1-1,-1 0 1,1 0-1,0 0 1,0 0 0,0 1-1,0-1 1,0 0-1,0 0 1,0 0-1,0 0 1,0 1-1,0-1 1,0 0-1,0 0 1,0 0-1,0 1 1,0-1-1,0 0 1,0 0-1,0 0 1,0 1-1,0-1 1,0 0 0,0 0-1,0 0 1,1 0-1,-1 1 1,0-1-1,0 0 1,0 0-1,0 0 1,0 0-1,0 0 1,1 1-1,-1-1 1,0 0-1,0 0 1,0 0-1,0 0 1,1 0-1,3 1-4,1 0 1,0 0-1,-1 0 0,1-1 0,0 0 0,-1 0 0,1 0 0,0-1 0,-1 0 0,8-1 0,3 0 6,167-16 294,-267 12-140,-41-1-278,115 9-497,15 3-1577,18 3-365,-10-4 1546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7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14811,'2'5'482,"0"0"0,-1 0 0,0 1 0,0-1 0,0 1 0,-1-1 0,0 1 0,0 8 0,-9 47 1951,3-25-1442,0 7-292,-5 44 722,-2 122 0,13-208-1415,0 7 25,0-1 0,1 0 0,0 0-1,0 0 1,3 12 0,-3-18-30,-1 0 1,1 1-1,-1-1 0,1 0 0,0 0 1,-1 1-1,1-1 0,0 0 1,0 0-1,0 0 0,0 0 0,0 0 1,0 0-1,0 0 0,1 0 0,-1-1 1,0 1-1,0 0 0,1-1 1,-1 1-1,0-1 0,1 1 0,-1-1 1,1 0-1,-1 1 0,0-1 0,1 0 1,-1 0-1,1 0 0,-1 0 1,1 0-1,-1-1 0,1 1 0,1-1 1,15-5-202,0-1 1,0 0 0,-1-2 0,-1 0 0,1 0 0,18-16-1,-14 11-382,-10 7 307,0-1-1,-1 0 1,0 0-1,0-1 0,-1-1 1,0 1-1,10-17 1,-5-5-465</inkml:trace>
  <inkml:trace contextRef="#ctx0" brushRef="#br0" timeOffset="1">253 294 18452,'0'58'1600,"-7"6"-1136,3 4-168,6 3 585,6 1-225,5-6-752,1-2 1000,0-5-784,-1-6-32,-10-26-24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15779,'0'1'194,"0"0"1,0 0-1,0 0 0,0 0 0,0 0 0,0-1 0,1 1 0,-1 0 0,0 0 1,0 0-1,1 0 0,-1 0 0,1-1 0,-1 1 0,0 0 0,1 0 0,0-1 1,-1 1-1,1 0 0,-1-1 0,1 1 0,0-1 0,-1 1 0,1-1 0,0 1 1,0-1-1,0 1 0,2 0 23,-1-1 1,0 1-1,0-1 1,1 1-1,-1-1 1,0 0-1,1 0 1,-1 0 0,0 0-1,4-1 1,3-2 104,1 1 0,0-1 1,16-8-1,21-14 185,-32 16-518,0 0-1,1 1 0,0 1 1,0 1-1,1 0 0,23-4 1,-39 9-72,0 1 1,1 0 0,-1 0 0,1 0-1,-1 0 1,0 0 0,1 0 0,-1 0-1,1 1 1,-1-1 0,0 0 0,1 1-1,-1-1 1,0 1 0,1-1 0,-1 1-1,0 0 1,2 0 0,-3 0 31,0 0 0,1-1-1,-1 1 1,0 0 0,0 0 0,0-1 0,0 1 0,1 0 0,-1 0 0,0-1 0,0 1 0,0 0 0,-1 0-1,1-1 1,0 1 0,0 0 0,0 0 0,0-1 0,-1 1 0,1 0 0,0-1 0,-1 1 0,1 0-1,0-1 1,-1 1 0,1 0 0,-1-1 0,1 1 0,-1-1 0,1 1 0,-1-1 0,0 1 0,1-1-1,-2 1 1,-18 15-581,-6 1-151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16852,'5'13'1896,"2"-5"-1184,6-5-176,5-4 953,10-12-513,5-3-176,10-4-152,2-2-88,3-1-344,0 3-408,-6 5 1136,-2 0-896,-18 10 24,-19 3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14995,'6'-4'2949,"-5"9"-930,0 3-1426,39 242 3839,33 154-4056,-70-395-364,-3-5-3,0-1-1,1 0 1,0 0-1,0-1 0,0 1 1,0 0-1,0 0 0,1 0 1,2 3-1,-9-44-372,4 29-8,-2 0 0,1 0-1,-1 1 1,0-1 0,-1 0 0,0 1 0,-1 0-1,1 0 1,-10-12 0,-3 3-366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4 151 14507,'0'0'67,"-1"0"0,1 0 0,0 0 0,0-1 0,0 1 1,0 1-1,0-1 0,0 0 0,-1 0 0,1 0 0,0 0 0,0 0 0,0 0 0,0 0 0,0 0 0,0 0 0,-1 0 0,1 0 0,0 0 1,0 0-1,0 0 0,0 0 0,0 0 0,0 0 0,0 1 0,0-1 0,0 0 0,0 0 0,-1 0 0,1 0 0,0 0 0,0 0 1,0 0-1,0 1 0,0-1 0,0 0 0,0 0 0,0 0 0,0 0 0,0 0 0,0 0 0,0 0 0,0 1 0,0-1 0,0 0 0,0 0 1,0 0-1,0 0 0,0 0 0,0 0 0,0 1 0,0-1 0,1 0 0,-1 0 0,0 0 0,0 0 0,0 0 0,0 0 0,0 0 0,0 0 1,0 1-1,0-1 0,1 0 0,11 3 2181,19-2-482,2-8-1111,0-1 0,0-2 1,60-26-1,-43 16-513,5-2-223,-16 5-1080,0 2 1,44-9-1,-79 23 694,-5 3-345,-10 3 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15339,'88'-66'7498,"-35"35"-5706,60-27 0,-82 45-3106,34-11 0,-88 30 774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23 16428,'1'-1'110,"-1"0"1,0-1 0,0 1-1,0 0 1,0 0 0,-1 0-1,1 0 1,0 0 0,0-1-1,-1 1 1,1 0 0,0 0-1,-1 0 1,1 0 0,-1 0-1,0 0 1,0-1 0,0 1-51,1 1 0,-1 0 0,1 0 0,-1 0 1,1 0-1,-1-1 0,0 1 0,1 0 0,-1 0 0,1 0 1,-1 0-1,1 0 0,-1 0 0,1 0 0,-1 0 0,1 1 1,-1-1-1,1 0 0,-1 0 0,1 0 0,-1 0 0,1 1 1,-1-1-1,1 0 0,-1 1 0,-2 1 113,0 1 1,0-1-1,0 1 1,0 0-1,1 0 0,-1 0 1,1 0-1,0 0 1,-2 4-1,-7 19 166,1 1 0,1 0 0,1 0 0,-4 32 0,-10 114 333,15-82-281,6 112 1,2-170-347,2-1 1,2 0 0,1 0 0,1-1 0,2 1 0,1-2 0,15 32 0,-21-53-81,1 1 1,1 0 0,0-1 0,0 0-1,1-1 1,0 1 0,1-1 0,-1-1-1,2 1 1,-1-1 0,1-1 0,15 9-1,-17-11-129,0-1 0,0 0 0,1-1-1,-1 0 1,1 0 0,-1 0 0,1-1-1,0 0 1,-1-1 0,1 0 0,0 0-1,0-1 1,0 0 0,-1 0 0,1 0-1,-1-1 1,1 0 0,7-4 0,19-11-419,-6-4-195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14771,'4'-12'1009,"0"0"1,2 1-1,-1 0 0,1 0 0,1 0 0,10-13 1,-14 20-849,0 0 1,1 1-1,-1-1 1,1 1-1,0-1 1,0 1 0,0 1-1,0-1 1,1 0-1,-1 1 1,1 0-1,-1 0 1,1 0-1,0 1 1,0 0 0,0 0-1,0 0 1,7 0-1,-11 1-143,1 0-1,0 0 0,-1 0 1,1 0-1,-1 0 0,1 1 1,-1-1-1,1 0 0,-1 1 1,0 0-1,1-1 0,-1 1 1,1 0-1,-1 0 0,0-1 1,0 1-1,1 0 0,-1 0 1,0 1-1,1 1 0,0-1-1,-1 1 0,1-1 0,-1 1 0,0-1 0,0 1 0,-1 0 0,1-1-1,0 1 1,-1 0 0,1 4 0,-1 4 21,-1-1 0,0 1 0,0-1 0,-1 0 0,-3 12-1,-4 5 142,-1 0 0,-17 31 0,5-11 151,21-46-325,1-1-1,0 1 1,-1-1-1,1 1 1,0-1-1,0 1 1,0-1-1,0 1 0,-1 0 1,1-1-1,0 1 1,0 0-1,0-1 1,0 1-1,0-1 1,0 1-1,0 0 1,1-1-1,-1 1 1,0-1-1,0 1 0,0 0 1,1-1-1,-1 1 1,0-1-1,1 1 1,-1-1-1,0 1 1,1-1-1,-1 1 1,0-1-1,1 1 1,-1-1-1,1 0 0,-1 1 1,1-1-1,-1 0 1,1 1-1,0-1 1,-1 0-1,1 0 1,-1 1-1,1-1 1,-1 0-1,1 0 1,0 0-1,-1 0 0,1 0 1,0 0-1,-1 0 1,1 0-1,-1 0 1,1 0-1,1-1 1,7 1-52,0-1 0,0 0 0,10-2 0,-7 1-37,2 0-6,11-2-192,44 0 0,-63 4 241,0 0 0,0 0 0,0 1 0,1 0 0,-2 0 1,1 1-1,0-1 0,0 1 0,0 0 0,-1 1 0,1 0 0,9 6 0,-13-7 46,0 0 0,-1 0 0,1 0 0,0 0 0,-1 0 0,0 0 0,1 0 0,-1 0-1,0 1 1,0-1 0,-1 1 0,1-1 0,0 0 0,-1 1 0,1-1 0,-1 1 0,0 0 0,0-1 0,0 1 0,0-1 0,0 1 0,-1-1 0,1 1-1,-1-1 1,1 1 0,-1-1 0,0 0 0,0 1 0,-2 3 0,-4 7 125,0-1-1,-1 0 0,-16 20 1,24-31-125,-11 13 219,-1-1-1,-1 0 0,0-1 1,0 0-1,-22 14 0,29-22-142,0 0 0,1-1 0,-1 0-1,-1 0 1,1 0 0,0-1 0,-1 0 0,1 0-1,-1 0 1,0-1 0,0 0 0,1-1-1,-1 1 1,0-1 0,0 0 0,0-1-1,-8-1 1,14 1-111,-1 1-1,1 0 1,0-1-1,-1 1 1,1-1 0,0 1-1,-1-1 1,1 0-1,0 0 1,-1 0 0,1 0-1,0 0 1,0 0-1,0 0 1,0 0 0,0 0-1,0 0 1,0 0-1,1-1 1,-1 1-1,0 0 1,1 0 0,-1-1-1,0 1 1,1-1-1,0 1 1,-1-1 0,1 1-1,0-2 1,0 0-80,0 0 1,1-1-1,-1 1 1,1 0 0,0 0-1,0 0 1,0 0-1,0 0 1,0 0 0,1 0-1,-1 0 1,4-4-1,9-11-367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19212,'0'-1'49,"0"1"0,0 0 0,0 0 0,0 0 0,0 0 0,0 0 1,0 0-1,1-1 0,-1 1 0,0 0 0,0 0 0,0 0 0,0 0 0,0 0 0,0 0 0,0 0 0,1 0 0,-1 0 0,0 0 0,0 0 0,0 0 0,0-1 1,0 1-1,0 0 0,1 0 0,-1 0 0,0 0 0,0 0 0,0 0 0,0 0 0,0 0 0,1 0 0,-1 0 0,0 1 0,0-1 0,0 0 0,0 0 0,0 0 1,0 0-1,1 0 0,-1 0 0,0 0 0,0 0 0,0 0 0,0 0 0,0 0 0,0 1 0,6 8 810,0 12 123,29 195 2463,-4-24-3223,-30-189-376,0-4-93,-1-11-422,-1-17-611,-6-31 373,4 23 286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15027,'2'-4'466,"0"1"0,-1-1 0,1 1 0,0 0 0,1-1 0,-1 1 0,5-5 0,-6 8-389,-1 0 1,0 0 0,1 0-1,-1 0 1,0 0-1,0 0 1,1 0 0,-1 0-1,0 0 1,0 0 0,1 1-1,-1-1 1,0 0-1,0 0 1,1 0 0,-1 0-1,0 0 1,0 1 0,1-1-1,-1 0 1,0 0-1,0 0 1,0 1 0,1-1-1,-1 0 1,0 0 0,0 1-1,0-1 1,0 0-1,0 0 1,0 1 0,0-1-1,1 0 1,-1 0 0,0 1-1,0-1 1,0 0-1,0 0 1,0 1 0,0-1-1,0 0 1,0 1 0,0-1-1,-1 0 1,1 0-1,0 1 1,0-1 0,1 17 806,-10 156 2556,4-107-2978,5 128 1,1-183-443,1-1 0,-1 0 0,2 0 0,-1 0 0,8 17-1,-10-25-16,1 0-1,0 0 0,0 0 0,0 0 1,0-1-1,0 1 0,1 0 0,-1-1 1,0 1-1,1-1 0,-1 1 0,1-1 1,0 0-1,-1 1 0,1-1 0,0 0 0,0 0 1,0 0-1,-1-1 0,1 1 0,0 0 1,0-1-1,0 1 0,0-1 0,1 0 1,-1 1-1,0-1 0,0 0 0,0 0 1,0-1-1,0 1 0,0 0 0,0-1 0,0 1 1,4-2-1,5-3 2,-1 0-1,1-1 1,-1 0-1,1 0 1,-2-1 0,1 0-1,9-11 1,58-64-826,-65 69 512,-6 5 13,24-30-1402,-28 36 1602,-1 0 0,0 0 0,0 0 0,0-1 0,0 1 0,0 0 0,-1 0 1,1-1-1,-1 1 0,1-1 0,-1 1 0,0-1 0,0 1 0,0 0 0,0-1 1,-1-3-1,-8-12-754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11066,'-1'0'138,"1"0"0,-1 1 0,0-1 0,1 0-1,-1 1 1,1-1 0,-1 1 0,0-1 0,1 0 0,-1 1-1,1 0 1,0-1 0,-1 1 0,1-1 0,-1 1-1,1-1 1,0 1 0,-1 0 0,1-1 0,0 1 0,0 0-1,0-1 1,-1 1 0,1 0 0,0 0 0,0-1-1,0 1 1,0 1 0,1-1 21,-1 0 1,1-1-1,0 1 0,-1 0 1,1 0-1,0 0 0,0 0 0,-1-1 1,1 1-1,0 0 0,0-1 1,0 1-1,0 0 0,0-1 0,2 1 1,39 11 1436,20-4-1092,0-2-1,68-4 1,-102-5-247,-28 3-249,0 0 0,1 0 0,-1 0-1,0 0 1,0 1 0,0-1 0,0 0 0,0 0 0,0 0 0,0 0 0,1 0 0,-1 0-1,0-1 1,0 1 0,0 0 0,0 0 0,0 0 0,0 0 0,0 0 0,1 0 0,-1 0 0,0 0-1,0 0 1,0 0 0,0 0 0,0 0 0,0 0 0,0 0 0,0 0 0,0-1 0,0 1 0,1 0-1,-1 0 1,0 0 0,0 0 0,0 0 0,0 0 0,0 0 0,0 0 0,0-1 0,0 1 0,0 0-1,0 0 1,0 0 0,0 0 0,0 0 0,0 0 0,0 0 0,0-1 0,0 1 0,0 0 0,0 0-1,0 0 1,0 0 0,-17-6 368,-33-3 9,-2 3 0,1 1 0,-99 5 0,149 0-384,-27 3 70,26-3-67,1 0 1,0 1 0,-1-1 0,1 0 0,0 1-1,-1-1 1,1 1 0,0 0 0,0-1-1,0 1 1,0 0 0,0 0 0,-1 0 0,1 0-1,1 0 1,-1 0 0,-1 1 0,1-2-5,1 1 0,0-1 0,0 0 1,0 0-1,0 1 0,0-1 0,0 0 1,0 0-1,0 0 0,0 1 0,0-1 1,0 0-1,0 0 0,0 1 0,0-1 1,0 0-1,0 0 0,0 1 0,0-1 0,0 0 1,0 0-1,0 0 0,0 1 0,0-1 1,1 0-1,-1 0 0,0 0 0,0 1 1,0-1-1,0 0 0,1 0 0,-1 0 1,0 0-1,0 1 0,1-1 0,10 4 2,15-3-19,-24-1 13,24 0-1420,43-7-1,-76 8 917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14419,'10'23'2217,"0"7"-1121,-2 10-344,2 7 2217,5 9-1753,-1 3-144,0 0-320,-1-3-232,2-9-744,-1-8-408,-7-22 568,0-7-216,-7-13-80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16179,'5'2'366,"0"1"0,0 0 0,0 0 0,0 0 0,-1 0-1,1 1 1,-1 0 0,4 4 0,30 38 1188,-26-30-1049,13 17-170,-3 1 1,0 2-1,-3 0 0,0 1 0,-3 0 0,-1 2 1,-2 0-1,-1 0 0,7 53 0,-12-53-461,-3 0 0,-1 0 0,-2 1 0,-2-1 0,-2 0 1,-1 0-1,-2 0 0,-1 0 0,-23 66 0,25-90-10,-1 0 0,0-1 0,-1 1 1,-17 23-1,0-10-276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6:5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36 11194,'-4'-29'2106,"4"29"-2047,0-1-1,0 1 1,-1 0-1,1-1 1,0 1-1,0-1 1,-1 1-1,1 0 1,0-1-1,0 1 1,-1 0-1,1-1 1,0 1-1,-1 0 1,1 0-1,0-1 1,-1 1-1,1 0 1,-1 0-1,1-1 1,0 1-1,-1 0 1,0 0 0,0 0 0,1 0 0,-1 0 0,0 1 0,0-1-1,1 0 1,-1 0 0,0 1 0,1-1 0,-1 0 0,1 1 0,-1-1 0,1 1 0,-1-1 0,0 1 0,1-1 0,-1 1 0,1-1 0,-1 2 0,-7 8 60,0 0 0,1 1 0,0 0 0,1 1 0,0-1 0,-6 21 0,-19 79-157,21-74 134,-10 44-64,3 0 0,4 1 0,4 1 0,3 0 0,4 0 0,10 101 0,-7-169-31,0 0-1,1-1 1,1 1 0,1-1 0,0 1 0,1-1 0,0 0 0,1-1 0,1 1 0,0-1-1,10 13 1,-9-15-4,0-1-1,1 0 0,0 0 1,1-1-1,0 0 0,18 12 1,-23-18 0,0 0 1,-1-1-1,1 0 1,0 0-1,0 0 1,0 0-1,0-1 1,1 0-1,-1 0 1,0 0-1,1-1 0,-1 0 1,0 0-1,1 0 1,-1-1-1,0 1 1,0-1-1,1-1 1,8-2-1,42-20-13,-41 17 13,0 0 0,0 1 0,1 0 0,0 1 0,0 1 0,0 1 0,1 0 1,18 0-1,34 2 87,0-3 1,-1-2-1,0-4 1,69-18-1,-112 21-25,168-41 490,-148 40-416,1 1-1,61 0 1,22 7-45,233-12-21,-210 0-29,281 16 0,-102 5-14,-45-2-5,-2 24-42,-127 2 20,-79-15 16,0-3 0,105 6 0,-50-18 4,194 14-36,-230-7 22,0-4-1,1-4 0,181-21 1,-213 11-8,438-44-12,-159 63 30,-225-3-26,144-8 0,-73-16 21,161-7 13,-29 13-7,96-2-2,-96 20 84,78-3 57,-162-6-69,-199 4-64,0 2 0,0 1 0,75 22 0,-90-20 33,1-2-1,0-1 0,1-1 1,30 1-1,106-7 209,2 3-191,24-1 60,-161-4-54,-23 3-56,0 0 0,0 0 0,0 0 0,0 1 0,0-1 0,0 1 0,0 0 0,0 1 0,0-1 0,0 1 0,0 0 0,0 0 0,0 1 0,8 3 0,-17-37 376,1-40-293,7-92-1,0 98-192,-9-124 0,-18 51 38,17 117 82,-1 0 0,0 0 0,-2 0 0,-11-21 0,-25-24 0,31 47-48,10 16 12,1 0 0,-1 0 0,0 0 0,0 1 0,0-1 1,0 1-1,-1 0 0,1 0 0,-1 1 0,0-1 0,0 1 0,0 0 1,0 1-1,-6-2 0,-10-2-10,-1 2 0,-26-2 0,-3 0-7,-81-18-29,19 3-2,-174-9-1,-49 26 8,-123-3-26,-391 15-74,539 18 102,-298 19 31,-984-24-191,1117-22 161,-169-3-155,-326-54-105,394 19 320,-2 22 4,418 12-21,-247 13-1,348-4-4,0 4-1,0 2 1,2 3 0,-99 36-1,84-17-258,47-20 121,-1-1 0,0-2 0,-35 10 0,36-18-16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6:2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11186,'1'-1'45,"0"0"0,0 0 0,1 0 0,-1 0-1,0 0 1,1 0 0,-1 0 0,0 1 0,1-1-1,-1 0 1,1 1 0,-1-1 0,1 1 0,0 0-1,-1-1 1,1 1 0,-1 0 0,1 0 0,-1 0-1,1 0 1,0 0 0,-1 1 0,1-1 0,-1 0-1,1 1 1,2 0 0,10 3-13,1-1 0,0 0 0,0-1 0,-1-1 0,24-1 0,77-11 62,-18 1-68,-77 8 22,-1 1 0,0 1 0,0 1-1,0 0 1,0 2 0,0 0 0,-1 1 0,24 8 0,-17-3 53,0-1 1,1-1-1,0-1 1,0-2 0,30 2-1,132-5 65,-122-4 68,97 10 1,-27 11 137,23 3-212,166 0 0,451-33-41,-475-5-213,106-1-193,315 3 404,-51 16-106,-138 60 34,-156-11-20,-308-43-25,807 54-6,-232-70 6,267 7 58,-9 13 117,-657-12-152,160 15-1,-37 0-12,-1-32-34,-165-11-4,-100 12 43,1 4-1,138 1 1,-207 12 36,-19-1 5,0 2 0,0-1 0,25 6 1,-36-5 40,1 0-141,0 1 0,0-1 0,0 0 0,1-1-1,-1 1 1,0-1 0,0 0 0,0 0 0,6-1 0,5-5-154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6:2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21 168 8466,'-1'-1'200,"0"-1"0,0 1 0,0-1 0,0 1 1,0-1-1,-1 1 0,1 0 0,0 0 0,-1 0 0,1 0 1,-4-2-1,2 2 572,16 11-329,-3-4-251,0-1 1,1 1-1,-1-2 1,1 0 0,20 5-1,62 8-182,-49-10 84,122 34-53,-138-33-6,16 2 30,0-1 0,1-2 0,78 1 0,138-16 8,-233 6-70,162-7-66,190-14 70,151 15-4,-300 11-37,114 12 63,40 0 6,-42-15-27,81-1 18,-1-32 4,53 2 93,-41 5-133,-295 8-6,184-20 42,-217 31-15,110 5 0,471 22 11,-238-38-45,-208 3 15,288-35 22,-388 33-12,226 6 3,-180 12-9,-20 1-36,115-7 71,-58-13 4,-219 18-32,-6 0-2,0 0-1,1 0 1,-1 0 0,1 0 0,-1 0-1,1 0 1,-1 0 0,0 1 0,1-1 0,-1-1-1,1 1 1,-1 0 0,1 0 0,-1 0-1,1 0 1,-1 0 0,1 0 0,-1 0-1,0-1 1,1 1 0,-1 0 0,1 0 0,-1 0-1,0-1 1,1 1 0,-1 0 0,0-1-1,1 1 1,-1 0 0,0-1 0,0 1 0,1 0-1,-1-1 1,0 1 0,0-1 0,0 1-1,1 0 1,-1-1 0,0-8 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5 447 10650,'-5'-19'5314,"5"19"-5189,0-1-1,0 1 1,0-1 0,0 1-1,1-1 1,-1 1-1,0-1 1,0 1 0,0-1-1,1 1 1,-1 0-1,0-1 1,0 1 0,1-1-1,-1 1 1,0 0 0,1-1-1,-1 1 1,1 0-1,-1-1 1,1 1 0,2-2 17,0 1 1,0 1 0,0-1 0,1 0 0,-1 1 0,0 0-1,0 0 1,6 0 0,24 1 248,38 8 1,-18-2-77,121 17 562,-145-23-802,-24-2-61,-1 1 0,0 0 0,0 0-1,1 0 1,-1 1 0,0 0 0,8 1-1,-12-1 122,19-13 1181,-17 12-1309,0 0 0,0 0-1,0 0 1,-1 0-1,1 0 1,0 0-1,0-1 1,0 1 0,-1-1-1,1 0 1,0 1-1,0-1 1,-1 0-1,1 0 1,-1 0 0,1 0-1,1-2 1,0 0 35,-1-1 0,1 1 0,-1-1 0,0 0 0,0 0 0,2-6-1,-2 5-15,1 0-23,-1 0 0,0-1 0,0 1-1,-1 0 1,0-1 0,1 1 0,-2-1 0,1 0 0,-1 1 0,0-1 0,0 1 0,0-1 0,-1 0 0,-2-9-1,0-10 0,-8-178-54,10 198 28,0 1-1,-1-1 0,1 1 1,-1 0-1,-2-6 1,2 7-17,1-1 1,-1 1-1,1-1 0,0 0 1,0 0-1,0 1 1,-1-7-1,2 9 42,0 1 0,-1-1 0,1 1 0,-1-1 0,1 1 0,0-1 0,-1 1 0,1 0-1,-1-1 1,1 1 0,-1 0 0,1-1 0,-1 1 0,0 0 0,1 0 0,-1-1 0,1 1 0,-1 0 0,0 0 0,1 0 0,-1 0 0,0 0 0,-17-3 10,16 3-13,-9-1-8,1 0 1,0 1-1,-1 0 0,1 1 1,-1 0-1,1 1 1,-16 5-1,-2 2-5,-34 18 1,38-16 17,0-1 1,-38 11 0,54-20-17,-1 0-1,1-1 1,-1 0-1,1 0 1,-1 0-1,0-1 0,-14-4 1,22 5-39,-7 50-1406,11 10 1418,2 0 0,20 97 0,-19-136 72,-6-21-36,-6-24-2033,4 17 1280,-3 4 264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12747,'2'-33'4569,"6"-32"-2592,3-26-1226,-9 66-489,3-26 89,-3 0 0,-1 1 0,-9-71 0,8 121-339,0 0 0,0 0 1,0 0-1,0-1 0,0 1 0,0 0 0,0 0 1,0 0-1,0 0 0,0 0 0,0-1 0,0 1 1,0 0-1,-1 0 0,1 0 0,0 0 0,0 0 1,0-1-1,0 1 0,0 0 0,0 0 0,0 0 1,0 0-1,-1 0 0,1 0 0,0 0 1,0 0-1,0 0 0,0-1 0,0 1 0,0 0 1,-1 0-1,1 0 0,0 0 0,0 0 0,0 0 1,0 0-1,0 0 0,-1 0 0,1 0 0,0 0 1,0 0-1,0 0 0,0 0 0,-1 0 0,1 0 1,0 0-1,0 0 0,0 0 0,0 1 0,-1-1 1,1 0-7,0 0 0,0 0 0,0 0 0,0 0 0,0 0 0,-1 0 0,1 0 0,0 0 0,0 0 0,0 0 0,0 0 1,-1 0-1,1 0 0,0 0 0,0 0 0,0 0 0,0 0 0,-1 0 0,1 0 0,0 0 0,0 0 0,0 0 0,0 0 1,-1 0-1,1-1 0,0 1 0,0 0 0,0 0 0,0 0 0,0 0 0,0 0 0,0 0 0,-1 0 0,1-1 0,0 1 1,0 0-1,0 0 0,0 0 0,0 0 0,0-1 0,0 1 0,0 0 0,0 0 0,0 0 0,0 0 0,0-1 0,0 1 1,0 0-1,0 0 0,0 0 0,0 0 0,0-1 0,0 1 0,0 0 0,0 0 0,0 0 0,0 0 0,0 0 0,0-1 0,1 1 1,-2-1 33,1 0 0,0 0 0,0 0 0,0 1 0,0-1 0,0 0 0,0 0 0,0 0 0,1 0 0,-1 0 1,0 0-1,0 0 0,1 1 0,-1-1 0,0 0 0,1 0 0,-1 0 0,1 1 0,-1-1 0,1 0 0,0 1 1,0-2-1,1 2 11,-1-1 0,1 1 1,-1 0-1,1-1 1,0 1-1,-1 0 1,1 0-1,-1 0 1,1 0-1,2 1 0,7 0-59,6-1 24,-1-2 0,1 0 0,-1-1 0,0 0 0,0-2 0,0 0 0,21-9 0,33-10 17,-55 20-32,0 1 1,-1 0 0,1 1-1,0 1 1,0 0-1,0 1 1,0 1-1,0 0 1,0 1 0,15 4-1,-28-5-7,0 0-1,0-1 1,0 0-1,0 1 1,0-1 0,0 0-1,0 0 1,1 0-1,-1 0 1,0-1-1,0 1 1,0 0-1,0-1 1,2 0-1,0-2-39,0 1 0,-1-1-1,1 1 1,-1-1 0,6-6-1,-9 8 40,1 1 0,-1-1 0,1 1 0,-1-1 0,1 0-1,-1 1 1,1-1 0,0 1 0,-1 0 0,1-1 0,-1 1-1,1 0 1,0-1 0,0 1 0,-1 0 0,1 0-1,0-1 1,-1 1 0,1 0 0,0 0 0,0 0 0,-1 0-1,1 0 1,0 0 0,0 0 0,-1 0 0,1 0-1,0 0 1,1 1 0,-1 0 0,0 0 0,0 0 1,0 0-1,0 0 0,0 0 0,0 0 0,0 1 0,-1-1 1,1 0-1,0 1 0,-1-1 0,1 0 0,0 3 0,1 5 3,0 0-1,0 0 1,0 15-1,-3 18 2,-11 77 0,5-74-20,0 55 0,7-78 28,-1-3-3,2 0 1,0 0-1,6 31 1,-7-49-8,1 1-1,-1-1 1,1 0 0,-1 1 0,1-1 0,0 0-1,0 0 1,-1 1 0,1-1 0,0 0 0,2 1-1,-1 4 47,-16 1-19,-17 2 5,-1-2 1,0 0 0,-59 3-1,-102-8 40,116-2-87,77-2-162,-1 0 0,1 1 0,0-1 0,-1 0 0,1 0 0,0 0 0,0 1 0,0-1 0,1 0 0,-1 0 0,0 1 0,1-1 0,0-2 1,0-2-202,1-11-144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4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11178,'0'0'85,"0"0"0,0 0-1,0-1 1,0 1-1,0 0 1,-1 0 0,1-1-1,0 1 1,0 0-1,0 0 1,0-1-1,0 1 1,0 0 0,-1 0-1,1 0 1,0-1-1,0 1 1,0 0 0,0 0-1,-1 0 1,1 0-1,0-1 1,0 1 0,-1 0-1,1 0 1,0 0-1,0 0 1,0 0 0,-1 0-1,1 0 1,0 0-1,-1-1 1,1 1-1,0 0 1,0 0 0,-1 0-1,1 0 1,0 0-1,0 1 1,-1-1 0,1 0-1,0 0 1,0 0-1,-1 0 1,1 0 0,0 0-1,-1 0 1,1 1 27,-1-1 1,0 0-1,0 1 1,0-1-1,1 0 1,-1 1-1,0-1 1,1 1-1,-1-1 1,0 1 0,1 0-1,-1-1 1,1 1-1,-1-1 1,1 1-1,-2 1 1,-6 26 622,-9 40 0,-1 6-142,13-53-538,1 0 0,0 0 0,2 0 0,0 0 1,1 1-1,2-1 0,0 0 0,1 1 0,1-1 0,7 24 1,-8-33-122,-2-10 79,0-1 0,0 0 0,0 0 0,1 0 0,-1 0-1,0 0 1,0 0 0,1 0 0,-1 0 0,0 1 0,1-1 0,-1 0 0,1 0 0,-1 0 0,1-1 0,0 1 0,-1 0 0,1 0-1,0 0 1,0 0 0,0-1 0,-1 1 0,1 0 0,0-1 0,0 1 0,0 0 0,0-1 0,0 1 0,0-1 0,0 0-1,0 1 1,1-1 0,-1 0 0,0 0 0,0 0 0,0 0 0,0 0 0,0 0 0,0 0 0,2 0 0,143-7 155,-124 5 65,-12 1-124,1 0-1,0 0 1,-1 2 0,1-1 0,0 1 0,-1 1-1,1-1 1,10 5 0,96 24-51,-113-29-51,40 11 37,-32-8-29,-1-1 0,1 0 1,0-1-1,0 0 1,25 1-1,65-17 316,-1 1 41,-75 10-326,27-6-1,-11 2-10,-5-1-46,-24 5 14,1 1-1,-1 0 1,17 0 0,-22 2-4,0 0 1,0 0 0,1 0 0,-1-1 0,0 0 0,0-1 0,0 0 0,0 0 0,0-1-1,0 0 1,10-6 0,-13 7-5,0-1 0,0 1 0,-1 0 0,1 1 0,1 0 0,-1-1 0,0 1-1,0 1 1,6-1 0,49 4-21,-12 0 57,-47-3-30,0 0 1,0 0-1,0 1 1,0-2-1,0 1 1,0 0 0,0 0-1,0 0 1,0 0-1,0-1 1,0 1 0,0 0-1,0-1 1,0 1-1,0-1 1,-1-10 19,-1 9-21,1 0 0,-1-1 0,1 1 0,0 0-1,-1 0 1,1-1 0,0 1 0,1-5 0,3-26-43,-2-1 1,-1 1-1,-2-1 0,-7-43 0,3 15-57,3 42 62,0 1 0,-2 0 0,0 0 0,-11-31 0,15 49 37,-1 0 1,1 1-1,0-1 1,-1 0-1,1 1 1,-1-1-1,1 0 1,-1 1-1,0-1 1,1 1-1,-1-1 1,0 1-1,1-1 1,-1 1-1,0-1 1,1 1-1,-1 0 1,0-1-1,0 1 1,1 0-1,-1 0 1,0-1-1,0 1 1,0 0-1,0 0 1,1 0-1,-1 0 1,0 0-1,0 0 1,-1 1-1,-31 9-35,8-3 70,-67 1-53,-29 3 12,95-8 3,0-2 1,0 0-1,0-2 1,0-1-1,0-1 1,1-1-1,-31-8 1,35 8-3,0 2 1,0 1-1,0 0 1,0 2-1,0 0 1,-30 6-1,23-3-12,-1-1-1,-46-2 0,37-6-9,32 4 30,0-1 0,0 1 0,-1 1 0,1-1-1,0 1 1,0 0 0,0 0 0,0 1-1,0 0 1,0 0 0,0 1 0,0-1 0,-7 4-1,-11 7 40,18-8-38,-1 0 0,0-1-1,0 0 1,0 0 0,-9 2 0,14-4-3,-1-1 1,1 0 0,-1 0 0,1 0-1,-1 0 1,1 0 0,0-1 0,-1 1 0,1-1-1,-1 1 1,1-1 0,0 0 0,-1 0-1,1 0 1,0 0 0,0 0 0,0 0-1,0-1 1,0 1 0,-3-4 0,-41-31-2279,44 32 1931,1-3-149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91 12283,'-3'-2'1321,"-4"6"-720,-3 7-99,4-1-282,1-1 0,0 1 0,1 0-1,0 1 1,-4 17 0,-8 58 202,12-60-382,-4 36 106,3 0 0,3 1 0,6 75 0,-3-132-143,-2-2 1,1 0-1,0 0 1,1 0 0,-1 0 0,1 0-1,0 0 1,0 0 0,0 0-1,0-1 1,1 1 0,3 6 0,-3-9 4,0-1 0,-1 0 0,1 0 0,0 0 0,0 0 0,0 0 0,0 0 0,0-1 1,0 1-1,-1 0 0,1-1 0,0 0 0,0 1 0,0-1 0,-1 0 0,1 0 0,-1 0 0,3-2 1,10-3 39,34-7 11,0 3 0,1 1 0,91-3 0,-124 11-56,89-4 7,-91 3-11,0 0 0,0-2-1,0 1 1,0-2 0,16-6 0,-11 1-1,-8 4 6,0 1 0,0 1-1,22-7 1,-31 10-2,1 1 1,0-1 0,-1 1-1,1 0 1,0-1-1,0 1 1,-1 1 0,1-1-1,0 0 1,0 1 0,-1-1-1,1 1 1,0 0-1,-1 0 1,1 0 0,-1 0-1,1 1 1,-1-1 0,0 0-1,1 1 1,-1 0-1,2 1 1,-4-2-2,0-1-1,1 1 1,-1-1 0,0 1-1,1-1 1,-1 0 0,1 1-1,-1-1 1,0 0 0,1 1-1,-1-1 1,1 0 0,-1 1-1,1-1 1,-1 0 0,1 0-1,-1 0 1,1 0 0,-1 1-1,1-1 1,-1 0 0,1 0-1,-1 0 1,1 0 0,-1 0-1,1 0 1,-1 0 0,1-1-1,0 1 1,-1 0 0,1 0-1,-1 0 1,1 0 0,-1-1-1,0 1 1,1 0 0,-1 0-1,1-1 1,-1 1 0,1 0-1,-1-1 1,0 1-1,1 0 1,-1-1 0,0 1-1,1-1 1,-1 1 0,0-1-1,1 0 1,11-33 13,-6 15-13,-2 7-10,0-1 0,-1 0-1,-1 0 1,0-1 0,0 1 0,-2 0 0,1-1-1,-3-20 1,1-16-23,10-46-19,-5 71 55,-1 0 1,-2 0 0,-2-46 0,-9 34 24,9 35-24,0 0 1,0 0-1,0 0 1,1 1-1,-1-1 0,-1 0 1,1 1-1,0-1 0,0 1 1,-1-1-1,1 1 1,-1 0-1,1 0 0,-1-1 1,1 1-1,-1 0 0,-2-1 1,-19-1 63,-1 0 0,0 1-1,1 1 1,-1 2 0,-29 3 0,-4 0 187,-142-8 780,147 1-837,45 3-253,0 1 0,0 0 0,0 0 0,-10 3-1,16-4-37,0 0 0,1 0-1,-1-1 1,0 1-1,1 0 1,-1 0-1,0 0 1,1-1-1,-1 1 1,1 0-1,-1-1 1,1 1-1,-1-1 1,0 1-1,1 0 1,-1-1 0,1 1-1,0-1 1,-1 0-1,-8-6-807,5 7 307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8:5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84 499 10258,'2'-8'1199,"0"-1"1,0 1-1,1-13 0,-4-53-531,0 33-6,1-141 2252,0 181-2902,0-1-1,0 1 1,1-1 0,-1 1 0,0-1 0,0 1 0,1-1-1,-1 1 1,1 0 0,0-1 0,-1 1 0,1 0 0,0-1-1,0 1 1,-1 0 0,1 0 0,0 0 0,0 0 0,1-1-1,-1 2 1,0-1 0,0 0 0,0 0 0,1 0 0,1-1-1,3 0-4,1 0-1,0 0 1,0 0-1,10-1 1,14-4 125,-13 1-29,-1 2 1,1 0 0,21-2-1,-20 4-65,0-2-1,30-8 1,-33 8-27,0 1 1,0 0 0,0 1-1,0 1 1,0 0 0,0 1-1,19 3 1,-16-1-5,1-2-1,-1 0 1,0-1 0,27-4-1,30-17 99,-52 13-73,1 2 1,33-5-1,-50 11-26,0 0 1,1 1-1,-1 0 1,1 1-1,-1-1 0,0 2 1,1-1-1,-1 1 1,0 0-1,0 1 1,9 3-1,-10-3 0,0-1-1,1 1 0,0-2 1,-1 1-1,1-1 1,9 0-1,-8 0 0,0-1 0,-1 2 1,0-1-1,1 1 0,9 4 0,1 2-26,-15-5 11,-1-1 0,0-1 0,1 1 0,0 0-1,-1-1 1,1 0 0,0 0 0,0 0 0,0 0 0,0-1 0,0 1 0,0-1 0,0 0 0,0 0 0,0-1 0,-1 1 0,7-2 0,-3 0-89,-1 1 0,0 0 1,1 1-1,-1-1 1,13 2-1,-6-1-470,-11 2 562,-1 0 0,1 0 0,-1-1 0,1 1-1,-1 0 1,0 0 0,0 1 0,0-1-1,0 0 1,0 0 0,-1 0 0,2 4-1,-1-3 8,26 96 23,20 131 0,-37-178-12,-4-4 14,-6-46-23,-1-1-1,1 1 1,0-1-1,-1 0 1,1 1-1,-1-1 1,1 0-1,-1 1 0,0-1 1,0 0-1,1 0 1,-1 1-1,0-1 1,0 0-1,0 0 0,0 0 1,-1 0-1,1 0 1,0-1-1,0 1 1,0 0-1,-1 0 1,1-1-1,-3 2 0,0-1 4,0 1-1,0-1 0,0 0 0,0 0 0,0-1 0,0 1 1,-7-1-1,-24-3 3,-67-17 0,74 13-38,0 1 0,-1 2 0,-53-3 0,62 10 9,1 0-1,0 1 0,0 1 1,0 0-1,-28 13 0,20-7 22,-40 9 0,46-15 6,-1-2 0,0 0 0,0-1 0,-1-1 0,1-1-1,0-1 1,0-2 0,0 0 0,0-1 0,1 0 0,-1-2 0,1-1 0,-31-15 0,3 2 84,-1 2-1,-101-22 1,51 15 112,88 23-175,12 2-61,0 0 0,0 0 1,0 0-1,0 0 0,0 0 0,1 0 0,-1 0 0,0 1 1,0-1-1,0 0 0,0 0 0,0 0 0,1 0 1,-1 0-1,0 0 0,0 0 0,0 0 0,0 0 0,0 1 1,0-1-1,0 0 0,1 0 0,-1 0 0,0 0 0,0 0 1,0 0-1,0 1 0,0-1 0,0 0 0,0 0 1,0 0-1,0 0 0,0 0 0,0 1 0,0-1 0,0 0 1,0 0-1,0 0 0,0 0 0,0 0 0,0 1 1,0-1-1,0 0 0,0 0 0,0 0 0,0 0 0,0 0 1,0 1-1,0-1 0,-1 0 0,1 0 0,0 0 0,0 0 1,0 0-1,0 0 0,0 1 0,0-1 0,0 0 1,-1 0-1,1 0 0,0 0 0,0 0 0,0 0 0,0 0 1,0 0-1,-1 0 0,1 0 0,0 0 0,-3 3-957,-5-1 401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15075,'3'-2'1148,"0"0"0,0 0 0,1 0 0,-1 0 0,0 0 0,7-1 0,36-11 1569,-28 10-2584,0 1-1,0 1 1,33 0 0,-35 2-108,17 1-5,-32-1-20,1 1 0,-1-1 0,0 1 0,1-1 0,-1 1 0,0-1 0,0 1 0,0 0 0,0-1 0,1 1 0,-1 0 0,0 0 0,0 0 0,0 0 0,-1 0 0,1 0 0,0 0 0,0 0 0,0 1 0,0 1 0,2 3 0,-3-4 4,1 0 1,0 0-1,-1 0 1,1 0 0,0 0-1,0 0 1,0 0-1,0-1 1,1 1-1,-1 0 1,0-1 0,1 1-1,-1-1 1,3 2-1,-3-4 10,0 0 0,0-1-1,0 1 1,-1-1-1,1 1 1,-1 0 0,1-1-1,-1 1 1,1-1 0,-1 1-1,0-1 1,0 1 0,0-1-1,0 0 1,0 1-1,0-1 1,-1-2 0,1 4-13,0 0 1,0 0-1,-1 0 1,1-1 0,0 1-1,-1 0 1,1 0-1,0 0 1,-1 0 0,1-1-1,0 1 1,0 0-1,-1 0 1,1 0-1,0 0 1,-1 0 0,1 0-1,0 0 1,-1 0-1,1 0 1,0 0 0,-1 0-1,1 0 1,0 0-1,-1 0 1,1 0-1,0 1 1,-1-1 0,1 0-1,0 0 1,-1 0-1,1 0 1,0 1 0,0-1-1,-1 0 1,1 0-1,0 0 1,0 1-1,-1-1 1,1 0 0,0 1-1,0-1 1,0 0-1,-1 0 1,1 1 0,0-1-1,0 1 1,-16 20-19,11-13 22,-58 71-25,32-39 19,-1-1 0,-52 47 0,16-29 14,108-82-3061,-25 17 2505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4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11482,'0'-5'4058,"-5"8"-1375,-6 10-672,7-3-1683,0 1-1,1 0 1,0 0 0,1 0 0,-1 19 0,2 60 437,1-58-637,0-13-125,6 228 41,-6-240-35,0-1 0,1 0-1,0 0 1,1 0 0,-1 0 0,1 0 0,0-1-1,0 1 1,5 7 0,-6-12-7,0 1 0,0-1 0,0 0 0,1 0 0,-1 1 0,0-1 0,1 0 0,-1 0-1,1 0 1,-1 0 0,1-1 0,-1 1 0,1 0 0,0-1 0,-1 1 0,1-1 0,0 1 0,0-1 0,-1 0 0,1 0 0,0 0 0,0 0 0,-1 0 0,1 0 0,0 0 0,0 0-1,-1-1 1,1 1 0,0-1 0,-1 1 0,1-1 0,0 0 0,-1 0 0,1 0 0,-1 0 0,2-1 0,-1 1-79,0 0-1,0 0 1,0 0 0,0 0-1,0-1 1,0 1 0,-1 0-1,1-1 1,-1 0-1,1 1 1,-1-1 0,0 0-1,1 0 1,-1 0 0,0 0-1,0 0 1,0 0 0,1-4-1,0-2-220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18916,'0'0'43,"0"0"0,0 0 0,-1 0 0,1 0-1,0 0 1,0 0 0,0 0 0,0 0 0,0 0 0,0 0 0,-1 0 0,1-1 0,0 1-1,0 0 1,0 0 0,0 0 0,0 0 0,0 0 0,0 0 0,0 0 0,0 0 0,-1 0-1,1 0 1,0 0 0,0-1 0,0 1 0,0 0 0,0 0 0,0 0 0,0 0 0,0 0-1,0 0 1,0 0 0,0-1 0,0 1 0,0 0 0,0 0 0,0 0 0,0 0 0,0 0 0,0 0-1,0-1 1,0 1 0,0 0 0,0 0 0,0 0 0,0 0 0,0 0 0,0 0 0,0 0-1,0-1 1,0 1 0,1 0 0,-1 0 0,0 0 0,0 0 0,0 0 0,0 0 0,0 0-1,0 0 1,0 0 0,0 0 0,1 0 0,10 2 829,16 9-623,-17-7-240,-1 1 0,1 0 1,-1 0-1,-1 1 0,16 13 0,-23-18-1,0 0 0,1 1 0,-1-1 0,0 1 1,0 0-1,0-1 0,0 1 0,0 0 0,0-1 0,0 1 0,0 0 0,-1 0 0,1 0 0,-1 0 1,0 0-1,1 0 0,-1 0 0,0 0 0,0 0 0,0 0 0,0 0 0,-1 0 0,1 0 0,-1 0 1,1 0-1,-1-1 0,1 1 0,-1 0 0,0 0 0,0 0 0,0-1 0,0 1 0,0 0 0,0-1 1,-1 1-1,1-1 0,0 1 0,-2 0 0,-3 4 47,4-4-57,1-1 0,-1 0 0,1 1-1,0-1 1,0 1 0,-1 0 0,1-1-1,0 1 1,-1 4 0,2-5-6,0-1 1,0 1-1,0 0 0,1 0 1,-1 0-1,0 0 1,0-1-1,1 1 0,-1 0 1,1 0-1,-1-1 0,0 1 1,1 0-1,0-1 1,-1 1-1,1 0 0,-1-1 1,1 1-1,0-1 0,-1 1 1,1-1-1,0 1 1,0-1-1,-1 1 0,1-1 1,0 0-1,0 1 1,1-1-1,15 8-203,0 1 0,-1 1 0,0 1 0,25 21 0,-39-31 203,-1 1-1,1-1 1,-1 1-1,0-1 1,0 1-1,0-1 1,0 1-1,0 0 1,0-1-1,-1 1 1,1 0-1,0 0 1,-1 0-1,1-1 1,-1 1-1,0 0 1,0 0-1,1 0 1,-1 0-1,-1 0 1,1 2-1,-1 0 42,0-1 0,0 1 0,-1-1 0,1 0 0,-1 0 0,0 0 0,0 0 0,0 0 0,0 0 0,-5 4 0,-3 3 198,0-1 0,-1-1 0,0 0 0,-22 12 0,28-17-169,-1 0 1,1-1-1,0 1 0,-1-1 1,1 0-1,-1 0 0,0-1 0,0 0 1,1 0-1,-12 1 0,17-3-93,0 1-1,-1 0 0,1 0 1,0 0-1,0 0 0,-1 0 1,1 0-1,0-1 0,-1 1 1,1 0-1,0 0 1,0 0-1,-1-1 0,1 1 1,0 0-1,0 0 0,0-1 1,0 1-1,-1 0 0,1-1 1,0 1-1,0 0 0,0 0 1,0-1-1,0 1 0,0 0 1,0-1-1,0 1 0,0 0 1,0-1-1,0 1 0,0 0 1,0-1-1,0 1 0,0 0 1,0-1-1,0 1 0,0 0 1,0-1-1,0 1 0,0 0 1,0 0-1,1-1 0,8-17-615,-6 14 546,5-9-383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14931,'5'2'1344,"-4"5"-935,0 1-177,1 7 640,1 3-280,-2 7-280,2 1-80,1-1-240,1 1-144,-1-2-248,2-1-112,-2-5-336,2-3-969,-3-9 1401,-2-6-344,3-1-56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13579,'0'0'28,"0"0"1,0 0-1,0 0 1,0 0-1,0 0 0,0 0 1,0 0-1,0 0 1,0 0-1,0 0 0,0-1 1,0 1-1,0 0 1,0 0-1,0 0 0,1 0 1,-1 0-1,0 0 1,0 0-1,0 0 1,0 0-1,0 0 0,0 0 1,0 0-1,0 0 1,0 0-1,0 0 0,1 0 1,-1 0-1,0 0 1,0 0-1,0 0 0,0 0 1,0 0-1,0 0 1,0 0-1,0 0 0,0 0 1,0 0-1,0 0 1,1 1-1,-1-1 1,0 0-1,0 0 0,0 0 1,0 0-1,0 0 1,0 0-1,0 0 0,0 0 1,0 0-1,0 0 1,0 0-1,0 0 0,0 0 1,0 1-1,0-1 1,0 0-1,0 0 1,0 0-1,0 0 0,0 0 1,0 0-1,0 0 1,0 0-1,0 1 0,3 11 1034,-1 18 111,-2-28-970,2 44 722,0-3-413,2-1 0,8 44-1,-11-84-500,-1 1 0,1-1 0,-1 0 1,1 0-1,0 0 0,0 1 0,0-1 0,0 0 0,0 0 0,1 0 0,-1-1 0,0 1 0,1 0 0,0 0 0,2 2 0,-2-4-23,-1 1 0,0-1 0,0 0 0,0 1-1,0-1 1,1 0 0,-1 0 0,0 0 0,0 0 0,0 0 0,1 0 0,-1-1 0,0 1 0,0 0-1,0 0 1,0-1 0,0 1 0,0-1 0,1 1 0,-1-1 0,0 0 0,0 1 0,0-1-1,-1 0 1,1 0 0,0 1 0,0-1 0,0 0 0,-1 0 0,1 0 0,1-2 0,5-6-234,-1 0 0,0-1 0,0 0 0,-1 0 0,0-1 0,-1 1 1,0-1-1,-1 0 0,0 0 0,2-11 0,-1-10-311</inkml:trace>
  <inkml:trace contextRef="#ctx0" brushRef="#br0" timeOffset="1">148 61 14595,'2'32'1544,"0"2"-1063,0 5-233,4 0 784,2-2-464,4-5-200,3-7-584,1-7-208,-1-17 376,-1-7-128,-7-20-56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13635,'8'2'161,"-1"0"1,1 0-1,0 0 1,0-1 0,1 0-1,-1-1 1,0 0-1,11-1 1,18 2-48,-28-1-59,0 1 0,-1 1 1,1-1-1,0 1 0,-1 1 0,1 0 0,8 4 0,-13-5-8,0 1 0,-1-1 0,1 1 0,-1-1 0,0 1 0,0 0 0,0 1 0,0-1 0,0 0 0,0 1 0,-1 0 0,0-1 0,0 1 0,0 0 0,0 0 0,2 7 1,-1 3 88,0 0 1,-1 0-1,0 0 1,-1 0 0,-1 23-1,-12 74 687,10-94-608,-1 7 135,0 0 1,-2-1-1,-1 0 0,0 0 0,-2 0 0,-14 30 0,-7-3 135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0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13147,'18'-73'7285,"-12"56"-6808,0 0 0,2 0 0,0 1 0,0 0 0,2 1 0,0 0 0,1 0 0,0 1 0,1 0 0,24-20 0,-34 33-458,-1-1 1,0 1-1,1 0 1,-1 0-1,1 1 1,0-1-1,-1 0 0,1 0 1,0 1-1,-1-1 1,1 1-1,0 0 1,0-1-1,-1 1 1,3 0-1,-3 0-11,0 0 1,0 1-1,-1-1 0,1 0 1,0 0-1,-1 1 0,1-1 1,0 1-1,-1-1 0,1 1 1,0-1-1,-1 1 0,1-1 1,-1 1-1,1-1 0,-1 1 1,1 0-1,-1-1 0,1 1 1,-1 0-1,0-1 0,0 1 1,1 1-1,0 3 11,0-1 0,0 1-1,-1 0 1,0-1 0,0 1 0,0 0-1,0-1 1,-1 1 0,-1 7 0,-2 2 18,1 0 1,-2-1-1,0 1 1,0-1-1,-1 0 0,-1 0 1,0-1-1,-1 0 1,-11 14-1,24-30-30,1 0-1,0 0 1,0 1-1,1 0 1,-1 0-1,0 0 0,1 0 1,0 1-1,0 1 1,0-1-1,0 1 1,0 0-1,0 0 1,0 1-1,0 0 1,0 0-1,0 1 0,0 0 1,0 0-1,0 1 1,-1 0-1,1 0 1,6 3-1,-11-4-9,0 0 0,-1-1 0,1 1 0,-1 0 0,1 1 0,-1-1 1,0 0-1,1 0 0,-1 1 0,0-1 0,0 0 0,0 1 0,0 0 0,0-1 0,0 1 0,0-1 0,-1 1 0,1 0 0,-1 0 0,2 3 1,-2-2 4,0 0 1,-1 0 0,1 0 0,0-1 0,-1 1 0,0 0 0,1 0 0,-1 0 0,0-1 0,-1 1 0,-2 5 0,-3 3 61,-1 0 1,-1 0-1,0 0 1,-13 11-1,-2 1 215,0-2 0,-1-1 0,-37 23 0,60-42-276,-1 1 0,1-1-1,-1 0 1,1 0 0,-1 0-1,1 0 1,-1 0-1,0 0 1,1 0 0,-1-1-1,0 0 1,-5 1 0,8-1-56,-1-1 1,0 1-1,1 0 1,-1 0-1,0 0 1,1-1-1,-1 1 1,1 0-1,-1-1 1,1 1-1,-1-1 1,1 1-1,-1 0 1,1-1-1,-1 1 1,1-1-1,0 1 1,-1-1-1,1 0 1,-1 0-1,1-1-205,-1 0 0,1 0 0,-1 0 0,1 0 0,0 0 0,-1 0 0,1 0 0,0 0 0,1-3 0,6-32-1323,-2 7 568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5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 15923,'5'-10'1226,"-1"1"-310,-4 9-891,0 0 1,0 0-1,0 0 1,0 0-1,0 0 1,0 0 0,0 0-1,0 0 1,0 0-1,0 0 1,0 0-1,0 0 1,-1 0 0,1 0-1,0 0 1,0-1-1,0 1 1,0 0-1,0 0 1,0 0 0,0 0-1,0 0 1,0 0-1,0 0 1,0 0-1,0 0 1,0 0-1,0 0 1,0 0 0,0 0-1,0 0 1,0 0-1,0 0 1,0 0-1,0 0 1,0 0 0,0-1-1,0 1 1,0 0-1,0 0 1,0 0-1,0 0 1,0 0 0,0 0-1,0 0 1,0 0-1,0 0 1,0 0-1,0 0 1,0 0 0,0 0-1,0 0 1,0 0-1,0-1 1,-1 4 114,0-1 1,0 0-1,0 0 0,0 1 1,1-1-1,-1 0 1,1 1-1,-1-1 0,1 1 1,0-1-1,0 0 1,0 1-1,1 2 0,-1 3 138,6 224 1261,0-66-1308,-8-62-169,0-50-83,6 70 1,-37-193-3117,18 40 2549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14379,'0'0'85,"0"0"0,-1 0 0,1-1 0,0 1 0,0 0 0,-1 0 0,1-1 0,0 1 0,0 0 0,-1-1 0,1 1 0,0 0 0,0-1 0,0 1 0,0 0 0,0-1 0,-1 1 0,1 0 0,0-1 0,0 1 0,0-1 0,0 1 0,0 0 0,0-1 0,0 1 0,0 0 0,0-1 0,0 1 0,1-1 0,-1 1 0,0 0 0,0-1 0,0 1 0,1-1 0,12 4 2077,-3 1-1691,5-1-155,-1-1-1,1 0 1,-1-1 0,1-1-1,0 0 1,14-3 0,90-17 207,-91 15-394,22-6-152,85-13-2835,-134 25 2045,-4 0 545,-10 3-463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49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14723,'0'12'1392,"6"2"-767,1-7-185,9-3 1024,5-4-528,8-3-192,4-2-7,5-4-161,1-2-80,1-4-128,-1 2-128,-8-1-480,-2 3-344,-9 2 496,-4 5-112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47 154 12931,'0'1'192,"0"-1"0,1 1 0,-1 0-1,0 0 1,1 0 0,-1-1 0,0 1 0,1 0 0,-1 0 0,1-1 0,-1 1 0,1 0 0,0-1 0,-1 1 0,1-1 0,0 1-1,-1 0 1,1-1 0,0 0 0,0 1 0,-1-1 0,1 1 0,0-1 0,0 0 0,0 0 0,-1 1 0,2-1 0,0 0-17,-1-1 1,1 1 0,-1-1 0,0 1 0,1-1 0,-1 1 0,0-1 0,0 0 0,1 0 0,-1 1 0,0-1 0,0 0-1,0 0 1,2-2 0,4-5 232,-1-1-1,0 0 0,7-13 1,-12 21-382,3-5 61,0-1-1,0 0 1,0-1-1,-1 1 1,0 0-1,-1-1 1,0 0-1,0 1 0,0-1 1,0-11-1,-2 18-77,0 0-1,0 1 1,0-1-1,0 0 1,-1 1-1,1-1 0,0 0 1,0 1-1,0-1 1,-1 0-1,1 1 1,0-1-1,-1 1 1,1-1-1,-1 0 0,1 1 1,-1-1-1,1 1 1,-1-1-1,1 1 1,-1 0-1,1-1 1,-1 1-1,1-1 0,-1 1 1,0 0-1,1 0 1,-1-1-1,0 1 1,1 0-1,-1 0 1,0 0-1,0 0 0,1 0 1,-1-1-1,0 2 1,1-1-1,-1 0 1,0 0-1,1 0 1,-1 0-1,0 0 0,1 0 1,-1 1-1,-1-1 1,-1 2 15,-1-1 0,1 0 0,-1 1 0,1 0 0,-1 0 1,1 0-1,-3 2 0,-4 6 45,1 0 0,0 1 0,1 0 0,0 0 0,1 1 0,0 0 0,0 0 1,2 1-1,0-1 0,0 1 0,1 1 0,0-1 0,2 0 0,-1 1 0,2-1 0,0 1 0,0 0 0,1 0 1,1-1-1,2 17 0,-2-27-57,0 0 0,-1 0-1,1 0 1,0 0 0,0 0 0,1 0 0,-1-1 0,0 1-1,1 0 1,0-1 0,-1 1 0,1-1 0,0 0 0,0 0 0,1 1-1,3 1 1,-5-3-60,1 0 0,0 0-1,0-1 1,0 1 0,0-1 0,0 0-1,0 0 1,0 1 0,0-1 0,0 0-1,0 0 1,0-1 0,0 1 0,0 0-1,0-1 1,0 1 0,0-1-1,0 0 1,0 0 0,0 0 0,0 0-1,0 0 1,-1 0 0,1 0 0,2-2-1,5-5-318,-1 0-1,0-1 0,0 0 1,-1 0-1,0-1 0,-1 0 0,0 0 1,0 0-1,6-16 0,5-11-480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224 114 14187,'70'-102'4413,"-62"90"-1092,-90 129-2606,-116 129 1,193-241-698,3-3-19,0 0 0,0 1-1,0-1 1,0 0 0,1 1 0,-1-1 0,-1 4 0,3-6 0,0 1 1,0 0 0,0-1-1,0 1 1,0-1 0,0 1-1,0 0 1,0-1 0,0 1 0,1-1-1,-1 1 1,0-1 0,0 1-1,1-1 1,-1 1 0,0-1-1,1 1 1,-1-1 0,0 1-1,1-1 1,-1 1 0,0-1 0,1 1-1,-1-1 1,1 0 0,-1 1-1,1-1 1,-1 0 0,1 0-1,-1 1 1,1-1 0,0 0-1,-1 0 1,1 0 0,-1 0 0,1 1-1,-1-1 1,1 0 0,0 0-1,-1 0 1,2-1 0,6 3-15,0-1 1,1 0-1,-1 0 0,0-1 1,1 0-1,-1-1 1,0 0-1,1 0 0,-1-1 1,0 0-1,12-5 1,2-2-290,0-1 0,34-23 0,-36 18 96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0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14931,'1'0'144,"-1"0"0,0 1 1,1-1-1,-1 0 0,0 1 0,1-1 0,-1 0 0,0 1 0,1-1 0,-1 1 0,0-1 1,0 1-1,0-1 0,1 0 0,-1 1 0,0-1 0,0 1 0,0-1 0,0 1 0,0-1 0,0 1 1,0-1-1,0 1 0,0-1 0,0 1 0,0 20 1107,0-15-564,-3 68 1660,1-41-1911,1 0 0,7 56 0,-6-88-434,0 0 0,0 0 0,0-1 0,0 1 0,0 0 0,1 0 0,-1-1 1,0 1-1,0 0 0,1 0 0,-1-1 0,0 1 0,1 0 0,-1-1 1,1 1-1,-1 0 0,1-1 0,-1 1 0,1-1 0,0 2 0,0-2 0,-1 0-1,1 0 0,-1 0 0,1-1 0,-1 1 0,1 0 1,-1 0-1,1 0 0,-1 0 0,1-1 0,-1 1 0,0 0 1,1 0-1,-1-1 0,1 1 0,-1 0 0,0-1 0,1 1 0,-1 0 1,0-1-1,1 1 0,-1-1 0,0 0 0,19-33 27,-17 29-24,19-42 27,-13 27-13,1 0-1,0 1 1,1 1 0,24-32 0,-34 49-18,0 0 1,1 0 0,-1 1 0,1-1-1,0 0 1,-1 1 0,1-1-1,0 1 1,-1-1 0,1 0 0,0 1-1,-1 0 1,1-1 0,0 1 0,0-1-1,0 1 1,-1 0 0,1 0 0,0-1-1,0 1 1,2 0 0,-3 0 0,1 1 0,-1-1 0,1 0 0,-1 1 0,1-1 0,-1 1 0,1-1 0,-1 1 0,1-1 0,-1 1 1,0 0-1,1-1 0,-1 1 0,0-1 0,0 1 0,1 0 0,-1-1 0,0 1 0,0 0 0,0-1 0,0 2 0,2 8 14,-2 0-1,0 19 0,-1-19-8,-4 57 58,5-67-63,0 0-1,0 0 1,0 0 0,0 1 0,-1-1 0,1 0 0,0 0 0,0 0 0,0 0 0,0 0 0,0 1 0,0-1 0,0 0 0,0 0 0,0 0-1,0 0 1,0 1 0,0-1 0,0 0 0,0 0 0,0 0 0,0 0 0,0 0 0,0 1 0,0-1 0,0 0 0,0 0 0,0 0 0,0 0-1,1 1 1,-1-1 0,0 0 0,0 0 0,0 0 0,0 0 0,0 0 0,0 0 0,0 0 0,1 1 0,-1-1 0,0 0 0,0 0 0,0 0 0,0 0-1,0 0 1,1 0 0,-1 0 0,0 0 0,0 0 0,8-8 17,7-16 3,-6 7-13,39-65 38,-40 71-40,0 0 0,0 0-1,1 1 1,18-17 0,-26 27-6,-1-1 0,1 0 0,0 1 1,-1-1-1,1 1 0,0-1 0,0 1 1,-1-1-1,1 1 0,0-1 0,0 1 1,0 0-1,0 0 0,-1-1 1,1 1-1,0 0 0,0 0 0,0 0 1,0 0-1,0 0 0,0 0 0,0 0 1,1 0-1,-2 1 1,1-1 0,0 1 1,-1 0-1,1-1 0,0 1 1,-1 0-1,1-1 0,-1 1 1,1 0-1,-1 0 0,1 0 0,-1-1 1,1 1-1,-1 0 0,0 0 1,0 0-1,1 0 0,-1 1 1,1 7 17,0 0 0,-1 1 1,-1 13-1,1-14 1,-3 29 80,1-6-40,2-25-420,1-9-449,3-14 611,3-1-69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0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13907,'2'3'3406,"2"17"-2224,-10 216 2694,3 130-1532,9-478-1984,-4 50-347,-2-9-35,4-1 0,22-123 1,-23 183-6,0 0 1,1 1-1,0-1 1,12-20-1,-15 30 17,0 0 1,1 0-1,-1 0 1,1 0-1,0 0 1,0 0-1,0 0 0,0 0 1,0 1-1,0-1 1,0 1-1,0 0 1,3-2-1,-3 3 4,0-1-1,-1 1 1,1 0-1,0 0 1,0 0-1,-1 0 1,1 0-1,0 0 1,0 0-1,-1 0 1,1 1-1,0-1 1,-1 1-1,1-1 1,0 1-1,-1 0 1,1 0-1,-1 0 1,1 0-1,-1 0 1,3 2-1,1 1 31,-1 1 1,0 0-1,0-1 0,0 2 0,0-1 0,-1 0 0,0 1 0,0 0 1,-1-1-1,1 1 0,-1 0 0,0 1 0,-1-1 0,0 0 1,0 0-1,0 1 0,0-1 0,-1 0 0,-1 11 0,1-9 37,-1 0-1,0 0 0,0 0 1,-1 0-1,0 0 0,0-1 1,-1 1-1,0-1 0,0 1 1,-1-1-1,0 0 0,0 0 1,0-1-1,-12 13 1,15-17-116,-1-1 1,0 1 0,0-1 0,0 1 0,-1-1 0,1 1-1,0-1 1,0 0 0,-1 0 0,1 0 0,-1 0 0,1-1-1,-1 1 1,1-1 0,-1 1 0,1-1 0,-5 0-1,5 0-42,1-1 0,-1 1 0,0-1-1,1 0 1,-1 1 0,1-1 0,-1 0-1,1 0 1,-1 0 0,1 0 0,0 0 0,-1 0-1,1 0 1,0-1 0,0 1 0,0 0-1,0-1 1,0 1 0,0 0 0,0-1-1,1 1 1,-1-1 0,0 0 0,1 1-1,-1-1 1,1-3 0,-4-20-523,4-4-213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0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17524,'44'-2'5592,"114"-9"-3055,-102 5-3005,69 1 0,-109 7-269,-11 4-99,-5-5 779,-1 0 0,0 0 1,0 0-1,1 0 0,-1 1 0,0-1 1,0 0-1,0 0 0,0-1 0,0 1 1,-1 0-1,1 0 0,0 0 1,0-1-1,0 1 0,-2 0 0,-24 13-645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16940,'19'-2'1920,"8"1"-1224,12-6-256,4-3 945,10-3-625,1-2 40,1 1-688,-4 1-552,-3 10 480,-7 3-144,-15 3-144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14963,'0'5'5968,"0"-5"-5855,11 2 2178,21-5-1821,-26 3 86,152-8 961,-85 6-1762,83-12 0,-144 11-1104,-15 3-808,-22 5 298,2 1 1064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0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13587,'-2'6'429,"-1"1"188,0 1 0,0 0-1,1-1 1,0 1 0,0 10 0,1-17-508,1 0 1,0 1 0,0-1-1,0 0 1,0 1 0,1-1 0,-1 1-1,0-1 1,0 0 0,1 1-1,-1-1 1,1 0 0,0 0-1,-1 1 1,1-1 0,0 0-1,-1 0 1,1 0 0,0 0-1,0 0 1,0 0 0,0 0-1,0 0 1,0 0 0,0 0 0,1 0-1,-1-1 1,0 1 0,0-1-1,1 1 1,-1-1 0,0 1-1,1-1 1,-1 1 0,0-1-1,1 0 1,1 0 0,12 1 380,1-1 1,-1-1 0,1-1 0,-1 0-1,0-1 1,20-6 0,17-3 199,84-9-488,-136 21-276,1-1 0,-1 1-1,1 0 1,-1-1 0,1 1 0,-1 0-1,0-1 1,1 1 0,-1-1 0,0 1-1,1-1 1,-1 1 0,0-1 0,1 1-1,-1-1 1,0 1 0,0-1-1,0 1 1,0-1 0,1 0 0,-1 1-1,0-1 1,0 1 0,0-1 0,0 1-1,0-1 1,0 0 0,-1 1 0,1-1-1,0 1 1,0-1 0,0 1-1,0-1 1,-1 1 0,1-1 0,0 1-1,-1-1 1,1 1 0,0-1 0,-1 1-1,1-1 1,0 1 0,-1 0 0,0-1-1,-9-10-630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0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70 14091,'1'-1'170,"0"-1"-1,0 1 1,0-1-1,0 0 1,0 1-1,-1-1 1,1 0-1,-1 1 1,1-1-1,-1 0 1,0 1-1,0-1 1,1 0-1,-1 0 1,0 1-1,-1-1 1,1 0-1,0 0 1,0 1-1,-1-1 1,1 0 0,-1 1-1,0-1 1,1 0-1,-1 1 1,0-1-1,0 1 1,0-1-1,0 1 1,0-1-1,0 1 1,0 0-1,-1 0 1,1 0-1,0-1 1,-1 1-1,1 0 1,-1 1-1,1-1 1,-1 0-1,1 0 1,-3 0 0,-1-1-25,0 1 0,1 0 1,-1 0-1,0 1 0,1-1 1,-1 1-1,0 0 0,0 0 1,0 1-1,1-1 1,-1 1-1,0 0 0,1 0 1,-1 1-1,-4 1 0,1 1-114,1 1 0,0-1 0,0 1 0,1 1 0,0-1 0,-1 1 0,2 0 0,-1 0 0,1 1 0,0-1 0,0 1 0,-5 10 0,7-11-17,0 0-1,1 1 1,-1-1-1,1 0 1,0 1-1,1 0 1,-1-1-1,2 1 1,-1 0-1,1 0 1,-1-1-1,2 1 1,-1 0-1,1 0 1,3 11-1,-4-16-8,0-1 0,1 0 0,-1 1 0,1-1 0,-1 1 0,1-1 0,0 0 0,0 0 0,-1 1 0,1-1 0,0 0 0,0 0 0,0 0 0,0 0 0,0 0 0,1 0 0,-1 0 0,0 0 0,0 0 1,1-1-1,-1 1 0,2 0 0,-1 0 1,0-1 1,0 0 0,0 0 0,0 0 0,0 0 0,0-1 0,0 1 0,0 0 0,-1-1 0,1 1 0,0-1 0,0 0 0,0 1-1,2-3 1,4-2 15,0 0-1,-1-1 0,0 0 0,0 0 1,11-13-1,-6 5 25,-1-1 1,11-19-1,-19 28-23,1-1 0,-1 1 0,0-1-1,-1 0 1,1 0 0,-1 0 0,-1 0-1,2-9 1,-3 15-22,0 1 0,0-1 0,1 1-1,-1-1 1,0 1 0,0-1 0,0 1 0,0-1 0,0 1 0,-1-1-1,1 1 1,0-1 0,0 1 0,0-1 0,0 1 0,0-1 0,-1 1-1,1-1 1,0 1 0,0-1 0,-1 1 0,1 0 0,0-1 0,-1 1-1,1 0 1,0-1 0,-1 1 0,1 0 0,-1-1 0,1 1 0,-1 0-1,1 0 1,0-1 0,-1 1 0,1 0 0,-1 0 0,1 0 0,-1 0-1,1 0 1,-1-1 0,1 1 0,-1 0 0,1 0 0,-1 0 0,1 0-1,-1 1 1,1-1 0,-1 0 0,1 0 0,-1 0 0,0 1 0,-23 11-485,19-8 365,1-1 0,0 1-1,0 1 1,0-1 0,0 0-1,1 1 1,0 0 0,0-1-1,0 2 1,0-1 0,1 0 0,-3 7-1,3 3-317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16732,'-2'31'1384,"-1"3"-1048,3 4-136,3-2 312,-3-5-248,2-4-448,2-5-280,2-14-1312,-2-6 1472,0-17-281,-4-7-255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0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53 15603,'0'-2'306,"0"0"0,0 0 0,0 0 0,0 0 0,-1 0-1,1 0 1,0 0 0,-1 0 0,1 0 0,-1 0 0,0 0 0,0 0 0,0 0-1,0 1 1,0-1 0,0 0 0,0 1 0,0-1 0,-1 1 0,1-1-1,-1 1 1,-1-2 0,1 2-206,0 1 1,0-1-1,1 1 0,-1 0 1,0-1-1,0 1 0,1 0 1,-1 0-1,0 0 0,0 1 1,1-1-1,-1 0 0,0 1 1,0-1-1,1 1 0,-1-1 1,0 1-1,1 0 0,-1 0 0,1 0 1,-1 0-1,1 0 0,-1 0 1,1 0-1,0 0 0,-2 3 1,-3 1-52,0 1 0,1 0-1,0 1 1,0 0 0,1-1 0,-6 13 0,8-16-44,1 0-1,0-1 1,-1 1-1,1 0 1,0 0-1,1 1 1,-1-1-1,0 0 1,1 0 0,0 0-1,0 0 1,0 0-1,0 1 1,0-1-1,1 0 1,-1 0 0,1 0-1,0 0 1,2 5-1,-3-7-4,1 0 0,-1 0 0,1-1 0,-1 1 0,1 0 0,0-1 0,-1 1 0,1 0 0,0-1 0,0 1 0,-1-1 0,1 1 0,0-1 0,0 1 0,0-1 0,0 0 0,-1 1 0,1-1 0,0 0 0,0 0 0,0 0 0,0 0 0,1 0 0,1 0-6,0 0 1,-1-1-1,1 1 1,0-1 0,-1 0-1,1 1 1,-1-1-1,4-2 1,3-2-46,-1-1 1,1 1 0,10-10-1,-3 0-144,0-1-1,-2 0 1,1-1-1,-2 0 0,11-20 1,-57 133 291,30-86-38,1 1 1,0-1-1,1 0 1,0 1-1,0-1 1,1 0-1,3 21 1,12 8 158,-12-33-151,0-1-1,-1 1 1,1 0-1,-1-1 1,-1 1-1,3 11 1,-4-15-25,0 0 0,0-1 0,-1 1 0,1 0 0,0-1 0,-1 1 0,1 0-1,-1-1 1,0 1 0,1-1 0,-1 1 0,0-1 0,0 1 0,0-1 0,0 0 0,0 1 0,0-1 0,0 0 0,-1 0 0,1 0 0,0 0 0,-1 0 0,1 0 0,-1 0 0,1 0 0,-1 0 0,1-1 0,-1 1-1,-2 0 1,-6 2 108,0-1-1,0 1 0,-1-2 0,1 1 1,-1-2-1,-10 1 0,21-2-300,-1 0 0,1 1 0,0-1 0,0 1 0,0-1-1,0 0 1,0 1 0,-1-1 0,1 1 0,0-1 0,1 0 0,-1 1 0,0-1 0,0 1 0,0-1 0,0 1 0,0-1-1,1 0 1,-1 1 0,0-1 0,0 1 0,1-1 0,0 0 0,-1 1-8,19-31-1485,-4 12 555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0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16339,'2'-2'312,"-1"0"-1,1 0 0,0 0 0,1 0 0,-1 0 1,0 1-1,0-1 0,1 1 0,-1 0 0,1 0 1,-1-1-1,1 2 0,-1-1 0,1 0 0,0 0 1,0 1-1,-1 0 0,1-1 0,0 1 0,0 0 1,-1 0-1,1 1 0,0-1 0,-1 0 0,5 2 1,0-1-100,-1 1 1,1-1 0,-1 1 0,0 0 0,0 1 0,0 0 0,0 0 0,0 0 0,-1 0-1,6 5 1,-10-7-203,0 0 0,0 1 1,0-1-1,0 0 0,0 0 0,-1 0 0,1 1 0,0-1 0,-1 0 0,1 1 0,-1-1 0,1 1 0,-1-1 0,0 1 0,0-1 0,0 0 0,0 1 0,1-1 0,-2 1 0,1-1 0,0 1 0,0-1 0,0 1 0,-1-1 0,1 1 0,-1-1 1,1 0-1,-1 1 0,0-1 0,1 0 0,-1 0 0,0 1 0,0-1 0,0 0 0,0 0 0,0 0 0,-2 2 0,-5 5 24,0 0 0,-1-1 0,-17 12-1,18-14 11,-6 3-22,12-7-19,0 0-1,0 0 1,1 0-1,-1 0 1,0 0-1,0 1 0,1-1 1,-1 0-1,0 1 1,1 0-1,-2 1 1,5-2-6,0-1 0,0 1 0,0 0 0,0-1 1,0 0-1,0 1 0,0-1 0,0 0 1,0 0-1,0 0 0,4-1 0,60-8-139,-48 5 111,-1 1 0,0 1 0,1 1 0,-1 1 0,1 0 0,18 3 0,-35-3 32,1 0-1,-1 0 1,0 0-1,0 0 1,0 1-1,1-1 0,-1 0 1,0 1-1,0-1 1,0 1-1,0-1 1,0 1-1,0-1 1,0 1-1,0 0 0,0-1 1,0 1-1,0 0 1,0 0-1,0 0 1,-1 0-1,1 0 0,0 0 1,-1 0-1,1 0 1,0 0-1,-1 0 1,0 0-1,1 1 1,-1-1-1,0 0 0,1 0 1,-1 0-1,0 0 1,0 1-1,0-1 1,0 0-1,0 0 0,0 1 1,0-1-1,-1 0 1,1 1-1,-2 3 29,0-1-1,0 0 1,0 0 0,0 0-1,0 0 1,-1-1-1,0 1 1,0-1 0,0 1-1,-4 2 1,-5 4 95,0-1 0,-1 0 1,0-1-1,-1 0 0,-16 6 1,-74 23 304,96-34-651,-1-1 0,1 0 0,-12 1 0,19-3 146,0 0-1,0 0 0,-1 0 0,1 0 1,0 0-1,0 0 0,0 0 0,0 0 0,0-1 1,0 1-1,0 0 0,0-1 0,0 1 1,0-1-1,0 1 0,-1-2 0,2 2 41,-1-1 0,1 0 0,0 1 0,0-1-1,-1 0 1,1 0 0,0 1 0,0-1 0,0 0-1,0 0 1,0 1 0,0-1 0,0 0 0,0 0-1,0 1 1,0-1 0,1 0 0,-1 0 0,0 1-1,0-1 1,1 0 0,-1 1 0,1-1 0,-1 0-1,0 1 1,1-1 0,0 0 0,12-15-630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92 145 13275,'13'-34'1513,"-6"18"-384,-1 0 0,-1 0-1,7-34 1,-12 50-1090,1 0-1,-1-1 1,0 1 0,0 0 0,0-1 0,0 1 0,0 0 0,0-1-1,1 1 1,-1 0 0,0-1 0,0 1 0,0 0 0,0-1-1,0 1 1,0 0 0,0-1 0,0 1 0,0 0 0,-1-1-1,1 1 1,0 0 0,0 0 0,0-1 0,0 1 0,0 0-1,-1-1 1,1 1 0,0 0 0,0 0 0,0-1 0,-1 1 0,1 0-1,0 0 1,0-1 0,-1 1 0,1 0 0,0 0 0,0 0-1,-1 0 1,1-1 0,0 1 0,-1 0 0,1 0 0,0 0-1,-1 0 1,1 0 0,0 0 0,-1 0 0,1 0 0,0 0 0,-1 0-1,1 0 1,0 0 0,-1 0 0,1 0 0,0 0 0,-1 0-1,1 0 1,0 1 0,-1-1 0,1 0 0,0 0 0,-20 17 906,7 2-821,0 0 0,1 1-1,2 0 1,0 1 0,-14 40 0,19-43-115,0-1 1,1 1 0,1-1-1,0 1 1,2 0 0,0 0-1,1 0 1,2 19 0,-2-36-2,0 1 0,0 0 0,0 0 0,1 0 1,-1 0-1,0-1 0,1 1 0,0 0 0,-1 0 0,1-1 1,0 1-1,0-1 0,0 1 0,0 0 0,0-1 0,0 1 1,0-1-1,0 0 0,1 1 0,-1-1 0,0 0 0,1 0 1,-1 0-1,1 0 0,0 0 0,-1 0 0,1-1 0,0 1 1,-1 0-1,1-1 0,0 1 0,0-1 0,0 0 0,-1 1 1,1-1-1,0 0 0,0 0 0,3-1 0,1 0 38,0-1-1,-1 1 1,1-1-1,-1 0 1,0-1-1,0 1 1,1-1-1,-2 0 1,1 0-1,9-8 1,-3 0 87,0-1 0,-1 0 0,0 0 0,-1 0 0,0-2 0,-1 1 0,-1-1 0,0 0 0,-1 0 0,0-1 0,-1 0 0,6-30 0,-11 41-157,1 0 0,-1 0 1,0 0-1,0 0 0,0 0 0,0 0 0,-1 0 0,0 0 0,1 0 0,-1 0 0,-1 1 1,1-1-1,-1 0 0,1 1 0,-1-1 0,0 1 0,0-1 0,-1 1 0,1 0 0,-1 0 1,-4-5-1,3 5-148,-1 0 0,0 0 0,1 1 0,-1-1 0,0 1-1,0 0 1,0 0 0,-1 1 0,1-1 0,0 1 0,-1 0 0,1 1 0,0-1 0,-1 1 0,-6 1 0,-1 0-577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1 901 14931,'9'-3'5889,"9"-8"-5212,86-64 769,107-102 1,80-103-753,-170 161-323,149-113 69,-270 232-433,0 0 0,0 0-1,0-1 1,1 1 0,-1 0 0,0 0 0,0 0-1,0-1 1,0 1 0,0 0 0,1 0 0,-1 0 0,0 0-1,0-1 1,0 1 0,0 0 0,1 0 0,-1 0 0,0 0-1,0 0 1,1 0 0,-1 0 0,0 0 0,0 0-1,0-1 1,1 1 0,-1 0 0,0 0 0,0 0 0,1 0-1,-1 0 1,0 1 0,0-1 0,1 0 0,-1 0 0,0 0-1,0 0 1,1 0 0,-1 0 0,0 0 0,0 0-1,-4 12 177,-15 21-385,16-29 0,-5 7-348,8-11 539,0 0 1,0 0 0,0 1 0,0-1 0,0 0 0,0 0-1,0 0 1,0 0 0,0 1 0,-1-1 0,1 0 0,0 0-1,0 0 1,0 0 0,0 1 0,-1-1 0,1 0 0,0 0 0,0 0-1,0 0 1,-1 0 0,1 0 0,0 0 0,0 0 0,0 1-1,-1-1 1,1 0 0,0 0 0,0 0 0,-1 0 0,1 0-1,0 0 1,0 0 0,0 0 0,-1 0 0,1-1 0,0 1 0,0 0-1,-1 0 1,1 0 0,0 0 0,0 0 0,0 0 0,0 0-1,-1 0 1,1-1 0,0 1 0,0 0 0,0 0 0,0 0-1,-1-1 1,-2-14-346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39 14131,'9'-25'1513,"-8"13"-771,-1 12-704,-1-1 1,1 1-1,0 0 0,-1 0 1,1 0-1,0 0 0,0-1 0,-1 1 1,1 0-1,0 0 0,-1 0 1,1 0-1,0 0 0,-1 0 1,1 0-1,0 0 0,-1 0 1,1 0-1,0 0 0,0 0 0,-1 0 1,1 0-1,0 0 0,-1 1 1,1-1-1,0 0 0,-1 0 1,1 0-1,0 0 0,0 0 1,-1 1-1,1-1 0,0 0 1,0 0-1,-1 1 0,-8 6 211,1 0 0,0 1 0,0 0 0,1 0 0,0 1-1,-8 13 1,-3 3-54,-16 19 27,2 2 1,2 2 0,2 0-1,2 2 1,2 1 0,-16 54-1,31-78-155,2 0 0,1 0-1,1 1 1,1 0-1,1 0 1,2 0 0,1 0-1,1 0 1,2 0-1,0 0 1,2-1 0,1 1-1,19 51 1,-14-52-155,2-1-1,0 0 1,2-1 0,1-1 0,24 30-1,-30-43-1,0 0 0,0 0 0,1-1 0,0-1 0,1 1 0,0-2 0,1 0 0,-1 0 0,1-1 0,1-1 0,0 0-1,15 4 1,10-6-204,-31-4 228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12091,'1'0'83,"0"-1"0,-1 1 1,1 0-1,0 0 1,-1 0-1,1 0 1,0 0-1,0 0 1,-1 0-1,1 0 0,0 0 1,-1 1-1,1-1 1,0 0-1,-1 0 1,1 0-1,-1 1 1,1-1-1,0 0 0,-1 1 1,1-1-1,-1 1 1,1-1-1,-1 1 1,1-1-1,-1 1 0,1-1 1,-1 1-1,1 0 1,14 22 746,-12-17-487,21 35 391,-1 1 0,-3 2-1,28 82 1,-41-100-672,-1 1 1,-1 0 0,-1 0 0,-1 1 0,-2-1-1,0 1 1,-2-1 0,-6 33 0,-4 2-66,-3 0 1,-3-1 0,-3-1-1,-48 102 1,34-103-588,33-56 441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19988,'0'-3'1393,"0"4"-1153,-3 2-104,3 3 104,0-2-480,-1 0 272,2 4-64,4 2-112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16740,'-10'23'1888,"2"-6"-1272,-1-7-304,5-4 1184,4-8-1367,4-6 1599,8-12-1408,2-3 16,-1-2-96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33 310 11330,'-3'6'1244,"0"-1"-1,0 0 0,-1 0 0,0 0 0,0-1 0,-8 7 0,28-28 2888,8-19-3300,-4 6-521,64-111-22,-12 20-170,-72 121-118,0 0 0,0-1 0,0 1 0,0 0 0,0 0 0,0 0 0,0-1 0,0 1 0,0 0 0,0 0 0,0 0 0,0-1 0,0 1 0,0 0 0,0 0 0,0 0 0,0-1 0,1 1 0,-1 0 0,0 0 0,0 0 0,0 0 0,0 0 0,1 0 0,-1-1 0,0 1 0,0 0 0,0 0 0,0 0 0,1 0 0,-1 0 0,0 0 0,0 0 0,0 0 0,1 0 0,-1 0 0,0 0 0,0 0 0,0 0 0,1 0 0,-1 0 0,0 0 0,0 0 0,0 0 0,1 0 0,-1 0 0,0 0 0,0 0 0,0 0 0,1 0 0,-1 0 0,0 1 0,0-1 0,1 16 3,-7 29 6,5-40-7,-11 58 23,5-27-11,1 1 0,2 0 0,0 38 1,4-72-99,0 0 1,0 0-1,1 0 1,-1 0 0,1 0-1,-1-1 1,3 5 0,-3-6 9,0-1 0,1 1 0,-1 0 0,1-1 1,-1 1-1,1-1 0,-1 1 0,1-1 0,0 1 0,-1-1 1,1 1-1,0-1 0,-1 0 0,1 1 0,0-1 0,-1 0 1,1 0-1,0 0 0,0 1 0,-1-1 0,1 0 0,0 0 1,0 0-1,-1 0 0,1 0 0,0 0 0,0 0 0,-1-1 0,1 1 1,0 0-1,0 0 0,0-1 0,8-1-503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15979,'-1'0'139,"1"1"-1,-1 0 0,1 0 0,0-1 1,-1 1-1,1 0 0,0 0 0,-1 0 0,1-1 1,0 1-1,0 0 0,0 0 0,0 0 1,0 0-1,0-1 0,0 1 0,0 0 1,0 0-1,0 0 0,0 0 0,1-1 0,-1 1 1,0 0-1,1 1 0,0-1-2,0-1 0,-1 1 0,1 0 0,0-1-1,0 0 1,0 1 0,0-1 0,0 1 0,0-1 0,0 0 0,0 0-1,0 0 1,0 1 0,0-1 0,0 0 0,0 0 0,1-1 0,7 0 354,0 0 0,-1-1 0,13-4 0,212-77 672,-222 81-1659,6-4 108,-16 5 374,-1 1 0,1 0 0,-1-1 0,1 1 0,-1-1 0,1 1 0,-1-1 0,0 1 0,1-1 0,-1 1 0,0-1 0,0 0 1,1 1-1,-1-1 0,0 1 0,0-1 0,0 0 0,0 1 0,0-1 0,1 0 0,-1 1 0,0-1 0,0 1 0,-1-1 0,1 0 0,0 0 0,-3-10-349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36 11875,'1'0'157,"0"-1"1,0 1-1,0-1 1,0 1 0,-1-1-1,1 1 1,0-1 0,0 0-1,0 0 1,-1 1 0,1-1-1,0 0 1,-1 0 0,1 0-1,-1 0 1,1 0-1,-1 0 1,1 1 0,-1-1-1,0-1 1,1 1 0,-1-1-1,0 1 4,-1 0 0,1 1-1,0-1 1,-1 0 0,1 1-1,-1-1 1,1 0 0,-1 1-1,0-1 1,1 1 0,-1-1-1,1 1 1,-1-1 0,0 1-1,0-1 1,1 1 0,-1 0-1,0 0 1,0-1 0,1 1-1,-2 0 1,-5-2 239,1 1 0,0 0 0,-1 0 0,1 1 0,0-1 0,-7 2 0,6 0-337,0 0 0,1 1 0,-1 0 0,0 1 0,1-1 0,0 1-1,0 0 1,0 0 0,0 1 0,0 0 0,1 0 0,0 1 0,-1-1-1,2 1 1,-1 0 0,0 0 0,1 1 0,0-1 0,0 1 0,1 0-1,0 0 1,-4 10 0,2-3-39,0 1-1,1-1 1,1 1 0,0-1-1,1 1 1,0 0 0,1 0-1,1 0 1,0 1-1,3 14 1,-3-24-10,1 0 1,0-1-1,0 1 0,1 0 1,-1-1-1,1 1 0,0-1 1,0 0-1,0 1 0,1-1 0,0 0 1,6 7-1,-8-10-8,1 1-1,0-1 1,0 1-1,0-1 1,1 0 0,-1 0-1,0 0 1,0 0 0,1 0-1,-1 0 1,1-1-1,-1 1 1,0-1 0,1 1-1,-1-1 1,1 0-1,-1 0 1,1 0 0,-1-1-1,1 1 1,-1 0-1,1-1 1,-1 0 0,0 1-1,1-1 1,3-2-1,4-3 24,0 1-1,-1-1 0,0-1 0,0 1 0,-1-2 0,1 1 1,-1-1-1,-1 0 0,11-15 0,-9 11 48,-1-1 0,-1 0 1,0 0-1,0-1 0,-1 0 0,6-23 0,-10 30-20,-1 1 0,0-1 0,0 1 0,-1-1-1,0 1 1,0-1 0,0 1 0,-3-13 0,3 17-33,-1-1 0,0 0 0,0 1 0,0-1 0,0 1 0,0 0 0,-1-1 0,1 1 0,-1 0 0,0 0 0,1-1 0,-1 1 0,0 1 0,0-1 0,0 0 0,0 0 0,-1 1 0,1-1 0,0 1 0,-1 0 0,1 0 0,-1 0 0,-3-1 0,0 0-92,0 1 0,0 0 0,-1 1 0,1-1 0,0 1-1,0 0 1,-1 1 0,1 0 0,0 0 0,0 0 0,0 1 0,0-1 0,0 1 0,0 1-1,0-1 1,-6 5 0,2-1-1795,9-6 1216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16083,'0'22'1641,"1"2"-865,-1 4-264,0 2 736,0 0-175,0-4-281,3-3-152,0-5-344,1-4-288,-2-11-544,1-3-352,0-7 704,0-7-144,1-3-177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17148,'1'-1'145,"-1"0"0,0 0 1,1 0-1,-1 0 0,0 0 1,0 0-1,0-1 0,0 1 1,0 0-1,0 0 0,0 0 1,0 0-1,-1 0 0,1 0 1,0 0-1,-1 0 0,0-2 1,1 2-39,-1 1 0,1-1 1,-1 1-1,0-1 0,1 1 1,-1-1-1,1 1 0,-1 0 0,0-1 1,1 1-1,-1 0 0,0 0 1,1 0-1,-1-1 0,0 1 0,1 0 1,-1 0-1,0 0 0,1 0 1,-1 0-1,-1 0 0,-1 1 68,0-1 0,0 1 0,0 0 1,0 0-1,0 0 0,0 1 0,0-1 0,0 1 0,0-1 0,1 1 0,-4 3 0,0 0-64,0 1-1,1 0 1,-1 1-1,1-1 1,1 1-1,-6 10 1,8-13-86,0 1 1,0-1-1,0 1 0,1-1 1,-1 1-1,1 0 1,0-1-1,1 1 1,-1 0-1,1 0 1,0 0-1,1 5 0,-1-9-21,0 0-1,0 0 0,0 0 1,0 0-1,0 0 0,1-1 0,-1 1 1,0 0-1,1 0 0,-1 0 1,0 0-1,1-1 0,-1 1 1,1 0-1,-1-1 0,1 1 0,0 0 1,-1-1-1,1 1 0,0 0 1,-1-1-1,1 1 0,0-1 1,0 0-1,1 1 0,-1-1 0,0 1-1,1-1 0,-1 0 1,1 0-1,-1 0 1,0-1-1,1 1 1,-1 0-1,1 0 1,-1-1-1,0 1 1,1-1-1,-1 1 0,2-2 1,3-1-8,0-1 1,0 0-1,-1 0 0,1-1 1,5-5-1,1-4-44,-1-1 0,0 0 0,11-22 0,-25 45 46,0 0-1,1 0 0,0 0 1,1 0-1,-1 0 1,2 0-1,-1 0 1,1 0-1,0 0 1,1 1-1,0-1 1,0 0-1,4 10 1,1 1 8,2-1 0,0 0 1,1 0-1,15 22 0,-22-37 11,0 0 0,0 0 0,0 0 0,-1 0 0,1 1 0,-1-1 0,0 0-1,0 1 1,0-1 0,0 1 0,0 5 0,-2-7 28,1 0 0,-1 1 0,0-1 0,1 0 0,-1 0 1,0 0-1,0 0 0,0 0 0,-1 0 0,1 0 0,0-1 0,-1 1 0,1 0 0,-1-1 0,0 1 0,1-1 0,-1 1 0,0-1 1,-3 2-1,-7 5 253,2 0-66,0-1 0,0-1 0,-1 0 0,0 0 0,0-1 1,-18 6-1,28-11-271,1 0 1,0 0 0,0 0-1,-1 0 1,1 0 0,0 0-1,0 0 1,-1 0 0,1-1-1,0 1 1,0 0 0,-1 0-1,1 0 1,0 0 0,0-1-1,-1 1 1,1 0-1,0 0 1,0-1 0,0 1-1,0 0 1,0 0 0,-1-1-1,1 1 1,0 0 0,0 0-1,0-1 1,0 1 0,0 0-1,0 0 1,0-1 0,0 1-1,0 0 1,0-1 0,0 1-1,0 0 1,0 0 0,0-1-1,0 1 1,0 0 0,0-1-1,2-12 34,-2 13 24,12-39-531,-3 12 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20516,'1'5'1937,"6"2"-1273,6-2-288,10-4 1080,4-1-623,13-3-441,2-2-192,7-3-576,-1 1-297,-2 0-735,-6 1 1664,-11 2-576,-5 4-216,-11 1-24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15259,'0'-2'222,"-1"0"-1,1 1 1,0-1 0,0 0-1,0 0 1,0 0 0,0 0-1,0 0 1,1 0-1,-1 1 1,0-1 0,1 0-1,0 0 1,-1 0-1,1 1 1,0-1 0,0 0-1,0 1 1,0-1-1,0 1 1,2-3 0,29-32 1730,-30 34-1742,8-7-38,0 1-1,0 0 1,1 0 0,0 1 0,0 1-1,0 0 1,1 0 0,0 1 0,1 1-1,-1 0 1,1 1 0,-1 0 0,21-2-1,-27 4-164,3 1-41,-14 10 4,2-5 38,-40 63-57,-91 158-59,129-211-706,5-15 773,1 1 0,-1-1-1,0 0 1,0 0 0,0 0 0,0 0 0,1 0-1,-1 0 1,0 0 0,0 0 0,0 0-1,0 0 1,1 0 0,-1 0 0,0 0-1,0 0 1,0 0 0,0 0 0,1 0-1,-1 0 1,0 0 0,0 0 0,0 0 0,0 0-1,1 0 1,-1 0 0,0 0 0,0 0-1,0 0 1,0-1 0,0 1 0,1 0-1,-1 0 1,0 0 0,0 0 0,0 0-1,0 0 1,0-1 0,0 1 0,0 0 0,1 0-1,25-26-3513,-15 15 3113,5-4-682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15691,'13'-8'1189,"1"1"0,0 0-1,0 1 1,0 0-1,28-6 1,-32 10-883,0 0 0,0 1 0,0 0 0,0 1 1,0 0-1,1 0 0,-1 1 0,0 1 0,19 4 0,-27-5-270,0-1-1,0 1 0,0-1 1,0 1-1,0 0 1,0 0-1,-1 0 0,1 0 1,0 0-1,0 0 1,-1 0-1,1 1 0,-1-1 1,1 1-1,-1-1 1,1 1-1,-1-1 0,0 1 1,0 0-1,0 0 1,0-1-1,0 1 0,1 3 1,-2-3 9,0 1 1,0-1-1,-1 1 0,1 0 1,-1-1-1,1 1 1,-1-1-1,0 1 1,0-1-1,0 1 0,0-1 1,0 0-1,0 1 1,-1-1-1,1 0 0,-1 0 1,-3 3-1,-11 10 306,14-13-298,-1 0 0,1 0 1,-1 0-1,1 1 1,-1-1-1,1 1 0,0 0 1,-2 4-1,4-7-53,0 1 1,1-1-1,-1 1 1,0-1-1,1 0 1,-1 1-1,0-1 0,1 0 1,-1 0-1,0 1 1,1-1-1,-1 0 1,1 0-1,-1 1 0,1-1 1,-1 0-1,1 0 1,-1 0-1,0 0 0,1 0 1,-1 0-1,1 0 1,-1 0-1,1 0 1,-1 0-1,1 0 0,-1 0 1,1 0-1,20 0-52,-17 0 37,6 0-32,0 0 0,0 1-1,0 0 1,0 1-1,12 3 1,-20-5 42,-1 1-1,1-1 0,-1 0 1,1 1-1,-1 0 1,0-1-1,1 1 0,-1 0 1,0 0-1,1 0 1,-1 0-1,0 0 0,0 0 1,0 0-1,0 0 0,0 0 1,0 0-1,0 1 1,0-1-1,0 0 0,0 1 1,-1-1-1,1 1 1,-1-1-1,1 1 0,-1-1 1,0 1-1,1-1 1,-1 1-1,0 0 0,0-1 1,0 1-1,0-1 1,0 1-1,0-1 0,-1 1 1,1-1-1,-1 1 1,1-1-1,-1 1 0,1-1 1,-1 1-1,-1 2 1,-2 2 31,0 0 1,0 1 0,-1-1 0,0-1 0,0 1-1,-1-1 1,1 0 0,-1 0 0,0-1 0,0 1-1,-9 3 1,-3 2-79,0-1 0,-39 13 0,54-21-113,0 0 0,0-1 0,-1 1 1,1-1-1,0 1 0,-1-1 0,-5 0 0,8-1 132,0 1 1,0 0-1,0 0 0,0 0 0,1 0 0,-1-1 0,0 1 0,0 0 0,1-1 0,-1 1 0,0-1 0,0 1 0,1-1 1,-1 1-1,0-1 0,1 1 0,-1-1 0,1 1 0,-1-1 0,1 0 0,-1 0 0,1 1 0,-1-1 0,1 0 0,0 0 1,-1 1-1,1-1 0,0 0 0,0 0 0,-1 0 0,1 1 0,0-1 0,0 0 0,0 0 0,0 0 0,0-1 0,5-14-531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7 813 12211,'-1'2'134,"0"0"1,0-1 0,0 1-1,1 0 1,-1 0 0,1-1 0,-1 1-1,1 0 1,0 0 0,0 0-1,0 0 1,0 0 0,0-1-1,0 4 1,0-5-106,1 1 0,-1-1 0,0 0-1,0 1 1,1-1 0,-1 0 0,0 1 0,1-1 0,-1 0-1,0 1 1,1-1 0,-1 0 0,1 0 0,-1 0-1,0 1 1,1-1 0,-1 0 0,1 0 0,-1 0 0,0 0-1,1 0 1,-1 0 0,1 0 0,20-3 503,-2-5-213,-1 0 0,0-2 0,0 0 0,17-14 0,20-11 179,32-10-67,3 3 1,151-49-1,201-20 168,-156 66-425,-147 26-127,207-55-1,-275 48 247,116-58 0,-61 24-19,181-77 883,-293 130-1156,4-2 698,-17 12-420,-11 8-278,9-10-51,1 0 0,-1 0 0,0-1 0,0 1 0,0 0 1,0 0-1,0-1 0,1 1 0,-1 0 0,0-1 0,-1 1 0,1-1 0,0 1 1,0-1-1,0 0 0,0 1 0,0-1 0,0 0 0,-1 0 0,1 0 0,0 0 1,0 0-1,0 0 0,0 0 0,-1 0 0,1 0 0,0 0 0,0-1 0,0 1 1,0-1-1,0 1 0,0 0 0,0-1 0,-2-1 0,-7-7-369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139 156 15227,'0'-1'123,"1"0"0,0 0 0,-1 0 0,1 0 0,-1 0 0,0 0 0,1 0 1,-1 0-1,0 0 0,0 0 0,1 0 0,-1 0 0,0-1 0,0 1 0,0 0 0,0 0 0,-1 0 0,1 0 0,0-2 0,-1 3-22,1 0-1,-1-1 1,1 1 0,-1-1 0,1 1-1,-1 0 1,1-1 0,-1 1-1,1 0 1,-1-1 0,1 1 0,-1 0-1,0 0 1,1 0 0,-1-1-1,1 1 1,-1 0 0,0 0 0,1 0-1,-1 0 1,0 0 0,1 0-1,-2 1 1,-3-1 169,1 1 0,-1 0-1,1 1 1,-1-1 0,1 1 0,-1 0 0,-5 4-1,-41 31 335,48-34-593,0 0-1,0 0 1,0 0-1,0 0 1,0 0-1,1 0 1,0 1-1,-1-1 1,1 1-1,0-1 1,1 1-1,-3 8 1,4-11-10,0 1 0,0-1 0,0 0 1,0 1-1,0-1 0,1 1 0,-1-1 1,1 0-1,-1 1 0,1-1 0,-1 0 1,1 1-1,0-1 0,0 0 0,0 0 1,-1 0-1,1 0 0,0 0 0,0 0 1,0 0-1,1 0 0,-1 0 0,0 0 1,2 1-1,37 16 11,-29-14-7,0 0-6,0 1 1,0 0-1,0 1 1,-1 0-1,11 10 1,-17-13 0,0 1-1,0 0 1,-1 0 0,1 0 0,-1 0 0,0 1 0,-1 0 0,1-1 0,-1 1 0,0 0 0,0 0 0,0 0 0,-1 0 0,2 6 0,-2 0 3,0 0-1,0 0 1,-1 0 0,0 0 0,0 0 0,-2-1 0,-2 15 0,2-18 3,0 0-1,0 1 1,0-1-1,-1 0 1,-1 0 0,1 0-1,-1-1 1,0 1-1,0-1 1,-1 0 0,-5 6-1,8-10 7,1-1 1,0 1-1,-1-1 0,1 0 0,-1 1 0,0-1 1,1 0-1,-1 0 0,0 0 0,0 0 0,0 0 1,0 0-1,0-1 0,0 1 0,0-1 0,0 1 1,0-1-1,0 0 0,0 0 0,0 1 0,0-1 0,0-1 1,0 1-1,0 0 0,0-1 0,0 1 0,0-1 1,0 1-1,0-1 0,0 0 0,1 0 0,-1 0 1,0 0-1,0 0 0,1 0 0,-1 0 0,0-1 1,1 1-1,-3-3 0,0-2 38,-1 1 1,1-1-1,0 0 0,1-1 1,0 1-1,0-1 0,0 1 1,0-1-1,1 0 0,-1-9 1,1 5-6,0 0 0,1 0 0,1 0 0,0 0 0,0 0 0,1 0 0,1 0 0,0 0 0,0 0 0,1 1 0,1-1 0,4-10 0,-1 7-23,1 0 0,0 1 0,1-1 0,0 2 0,2-1 0,-1 1 0,21-18 0,-30 30-21,25-24 6,31-34 0,-51 51 26,0-1 0,0 0-1,0 0 1,-1-1 0,-1 1-1,1-1 1,-1 0-1,-1-1 1,5-15 0,-8 23-13,1 0 0,-1 0 1,0 0-1,0 0 0,1 0 1,-1 0-1,0 0 0,-1 0 1,1 0-1,0 0 0,0 0 1,-1 0-1,0 0 0,1 0 1,-1 0-1,0 0 0,0 1 1,-2-5-1,2 5 6,0 0-1,-1 0 1,1 0 0,-1 0-1,1 0 1,-1 0-1,1 1 1,-1-1 0,0 0-1,1 1 1,-1-1-1,0 1 1,1 0 0,-1-1-1,0 1 1,1 0-1,-4 0 1,-2 1 27,-1 0-1,1 0 1,-1 0 0,1 1 0,0 1-1,0-1 1,0 1 0,-12 7-1,0 1-566,0 1 0,2 1 0,-27 24 0,43-35 456,0-1-1,-1 1 1,1-1-1,0 1 1,0-1 0,0 1-1,0-1 1,0 1-1,1 0 1,-1 0 0,1-1-1,-1 1 1,0 3-1,-2 10-514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12491,'-2'2'1706,"2"-2"-1516,0 0-1,0 1 1,0-1 0,0 0-1,0 0 1,-1 1-1,1-1 1,0 0 0,0 0-1,0 1 1,0-1-1,0 0 1,0 0 0,0 1-1,0-1 1,0 0-1,0 0 1,0 1 0,0-1-1,0 0 1,0 1-1,0-1 1,1 0 0,-1 0-1,0 1 1,0-1 0,0 0-1,0 1 1,13-1 3055,30-12-2190,-28 7-115,57-16 161,-25 6-1333,75-13 0,-138 33-1615,-4 0 1246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16051,'1'-7'547,"-1"0"0,1 1 0,0-1 0,0 0 0,1 1 0,0 0 0,0-1 0,0 1 0,1 0 0,5-9 0,-5 10-381,0 0 0,1 1 1,-1-1-1,1 1 1,0 0-1,0 0 0,0 0 1,1 1-1,-1-1 0,1 1 1,0 0-1,0 1 1,0-1-1,0 1 0,1 0 1,-1 0-1,0 0 0,1 1 1,0 0-1,5-1 0,-9 2-140,1 0 0,-1 0-1,0 0 1,0 0-1,0 0 1,0 1-1,0-1 1,0 0-1,0 1 1,0 0-1,0-1 1,0 1-1,0 0 1,0 0-1,0 0 1,-1 0 0,1 1-1,0-1 1,2 3-1,-2-1-5,0-1 1,-1 1-1,1-1 0,-1 1 1,0 0-1,0 0 0,0-1 1,0 1-1,0 0 0,0 0 1,-1 0-1,1 5 0,-1 1 7,0 0-1,-1-1 1,0 1-1,0 0 1,-1 0-1,0-1 1,-1 1-1,-6 14 1,2-10 2,0 0-1,-1-1 1,-1 1 0,0-2-1,-19 20 1,41-32-68,-1 0-1,1 1 1,14 2 0,-20-1 20,-1 0 0,0 0 0,0 1 0,0 0 0,0 1 1,0-1-1,0 1 0,-1 0 0,1 1 0,-1-1 0,0 1 1,0 0-1,0 0 0,-1 1 0,1-1 0,-1 1 0,0 0 1,4 7-1,-6-9 20,0 1 1,-1-1-1,1 1 1,0 0-1,-1 0 1,0 0-1,0-1 1,0 1-1,-1 0 1,1 0-1,-1 0 1,0 0-1,0 1 1,0-1-1,-1 0 1,0 0-1,1-1 1,-1 1-1,0 0 0,-1 0 1,1 0-1,-1-1 1,0 1-1,0 0 1,0-1-1,0 0 1,0 1-1,-1-1 1,-5 5-1,1-1 69,-1-1 1,1 1-1,-2-1 0,1-1 0,-1 0 0,1 0 0,-1 0 0,-1-1 0,1-1 1,-1 1-1,1-2 0,-1 1 0,0-1 0,0-1 0,0 0 0,-20 0 1,28-1-131,0 0 0,1 0 0,-1-1 0,0 1 0,0 0 1,1-1-1,-1 1 0,0-1 0,0 0 0,1 1 0,-1-1 1,1 0-1,-1 0 0,1 0 0,-1 0 0,1-1 0,-1 1 0,1 0 1,0 0-1,0-1 0,0 1 0,0-1 0,0 1 0,-2-4 1,3 4-164,-1-1 1,1 0-1,0 1 0,0-1 1,0 0-1,0 1 1,0-1-1,0 0 1,0 1-1,1-1 1,-1 0-1,0 1 1,1-1-1,-1 1 1,1-1-1,0 1 1,0-1-1,-1 1 0,1-1 1,0 1-1,0 0 1,0-1-1,0 1 1,1 0-1,-1 0 1,2-2-1,7-4-1153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16363,'-1'0'217,"0"1"0,0-1-1,0 1 1,0-1 0,0 1-1,1 0 1,-1-1 0,0 1-1,0 0 1,0 0 0,1 0-1,-1-1 1,-1 3-1,2-2-103,0-1 0,0 0-1,0 1 1,0-1-1,0 0 1,0 1 0,0-1-1,0 1 1,0-1-1,0 0 1,0 1 0,0-1-1,0 1 1,0-1-1,0 0 1,0 1 0,0-1-1,0 0 1,1 1-1,-1-1 1,0 0 0,0 1-1,0-1 1,1 0-1,-1 1 1,0-1 0,2 1 28,-1 0 0,0 0 1,0 0-1,1-1 0,-1 1 1,1-1-1,-1 1 1,0-1-1,1 1 0,-1-1 1,1 0-1,-1 0 0,1 0 1,-1 1-1,1-2 1,-1 1-1,1 0 0,-1 0 1,3-1-1,4-1 10,0-1 1,-1 0-1,1 0 0,-1-1 0,1 0 1,-1 0-1,8-7 0,47-42 222,-29 24-696,-30 26-1322,-5 2 947,-3 0 197,0-3-118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10770,'6'22'9894,"-1"-33"-8412,20-60 546,30-101-849,-42 126-1086,-6 24-29,-1 0-1,-1 0 1,-1 0 0,2-34-1,-13 78 45,3 21-181,2 0-1,1 1 0,3-1 0,2 0 1,1 0-1,2 0 0,19 60 1,-26-103 59,1 4-80,0 0 1,1-1 0,-1 1 0,1-1-1,-1 1 1,1-1 0,0 0 0,4 4-1,0-4-162,-4-14-56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56 12531,'1'-4'302,"0"0"-116,1 1 1,-1-1-1,0 1 1,-1-1 0,1 1-1,0-1 1,-1 1-1,0-1 1,0 0-1,0 1 1,0-1-1,-2-4 1,2 8-142,0 0 0,-1 0 0,1-1 0,-1 1 1,1 0-1,0 0 0,-1 0 0,1 0 0,0 0 0,-1 0 0,1 0 1,0 0-1,-1 0 0,1 0 0,-1 0 0,1 0 0,0 0 0,-1 1 0,1-1 1,0 0-1,-1 0 0,1 0 0,0 0 0,-1 1 0,1-1 0,0 0 1,0 0-1,-1 1 0,1-1 0,0 0 0,0 0 0,-1 1 0,1-1 1,0 0-1,0 1 0,0-1 0,-1 0 0,1 1 0,0-1 0,0 0 0,0 1 1,0-1-1,0 1 0,0 0 0,-14 29 759,2 0 1,-15 60-1,-5 70-195,19-79-417,4 1 0,3 0 0,8 115 0,2-152-119,2 1-1,22 82 0,-18-98 49,0 0 1,2-1-1,2 0 1,31 51-1,-37-68-75,1-1 1,-1 0-1,2 0 0,-1-1 0,2 0 0,-1 0 0,1-1 0,13 7 0,33 17 97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1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14387,'29'34'1338,"1"0"1,41 35-1,-33-34-618,39 49 0,-55-58-652,-2 2 0,-1 1 0,-1 0 0,-2 1 0,-1 1 0,-1 0 0,-2 1 0,-1 0 0,-1 1 1,-2 1-1,-2-1 0,0 1 0,-3 0 0,-1 0 0,-1 0 0,-6 57 0,-1-54-224,-2 0-1,-1-1 1,-2 0 0,-21 48-1,0-17-375,-49 77 0,38-75 191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12022 1 11090,'2'4'99,"1"0"-1,-1 0 1,1 0-1,-1 0 1,0 1-1,-1-1 0,1 1 1,-1 0-1,0-1 1,1 9-1,2 55 409,-4-49-142,0-4-111,0 0 0,-1 0 0,-1 0 0,0-1-1,-2 1 1,1 0 0,-2-1 0,0 0-1,-8 16 1,4-12-108,0-2-1,-2 1 1,0-1 0,-1-1-1,0 0 1,-23 19 0,11-13-44,-1-1 0,-1-2 0,-1 0 0,-1-2 1,0-1-1,-1-1 0,0-2 0,-47 14 0,-196 39 853,22-6-559,140-31-272,0-5-1,-152 11 0,86-17 225,-222 51 0,-130 31-279,365-81-9,-280 44 327,206-16-308,-269 18 1,421-58-80,-504 28 13,-1-48 79,-251-29 495,757 42-554,-241 0 18,238 5-40,-148 26 1,-254 90 56,425-101-69,1 4 0,1 2 1,1 2-1,2 3 0,-108 74 1,-73 80-33,-41 29-12,148-117 23,-169 159 0,43-34 10,170-148 10,14-6-3,-123 148 0,174-187 4,-2 0 1,-1-1-1,-1-2 0,-1-1 0,-1-1 0,-2-2 0,-65 35 1,27-26 8,-1-3 1,-2-2 0,-131 24-1,107-33-2,-1-4-1,-145-2 0,161-13 6,-93-17 0,-81-26 11,198 35-20,-60-14 6,2-5 0,1-6 1,-136-60-1,211 77 30,0-2 1,1-1-1,-56-43 1,72 46-22,1 0 0,1-1 1,0-1-1,2-1 0,1-1 0,-25-39 1,17 6-4,21 44-570,0 1-1,0-1 0,-1 1 0,-1 0 0,-7-10 1,5 13 41,-1 2-177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21 14019,'10'-20'3845,"-15"31"-2982,-34 95 753,24-59-1173,-43 87 0,55-128-418,-45 89 283,42-82-235,1 0 0,1 1 1,0 0-1,0 0 1,-1 19-1,5-33-64,0 0-1,0 0 1,0 0-1,0 0 1,0 1-1,0-1 1,0 0-1,0 0 1,0 0-1,0 0 1,0 1-1,0-1 1,0 0-1,0 0 1,0 0-1,0 0 1,0 1-1,0-1 1,0 0-1,0 0 1,0 0-1,0 0 1,0 0-1,0 1 1,0-1-1,1 0 1,-1 0-1,0 0 1,0 0-1,0 0 1,0 0-1,0 0 1,0 1-1,1-1 1,-1 0-1,0 0 1,0 0-1,0 0 1,0 0-1,0 0 1,1 0-1,-1 0 1,0 0-1,9-4 305,11-15 156,-17 16-393,156-141-1108,-157 141 571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12 835 12299,'0'0'42,"0"0"1,1 0 0,-1 0 0,0 0 0,1 0-1,-1 1 1,1-1 0,-1 0 0,0 0 0,1 0-1,-1 0 1,1-1 0,-1 1 0,0 0 0,1 0-1,-1 0 1,0 0 0,1 0 0,-1 0 0,1 0-1,-1-1 1,0 1 0,1 0 0,-1 0 0,0-1-1,0 1 1,1 0 0,-1 0 0,0-1-1,0 1 1,1 0 0,-1-1 0,0 1 0,0 0-1,0-1 1,1 1 0,-1 0 0,0-1 0,0 1-1,0-1 1,0 1 0,0 0 0,0-1 0,0 1-1,0 0 1,0-2 0,4-25 556,-3 19-241,6-61 1070,-5-124 0,-22-69-1077,4 72-165,16 183-181,-1 1-3,1-1-1,-1 0 1,2 0 0,-1 0 0,2-7 0,-2 13-2,0 0 0,1 0-1,-1 0 1,0 0 0,1 0-1,-1 0 1,1 0-1,-1 0 1,1 0 0,-1 0-1,1 1 1,0-1 0,0 0-1,-1 0 1,1 0 0,0 1-1,0-1 1,0 0 0,0 1-1,-1-1 1,1 1 0,0-1-1,0 1 1,0 0 0,0-1-1,0 1 1,0 0 0,0 0-1,1-1 1,-1 1-1,0 0 1,0 0 0,0 0-1,0 0 1,0 1 0,0-1-1,0 0 1,2 1 0,18 5-1,-1 1 1,0 1-1,0 1 0,29 18 1,-12-6-3,-13-8-195,12 6 667,65 25 0,-90-40-365,0 0 1,1-1-1,-1-1 0,1 0 0,0-1 0,-1 0 0,1 0 1,0-1-1,0-1 0,18-3 0,28-15 229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14947,'6'5'1432,"4"-6"-767,4 1-225,6-6 1144,9-7-784,11-10-208,4-3-8,8-5-135,-2-3-105,0-1-184,-4 1-160,-9 7-440,-7 2-289,-12 12 585,-17 12-112,5-6-72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15843,'4'17'1633,"6"-7"-1129,7-12-128,12-7 1032,10-11-888,5-7-112,8-5-408,-2-2-288,-3-4 344,-3 4-80,-5 8-200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17220,'1'-2'155,"0"0"0,0-1 0,1 1 0,-1 0 0,0 0 1,1 0-1,-1 0 0,1 0 0,0 1 0,0-1 0,-1 0 1,1 1-1,0-1 0,3 0 0,32-18 700,-36 19-770,9-4 20,-1 1-1,1 1 1,0-1-1,0 2 1,0-1 0,1 1-1,14-1 1,-22 3-97,0 0 1,0 0-1,0 1 1,0-1-1,0 0 1,0 1-1,0 0 1,0-1-1,-1 1 1,1 1-1,0-1 0,0 0 1,-1 1-1,1-1 1,-1 1-1,1 0 1,-1-1-1,0 1 1,1 1-1,-1-1 1,0 0-1,0 0 1,-1 1-1,1-1 1,0 1-1,-1-1 1,0 1-1,1 0 0,0 5 1,1 4 47,0 0 0,-1 0 0,-1 1 0,0-1 0,0 0 0,-2 0 0,-2 23 0,-22 86 431,18-95-380,6-20-102,-18 69 767,-27 74 0,41-139-632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16059,'2'-14'1457,"0"17"-542,1 26 93,-2-17-517,23 131 1117,62 209 0,-85-346-1609,2 3-116,2 18-924,-6-27 992,1 0-1,-1 0 0,1 0 1,-1 0-1,1 0 0,-1-1 0,1 1 1,-1 0-1,1 0 0,-1 0 1,1 0-1,0-1 0,-1 1 1,1 0-1,-1 0 0,1-1 0,-1 1 1,1 0-1,0-1 0,-1 1 1,1 0-1,0-1 0,-1 1 1,1-1-1,0 1 0,-1-1 0,-13-14-256,-6-9-237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11 321 15251,'-6'-18'1697,"3"3"-809,2 1-264,4-2 920,5-1-223,7-5-289,5-1-136,5-1-256,7-5-136,4-2-232,4 1-144,-1 1-352,-2 5-288,-4 8-640,-6 5-969,-15 9 1681,-7 8-352,-9 11-280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17164,'2'4'1560,"7"-6"-1016,2-4-160,8-6 624,4-1-199,6-2-233,1-1-48,1-1-472,-1-2-312,-2 2-520,-8-2 680,-15 9-176,-6 3-153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7 338 15851,'1'0'90,"0"1"-1,0-1 0,0 1 0,0-1 0,0 0 0,0 0 0,0 0 1,0 0-1,0 0 0,0 0 0,0 0 0,0 0 0,0 0 1,0 0-1,0 0 0,0 0 0,0-1 0,0 1 0,0-1 0,0 1 1,0 0-1,0-1 0,0 1 0,0-1 0,-1 0 0,1 1 1,0-1-1,0 0 0,-1 0 0,1 1 0,0-1 0,-1 0 1,2-2-1,2-3 164,-1-1 1,1 1-1,4-14 1,-4 9 171,6-14 315,13-49 0,-20 64-631,-1-1 1,-1 0-1,0 0 0,0 0 1,-1 0-1,0 0 0,-3-15 1,3 24-93,0 1 1,-1-1-1,1 1 1,0-1-1,-1 1 0,0 0 1,1-1-1,-1 1 1,1 0-1,-1-1 1,0 1-1,0 0 1,0 0-1,0 0 0,-1-2 1,1 3-6,0-1-1,1 1 1,-1 0 0,0-1 0,0 1 0,1 0 0,-1 0-1,0 0 1,0 0 0,0-1 0,1 1 0,-1 0 0,0 0-1,0 0 1,0 0 0,1 1 0,-1-1 0,0 0 0,0 0-1,-1 1 1,-1 0 10,0 1 0,1 0 0,-1-1-1,0 1 1,1 0 0,-1 1 0,1-1 0,0 0-1,0 1 1,0-1 0,0 1 0,-2 3 0,-3 8 13,1 1 1,1-1 0,0 1-1,1 0 1,0 0-1,2 0 1,-1 0 0,2 1-1,0-1 1,1 1-1,1-1 1,0 1 0,1-1-1,0 0 1,2 0 0,8 26-1,-11-38-25,0 0 0,0-1 0,1 1 0,-1-1 0,1 0 0,-1 1 0,1-1 1,0 0-1,0 0 0,0 0 0,0 0 0,0 0 0,0 0 0,1-1 0,3 3 0,-4-3-5,-1-1 0,1 0 0,-1 1 0,1-1 0,0 0 0,-1 0 0,1 0 0,0 0 1,-1 0-1,1 0 0,0 0 0,-1 0 0,1-1 0,-1 1 0,1-1 0,0 1 0,-1-1 0,1 0 0,-1 0 0,0 1 0,1-1 0,-1 0 1,0 0-1,1 0 0,-1 0 0,0-1 0,1 0 0,6-7 9,-1 0 0,0-1 0,-1 1 0,0-1 0,-1 0 0,8-21 0,18-69 37,-25 81-41,17-77 36,-20 89 32,0 9-25,0 10 15,-1 9 14,0 10 138,8 44 1,-10-74-215,0-1 0,0 1 1,0-1-1,0 1 0,0 0 1,1-1-1,-1 1 0,0-1 0,0 1 1,0-1-1,1 1 0,-1-1 1,0 1-1,0-1 0,1 1 1,-1-1-1,0 1 0,1-1 1,-1 1-1,1-1 0,-1 1 0,1-1 1,-1 0-1,1 1 0,-1-1 1,1 0-1,-1 0 0,1 1 1,0-1-1,0 0 0,0-1 1,0 1-1,0 0 1,-1-1-1,1 1 1,0-1-1,0 0 1,0 1-1,-1-1 1,1 0-1,0 1 1,-1-1-1,1 0 1,-1 0-1,1 0 1,0 0-1,21-44 108,-21 40-94,13-32 55,-9 24-56,-1 1 1,2-1-1,-1 0 0,2 1 1,0 0-1,12-16 1,-19 28-20,1-1 0,-1 1 1,0-1-1,0 1 0,1 0 0,-1-1 1,0 1-1,1 0 0,-1 0 0,1-1 1,-1 1-1,0 0 0,1 0 0,-1-1 1,1 1-1,-1 0 0,0 0 1,1 0-1,-1 0 0,1 0 0,-1 0 1,1 0-1,-1 0 0,1 0 0,-1 0 1,1 0-1,-1 0 0,1 0 0,7 12 20,-2 24 27,-6-32-41,1 10 20,-1-10-5,0 0 0,0 0 1,0 0-1,1 0 0,-1 0 1,1 0-1,0 0 0,1 0 0,1 5 1,-2-10-6,0 0-1,0 1 1,0-1 0,-1 0 0,1 0 0,0 1 0,0-1 0,-1 0 0,1 0 0,-1 0 0,1 0-1,0-2 1,14-27 136,-12 20-117,1 1 0,1 0 1,0-1-1,0 2 0,1-1 1,0 1-1,0 0 0,14-13 1,-20 20-36,0 1 0,1 0 0,-1-1 0,1 1 0,-1-1 0,1 1 0,0 0 0,-1 0-1,1-1 1,-1 1 0,1 0 0,0 0 0,-1 0 0,1-1 0,-1 1 0,1 0 0,0 0 0,-1 0 0,1 0 0,0 0 0,-1 0 0,1 1 0,-1-1 0,1 0 0,0 0 0,-1 0 0,1 0 0,-1 1 0,1-1 0,-1 0 0,1 1 0,0-1 0,-1 0 0,1 1 0,-1-1 0,0 1 0,1-1 0,-1 1 0,1-1 0,-1 1 0,0-1 0,1 1-1,-1-1 1,0 1 0,0-1 0,1 1 0,-1 1 0,8 31 0,-8-31 4,4 66 34,-4-49-9,0 1 1,5 21-1,-1-62-84,-4 17 65,-1 1 0,0-1-1,0 0 1,0 0 0,-1 1 0,1-1-1,-1 1 1,0-1 0,-2-2-1,-9-15-47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17764,'1'9'1804,"35"172"1848,-7-40-2429,-10-38-422,13 98 726,-44-267-953,1 15-461,1-13-71,3 1 0,3-1 0,3 0 0,9-89 1,-6 133-57,1 1 0,12-37 0,-13 51 6,0 0 0,-1 0-1,1 1 1,1-1 0,-1 1 0,1-1 0,0 1 0,0 0 0,0 0-1,0 0 1,1 1 0,-1-1 0,1 1 0,0 0 0,0 0 0,9-5 0,-11 7 4,-1 0 1,1 1 0,0-1 0,0 1 0,0-1 0,0 1 0,0 0-1,0 0 1,0-1 0,-1 1 0,1 1 0,0-1 0,0 0-1,0 0 1,0 1 0,0-1 0,0 1 0,0 0 0,-1-1 0,4 3-1,-2-2-1,-1 1-1,0 1 0,1-1 0,-1 0 0,0 0 1,0 1-1,0-1 0,-1 1 0,1 0 0,0 0 1,1 4-1,0 1 11,-1-1 0,1 1 0,-2 0 0,1-1 0,-1 1 0,0 0 0,-1 0 0,0 0 0,-1 11 0,-1-9 56,0 0-1,-1 0 1,0 0-1,-1 0 1,0 0 0,-9 15-1,11-21-32,-1 0 0,1-1 0,-1 1 0,0-1 1,0 1-1,0-1 0,0 0 0,0 0 0,-1-1 0,1 1 0,-1-1 0,0 1 0,0-1 0,0 0 0,0-1 0,0 1 1,0-1-1,-6 2 0,9-3-81,-1 0 1,1 0 0,0 0 0,-1 0-1,1 0 1,-1 0 0,1 0 0,0-1-1,-1 1 1,1 0 0,0-1 0,-1 1-1,1-1 1,0 0 0,0 1 0,0-1-1,-1 0 1,1 0 0,0 1 0,0-1-1,0 0 1,0 0 0,0 0-1,0-1 1,1 1 0,-1 0 0,0 0-1,-1-3 1,2 2-28,-1 0 1,0 0-1,0-1 0,1 1 1,0 0-1,-1 0 0,1-1 1,0 1-1,0-1 0,0 1 1,0 0-1,1-1 0,-1 1 1,1 0-1,-1 0 0,2-4 1,10-12-519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4 252 16235,'-4'0'5697,"20"-3"-4044,3-8-1056,32-22 0,-12 7-424,9-4-39,0-2-84,1 3 0,2 1 0,54-20 1,-102 47-51,34-9-2,-37 10 2,1 0 0,0 0 0,0-1 0,0 1 1,-1 0-1,1 0 0,0 0 0,0 0 0,0 0 0,0 0 0,0 0 0,-1 1 0,1-1 1,0 0-1,0 0 0,0 1 0,-1-1 0,1 0 0,0 1 0,0-1 0,-1 1 0,1-1 1,0 1-1,-1-1 0,1 1 0,-1 0 0,1-1 0,0 1 0,-1 0 0,0-1 0,1 1 1,-1 0-1,1-1 0,-1 1 0,0 0 0,1 0 0,-1 0 0,0 0 0,0 3 3,0-1 0,0 1 0,-1-1 0,1 1 0,-1-1 0,0 1 0,0-1-1,0 0 1,-1 0 0,1 0 0,-4 6 0,-26 35 78,24-35-46,-185 211 1041,59-75 77,133-143-1570,4-4-168,11-7-847,20-15-730,-22 14 1412,-2 0-120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0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14315,'-9'3'274,"0"0"0,0 1 0,1 0 0,-1 0 0,1 1 0,0 0 0,0 1 0,1 0 0,-1 0 0,1 0 0,0 1 0,1 0 0,-9 13 0,6-8-34,1 1 1,0 0-1,1 1 0,1-1 1,0 1-1,0 1 0,-5 26 1,9-28-86,0 1 0,1 0-1,0 0 1,1 0 0,0 0 0,5 23 0,-4-31-96,1 0 1,0 0-1,0 0 0,0-1 0,0 1 0,1 0 0,6 8 1,-7-11-26,0-1-1,0 1 1,1-1 0,-1 0 0,1 1 0,-1-1 0,1 0-1,0 0 1,0-1 0,0 1 0,0-1 0,0 1 0,0-1 0,6 2-1,-4-3 13,1 1 0,-1-1-1,1 0 1,-1 0 0,0-1-1,1 0 1,-1 0-1,0 0 1,1 0 0,-1-1-1,0 0 1,0 0 0,0 0-1,-1-1 1,1 0 0,0 0-1,-1 0 1,7-6-1,3-3 115,-1-1-1,0-1 1,0 0-1,10-17 1,-12 17 5,-2-2 1,0 1-1,0-1 1,7-22 0,-14 32-115,1-1 1,-1 0 0,0 0-1,-1 0 1,0 0 0,0 0-1,-1 0 1,1 0-1,-1 0 1,-1 0 0,0 0-1,0 0 1,-3-13 0,2 17-65,1 0-1,-1 0 1,0 0 0,0 0 0,-1 0 0,1 0 0,0 1 0,-1-1-1,0 1 1,1 0 0,-1 0 0,0-1 0,0 2 0,-1-1 0,1 0-1,0 1 1,0 0 0,-1-1 0,1 1 0,-7-1 0,6 1-153,-1 1 1,1-1 0,0 1-1,0-1 1,-1 1 0,1 0 0,0 1-1,-1-1 1,1 1 0,0 0-1,0 0 1,-1 0 0,1 1 0,0-1-1,0 1 1,-7 4 0,7 2-393,5 0-157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1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16 14059,'4'-4'795,"12"-7"1450,-11 12-632,-5 9 595,-5 6-1615,-1 1 0,-1-1 0,0-1 0,-1 1 0,-1-1 0,-16 21 0,2-1-129,-57 85 260,-45 77-1508,123-194 659,-7 12-752,9-15 860,-1 0 1,1 0-1,0 1 1,0-1-1,0 0 1,-1 0-1,1 0 1,0 1-1,0-1 1,0 0-1,-1 0 1,1 0-1,0 0 1,0 0-1,-1 1 0,1-1 1,0 0-1,-1 0 1,1 0-1,0 0 1,0 0-1,-1 0 1,1 0-1,0 0 1,-1 0-1,1 0 1,0 0-1,0 0 1,-1 0-1,1 0 1,0-1-1,0 1 1,-1 0-1,1 0 1,0 0-1,0 0 1,-1 0-1,1-1 0,0 1 1,0 0-1,-1 0 1,1 0-1,0-1 1,0 1-1,0 0 1,0 0-1,-1-1 1,-4-14-507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25 250 16668,'-1'0'164,"-1"-1"0,1 1 0,-1-1 0,1 0 1,0 0-1,-1 0 0,1 1 0,0-1 0,0 0 1,0-1-1,-1 1 0,1 0 0,0 0 0,1 0 1,-1-1-1,0 1 0,0 0 0,0-1 0,1 1 1,-1-1-1,1 1 0,-1-1 0,1 1 0,0-1 1,-1 1-1,1-1 0,0 1 0,0-3 0,1 2 18,-1 0-1,1 0 1,0-1-1,0 1 0,0 0 1,1 0-1,-1 0 1,0 0-1,1 0 0,-1 1 1,1-1-1,-1 0 1,1 1-1,0-1 0,0 1 1,0 0-1,0-1 1,3-1-1,23-10 308,-1 0 1,55-15-1,64-9-276,-109 29-139,10-4-44,-17 4-5,-1 1-1,56-5 1,-83 12-28,0 0 0,-1 0-1,1 0 1,0 0 0,-1 0 0,1 0 0,0 0-1,-1 1 1,1-1 0,0 1 0,-1-1 0,1 1 0,-1 0-1,1-1 1,-1 1 0,1 0 0,-1 0 0,0 0-1,1 0 1,-1 0 0,0 0 0,0 1 0,2 1-1,-2-1 1,0 1 0,0-1 0,0 0-1,-1 1 1,1-1 0,-1 1 0,0-1 0,1 1-1,-1-1 1,0 1 0,-1-1 0,1 1-1,-1 4 1,-3 7 13,0 0 1,-1 0-1,0-1 0,-10 17 0,-30 48 334,-75 97-1,31-48-7,21-12-16,87-135-248,85-137-176,-72 113-148,-1-2 0,-3-1 0,44-97 0,-62 117 215,-1 0-1,-1 0 1,6-43 0,-14 69 36,0-1 0,1 0 0,-1 1 0,0-1 1,0 0-1,0 0 0,0 1 0,-1-1 0,1 0 1,0 1-1,-1-1 0,1 0 0,-1 1 0,1-1 1,-1 0-1,0 1 0,0-1 0,-1-1 0,1 2 0,0 0 1,0 1-1,0-1 0,0 1 0,-1-1 0,1 1 0,0-1 0,0 1 1,0-1-1,0 1 0,-1 0 0,1 0 0,0 0 0,0 0 0,0 0 0,-1 0 1,1 0-1,0 0 0,-3 1 0,-6 2-3,0 0 0,1 1 1,-1 0-1,-16 11 0,14-9 6,-36 21 26,-103 49 0,133-68-27,-1-1 1,0-1 0,0-1-1,-1 0 1,0-1-1,-23 1 1,36-5-14,1-1 1,-1 1-1,1-1 1,-1-1-1,-6-1 0,7 2 6,6 1 0,-1 0 1,0 1-1,1-1 1,-1 1-1,1-1 0,-1 1 1,0-1-1,1 1 1,0 0-1,-1-1 0,1 1 1,-1-1-1,1 1 0,0 0 1,-1 0-1,1 0 1,0-2-45,3-8 14,0 2 15,-1-1 1,2 1 0,-1 0 0,1 0-1,0 0 1,0 0 0,1 1-1,0 0 1,0 0 0,0 0 0,1 1-1,11-9 1,-5 6 16,0 1 0,0 1 0,1 0 0,0 1 0,0 0 0,20-4 0,36-11-20,-37 9-17,1 2 1,62-9-1,-92 18 34,-1 0-1,1-1 0,0 1 1,-1 0-1,1 1 1,0-1-1,-1 0 0,1 1 1,-1-1-1,1 1 1,0 0-1,-1 0 0,1 0 1,-1 0-1,0 0 1,1 1-1,-1-1 0,0 1 1,0-1-1,0 1 0,0 0 1,0 0-1,0 0 1,2 3-1,-2-1 3,-1-1 0,0 1-1,1 0 1,-1-1 0,0 1 0,-1 0 0,1 0-1,-1 0 1,1 0 0,-1 0 0,0 0 0,-1 0-1,1 0 1,-1 0 0,0-1 0,-1 7 0,-9 25 0,-2-1 1,-1 0 0,-1-1 0,-2-1 0,-38 55 0,24-44 58,-3-1 0,-1-2 0,-54 46 1,72-74-23,15-11-29,0 0 0,-1 1-1,1-1 1,0 1 0,0 0 0,0-1-1,-3 5 1,7-6-43,1 1 0,0-1 0,-1 0 0,1 0 0,-1 0 0,1 0 0,4-1 0,-5 1-29,0-1-1,0 1 1,0-1 0,0 0-1,0 0 1,0 0 0,0 0-1,0 0 1,-1 0 0,1-1-1,0 1 1,-1-1 0,1 1-1,-1-1 1,1 1 0,-1-1-1,0 0 1,0 0 0,0 1-1,0-1 1,0 0 0,0 0-1,-1 0 1,1 0-1,0 0 1,-1 0 0,0-1-1,1 1 1,-1-4 0,1-22-378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15187,'13'-49'4049,"-10"50"-1725,1 7-1394,3 14-130,13 102 695,43 205-856,-61-322-631,0 3-2,1-1-1,0 0 1,0 0 0,1 0 0,0-1 0,0 1 0,7 9 0,-11-18-6,0 0-1,0 1 1,0-1 0,0 0 0,0 0-1,0 1 1,1-1 0,-1 0 0,0 0 0,0 0-1,0 1 1,0-1 0,0 0 0,1 0-1,-1 0 1,0 1 0,0-1 0,0 0 0,1 0-1,-1 0 1,0 0 0,0 0 0,0 1-1,1-1 1,-1 0 0,0 0 0,0 0 0,1 0-1,-1 0 1,0 0 0,0 0 0,1 0-1,-1 0 1,0 0 0,0 0 0,1 0 0,-1 0-1,0 0 1,0 0 0,1 0 0,-1 0-1,0 0 1,0-1 0,0 1 0,1 0 0,-1 0-1,0 0 1,0 0 0,1-1 0,-1-13-215,-3 4-72,-1 0-1,0 0 1,0 0-1,-1 1 1,0 0-1,-9-10 1,-42-52-868,38 50 979,-19-22-521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4 342 13803,'-1'-4'530,"0"-1"0,0 0 0,1 0-1,0 1 1,-1-1 0,2 0 0,-1 1 0,1-1 0,-1 0-1,1 1 1,0-1 0,3-5 0,-1 3-116,0 1-1,0-1 1,1 1 0,0-1-1,1 1 1,-1 0 0,6-5-1,9-6 21,0 0-1,1 2 0,34-20 1,-41 26-225,-1 1-197,182-110-1843,-191 118 1244,-9 5 318,-14 9-330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2 282 12411,'-2'21'1336,"2"-9"-568,3-4-184,3-5 1193,6-3-401,2-7-16,6-4-24,6-14-87,5-5-129,7-6-232,-1-2-136,0 0-344,-1 1-272,-5 6-744,-6 2-440,-12 9 832,-10 6-144,-18 5-160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17364,'5'-14'1487,"-5"14"-1472,0 0-1,0 0 1,0 0-1,0 0 1,0 0 0,0 0-1,0 0 1,0 0 0,0 0-1,0 1 1,0-1-1,0 0 1,0 0 0,0 0-1,0 0 1,0 0-1,0 0 1,0 0 0,0 0-1,0 0 1,0 0 0,0 0-1,0 0 1,0 0-1,0 0 1,0 1 0,0-1-1,0 0 1,0 0 0,0 0-1,1 0 1,-1 0-1,0 0 1,0 0 0,0 0-1,0 0 1,0 0-1,0 0 1,0 0 0,0 0-1,0 0 1,0 0 0,0 0-1,0 0 1,0 0-1,1 0 1,-1 0 0,0 0-1,0 0 1,0 0 0,0 0-1,0 0 1,0 0-1,0 0 1,0 0 0,0 0-1,0 0 1,0 0-1,0-1 1,0 1 0,0 0-1,1 0 1,-1 0 0,0 0-1,0 0 1,0 0-1,0 0 1,0 0 0,0 0-1,3 28 1302,-2-19-995,11 132 903,41 188-1,-74-361-3794,-8-20 1712,15 22 207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14059,'44'14'4238,"-40"-14"-4150,0-1 0,0 1-1,0-1 1,0 0 0,0 0-1,0-1 1,0 1 0,0-1-1,0 0 1,-1 0-1,1 0 1,0 0 0,-1 0-1,0-1 1,0 0 0,0 0-1,0 0 1,0 0 0,0 0-1,-1 0 1,4-6 0,5-8-151,-1-1 0,-1 0 0,7-19 0,-15 33 45,10-24-84,-1-1-1,-1-1 0,7-52 1,-12 46 1837,0-44 1,-12 102-314,8-21-1181,-16 11 124,11-4-361,1 1 1,1-1-1,0 1 0,0 0 0,1 0 0,0 1 0,0-1 0,1 0 1,0 12-1,0-3 12,-4 25 89,1-1 0,3 1 0,2 0 0,6 51 0,-7-92-98,0-1 0,1 0-1,-1 0 1,0 1 0,0-1 0,1 0-1,-1 0 1,0 0 0,1 0-1,-1 0 1,1 0 0,0 1 0,-1-1-1,1 0 1,1 1 0,-1-2-4,-1 0-1,0 0 1,1 0 0,-1 0 0,1 0 0,-1-1 0,0 1-1,1 0 1,-1 0 0,1 0 0,-1-1 0,0 1-1,1 0 1,-1 0 0,0-1 0,0 1 0,1 0-1,-1-1 1,0 1 0,0 0 0,1-1 0,-1 1-1,0 0 1,0-1 0,0 1 0,0-1 0,1 1 0,-1-1-1,12-38 60,-1-17-29,8-30 7,-19 84-41,1 0 0,0 0 0,-1 0 0,1 0 0,0 1 0,0-1 0,0 0 0,0 0 0,3-2 0,3 3-9,0 12 1,0 9 9,-1 0 1,4 22-1,-8-28-84,1 0 1,0 0-1,2 0 0,-1 0 0,2-1 0,10 20 0,-14-38-1747,-1-6 1547,-3-11-174,-2-6-165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14779,'14'15'1618,"-12"-13"-1268,0 1 0,0-1 1,1 1-1,-1-1 1,1 0-1,-1 0 0,4 2 1,-5-4-265,1 1 0,-1-1 0,0 1 0,0-1 1,0 0-1,1 0 0,-1 0 0,0 0 0,1 0 0,-1 0 0,0 0 1,0 0-1,1 0 0,-1 0 0,0-1 0,0 1 0,1-1 0,-1 1 1,0-1-1,0 1 0,0-1 0,0 0 0,2-1 0,3-2 69,0-2 0,0 1 0,-1-1 0,0 0 0,0 0 0,0 0 0,-1 0 0,0-1 0,0 0 0,-1 0 0,1 0 0,-1 0 0,-1-1 0,3-10 0,-5 17-142,0 0 0,1 0 0,-1 1-1,0-1 1,0 0 0,0 0 0,0 0 0,0 0 0,0 1 0,0-1 0,0 0 0,0 0 0,0 0 0,-1 0 0,1 1 0,0-1 0,0 0 0,-1 0-1,1 1 1,-1-1 0,0-1 0,1 2-4,-1 0-1,1-1 1,-1 1-1,0 0 1,1 0-1,-1 0 1,1 0 0,-1 0-1,0 0 1,1-1-1,-1 2 1,1-1-1,-1 0 1,0 0-1,1 0 1,-1 0-1,1 0 1,-1 0-1,0 1 1,1-1-1,-2 1 1,-1 0 16,-1 1 0,1 0-1,-1 1 1,1-1 0,0 1 0,0-1 0,-3 5 0,-3 4 9,1 1 0,1-1 0,0 2 0,1-1 0,0 1 0,1 0 1,0 0-1,1 0 0,1 0 0,0 1 0,0 0 0,2 0 0,0 0 0,1 21 1,0-34-60,0 0-1,0 0 1,0 0 0,0 0 0,0 0 0,0 0 0,0 0 0,0 0 0,1 0 0,-1-1 0,0 1-1,1 0 1,-1 0 0,1 0 0,-1 0 0,1 0 0,-1-1 0,1 1 0,0 0 0,-1 0 0,1-1-1,0 1 1,0-1 0,-1 1 0,1 0 0,0-1 0,1 1 0,0-1-43,-1 0 0,1 0 1,-1 0-1,0-1 0,1 1 1,-1-1-1,1 1 0,-1-1 0,0 1 1,0-1-1,1 0 0,-1 1 0,0-1 1,0 0-1,0 0 0,2-1 1,6-7-268,-1 0 0,1-1 0,6-10 0,-14 19 363,25-36-579,1-5-183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15163,'-1'2'90,"-33"98"4012,31-89-3727,1 0 0,0 0 0,1 1 0,0-1 0,1 0-1,0 0 1,2 14 0,-2-24-342,0 0-1,0 1 0,0-1 1,0 0-1,0 0 1,1 0-1,-1 0 1,0 0-1,1 1 1,-1-1-1,1 0 1,-1 0-1,1 0 0,0 0 1,-1 0-1,1 0 1,0 0-1,0-1 1,0 1-1,-1 0 1,1 0-1,0 0 0,0-1 1,2 2-1,-1-2-11,-1 0-1,0 0 0,1 0 0,-1 0 0,0 0 0,1-1 0,-1 1 1,0 0-1,1-1 0,-1 1 0,0-1 0,0 0 0,1 1 1,-1-1-1,0 0 0,0 1 0,2-3 0,4-3 22,-1 0-1,0 0 1,0-1-1,10-15 1,17-38 327,-31 55-276,1 0 1,-2 0-1,1-1 1,0 1-1,-1 0 1,0-1-1,0 1 1,-1-1-1,0 0 1,0-5-1,0 10-75,0 1 0,0-1 0,0 1 0,0-1 0,0 1 0,-1-1-1,1 1 1,0-1 0,0 1 0,-1-1 0,1 1 0,0 0 0,-1-1 0,1 1-1,0-1 1,-1 1 0,1 0 0,-1-1 0,1 1 0,0 0 0,-1-1 0,1 1-1,-1 0 1,1 0 0,-1-1 0,1 1 0,-1 0 0,1 0 0,-1 0 0,0 0-1,-20 1 516,20 0-458,-1-1 0,0 0 0,0 0 0,1 1 1,-1-1-1,0 0 0,0 0 0,1-1 0,-1 1 0,0 0 1,-2-1-1,1-3 73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15939,'2'8'1457,"7"-4"-897,2-1-120,12-4 632,6-5-136,9-5-135,4-5-73,4-7-176,1-3-96,-1-2-120,-3-3-176,-10 3-480,-6 2-272,-11 9-392,-8 4 752,-9 10-145,-6 3-175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39 16820,'1'-2'312,"0"0"0,0 0 0,0 0 0,0 0 0,0 0 0,0 0 0,-1 0 0,1 0 0,-1 0 0,1 0 1,-1 0-1,0-3 0,0 5-248,0-1-1,0 1 1,-1-1 0,1 1 0,0-1 0,0 1-1,0-1 1,-1 1 0,1 0 0,0-1 0,0 1-1,-1-1 1,1 1 0,0 0 0,-1-1 0,1 1 0,0 0-1,-1 0 1,1-1 0,-1 1 0,1 0 0,-1-1-1,-20 1 1266,9 3-1230,0 0 0,0 2 0,0-1 1,0 1-1,1 1 0,-1 0 0,1 1 0,1 0 0,-1 0 0,1 1 1,1 1-1,-11 10 0,7-4-107,-1 0 0,2 1 0,0 0 0,1 1 0,1 0 0,1 1 1,-9 20-1,15-30 5,1 0 1,-1 0 0,1 0 0,1 0-1,-1 1 1,1-1 0,1 1-1,0-1 1,0 1 0,2 10 0,-2-16-56,1 0 0,-1-1 0,1 1 0,0 0 0,1 0 0,-1 0 1,0-1-1,1 1 0,-1-1 0,1 1 0,0-1 0,0 0 1,0 1-1,0-1 0,0 0 0,0 0 0,1 0 0,-1-1 0,1 1 1,-1-1-1,1 1 0,0-1 0,0 0 0,-1 0 0,1 0 0,0 0 1,0 0-1,0-1 0,0 0 0,0 1 0,5-1 0,2 0-134,0-1-1,0 0 1,0 0-1,0-1 1,0-1 0,0 1-1,-1-2 1,1 1-1,10-7 1,21-11-518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 15747,'11'10'1513,"12"-14"-889,9-7-200,11-12 576,4-6-200,8-7-136,0-1-199,-2 0-625,-5-2-425,-14 2 529,-7 1-160,-8 6-112</inkml:trace>
  <inkml:trace contextRef="#ctx0" brushRef="#br0" timeOffset="1">474 7 18172,'7'-5'1536,"3"3"-1256,0 2-128,4 4 712,4 6-639,0 2-73,2 7-16,-2 3-32,-4 10-24,-3 1-16,-5 10-16,-2-1-24,-5 5 48,-6 3-56,-2-1-608,-2-6 560,-1-12-48,-1-9-48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16019,'0'21'1919,"7"40"0,-3-43-1678,0 0-1,1 0 1,1 0 0,13 27-1,-18-42-213,1 0-1,-1 0 0,1 0 0,0-1 0,0 1 0,0-1 0,1 1 0,-1-1 0,1 0 0,4 4 0,-6-5-14,0-1-1,0 1 0,1-1 0,-1 0 0,0 1 0,0-1 0,0 0 0,0 0 0,0 0 0,1 0 0,-1 0 1,0 0-1,0 0 0,0 0 0,0 0 0,1 0 0,-1-1 0,0 1 0,0 0 0,0-1 0,0 1 1,0-1-1,0 1 0,0-1 0,0 0 0,0 0 0,0 1 0,0-1 0,0 0 0,-1 0 0,1 0 0,0 0 1,1-1-1,4-8 78,1-1 1,-2 1-1,1-1 0,-1 0 1,-1 0-1,0-1 1,5-22-1,8-86 616,-16 119-696,1-32 217,-2 23-80,0 24 36,-1 17-106,5 41 0,-3-59-70,1 0 0,1 0 0,0 0 0,1-1 0,9 23 0,-12-33-2,0 0 0,-1-1 0,1 1 0,0 0 0,0-1 0,1 1 0,-1-1 0,0 1 0,0-1 0,1 1 0,-1-1 0,1 0 0,-1 0 0,1 0 1,0 0-1,-1 0 0,1 0 0,3 1 0,-3-2 7,0 1 1,-1-1-1,1 0 1,0-1-1,-1 1 1,1 0-1,0 0 1,-1-1-1,1 1 1,-1-1-1,1 1 1,0-1-1,-1 0 1,1 0-1,-1 1 1,0-1-1,2-2 1,4-2 46,-1-1 0,0-1-1,0 1 1,-1-1 0,0 0 0,0 0 0,3-8 0,0 0 84,-1 0 0,0-1 1,7-30-1,-12 39-86,0-1-1,-1-1 1,0 1 0,0 0-1,-1 0 1,0 0-1,0 0 1,-1-1 0,-3-13-1,-1 13 30,1 9-4,4 1-76,-1 0 0,1 0 0,-1-1 0,1 1 0,0 0 0,-1 0-1,1 0 1,0 0 0,0 0 0,0 0 0,0 0 0,0-1 0,0 1-1,0 0 1,0 2 0,0-1-3,1 1 0,-1 0 0,1 0 0,-1-1 0,1 1 0,0 0 0,0-1 0,0 1 0,1-1 0,-1 0 0,0 1-1,1-1 1,0 0 0,-1 0 0,1 0 0,0 0 0,0 0 0,0 0 0,0 0 0,1-1 0,-1 1 0,0-1 0,1 1 0,-1-1 0,1 0 0,0 0-1,-1 0 1,1-1 0,0 1 0,-1 0 0,1-1 0,0 0 0,0 0 0,-1 0 0,1 0 0,0 0 0,0 0 0,-1-1 0,1 1 0,0-1 0,-1 0 0,1 0-1,0 0 1,-1 0 0,0 0 0,1-1 0,-1 1 0,1-1 0,-1 1 0,3-4 0,17-16 25,0-1 1,-2 0-1,0-2 0,-2 0 1,24-41-1,-41 62-25,0 1 1,0 0-1,0 0 1,0 0-1,0 0 0,0-1 1,-1 1-1,1 0 1,-1-1-1,0 1 1,0 0-1,0-1 0,0 1 1,0-1-1,0 1 1,0 0-1,-2-5 0,1 6 0,1 0-1,-1 0 1,1-1-1,-1 1 1,0 0-1,1 0 1,-1 0-1,0 0 1,0 0-1,0 0 1,0 0-1,0 0 1,0 0-1,0 1 1,0-1-1,-1 0 1,1 1-1,0-1 0,0 1 1,0-1-1,-1 1 1,1-1-1,0 1 1,-1 0-1,1 0 1,0 0-1,-1 0 1,1 0-1,0 0 1,-1 0-1,-1 0 1,1 1-2,0 0 0,0-1 0,0 1 0,0 0 0,0 0 1,0 0-1,0 0 0,1 1 0,-1-1 0,0 0 0,1 1 1,-1-1-1,1 1 0,-1 0 0,1-1 0,0 1 0,0 0 1,0 0-1,0 0 0,0 0 0,0 0 0,1 0 0,-2 3 1,-1 5 0,1 0 0,0 1 0,-1 14 0,2-7-16,0 0 0,4 35 0,-2-48 3,-1 1 1,1-1-1,0 0 0,1 0 0,-1 0 0,1 0 0,0 0 0,1 0 0,-1 0 0,1-1 0,0 1 1,0-1-1,0 0 0,6 5 0,-8-7-32,0-1 0,1 0-1,-1 0 1,1-1 0,-1 1 0,1 0 0,-1 0-1,1-1 1,-1 1 0,1-1 0,0 1 0,-1-1 0,1 0-1,0 0 1,-1 0 0,1 1 0,0-2 0,0 1-1,-1 0 1,1 0 0,0 0 0,-1-1 0,1 1 0,0-1-1,-1 0 1,1 1 0,-1-1 0,1 0 0,-1 0-1,1 0 1,2-2 0,2-3-64,1 0-1,-1 0 1,0-1-1,9-12 1,11-19-282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17276,'0'0'40,"1"0"1,-1 0-1,0 0 1,0 0 0,0 0-1,0 0 1,0 0-1,0 0 1,1-1-1,-1 1 1,0 0 0,0 0-1,0 0 1,0 0-1,1 0 1,-1 0-1,0 0 1,0 0 0,0 0-1,0 0 1,1 0-1,-1 0 1,0 0-1,0 0 1,0 0 0,0 0-1,1 0 1,-1 0-1,0 0 1,0 0-1,0 0 1,0 1 0,0-1-1,1 0 1,-1 0-1,0 0 1,0 0-1,0 0 1,0 0 0,4 10 1052,-2 22 137,-1-14-549,0-12-584,3 26 237,1 0 0,2-1 0,19 56 0,-21-80-200,0-9-14,-1-13 27,-3-8 14,0-1 0,-2 0 0,0 0 0,-2 1 0,-1-1 0,-11-41 0,12 54-99,7 18 8,8 14-7,-8-17-64,0 1 0,1-1 1,-1 0-1,1 0 1,0 0-1,0-1 0,0 0 1,1 0-1,-1 0 0,10 3 1,-12-5 0,0 0 0,0-1 0,0 1 0,0-1 0,0 0 1,1 0-1,-1 0 0,0-1 0,0 1 0,0 0 0,1-1 0,-1 0 0,0 0 1,0 0-1,0 0 0,0-1 0,-1 1 0,1-1 0,0 0 0,0 1 1,4-5-1,0-2 8,0 0 1,0 0-1,-1-1 0,0 1 1,0-1-1,-1-1 1,0 1-1,-1-1 0,0 0 1,-1 1-1,0-2 1,0 1-1,-1 0 1,0-1-1,0-18 0,-5 18 7,-4 10 2,6 2-15,0 0 1,0 0 0,-1-1-1,1 1 1,0 0 0,0 0-1,1 0 1,-1 0-1,0 0 1,0 1 0,0-1-1,1 0 1,-2 2-1,-2 9 41,1-1 0,0 0 0,0 0 0,2 1-1,-2 20 1,3-26-22,-1 0-1,2 0 1,-1 0 0,1 0-1,0 0 1,0 0 0,0 0-1,1 0 1,0 0 0,0-1-1,1 1 1,4 7 0,-6-11-63,0 0 1,0-1 0,1 1-1,-1-1 1,0 0-1,1 1 1,-1-1-1,1 0 1,-1 0-1,1 0 1,-1 0 0,1 0-1,0 0 1,0 0-1,-1-1 1,1 1-1,0-1 1,0 1-1,0-1 1,0 0 0,0 1-1,0-1 1,-1 0-1,1 0 1,0-1-1,0 1 1,0 0 0,0-1-1,2 0 1,2-1-163,0-1 0,0 0 0,0 0 0,-1-1 0,0 0 0,1 0 0,5-5 0,7-9-347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 17132,'-3'12'419,"0"-1"1,1 1-1,1 0 1,0 0-1,0 0 1,1 0-1,0 0 1,1 0-1,1 0 1,0 0-1,1 0 1,5 17-1,4 1-278,1-1-1,2 0 0,25 38 0,-28-48-3,-1 2 0,-1-1 0,10 29-1,-16-37-84,-1 0-1,0 0 0,0 1 1,-2-1-1,1 1 0,-1 0 1,-2 18-1,1-29-24,0 1 1,-1 0-1,1-1 1,-1 1-1,1 0 1,-1-1 0,0 1-1,0-1 1,0 0-1,-1 1 1,1-1-1,-1 0 1,1 1-1,-1-1 1,0 0-1,1 0 1,-1 0-1,-4 2 1,6-3-11,-1-1 1,0 0-1,0 1 0,0-1 1,0 0-1,0 1 0,0-1 1,0 0-1,0 0 0,1 0 0,-1 0 1,0 0-1,0 0 0,0 0 1,0 0-1,0 0 0,0 0 1,0-1-1,0 1 0,-1-1 1,0 0 1,0 0 1,0 0-1,1-1 0,-1 1 1,1-1-1,-1 1 1,1-1-1,-1 1 1,1-1-1,0 0 0,0 0 1,0 0-1,-1-1 1,-2-7 12,1 0 0,-1 1 0,2-1-1,-1 0 1,2-1 0,-1 1 0,1 0 0,1 0 0,0-1 0,0 1 0,1 0 0,0 0 0,5-15 0,2-9-42,2 2 0,25-54 0,2 8 0,-22 50 11,-1 0-1,-2-2 1,0 1 0,14-63-1,-26 87 9,1-1-1,-1 0 1,0 0-1,-2-11 1,2 17-8,0-1 0,0 1 1,0-1-1,0 0 1,0 1-1,0-1 0,0 1 1,0-1-1,0 0 1,-1 1-1,1-1 0,0 1 1,0-1-1,0 1 1,-1-1-1,1 1 1,0-1-1,-1 1 0,1-1 1,-1 1-1,1-1 1,0 1-1,-1 0 0,1-1 1,-1 1-1,1 0 1,-1-1-1,1 1 0,-1 0 1,1-1-1,-1 1 1,0 0-1,1 0 1,-1 0-1,1 0 0,-1 0 1,1-1-1,-1 1 1,0 0-1,1 0 0,-1 0 1,1 1-1,-1-1 1,0 0-1,1 0 0,-1 0 1,1 0-1,-1 1 1,1-1-1,-1 0 1,0 0-1,1 1 0,-1-1 1,1 0-1,0 1 1,-1-1-1,1 1 0,-1-1 1,0 1-1,-5 5 7,0 1 0,0-1 0,0 1 0,1 1-1,0-1 1,0 1 0,1-1 0,0 1 0,1 0 0,-1 1 0,-1 8-1,-1 3 5,2 0 0,0 0 0,-2 35 0,5-49-43,1 1 0,0-1 0,1 0 0,-1 1 0,1-1 0,0 0 0,1 0 0,-1 0 0,5 9 0,-5-13-12,0 0-1,0 0 1,0 0 0,1-1-1,-1 1 1,1 0 0,-1-1-1,1 1 1,0-1 0,-1 1-1,1-1 1,0 0 0,0 0-1,0 0 1,0 0 0,0 0 0,0 0-1,0-1 1,1 1 0,-1 0-1,0-1 1,0 0 0,0 0-1,1 0 1,-1 0 0,0 0-1,0 0 1,0 0 0,1 0-1,2-2 1,24-7-205,1-6-100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57 12779,'3'-12'1368,"5"-29"4219,-8 40-5537,0 1 1,0 0-1,0 0 1,0 0-1,0 0 1,0 0-1,0 0 1,0 0 0,0-1-1,0 1 1,0 0-1,0 0 1,0 0-1,0 0 1,0 0-1,0 0 1,0 0 0,0-1-1,0 1 1,0 0-1,0 0 1,0 0-1,0 0 1,0 0-1,-1 0 1,1 0 0,0 0-1,0 0 1,0-1-1,0 1 1,0 0-1,0 0 1,0 0-1,0 0 1,-1 0 0,1 0-1,0 0 1,0 0-1,0 0 1,0 0-1,0 0 1,0 0-1,0 0 1,-1 0 0,1 0-1,0 0 1,0 0-1,0 0 1,0 0-1,0 0 1,0 0-1,-1 0 1,-7 6 922,-6 7-358,6-1-518,0 0 0,0 1 0,1 0-1,0 0 1,1 1 0,1 0 0,0 0 0,1 0 0,1 1-1,0-1 1,1 1 0,0 0 0,1-1 0,1 1 0,1 0-1,0 0 1,5 28 0,-5-40-109,0 0-1,0 0 1,0 0-1,1 0 1,-1 0-1,1 0 1,-1 0 0,1-1-1,0 1 1,0 0-1,0-1 1,0 0-1,1 1 1,-1-1-1,1 0 1,-1 0-1,1 0 1,0-1 0,3 2-1,-4-2-52,1 0 0,-1-1 0,0 1 0,1-1 0,-1 0 0,1 0 0,-1 0 0,1 0 0,-1-1 0,0 1 0,1 0 0,-1-1 0,0 0 0,1 1 0,-1-1 0,0 0 0,0 0 0,1-1 0,-1 1 0,0 0 0,0-1 0,-1 1-1,1-1 1,0 1 0,0-1 0,-1 0 0,3-2 0,6-10-97,-1 1 0,0-1 0,-1-1 0,8-19 0,9-24-409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18956,'-5'16'458,"0"-1"1,2 1-1,0 0 1,1 0-1,0 0 0,1 0 1,1 0-1,1 0 1,0 0-1,7 29 0,3-2-191,1-1-1,32 68 0,-36-78-327,-8-32 45,0 1 1,1-1-1,-1 1 0,0-1 1,0 0-1,0 1 0,0-1 0,-1 1 1,1-1-1,0 1 0,0-1 1,0 1-1,0-1 0,0 1 0,0-1 1,-1 0-1,1 1 0,0-1 0,0 1 1,-1-1-1,1 0 0,0 1 1,-1-1-1,0 1-21,0-1-1,1 0 1,-1 0-1,0 0 1,0 0 0,0 0-1,1-1 1,-1 1 0,0 0-1,0 0 1,1 0 0,-1-1-1,0 1 1,1 0 0,-1-1-1,0 1 1,1-1-1,-1 1 1,0-1 0,0 0-1,-12-10-294,1 0 0,1-1 0,0-1 0,0 0 0,-15-25 0,13 20 431,5 6 110,4 9-5,1-1 0,0-1-1,0 1 1,1 0 0,-1-1 0,1 1-1,0-1 1,0 0 0,-2-5 0,5 8-121,-1 1 1,0 0 0,1 0-1,-1 0 1,1-1-1,-1 1 1,1 0 0,0 0-1,-1 0 1,1 0-1,0 0 1,0 0 0,-1 0-1,1 1 1,0-1-1,0 0 1,0 0 0,0 1-1,0-1 1,0 0-1,3 0 1,30-14 419,-26 11-351,27-9 81,17-7-1177,-48 18 825,0 0 1,0-1 0,0 1 0,0-1-1,-1 0 1,1 0 0,-1 0-1,0 0 1,5-6 0,-2-2-285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14043,'6'-24'2196,"-2"21"-850,0 15-58,25 212 2900,-10-49-3512,-18-167-659,-1-5-13,0-1 0,1 1 0,-1-1 0,0 1 0,1-1 0,0 0 0,0 1 0,-1-1 0,1 0 0,0 1 0,1-1 0,-1 0 0,0 0 0,4 4 0,-5-6-5,0 0 0,1 0-1,-1 1 1,0-1-1,1 0 1,-1 0-1,0 0 1,1 0-1,-1 0 1,0 0 0,1 0-1,-1 1 1,0-1-1,1 0 1,-1 0-1,0 0 1,1 0 0,-1 0-1,0-1 1,1 1-1,-1 0 1,0 0-1,1 0 1,-1 0-1,0 0 1,1 0 0,-1 0-1,0-1 1,1 1-1,-1 0 1,0 0-1,1-1 1,-1 1 0,0 0-1,0 0 1,1-1-1,-1 1 1,0 0-1,0 0 1,0-1 0,8-16-133,-7 16 117,10-34-358,-3 0 1,0 0-1,4-59 0,-7 50 92,35-316-1605,-34 326 1991,-3 23 94,-3 11-189,0 0 0,0 0-1,1 0 1,-1 0-1,0 0 1,0 0 0,0 0-1,0 0 1,0 0 0,0 0-1,1 0 1,-1 0-1,0 0 1,0 0 0,0 0-1,0 0 1,0 1-1,0-1 1,1 0 0,-1 0-1,0 0 1,0 0-1,0 0 1,0 0 0,0 0-1,0 0 1,0 0 0,0 1-1,0-1 1,1 0-1,-1 0 1,0 0 0,0 0-1,0 0 1,0 0-1,0 0 1,0 1 0,0-1-1,0 0 1,0 0-1,0 0 1,0 0 0,0 0-1,0 1 1,0-1 0,0 0-1,0 0 1,0 0-1,0 0 1,0 0 0,0 0-1,0 1 1,0-1-1,0 0 1,-1 0 0,1 0-1,0 0 1,0 0-1,15 159 1856,-3-16-902,-9-119-836,16 85 428,-17-97-536,2-1-1,-1 0 0,1 0 1,1 0-1,0 0 0,0-1 1,8 11-1,-36-39-5146,-38-20 0,-1-1 3317,51 31 1853,5 5 287,0 0-1,1-1 1,0 0-1,0 0 1,0 0 0,0 0-1,0-1 1,1 0-1,-4-5 1,8 9-216,0 1 0,0-1 0,0 1 0,-1-1 0,1 1-1,0-1 1,0 0 0,0 1 0,0-1 0,0 1 0,0-1 0,0 1 0,1-1 0,-1 1 0,0-1-1,0 1 1,0-1 0,1 1 0,-1-1 0,0 1 0,0-1 0,1 1 0,-1-1 0,0 1 0,1-1 0,-1 1-1,0 0 1,1-1 0,-1 1 0,1 0 0,-1-1 0,1 1 0,-1 0 0,1-1 0,21-9 1099,-18 9-992,33-14 297,-8 5-115,-1-2 0,0-1 0,-1-1-1,33-22 1,-25 8-193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16868,'-25'63'2216,"12"-32"-797,-17 63 1,28-84-1263,0 0 1,1 0 0,0 0-1,0 0 1,1 0 0,1 0-1,-1 0 1,2 0 0,-1-1-1,7 20 1,-8-27-137,1 1 1,0-1-1,-1 1 1,1-1-1,0 0 1,0 0-1,1 0 0,-1 0 1,0 0-1,1 0 1,0 0-1,-1 0 1,1 0-1,0-1 0,0 1 1,0 0-1,0-1 1,0 0-1,0 0 1,0 1-1,0-1 0,0 0 1,1-1-1,-1 1 1,1 0-1,-1-1 1,0 1-1,1-1 0,-1 0 1,1 0-1,-1 0 1,1 0-1,-1 0 1,0 0-1,1-1 0,3 0 1,1-2 32,1 0 0,-1 0 0,0 0 0,-1-1 0,1 0 0,0-1 0,-1 1 0,0-1 0,0 0 0,8-10 0,-5 4 66,0 0 1,-1-1-1,-1 0 0,11-22 0,-14 27-59,-1 0 0,-1 0 0,1 0-1,-1-1 1,-1 1 0,1-1 0,-1 1-1,-1-1 1,1 0 0,-2-11 0,1 17-42,0 0 0,-1-1 0,1 1 1,-1 0-1,0 0 0,1 0 0,-1 0 1,0 0-1,0 0 0,0 0 0,0 0 1,-1 0-1,1 0 0,-2-2 0,1 3-45,1 0 0,0 0 0,-1 1-1,1-1 1,0 0 0,-1 1 0,1-1 0,-1 0-1,1 1 1,-1 0 0,1-1 0,-1 1 0,1 0-1,-1 0 1,1 0 0,-3 0 0,-3 1-184,-1 1-1,0 0 1,0 0 0,0 1-1,1 0 1,-10 5 0,1-1-3,0-2-198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18540,'3'7'1584,"5"-1"-968,-2-6-231,11-3 711,0-1-272,9-5-240,-1 1-72,6-5-144,3-3-88,-2-1-232,-2-2-120,-6-1-424,-4 3-240,-9 0 528,-6 2 40,-5 7-160,-3 2-104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17180,'28'-10'1592,"2"-2"-968,0-7-240,10-7 816,0-5-407,7-4-241,-1 2-104,-3 5-640,-4 0-440,-10 7 560,-7 1-112,-7 3-176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16251,'2'1'161,"-1"0"0,0 0-1,0 0 1,0 0-1,0 0 1,0 0-1,0 1 1,-1-1 0,1 0-1,0 1 1,-1-1-1,1 1 1,-1-1-1,1 1 1,-1-1 0,0 1-1,0-1 1,1 1-1,-1-1 1,0 2-1,-1 40 900,0-26-692,1-13-272,2 23 340,-2-27-421,0 1 0,0-1 0,0 1 0,0-1 0,0 0-1,0 1 1,0-1 0,0 0 0,0 1 0,1-1 0,-1 0 0,0 1 0,0-1 0,0 0 0,1 1 0,-1-1 0,0 0 0,0 1 0,1-1 0,-1 0 0,0 0 0,1 0 0,-1 1-1,0-1 1,1 0 0,-1 0 0,0 0 0,1 0 0,-1 1 0,0-1 0,1 0 0,-1 0 0,0 0 0,1 0 0,-1 0 0,1 0 0,-1 0 0,0 0 0,1 0 0,-1 0 0,0 0-1,1 0 1,-1-1 0,1 1 0,-1 0 0,0 0 0,1 0 0,-1 0 0,0-1 0,1 1 0,-1 0 0,0 0 0,0-1 0,1 1 0,-1 0 0,0 0 0,0-1 0,1 1-1,-1-1 1,39-37 882,15-12-201,-49 45-654,1 1 0,0 1 0,0-1 0,0 1 0,0 0 0,1 0 0,-1 0 1,10-1-1,-14 3-35,0 1 0,0-1 0,0 1 0,0 0 0,0-1 1,1 1-1,-1 0 0,0 0 0,0 0 0,0 1 1,0-1-1,0 1 0,0-1 0,0 1 0,0-1 1,0 1-1,0 0 0,0 0 0,0 0 0,0 0 1,0 1-1,-1-1 0,1 0 0,-1 1 0,3 2 0,0 1 3,-1 1 0,0 0 0,0 0 0,0 1-1,-1-1 1,3 11 0,-3-10 3,0 0 0,0 0 1,1 0-1,6 11 0,-9-17-11,1 0-1,0 0 1,0 0-1,-1 0 1,1-1 0,0 1-1,0 0 1,0 0 0,-1-1-1,1 1 1,0-1-1,0 1 1,0-1 0,0 1-1,0-1 1,0 0 0,1 1-1,-1-1 1,0 0-1,0 0 1,0 0 0,0 0-1,0 0 1,0 0 0,0 0-1,0 0 1,0 0 0,1 0-1,-1-1 1,0 1-1,0 0 1,0-1 0,1 0-1,5-2 0,-2-1 0,1 0 0,0 0 0,6-6 0,-6 5 2,67-65 68,-10 8-78,-47 52-39,-16 10 46,0 0 0,1 0 0,-1 0 0,0 0 0,0 0 0,1 0 0,-1 0-1,0 0 1,0 0 0,1 0 0,-1 0 0,0 0 0,0 1 0,1-1 0,-1 0 0,0 0 0,0 0 0,1 0 0,-1 0-1,0 0 1,0 1 0,0-1 0,0 0 0,1 0 0,-1 0 0,0 0 0,0 1 0,0-1 0,0 0 0,1 0 0,-1 0 0,0 1-1,0-1 1,0 1 0,1 2-13,-1 1 0,0 0 1,0-1-1,0 1 0,0 0 0,-2 5 0,2 19-495,0-27 479,0-1-1,0 0 1,0 1 0,0-1 0,1 0 0,-1 1-1,0-1 1,0 0 0,0 0 0,1 1-1,-1-1 1,0 0 0,1 0 0,-1 0 0,0 1-1,1-1 1,-1 0 0,0 0 0,1 0-1,-1 0 1,0 0 0,1 0 0,-1 0 0,0 1-1,1-1 1,-1 0 0,0 0 0,1 0-1,-1 0 1,0-1 0,1 1 0,-1 0 0,0 0-1,1 0 1,-1 0 0,0 0 0,1 0-1,-1 0 1,0-1 0,1 1 0,-1 0 0,0 0-1,1 0 1,-1-1 0,0 1 0,0 0-1,1-1 1,-1 1 0,14-14-285,3-9-46,5-7-101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15411,'3'-4'238,"0"1"0,0-1-1,0 1 1,0 0 0,0 0-1,1 0 1,-1 0 0,1 0-1,0 1 1,0 0 0,0 0 0,0 0-1,0 0 1,0 1 0,1-1-1,-1 1 1,0 0 0,1 0-1,5 0 1,-4 1-75,-1-1 1,1 1-1,-1 0 0,0 0 0,1 1 0,-1 0 1,1-1-1,-1 2 0,0-1 0,0 1 1,0 0-1,0 0 0,0 0 0,0 1 1,8 5-1,-8-3-80,-1-1 1,0 2-1,0-1 1,0 0-1,-1 1 1,0-1-1,0 1 1,0 0-1,0 0 1,-1 1-1,0-1 0,-1 0 1,1 1-1,-1-1 1,-1 1-1,1-1 1,-1 8-1,0 11 57,-2 0 0,-1 0 0,-6 27 0,-13 37-636,-44 115 0,59-186 478,-11 31-222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26 352 13683,'-4'-19'2473,"1"16"-870,-1 12-450,-2 24-602,2 0-1,1 1 1,2-1-1,1 1 1,9 63-1,-9-96-546,1 9 76,1 0 1,0 0-1,4 10 0,-5-18-62,-1-1 1,1 1-1,0-1 0,-1 0 0,1 1 0,0-1 1,0 0-1,0 1 0,0-1 0,0 0 0,0 0 1,2 2-1,-2-3-8,0 0 0,-1 0 0,1 1-1,0-1 1,-1 0 0,1 0 0,0 0 0,0 0 0,-1 0 0,1 0 0,0 0 0,-1 0 0,1 0 0,0 0 0,0-1 0,-1 1 0,1 0 0,0 0 0,-1-1-1,1 1 1,0 0 0,-1-1 0,1 1 0,-1 0 0,1-1 0,-1 1 0,1-1 0,0 0 0,4-4 28,0-1 0,0 0 0,-1 0 0,0 0 0,0 0 0,0 0 0,-1-1 0,4-11 0,18-63 155,-20 60-127,-4 17-48,13-46 414,14-91 0,-29 168-380,1 0 0,2-1-1,1 1 1,0 0 0,2-1 0,9 26 0,-13-47-49,1 0 0,0-1 0,0 1 0,0-1 0,0 0 0,1 1 0,-1-1 0,6 6 0,-7-9-2,1 0 0,-1 0 0,0 0 1,0 0-1,0 0 0,0-1 0,1 1 1,-1 0-1,0-1 0,1 1 0,-1-1 1,0 0-1,1 1 0,-1-1 0,1 0 1,-1 0-1,0 0 0,1 0 0,-1 0 1,1 0-1,-1 0 0,0 0 0,1 0 1,-1-1-1,1 1 0,-1-1 0,0 1 0,1-1 1,-1 1-1,0-1 0,0 0 0,0 0 1,2-1-1,3-3 8,0 0-1,0-1 1,-1 1 0,0-1-1,0-1 1,0 1 0,-1 0-1,0-1 1,4-8 0,25-68 110,-33 83-118,7-18 73,-2 1 0,0-1 0,-1 0 0,0 0 0,-2-1 0,1-30 0,-6 34 54,2 15-124,1 0 0,0-1 0,0 1 0,0 0-1,0 0 1,0 0 0,0 0 0,-1 0 0,1 0 0,0 0 0,0 0 0,0 0 0,0-1 0,0 1 0,-1 0 0,1 0 0,0 0 0,0 0 0,0 0 0,0 0 0,-1 0 0,1 0 0,0 0 0,0 0-1,0 0 1,0 1 0,-1-1 0,1 0 0,0 0 0,0 0 0,0 0 0,0 0 0,0 0 0,-1 0 0,1 0 0,0 0 0,0 0 0,0 1 0,0-1 0,0 0 0,-1 0 0,0 2 13,0-1 0,0 1 0,0 0 1,0 0-1,1-1 0,-1 1 0,0 0 1,1 0-1,-1 0 0,1 0 0,0 0 1,-1 2-1,1 4 8,0 1 0,1-1 0,0 0-1,0 0 1,1 1 0,0-1 0,1 0 0,5 13 0,-7-19-19,0 0 1,0-1 0,0 1 0,0 0-1,0-1 1,0 1 0,1 0-1,-1-1 1,1 0 0,-1 1-1,1-1 1,-1 0 0,1 0-1,0 1 1,0-1 0,0-1 0,1 2-1,-1-2 4,0 0 0,0 0 0,0 0-1,0 0 1,0 0 0,0 0 0,0-1 0,0 1 0,0-1-1,0 1 1,0-1 0,-1 0 0,1 0 0,0 0-1,0 0 1,-1 0 0,1 0 0,-1 0 0,1-1-1,-1 1 1,3-3 0,9-10 51,1-1-1,-2-1 1,0 0 0,-1-1-1,16-34 1,-7 9 80,19-64 0,-34 91-122,-3 9-13,1 1 0,-1-1 0,-1 0 0,1 0-1,-1 0 1,0 0 0,-1-1 0,1 1 0,-1-8 0,0 13-5,0 1 0,0 0-1,0 0 1,0 0 0,0 0-1,0 0 1,0 0 0,0 0-1,0-1 1,-1 1 0,1 0-1,0 0 1,0 0 0,0 0 0,0 0-1,0 0 1,0 0 0,0 0-1,0 0 1,0-1 0,0 1-1,0 0 1,0 0 0,-1 0-1,1 0 1,0 0 0,0 0-1,0 0 1,0 0 0,0 0 0,0 0-1,0 0 1,-1 0 0,1 0-1,0 0 1,0 0 0,0 0-1,0 0 1,0 0 0,0 0-1,0 0 1,-1 0 0,1 0-1,0 0 1,0 0 0,0 0 0,0 0-1,0 0 1,0 0 0,0 0-1,-1 0 1,1 0 0,0 0-1,0 1 1,-7 7 9,-5 13-15,3 2 19,2 0 0,0 0 0,2 1 0,0 0 0,2 0 0,1 0-1,0 0 1,2 1 0,1-1 0,4 30 0,-5-52-20,1 0 0,-1-1 0,0 1 0,1 0 0,-1-1 0,1 1 0,-1 0 0,1-1 0,0 1 0,0 0 0,0-1 0,0 1 0,0-1-1,0 0 1,0 1 0,0-1 0,1 0 0,-1 0 0,0 1 0,1-1 0,-1 0 0,1 0 0,-1-1 0,1 1 0,0 0 0,-1-1 0,1 1 0,2 0 0,-1-1-91,0 0 1,0 0-1,0-1 1,0 1-1,0-1 1,0 0 0,0 0-1,0 0 1,-1 0-1,1 0 1,0-1-1,-1 1 1,1-1 0,-1 0-1,1 0 1,2-3-1,3-3-59,-1 1 0,-1-1-1,0-1 1,6-9 0,3-10-338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16179,'6'-8'2159,"-10"25"-482,1-2-912,-2 16-306,2 0 0,1-1 0,2 1-1,1 0 1,1 0 0,10 50 0,-11-78-441,0 1 1,0-1-1,0 0 1,0 1-1,0-1 1,1 0 0,0 0-1,-1 0 1,1 0-1,0 0 1,4 3-1,-6-5-10,1-1 1,0 1-1,-1-1 0,1 1 0,0-1 0,0 0 1,-1 1-1,1-1 0,0 0 0,0 1 0,0-1 0,0 0 1,-1 0-1,1 0 0,0 0 0,0 0 0,0 0 1,0 0-1,1 0 0,-1 0 2,1-1 0,-1 0 0,1 1 0,0-1 1,-1 0-1,1 0 0,-1 0 0,1 0 0,-1 0 0,0 0 0,1 0 0,1-3 0,7-10 68,0 0 0,0 0 0,14-31-1,-19 32-27,1 0-1,1 1 0,0 0 1,1 1-1,0 0 0,1 0 0,11-11 1,-19 22-43,0-1 1,-1 0 0,1 0-1,0 1 1,-1-1 0,1 1-1,0-1 1,0 0-1,0 1 1,0 0 0,-1-1-1,1 1 1,0-1 0,0 1-1,0 0 1,0 0-1,0 0 1,0-1 0,0 1-1,0 0 1,0 0 0,0 0-1,0 0 1,0 1 0,0-1-1,0 0 1,0 0-1,0 1 1,0-1 0,-1 0-1,1 1 1,0-1 0,0 1-1,0-1 1,0 1 0,-1-1-1,1 1 1,0 0-1,0-1 1,-1 1 0,1 0-1,-1 0 1,1-1 0,-1 1-1,1 0 1,-1 0-1,1 0 1,-1 0 0,1 1-1,2 7 65,0 0-1,0 0 1,-1 0-1,2 12 1,-3-12-26,4 26 251,2 70 0,-4-129-2058,0 0 0,11-35 0,-5 33 814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95 13771,'1'-3'421,"1"-1"-1,-1 1 1,0 0-1,0-1 1,0 1-1,-1-1 1,1 1-1,-1-7 1,0 9-269,1 0 0,-1 0 0,0 0 0,0-1 0,-1 1 0,1 0 0,0 0 1,0 0-1,0 0 0,-1 0 0,1 0 0,-1 0 0,1 0 0,-1 0 0,1 0 0,-1 0 0,1 0 0,-1 0 0,0 0 0,0 0 0,1 1 0,-1-1 1,0 0-1,0 0 0,0 1 0,0-1 0,0 1 0,0-1 0,0 1 0,0-1 0,-1 0 0,1 1-84,0 1-1,0-1 1,0 0 0,0 0-1,0 0 1,0 1 0,0-1-1,0 1 1,0-1 0,0 1-1,1-1 1,-1 1 0,0-1-1,0 1 1,0-1 0,1 1-1,-1 0 1,0 0-1,1-1 1,-1 1 0,1 0-1,-1 0 1,1 0 0,-1 0-1,1 0 1,0-1 0,-1 1-1,1 0 1,0 2 0,-9 29 325,8-21-355,0 0 0,0 0 0,1 1 0,2 13 0,-2-21-35,1 1 0,-1 0 0,1-1 0,1 1 0,-1-1 0,1 1 0,-1-1 0,1 0 1,0 0-1,1 1 0,-1-2 0,5 7 0,-6-9 0,0 0 0,1 0 0,-1 0 0,0 0 0,0-1 0,0 1 0,1 0 0,-1-1 0,0 1 0,1-1 0,-1 1 0,0-1 0,1 0 0,-1 0 0,1 0 0,-1 1 1,0-1-1,1 0 0,-1-1 0,1 1 0,-1 0 0,1 0 0,-1-1 0,0 1 0,1 0 0,-1-1 0,0 1 0,1-1 0,-1 0 0,0 0 0,2-1 0,2-1 14,0-1-1,0 0 0,-1-1 1,1 1-1,-1-1 0,4-4 1,5-9 34,-1-1 1,-1 0-1,-1-1 1,0 0-1,-2 0 1,0-1-1,5-23 1,-17 72-262,1-1 0,1 0 0,1 0 0,4 37 0,1-41-852,0-14 329,-4-9 714,0 0 0,0 0-1,1 0 1,-1 0 0,0 1-1,0-1 1,0 0 0,0 0-1,0 0 1,0 0 0,0 0-1,0 0 1,0 0 0,0 0-1,0 0 1,0 0 0,1 0-1,-1 0 1,0 0 0,0 0-1,0 0 1,0 0 0,0 0-1,0 0 1,0 0 0,0 0-1,0 0 1,1 0 0,-1 0-1,0 0 1,0 0 0,0 0-1,0 0 1,0 0 0,0 0-1,0 0 1,0 0 0,0 0 0,0 0-1,1 0 1,-1 0 0,0 0-1,0 0 1,0-1 0,0 1-1,0 0 1,0 0 0,0 0-1,0 0 1,0 0 0,0 0-1,0 0 1,0 0 0,0 0-1,0 0 1,0-1 0,0 1-1,0 0 1,0 0 0,0 0-1,0 0 1,0 0 0,3-10-814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16556,'5'-4'792,"0"-1"72,1 0-1,0 1 1,0 0-1,1 0 1,7-4-1,-11 7-782,-1 0 0,0 1 0,0-1 0,1 1 0,-1-1 0,0 1 0,1 0 0,-1 0 0,0 0 0,1 0 0,-1 0 0,1 1 0,-1-1 0,0 1 0,0-1 0,1 1 0,-1 0 0,0 0 0,0 0 0,0 0 0,3 2 0,-3-1-64,1 0 1,-1 0 0,0 0 0,1 0 0,-1 1 0,0-1 0,0 0 0,-1 1 0,1 0 0,0-1-1,-1 1 1,0 0 0,0 0 0,0 0 0,0 0 0,1 5 0,0 5 56,0 0 0,-1 24 0,-2-28 1,1 0 0,1 1 0,0-1 0,0 0 0,3 11 0,-4-19-68,0-1 0,0 1 1,1-1-1,-1 0 0,0 1 1,0-1-1,0 1 0,0-1 0,1 1 1,-1-1-1,0 0 0,0 1 1,1-1-1,-1 0 0,0 1 1,1-1-1,-1 0 0,0 1 1,1-1-1,-1 0 0,1 0 0,-1 1 1,0-1-1,1 0 0,-1 0 1,1 0-1,-1 0 0,1 0 1,-1 1-1,1-1 0,12-9 120,8-21-16,-3-6-45,17-48 0,-29 68-32,-1 0 1,-1-1 0,0 1 0,-1-1-1,0-29 1,-5 31 14,2 15-48,0 0 0,-1 0 0,1 0 0,0 0 1,0 0-1,0 0 0,0-1 0,-1 1 1,1 0-1,0 0 0,0 0 0,0 0 1,-1 0-1,1 1 0,0-1 0,0 0 1,0 0-1,0 0 0,-1 0 0,1 0 0,0 0 1,0 0-1,0 0 0,0 0 0,0 0 1,-1 0-1,1 1 0,0-1 0,0 0 1,0 0-1,0 0 0,0 0 0,0 0 1,0 1-1,-1-1 0,1 0 0,0 0 1,0 0-1,0 0 0,0 1 0,-2 2 4,1 0 0,0 0 0,-1 0 0,1 0 0,0 0 0,0 0 0,0 5 0,0 2-1,1 0 1,0 0 0,2 11 0,-2-19-2,0 0 0,0 0 1,0 0-1,0 0 0,1 0 1,-1 0-1,1 0 0,-1 0 1,1 0-1,0-1 0,0 1 1,0 0-1,0 0 0,0-1 1,0 1-1,1-1 1,-1 1-1,0-1 0,1 1 1,-1-1-1,1 0 0,2 2 1,-3-3-1,0 0 1,1 0-1,-1 0 1,0 0-1,0 0 1,1 0-1,-1 0 1,0-1 0,0 1-1,0 0 1,1-1-1,-1 1 1,0-1-1,0 0 1,0 1-1,0-1 1,0 0 0,0 1-1,0-1 1,1-2-1,19-21 40,-19 21-38,12-16 37,-2-1 0,0 0 0,-1-1 0,-1 0 0,-1-1 0,8-33 0,-15 37-12,-4 12 1,-3 13 12,-2 12-51,0 0 1,1 1 0,1 0-1,1 0 1,1 0-1,0 0 1,2 1-1,1 35 1,0-53-10,1-1-1,-1 1 1,0 0-1,1 0 1,0 0 0,0 0-1,0-1 1,0 1-1,0 0 1,0-1-1,1 1 1,-1-1 0,1 1-1,3 3 1,-4-6-30,-1 1 1,1-1-1,0 1 0,-1-1 1,1 1-1,0-1 1,0 1-1,0-1 1,0 0-1,-1 0 0,1 1 1,0-1-1,0 0 1,0 0-1,0 0 1,0 0-1,0 0 0,0 0 1,1 0-1,0-1-110,0 0-1,0 1 1,-1-1-1,1 0 1,0 0-1,0 0 1,-1 0-1,1-1 0,-1 1 1,1 0-1,-1-1 1,2-1-1,3-4-110,-1-1-1,0 1 1,-1-1-1,8-16 0,0-9-569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13091,'3'22'2477,"2"-16"-1169,4-12-24,0-9-734,-1 0-1,0 0 1,-1-1-1,10-33 1,-5 14-129,26-73 287,-6-3 0,34-206 0,-63 298-658,-1 11-23,-1 0 0,1 0 0,-2 0 0,1 0 0,-1 0 0,-1 0 0,1-1 0,-3-7 0,3 16-26,0 0 0,0-1 0,0 1 0,0 0 0,0 0 0,0 0 0,0 0 0,0 0 0,0 0 0,0 0 0,0 0 0,0 0 0,0 0 0,0 0 0,0 0 0,-1 0 0,1-1 0,0 1 0,0 0 0,0 0 0,0 0 0,0 0 0,0 0 0,0 0 0,0 0 0,0 0 0,0 0 0,0 0 0,-1 0 0,1 0 0,0 0 0,0 0 0,0 0 0,0 0 0,0 0 0,0 0 0,0 0 0,0 0 0,0 0 0,0 0 0,-1 0 0,1 0 0,0 1 0,0-1 0,0 0 0,0 0 0,0 0 0,0 0 0,0 0 0,0 0 0,0 0 0,0 0 0,0 0 0,0 0 0,0 0 0,0 0 0,0 0 0,0 0 0,0 1 0,-1-1 0,1 0 0,0 0 0,0 0 0,0 0 0,-5 10 34,-4 14 16,-8 52 107,3 0 0,-7 127 0,19-145 45,3 0-1,2 0 1,3 0-1,16 67 1,-6-69-44,-14-53-357,-2-11-150,-5-13 642,3 15-278,0 0 0,0-1 0,1 1 0,-2-8 0,1-11-94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70 284 14259,'5'-6'592,"-1"0"0,-1-1 0,1 0 1,-1 0-1,0 0 0,-1 0 0,0 0 0,0-1 0,1-13 0,-3 21-556,0 0 1,1 0-1,-1 0 0,0-1 0,0 1 0,0 0 1,0 0-1,-1-1 0,1 1 0,0 0 0,0 0 0,0 0 1,0 0-1,0-1 0,0 1 0,0 0 0,0 0 0,0 0 1,0-1-1,0 1 0,-1 0 0,1 0 0,0 0 0,0 0 1,0 0-1,0-1 0,-1 1 0,1 0 0,0 0 0,0 0 1,0 0-1,0 0 0,-1 0 0,1 0 0,0 0 0,0 0 1,0 0-1,-1 0 0,1-1 0,0 1 0,0 0 0,0 0 1,-1 1-1,1-1 0,0 0 0,0 0 0,0 0 1,-1 0-1,1 0 0,0 0 0,0 0 0,0 0 0,-1 0 1,1 0-1,0 0 0,0 0 0,0 1 0,0-1 0,0 0 1,-1 0-1,1 0 0,0 0 0,0 1 0,0-1 0,0 0 1,0 0-1,-1 1 0,-10 10 696,0 7-446,0 0-1,1 1 1,1 0 0,1 1 0,1 0 0,0 0 0,-6 39 0,12-57-271,-3 28 90,6-16-35,-1-13-67,-1-1 0,0 0 0,0 0 0,0 1 0,1-1 0,-1 0 0,0 1 0,0-1 0,1 0 0,-1 0 0,0 0 0,0 1 0,1-1 0,-1 0 0,0 0 0,1 0 0,-1 0 0,0 0 0,1 1 0,-1-1 0,0 0 0,1 0 0,-1 0 0,0 0 0,1 0 0,-1 0 0,0 0 0,1 0 1,-1 0-1,0 0 0,1-1 0,7-2 4,-1-1 1,0 0 0,0 0 0,0-1 0,-1 0-1,1 0 1,-1-1 0,9-10 0,2-1-2,10-7-3,64-56 7,-77 69-10,1 0-1,0 1 1,0 1 0,26-11 0,-39 19-1,1 0 0,-1 0 1,0 0-1,1 0 0,-1 1 1,1-1-1,-1 1 1,1-1-1,0 1 0,-1 0 1,1 0-1,-1 0 0,1 0 1,-1 1-1,1-1 0,-1 1 1,1 0-1,-1-1 1,3 2-1,-3 0 6,0-1 0,0 1 0,-1 0 0,1-1 0,-1 1 1,1 0-1,-1 0 0,0 0 0,0 0 0,0 0 0,0 1 0,0-1 0,0 0 0,-1 0 1,1 0-1,-1 1 0,1-1 0,-1 0 0,0 1 0,0 3 0,-3 22 261,4-28-262,-1 0 1,0 0-1,0 0 0,0 0 0,0 0 1,0 0-1,0 0 0,0 0 0,0 0 0,0 0 1,0 1-1,0-1 0,0 0 0,0 0 1,0 0-1,0 0 0,0 0 0,0 0 1,0 0-1,0 0 0,0 0 0,0 0 0,0 1 1,0-1-1,0 0 0,0 0 0,-1 0 1,1 0-1,0 0 0,0 0 0,0 0 0,0 0 1,0 0-1,0 0 0,0 0 0,0 0 1,0 0-1,0 0 0,0 0 0,0 0 0,0 0 1,-1 1-1,1-1 0,0 0 0,0 0 1,0 0-1,0 0 0,0 0 0,0 0 0,0 0 1,0 0-1,0 0 0,0 0 0,-1 0 1,1 0-1,0 0 0,0-1 0,0 1 0,0 0 1,0 0-1,0 0 0,0 0 0,0 0 1,0 0-1,0 0 0,0 0 0,0 0 1,-4-16 199,-28-234 489,48 254-1317,-11-2 340,1-1 1,-1 1-1,0-1 1,11 2-1,-12-4 214,0 0 0,0 0-1,0 0 1,0 0 0,0-1 0,0 1-1,0-1 1,-1 0 0,1 0-1,4-4 1,18-14-417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15995,'0'0'59,"0"0"-1,0 0 0,0 1 0,0-1 1,0 0-1,0 0 0,1 0 1,-1 0-1,0 0 0,0 0 0,0 0 1,0 0-1,0 0 0,0 0 0,0 0 1,0 0-1,0 0 0,1 0 1,-1 1-1,0-1 0,0 0 0,0 0 1,0 0-1,0 0 0,0 0 0,0 0 1,1 0-1,-1 0 0,0 0 0,0 0 1,0-1-1,0 1 0,0 0 1,0 0-1,0 0 0,0 0 0,1 0 1,-1 0-1,0 0 0,0 0 0,0 0 1,0 0-1,0 0 0,0 0 0,0 0 1,0 0-1,0-1 0,0 1 1,1 0-1,1 22 1217,-2 30-254,-3-11-632,-2 0 1,-1 0-1,-16 50 1,14-65-266,-1-1 0,-1 0-1,-1 0 1,-1-1 0,-2-1-1,-16 23 1,25-40-71,1 0 0,-1 0 0,-1-1 1,1 0-1,-1 0 0,0 0 0,0-1 0,0 0 0,-13 6 0,17-9-40,-1 0 0,1-1 0,0 1 0,-1 0 0,1-1 0,0 1 0,-1-1 0,1 0 0,-1 0 0,1 0 0,-1 0 0,1 0 0,-1 0 0,1-1 0,0 1 0,-1-1 0,1 0 0,0 1 0,-1-1 0,1 0 0,0-1 0,0 1 0,0 0 0,0-1 0,0 1 0,0-1-1,0 1 1,0-1 0,1 0 0,-1 0 0,1 0 0,-1 0 0,-1-4 0,-2-4-20,0 0 0,1-1-1,1 0 1,0 0 0,0 0 0,1 0-1,0 0 1,1 0 0,1 0 0,-1-1-1,2 1 1,0 0 0,0 0 0,1-1-1,0 1 1,1 0 0,0 1-1,1-1 1,5-12 0,-7 21 4,-1 0 0,0-1 0,1 1 1,-1 0-1,1 0 0,0 0 0,-1 0 0,1 0 1,0 0-1,0 0 0,0 1 0,1-1 0,-1 1 1,0 0-1,1-1 0,-1 1 0,0 0 0,1 0 0,-1 1 1,1-1-1,0 0 0,-1 1 0,1 0 0,0-1 1,3 1-1,0 1 0,0 1-1,-1-1 1,1 1 0,-1 0 0,0 1-1,1-1 1,-1 1 0,0 0 0,-1 0-1,1 0 1,4 5 0,11 10 25,30 34 1,-38-37 17,1-1 1,0-1-1,1 0 1,1-1-1,24 17 1,-36-28-66,-1 0 0,1 0 0,-1 0 0,1 0 0,0 0 1,0 0-1,-1-1 0,1 1 0,0-1 0,0 0 0,-1 0 0,1 0 0,3 0 0,-5 0-32,0-1 0,1 1 0,-1 0 0,0-1 0,0 1 0,0-1 0,0 1-1,0-1 1,0 0 0,0 1 0,0-1 0,0 0 0,0 0 0,0 0-1,-1 1 1,1-1 0,0 0 0,0 0 0,-1 0 0,1 0 0,-1 0-1,1 0 1,-1-1 0,1 1 0,-1 0 0,0 0 0,1 0 0,-1 0-1,0-1 1,0 1 0,0 0 0,0 0 0,0-2 0,-1-8-375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15395,'3'-7'1649,"5"1"-913,-3 4-272,3 0 1504,7-6-927,9-5-329,3-4-96,8-4-176,0-4-56,1-2-104,-3 0-88,-5 3-264,-4 4-256,-10 8-464,-11 11-240,0-4 768,-9 18-161,-7 7-199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15747,'11'7'1657,"2"1"-841,-4-6-272,8-3 1120,3-5-519,7-7-377,0-4-48,4-4-592,-3-4-392,-1-2-352,1 1 544,-5 2-224,-2-1-128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15315,'-15'55'1727,"3"-15"-539,2 0 0,2 0 0,-5 70 0,14-72-846,2 0 1,1-1-1,14 51 1,-3-11-345,-11-57 64,-2-33 13,-1-10-50,8-33-162,1 1 0,3 0 0,3 1 0,43-101 1,-49 132 28,22-37 0,-28 53 96,0 1 1,1 0-1,0 0 1,0 0-1,0 1 1,0 0-1,1 0 0,0 0 1,0 1-1,9-6 1,-13 9 20,1 0 0,-1 0 0,1 0 1,-1 1-1,1-1 0,0 1 0,-1-1 1,1 1-1,0 0 0,-1 0 0,1 0 1,0 1-1,-1-1 0,1 0 0,0 1 1,-1 0-1,1 0 0,-1 0 0,1 0 1,-1 0-1,1 0 0,-1 0 0,0 1 1,0-1-1,1 1 0,-1 0 0,0 0 1,-1 0-1,1 0 0,0 0 0,0 0 1,-1 0-1,2 3 0,-2-3 8,1 0-1,-1 0 1,0 1 0,0-1-1,0 0 1,0 1 0,0-1-1,-1 1 1,1-1-1,-1 1 1,0-1 0,1 1-1,-1-1 1,0 1 0,0-1-1,-1 1 1,1 0 0,-1-1-1,1 1 1,-1-1 0,0 0-1,0 1 1,0-1-1,0 1 1,0-1 0,0 0-1,-1 0 1,1 0 0,-1 0-1,1 0 1,-1 0 0,0 0-1,-3 2 1,-1 0-8,0-1 0,0-1 0,0 1-1,0-1 1,-1 0 0,1 0 0,0-1 0,-1 0 0,0 0 0,1-1-1,-1 1 1,-8-2 0,10 1-135,0 0-1,0-1 1,0 1-1,1-1 1,-1 0 0,0-1-1,0 1 1,1-1-1,-1 0 1,1 0-1,-1 0 1,1-1 0,0 1-1,0-1 1,0 0-1,1-1 1,-5-3-1,7 6 86,0 0 0,0 0 0,1-1 0,-1 1 0,1 0 0,-1 0 0,1 0 0,-1-1 0,1 1 0,-1 0 0,1-1 0,0 1 0,0 0 0,0 0 0,0-1 0,0 1 0,0 0 0,0-1 0,0 1 0,1 0 0,0-3 0,9-9-565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15891,'1'0'96,"0"1"-1,0-1 0,0 0 1,0 0-1,0 0 0,0-1 1,0 1-1,0 0 1,-1 0-1,1 0 0,0-1 1,0 1-1,0 0 0,0-1 1,0 1-1,-1-1 0,1 1 1,0-1-1,0 1 0,-1-1 1,1 0-1,0 1 0,-1-1 1,1 0-1,-1 1 0,1-1 1,-1 0-1,1 0 0,-1 0 1,1-1-1,14-33 645,-11 24-83,65-171 1850,18-41-1633,-84 214-856,13-22 115,-16 30-131,0 1 0,0 0-1,0 0 1,0 0-1,0 0 1,0 0-1,0-1 1,1 1-1,-1 0 1,0 0-1,0 0 1,0 0-1,0 0 1,0 0-1,0-1 1,1 1-1,-1 0 1,0 0 0,0 0-1,0 0 1,0 0-1,1 0 1,-1 0-1,0 0 1,0 0-1,0 0 1,0 0-1,1 0 1,-1 0-1,0 0 1,0 0-1,0 0 1,0 0-1,1 0 1,-1 0-1,0 0 1,0 0 0,0 0-1,0 0 1,0 0-1,1 0 1,-1 0-1,0 1 1,0-1-1,0 0 1,0 0-1,1 0 1,2 19 52,-2 126 121,-2-93-205,1 0 0,3 0 0,13 71-1,-10-109-591,-5-14 600,-1 0 0,0 0 1,0 0-1,1 0 1,-1 0-1,0 0 0,0 0 1,1 0-1,-1 0 1,0 0-1,0 0 0,0 0 1,1 0-1,-1 0 0,0-1 1,0 1-1,0 0 1,1 0-1,-1 0 0,0 0 1,0 0-1,0-1 1,1 1-1,-1 0 0,0 0 1,0 0-1,0-1 0,0 1 1,0 0-1,0 0 1,1 0-1,-1-1 0,0 1 1,10-30-621,-10 29 660,8-31-446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30 221 19220,'-2'2'136,"0"0"1,0 0-1,0 0 0,0 0 0,0 0 0,1 0 1,-1 0-1,1 0 0,-1 1 0,1-1 0,0 1 0,0-1 1,0 1-1,0-1 0,0 1 0,1 0 0,-1 3 1,-3 51 608,4-48-485,0 11-53,0 0 1,6 30 0,-5-43-179,1 1 0,-1-1 1,2 0-1,-1 0 0,1 1 1,0-1-1,1-1 0,-1 1 1,8 10-1,-10-16-17,0 0-1,0 0 1,0 0-1,0 0 1,0 0-1,0 0 1,0 0-1,1 0 1,-1 0-1,0-1 1,0 1-1,1 0 1,-1-1-1,0 1 1,1-1-1,-1 1 1,1-1-1,-1 0 1,1 1-1,-1-1 1,1 0-1,-1 0 1,3 0-1,-2-1 12,1 0 0,-1 0 0,0 0 0,0 0-1,0 0 1,0 0 0,0-1 0,0 1 0,0-1 0,0 1 0,0-1 0,-1 0-1,3-2 1,2-4 78,0-1-1,-1 0 0,0 0 0,0 0 0,5-17 1,-5 12 70,-1-1-1,0 0 1,-2 1 0,3-31 0,-5 41-133,1-1 0,-1 1-1,-1 0 1,1-1 0,-1 1-1,1 0 1,-1 0 0,0-1 0,-1 1-1,1 0 1,-1 0 0,0 0-1,0 1 1,0-1 0,0 0-1,0 1 1,-1-1 0,0 1 0,0 0-1,0 0 1,0 0 0,-4-3-1,5 5-36,0 0-1,0 0 1,0 1-1,0-1 1,0 1-1,0-1 1,0 1 0,0 0-1,-1 0 1,1-1-1,0 2 1,0-1-1,0 0 1,0 0-1,0 1 1,0-1-1,-1 1 1,1-1-1,0 1 1,0 0-1,1 0 1,-1 0-1,0 0 1,0 0-1,0 1 1,-1 1-1,1-2-157,1 0-1,-1 0 0,1 1 0,-1-1 0,1 1 0,0-1 0,-1 1 0,1-1 0,0 1 0,0 0 0,0 0 0,1-1 0,-1 1 1,0 0-1,1 0 0,-1 0 0,1 0 0,-1 0 0,1 0 0,0 0 0,0 0 0,0 0 0,0 0 0,0 0 0,1 0 1,-1 0-1,2 4 0,3-3-582,6-3-149</inkml:trace>
  <inkml:trace contextRef="#ctx0" brushRef="#br0" timeOffset="1">431 1 17012,'1'0'118,"0"0"0,-1 0 1,1 0-1,0 0 1,-1 0-1,1 0 1,0 0-1,-1 0 0,1 0 1,0 1-1,-1-1 1,1 0-1,0 1 0,-1-1 1,1 0-1,-1 1 1,1-1-1,-1 0 0,1 1 1,-1-1-1,1 1 1,-1-1-1,1 1 0,-1 0 1,0-1-1,1 1 1,-1-1-1,0 1 1,1 0-1,-1-1 0,0 1 1,0-1-1,0 1 1,0 0-1,1 0 0,-1-1 1,0 1-1,0 0 1,0 37 1511,0-23-1210,-4 58 62,-2 0 1,-4 0-1,-22 84 0,30-148-641,-5 19-130,7-27 195,0 1-1,0-1 1,-1 0-1,1 0 0,-1 0 1,1 0-1,-1 0 1,0 0-1,1 0 0,-1 0 1,0 0-1,1 0 0,-1-1 1,0 1-1,0 0 1,0 0-1,-1 0 0,1-1 29,0 0 0,1 0 0,-1 0 0,1-1-1,-1 1 1,0 0 0,1 0 0,-1-1-1,1 1 1,-1 0 0,1-1 0,-1 1 0,0 0-1,1-1 1,0 1 0,-1-1 0,1 1 0,-1-1-1,1 1 1,0-1 0,-1 1 0,1-1 0,0 0-1,-1 1 1,1-1 0,0-1 0,-9-20-351,7 19 173,-7-25-618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58 17964,'-4'1'180,"0"0"-1,0 1 1,1-1 0,-1 1-1,0-1 1,1 1 0,-1 0 0,1 0-1,0 1 1,0-1 0,0 1-1,0 0 1,0-1 0,0 1 0,1 0-1,-1 1 1,1-1 0,0 0-1,0 1 1,0-1 0,1 1 0,-3 7-1,2-7-107,0 0-1,1 0 0,0 0 1,0 0-1,0 1 1,0-1-1,1 0 0,0 1 1,0-1-1,0 0 1,0 0-1,0 1 0,1-1 1,0 0-1,0 0 0,0 0 1,1 1-1,-1-1 1,1 0-1,0-1 0,3 6 1,-4-8-59,0 0 0,0 0 0,1 0 0,-1 0 1,0 0-1,1 0 0,-1 0 0,0 0 0,1-1 0,-1 1 1,1 0-1,0-1 0,-1 1 0,1-1 0,-1 0 0,1 1 1,0-1-1,-1 0 0,1 0 0,0 0 0,-1 0 0,1-1 0,0 1 1,-1 0-1,1-1 0,0 1 0,-1-1 0,1 1 0,-1-1 1,1 0-1,-1 1 0,0-1 0,3-2 0,2-1 46,-1 0-1,0 0 1,1-1 0,-1 1-1,-1-1 1,8-10-1,-6 6 31,0-1 0,0 0 0,-1-1 0,0 1 0,3-14 0,-6 19-56,0 1-1,-1-1 1,0 0 0,0 0 0,-1 0-1,1 0 1,-1-1 0,0 1-1,-1 0 1,1 0 0,-1 0-1,0 0 1,0 0 0,-2-5-1,3 9-26,-1-1-1,0 1 1,1-1-1,-1 1 1,0-1-1,0 1 1,0-1-1,0 1 1,0 0-1,0 0 1,0-1-1,-1 1 1,1 0-1,0 0 1,-1 0-1,1 0 1,-1 0-1,1 1 1,-1-1-1,1 0 1,-1 1-1,1-1 1,-1 1-1,0 0 1,1-1-1,-1 1 1,0 0-1,1 0 1,-1 0-1,0 0 1,1 0-1,-1 0 1,0 1-1,1-1 1,-1 0-1,0 1 1,1-1-1,-1 1 1,1 0-1,-1 0 1,1-1-1,-1 1 1,-1 2-1,-3 1-35,0 0-1,1 1 0,-1 0 1,1 0-1,0 0 1,0 0-1,1 1 1,-8 11-1,8-9-196,1-1 1,-1 1-1,1 0 0,1 0 1,-1 0-1,1 0 0,1 1 0,0-1 1,0 1-1,0-1 0,1 0 1,0 1-1,1-1 0,0 1 0,0-1 1,1 0-1,0 0 0,5 14 1,3-7-499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17516,'-4'25'1002,"-1"-1"-97,-3 40 0,8-58-736,0 1-1,0 0 1,0 0-1,1-1 0,0 1 1,1 0-1,-1-1 1,1 1-1,1-1 0,4 10 1,-7-15-134,1 1 0,-1-1 0,1 0-1,-1 0 1,1 0 0,0 0 0,-1 0 0,1 0 0,0 0 0,0-1 0,0 1 0,0 0 0,0 0 0,0-1 0,0 1 0,0 0 0,0-1-1,0 1 1,0-1 0,0 1 0,1-1 0,-1 0 0,0 1 0,0-1 0,0 0 0,2 0 0,-1 0 5,0-1 0,0 0 0,0 1 0,0-1 0,0 0 0,-1 0 0,1 0 0,0 0 1,-1-1-1,1 1 0,-1 0 0,1-1 0,-1 1 0,2-3 0,3-3 81,0-1-1,-1 0 1,0-1 0,-1 1 0,6-15-1,-5 7 132,0-1 0,4-25-1,-9 37-193,1 0-1,-1 0 1,1 0 0,-1-1-1,-1 1 1,1 0 0,-1 0-1,0-1 1,0 1 0,0 0-1,-1 0 1,-2-6 0,3 10-48,1 0 1,-1 0 0,0 0 0,1 0 0,-1 0 0,0 0-1,1 0 1,-1 0 0,0 1 0,0-1 0,0 0 0,0 1-1,0-1 1,0 0 0,0 1 0,0-1 0,0 1 0,0-1 0,0 1-1,0 0 1,0-1 0,0 1 0,-2 0 0,1 0-23,0 0 1,0 1 0,1-1-1,-1 1 1,0-1 0,0 1-1,1 0 1,-1-1-1,0 1 1,1 0 0,-1 0-1,1 0 1,-2 2 0,-2 1-248,0 1 1,1 0 0,-1-1-1,1 2 1,1-1 0,-7 11 0,9-13 177,0-1 1,0 0 0,0 0 0,1 0 0,-1 1 0,0-1 0,1 0-1,0 1 1,0-1 0,0 5 0,4 1-488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175 108 6465,'2'-11'3594,"-1"-1"-1,1-18 0,-3 30-3486,1-1 0,0 1 0,0 0 1,0-1-1,0 1 0,0-1 0,-1 1 0,1-1 0,0 1 0,0 0 0,-1-1 0,1 1 1,0-1-1,-1 1 0,1 0 0,0-1 0,-1 1 0,1 0 0,0 0 0,-1-1 1,1 1-1,-1 0 0,1 0 0,0 0 0,-1-1 0,1 1 0,-1 0 0,1 0 1,-1 0-1,1 0 0,-1 0 0,1 0 0,-1 0 0,1 0 0,-1 0 0,1 0 1,-1 0-1,1 0 0,-1 0 0,1 0 0,0 1 0,-1-1 0,-22 7 1145,21-7-1079,-6 4-67,0 0 0,0 0 0,0 0 0,0 1 0,1 0 0,0 0 0,0 1 0,0 0 0,1 0 0,0 1 0,0 0 0,1 0 0,-1 0 0,2 1 0,-1-1 0,-6 15 0,7-11-76,0-1-1,1 1 1,0 0 0,0-1 0,1 1 0,1 1 0,0-1 0,0 0 0,1 0 0,1 0-1,-1 0 1,2 1 0,2 10 0,-3-19-22,0 1-1,0-1 1,0 0-1,0 0 1,1 1-1,-1-1 1,1 0-1,0 0 1,0 0-1,0-1 1,0 1-1,0 0 1,1-1-1,-1 1 1,1-1-1,0 0 1,0 0 0,3 2-1,-4-3-5,1 0-1,-1-1 1,0 1-1,1-1 1,0 1 0,-1-1-1,1 0 1,-1 0-1,1 0 1,-1 0-1,1-1 1,-1 1 0,1-1-1,-1 1 1,1-1-1,-1 0 1,1 0 0,-1 0-1,0 0 1,0 0-1,1-1 1,-1 1-1,0-1 1,0 1 0,2-3-1,6-7 2,0 1-1,0-1 1,-1-1 0,0 1-1,-1-1 1,-1-1-1,0 0 1,-1 0 0,6-16-1,3-13 62,15-74 0,-30 116-64,2-10 55,0-1 1,0 1-1,-1-1 1,0 0-1,-1-17 1,0 28-53,0 0 0,0 0 0,0 1 0,0-1 1,0 0-1,0 0 0,0 0 0,0 0 0,0 0 0,0 0 0,0 0 0,0 0 1,0 0-1,0 0 0,0 0 0,0 0 0,0 0 0,-1 0 0,1 0 0,0 1 1,0-1-1,0 0 0,0 0 0,0 0 0,0 0 0,0 0 0,0 0 0,0 0 1,0 0-1,0 0 0,0 0 0,-1 0 0,1 0 0,0 0 0,0 0 0,0 0 1,0 0-1,0 0 0,0 0 0,0 0 0,0 0 0,0 0 0,0 0 1,0 0-1,0-1 0,0 1 0,-1 0 0,1 0 0,0 0 0,0 0 0,0 0 1,0 0-1,0 0 0,0 0 0,0 0 0,0 0 0,0 0 0,0 0 0,0 0 1,0 0-1,0-1 0,-4 9 80,0 8 6,0 0-1,1 1 0,1-1 0,0 33 0,1-39-108,2-1 0,0 1-1,0 0 1,0-1-1,1 0 1,1 1-1,-1-1 1,2 0-1,-1 0 1,6 9-1,-9-17-32,1 0-1,0 1 0,0-1 0,0 0 1,0 0-1,0 1 0,0-1 1,0 0-1,0 0 0,1 0 0,-1 0 1,0 0-1,0-1 0,1 1 1,-1 0-1,1-1 0,-1 1 0,1-1 1,-1 1-1,1-1 0,-1 0 1,1 1-1,-1-1 0,4 0 0,-3-1 12,0 1-1,1-1 0,-1 0 0,0 0 0,0 0 0,0 0 1,0 0-1,0 0 0,0 0 0,0-1 0,0 1 0,-1-1 1,1 1-1,0-1 0,-1 0 0,2-2 0,15-22-381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12363,'2'-24'1885,"-3"16"-237,-2 17 416,-2 26-1338,2-1 0,1 1 0,2-1 0,2 1 1,9 55-1,-9-75-638,11 61 276,-11-71-320,-1 1 0,1-1 0,0 1 0,0-1 0,1 0 1,0 0-1,0 0 0,0 0 0,0 0 0,6 6 0,-8-10-31,0-1 0,0 1 0,0 0 0,0 0 0,0-1 0,0 1 0,1 0 0,-1-1 0,0 1 0,0-1 0,0 0 0,0 1 0,1-1 0,-1 0 0,0 0 0,0 0 0,1 0 0,-1 0 0,0 0 0,0 0 0,0 0 0,1 0 0,-1-1 0,0 1 0,0 0 1,0-1-1,1 1 0,-1-1 0,0 1 0,0-1 0,0 0 0,0 1 0,0-1 0,0 0 0,0 0 0,0 0 0,-1 0 0,2-1 0,3-4 28,-1 1 1,1-1 0,-2 0-1,1-1 1,4-9 0,4-17 112,-2-1 1,-1-1-1,8-69 0,-16 123-140,1 0 0,1 0 1,1 0-1,1-1 0,0 0 0,10 22 0,-14-38-12,0 0 0,0 0 0,0 0 0,0-1 0,0 1 0,0 0 0,1 0 1,-1-1-1,1 1 0,2 1 0,-4-2-1,1-1 0,0 0 1,0 1-1,0-1 0,0 0 0,-1 0 1,1 1-1,0-1 0,0 0 0,0 0 0,0 0 1,0 0-1,-1 0 0,1 0 0,0-1 1,0 1-1,0 0 0,0 0 0,-1-1 1,1 1-1,0 0 0,0-1 0,0 1 1,-1-1-1,1 1 0,0-1 0,-1 1 1,1-1-1,0 1 0,0-2 0,6-6 7,-1-1 0,1 1-1,-2-1 1,1-1 0,-1 1-1,-1-1 1,5-13 0,0 2 2,13-34 18,-14 33-14,1 1 0,0 0 0,17-26 0,-26 46-11,1 1-1,-1-1 0,1 0 1,-1 0-1,1 0 0,0 1 0,-1-1 1,1 0-1,0 0 0,-1 1 1,1-1-1,0 1 0,0-1 0,0 1 1,-1-1-1,1 1 0,0-1 1,0 1-1,0 0 0,2-1 0,-3 1 3,1 1-1,0-1 1,-1 0-1,1 0 1,-1 1-1,1-1 1,0 0-1,-1 1 1,1-1-1,-1 1 1,1-1-1,-1 1 1,1-1-1,-1 1 1,0-1-1,1 1 1,-1-1-1,0 1 1,1 0-1,-1-1 1,1 2-1,1 5 36,1 1 1,-2-1-1,3 15 0,12 123 402,-10-127-343,-6-18-96,0 0 0,0 0 0,0 0 0,1 0 0,-1 0 0,0 0 0,0 1 0,0-1 0,0 0 1,1 0-1,-1 0 0,0 0 0,0 0 0,0 0 0,0 0 0,1 0 0,-1 0 0,0 0 0,0 0 0,0 0 0,0 0 0,1 0 0,-1 0 0,0 0 0,0 0 0,0 0 0,0 0 0,1 0 0,-1 0 0,0 0 0,0-1 0,0 1 0,0 0 0,1 0 0,-1 0 1,0 0-1,0 0 0,0 0 0,0 0 0,0-1 0,0 1 0,0 0 0,1 0 0,-1 0 0,2-4 20,0 0 0,0 0 0,0 0 0,-1-1 0,3-6 1,6-25 51,-2 4-6,1 1 1,2-1-1,18-36 1,-28 66-67,0 0 0,0 0 0,0 0 0,0 0 0,1 0-1,-1 1 1,1-1 0,-1 1 0,1-1 0,-1 1 0,1-1 0,0 1 0,0 0 0,0 0 0,3-2 0,-4 3-1,0 0 0,0 0 0,0 0 0,0 0 0,0 0 0,0 1 0,0-1 0,0 0 0,0 1 0,0-1 0,0 1 1,0-1-1,-1 1 0,1-1 0,0 1 0,0-1 0,0 1 0,-1 0 0,1 0 0,0-1 0,-1 1 0,1 0 0,-1 0 0,1 0 1,-1-1-1,1 1 0,-1 0 0,1 0 0,-1 0 0,0 0 0,1 0 0,-1 0 0,0 1 0,5 14 0,-1-1 1,0 1-1,-1 0 0,-1 0 0,-1 0 0,0 0 1,-2 29-1,1-45-15,0 1 0,0-1 1,0 1-1,0-1 1,0 0-1,0 1 1,0-1-1,0 0 0,0 1 1,0-1-1,0 0 1,0 1-1,0-1 0,0 0 1,0 1-1,0-1 1,-1 0-1,1 1 0,0-1 1,0 0-1,0 1 1,0-1-1,-1 0 1,1 1-1,0-1 0,0 0 1,-1 0-1,1 1 1,0-1-1,-1 0 0,1 0 1,0 0-1,-1 1 1,1-1-1,0 0 0,-1 0 1,1 0-1,0 0 1,-1 0-1,1 0 1,0 0-1,-1 0 0,1 0 1,0 0-1,-1 0 1,1 0-1,0 0 0,-1 0 1,1 0-1,0 0 1,-1 0-1,1 0 0,-1 0 1,1-1-1,0 1 1,0 0-1,-1 0 0,1 0 1,0-1-1,-1 1 1,-17-18 263,16 15-420,-8-9-10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17028,'-7'-3'2000,"4"3"-1216,2 2-344,1 3 1857,3 1-1281,4 3-872,1-1-448,4-1-824,-2 2 960,4-5-184,1 1-152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61 380 15179,'1'0'142,"-1"0"-1,1 1 1,-1-1-1,0 0 1,1 0-1,-1 1 0,1-1 1,-1 0-1,1 0 1,-1 0-1,1 0 1,-1 0-1,1 0 1,-1 1-1,1-1 1,-1 0-1,1 0 0,-1-1 1,1 1-1,-1 0 1,1 0-1,-1 0 1,1 0-1,-1 0 1,1 0-1,-1-1 1,0 1-1,1 0 0,0-1 1,11-14 1820,3-26-683,-14 37-1013,4-12 416,5-35 1,-9 44-578,0 1-1,-1-1 1,0 0 0,0 1 0,-1-1 0,0 0 0,0 1 0,-2-8 0,3 13-92,0 0 1,0 0 0,-1 0 0,1 1-1,0-1 1,0 0 0,-1 0 0,1 0-1,-1 0 1,1 0 0,-1 1-1,1-1 1,-1 0 0,0 0 0,1 1-1,-1-1 1,0 0 0,1 1 0,-1-1-1,0 1 1,0-1 0,0 1-1,0-1 1,1 1 0,-1 0 0,0-1-1,0 1 1,0 0 0,0 0 0,0 0-1,0-1 1,0 1 0,0 0-1,0 0 1,0 0 0,0 1 0,0-1-1,0 0 1,0 0 0,1 0 0,-1 1-1,0-1 1,0 0 0,0 1-1,0-1 1,0 1 0,1-1 0,-1 1-1,0 0 1,0 0 0,-4 3 24,0 0 1,1 0-1,-1 0 1,1 1-1,1 0 1,-6 7-1,2 0-18,1 0 1,1-1-1,0 2 0,0-1 0,2 1 0,-5 21 0,6-25-18,1 0 0,1 0 0,-1 0 0,1 0 0,1 0-1,-1 0 1,2 0 0,-1 0 0,1 0 0,5 13 0,-6-20-12,0 0 0,-1 0 0,1 0 1,0 0-1,0-1 0,0 1 0,1 0 1,-1-1-1,0 1 0,1-1 0,-1 1 1,1-1-1,-1 0 0,1 0 1,0 1-1,-1-1 0,1 0 0,0-1 1,0 1-1,0 0 0,0 0 0,2 0 1,-2-1-46,1 0 0,-1 0 0,1 0 0,-1-1 0,1 1 0,-1 0 0,1-1 0,-1 0 1,1 0-1,-1 0 0,0 0 0,1 0 0,-1 0 0,0 0 0,0-1 0,0 1 0,3-3 0,4-5-472,0 0-1,-1 0 0,0-1 0,0 0 0,-1 0 1,0-1-1,-1 0 0,9-23 0,-6 12-1355,-2 0 1,0-1-1,5-42 0,-11 59 1580,0 3 158,0 0-1,-1 0 0,0 0 1,1 0-1,-1 0 0,0 0 0,-1 0 1,1 0-1,0 0 0,-1 0 1,-1-5-1,2 8 183,0 0-1,0 0 1,0 0 0,-1 0 0,1-1-1,0 1 1,0 0 0,0 0 0,0 0-1,0 0 1,0 0 0,0 0 0,0 0-1,0 0 1,-1 0 0,1 0 0,0 0-1,0 0 1,0 0 0,0 0 0,0 0-1,0 0 1,0 0 0,0 0 0,-1 0-1,1 0 1,0 0 0,0 0 0,0 0-1,0 0 1,0 0 0,0 0 0,0 0-1,-1 0 1,1 0 0,0 0 0,0 0-1,0 0 1,0 0 0,0 0 0,0 0-1,0 0 1,0 0 0,0 0 0,-1 1-1,1-1 1,0 0 0,0 0 0,0 0-1,0 0 1,0 0 0,0 0 0,0 0-1,0 0 1,0 1 0,0-1 0,-5 11 1259,-2 12 1130,6-18-1959,0-1-1,0 1 0,0 0 0,1-1 1,0 1-1,0 0 0,0 0 0,0-1 1,1 1-1,2 9 0,-2-13-431,-1-1 0,1 0 0,-1 1 0,1-1 0,-1 1 0,1-1 0,0 0 0,-1 1 0,1-1 0,0 0 0,-1 0 0,1 1 0,0-1 0,-1 0 0,1 0 0,0 0 0,0 0-1,-1 0 1,1 0 0,0 0 0,-1 0 0,1 0 0,0 0 0,0-1 0,-1 1 0,1 0 0,0 0 0,-1-1 0,1 1 0,0 0 0,0-2 0,27-13 82,-22 11-59,11-6-25,36-20 5,-49 28-26,-1 0 0,1 1 0,0 0 0,0-1 0,-1 2 0,1-1 0,0 0 0,0 1 0,0 0 0,0-1 0,0 2 0,5-1 0,3 7 167,-11-7-163,-1 0 1,0 0-1,0 0 0,1 0 1,-1 0-1,0 0 0,0 1 1,1-1-1,-1 0 1,0 0-1,0 0 0,0 0 1,1 0-1,-1 0 0,0 1 1,0-1-1,0 0 1,0 0-1,1 0 0,-1 1 1,0-1-1,0 0 1,0 0-1,0 0 0,0 1 1,0-1-1,0 0 0,1 0 1,-1 1-1,0-1 1,0 0-1,0 0 0,0 1 1,0-1-1,0 0 0,0 0 1,0 1-1,0-1 1,0 0-1,0 0 0,-1 0 1,1 1-1,0-1 1,0 0-1,0 0 0,0 1 1,0-1-1,0 0 0,0 0 1,-1 0-1,1 1 1,-2-3 80,1 1 0,0-1 0,0 1 0,0-1 0,0 0 0,0 1 0,0-1 0,0 0 0,0 0 0,1 0 0,-2-3 0,-7-31 449,0 0 0,-5-59 1,14 95-542,0 0 0,-1-1-1,1 1 1,0 0 0,0 0 0,0 0 0,0-1 0,0 1 0,0 0 0,0 0-1,0-1 1,0 1 0,0 0 0,0 0 0,0 0 0,0-1 0,1 1 0,-1 0-1,0 0 1,0-1 0,0 1 0,0 0 0,0 0 0,0 0 0,0 0 0,1-1-1,-1 1 1,0 0 0,0 0 0,0 0 0,0 0 0,1 0 0,-1-1 0,0 1-1,0 0 1,0 0 0,1 0 0,-1 0 0,0 0 0,0 0 0,1 0 0,-1 0-1,0 0 1,0 0 0,0 0 0,1 0 0,-1 0 0,0 0 0,1 0 0,13 6-266,2 0-634,-11-6 596,0 0 0,0-1 0,0 1 1,0-1-1,9-2 0,-5-2-261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158 365 15035,'0'-1'153,"1"0"1,-1 0-1,0 0 0,0 0 0,1 0 0,-1 0 0,0 0 0,0 0 1,0 0-1,0 0 0,0 0 0,0 0 0,-1 0 0,1 0 1,0 0-1,0 0 0,-1 0 0,1 0 0,-1 0 0,1 0 0,-1 0 1,1 0-1,-1 0 0,0 0 0,0 0 0,0 0-18,-1 0 0,1 1 0,0-1 0,0 1-1,-1-1 1,1 1 0,0-1 0,-1 1 0,1 0 0,0 0-1,-1 0 1,1 0 0,-1 0 0,1 0 0,0 0 0,-1 0-1,1 0 1,0 1 0,-1-1 0,-1 1 0,-4 2 12,0 1 1,0-1 0,0 1 0,1 1 0,0-1-1,0 1 1,0 0 0,0 0 0,1 1 0,0-1-1,0 1 1,0 1 0,1-1 0,0 1 0,0-1-1,-3 10 1,2-7-120,1 1-1,1 0 0,0-1 1,0 1-1,1 1 1,0-1-1,0 0 1,1 0-1,1 1 1,0-1-1,2 18 1,-2-26-26,0 1 0,1-1 0,-1 1 0,1-1 0,0 1 0,0-1 0,0 0 1,0 0-1,0 1 0,0-1 0,1 0 0,-1 0 0,1 0 0,-1 0 0,1 0 1,0-1-1,0 1 0,0 0 0,0-1 0,0 0 0,0 1 0,0-1 0,4 1 1,-4-1-2,1-1 1,-1 0-1,1 0 1,-1 0 0,1 0-1,-1 0 1,0 0-1,1-1 1,-1 1-1,1-1 1,-1 0 0,0 0-1,1 0 1,-1 0-1,0 0 1,0 0 0,0-1-1,0 1 1,0-1-1,0 1 1,0-1 0,0 0-1,-1 1 1,3-5-1,7-9 18,0 0 0,-1 0-1,-1-2 1,-1 1 0,0-1 0,10-32-1,-4-1 109,10-61-1,-17 70 38,-3 0 0,-1-1 0,-4-82 1,0 117-127,1 5-23,0 0 0,0 0 0,0 0 0,0 0 0,0 0 0,-1 0 0,1 0 0,-1 0 0,1 0 1,-1 1-1,0-1 0,0 0 0,0 0 0,0 0 0,0 1 0,-2-4 0,3 5-11,-1 0-1,1 0 1,0 0 0,-1 0-1,1 0 1,0 0-1,0 0 1,-1 1 0,1-1-1,0 0 1,0 0-1,-1 0 1,1 0 0,0 0-1,0 0 1,0 1-1,-1-1 1,1 0-1,0 0 1,0 0 0,0 0-1,-1 1 1,1-1-1,0 0 1,0 0 0,0 1-1,0-1 1,0 0-1,-1 0 1,1 1 0,0-1-1,0 0 1,0 0-1,0 1 1,0-1 0,0 0-1,0 0 1,0 1-1,0-1 1,0 0 0,0 0-1,0 1 1,-2 15 25,2-16-23,-1 42-119,1 0 0,3-1 0,1 1 0,2-1 1,1 0-1,27 79 0,-32-112-172,-1-4 171,0 1 0,1-1 0,0 0-1,-1 1 1,1-1 0,1 0-1,-1 0 1,0 0 0,1-1-1,0 1 1,6 5 0,1-4-381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39 152 18524,'3'0'179,"0"0"0,0 0 1,0 0-1,0 0 0,0-1 0,0 1 1,0-1-1,0 0 0,0 0 0,0 0 1,0 0-1,0 0 0,-1-1 0,1 1 1,-1-1-1,1 0 0,-1 0 0,1 0 1,-1 0-1,0 0 0,0 0 0,0-1 1,0 1-1,-1-1 0,1 1 0,-1-1 1,1 1-1,1-5 0,-2 4-126,1-1 1,-1 1-1,0-1 0,0 1 0,0-1 0,0 1 1,-1-1-1,1 1 0,-1-1 0,0 0 0,0 1 0,0-1 1,0 1-1,-1-1 0,0 0 0,0 1 0,0-1 1,0 1-1,0 0 0,0-1 0,-1 1 0,0 0 0,-4-6 1,5 8-31,0-1 1,0 1 0,0 0 0,0 0-1,0-1 1,-1 1 0,1 0-1,-1 0 1,1 1 0,-1-1-1,1 0 1,-1 0 0,1 1 0,-1-1-1,0 1 1,1-1 0,-1 1-1,0 0 1,1-1 0,-1 1 0,-3 0-1,3 1-3,0 0 0,-1 0 0,1-1 0,0 1-1,0 0 1,0 1 0,0-1 0,1 0 0,-1 1 0,0-1-1,0 1 1,1-1 0,-1 1 0,-1 2 0,-2 3-2,1-1 0,0 1-1,0 0 1,0 1 0,1-1 0,0 1 0,1-1 0,-3 10 0,3-4-13,1 1 1,0 0 0,1 19-1,0-29-27,0 1 0,1 0 1,-1 0-1,1-1 0,1 1 0,-1 0 0,0-1 0,1 1 0,0-1 0,0 0 0,1 0 1,-1 0-1,4 5 0,-5-8-34,0 0-1,0-1 1,0 1 0,0 0 0,0-1 0,0 1-1,0-1 1,0 1 0,0-1 0,0 1 0,0-1-1,1 0 1,-1 0 0,0 1 0,0-1 0,0 0-1,0 0 1,1 0 0,-1 0 0,0 0-1,0-1 1,0 1 0,1 0 0,-1 0 0,0-1-1,0 1 1,0-1 0,0 1 0,0-1 0,0 1-1,0-1 1,0 0 0,0 0 0,0 1 0,0-1-1,1-2 1,3-2-578,0 0-1,0-1 1,0 0-1,6-11 1,1-3-452,15-41 1,-10 11-263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5:3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59 177 18220,'-11'12'1226,"-21"28"803,30-37-1888,0 1 0,0-1-1,0 0 1,1 1 0,-1 0-1,1-1 1,0 1 0,0 0-1,1-1 1,-1 1 0,1 4 0,0-8-131,0 1-1,0-1 1,0 1 0,0-1 0,0 1 0,1-1 0,-1 1 0,0-1 0,0 0 0,1 1 0,-1-1-1,0 0 1,0 1 0,1-1 0,-1 1 0,1-1 0,-1 0 0,0 0 0,1 1 0,-1-1 0,1 0-1,-1 0 1,0 1 0,1-1 0,-1 0 0,1 0 0,-1 0 0,1 0 0,-1 0 0,1 0 0,-1 0-1,1 0 1,-1 0 0,1 0 0,-1 0 0,1 0 0,-1 0 0,0 0 0,1 0 0,-1 0 0,1-1-1,-1 1 1,1 0 0,-1 0 0,0-1 0,1 1 0,0 0 0,29-14 63,-23 11-15,0 0-34,1 0-1,-1 1 1,1 0 0,-1 0-1,15 0 1,-18 1-17,-1 2 1,1-1 0,-1 0-1,0 1 1,1-1 0,-1 1-1,0 0 1,1 0 0,-1 0-1,0 1 1,0-1 0,0 1-1,0 0 1,0 0 0,3 3-1,-5-5 5,-1 0 0,1 0 0,-1 1 0,0-1 0,1 0 0,-1 0 0,1 0 0,-1 0 0,1 0 0,-1 0 0,0 1 0,1-1 0,-1 0 0,1 0 0,-1 0 0,1-1 0,-1 1 0,1 0 0,-1 0-1,0 0 1,1 0 0,-1 0 0,1 0 0,-1-1 0,1 1 0,-1 0 0,0 0 0,1-1 0,-1 1 0,0 0 0,1 0 0,-1-1 0,0 1 0,1 0 0,-1-1 0,0 1 0,0-1 0,1 1 0,-1 0-1,0-1 1,12-21 197,-10 17-151,14-29 191,-12 21-216,2 1-1,0 0 1,0 0-1,1 1 1,1 0 0,9-11-1,-16 21-34,1-1 0,0 1 0,-1 0 0,1 0 0,0 0-1,0 0 1,0 1 0,0-1 0,-1 0 0,1 1 0,0 0 0,0-1 0,0 1 0,0 0-1,0 0 1,3 0 0,38 6-22,-20-2 23,-5-3 10,0 0 1,0-1-1,0-1 1,1-1-1,32-8 1,-41 8-5,1-2 1,0 1 0,-1-1-1,0-1 1,0 1-1,-1-2 1,1 0 0,-1 0-1,0 0 1,15-15-1,-23 20-4,0 0-1,0 0 1,0 0-1,0 0 1,0 1-1,-1-1 0,1 0 1,0 0-1,-1 0 1,1 0-1,-1-1 0,1 1 1,-1 0-1,1 0 1,-1 0-1,0 0 1,0 0-1,1-1 0,-1 1 1,0 0-1,0 0 1,0 0-1,-1-3 1,1 4-2,-1-1 0,0 1 1,0-1-1,0 1 1,1-1-1,-1 1 0,0 0 1,0-1-1,0 1 1,0 0-1,0 0 1,0-1-1,0 1 0,0 0 1,0 0-1,1 0 1,-1 0-1,0 0 0,0 1 1,0-1-1,0 0 1,0 0-1,0 1 1,0-1-1,0 0 0,1 1 1,-1-1-1,0 1 1,0-1-1,0 2 0,-10 3 1,1 1 0,0 0 0,0 0 0,1 2 0,0-1 0,0 1-1,-13 16 1,18-20-1,1 0-1,-1 0 0,1 0 1,0 1-1,1 0 0,-1-1 0,1 1 1,0 0-1,0 0 0,0 0 1,1 0-1,-1 1 0,1-1 1,1 0-1,-1 1 0,1-1 1,0 0-1,0 1 0,1 5 1,0-9-38,-1 0 0,1 0 0,0 0 0,0 0-1,0 0 1,1 0 0,-1 0 0,0 0 0,1 0 0,-1-1 0,1 1 0,0 0 0,-1-1 0,1 0 0,0 1 0,0-1 0,0 0 0,0 0 0,0 0 0,3 1 0,4 1-48,0 0 0,1-1 0,13 2 1,-22-4 82,33 4-215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15195,'9'30'1047,"-2"0"0,-1 0 0,-1 1 0,1 41 0,1 4 688,-2-30-1242,1-1 0,3 0 0,2-1 0,22 59 1,-32-102-490,-1 1 1,1 1 1,0 0-1,0-1 0,1 1 0,-1 0 0,0-1 0,1 0 1,0 1-1,-1-1 0,1 0 0,0 0 0,0 0 0,0 0 0,1 0 1,-1 0-1,0-1 0,1 1 0,2 1 0,-4-3-6,-1 0 0,0 0 0,1 0 0,-1 0 0,1 0 0,-1 0 0,1-1 0,-1 1-1,0 0 1,1 0 0,-1 0 0,1 0 0,-1-1 0,0 1 0,1 0 0,-1 0 0,0-1 0,1 1-1,-1 0 1,0-1 0,1 1 0,-1 0 0,0-1 0,0 1 0,1-1 0,-1 1 0,0 0 0,0-1 0,0 1-1,0-1 1,0 1 0,0 0 0,1-1 0,-1 1 0,0-1 0,2-17-21,-2 18 22,0-24 3,-1 0 0,-1 0 0,-9-44-1,-2-11 11,1-144 155,12 218-156,4-41 65,-4 44-70,0 1-1,1-1 1,-1 1 0,0-1 0,1 1 0,-1 0-1,0-1 1,1 1 0,0-1 0,-1 1 0,1 0-1,0 0 1,0-1 0,0 1 0,0 0-1,0 0 1,0 0 0,0 0 0,0 0 0,0 0-1,0 0 1,1 1 0,-1-1 0,0 0 0,2 0-1,-1 1-1,-1 0-1,0 0 1,0 0-1,0 0 0,0 1 1,0-1-1,1 0 1,-1 1-1,0-1 0,0 1 1,0-1-1,0 1 0,0 0 1,0-1-1,0 1 1,0 0-1,-1 0 0,1-1 1,0 1-1,0 0 1,0 2-1,14 21 14,-12-13 46,1 0 0,-1 0 0,-1 1 0,0-1 0,-1 1 1,0-1-1,-1 1 0,0-1 0,0 1 0,-2-1 0,1 1 0,-2-1 0,1 0 0,-1 1 0,-1-1 0,0-1 0,-1 1 1,-6 12-1,9-21-90,1 0-1,-1 0 1,1 0 0,-1 0 0,0 0 0,1 0 0,-1-1-1,0 1 1,0-1 0,0 1 0,-1-1 0,1 0 0,0 0 0,-4 2-1,5-3-22,0 0 0,1 0 0,-1 0 0,0 0 0,0 0-1,1 0 1,-1 0 0,0 0 0,0 0 0,1 0-1,-1 0 1,0 0 0,1-1 0,-1 1 0,0 0 0,0-1-1,1 1 1,-1 0 0,1-1 0,-2 0 0,1 0-10,0 0 0,1 0 1,-1 0-1,0 0 0,0 0 0,1-1 1,-1 1-1,0 0 0,1-1 0,-1 1 1,1 0-1,0-1 0,0 1 1,-1-2-1,0-20-377,5-5-151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15043,'3'1'411,"0"-1"0,-1 0 0,1-1-1,0 1 1,-1 0 0,1-1 0,0 0-1,-1 1 1,1-1 0,-1 0 0,1 0 0,-1 0-1,1-1 1,-1 1 0,3-3 0,-2 1-177,0 0 0,-1 0 0,0-1 0,1 1 0,-1-1 0,-1 1 0,1-1 0,0 0 0,1-6 0,0 2-102,-1-1 0,0 1 1,0 0-1,-1-1 0,0 1 0,0-1 1,-1 1-1,0 0 0,-1-1 0,-1-9 1,2 17-129,0 1 1,0 0-1,0 0 1,-1 0 0,1 0-1,0-1 1,0 1-1,0 0 1,0 0-1,0 0 1,0 0-1,0-1 1,0 1 0,0 0-1,0 0 1,0 0-1,0 0 1,-1 0-1,1 0 1,0-1-1,0 1 1,0 0 0,0 0-1,0 0 1,-1 0-1,1 0 1,0 0-1,0 0 1,0 0-1,0 0 1,-1 0 0,1 0-1,0 0 1,0 0-1,0 0 1,0 0-1,-1 0 1,1 0-1,0 0 1,0 0 0,0 0-1,-6 6 87,0 12-15,2-1-61,1 0-1,0 0 0,1 1 0,1-1 0,1 1 0,0-1 0,2 1 1,0-1-1,4 19 0,-5-35-14,-1 0 0,0 0 0,0 0 0,0 0 0,1 0 0,-1 0 0,1 0 0,-1 0 0,0 0 0,1 0 0,0 0 0,-1 0 0,1 0 0,0-1 0,-1 1 0,1 0 0,0 0 0,0-1 0,-1 1 0,1 0 0,0-1 0,2 1 0,-2-1 0,-1 0 1,1 0-1,0 0 0,0 0 1,0 0-1,0 0 0,0-1 1,0 1-1,0 0 0,0-1 1,0 1-1,-1-1 0,1 1 1,0-1-1,0 1 0,0-1 1,-1 0-1,1 1 0,0-2 1,5-4 0,-1-1-1,0 0 1,0 0 0,4-9 0,8-17 7,-8 15 0,1 1 1,0 0-1,14-18 0,-24 34-8,1 0 0,0 0 0,0 0 0,0 0 0,0 0 0,0 0-1,0 0 1,0 0 0,1 0 0,-1 1 0,0-1 0,0 0 0,1 1 0,-1-1 0,0 1 0,1-1 0,-1 1 0,0 0 0,3-1 0,-3 1 0,0 1 0,0-1 0,0 0 0,0 1 0,0-1 0,0 1 0,0-1 1,0 1-1,0 0 0,0-1 0,0 1 0,0 0 0,0 0 0,0-1 0,-1 1 0,1 0 1,0 0-1,1 2 0,2 5 13,0 0-1,-1 1 1,0-1 0,4 16 0,-5-15 17,3 11 36,-2-9 19,0 0 1,8 18-1,-11-29-79,0 1 0,0-1 0,0 0 0,1 1 0,-1-1 0,0 1 0,0-1 0,0 0 0,0 1 0,1-1 0,-1 0 0,0 1 0,0-1 0,0 0 0,1 1 0,-1-1 0,0 0 0,1 0 0,-1 1 0,0-1 0,1 0-1,-1 0 1,0 0 0,1 0 0,-1 1 0,0-1 0,1 0 0,-1 0 0,1 0 0,-1 0 0,0 0 0,1 0 0,-1 0 0,0 0 0,1 0 0,-1 0 0,1 0 0,-1 0 0,0 0 0,1 0 0,-1 0 0,1 0 0,-1-1 0,0 1 0,1 0 0,-1 0 0,0 0 0,1-1-1,-1 1 1,0 0 0,1 0 0,-1-1 0,0 1 0,0 0 0,1-1 0,-1 1 0,0 0 0,0-1 0,0 1 0,1 0 0,-1-1 0,0 1 0,0 0 0,0-1 0,13-29 213,-12 28-204,5-17 52,-2 5-30,1 1 0,0-1 0,1 1 0,0 0-1,1 0 1,17-23 0,-24 35-38,1 1-1,-1-1 1,1 0-1,-1 0 1,1 1-1,0-1 1,-1 0-1,1 1 0,0-1 1,0 1-1,0-1 1,-1 1-1,1 0 1,0-1-1,0 1 1,0 0-1,0-1 1,0 1-1,0 0 1,-1 0-1,1 0 1,0 0-1,0 0 1,0 0-1,0 0 1,1 0-1,-1 1 0,1 0 0,-1 0 1,0-1-1,0 1 0,-1 0 0,1 0 0,0 0 0,0 0 0,0 0 1,-1 0-1,1 1 0,0-1 0,-1 0 0,1 0 0,-1 0 1,1 2-1,1 6-25,0-1-1,0 1 1,-1 0 0,0 9 0,0 31-1483,-1-49 1483,0 0 0,0 0 0,0 1 0,0-1 0,0 0 0,0 0 0,0 0 0,0 0 0,0 0 0,0 0-1,0 0 1,-1 0 0,1 0 0,0 0 0,0 0 0,0 1 0,0-1 0,0 0 0,0 0 0,0 0-1,0 0 1,-1 0 0,1 0 0,0 0 0,0 0 0,0 0 0,0 0 0,0 0 0,0 0 0,0 0-1,-1 0 1,1 0 0,0 0 0,0 0 0,0 0 0,0 0 0,0-1 0,0 1 0,0 0 0,-1 0 0,1 0-1,0 0 1,0 0 0,0 0 0,0 0 0,0 0 0,0 0 0,0 0 0,0 0 0,0-1 0,0 1-1,0 0 1,0 0 0,0 0 0,-1 0 0,1 0 0,0 0 0,0 0 0,0-1 0,0 1 0,0 0-1,0 0 1,0 0 0,0 0 0,0 0 0,-5-8-278,1-7-358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5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46 306 15723,'1'-30'3218,"0"29"-3098,-1 0 1,0 1-1,0-1 0,0 0 1,0 0-1,0 0 0,0 0 1,0 1-1,0-1 0,-1 0 1,1 0-1,0 0 0,0 1 1,-1-1-1,1 0 0,0 0 1,-1 1-1,1-1 0,-1 0 1,1 1-1,-1-1 0,1 0 1,-1 1-1,1-1 0,-1 1 1,0-1-1,1 1 0,-1-1 1,0 1-1,0 0 0,0-1 1,0 1-44,-1 1 1,1-1 0,0 1 0,0-1 0,0 1 0,0-1 0,0 1-1,1 0 1,-1 0 0,0-1 0,0 1 0,0 0 0,1 0 0,-1 0 0,0 0-1,1 0 1,-1 0 0,1 0 0,-1 0 0,1 0 0,-1 2 0,-8 25 273,7-17-304,0 0-1,0 0 1,1-1 0,0 2-1,1-1 1,0 0 0,4 19-1,-4-29-43,0-1 0,0 1 0,0-1 0,0 1 0,0-1 0,0 1 0,0-1-1,0 1 1,1-1 0,-1 1 0,0-1 0,0 1 0,1-1 0,-1 1 0,0-1 0,1 1-1,-1-1 1,1 0 0,-1 1 0,0-1 0,1 0 0,-1 1 0,1-1 0,-1 0 0,1 0-1,-1 1 1,1-1 0,-1 0 0,1 0 0,-1 0 0,1 0 0,-1 0 0,2 0 0,-1 0 1,0-1 1,0 1-1,0-1 1,0 0-1,0 1 1,0-1-1,0 0 1,0 0-1,0 0 1,0 0-1,0 0 1,0 0-1,0-1 1,22-39 51,-23 40-55,15-37 32,-2-1 0,-1 1-1,-2-2 1,-2 0 0,-1 0 0,1-68-1,-10 86 80,1 22-108,1 0 0,0 0 0,0 0 0,0 0-1,0 0 1,-1 0 0,1 0 0,0 0-1,0 0 1,0 0 0,-1 0 0,1 0 0,0 0-1,0 0 1,0 0 0,-1 0 0,1 0 0,0 0-1,0 0 1,0 0 0,-1 0 0,1 0 0,0 0-1,0 0 1,0 0 0,-1 0 0,1 0-1,0 1 1,0-1 0,0 0 0,0 0 0,0 0-1,-1 0 1,1 1 0,0-1 0,0 0 0,0 0-1,0 0 1,0 0 0,0 1 0,0-1 0,0 0-1,0 0 1,-1 0 0,1 1 0,-3 4 44,0 1 0,1 0 0,0 0 0,-3 11 0,-4 19 76,2 1 0,1-1 0,2 1-1,2 0 1,3 53 0,-1-85-107,1 0 0,0 0 0,0-1 0,0 1 0,1 0 0,-1 0-1,1 0 1,3 5 0,-4-9-13,0 0 0,-1 0 0,1 0 0,0 0 0,0 0 0,0-1 0,0 1-1,0 0 1,0 0 0,0-1 0,0 1 0,0 0 0,0-1 0,0 1 0,0-1 0,0 0-1,1 1 1,-1-1 0,0 0 0,0 1 0,0-1 0,1 0 0,-1 0 0,0 0 0,0 0-1,0-1 1,1 1 0,-1 0 0,0 0 0,0-1 0,0 1 0,0 0 0,1-1 0,-1 0 0,0 1-1,0-1 1,1-1 0,6-3-8,0-1 0,-1 0 0,0-1 0,0 0 0,-1 0 0,1 0-1,-2-1 1,1 0 0,-1 0 0,0 0 0,-1-1 0,5-12 0,-8 20 3,-1 0-1,1-1 1,-1 1 0,0 0-1,0 0 1,0 0 0,1-1 0,-1 1-1,0 0 1,0 0 0,-1 0-1,1-1 1,0 1 0,0 0 0,0 0-1,-1 0 1,1-1 0,-1 1-1,1 0 1,-1 0 0,1 0 0,-2-2-1,2 3 3,-1 0 0,1 0-1,0-1 1,-1 1-1,1 0 1,0 0 0,-1-1-1,1 1 1,0 0 0,-1 0-1,1 0 1,-1 0-1,1 0 1,0 0 0,-1 0-1,1 0 1,0 0-1,-1 0 1,1 0 0,-1 0-1,1 0 1,0 0 0,-1 0-1,1 0 1,-1 0-1,0 1 0,0-1 0,0 1-1,0-1 1,1 1 0,-1 0-1,0 0 1,0-1-1,0 1 1,1 0 0,-1 0-1,1 0 1,-1 0 0,0 1-1,-1 2 7,0 0-1,0 0 1,1 0 0,-1 0-1,1 0 1,0 0 0,1 0-1,-1 0 1,1 0 0,-1 1-1,1-1 1,1 0 0,-1 0-1,0 1 1,2 3 0,-2-8-5,0 1 0,0-1 1,0 0-1,0 1 1,1-1-1,-1 0 0,0 0 1,0 1-1,0-1 0,0 0 1,0 1-1,1-1 0,-1 0 1,0 0-1,0 0 0,1 1 1,-1-1-1,0 0 0,0 0 1,1 0-1,-1 1 0,0-1 1,0 0-1,1 0 0,-1 0 1,0 0-1,1 0 0,-1 0 1,0 0-1,1 0 0,-1 0 1,0 0-1,1 0 0,-1 0 1,0 0-1,1 0 0,11-9 12,6-20-31,-17 28 16,10-22-28,-8 16-7,0 0-1,1 0 1,0 0-1,8-9 1,-12 16 32,0 0-1,0 0 0,0 0 1,0-1-1,0 1 1,0 0-1,1 0 0,-1 0 1,0-1-1,0 1 1,0 0-1,0 0 1,1 0-1,-1 0 0,0 0 1,0-1-1,1 1 1,-1 0-1,0 0 0,0 0 1,0 0-1,1 0 1,-1 0-1,0 0 1,0 0-1,1 0 0,-1 0 1,0 0-1,0 0 1,1 0-1,-1 0 0,0 0 1,0 0-1,1 0 1,-1 0-1,0 0 1,0 0-1,1 1 0,-1-1 1,0 0-1,0 0 1,1 0-1,3 13-286,-5 18-1539,-7-18 1029,4-11 305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15347,'0'0'129,"0"0"0,0 0 0,0 0 0,0 0-1,0 1 1,0-1 0,0 0 0,0 0 0,0 0-1,0 1 1,0-1 0,0 0 0,0 0 0,0 0-1,0 1 1,0-1 0,1 0 0,0 1 1159,-1-1-1159,0 1-1,0-1 1,0 0 0,1 0 0,-1 0 0,0 0 0,0 0-1,0 0 1,0 0 0,1 0 0,-1 0 0,0 0-1,0 0 1,0 0 0,1 0 0,-1 0 0,0 0-1,0 0 1,13-6 1855,11-18-984,-9 7-840,-2 0-1,0 0 0,-1-1 0,-1-1 1,-1 0-1,0-1 0,-2 0 1,0 0-1,-1-1 0,5-28 1,-12 13-88,0 36-69,0-1 1,0 0-1,0 1 0,-1-1 0,1 1 1,0-1-1,0 0 0,-1 1 0,1-1 1,0 1-1,-1-1 0,1 0 0,0 1 0,-1-1 1,1 1-1,-1-1 0,1 1 0,-1 0 1,0-1-1,1 1-1,-1 0 0,0 0 1,1 0-1,-1 0 0,0 0 1,1 0-1,-1 0 0,0 0 1,1 0-1,-1 0 0,0 1 0,1-1 1,-1 0-1,1 1 0,-1-1 1,1 0-1,-1 1 0,0-1 1,1 0-1,-1 1 0,1-1 0,0 1 1,-1-1-1,0 2 0,-4 4 9,0 0-1,1 1 0,-1 0 1,1 0-1,1 0 0,-1 0 1,1 0-1,0 1 0,1 0 1,-3 13-1,1 1 10,1 0 0,0 38 0,3-53-8,0 0 0,1 0 1,0 0-1,0-1 0,3 11 0,-4-16-9,0-1-1,1 1 0,-1-1 0,0 1 0,0-1 0,1 1 0,-1-1 0,0 1 0,1-1 1,-1 1-1,0-1 0,1 1 0,-1-1 0,1 1 0,-1-1 0,1 0 0,-1 1 1,1-1-1,-1 0 0,1 1 0,-1-1 0,1 0 0,-1 0 0,1 1 0,0-1 1,-1 0-1,2 0 0,-1 0 0,0-1 1,1 0-1,-1 1 1,1-1-1,-1 0 1,0 0-1,1 0 1,-1 0 0,0 0-1,0 0 1,0 0-1,0 0 1,0 0-1,0 0 1,0-1-1,1-1 1,51-87 63,-40 64-136,2 2-1,24-35 0,-38 58 62,0 0 1,0 0-1,-1 0 0,1 0 0,0 0 0,0 0 0,0 0 0,0 0 0,0 0 1,1 0-1,-1 0 0,0 0 0,0 1 0,1-1 0,-1 1 0,0-1 0,1 1 1,-1-1-1,0 1 0,1 0 0,1-1 0,-2 2 2,0-1 1,0 1-1,0-1 0,0 1 1,-1-1-1,1 1 1,0 0-1,0 0 0,-1-1 1,1 1-1,0 0 0,-1 0 1,1 0-1,-1 0 0,1-1 1,-1 1-1,1 0 1,-1 0-1,0 0 0,1 0 1,-1 2-1,2 8-87,0 0-1,-1 0 1,0 19 0,-1-27 392,1 17-2058,0-17 129,2-14 772,1-7 191,4-5-230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72 109 17068,'0'0'57,"0"0"1,0 0-1,0 0 1,0 0-1,0 0 1,-1 0-1,1 0 1,0 0-1,0 0 1,0 0-1,0 0 1,0 0-1,0 0 1,-1 0 0,1 0-1,0 0 1,0 0-1,0 0 1,0-1-1,0 1 1,0 0-1,0 0 1,-1 0-1,1 0 1,0 0-1,0 0 1,0 0-1,0 0 1,0 0-1,0 0 1,0-1-1,0 1 1,0 0-1,0 0 1,0 0-1,-1 0 1,1 0 0,0 0-1,0 0 1,0-1-1,0 1 1,0 0-1,0 0 1,0 0-1,0 0 1,0 0-1,0 0 1,0-1-1,0 1 1,0 0-1,0 0 1,1 0-1,-14 7 1434,7 1-1284,0 0 0,0 0 0,1 0 0,0 1 0,0 0 0,1 0 0,0 0 0,1 0 0,0 1 0,0 0 0,1-1 0,1 1 0,-1 0 0,2 0-1,-1 0 1,2 18 0,-1-28-212,0 1 0,1 0-1,-1 0 1,0 0 0,0-1 0,0 1-1,1 0 1,-1 0 0,0-1-1,1 1 1,-1 0 0,0-1-1,1 1 1,-1 0 0,1-1 0,-1 1-1,1 0 1,0-1 0,-1 1-1,1-1 1,0 1 0,-1-1-1,1 0 1,0 1 0,-1-1 0,2 1-1,-1-1-59,1 0 0,-1 0 0,0-1 0,1 1 0,-1 0 0,0 0 0,0-1 0,1 1-1,-1-1 1,0 1 0,0-1 0,0 1 0,0-1 0,2-1 0,5-4-672,0-1 1,-1 0-1,9-10 1,-12 13 312,33-40-4453,-5 0 4502,-24 32 1504,-1-1 0,-1 0 0,0 0 0,-1 0 0,7-26 0,-8 24-846,-2 7-149,0-1-1,0 1 1,1-15 0,-16 77 1027,10-32-893,1 0 0,0-1 0,2 1 0,0 0-1,6 29 1,-6-50-261,0 0 0,0 1 0,0-1 0,1 0 1,-1 1-1,1-1 0,-1 0 0,1 0 0,-1 1 0,1-1 0,0 0 0,0 0 0,-1 0 0,1 0 0,0 0 0,2 2 1,-2-3-16,-1 0 1,1 0 0,-1 0-1,1 0 1,0 0 0,-1 0-1,1 1 1,-1-1 0,1-1-1,0 1 1,-1 0 0,1 0-1,-1 0 1,1 0 0,0 0 0,-1 0-1,1-1 1,-1 1 0,1 0-1,-1 0 1,1-1 0,-1 1-1,1-1 1,-1 1 0,1-1-1,3-2-20,-1 0-1,0-1 1,-1 1-1,1-1 1,-1 0-1,1 0 1,-1 0-1,2-6 0,8-24-103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16331,'1'0'113,"0"0"-1,0 0 0,1 1 1,-1-1-1,0 0 0,1-1 0,-1 1 1,0 0-1,0 0 0,1 0 1,-1-1-1,0 1 0,0 0 0,0-1 1,1 0-1,-1 1 0,0-1 0,0 1 1,0-1-1,0 0 0,0 0 1,0 0-1,0 0 0,0 1 0,-1-1 1,1 0-1,0-1 0,0 1 1,-1 0-1,1 0 0,-1 0 0,1-2 1,5-7 321,-2-1 0,7-20 0,-6 16 93,13-35 98,-2-1 1,-2 0-1,-3-1 0,-2-1 0,-2 1 1,0-85-1,-10 99-434,-4 22-106,7 15-83,0 1 0,0 0 0,-1 0 0,1-1 0,0 1 0,0 0 0,-1 0 1,1 0-1,0 0 0,0-1 0,-1 1 0,1 0 0,0 0 0,0 0 0,-1 0 0,1 0 1,0 0-1,-1 0 0,1 0 0,0 0 0,-1 0 0,1 0 0,0 0 0,-1 0 1,1 0-1,0 0 0,-1 0 0,1 0 0,0 0 0,0 0 0,-1 0 0,1 0 0,0 1 1,-1-1-1,1 0 0,0 0 0,-1 1 0,-1 0 3,1 1 1,-1 0-1,1 0 1,-1 0-1,1 0 1,0 0-1,-1 0 1,1 0-1,0 0 1,0 1-1,1-1 0,-1 0 1,0 1-1,0 3 1,-3 41 26,3-33-26,-4 126 7,6-120-5,0-1-1,2 0 1,0 1 0,1-1-1,7 21 1,-9-34-7,0-1 0,1 1 0,0 0 0,0-1 0,0 0 0,0 0 0,8 9 0,-10-13 0,0 0 1,1 1-1,-1-1 1,1 0-1,-1 0 1,1 0-1,-1 0 1,1-1-1,0 1 1,-1 0-1,1 0 0,0-1 1,0 0-1,-1 1 1,1-1-1,0 0 1,0 0-1,0 1 1,0-2-1,-1 1 1,1 0-1,0 0 1,0 0-1,0-1 0,-1 1 1,1-1-1,0 0 1,0 1-1,2-3 1,2-1 3,0 0 0,0 0 1,0-1-1,0 0 1,-1-1-1,1 1 0,-2-1 1,1 0-1,0 0 0,-1 0 1,3-8-1,4-6 28,-1-2 1,8-27-1,-11 30 13,-2-1 0,0 0 1,3-32-1,-4 115 5,-3-57-46,0-1 0,0 1-1,0-1 1,1 1 0,0-1 0,0 0 0,0 0-1,1 0 1,4 7 0,-7-12-3,1 1-1,-1-1 1,0 1 0,1-1 0,-1 0 0,0 1-1,1-1 1,-1 0 0,1 1 0,-1-1 0,1 0-1,-1 1 1,1-1 0,-1 0 0,1 0 0,-1 1-1,1-1 1,-1 0 0,1 0 0,-1 0 0,1 0-1,-1 0 1,1 0 0,-1 0 0,1 0 0,-1 0-1,1 0 1,0 0 0,12-12 25,1-21 15,-9 17-16,-2 1 0,0-1 0,0 0 0,-2 0-1,0-1 1,0 1 0,-3-19 0,2 34-22,0 0 0,0 0 0,0 0 0,0 0 0,0 0 0,0 0 0,0 0 0,-1 0 0,1 0 0,0 0 0,-1 1 0,1-1 0,0 0 0,-1 0 0,1 0 0,-1 0-1,1 1 1,-2-3 0,1 4-2,1-1 1,-1 0-1,1 0 0,-1 1 0,1-1 0,-1 0 0,1 1 0,-1-1 0,1 1 0,0-1 0,-1 0 0,1 1 0,0-1 0,-1 1 0,1-1 0,0 1 0,-1-1 0,1 1 0,0-1 0,0 1 1,-1 0-1,-11 41 36,8-11-24,1 47 1,3-64-39,1-1 0,0 1 1,1-1-1,0 0 0,1 0 0,5 14 0,-7-25-19,-1-1-1,1 1 0,-1-1 1,1 1-1,0-1 1,0 0-1,-1 1 0,1-1 1,0 0-1,0 0 1,0 1-1,1-1 0,-1 0 1,0 0-1,0 0 1,0 0-1,1 0 0,-1-1 1,1 1-1,-1 0 1,2 0-1,-1-1-37,-1 0 1,1 0-1,-1 0 1,1 0 0,0 0-1,-1-1 1,1 1-1,-1 0 1,1-1-1,-1 1 1,1-1-1,-1 0 1,1 0-1,-1 1 1,0-1-1,1 0 1,0-1-1,4-3-153,0-1-1,0 0 1,-1 0 0,0 0-1,0-1 1,7-12-1,4-14-490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53 104 17196,'-11'35'2670,"7"-6"-1826,0 0 1,3 0 0,2 46 0,16 89 603,-15-152-1296,3 32 229,-2-13-49,1 0 0,2 0 0,17 57 0,-17-77-258,-3-10 11,-2-3-79,-1 1-1,0 0 1,0 0 0,0 0-1,0-1 1,0 1-1,0 0 1,-1 0-1,1-1 1,0 1-1,-1 0 1,1 0 0,-1-2-1,-43-89 59,30 66-59,1 0 1,-11-35-1,23 59-6,0-1 1,0 0-1,1 1 0,-1-1 1,1 0-1,-1 0 1,1 0-1,0 0 0,0 0 1,0 1-1,0-1 0,1 0 1,-1 0-1,1 0 0,0 1 1,0-1-1,0 0 0,0 1 1,0-1-1,1 0 0,-1 1 1,1 0-1,-1-1 1,1 1-1,0 0 0,0 0 1,0 0-1,0 0 0,3-2 1,1 0-7,1 1 0,0-1 1,0 1-1,0 1 1,0-1-1,0 1 0,1 0 1,-1 1-1,15-2 1,-18 3-7,0-1 0,0 1 0,0 0-1,0 0 1,0 1 0,0-1 0,0 1 0,-1 0 0,1 0 0,0 0 0,0 0 0,-1 1 0,1-1 0,-1 1 0,1 0 0,4 4 0,-5-3-3,0 0 0,0 1-1,0-1 1,0 1 0,-1 0 0,1 0 0,-1 0 0,0 0 0,-1 1 0,1-1 0,-1 0 0,0 1 0,2 7 0,3 37-32,-6-35 45,2-1 0,0 0 0,1 0 0,4 14 0,-7-26 3,0-1 0,0 1-1,0-1 1,0 1 0,0-1-1,0 1 1,1-1-1,-1 0 1,0 1 0,0-1-1,0 1 1,1-1 0,-1 1-1,0-1 1,1 0 0,-1 1-1,0-1 1,1 0 0,-1 1-1,0-1 1,1 0-1,-1 1 1,0-1 0,1 0-1,-1 0 1,1 1 0,-1-1-1,1 0 1,-1 0 0,1 0-1,-1 0 1,1 0 0,-1 0-1,1 0 1,0 0 0,0 0-1,0-1 0,0 0 1,0 0-1,0 0 0,0 0 1,0 0-1,0 0 0,0 0 1,-1 0-1,1 0 0,0 0 1,0-3-1,16-42-18,-17 44 17,18-72-10,14-123 0,-35 255-2,7 95 0,-3-146 29,-1-3-1,0 1 1,0 0-1,1-1 0,-1 1 0,1 0 0,0-1 0,1 1 0,-1-1 0,1 0 0,0 1 1,0-1-1,0 0 0,6 8 0,-8-12-11,1 0 0,-1 1 0,1-1 1,-1 0-1,1 0 0,0 1 0,-1-1 0,1 0 0,0 0 1,-1 0-1,1 0 0,0 0 0,-1 0 0,1 0 0,0 0 1,-1 0-1,1 0 0,0 0 0,-1 0 0,1 0 0,0-1 0,-1 1 1,1 0-1,-1 0 0,1-1 0,0 1 0,-1 0 0,1-1 1,-1 1-1,1-1 0,-1 1 0,1-1 0,-1 1 0,1-1 1,-1 1-1,0-1 0,1 0 0,15-24 48,-3 1-30,-2-1 1,-1-1 0,8-32-1,-14 47-10,-2-1 0,0 0 0,0 0-1,-1 0 1,0 0 0,-1 0 0,0 0 0,-1 0 0,-5-21-1,6 31-6,-1 1 0,1-1 1,0 1-1,-1-1 0,0 1 0,1 0 0,-1-1 0,0 1 0,0 0 0,0-1 0,0 1 0,0 0 0,-2-2 0,3 3-2,-1 0 0,1-1 0,-1 1 0,1 0 0,-1 0 0,1 0 0,-1 0 0,1 0 0,-1-1 0,1 1 0,-1 0 0,1 0 0,-1 0 0,1 0 0,-1 1 0,1-1 0,-1 0 0,1 0 0,-1 0 0,1 0 0,-1 0 0,1 1 0,0-1 0,-1 0 0,1 0 0,-1 1 0,-1 1 5,0 0-1,0-1 1,1 1-1,-1 0 1,1 0-1,-1 0 1,1 1-1,0-1 1,0 0-1,0 0 1,0 1-1,0-1 1,1 1-1,-1 2 0,0 2 6,1-1 0,-1 0 0,2 0 0,-1 0 0,1 0 0,0 1 0,2 8-1,-3-14-9,1 0 0,-1 0 0,0 0-1,0 0 1,1 0 0,-1 0-1,1 0 1,-1 0 0,1 0-1,-1 0 1,1 0 0,-1 0 0,1 0-1,0-1 1,0 1 0,-1 0-1,1 0 1,0-1 0,0 1-1,0 0 1,0-1 0,0 1 0,0-1-1,0 0 1,0 1 0,0-1-1,0 0 1,0 1 0,0-1-1,0 0 1,0 0 0,0 0 0,0 0-1,0 0 1,0 0 0,0 0-1,0 0 1,0 0 0,0-1-1,0 1 1,0 0 0,0-1 0,0 1-1,0-1 1,0 1 0,0-1-1,0 1 1,0-1 0,1-1-1,4-3 4,0 0-1,0-1 1,0 1-1,-1-1 0,0-1 1,0 1-1,-1-1 0,0 0 1,7-13-1,-2-2 18,0 0 1,5-25-1,-12 41-20,9-42 22,-10 44-19,-1 0-1,1 0 1,-1 0-1,0 0 1,0 0 0,0 0-1,-1 0 1,1 0 0,-2-5-1,2 8-4,0 1 1,-1 0-1,1 0 0,0 0 0,0 0 0,0-1 1,0 1-1,0 0 0,-1 0 0,1 0 0,0 0 0,0 0 1,0-1-1,0 1 0,-1 0 0,1 0 0,0 0 1,0 0-1,-1 0 0,1 0 0,0 0 0,0 0 1,0 0-1,-1 0 0,1 0 0,0 0 0,0 0 1,0 0-1,-1 0 0,1 0 0,0 0 0,0 0 0,-1 0 1,1 0-1,0 0 0,0 0 0,0 0 0,-1 1 1,1-1-1,0 0 0,0 0 0,0 0 0,0 0 1,-1 0-1,1 1 0,0-1 0,0 0 0,0 0 1,0 0-1,0 0 0,0 1 0,0-1 0,-1 0 0,1 0 1,0 0-1,0 1 0,0-1 0,0 0 0,0 1 1,-7 12 5,1 6 2,1 1 1,2-1 0,-1 1-1,2 0 1,1 0 0,1 0 0,0 0-1,1 0 1,1 0 0,6 20 0,-7-34-10,0 0 1,1 0 0,0 0-1,0 0 1,6 10 0,-8-15 0,1 0 0,0 0 0,-1 0 0,1-1 0,0 1 0,-1 0 0,1 0 0,0-1 1,0 1-1,-1-1 0,1 1 0,0-1 0,0 1 0,0-1 0,0 1 0,0-1 0,0 0 1,0 1-1,0-1 0,0 0 0,0 0 0,0 0 0,0 0 0,0 0 0,0 0 0,0 0 0,0 0 1,0 0-1,0 0 0,0-1 0,0 1 0,0 0 0,0-1 0,0 1 0,0-1 0,0 1 0,-1-1 1,1 1-1,0-1 0,0 0 0,0 1 0,-1-1 0,2-1 0,17-17-8,0-1 0,-2 0 0,0-1 0,19-35 1,-32 51 4,8-14 4,-1 0 0,16-37 1,-23 46 2,-1-1 0,0 1 0,0-1 0,-1 0 0,0 0 1,-1 0-1,1-17 0,-2 26-4,0 0-1,-1 0 1,1 0 0,0 0 0,0 0 0,-1 0-1,1 0 1,-1 0 0,0 1 0,0-1 0,1 0-1,-1 0 1,0 1 0,0-1 0,-1 1 0,1-1-1,0 1 1,0-1 0,-1 1 0,1 0-1,-1-1 1,1 1 0,-3-1 0,2 1 0,1 1-1,-1-1 1,0 1 0,0 0-1,1 0 1,-1 0 0,0 0 0,0 0-1,0 0 1,1 0 0,-1 0 0,0 1-1,0-1 1,0 1 0,1-1-1,-1 1 1,0-1 0,1 1 0,-1 0-1,1 0 1,-1 0 0,1 0-1,-1 0 1,-1 2 0,-4 5-2,0 0 1,0 0 0,1 0-1,0 0 1,0 1 0,1 0-1,0 0 1,1 1-1,0 0 1,0-1 0,-2 17-1,2-12-1,1 1-1,1 0 0,0 0 1,1 0-1,1 0 1,0 0-1,4 21 1,-4-33 1,0-1 1,1 0 0,-1 1 0,1-1-1,-1 0 1,1 1 0,0-1 0,0 0-1,0 0 1,0 0 0,0 0 0,1 0-1,-1 0 1,1 0 0,-1-1 0,1 1-1,-1 0 1,1-1 0,0 1 0,0-1-1,0 0 1,0 1 0,0-1 0,0 0-1,0 0 1,0-1 0,1 1 0,1 0-1,0 0 2,0-1-1,0 0 1,0-1-1,-1 1 1,1-1-1,0 1 1,0-1-1,-1-1 0,1 1 1,-1 0-1,1-1 1,-1 1-1,0-1 1,1 0-1,-1 0 1,5-5-1,1-1 3,-1 0 0,0 0-1,0-1 1,-1 0 0,0 0-1,0-1 1,10-20 0,-4-1 5,14-44 0,-11 27-28,-16 48 20,0 1 0,0-1 0,0 0 0,0 0 0,0 0 1,0 0-1,0 0 0,0 0 0,0 0 0,0 0 0,0 0 0,0 0 0,1 0 1,-1 0-1,0 0 0,0 0 0,0 0 0,0 0 0,0 1 0,0-1 0,0 0 1,0 0-1,0 0 0,0 0 0,0 0 0,0 0 0,1 0 0,-1 0 0,0 0 1,0 0-1,0 0 0,0 0 0,0 0 0,0 0 0,0 0 0,0 0 0,0 0 1,0-1-1,0 1 0,1 0 0,-1 0 0,0 0 0,0 0 0,0 0 0,0 0 0,0 0 1,0 0-1,0 0 0,2 16-15,-1 20 12,-2-18-6,0-5 11,0 0 1,1 0-1,3 25 0,-3-37-1,0-1 0,0 1 0,0-1 1,0 0-1,0 1 0,0-1 0,0 0 0,0 1 1,1-1-1,-1 0 0,0 1 0,0-1 0,0 0 1,0 1-1,0-1 0,1 0 0,-1 0 0,0 1 0,0-1 1,0 0-1,1 1 0,-1-1 0,0 0 0,0 0 1,1 0-1,-1 1 0,0-1 0,1 0 0,-1 0 1,0 0-1,1 0 0,-1 0 0,0 1 0,1-1 1,-1 0-1,0 0 0,1 0 0,12-11 12,10-27 16,-20 33-23,13-24-3,-9 14-7,1 1 0,0 0 0,1 0 1,1 1-1,12-14 0,-21 27 6,-1-1-1,0 1 0,1 0 1,-1-1-1,0 1 1,1-1-1,-1 1 1,1 0-1,-1-1 0,1 1 1,-1 0-1,1-1 1,-1 1-1,1 0 1,-1 0-1,1 0 0,0 0 1,-1-1-1,1 1 1,-1 0-1,1 0 0,-1 0 1,1 0-1,0 0 1,-1 0-1,1 0 1,-1 1-1,1-1 0,-1 0 1,2 0-1,-2 1 1,1 0-1,0 0 1,0 0-1,0 0 1,-1 0 0,1 0-1,-1 0 1,1 0-1,-1 0 1,1 0-1,-1 0 1,1 0-1,-1 1 1,0 0-1,4 49 20,-3-42-9,0 57-1136,0-64 937,4-2-32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18004,'0'-1'69,"0"1"0,0-1 0,1 1 0,-1 0 0,0-1 1,1 1-1,-1 0 0,0-1 0,1 1 0,-1 0 0,1 0 0,-1-1 0,0 1 1,1 0-1,-1 0 0,1 0 0,-1 0 0,1 0 0,-1-1 0,1 1 0,-1 0 1,0 0-1,1 0 0,-1 0 0,1 0 0,-1 0 0,1 0 0,-1 1 0,1-1 1,-1 0-1,1 0 0,-1 0 0,1 0 0,0 1 0,6 15 1336,-3-2-606,5 5 193,0-1 0,17 24-1,-23-37-879,1 0 1,-1 0-1,1 0 0,0-1 0,1 1 0,-1-1 0,1 0 1,0 0-1,0-1 0,0 0 0,0 1 0,8 2 0,-9-5-92,-1-1 0,0 1 0,0-1 0,0 0 0,0 0 0,0 0 0,0 0-1,1-1 1,-1 1 0,0-1 0,0 0 0,0 0 0,0 0 0,0 0 0,0 0 0,-1-1-1,1 1 1,0-1 0,-1 0 0,1 0 0,-1 0 0,1 0 0,-1 0 0,0 0-1,0-1 1,0 1 0,2-5 0,5-6-129,-1 1 1,-1-2-1,-1 1 0,8-20 1,-5 7-731,-1-1-1,6-30 1,-12 45 171,0 1 0,-1-1 0,-1 0-1,1 1 1,-2-1 0,0 1 0,-4-20 0,-2 16-206,7 15 884,0 0 1,0 0-1,0 0 1,-1 0-1,1 0 0,0 0 1,0 1-1,-1-1 0,1 0 1,0 0-1,0 0 1,0 0-1,-1 0 0,1 0 1,0 1-1,0-1 0,0 0 1,-1 0-1,1 0 1,0 0-1,0 1 0,0-1 1,0 0-1,0 0 1,0 1-1,-1-1 0,1 0 1,0 0-1,0 0 0,0 1 1,0-1-1,0 0 1,0 1-1,-5 29 1384,3 44 123,3-1 0,4 1-1,17 88 1,-20-150-1828,1 0-1,0 0 1,5 13-1,-1-16-17,-7-9 319,0 0-1,1 0 1,-1 0-1,0 0 1,0-1 0,1 1-1,-1 0 1,0 0-1,1 0 1,-1 0-1,0 0 1,1 0-1,-1-1 1,0 1-1,0 0 1,1 0 0,-1 0-1,0-1 1,0 1-1,0 0 1,1 0-1,-1-1 1,0 1-1,0 0 1,0-1 0,0 1-1,0 0 1,1-1-1,6-13-401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155 166 15515,'1'-3'213,"-1"1"-1,-1-1 1,1 0-1,0 0 1,0 1 0,-1-1-1,0 1 1,1-1-1,-1 0 1,0 1-1,0-1 1,-1 1-1,1 0 1,0-1-1,-1 1 1,0 0 0,1 0-1,-1 0 1,0 0-1,0 0 1,0 0-1,0 0 1,0 1-1,-1-1 1,1 1-1,0 0 1,-1-1-1,1 1 1,-1 0 0,1 1-1,-1-1 1,0 0-1,1 1 1,-1-1-1,0 1 1,1 0-1,-1 0 1,0 0-1,1 0 1,-1 0 0,0 1-1,-4 1 1,3-1-149,-1 1 1,1 0 0,0 0 0,0 1 0,0-1 0,0 1 0,1 0 0,-1 0 0,1 0 0,0 1-1,0-1 1,0 1 0,0 0 0,0 0 0,1 0 0,-1 0 0,1 0 0,1 0 0,-1 1-1,0-1 1,1 1 0,-1 5 0,0-4-51,1 0-1,0 0 1,0 0-1,1 0 1,0 0 0,0 0-1,0 0 1,1 0-1,0 1 1,0-1-1,0 0 1,1-1-1,0 1 1,0 0 0,1 0-1,4 7 1,-6-11-12,-1-1 0,1 1 1,0-1-1,0 0 0,0 1 0,0-1 1,0 0-1,1 1 0,-1-1 1,0 0-1,1 0 0,-1 0 1,0 0-1,1 0 0,0-1 1,-1 1-1,1 0 0,-1-1 1,1 1-1,0-1 0,-1 1 0,1-1 1,0 0-1,-1 0 0,1 1 1,0-2-1,0 1 0,-1 0 1,1 0-1,0 0 0,-1-1 1,1 1-1,0-1 0,-1 1 0,1-1 1,-1 0-1,1 1 0,-1-1 1,1 0-1,-1 0 0,1 0 1,-1 0-1,0 0 0,0-1 1,2-1-1,3-4 4,0 0 1,-1 0-1,0 0 0,0 0 1,-1-1-1,0 0 1,5-14-1,-4 7 3,-1 0 1,0-1-1,-1 0 0,-1 1 1,0-1-1,-1 0 0,-1 0 1,-2-19-1,0 32 21,0 9-19,0 9 5,2-1-11,1 0 0,0 0-1,1 0 1,1 0-1,0 0 1,0 0 0,2-1-1,9 23 1,-14-35-5,1-1 0,-1 1 0,0 0 0,0-1 1,1 1-1,-1 0 0,1-1 0,-1 1 0,0 0 0,1-1 0,-1 1 1,1-1-1,0 1 0,-1-1 0,1 1 0,-1-1 0,1 0 1,0 1-1,-1-1 0,1 0 0,0 1 0,-1-1 0,1 0 1,0 0-1,0 1 0,-1-1 0,1 0 0,0 0 0,0 0 1,-1 0-1,1 0 0,0 0 0,0 0 0,-1-1 0,1 1 0,0 0 1,0 0-1,-1 0 0,1-1 0,0 1 0,-1 0 0,1-1 1,0 1-1,-1-1 0,1 1 0,-1-1 0,1 1 0,-1-1 1,1 1-1,-1-1 0,1 1 0,0-2 0,3-3 7,-1 0 0,1 0 0,-1-1 0,5-11-1,45-131 81,-53 147-85,1-1-1,-1 0 1,1 1 0,0-1 0,-1 1-1,1 0 1,0-1 0,0 1-1,0 0 1,0-1 0,0 1 0,0 0-1,0 0 1,0 0 0,1 0-1,-1 0 1,0 0 0,1 0-1,-1 0 1,3 0 0,-3 1-1,0 0 1,0 1 0,1-1-1,-1 1 1,0 0-1,0-1 1,0 1-1,0 0 1,0-1-1,0 1 1,0 0 0,0 0-1,0 0 1,0 0-1,-1 0 1,1 0-1,0 0 1,0 0-1,-1 1 1,1-1 0,-1 0-1,1 0 1,-1 0-1,1 3 1,18 56 26,-13-42 42,-1 0-1,14 27 1,-19-45-63,0 1-1,0-1 1,0 1 0,1-1 0,-1 1-1,0-1 1,1 1 0,-1-1-1,0 0 1,1 1 0,-1-1-1,0 1 1,1-1 0,-1 0-1,1 1 1,-1-1 0,1 0-1,-1 1 1,0-1 0,1 0-1,0 0 1,-1 0 0,2 1-1,5-9 135,4-25 52,-10 28-172,6-29 79,-5 21-57,0 1 0,1-1 0,1 1 0,0-1 0,0 1 0,2 1 0,6-13 0,-12 23-43,1 0 0,-1 1 1,0-1-1,1 1 0,-1-1 0,1 1 0,0-1 1,-1 0-1,1 1 0,-1 0 0,1-1 0,0 1 1,-1-1-1,1 1 0,0 0 0,-1-1 0,1 1 1,0 0-1,0 0 0,-1 0 0,1 0 0,0-1 1,0 1-1,-1 0 0,1 0 0,0 0 1,0 1-1,-1-1 0,1 0 0,0 0 0,0 0 1,-1 0-1,1 1 0,0-1 0,-1 0 0,1 1 1,0-1-1,-1 1 0,1-1 0,0 1 0,-1-1 1,1 1-1,-1-1 0,1 1 0,-1-1 0,1 1 1,-1 0-1,1 0 0,3 5 0,0-1-1,-1 1 1,0 0 0,3 7-1,-6-12 0,25 67-1497,-42-102 910,3 14 194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86 299 12675,'1'-4'336,"6"-38"1537,-6 39-1680,-1 0 1,0 1 0,0-1 0,0 0 0,0 0 0,-1 1 0,1-1-1,-1 0 1,0 0 0,0 1 0,0-1 0,-2-4 0,3 6-116,-1 1-1,1-1 1,-1 0 0,1 1 0,-1-1 0,1 1 0,-1-1 0,0 1 0,1-1 0,-1 1-1,0-1 1,1 1 0,-1 0 0,0-1 0,1 1 0,-1 0 0,0 0 0,0-1-1,1 1 1,-1 0 0,0 0 0,0 0 0,0 0 0,1 0 0,-1 0 0,0 0 0,0 0-1,0 0 1,1 0 0,-1 1 0,0-1 0,0 0 0,1 1 0,-1-1 0,0 0-1,1 1 1,-1-1 0,0 1 0,1-1 0,-1 1 0,1-1 0,-1 1 0,1-1 0,-1 1-1,0 0 1,-2 3 193,-1 0 1,1 0-1,0 0 0,0 0 0,-3 9 0,0 0-22,0 0 0,1 1 0,1 0 0,1 0 0,0 0 0,0 0 0,1 1 0,1-1 1,1 1-1,0-1 0,1 1 0,3 17 0,-4-29-224,0-1 0,1 0-1,-1 0 1,1 0 0,0 0 0,0 0 0,0 0 0,0 0-1,0 0 1,0 0 0,0 0 0,1-1 0,-1 1 0,0 0 0,1-1-1,0 1 1,-1-1 0,1 0 0,0 1 0,3 1 0,-3-3-16,-1 0 1,1 0-1,0 0 1,-1 0-1,1 0 1,0 0-1,0 0 1,-1-1-1,1 1 1,0-1-1,-1 1 1,1-1-1,0 0 1,-1 1-1,1-1 1,-1 0-1,1 0 1,-1 0 0,0 0-1,1 0 1,-1-1-1,0 1 1,0 0-1,0-1 1,0 1-1,2-3 1,9-13 5,-2 0 0,0-1 0,0 0 0,-2-1 1,0 1-1,-1-2 0,5-23 0,-1-9 30,9-81 1,-18 105 0,-1-34 0,-4 42 34,-2 28-2,-3 32 18,6 4 26,5 56 0,-1-80-158,1 0-1,1 0 1,0 0 0,1 0-1,9 19 1,-13-36-98,1 1 0,-1-1 0,1 0 0,0 0 0,0 0 0,0 0 0,1 0 0,3 3-1,-5-5 103,-1-1 0,1 1-1,0-1 1,-1 0-1,1 1 1,0-1 0,0 1-1,-1-1 1,1 0-1,0 0 1,0 1 0,0-1-1,-1 0 1,1 0-1,0 0 1,0 0 0,0 0-1,-1 0 1,1 0 0,0 0-1,0 0 1,0 0-1,0-1 1,-1 1 0,1 0-1,0 0 1,0-1-1,-1 1 1,1-1 0,0 1-1,-1-1 1,1 1-1,0-1 1,-1 1 0,1-1-1,0 1 1,-1-1-1,1-1 1,10-15-491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14003,'-1'1'144,"1"-1"0,-1 1 0,1-1 1,-1 1-1,1-1 0,0 1 0,-1-1 0,1 1 0,0 0 0,0-1 0,-1 1 1,1 0-1,0-1 0,0 1 0,0 0 0,0-1 0,0 1 0,0 0 1,0-1-1,0 1 0,0 0 0,0-1 0,0 2 0,1-2-32,0 1 1,-1-1-1,1 0 0,-1 0 0,1 0 0,0 0 0,-1 0 1,1 0-1,0 0 0,-1 0 0,1 0 0,0 0 0,-1 0 1,1 0-1,-1 0 0,1-1 0,0 1 0,-1 0 1,2-1-1,37-19 1887,-34 17-1818,62-37 1300,-39 21-1145,1 2-1,47-20 0,-75 37-334,0-1-1,0 1 1,0-1 0,0 1-1,0 0 1,0-1-1,0 1 1,0 0 0,0 0-1,0 0 1,0 0-1,0 0 1,0 0 0,1 0-1,-1 0 1,0 0 0,0 0-1,0 1 1,0-1-1,0 0 1,0 1 0,0-1-1,1 1 1,-1 0 1,0 0 0,0 0 0,-1 0 0,1 1 1,-1-1-1,1 0 0,-1 0 0,1 0 0,-1 0 1,0 0-1,0 0 0,1 1 0,-1-1 0,0 0 0,0 0 1,0 0-1,-1 3 0,0 6 30,-1-1 0,0 1 0,-7 17 0,8-24-22,-21 49 342,-2-1-1,-53 84 1,57-102-399,14-20-550,6-13 514,0 0 0,-1 1 0,1-1 1,0 0-1,0 0 0,-1 1 0,1-1 1,0 0-1,0 1 0,0-1 0,0 0 1,0 1-1,0-1 0,0 0 0,-1 1 1,1-1-1,0 0 0,0 1 0,0-1 1,0 0-1,0 1 0,0-1 0,1 1 1,-1-1-1,0 0 0,0 1 0,0-1 1,0 0-1,0 0 0,0 1 0,1-1 1,-1 0-1,0 1 0,0-1 0,10-1-631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40 12755,'20'-39'8252,"-20"39"-8188,1 8 1438,-1 11-497,-44 248 2770,0-1-3019,43-253-1052,1-17-1440,-1-24-172,-2 7 1263,-2-3-146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17452,'23'9'6265,"36"18"-4072,-31-16-1768,1 0 0,0-2 0,44 8 1,5 2-270,-76-19-226,-1 1 0,1-1 1,0 1-1,-1 0 0,1 0 0,0-1 0,-1 1 0,1 0 0,-1 0 0,1 0 1,-1 1-1,0-1 0,1 0 0,1 3 0,-3-3 1,1 0 0,-1 0-1,0 0 1,1 0 0,-1 0 0,0 0-1,1 0 1,-1 0 0,0 0 0,0 0-1,0 0 1,0 1 0,0-1 0,0 0-1,-1 0 1,1 0 0,0 0 0,0 0 0,-1 0-1,1 0 1,-1 0 0,1 0 0,-1 2-1,-6 7-438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0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14 375 14939,'-1'0'92,"1"0"0,0 1 0,-1-1 0,1 0 0,0 0 0,0 0 0,-1 1 0,1-1 0,0 0 1,-1 0-1,1 0 0,0 0 0,-1 0 0,1 0 0,0 0 0,-1 0 0,1 0 0,-1 0 0,1 0 0,0 0 0,-1 0 0,1 0 0,0 0 0,-1 0 0,1-1 0,0 1 0,-1 0 0,1 0 0,0 0 0,0 0 0,-1-1 0,1 1 0,0 0 0,-1 0 0,1-1 0,0 1 0,0 0 0,-1-1 0,1 0 36,0 1 0,0-1 0,0 1 0,0-1 0,0 0-1,0 1 1,0-1 0,0 0 0,0 1 0,0-1 0,0 1 0,1-1-1,-1 0 1,0 1 0,0-1 0,1 1 0,-1-1 0,0 1-1,1-1 1,-1 1 0,0-1 0,1 1 0,0-1 0,12-10 761,0 1 0,0 1 0,1 0 0,29-13 0,-12 6-329,33-18 108,83-48 24,-126 69-660,-1-1 1,-1-2 0,0 0-1,28-30 1,-43 41-29,1-1 0,-1 0 0,0 0 0,3-8-1,-6 13-2,-1 0 0,0 0 0,1 1 0,-1-1 0,0 0 0,1 0 0,-1 0 0,0 0 0,0 0 0,0 0 0,0 0 0,0 0 0,0 1 0,0-1 0,0 0 0,0 0 0,-1-2 0,0 3 0,1-1 1,-1 1-1,0-1 1,1 1-1,-1-1 1,0 1-1,1-1 1,-1 1-1,0 0 1,0-1-1,1 1 1,-1 0-1,0 0 1,0 0-1,0 0 1,1-1-1,-1 1 1,0 0-1,0 0 1,0 1-1,1-1 1,-1 0-1,0 0 1,0 0-1,0 1 1,-11 2 15,0 0-1,1 1 1,-1 0 0,-12 8 0,-21 6 100,31-13-76,-1-1-1,0 0 1,0-1 0,-1-1-1,1 0 1,-1-2-1,1 1 1,0-2 0,-1 0-1,-28-6 1,43 7-96,0-1 1,0 1-1,-1 0 1,1-1-1,0 1 1,0-1-1,0 1 1,0-1-1,0 0 0,0 0 1,0 1-1,0-1 1,0 0-1,0 0 1,1 0-1,-1 0 1,0 0-1,1 0 1,-1 0-1,0 0 1,1 0-1,-1 0 1,1 0-1,-1 0 0,1 0 1,0-1-1,-1 0 1,0-5-246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3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1575 13979,'-1'-1'79,"1"1"0,0-1 0,-1 0 0,1 0 0,0 0 0,0 0 0,0 1 0,0-1 1,0 0-1,0 0 0,0 0 0,0 0 0,0 0 0,0 0 0,0 1 0,1-1 0,-1 0 0,0 0 0,1 0 0,-1 0 0,0 1 0,1-1 0,0-1 0,18-10 468,-3 3-661,3-3 211,2 0 0,0 1 0,0 1-1,1 1 1,29-8 0,-26 7 152,0-1 0,0-2-1,43-28 1,-32 18-119,222-125 235,-209 124-368,2 2 1,1 2 0,74-19 0,-97 32-9,67-15-47,153-57 0,-178 49 55,76-30-29,-114 49-15,0 2-1,55-10 1,-69 17 24,16-3-47,60-15 0,-84 16 66,0 0 0,-1 0 0,1-1 0,-1-1-1,0 1 1,0-2 0,0 1 0,-1-1 0,11-11-1,0-5 58,0 0-1,-2-1 0,-1 0 1,16-30-1,-20 40 203,-8 10 19,-6 9 301,-5 12-200,2-10-249,2-22-89,-1-97-19,-11-110-191,10 190 223,-2 2-1,0-1 1,-3 1 0,0 0 0,-15-31 0,-10-4 187,34 62-236,0 3 1,0-1 1,0 0-1,0 1 1,0-1 0,0 1-1,0-1 1,0 1-1,-1-1 1,1 1 0,0-1-1,0 0 1,0 1-1,-1-1 1,1 1-1,0 0 1,-1-1 0,1 1-1,0-1 1,-1 1-1,1-1 1,0 1 0,-1 0-1,0-1 1,-1 1-2,1 0 1,-1 0 0,0 0-1,0 0 1,0 0-1,1 0 1,-1 1 0,0-1-1,1 1 1,-1-1-1,0 1 1,1 0 0,-1 0-1,1 0 1,-1 0 0,1 0-1,-1 0 1,-1 2-1,0-1 2,-17 11-4,0 0 0,0-2 0,-1 0-1,0-2 1,-1 0 0,-35 9 0,51-16 1,-26 3-2,1 2-1,-1 2 1,2 1-1,-1 1 1,-39 21-1,62-28 3,-46 28-5,-1-3 0,-114 43-1,-82-14 16,30-9-20,112-14 15,2 4 0,-194 101 0,169-74-5,-111 66-37,224-117 32,0 0 1,2 1 0,0 1 0,1 0 0,-21 30-1,35-43 4,0-1 0,1 0 0,-1 0-1,1 0 1,0 1 0,0-1-1,0 0 1,0 1 0,1-1 0,0 1-1,-1-1 1,1 7 0,7 47-21,-4-34 28,4 35 32,2-2-1,3 1 0,2-2 1,39 101-1,4-36 32,-56-119-73,-1-1-1,0 0 1,1 1-1,-1-1 1,0 1-1,1-1 1,-1 0-1,0 1 1,1-1-1,-1 0 1,1 1-1,-1-1 1,1 0 0,-1 1-1,0-1 1,1 0-1,-1 0 1,1 0-1,-1 0 1,1 1-1,0-1 1,-1 0-1,1 0 1,-1 0-1,1 0 1,-1 0-1,1 0 1,-1 0-1,1 0 1,-1-1-1,1 1 1,-1 0-1,1 0 1,-1 0-1,1 0 1,-1-1-1,1 1 1,-1 0-1,1-1 1,-1 1-1,0 0 1,1-1-1,-1 1 1,1 0-1,-1-1 1,0 1-1,1-1 1,-1 1-1,0-1 1,0 1-1,1-1 1,-4-1-43,-11-4-33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4:5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11466,'-1'0'84,"0"0"-1,1 0 1,-1 0-1,0 0 0,1 0 1,-1 0-1,0 0 1,0-1-1,1 1 0,-1 0 1,0 0-1,1-1 0,-1 1 1,1 0-1,-1-1 1,0 1-1,1-1 0,-1 1 1,1 0-1,-1-1 1,1 1-1,-1-1 0,1 0 1,-1 1-1,1-1 0,-1 0 1,1 0-68,0 1 0,0-1 1,0 1-1,0-1 0,1 1 0,-1-1 1,0 1-1,0-1 0,0 1 0,0-1 1,1 1-1,-1-1 0,0 1 0,1-1 1,-1 1-1,0-1 0,1 1 0,-1 0 0,0-1 1,1 1-1,-1 0 0,1-1 0,-1 1 1,1 0-1,-1 0 0,0-1 0,1 1 1,-1 0-1,1 0 0,0 0 0,-1 0 1,1 0-1,-1-1 0,1 1 0,-1 0 1,1 0-1,0 1 0,145-20 827,9 0-400,158-32-436,-229 42-238,149 3 0,-227 6 223,-3 1 8,-1-1 0,1 1 0,0-1 0,0 0 0,0 0 0,-1 0 0,1-1 0,4 0 0,-11-1 32,0 1 0,0 0 0,-1 0 0,1 1 0,-6-1 0,-38 1 160,-1 2 0,-84 15-1,-95 33 436,203-44-535,-74 18 303,-107 42 0,203-65-431,1 0 0,0 0 0,-1 1 0,1-1-1,0 0 1,0 1 0,0-1 0,0 1 0,-3 3-1,4-4 26,1-1-1,0 0 1,0 0-1,0 1 1,0-1-1,-1 0 1,1 0-1,0 1 1,0-1-1,0 0 1,0 1-1,0-1 1,0 0-1,0 0 1,0 1-1,0-1 1,0 0-1,0 1 1,0-1-1,0 0 1,0 0-1,0 1 0,0-1 1,0 0-1,0 0 1,1 1-1,-1-1 1,0 0-1,0 0 1,0 1-1,0-1 1,1 1-1,0-1-12,0 1-1,1 0 0,-1-1 1,0 1-1,0 0 1,1-1-1,-1 0 0,1 1 1,-1-1-1,0 0 0,3 1 1,32 0-172,1 0 1,-1-3-1,0-1 1,56-12-1,-69 11 148,329-71-593,76-13 283,-385 82 382,-94 2 150,-28 9-83,-114 20 0,-75 32-130,263-56 40,-161 46-78,36-9 60,100-32 16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2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48 302 14819,'-1'1'103,"1"-1"0,-1 1 0,1-1 0,-1 1 0,1-1 0,-1 1 0,0-1 0,1 0 0,-1 1 0,1-1 0,-1 1 0,0-1 0,1 0 0,-1 0 0,0 1 0,1-1 0,-1 0 0,0 0 0,0 0 0,1 0 0,-1 0 0,0 0 0,1 0 0,-1 0 0,0 0 0,0 0 0,1 0 0,-1-1 0,0 1 0,1 0 0,-1 0 0,0-1 0,1 1 0,-1 0 0,0-1 0,1 1 1,-1-1-1,1 1 0,-1-1 0,1 1 0,-1-1 0,1 1 0,-1-1 0,1 1 0,-1-1 0,1 0 0,0 1 0,-1-2 0,-1-2 226,-1 0 0,1 1-1,0-1 1,1 0 0,-1-1 0,0 1 0,0-6 0,1-3-166,0 0-1,2-1 0,-1 1 1,2-1-1,0 1 1,0 0-1,1 0 1,1 0-1,0 0 0,1 0 1,0 1-1,1 0 1,0 0-1,16-21 1,-22 32-155,1 0-1,-1 1 1,1-1 0,-1 0 0,1 1 0,0-1 0,-1 1-1,1-1 1,0 0 0,0 1 0,-1 0 0,1-1 0,0 1-1,0-1 1,0 1 0,0 0 0,1-1 0,-2 1-1,1 1 1,-1-1-1,1 0 0,-1 0 1,1 0-1,-1 0 1,1 1-1,-1-1 0,1 0 1,-1 0-1,1 1 1,-1-1-1,0 0 1,1 1-1,-1-1 0,1 0 1,-1 1-1,0-1 1,0 1-1,1-1 0,-1 1 1,3 4 47,-1 0 1,-1-1-1,1 1 1,1 10 0,-1-6-8,1 3 30,1 0 0,0 0 0,1-1 0,0 1-1,9 14 1,-12-24-71,-1 0 1,0 0-1,1 0 1,-1 0-1,1 0 0,-1-1 1,1 1-1,0 0 0,0-1 1,0 0-1,0 1 1,0-1-1,0 0 0,0 0 1,1 0-1,-1 0 0,0 0 1,1-1-1,-1 1 1,0 0-1,1-1 0,-1 0 1,1 0-1,-1 0 0,0 0 1,1 0-1,-1 0 1,1-1-1,-1 1 0,0-1 1,1 1-1,-1-1 0,0 0 1,0 0-1,3-2 1,3-1 7,0-1 0,-1-1 0,0 0 0,0 1 0,-1-2 1,1 1-1,-1-1 0,9-14 0,36-66-295,-50 85 257,1-1-244,-1 1 0,1-1 0,0 1 0,0 0 0,0-1 0,0 1 1,0 0-1,0 0 0,1 0 0,-1 0 0,1 1 0,-1-1 0,6-2 0,5 1-482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2:5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10 240 18868,'-10'2'2350,"11"-8"-1005,12-12 118,-4 10-1254,0 1 0,0 0 0,1 0 0,0 1-1,0 0 1,0 1 0,19-7 0,-24 11-192,-1-1 0,1 1 1,0 0-1,0 0 0,0 1 1,0-1-1,0 1 1,0 0-1,0 1 0,0-1 1,0 1-1,0 0 1,0 0-1,-1 0 0,1 1 1,0 0-1,-1 0 0,1 0 1,-1 0-1,7 5 1,23 26 125,-29-27-105,1 0 0,-1 0 0,1-1 0,0 1 0,1-2 0,9 7-1,-14-10-29,1 0-1,-1 0 0,0-1 0,0 1 0,0-1 0,1 1 1,-1-1-1,0 0 0,0 0 0,1 0 0,-1 0 0,0-1 1,0 1-1,0-1 0,1 1 0,-1-1 0,0 1 0,0-1 1,0 0-1,0 0 0,0 0 0,0-1 0,0 1 0,0 0 1,-1-1-1,1 1 0,2-4 0,5-4-122,-1-1-1,-1 0 1,0 0-1,0-1 1,-1 0-1,0 0 0,-1 0 1,0-1-1,-1 0 1,0 0-1,-1 0 1,0 0-1,-1 0 1,-1-1-1,0 1 1,0-1-1,-3-17 1,-1 16-312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2:5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15651,'0'7'553,"6"25"1079,-5-32-1583,-1 1 0,0-1 1,0 1-1,0 0 1,1-1-1,-1 1 1,1-1-1,-1 1 1,0-1-1,1 1 0,-1-1 1,1 1-1,-1-1 1,1 1-1,-1-1 1,1 0-1,-1 1 1,1-1-1,-1 0 0,1 0 1,0 1-1,-1-1 1,1 0-1,-1 0 1,1 0-1,0 0 1,-1 1-1,1-1 0,0 0 1,-1 0-1,1 0 1,0-1-1,-1 1 1,1 0-1,-1 0 1,1 0-1,0 0 0,-1-1 1,1 1-1,-1 0 1,2-1-1,5-4 217,-1 0 0,0 0 0,0 0 0,0-1 0,-1 0 0,0 0-1,0 0 1,0-1 0,-1 0 0,6-13 0,1 2 118,26-46 194,-2-3 0,-4-1 0,-3-1 0,-2-1-1,26-120 1,-47 152-323,-6 33-87,-3 23-65,-11 71 41,4 0 0,3 1 0,7 141 0,2-223-169,-2-1-148,2 0 0,-1 1 0,1-1 1,0 0-1,1 0 0,-1 0 0,1 0 0,1-1 0,4 11 0,-7-16 163,0-1 0,1 0 0,-1 0 0,0 0-1,0 0 1,0 1 0,0-1 0,0 0 0,1 0 0,-1 0 0,0 0-1,0 0 1,0 1 0,1-1 0,-1 0 0,0 0 0,0 0 0,0 0-1,1 0 1,-1 0 0,0 0 0,0 0 0,0 0 0,1 0-1,-1 0 1,0 0 0,0 0 0,1 0 0,-1 0 0,0 0 0,0 0-1,0 0 1,1 0 0,-1 0 0,0 0 0,0 0 0,0 0-1,1-1 1,-1 1 0,0 0 0,0 0 0,0 0 0,0 0 0,1-1-1,5-8-259,4-15-242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2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30 275 17652,'-8'-1'952,"-11"-4"1592,19 5-2485,0-1 0,-1 1 0,1 0 0,0-1 0,0 1 0,-1 0 0,1-1 1,0 1-1,0-1 0,0 1 0,0-1 0,-1 1 0,1 0 0,0-1 0,0 1 1,0-1-1,0 1 0,0-1 0,0 1 0,0 0 0,0-1 0,1 1 0,-1-1 1,0 1-1,0-1 0,0 1 0,0 0 0,1-1 0,-1 1 0,0-1 0,0 1 1,1 0-1,-1-1 0,0 1 0,0 0 0,1-1 0,-1 1 0,0 0 0,1 0 1,-1-1-1,1 1 0,-1 0 0,1-1 0,16-14 417,1 0-1,0 2 0,30-18 1,-9 6-273,-3 0-99,152-95 136,-168 113-198,-19 7-39,-1 0-1,0 0 1,1 0-1,-1 0 1,0 0-1,1 0 1,-1 0-1,0 0 1,0 0-1,1 0 1,-1 0-1,0 1 1,1-1-1,-1 0 1,0 0-1,0 0 1,1 0-1,-1 1 1,0-1-1,0 0 1,1 0-1,-1 0 1,0 1-1,0-1 1,0 0-1,0 1 1,1-1-1,-1 0 1,0 0-1,0 1 1,0-1-1,0 1 1,0 2 14,0 1 1,0-1-1,0 0 0,-1 1 1,0-1-1,0 1 0,0-1 1,-2 6-1,-19 52 194,-56 174 373,66-193-495,3 1 0,1 0 1,-3 70-1,11-92-76,0 1 0,5 27-1,-4-42-92,1 1 0,-1 0 0,2-1 0,-1 1 0,1-1 0,0 0 0,0 0 0,1 0 0,7 9-1,0-6-731,-11-10 787,0 0-1,0 0 1,0 0-1,1 0 0,-1 0 1,0 0-1,0 0 1,0 0-1,0 0 0,1 0 1,-1 0-1,0 0 1,0 0-1,0 0 0,0 0 1,1 0-1,-1 0 1,0 0-1,0 0 0,0-1 1,0 1-1,0 0 1,1 0-1,-1 0 0,0 0 1,0 0-1,0 0 1,0 0-1,0-1 0,0 1 1,0 0-1,1 0 1,-1 0-1,0 0 0,0-1 1,0 1-1,0 0 1,0 0-1,0 0 0,0-2-40,0-1 0,0 1 0,0 0 0,0 0 0,0 0 0,-1 0 0,1 0 0,-1 0 0,1 0 0,-1 1 0,-1-3 0,-12-23-458,-6-3-99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2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18564,'0'1'1912,"9"-2"-1031,5-5-313,12-4 920,7 0-296,9-3-376,4 0-207,2 0-601,0 3-489,-5 2 433,-3 3-144,-7 7-80</inkml:trace>
  <inkml:trace contextRef="#ctx0" brushRef="#br0" timeOffset="1">443 96 18916,'0'23'2128,"3"3"-1487,0 7-289,0 1 1144,3 4-920,-1-1-352,1-1-984,0-3 752,2-7-256,2-9-96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11682,'0'0'280,"1"0"0,-1 0 0,1 1 0,-1-1 0,1 0 0,-1 1-1,1-1 1,-1 0 0,1 1 0,-1-1 0,0 1 0,1-1-1,-1 0 1,0 1 0,1-1 0,-1 1 0,0-1 0,0 1 0,1-1-1,-1 1 1,0-1 0,0 2 0,0 15 2276,-10 19-1366,10-34-918,-42 109 1397,21-60-1347,2 1 0,3 0 0,-10 57-1,26-107-297,-2 17 39,4-15 3,5-8 80,31-40 85,51-44 0,-68 70-559,1 0 0,1 2 0,0 0-1,39-18 1,-30 23-48,-28 11 215,-7 2-91,-8 3-47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0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291 145 11146,'6'-8'621,"-1"0"0,1 0-1,-2-1 1,1 1-1,-1-1 1,4-12 0,-7 18-399,-1 0 0,1 0 0,-1 0 1,1 1-1,-1-1 0,0 0 0,0 0 0,0 0 1,0 0-1,-1 0 0,0-4 0,0 5-91,0 1-1,1-1 0,-1 0 1,0 1-1,0-1 0,0 1 1,-1-1-1,1 1 0,0-1 1,0 1-1,-1 0 1,1 0-1,-1 0 0,1 0 1,-1 0-1,0 0 0,1 0 1,-1 0-1,-2-1 0,-4 0-6,0 1 1,0-1-1,0 1 0,1 0 0,-1 1 0,0 0 0,0 0 0,0 1 0,0 0 0,0 0 0,0 1 0,1 0 0,-1 0 0,0 1 0,-7 3 0,1 1-79,1 0 0,0 0 0,0 1-1,0 1 1,1 0 0,1 0 0,-13 14 0,16-14-18,-1 2 0,1-1 1,-8 14-1,14-21-20,0 0 0,0 1-1,1-1 1,-1 1 0,1-1 0,0 1 0,0 0 0,0-1-1,0 1 1,1 0 0,-1 0 0,1 0 0,0-1 0,0 1-1,1 6 1,0-9-3,-1 0 0,1 0 0,-1 1-1,1-1 1,0 0 0,0 0 0,-1 0 0,1 0-1,0 0 1,0 0 0,0 0 0,0 0-1,0 0 1,0-1 0,1 1 0,-1 0 0,0-1-1,0 1 1,1 0 0,-1-1 0,0 0-1,0 1 1,1-1 0,-1 0 0,0 0 0,1 1-1,-1-1 1,0 0 0,1 0 0,-1-1-1,1 1 1,-1 0 0,0 0 0,0-1 0,1 1-1,1-1 1,4-1 7,1-1 1,0 1-1,-1-2 0,14-7 0,11-10 12,-1-1-1,33-33 1,4-3-167,-67 58 141,-1-1 0,0 1 0,0-1 0,1 1 0,-1 0 0,0-1-1,1 1 1,-1 0 0,1 0 0,-1-1 0,0 1 0,1 0 0,-1 0 0,1-1-1,-1 1 1,1 0 0,-1 0 0,1 0 0,-1 0 0,0 0 0,1 0 0,-1 0-1,1 0 1,-1 0 0,1 0 0,-1 0 0,1 0 0,-1 0 0,1 0 0,-1 0-1,1 1 1,-1-1 0,1 0 0,-1 0 0,0 0 0,1 1 0,-1-1 0,1 0-1,-1 0 1,0 1 0,1-1 0,-1 1 0,0-1 0,1 0 0,-1 1 0,0-1-1,0 0 1,1 1 0,-1-1 0,0 1 0,0-1 0,0 1 0,0-1-1,0 1 1,1-1 0,-1 1 0,0-1 0,0 1 0,0 0 0,1 39-105,-2-28 75,7 138-97,-3-121 148,1-1 0,1 1 0,12 33 0,-15-55-2,0-1 1,0 0-1,1 0 1,0 0-1,0 0 1,1 0 0,-1-1-1,1 1 1,0-1-1,1 0 1,-1 0-1,1-1 1,0 1 0,0-1-1,1 0 1,-1 0-1,1-1 1,11 6-1,-17-9-11,1 0 0,-1 0 0,1 0 0,-1 0 0,1 0 1,-1 1-1,0-1 0,1 0 0,-1 0 0,1 1 0,-1-1 0,0 0 0,1 0 0,-1 1 0,0-1 0,1 0 0,-1 1 0,0-1 0,0 1 0,1-1 0,-1 0 0,0 1 0,0-1 0,0 1 0,0-1 0,1 0 0,-1 1 0,0-1 0,0 1 0,0-1 0,0 1 0,-10 12 171,-21 7 190,31-20-365,-21 9 302,0 0 0,0-1-1,-1-1 1,-32 5 0,8-4 462,-54 1 0,73-9-493,21-5-319,15-4-341,18-8 168,54-24 0,-44 25 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3:0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16892,'2'-5'310,"1"0"0,-1 0 0,1 0 0,0 1 0,0-1 0,0 0 1,1 1-1,0 0 0,0 0 0,0 0 0,0 1 0,0-1 0,1 1 0,-1 0 1,1 0-1,0 1 0,0-1 0,6-1 0,-5 2-179,-1 0 1,1 1-1,0 0 0,0 0 1,-1 0-1,1 1 0,0 0 1,0 0-1,0 0 0,0 1 1,0-1-1,-1 2 0,1-1 1,0 1-1,-1-1 0,1 2 1,6 2-1,-10-4-109,0 0 1,-1 1-1,1-1 1,0 1-1,0-1 0,-1 1 1,1 0-1,0-1 0,-1 1 1,0 0-1,1 0 1,-1 0-1,0 0 0,0 0 1,0 0-1,0 1 1,-1-1-1,1 0 0,-1 0 1,1 1-1,-1-1 0,0 0 1,0 1-1,0-1 1,0 0-1,0 1 0,0-1 1,-1 0-1,1 1 0,-2 2 1,-2 8 75,0 0 1,-1 0-1,-1 0 0,-7 12 1,4-8 9,1-2-21,5-11-71,0 1 1,0-1-1,1 1 1,0-1-1,0 1 1,0 0-1,1 0 1,0 0-1,0 0 1,0 0-1,0 0 1,0 6-1,2-10-17,-1 0-1,1 0 1,-1 0 0,1 0-1,0 0 1,-1 0 0,1 0-1,0 0 1,-1 0 0,1-1-1,0 1 1,0 0 0,0-1 0,0 1-1,0 0 1,0-1 0,0 1-1,0-1 1,0 1 0,2 0-1,27 7-23,-20-6 10,17 5-60,5 1-51,41 16 0,-64-21 97,-1 1-1,0 0 1,0 1-1,-1-1 1,1 1-1,-1 1 1,0-1-1,-1 1 1,12 13 0,-16-16 26,0-1 1,0 1 0,0 0 0,0 0 0,-1 0 0,0 0 0,1 0 0,-1 0 0,0 0-1,-1 0 1,1 0 0,0 1 0,-1-1 0,0 0 0,0 1 0,0-1 0,0 0 0,-1 4-1,0-2 23,0-1-1,-1 1 0,0-1 0,0 1 1,0-1-1,-1 1 0,1-1 0,-1 0 0,0 0 1,-7 7-1,1-2 64,-1-1-1,0 1 1,-1-2-1,0 1 1,0-1 0,-1-1-1,0 0 1,-13 4-1,11-5-108,0 0 1,0-1-1,0-1 0,0 0 0,-1-1 0,0-1 0,1 0 0,-18-2 0,31 1-31,-1 0 0,1 0 1,0 0-1,0 0 0,0 0 0,-1-1 1,1 1-1,0 0 0,0-1 0,0 1 0,0-1 1,0 1-1,-1-1 0,1 0 0,0 1 1,1-1-1,-1 0 0,0 0 0,0 0 0,0 0 1,0 0-1,1 0 0,-1 0 0,0 0 1,0-1-1,3-5-357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3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1109 11266,'-11'-4'487,"1"0"0,0 0 0,0-1-1,1 0 1,-1-1 0,1 0 0,0-1 0,-12-11-1,21 17-454,0 1-1,0 0 0,0-1 0,-1 1 0,1 0 0,0-1 1,0 1-1,0 0 0,0-1 0,0 1 0,0 0 1,0-1-1,0 1 0,0-1 0,0 1 0,0 0 0,0-1 1,0 1-1,0 0 0,1-1 0,-1 1 0,0 0 1,0-1-1,0 1 0,0 0 0,1-1 0,-1 1 1,0 0-1,0 0 0,1-1 0,-1 1 0,0 0 0,1 0 1,-1-1-1,0 1 0,0 0 0,1 0 0,-1 0 1,0 0-1,1-1 0,-1 1 0,1 0 0,14-7 361,143-69 799,-54 23-1034,135-52 37,262-76 0,10 8 198,-395 127-77,-2-6 0,139-84-1,-240 126-91,-20 10 57,-23 12 74,-161 92 723,84-44-703,-1512 751-2603,1351-701 1656,230-91 527,28-11 38,12-4 7,20-4-4,-19 0 2,41-3-191,-1-2-1,50-12 1,88-31-763,-167 44 881,538-188-2741,-17-51 1395,38-67 2433,-339 179-108,350-197 2236,-518 291-2649,-51 30-208,-17 10-167,-23 15-109,-476 271-1413,315-199 1040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6:4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15083,'0'0'714,"7"1"2193,24 5-1820,-18-7-928,0 0-1,0 0 1,0-1-1,-1-1 1,1 0 0,22-9-1,-20 6-88,0 1-1,1 1 1,30-4-1,-24 8-18,0 0 0,24 5 0,-25-3-38,0 0-1,26-2 1,-41-1-8,1 0 0,-1 0 0,1-1 0,-1-1 0,0 1 0,0-1 0,0 0 0,0 0 1,0 0-1,0-1 0,7-7 0,-5 5 8,0 1 1,0-1-1,19-7 1,-14 9-10,0 1 1,1 1 0,-1 0 0,1 1 0,-1 0 0,1 1 0,-1 1 0,16 2-1,17 0 21,-1-2-48,85-8 0,-104 3 23,45 0 0,-61 4 0,-1 1 0,1 0 0,-1 0 1,0 1-1,0 0 0,1 1 0,-2 0 0,13 6 1,-6-2 3,0-1 1,0 0-1,0-1 1,1 0-1,0-2 0,0 0 1,0 0-1,0-2 1,1 0-1,-1-1 1,0 0-1,1-2 1,25-4-1,2 0-10,1 3 0,-1 1 0,1 3-1,-1 1 1,53 10 0,-58-9 21,0-1 1,0-3-1,40-4 1,58-1 41,-33 10-24,0-5-1,137-18 1,307-27 59,-456 45-79,127 16 0,-120-6 4,55 8-4,-148-16 164,-3 0-445,1-1 1,0 1 0,0-1-1,0 0 1,7 0 0,-10 0 194,0-1 1,1 1-1,-1 0 1,0-1 0,0 1-1,0-1 1,0 1-1,0-1 1,0 0 0,0 1-1,0-1 1,-1 0-1,1 0 1,0 1-1,0-1 1,-1 0 0,1 0-1,0 0 1,-1 0-1,1 0 1,-1 0 0,1 0-1,-1 0 1,1-2-1,5-19-576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1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10978,'-8'-1'3644,"8"4"-1463,17 11-860,31 14-1402,-31-20 141,2-2 1,-1 0 0,0 0-1,1-2 1,37 4 0,98-3 20,-146-5-76,299-23 112,23 1 272,-260 24-241,44 1 86,-97-4-181,0-1-1,0 0 0,-1-1 1,28-9-1,-37 10-26,-1 0-1,1 0 1,0 1 0,0-1 0,-1 2-1,1-1 1,8 1 0,-13 0 19,0 0 1,0 0-1,0 1 0,0-1 1,0 1-1,0-1 0,0 1 1,0 0-1,0 0 0,0-1 0,0 2 1,0-1-1,0 0 0,-1 0 1,1 0-1,0 1 0,-1-1 1,1 1-1,-1 0 0,0-1 1,1 1-1,-1 0 0,0 0 1,0-1-1,0 1 0,1 4 1,-4-4-126,-1 0 0,1 0 1,-1 0-1,1 0 0,-1-1 1,0 1-1,-5 1 1,2 0-1217,6-3 1163,-1 1 0,0-1-1,1 0 1,-1 1 0,0-1 0,0 0-1,1 0 1,-1 1 0,0-1 0,0 0-1,0 0 1,1 0 0,-1 0 0,0 0-1,0 0 1,1 0 0,-1-1 0,0 1-1,0 0 1,1 0 0,-1 0 0,-1-1-1,-4-4-714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1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25 154 9034,'-4'-7'1004,"0"0"0,1 0 0,0 0 0,0 0 0,0-1 0,-1-9 0,5 19-837,0 0 0,0 0 0,0-1 0,0 1 0,1 0 0,-1 0-1,1 0 1,-1-1 0,1 1 0,0-1 0,-1 0 0,1 1 0,0-1 0,0 0 0,0 0 0,0 0-1,0 0 1,1 0 0,1 0 0,6 3-208,1 0 1,0 0-1,12 1 0,32 3 77,-39-7-32,0 0 0,0 2 0,0 0 0,0 1-1,-1 1 1,30 12 0,-34-11-4,0 0 0,0-1 0,0-1 0,0 0 0,1 0 0,0-2 0,0 1 0,0-1 0,0-1 0,0 0 0,0-1 0,0 0 0,0-1 0,0 0 0,0-1 0,18-5 0,23-3 7,0 1-1,73-2 1,32-4 37,-141 11-29,0-1-1,0 0 1,0-1-1,25-14 1,-29 13-7,1 1 1,0 0 0,0 1 0,1 0 0,0 1 0,25-3 0,-3 4 0,-5 2 21,0-2 0,0-1-1,45-12 1,-56 10 25,0 1 0,33-5 1,-44 10-47,-1-1 0,1 1 0,-1 1 0,1-1 0,0 2 0,-1-1 1,0 1-1,13 5 0,5 1 10,0 0 0,1-2 0,0 0 0,45 1 0,42 8-29,-82-9 15,1-1 0,0-2 0,67-2 0,-50-9-10,-1-2-1,80-27 0,-59 15-7,-39 15 24,-1 2 1,1 1 0,0 1-1,47 3 1,2-2 1491,-55-2-1277,-9-7 98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39 154 9394,'-39'-29'4892,"44"31"-4696,0 0 1,0 1-1,0-2 1,1 1 0,-1-1-1,1 0 1,-1 0-1,1 0 1,-1-1 0,7 0-1,4 0-200,0-1-1,21-3 0,-8-3 34,0-2-1,-1 0 1,33-16 0,-5 2-4,-52 21-22,0 1 1,1 0-1,-1 0 0,0 0 0,0 0 0,1 1 0,-1 0 0,0 0 1,0 0-1,1 0 0,-1 1 0,0-1 0,0 1 0,1 0 1,5 3-1,1 1 4,1 1 1,-1 0 0,19 14 0,-18-11-2,1 0 0,17 7 0,-15-10-4,-1 0 0,1-2 0,1 1-1,-1-2 1,0 0 0,1-1 0,25 0 0,2-4 6,60-9 1,-56 5-2,51 0 0,-86 6 22,0 2 1,0 0 0,0 0 0,18 7 0,20 3 98,-12-7 24,56-1 0,27 3 227,-24 8-205,-36-5-172,111 6 0,398-42 136,-414 2-212,-72 9 99,-18 4 3,0-3 1,-1-3 0,123-50-1,-168 59 13,-1 0 0,1 1-1,0 1 1,1 0 0,-1 2 0,1 0-1,0 2 1,0 0 0,0 2 0,42 3-1,-31 1-22,41 6 49,86 2-1,-125-7 473,-27-4-437,0 1-1,1-1 1,-1-1 0,14 1 0,-19-1-74,-1-1 0,1 1-1,-1 0 1,0 0 0,1-1 0,-1 1 0,1-1 0,-1 0-1,0 1 1,1-1 0,-1 0 0,0 0 0,0 1 0,0-1-1,0 0 1,1 0 0,-1-1 0,0 1 0,-1 0 0,1 0-1,0 0 1,0-1 0,0 1 0,-1 0 0,1-1 0,-1 1-1,1 0 1,0-3 0,-1 3 64,-5 17-1320,4-12 1107,1-3 96,0 0-1,0 0 1,-1 0 0,1 0-1,0 0 1,-1 0-1,1 0 1,-1 0 0,1 0-1,-1-1 1,0 1 0,1 0-1,-1 0 1,-1 1-1,-13 2-335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14 117 11402,'-13'1'3323,"22"5"1109,1-1-3908,-1-1-1,0 2 1,12 7-1,-15-7-456,1-2-1,0 1 0,0-1 0,1 0 0,-1-1 0,1 0 0,8 3 1,-1-4-16,0 0 0,0 0 1,0-2-1,0 1 1,19-4-1,76-15 184,-66 10-149,573-49 250,-544 53-337,-1-3-1,0-4 0,79-21 1,27-11 74,-152 39-58,0 0-1,0 2 0,0 1 1,51 5-1,-76-3-152,-5 0-189,-11 1-374,-66 0 203,35 2 177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420 507 12011,'4'17'4076,"-12"-48"-1204,-3 5-2234,-2 2 0,0 0-1,-1 0 1,-2 1 0,0 1 0,-30-31 0,0 7-99,-84-66 1,126 109-525,-19-16 132,-2 1 1,-34-19-1,79 46-136,0-1 0,1-1 0,0-1 0,0-1 0,0-1 0,0-1-1,30 1 1,-15-3-115,1-2 0,0-1 0,60-12 0,-58 6-330,0-1 0,-1-2 1,-1-2-1,39-18 0,-39 12-23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41 16235,'2'-29'1411,"-2"18"-695,-3 11-162,-3 16 325,5 8-477,2 1 1,0-1 0,1 0-1,1 0 1,10 36-1,43 114 225,-15-75-306,61 105 0,-83-168-271,-9-14 22,-9-22-68,-1 0 0,0 0-1,0 1 1,0-1 0,0 0 0,0 0-1,0 0 1,0 0 0,0 1 0,0-1 0,0 0-1,0 0 1,1 0 0,-1 1 0,0-1-1,0 0 1,0 0 0,0 0 0,0 1 0,-1-1-1,1 0 1,0 0 0,0 0 0,0 1-1,0-1 1,0 0 0,0 0 0,0 0 0,0 0-1,0 1 1,0-1 0,0 0 0,-1 0-1,1 0 1,0 0 0,0 0 0,0 1 0,0-1-1,-1 0 1,1 0 0,0 0 0,-10-2 66,-9-10-7,-26-25 83,1-1 1,-59-68-1,72 72-73,19 22-39,5 5-7,1 0 0,-1 1-1,1-2 1,1 1 0,0-1 0,-6-10 0,11 18-25,0 0 0,0-1 0,-1 1 0,1 0 1,0 0-1,0-1 0,0 1 0,0 0 0,0-1 1,0 1-1,0 0 0,0 0 0,0-1 0,0 1 1,0 0-1,0-1 0,0 1 0,0 0 0,1 0 1,-1-1-1,0 1 0,0 0 0,0-1 0,0 1 0,0 0 1,1 0-1,-1 0 0,0-1 0,0 1 0,0 0 1,1 0-1,-1 0 0,0-1 0,0 1 0,1 0 1,-1 0-1,0 0 0,0 0 0,1 0 0,-1 0 1,0-1-1,1 1 0,-1 0 0,0 0 0,0 0 1,1 0-1,17 0 61,-14 0-51,24-1-137,0 0 0,0-2 0,0-1 0,0-2 0,-1 0 0,0-2 0,0-1 0,0-1-1,43-24 1,-33 11-128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1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60 14699,'-22'30'890,"0"-2"-85,-24 42 1,41-60-618,0 0 0,0 0 0,1 0-1,1 1 1,-1-1 0,2 1 0,0 0 0,-2 18 0,4-26-120,0 0-1,0 0 1,0 0 0,0 0 0,1-1 0,-1 1 0,1 0-1,0 0 1,0 0 0,0 0 0,0-1 0,0 1 0,1-1-1,-1 1 1,3 3 0,-2-4-5,0-1 1,0 1-1,-1-1 0,1 1 0,0-1 1,0 0-1,0 0 0,0 0 0,0 0 1,1 0-1,-1-1 0,0 1 0,0 0 1,0-1-1,1 0 0,-1 0 1,0 1-1,1-1 0,-1 0 0,4-1 1,4-1 105,-1-1 0,0 1 0,1-2 0,-1 1 0,-1-1 0,1 0 0,-1-1 0,1 0 0,-1-1 0,12-11 0,-3 3 159,-2-1-1,0 0 0,22-32 0,-27 34-119,-2-1-1,0 0 0,11-27 1,-16 34-153,-1 0 0,1 0 0,-2 1 0,1-1 0,-1 0 1,0 0-1,-1-1 0,0 1 0,0 0 0,-2-13 1,2 18-60,0 0 1,-1-1 0,1 1 0,-1 0 0,0 0 0,0 0-1,0 0 1,0 0 0,0 0 0,0 0 0,0 0 0,-1 0-1,1 1 1,-1-1 0,1 0 0,-1 1 0,0-1 0,1 1-1,-1 0 1,0 0 0,0-1 0,0 1 0,0 0 0,0 1-1,0-1 1,0 0 0,0 0 0,-1 1 0,1 0 0,-3-1-1,-5 1-14,1 0 0,-1 1-1,1 0 1,-1 1 0,-15 5-1,4-2 201,12-4-299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43 179 17516,'-6'7'569,"1"0"0,0 1 1,0-1-1,0 1 0,-4 12 1,7-17-452,1 1 0,0-1 0,0 1 1,0 0-1,0-1 0,1 1 0,-1-1 1,1 1-1,0 0 0,0-1 0,1 1 1,-1 0-1,1-1 0,-1 1 0,3 6 1,-2-9-108,-1 0 1,1 0 0,0 1-1,-1-1 1,1 0 0,0 0 0,0-1-1,0 1 1,0 0 0,0 0-1,0 0 1,0 0 0,0-1 0,0 1-1,0-1 1,0 1 0,0-1-1,1 1 1,-1-1 0,0 1 0,0-1-1,0 0 1,1 0 0,-1 0-1,0 0 1,1 0 0,-1 0-1,0 0 1,0 0 0,1 0 0,-1 0-1,0-1 1,0 1 0,0-1-1,1 1 1,-1-1 0,0 1 0,2-2-1,5-2-4,1-1-1,-1 0 0,14-11 0,-20 14 3,38-32 37,-28 23-19,0 1 0,0 0-1,1 1 1,0 0 0,0 1 0,26-12 0,-37 19-11,0 0 0,1 1-1,-1-1 1,0 1 0,0-1 0,0 1 0,1 0 0,-1 0 0,0 0 0,0 0 0,0 0 0,1 1-1,-1-1 1,0 1 0,0-1 0,0 1 0,0 0 0,0 0 0,0 0 0,0 0 0,0 0 0,0 0-1,0 0 1,2 3 0,-2-2 32,-1 0-1,1 0 0,-1 0 1,1 1-1,-1-1 0,0 1 1,0-1-1,0 1 0,0-1 1,0 1-1,-1-1 0,1 1 1,-1 0-1,1-1 0,-1 1 1,0 0-1,0 0 0,-1-1 1,1 4-1,0-5-24,0-1 0,0 1 0,0 0-1,0-1 1,0 1 0,0 0 0,0-1 0,0 1 0,-1 0 0,1-1-1,0 1 1,0 0 0,0-1 0,-1 1 0,1 0 0,0-1 0,-1 1 0,1-1-1,-1 1 1,1-1 0,0 1 0,-1-1 0,1 1 0,-1-1 0,0 1-1,1-1 1,-1 0 0,1 1 0,-1-1 0,1 0 0,-1 1 0,0-1-1,1 0 1,-1 0 0,0 0 0,1 1 0,-1-1 0,0 0 0,1 0-1,-1 0 1,0 0 0,1 0 0,-1 0 0,0-1 0,1 1 0,-1 0 0,0 0-1,1 0 1,-1-1 0,0 1 0,1 0 0,-1-1 0,1 1 0,-1 0-1,0-1 1,-3-2 62,0 0-1,1 0 0,-1 0 1,1 0-1,0-1 0,0 1 1,-3-5-1,-2-5 77,0-1 0,-7-17 1,12 26-145,1-1 0,0 0 0,0 0 0,1 0 0,0 0 0,0 0 0,0-1 0,0-8 1,2 13-49,-1 0 1,0 1-1,1-1 1,-1 1 0,1-1-1,-1 0 1,1 1-1,0 0 1,0-1 0,-1 1-1,1-1 1,0 1-1,0 0 1,0 0 0,1-1-1,-1 1 1,0 0 0,0 0-1,1 0 1,-1 0-1,0 0 1,2 0 0,5-2-306,-1 0 1,1 0 0,11-2-1,12-5-67,2-9-10,5-3-106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23 252 17076,'1'1'86,"-1"1"0,1-1 0,0 0 0,-1 0 0,1 0 0,0 0 0,0 0 0,-1 0 0,1 0 0,0 0 1,0 0-1,0-1 0,0 1 0,0 0 0,0-1 0,0 1 0,0 0 0,1-1 0,-1 1 0,0-1 0,0 0 0,0 1 0,1-1 1,-1 0-1,0 0 0,0 0 0,1 0 0,-1 0 0,0 0 0,0 0 0,1 0 0,-1 0 0,0-1 0,0 1 0,1 0 1,-1-1-1,0 1 0,0-1 0,0 0 0,0 1 0,0-1 0,0 0 0,0 1 0,0-1 0,0 0 0,0 0 0,0 0 0,0 0 1,-1 0-1,2-1 0,3-5 168,0 0 0,-1 0 0,1-1 0,-2 1 0,1-1 0,3-10 0,-3 6-57,-1-2 1,0 1 0,-1 0 0,2-22 0,-4 28-159,0 1 1,0-1-1,-1 1 1,0-1 0,0 1-1,0 0 1,-1-1-1,0 1 1,0 0 0,0 0-1,-6-9 1,7 13-33,0 0 1,-1 1-1,1-1 1,0 0-1,0 1 1,-1-1-1,1 1 1,-1 0-1,1 0 1,-1-1-1,0 1 1,1 0-1,-1 0 1,-4-1-1,5 2-2,-1-1 0,1 1 0,0 0 1,-1 0-1,1 0 0,0 0 0,-1 0 0,1 1 0,-1-1 0,1 0 0,0 0 0,-1 1 0,1-1 1,0 1-1,0 0 0,-1-1 0,0 2 0,-1 0 5,-1 1-1,1 0 1,0 0-1,0 0 1,0 1-1,1-1 1,-1 1-1,1-1 1,0 1-1,0 0 1,0 0-1,-2 7 1,-1 9 8,0 0 0,2 0 0,1 1 0,0-1 0,1 0 0,1 1 0,2-1 1,0 1-1,0-1 0,9 29 0,-10-45-35,1 1 1,-1 0-1,1-1 1,0 1-1,1-1 1,-1 0-1,4 6 1,-5-9-6,0 0 0,0 0 0,0 0 0,0 0 0,0 0 0,0-1 0,0 1 0,0 0 0,1-1 0,-1 1 0,0 0 0,0-1 0,1 1 0,-1-1 0,0 0 0,1 1 0,-1-1 0,0 0 0,1 0 0,-1 0 0,0 0 0,1 0 0,-1 0 0,0 0 0,1-1 0,-1 1 0,0 0 0,0-1 0,1 1 0,-1-1 0,0 1 0,0-1 0,2-1 0,4-2-198,0-1 0,-1 0 0,1-1 0,-1 0 0,-1 0 0,1 0 0,6-10 1,33-54-662,-41 62 856,34-59-564,0-7-140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2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16956,'-10'52'1197,"-3"1"1,-1-2-1,-3 0 1,-30 63 0,37-96-1156,10-18-59,0 1 0,0-1 0,0 0 0,0 0 0,0 1 0,0-1 0,-1 0 0,1 0 0,0 0 0,0 1 0,0-1 0,0 0 0,-1 0 0,1 0 0,0 0 0,0 1 0,-1-1 0,1 0 0,0 0 0,0 0 0,-1 0 0,1 0 0,0 0 0,0 0 0,-1 0 0,1 0 0,0 0 0,0 0 0,-1 0 0,1 0 0,0 0 0,0 0 0,-1 0 0,1 0 0,0 0 0,0 0 0,-1 0 0,1 0 0,0 0 0,0 0 0,-1-1 0,1 1 0,0 0 0,0 0 0,-1 0 0,1 0 0,0-1 0,0 1 0,-8-12-554,7 10 396,-22-29-1767,-1 1-1,-45-45 1,43 47 1648,25 27 403,-1-1 0,1 1 0,0-1 0,0 1 0,-1-1 0,1 0 0,0 0 0,1 1 0,-3-5 0,3 6-78,0 0 1,0 0 0,0 0 0,0-1 0,0 1 0,0 0-1,0 0 1,0 0 0,0 0 0,0 0 0,0-1 0,0 1 0,1 0-1,-1 0 1,0 0 0,0 0 0,0 0 0,0 0 0,0-1-1,0 1 1,0 0 0,0 0 0,0 0 0,0 0 0,0 0-1,1 0 1,-1 0 0,0 0 0,0-1 0,0 1 0,0 0 0,0 0-1,0 0 1,1 0 0,-1 0 0,0 0 0,0 0 0,0 0-1,0 0 1,0 0 0,1 0 0,-1 0 0,0 0 0,14 5 1139,17 11 141,124 58 2185,-136-67-3683,-1-1 1,0 0-1,1-2 1,0 0-1,0-1 1,37 0-1,-51-3 113,0 0 0,0-1 0,0 0-1,-1 1 1,1-2 0,0 1 0,-1 0 0,8-4-1,7-6-384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39 137 16363,'0'2'297,"-1"1"-1,0 0 1,1 0-1,-1-1 0,0 1 1,0 0-1,-1-1 0,-1 5 1,-5 9 518,2 4 252,-6 31 0,11-44-935,0 0-1,0 0 0,1 1 1,0-1-1,1 0 1,-1 0-1,4 14 1,-4-20-126,1 0 1,-1 0 0,0-1-1,1 1 1,-1 0 0,0 0-1,1-1 1,-1 1 0,1 0-1,-1-1 1,1 1 0,-1 0-1,1-1 1,0 1 0,-1-1-1,1 1 1,0-1 0,-1 1-1,1-1 1,0 0 0,0 1 0,-1-1-1,1 0 1,0 1 0,0-1-1,0 0 1,-1 0 0,1 0-1,0 0 1,0 0 0,0 0-1,0 0 1,-1 0 0,1 0-1,0 0 1,0 0 0,0-1-1,-1 1 1,1 0 0,0-1-1,0 1 1,-1 0 0,1-1-1,1 0 1,3-2 16,1 0 0,-1-1 0,0 1 1,8-9-1,10-12 57,35-48 0,8-9 33,-66 80-112,1 1 0,-1-1 0,1 1 0,-1-1 1,0 1-1,1-1 0,-1 1 0,1 0 0,-1-1 0,1 1 0,-1-1 0,1 1 0,-1 0 0,1-1 0,-1 1 1,1 0-1,0 0 0,-1 0 0,1-1 0,-1 1 0,1 0 0,0 0 0,-1 0 0,1 0 0,0 0 0,-1 0 1,1 0-1,0 0 0,-1 0 0,1 0 0,-1 1 0,1-1 0,1 1 0,-1 0 5,0 0-1,0 0 1,0 1-1,0-1 1,-1 1-1,1-1 1,0 1-1,-1-1 1,1 1-1,-1-1 1,1 1-1,0 3 1,1 9 64,-1 1 0,0 17 0,-1-28-48,0 1-1,-1 3 34,1-1 0,1 0 0,-1 0 0,3 9 0,-3-16-48,0 1 1,0-1-1,0 1 0,0-1 1,1 1-1,-1-1 1,0 1-1,0-1 0,1 1 1,-1-1-1,0 1 0,0-1 1,1 1-1,-1-1 1,1 0-1,-1 1 0,0-1 1,1 0-1,-1 1 0,1-1 1,-1 0-1,1 0 1,-1 1-1,1-1 0,0 0 1,0 0 2,0 0 0,1 0 1,-1-1-1,0 1 0,0-1 1,0 1-1,0-1 0,0 1 1,0-1-1,0 0 1,0 0-1,0 1 0,0-1 1,0 0-1,-1 0 0,1 0 1,1-1-1,39-57 197,-35 48-196,1 0-1,1 0 1,0 1 0,0 0-1,1 0 1,0 1-1,12-10 1,-20 18-11,0 1 1,-1-1-1,1 1 0,-1-1 0,1 1 1,0 0-1,-1-1 0,1 1 0,0 0 1,-1 0-1,1 0 0,0-1 0,0 1 1,-1 0-1,1 0 0,0 0 0,0 0 1,-1 0-1,1 0 0,0 1 0,-1-1 1,1 0-1,0 0 0,0 0 0,-1 1 1,2-1-1,-1 1 0,0 0 1,0 0-1,0 0 0,0 1 1,0-1-1,0 0 0,-1 0 1,1 0-1,0 1 1,-1-1-1,1 0 0,0 3 1,1 5 2,0 1 0,-1-1 0,1 13 0,-2-17 1,5 71 83,-5-76-86,0 1 0,0-1 0,0 0-1,0 0 1,0 1 0,0-1 0,0 0 0,0 1 0,0-1 0,0 0 0,0 0 0,0 1 0,0-1 0,0 0 0,0 1 0,0-1 0,0 0 0,0 0 0,0 1-1,0-1 1,1 0 0,-1 0 0,0 1 0,0-1 0,0 0 0,0 0 0,0 0 0,1 1 0,-1-1 0,0 0 0,0 0 0,1 0 0,-1 0 0,0 1 0,0-1-1,1 0 1,-1 0 0,0 0 0,0 0 0,1 0 0,-1 0 0,0 0 0,0 0 0,1 0 0,-1 0 0,0 0 0,0 0 0,1 0 0,-1 0 0,0 0 0,1 0-1,-1 0 1,0 0 0,0 0 0,1 0 0,-1 0 0,0 0 0,1-1 0,9-11 30,18-48 14,-22 43-93,2 1-1,0 0 1,0 0-1,2 1 0,14-18 1,-24 32 39,1 0-1,0 0 1,0-1 0,0 1 0,0 1 0,0-1 0,0 0-1,0 0 1,0 0 0,1 0 0,-1 1 0,0-1 0,0 1-1,1-1 1,-1 1 0,0-1 0,1 1 0,-1 0 0,0-1 0,1 1-1,1 0 1,-1 1-1,-1-1-1,0 1 1,0 0 0,0-1-1,0 1 1,0 0-1,0 0 1,0 0-1,0 0 1,0 0 0,0 0-1,0 0 1,0 0-1,-1 0 1,1 0-1,0 0 1,-1 1 0,1-1-1,-1 0 1,1 0-1,0 3 1,11 68-259,-12-72 257,0 1 0,0-1 0,0 0 1,0 0-1,0 0 0,0 0 1,0 0-1,0 0 0,0 0 1,0 0-1,0 0 0,0 0 0,0 0 1,0 0-1,0 0 0,0 0 1,0 0-1,0 0 0,0 0 1,1 0-1,-1 0 0,0 1 0,0-1 1,0 0-1,0 0 0,0 0 1,0 0-1,0 0 0,0 0 1,0 0-1,0 0 0,0 0 1,0 0-1,1 0 0,-1-1 0,0 1 1,0 0-1,0 0 0,0 0 1,0 0-1,0 0 0,0 0 1,0 0-1,0 0 0,0 0 0,0 0 1,0 0-1,0 0 0,0 0 1,1 0-1,-1 0 0,0 0 1,0 0-1,0 0 0,0 0 0,0-1 1,0 1-1,0 0 0,0 0 1,0 0-1,0 0 0,0 0 1,0 0-1,0 0 0,0 0 1,0 0-1,5-10-590,4-14-193,15-55-98,-11 31 272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 16396,'-8'114'2565,"0"12"-255,8-111-2040,1-1 0,0 1 0,1-1 0,1 1 0,0-1 0,8 19 0,-4-17-300,1-1 0,1 0 0,15 20 0,9 14-358,-36-69 664,1 0 0,0-36 0,2 32-151,-1-14 33,0-136 276,2 138-358,3-1-1,12-60 1,-15 92-70,0 0 0,1 0 0,-1 0 0,1 0 0,1 0 0,-1 0-1,1 1 1,-1-1 0,7-6 0,-8 9-5,1 1-1,-1 0 1,1 0 0,-1 0-1,1 0 1,0 0 0,0 0-1,-1 0 1,1 0 0,0 1-1,0-1 1,0 1 0,0-1-1,0 1 1,0 0 0,0 0-1,0 0 1,0 0 0,0 0-1,0 0 1,0 1 0,-1-1-1,1 0 1,0 1 0,0 0-1,0-1 1,3 3 0,-1-2 6,0 1 1,0 0 0,0 1 0,0-1 0,0 1 0,0-1 0,0 1 0,-1 0 0,0 1 0,1-1-1,-1 1 1,0-1 0,-1 1 0,1 0 0,-1 0 0,0 0 0,0 0 0,0 0 0,0 1 0,1 4-1,-2-3 41,0-1-1,-1 1 0,1 0 1,-1-1-1,0 1 1,-1-1-1,0 1 0,1-1 1,-2 1-1,1-1 0,-1 1 1,1-1-1,-2 0 0,1 0 1,0 0-1,-5 7 0,-2 2 83,-1-1-1,0 1 1,-1-2-1,0 1 0,-1-2 1,0 1-1,-1-2 0,-27 18 1,39-27-157,0 0 1,-1 0 0,1-1 0,0 1 0,-1-1 0,1 1-1,-1-1 1,1 1 0,0-1 0,-1 0 0,1 0-1,-1 0 1,1 0 0,-1 0 0,1 0 0,-1 0-1,-1-1 1,2 1-22,0 0-1,1-1 1,-1 1 0,1-1-1,-1 0 1,1 1 0,-1-1-1,1 1 1,-1-1 0,1 0-1,-1 1 1,1-1 0,0 0-1,0 1 1,-1-1 0,1 0-1,0 1 1,0-1 0,0 0-1,0 0 1,0 1 0,-1-1-1,2-1 1,-1-6-125,1 0 1,1 0-1,0 0 1,4-13-1,-5 18 339,33-91-793,-11 37 126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16259,'-4'21'2265,"0"14"-1297,-5 9-376,2 6 2529,6-1-2289,1-1-112,4-3-296,4-3-136,1-11-328,3-6-208,-2-12-400,1-6-200,-5-11-464,-3-8-881,-3-11 1569,0-4-368,0-6-80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15795,'2'3'130,"1"0"0,0 1 0,0-1 0,0 0 0,0 0 0,0 0 0,1-1 0,-1 1 0,1-1 0,0 0 0,0 0 0,0 0 0,0-1 0,0 1 0,0-1 1,0 0-1,0 0 0,0 0 0,1-1 0,-1 1 0,0-1 0,1 0 0,-1 0 0,0-1 0,1 1 0,-1-1 0,0 0 0,0 0 0,0-1 0,0 1 0,0-1 0,7-3 0,-2 0 50,0-1 0,0 0-1,-1 0 1,13-12 0,-19 16-125,0 0-1,0 0 0,0 0 1,0 0-1,0 0 0,0 0 1,-1 0-1,1-1 0,-1 1 1,0-1-1,0 1 1,0-1-1,0 1 0,0-1 1,0 0-1,-1 1 0,1-1 1,-1 0-1,0 0 0,0 1 1,0-1-1,0-3 0,-1 5-26,1 0-1,0 0 0,-1 0 0,1 0 0,0 0 1,-1 0-1,1 0 0,-1 0 0,0 0 1,1 0-1,-1 1 0,0-1 0,1 0 0,-1 0 1,0 1-1,0-1 0,0 0 0,0 1 0,1-1 1,-1 1-1,0 0 0,0-1 0,-2 0 1,1 1 11,0 0 1,0 0 0,0 0 0,0 0 0,0 0 0,0 0 0,0 1 0,0-1 0,0 1-1,0-1 1,-3 2 0,-1 1 42,1 0 0,-1 0-1,1 1 1,0-1 0,0 1 0,0 0-1,-5 6 1,5-4-47,1-1 0,0 1 0,0 1 0,0-1 0,1 0 0,0 1 0,0 0 0,1-1 0,-1 1 0,1 0 0,1 0 0,0 1 0,0-1 0,0 0 0,1 0 0,0 1 0,0-1-1,1 0 1,0 0 0,0 0 0,0 0 0,4 8 0,-4-12-76,0-1-1,1 1 0,-1 0 1,1-1-1,0 0 0,0 1 1,0-1-1,0 0 0,0 0 1,1 0-1,-1 0 0,1 0 1,-1-1-1,1 1 0,-1-1 1,1 0-1,0 0 0,0 0 1,0 0-1,0 0 0,0 0 1,0-1-1,0 1 0,0-1 0,0 0 1,0 0-1,0 0 0,0 0 1,4-2-1,9 0-127,1-2 1,-1 0-1,-1 0 0,17-8 1,-30 11 177,54-22-457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13699,'-1'-13'1123,"1"7"-742,0 1 1,0 0 0,0-1-1,1 1 1,2-9 0,-3 14-343,-1 0 0,1 1 0,0-1 0,0 0 0,0 0 0,0 0 0,0 0 0,0 0 0,0 0 0,0 0 0,0 0 0,0 0 0,0 0 0,1 0 0,-1 1 0,0-1 0,0 0 0,0 0 1,0 0-1,0 0 0,0 0 0,0 0 0,0 0 0,0 0 0,0 0 0,0 0 0,0 0 0,0 0 0,0 0 0,0 0 0,0 1 0,0-1 0,0 0 0,1 0 0,-1 0 0,0 0 0,0 0 0,0 0 0,0 0 0,0 0 1,0 0-1,0 0 0,0 0 0,0 0 0,0 0 0,0 0 0,1 0 0,-1 0 0,0 0 0,0 0 0,0 0 0,0 0 0,0 0 0,0 0 0,0 0 0,0 0 0,0-1 0,0 1 0,0 0 0,0 0 0,1 0 0,-1 0 1,0 0-1,0 0 0,4 14 1043,3 16-197,2 95 665,-6-70-1269,2 0-1,17 77 1,-21-127-255,0-1 0,1 1 0,-1-1 0,1 1 0,0-1 0,5 7 0,-7-11-19,0 1 0,1 0 1,-1-1-1,1 1 0,0-1 0,-1 1 0,1-1 0,-1 1 1,1-1-1,0 0 0,-1 1 0,1-1 0,0 0 0,0 1 1,-1-1-1,1 0 0,0 0 0,0 0 0,-1 1 0,1-1 1,0 0-1,0 0 0,0 0 0,-1 0 0,1-1 1,0 1-1,0 0 0,-1 0 0,1 0 0,0-1 0,0 1 1,-1 0-1,1-1 0,0 1 0,-1 0 0,1-1 0,0 1 1,-1-1-1,1 1 0,-1-1 0,1 1 0,-1-1 0,1 0 1,6-6 45,-2 0 0,1 0 0,-1-1 0,0 1 0,-1-1 0,1 0 1,-1-1-1,4-14 0,18-75 347,-22 82-329,8-40 258,-2-1 0,2-60 0,-12 92-141,0 25-184,0 0 0,0 0 0,0 0 0,0 0 0,0 0 0,0 0 0,0-1 0,0 1 0,0 0 0,0 0 0,0 0 0,0 0 0,0 0-1,0 0 1,0-1 0,0 1 0,0 0 0,0 0 0,0 0 0,0 0 0,0 0 0,0 0 0,0-1 0,0 1 0,0 0 0,0 0 0,0 0 0,0 0 0,-1 0 0,1 0 0,0 0 0,0 0 0,0-1 0,0 1 0,0 0 0,0 0 0,0 0 0,-1 0-1,1 0 1,0 0 0,0 0 0,0 0 0,0 0 0,0 0 0,0 0 0,-1 0 0,1 0 0,0 0 0,0 0 0,0 0 0,0 0 0,0 0 0,-1 0 0,-2 9 99,-2 13-23,4-6-57,0 0-1,1 1 1,1-1-1,1 1 1,0-1-1,7 24 1,-8-38-22,-1 0 0,1 0 1,0 0-1,0 0 0,0 0 0,0 0 1,0 0-1,0-1 0,1 1 0,-1 0 0,1-1 1,-1 1-1,3 1 0,-3-2-1,1 0-1,-1-1 1,0 1-1,0-1 0,1 0 1,-1 1-1,0-1 1,1 0-1,-1 0 1,1 1-1,-1-1 1,0 0-1,1 0 0,-1-1 1,0 1-1,1 0 1,-1 0-1,0-1 1,1 1-1,-1-1 1,0 1-1,1-1 0,1 0 1,4-4-2,1 0 0,-1-1 0,0 0-1,-1 0 1,1 0 0,-1-1 0,0 1 0,8-15 0,38-67 30,-46 77-20,34-70 51,-41 106-58,-7 17-18,2-11 17,1 1-1,1-1 0,2 52 0,2-79 2,1 0-1,-1 1 1,1-1 0,0 0-1,1 0 1,-1-1 0,1 1-1,-1 0 1,1 0 0,1-1-1,-1 1 1,0-1-1,1 0 1,3 4 0,4 3-4,0-2-1,1 1 1,11 7 0,-9-8-94,-1 1 0,13 12 1,-21-16-99,18 16-89,-13-14-525,-9-7 772,0 0 1,0 0 0,0 0 0,0 0 0,0 0-1,1 0 1,-1 0 0,0 0 0,0 0 0,0 0-1,0 0 1,0 1 0,0-1 0,0 0 0,0 0-1,0 0 1,1 0 0,-1 0 0,0 0 0,0 0 0,0 0-1,0 0 1,0 0 0,0 0 0,0 0 0,1 0-1,-1 0 1,0 0 0,0-1 0,0 1 0,0 0-1,0 0 1,0 0 0,0 0 0,0 0 0,1 0-1,-1 0 1,0 0 0,0 0 0,0 0 0,0 0-1,0 0 1,0 0 0,0-1 0,0 1 0,0 0-1,0 0 1,0 0 0,0 0 0,0 0 0,1-11-329,-1 1 1,0-1 0,-1 1 0,0 0 0,0-1-1,-1 1 1,-4-11 0,-13-41-546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15723,'0'6'1577,"2"3"-929,-1-1-240,5 1 600,0 1-160,4 0-392,1-1-344,6-2 625,3-1-625,6-4-96,6-2-32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58 17860,'-8'16'885,"-1"0"-1,-12 16 1,12-20-360,1 0 0,1 1 0,0 0-1,-6 14 1,13-27-519,0 1-1,0-1 1,0 0-1,-1 0 0,1 1 1,0-1-1,0 0 1,0 1-1,0-1 1,0 0-1,0 1 1,0-1-1,0 0 0,0 1 1,0-1-1,0 0 1,0 1-1,0-1 1,0 0-1,0 0 0,1 1 1,-1-1-1,0 0 1,0 1-1,0-1 1,0 0-1,1 0 1,-1 1-1,0-1 0,0 0 1,0 0-1,1 1 1,-1-1-1,14 1-123,20-10-398,-28 8 443,5-3-70,1 1 0,0 0 1,0 1-1,0 0 1,0 1-1,17 1 1,-26 0 150,0 0 0,0 0 1,-1 1-1,1-1 0,0 1 1,-1 0-1,1 0 0,0 0 1,-1 0-1,1 0 1,-1 0-1,0 1 0,1-1 1,-1 1-1,0 0 0,0 0 1,0 0-1,0 0 0,0 0 1,0 0-1,-1 0 0,1 0 1,-1 1-1,1-1 0,-1 1 1,0-1-1,0 1 1,0 0-1,-1-1 0,1 1 1,0 0-1,-1-1 0,0 1 1,0 4-1,0 2 159,0-1 0,-1 0 0,-1 0 0,1 0 0,-1 0 0,-1 0 0,0-1 0,0 1 0,0-1 0,-1 1 0,0-1 0,0 0 0,-1-1 0,-7 10 0,6-9 7,1 0 0,-2-1-1,1 0 1,-1 0 0,0 0 0,0-1-1,0 0 1,-1 0 0,0-1-1,0 0 1,0 0 0,-16 5 0,23-9-213,0 0 0,0 0-1,1 1 1,-1-1 0,0 0 0,0 0 0,1 0 0,-1 0 0,0 0 0,0 0 0,0 0 0,1 0 0,-1 0 0,0 0 0,0-1 0,0 1-1,1 0 1,-1 0 0,0-1 0,1 1 0,-1 0 0,0-1 0,0 1 0,1-1 0,-1 1 0,1-1 0,-1 1 0,0-2 0,0 1-75,1-1 1,-1 1-1,1 0 0,0-1 1,0 1-1,0-1 1,0 1-1,0 0 1,0-1-1,0 1 1,0-1-1,0 1 1,1 0-1,0-3 1,1-3-233,1 1 1,-1-1 0,2 1 0,-1-1-1,6-7 1,11-7-633</inkml:trace>
  <inkml:trace contextRef="#ctx0" brushRef="#br0" timeOffset="1">357 1 18836,'4'18'1768,"-8"14"-1103,-6 4-249,3 9 896,-2 3-400,5 0-360,3-2-152,3-7-344,3-7-296,3-17-528,5-3-352,-6-18 856,-2-3-216,-5-9-192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18140,'16'17'1976,"4"-10"-1104,3-6-327,11-1 863,3-5-248,6-4-448,3 1-360,-1-4-1088,-5-2 760,-3-5-232,-4 2-144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7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96 179 9514,'1'-7'315,"1"0"1,0 0-1,0 0 1,0 0-1,1 1 0,0-1 1,0 1-1,1 0 0,0-1 1,0 2-1,0-1 1,1 0-1,0 1 0,0 0 1,0 0-1,12-8 1,-4 4 175,1-1 0,0 2 0,1 0 0,0 1 0,0 0 0,21-5 0,-33 11-387,0 0-1,1 0 1,-1 0 0,0 1-1,1-1 1,-1 1 0,1 0-1,-1 0 1,1 0-1,-1 0 1,0 1 0,1 0-1,-1-1 1,7 3 0,-9-2-69,-1 0 1,1-1 0,0 1 0,0-1 0,0 1 0,-1 0 0,1 0 0,0 0 0,0-1 0,-1 1 0,1 0-1,-1 0 1,1 0 0,-1 0 0,1 0 0,-1 0 0,0 0 0,0 0 0,1 2 0,-1 0-1,0 0 0,0-1-1,0 1 1,-1 0 0,1 0 0,-1-1 0,1 1 0,-1 0 0,0 0 0,-2 3 0,-10 19 159,-1-1 0,-29 37 1,14-19-5,0 1 1,-19 25 239,2 2 0,-50 110 0,94-175-407,-23 60 249,24-60-244,-1 1 1,1-1-1,0 1 1,1 0-1,-1 0 1,1-1-1,0 1 1,1 0-1,1 7 1,-2-11-24,1-1 0,-1 1 0,1 0 0,0-1 1,0 1-1,0-1 0,0 0 0,0 1 0,0-1 0,0 0 1,0 0-1,0 1 0,0-1 0,1 0 0,-1 0 1,1 0-1,-1-1 0,1 1 0,-1 0 0,1 0 0,-1-1 1,1 1-1,-1-1 0,1 1 0,0-1 0,-1 0 0,1 0 1,0 0-1,2 0 0,8 0 4,0 0 0,0-1 0,17-4 0,6 0 24,-34 5-34,0 0 0,0 0 0,0 0 1,0 0-1,0 0 0,0 0 0,0 0 0,-1 1 1,1-1-1,0 0 0,0 1 0,0-1 0,-1 0 0,1 1 1,0-1-1,0 1 0,-1-1 0,1 1 0,0 0 1,-1-1-1,1 1 0,0 0 0,-1-1 0,1 1 1,-1 0-1,0 0 0,1-1 0,-1 1 0,1 0 1,-1 0-1,0 0 0,0 0 0,1-1 0,-1 1 1,0 0-1,0 0 0,0 0 0,0 0 0,0 0 0,0 0 1,0-1-1,0 1 0,-1 1 0,0 5-4,-1 0-1,0 0 1,0 0-1,-4 8 1,5-12 4,-9 22 0,1 1 0,2 0 0,-9 48 1,14-63-52,1 0 0,1 1 0,0-1 0,0 1 0,1-1 0,0 1 0,1-1 0,1 0 0,0 0 0,0 0 0,8 17 0,-7-20-41,-1-1 0,-1 1 0,1 0 0,-1 0 1,-1 0-1,1 0 0,0 12 0,-5 57-84,1-61 160,1-1 1,1 1-1,0-1 0,1 0 0,5 26 1,-5-37-7,1-1-1,0 1 1,-1-1 0,1 1 0,0-1 0,1 0 0,-1 0-1,1 0 1,-1 0 0,1-1 0,0 1 0,0-1-1,0 1 1,0-1 0,1 0 0,-1 0 0,0-1 0,1 1-1,5 1 1,26 17-231,-33-19 246,0 1 0,-1 0 0,1-1 0,-1 1 0,1 0 1,-1 0-1,1 0 0,-1 0 0,0 0 0,0 1 0,0-1 0,0 0 0,0 0 0,0 5 1,1 8 56,-1 1 0,0-1 1,-1 0-1,-1 1 0,0-1 1,-1 1-1,-8 26 0,-40 103 774,46-133-706,-1 0-1,-1-1 1,-8 13-1,13-21-110,-1-1-1,0 1 0,0-1 0,0 0 0,0 1 0,0-1 0,0 0 0,0 0 0,-1 0 0,1-1 0,-1 1 1,0-1-1,1 1 0,-1-1 0,0 0 0,0 0 0,0 0 0,0 0 0,-4 0 0,6-1-32,0 0 0,0 0 1,-1-1-1,1 1 0,0 0 0,0-1 0,-1 1 0,1 0 0,0-1 0,0 0 0,0 1 0,0-1 0,0 0 0,0 1 0,0-1 0,0 0 0,0 0 1,0 0-1,0 0 0,0 0 0,0-2 0,-11-22 134,12 22-363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17924,'2'3'199,"-1"0"-1,0 0 1,1 1 0,-1-1-1,-1 0 1,1 1 0,0-1-1,-1 0 1,0 1 0,0-1-1,0 1 1,0-1 0,-1 7-1,0 4 295,13 189 3331,32 101-2395,-41-285-1400,0-10-22,-1 0 0,-1 0 0,0 0 0,0 0 0,-1 0 0,0 1 0,-1-1 0,-2 12 0,3-20-6,0-1 0,0 1 0,0 0 0,0-1 0,-1 1 0,1 0 0,0-1 0,-1 1 0,1 0 0,0-1 0,-1 1 0,1-1 0,-1 1 0,1 0-1,-1-1 1,1 0 0,-1 1 0,1-1 0,-2 2 0,1-2 1,1 0-1,0 0 0,-1 0 1,1-1-1,-1 1 0,1 0 1,-1 0-1,1 0 0,0 0 1,-1 0-1,1 0 0,-1-1 0,1 1 1,0 0-1,-1 0 0,1-1 1,0 1-1,-1 0 0,1 0 1,0-1-1,-1 1 0,1-1 1,-12-20 42,11 20-43,-4-13-62,0-1-1,-5-25 1,8 27-16,-1 0 0,-1 0 0,0 0 1,-7-15-1,8 25-51,1 0 1,-1-1-1,1 1 1,-1 0 0,0 0-1,0 0 1,-1 1-1,1-1 1,0 1 0,-1 0-1,-6-3 1,3 1 12,0 1 1,-1 0-1,1 1 0,-1 0 1,-8-2-1,16 4 124,0 0 0,0 0 0,0 0 0,1 0 0,-1 0 0,0 0 1,0 0-1,0-1 0,1 1 0,-1 0 0,0 0 0,0 0 0,0 0 0,0-1 0,0 1 0,0 0 0,1 0 0,-1 0 0,0-1 0,0 1 0,0 0 0,0 0 0,0-1 1,0 1-1,0 0 0,0 0 0,0 0 0,0-1 0,0 1 0,0 0 0,0 0 0,0-1 0,0 1 0,0 0 0,0 0 0,0 0 0,0-1 0,0 1 0,-1 0 1,1 0-1,0 0 0,0-1 0,0 1 0,0 0 0,0 0 0,-1 0 0,1 0 0,0-1 0,0 1 0,0 0 0,0 0 0,-1 0 0,1 0 0,0 0 0,0 0 0,-1 0 1,1-1-1,0 1 0,0 0 0,0 0 0,-1 0 0,17-9 315,4 4-121,-1 0 1,25-3-1,-21 4-158,34-10 1,-51 12-209,1 0 0,-1-1 0,0 1 0,0-1 0,0-1 0,-1 1 0,1-1 0,-1 0 0,9-9 0,-12 10 53,0 0-1,0 0 0,0-1 0,0 1 1,0 0-1,-1-1 0,1 1 0,-1-1 1,0 0-1,0 1 0,0-1 0,-1 0 0,0 1 1,1-1-1,-1 0 0,0 0 0,-1-6 1,-4-15-606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19204,'6'-3'1504,"-2"0"-1151,0 2-161,2-1 416,3 1-576,-2-2 88,-3 0-160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17028,'0'10'472,"0"0"1,-1 0 0,-1 0 0,1 0-1,-2 0 1,1 0 0,-5 10 0,2-7 193,2 0 0,-5 28 1,8-41-707,1 1 0,0-1 1,0 1-1,0-1 0,0 0 1,0 1-1,0-1 0,0 0 1,0 0-1,0 0 0,0 0 1,0 0-1,0 0 0,0 0 0,0 0 1,0 0-1,0 0 0,0 0 1,0-1-1,2 0 0,19 1-636,-17 1 688,-1 1-1,0-1 1,1 1-1,-1 0 1,0 1-1,0-1 1,0 1-1,0-1 1,0 1-1,-1 0 1,1 1-1,-1-1 1,0 1-1,0-1 1,0 1-1,0 0 1,-1 0-1,0 0 1,0 1-1,0-1 1,0 0-1,0 1 1,-1-1-1,0 1 1,0 0 0,0-1-1,-1 1 1,0 0-1,1 0 1,-2-1-1,1 1 1,0 0-1,-1-1 1,0 1-1,0 0 1,0-1-1,-4 9 1,-2 2 625,-1 1 0,-18 27 1,22-37-595,0-1 0,-1 1 0,1-1 0,-1 0 0,-1 0 0,1 0 1,-1 0-1,1-1 0,-10 5 0,14-9-105,1 1 0,-1-1 1,1 0-1,0 1 0,-1-1 1,1 0-1,-1 0 0,1 0 1,-1 1-1,1-1 0,-1 0 0,1 0 1,-1 0-1,1 0 0,-1 0 1,1 0-1,-1 0 0,1 0 1,-1 0-1,1 0 0,-1 0 0,1 0 1,-1 0-1,1-1 0,-1 1 1,1 0-1,0 0 0,-1 0 1,1-1-1,-1 1 0,1 0 0,0-1 1,-1 1-1,1 0 0,-1-1 1,1 1-1,-1-1 0,0-18-572,3-11-111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15395,'-3'77'4571,"3"11"-3215,4-1 1,25 145 0,-28-227-1331,0 5 41,1-1-1,0 0 0,1 0 0,0 0 0,0 0 0,9 16 0,-11-24-60,-1 0-1,1 0 1,-1 0-1,1-1 1,-1 1-1,1 0 1,0 0 0,-1-1-1,1 1 1,0-1-1,0 1 1,-1 0-1,1-1 1,0 0-1,0 1 1,0-1-1,0 1 1,0-1-1,-1 0 1,1 0 0,0 1-1,0-1 1,0 0-1,0 0 1,0 0-1,1 0 1,0-1 0,0 1 0,-1-1 0,1 0 0,0 0 0,-1 1 0,1-1 0,-1 0 0,1-1 0,-1 1 0,1 0 0,-1 0 0,2-3 0,5-6 6,-1 0 1,-1 0-1,7-15 1,-11 21-9,80-172 124,-68 152-104,-14 24-24,0 0 1,0 0 0,0-1 0,0 1-1,1 0 1,-1 0 0,0 0-1,0 0 1,0-1 0,0 1 0,0 0-1,0 0 1,0 0 0,1 0-1,-1 0 1,0 0 0,0-1 0,0 1-1,0 0 1,1 0 0,-1 0-1,0 0 1,0 0 0,0 0 0,0 0-1,1 0 1,-1 0 0,0 0-1,0 0 1,0 0 0,1 0 0,-1 0-1,0 0 1,0 0 0,0 0-1,1 0 1,-1 0 0,0 0 0,0 0-1,0 0 1,0 0 0,1 0-1,-1 0 1,0 0 0,0 1 0,0-1-1,0 0 1,0 0 0,1 0-1,-1 0 1,0 0 0,0 1 0,0-1-1,0 0 1,0 0 0,0 0-1,0 0 1,1 1 0,-1-1 0,0 0-1,0 0 1,2 14 25,-2 18 24,-4 37 1,1-48-182,2 0 1,0 0-1,1 0 1,1 0-1,6 31 1,-7-51 70,1 1 0,-1-1 0,1 0 1,-1 1-1,0-1 0,1 0 1,0 1-1,-1-1 0,1 0 1,0 0-1,0 0 0,0 1 1,0-1-1,0 0 0,0 0 1,2 1-1,-2-2-2,-1 1 0,1-1-1,0 0 1,0 0 0,0 1 0,0-1 0,0 0-1,-1 0 1,1 0 0,0 0 0,0 0 0,0-1-1,0 1 1,0 0 0,-1 0 0,1 0 0,0-1-1,0 1 1,0 0 0,0-1 0,4-2-96,-1 0 0,0 0 0,0-1 0,-1 1-1,1-1 1,-1 0 0,0 0 0,4-4 0,18-34-609,0-7-217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54 108 13923,'1'4'277,"-1"1"1,0 0-1,0-1 1,0 1-1,-1-1 0,1 1 1,-1 0-1,0-1 0,-3 7 1,0 5 173,-2 8 317,-6 22 823,2 2 0,-6 71 0,18-87-1034,4-18-232,-6-14-311,1 0-1,-1 1 0,1-1 0,-1 0 0,0 0 0,1 0 0,-1 1 0,1-1 0,-1 0 0,0 0 0,1 0 0,-1 0 0,1 0 0,-1 0 0,1 0 0,-1 0 0,0 0 0,1 0 0,-1 0 0,1 0 0,-1 0 0,1 0 0,-1 0 0,0-1 1,1 1-1,-1 0 0,0 0 0,1 0 0,-1-1 0,1 1 0,5-5 20,-1 1 0,0-1 0,0 0 0,-1 0 1,1 0-1,-1 0 0,0-1 0,0 0 0,3-7 0,26-60 50,-32 71-78,2-5 3,8-17 29,-2-1 1,0 0-1,-1-1 1,-2 0-1,4-29 1,-30 126 123,11-25 45,1 1-1,-3 90 0,11-136-192,0 1 0,0-1 0,0 0 0,0 1 0,0-1 0,1 1 0,-1-1 0,0 0 0,1 1-1,-1-1 1,1 0 0,-1 0 0,1 1 0,1 1 0,-2-3-8,0 0 0,1 0 0,-1 0 0,0 0 0,1 0 0,-1 0 0,0 1 0,1-1 0,-1 0 0,1 0 0,-1 0 0,0 0 1,1-1-1,-1 1 0,0 0 0,1 0 0,-1 0 0,0 0 0,1 0 0,-1 0 0,0 0 0,1-1 0,-1 1 0,0 0 0,1 0 0,-1 0 0,0-1 0,1 1 0,-1 0 0,0-1 0,0 1 0,1 0 0,3-6 34,1 0-1,-1 0 0,7-11 1,21-41 2,-6 10 6,47-66 0,-69 108-54,1 0 1,0 1 0,0 0 0,1 0-1,6-5 1,-11 9 5,0 0 0,-1 1 0,1-1 0,0 0 0,0 1 0,0-1 0,0 1 0,0-1 0,0 1 0,0 0 0,0-1 0,0 1 0,0 0 0,0 0 0,0 0 0,0 0 0,0 0 0,0 0 0,0 0 0,0 0 0,0 0 0,0 0 0,0 0 0,0 1 0,0-1 0,0 0 0,0 1 0,0-1 0,0 1 0,0-1 0,0 1 0,0-1 0,-1 1 0,1 0 0,0-1 0,0 1 0,-1 0 0,1 0 0,0 0 0,-1-1 0,1 1 0,-1 0 0,1 0 0,0 1 0,3 10-9,0 0-1,-1 0 1,-1 0 0,1 1 0,-2-1 0,0 0-1,-1 20 1,0-13 10,2-1-1,3 24 1,-5-39 1,1-1-1,-1 0 1,1 1-1,0-1 1,0 0-1,0 0 1,0 1-1,0-1 1,0 0-1,0 0 1,1 0-1,-1 0 1,1-1-1,-1 1 1,1 0-1,0-1 1,0 1-1,0-1 1,0 1-1,0-1 1,3 1 0,-3-1-1,1 0 0,0-1 1,0 1-1,0-1 0,-1 0 1,1 0-1,0 0 1,0 0-1,0 0 0,0-1 1,-1 1-1,1-1 1,0 0-1,0 0 0,-1 0 1,1 0-1,-1 0 0,3-2 1,9-6 1,0 0 1,-1-1-1,0 0 1,0-1-1,-1 0 1,-1-1-1,0 0 0,17-26 1,-21 27 0,0 0 0,-1-1-1,0 0 1,-1 0 0,0 0 0,-1 0 0,-1-1 0,0 0-1,0 0 1,-1 0 0,0-22 0,-2 32 0,0 1 0,0-1 0,-1 0-1,1 0 1,-1 0 0,1 0 0,-1 1 0,0-1 0,0 0 0,0 1 0,-1-1 0,1 1 0,-1-1 0,1 1-1,-5-5 1,5 6 0,0 0-1,-1 0 0,1 1 0,0-1 1,-1 0-1,1 1 0,-1-1 1,1 1-1,-1-1 0,1 1 0,-1 0 1,1-1-1,-1 1 0,1 0 1,-1 0-1,1 0 0,-1 0 0,0 0 1,1 1-1,-1-1 0,1 0 1,-1 1-1,1-1 0,-1 1 1,1 0-1,0-1 0,-1 1 0,1 0 1,0 0-1,-3 2 0,1-1 3,0 1-1,-1 0 1,1 0-1,1 0 1,-1 0-1,0 1 1,1-1-1,0 1 1,0-1-1,0 1 1,0 0-1,0 0 1,1 0-1,0 0 1,-1 0-1,0 8 1,2-10-4,0 0-1,0 0 1,0 0 0,0 0 0,0 0 0,0 0 0,0 0 0,1 0-1,-1 0 1,1 0 0,-1-1 0,1 1 0,0 0 0,0 0 0,0 0-1,0 0 1,0-1 0,0 1 0,0-1 0,1 1 0,-1-1-1,1 1 1,-1-1 0,1 0 0,-1 1 0,1-1 0,0 0 0,-1 0-1,1 0 1,0-1 0,0 1 0,0 0 0,0-1 0,0 1 0,0-1-1,2 1 1,4 0-2,0-1-1,0 0 0,0 0 1,0-1-1,0 0 0,0 0 1,0-1-1,0 0 0,-1 0 1,1-1-1,-1 0 0,1 0 1,-1-1-1,0 0 0,0 0 1,-1-1-1,0 0 0,11-10 1,6-7-99,-1-2 1,-1 0-1,21-33 1,-37 49-25,-8 11 101,-9 15 32,8-8 1,1 0 0,-1 0-1,2 0 1,-1 0-1,-1 21 1,3-27-57,1 0-1,0 1 1,0-1-1,0 0 1,1 1 0,-1-1-1,1 0 1,0 0-1,1 1 1,-1-1 0,0 0-1,1 0 1,0 0 0,0 0-1,0-1 1,6 7-1,-7-9 32,0 1-1,1-1 1,0 0-1,-1 0 1,1 0-1,0 0 1,-1 0 0,1 0-1,0 0 1,0-1-1,0 1 1,0-1-1,-1 1 1,1-1-1,0 0 1,0 0-1,0 0 1,0 0-1,3 0 1,19-7-171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16476,'-3'9'504,"1"0"0,0 0 0,1 1 0,0-1 0,1 20 0,0 0 399,-1-11-437,-1-4-153,1 1 0,1-1-1,0 1 1,1-1-1,0 1 1,1-1 0,8 28-1,-9-41-285,0 1-1,-1-1 1,1 1 0,0-1-1,0 1 1,-1-1-1,1 0 1,0 1 0,0-1-1,1 0 1,-1 0-1,0 0 1,0 0-1,0 0 1,1 0 0,-1 0-1,4 1 1,-4-2-15,0 0 1,1 0-1,-1 1 0,0-2 1,1 1-1,-1 0 1,1 0-1,-1 0 0,0-1 1,1 1-1,-1-1 1,0 1-1,1-1 0,-1 1 1,0-1-1,0 0 1,0 0-1,0 1 0,1-1 1,-1 0-1,0 0 1,-1 0-1,2-1 0,14-18 24,-1 0-1,0-1 1,-2-1-1,17-37 0,-17 35-18,4-14-1,-14 29-2,2-1-1,-1 0 1,1 1-1,1 0 1,7-10-1,-12 19-11,-1-1 0,0 1 1,0-1-1,0 1 0,1 0 0,-1-1 0,0 1 0,1 0 0,-1-1 0,0 1 0,1 0 0,-1 0 1,0-1-1,1 1 0,-1 0 0,1 0 0,-1-1 0,0 1 0,1 0 0,-1 0 0,1 0 1,-1 0-1,1 0 0,-1 0 0,1 0 0,-1 0 0,1 0 0,-1 0 0,0 0 0,1 0 0,-1 0 1,1 0-1,0 0 0,-1 1 2,1 0 0,0 0 0,-1 0 1,1 0-1,0 0 0,-1 0 0,1 0 1,-1 0-1,0 0 0,1 0 0,-1 0 1,0 0-1,1 1 0,2 43 81,-3-41-75,0 51 80,-1-26-86,1 0-1,7 50 1,-7-78-34,0-1 0,0 1 0,0-1-1,0 1 1,1-1 0,-1 1 0,0 0 0,0-1 0,0 1-1,0-1 1,0 1 0,1-1 0,-1 1 0,0-1 0,1 1 0,-1-1-1,0 1 1,1-1 0,-1 1 0,0-1 0,1 0 0,-1 1-1,1-1 1,-1 0 0,1 1 0,-1-1 0,1 0 0,-1 1 0,1-1-1,0 0 1,0 0 17,0 0 0,0-1 0,0 1-1,0-1 1,0 1 0,0-1 0,0 1 0,-1-1-1,1 0 1,0 0 0,0 1 0,-1-1 0,1 0-1,-1 0 1,2-1 0,18-35-39,-4-1-190,2-3-85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66 16964,'-5'13'837,"-5"11"230,1 1 1,-7 36-1,16-60-1011,0 0-1,-1 0 0,1 0 1,0 1-1,0-1 1,-1 0-1,1 0 1,0 0-1,0 0 0,0 0 1,1 0-1,-1 0 1,0 0-1,0 0 0,1 0 1,-1 0-1,0 0 1,1 0-1,-1 0 1,1 0-1,-1 0 0,1 0 1,-1 0-1,1-1 1,0 1-1,0 0 1,0 1-1,1-2-17,-1 0 0,1 0 1,-1 1-1,0-1 0,1 0 1,-1 0-1,1 0 0,-1-1 0,1 1 1,-1 0-1,0 0 0,1-1 0,-1 1 1,0-1-1,1 1 0,-1-1 0,0 0 1,1 1-1,-1-1 0,2-1 0,9-7 27,0 0-1,0-1 1,-1 0 0,-1-1-1,1 0 1,-2-1-1,1 0 1,-2 0-1,0-1 1,0 0 0,7-18-1,-14 29-48,-1 0 0,1 0 0,0 0-1,-1 0 1,1 0 0,-1 0 0,0 0-1,0 0 1,0 0 0,0 0 0,0-1 0,0 1-1,-1 0 1,1 0 0,-1 0 0,1 0 0,-1 0-1,-1-3 1,1 4-1,-1-1 1,1 1-1,-1 0 0,1 0 0,-1-1 1,1 1-1,-1 0 0,1 0 0,-1 1 1,0-1-1,0 0 0,1 0 0,-1 1 1,0-1-1,0 1 0,0 0 0,0 0 1,0-1-1,0 1 0,-3 1 0,-1-1-92,-1 1 1,1 0-1,0 0 0,0 1 0,0-1 0,0 1 0,0 1 0,1-1 0,-1 1 1,1 0-1,-1 0 0,1 1 0,-9 7 0,9-2-139,9 0-80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15579,'2'9'907,"-1"-1"-1,1 1 1,0 17-1,-2-18-418,1 1 1,-1-1-1,2 0 1,3 14-1,-4-20-417,0 1-1,0-1 1,0 1 0,1-1-1,-1 0 1,1 1-1,0-1 1,-1 0-1,1 0 1,0 0-1,0 0 1,0-1-1,1 1 1,-1 0-1,0-1 1,1 0 0,-1 1-1,4 0 1,-1-1-32,-1 0 0,1 0 1,-1 0-1,1-1 0,0 1 1,-1-1-1,1-1 0,0 1 0,-1-1 1,1 1-1,0-1 0,-1-1 1,1 1-1,-1-1 0,0 1 1,7-5-1,6-2 9,-1-2 0,25-19 0,-9 3-1,-24 18-32,0 1 0,1 0 1,0 1-1,0-1 0,1 2 0,12-6 0,-22 10-10,1 1 0,0 0 0,0 0 0,-1-1 1,1 1-1,0 0 0,0 0 0,-1 0 0,1 0 0,0 0 0,0 0 0,0 1 0,-1-1 0,1 0 1,0 0-1,0 1 0,-1-1 0,1 0 0,0 1 0,-1-1 0,1 0 0,0 1 0,-1-1 0,1 1 0,0-1 1,-1 1-1,1-1 0,-1 1 0,1 0 0,-1-1 0,1 1 0,-1 0 0,0-1 0,1 1 0,-1 0 0,0 0 1,0-1-1,1 2 0,5 35 195,-5-28-140,0-7-52,6 27 278,-7-28-275,0 0 0,1-1-1,-1 1 1,0-1 0,1 1 0,-1 0-1,1-1 1,-1 1 0,1-1-1,-1 1 1,1-1 0,-1 1 0,1-1-1,0 0 1,-1 1 0,1-1-1,-1 1 1,1-1 0,0 0 0,-1 0-1,1 0 1,0 1 0,0-1-1,-1 0 1,1 0 0,0 0 0,-1 0-1,1 0 1,0 0 0,0 0-1,-1 0 1,1 0 0,0-1 0,-1 1-1,1 0 1,1-1 0,17-7 133,-1-2 0,32-22 1,-28 17-66,25-12-1,-36 21-76,-1 1 0,2 1 0,-1 0-1,0 0 1,1 1 0,22-3-1,-30 6-6,1 0-1,-1 0 1,0 0-1,1 0 1,-1 1-1,0 0 0,0 0 1,1 0-1,-1 1 1,0-1-1,0 1 1,0 0-1,0 0 0,-1 0 1,1 1-1,-1-1 1,1 1-1,-1 0 1,0 0-1,0 0 1,0 0-1,3 5 0,-3-4 8,0 0-1,0 0 1,0 0-1,0-1 1,1 1-1,0-1 0,4 3 1,-7-5-21,0-1 1,0 1 0,0-1-1,1 0 1,-1 1 0,0-1-1,0 0 1,1 0-1,-1 0 1,0 1 0,1-1-1,-1-1 1,0 1 0,0 0-1,1 0 1,-1 0 0,0-1-1,0 1 1,1-1-1,-1 1 1,0-1 0,0 1-1,0-1 1,0 0 0,0 1-1,1-1 1,-1 0 0,-1 0-1,1 0 1,0 0-1,0 0 1,1-1 0,2-3-226,-1-1 0,1 1 0,-1-1 0,0 0 1,0 0-1,0 0 0,-1-1 0,0 1 0,0-1 1,-1 1-1,0-1 0,0 1 0,-1-1 0,1 0 1,-2-7-1,-1-13-578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18460,'-5'0'1768,"1"1"-1336,0 2-240,4 2 841,3 0-1105,4 0-520,7-4 480,6-4-201,6-7-71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3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16484,'-2'16'430,"-13"129"2618,14-120-2541,1 0-1,1 0 1,9 47 0,3-20-265,-6-25-55,7 47 0,-14-61 315,-2-20-135,-3-24 25,1-49-259,4 0 0,3 0 0,14-82-1,-15 149-164,0 1-1,1 0 1,0 0-1,1 1 1,9-20-1,-12 29 30,0-1-1,0 1 0,1 0 1,-1 0-1,1 0 1,-1 0-1,1 0 0,0 0 1,0 0-1,0 1 0,0-1 1,0 1-1,0-1 0,1 1 1,-1 0-1,0 0 0,1 0 1,-1 0-1,1 0 0,-1 0 1,1 1-1,-1-1 1,1 1-1,-1 0 0,1 0 1,-1 0-1,1 0 0,0 0 1,-1 1-1,1-1 0,-1 1 1,1-1-1,2 2 0,-2-1 4,1 0-1,-1 1 0,0-1 0,1 1 0,-1 0 1,0 0-1,0 0 0,0 0 0,-1 0 0,1 1 0,0-1 1,-1 1-1,0 0 0,1 0 0,-1 0 0,0 0 0,-1 0 1,1 0-1,0 0 0,-1 1 0,0-1 0,0 1 0,0-1 1,1 5-1,-2-3 17,1 0-1,-1 0 1,0 0 0,0 0 0,-1 0 0,0 0-1,1 0 1,-2 0 0,1 0 0,-1 0 0,1 0-1,-1 0 1,-1-1 0,1 1 0,0-1 0,-6 7 0,0-1 60,-1-1 0,1 1 1,-18 12-1,23-19-176,1-1 0,-2 0 0,1 0 0,0 0 0,0 0 0,-1 0 0,1-1 0,0 1 0,-1-1 1,0 0-1,1 0 0,-1 0 0,0-1 0,1 1 0,-1-1 0,-6 0 0,9 0 18,0-1 0,0 1 1,1 0-1,-1 0 0,0-1 1,0 1-1,1 0 0,-1-1 0,0 1 1,1-1-1,-1 1 0,0-1 0,1 1 1,-1-1-1,1 1 0,-1-1 0,1 0 1,-1 1-1,1-1 0,0 0 1,-1 1-1,1-1 0,0 0 0,-1 0 1,1 1-1,0-1 0,0 0 0,0 0 1,0-1-1,2-26-697,9-5-191</inkml:trace>
  <inkml:trace contextRef="#ctx0" brushRef="#br0" timeOffset="1">418 1 15443,'-28'40'1641,"13"-20"-897,1 1 0,0 1 0,2 0 0,1 0-1,-10 28 1,14-16 8,7-33-726,0 0-1,0 0 1,0 0 0,0-1-1,0 1 1,0 0 0,0 0-1,0 0 1,0 0 0,1 0-1,-1 0 1,0-1 0,1 1-1,-1 0 1,0 0 0,1 0-1,-1-1 1,1 1 0,-1 0-1,1-1 1,-1 1 0,1 0-1,0-1 1,-1 1 0,1-1-1,0 1 1,-1-1 0,1 1-1,0-1 1,0 1 0,0-1-1,-1 0 1,1 0 0,0 1-1,0-1 1,0 0 0,1 0-1,3 0 9,-1-1 0,1 0-1,-1 0 1,0 0 0,1-1-1,-1 1 1,0-1 0,0 0-1,0 0 1,0-1 0,0 1-1,-1-1 1,7-6 0,3-2-20,-2-1 1,17-20-1,-15 16 0,-2-1 0,0 0 0,-1 0 0,-1-1 1,0 0-1,8-28 0,-22 70-445,0 1-1,2-1 1,0 1 0,2 0 0,1 27 0,0-49 296,0-2 108,0 0-1,0 0 1,0-1-1,0 1 1,0 0 0,0 0-1,0 0 1,1 0 0,-1 0-1,0 0 1,0-1 0,1 1-1,-1 0 1,0 0-1,1 0 1,-1-1 0,1 1-1,-1 0 1,1 0 0,-1-1-1,1 1 1,-1 0 0,1-1-1,0 1 1,0-1-1,-1 1 1,1-1 0,1 1-1,11 0-604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8:0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12507,'-3'4'112,"0"0"1,0 1-1,1-1 1,-1 1-1,1-1 0,0 1 1,0 0-1,1 0 1,-1 0-1,1 0 1,0 0-1,1 0 1,-1 9-1,0-1 43,2 0-1,-1-1 1,1 1-1,4 17 1,-3-23-82,-1-1 1,1 0-1,0 0 1,1 0-1,0 0 1,0 0-1,0-1 1,0 1-1,8 9 1,-7-12-47,-1 0 0,1 0 0,-1 0 0,1 0 0,0-1 0,0 1 0,0-1 0,1 0 0,-1 0 0,0-1 0,1 1 0,-1-1 0,1 0 0,6 0 0,21 2 24,0-1 0,0-2 0,-1-2 1,1-1-1,0-1 0,56-15 0,179-76-3,-180 60 0,104-28 0,-145 52 67,1 1 1,1 3-1,0 2 1,0 2 0,0 2-1,0 2 1,-1 2-1,1 3 1,0 1 0,-1 2-1,-1 3 1,89 34 0,-123-41-99,0 1 0,-1 1 0,1 0 0,-1 0 0,-1 1 0,0 1 0,0 0 0,-1 0 0,16 20 0,-4 1 127,-2 1-1,19 40 1,-35-65-125,1 1 13,0 1 0,1 0 0,0-1 0,1 0 0,-1 0 0,2 0 0,-1-1 0,9 7 0,-13-11-31,0 0-1,0-1 0,1 1 0,-1-1 1,1 0-1,-1 1 0,1-1 0,0 0 1,0-1-1,-1 1 0,1 0 0,0-1 1,0 0-1,-1 1 0,1-1 0,0 0 1,0-1-1,0 1 0,0 0 0,-1-1 1,1 0-1,0 1 0,0-1 0,-1 0 0,1 0 1,-1-1-1,1 1 0,-1 0 0,4-4 1,4-3-39,-1 0 1,-1-1-1,1-1 1,-2 1-1,1-2 1,9-15-1,9-14 159,-24 40-90,0-1 0,0 1 0,0-1-1,0 1 1,0 0 0,0 0 0,0 0-1,0 0 1,0 1 0,0-1 0,-1 0 0,1 1-1,3 0 1,8 2 13,-1-3-35,0-1 0,0 0 0,0-1 1,0 0-1,23-8 0,57-26 6,-59 22-46,-1 0 22,-11 4 0,0 1 0,32-8 0,-46 16 5,0-1 1,1 1-1,-1 1 0,0-1 1,1 1-1,-1 0 0,0 1 1,1 0-1,-1 0 0,0 1 0,13 4 1,57 28 32,-46-20-6,52 18-1,-43-22-16,0-2-1,1-1 0,51 1 1,125-8-24,49 4 2,-204 2 44,176 9 235,-200-15-209,0-2 0,0-1 0,0-3 0,48-12 0,-72 14-50,91-29 129,-93 28-154,0 0 1,0 0 0,-1-2 0,0 1 0,0-1 0,13-12 0,-23 18-19,-1 1 0,1-1 0,0 1 1,-1-1-1,1 0 0,-1 1 0,1-1 1,-1 0-1,1 1 0,-1-1 0,1 0 1,-1 1-1,0-1 0,1 0 0,-1 0 1,0 0-1,1 1 0,-1-1 1,0 0-1,0 0 0,0 0 0,0 0 1,0 0-1,0 1 0,0-1 0,0 0 1,0 0-1,-1 0 0,1 0 0,0 1 1,0-1-1,-1 0 0,1 0 0,-1 1 1,1-1-1,0 0 0,-1 0 0,1 1 1,-2-2-1,-2-1-127,0-1 0,0 1 0,0 0 0,0 0 0,-7-3 0,3 2 251,-31-20-566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15939,'-13'24'1193,"-10"6"-865,-3 5-72,6-4 576,3 1-312,6-8-248,3-2-96,10-8-368,4-6-160,5-3 352,1-8-136,0-9-96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13107,'0'0'40,"0"0"1,0 0-1,-1 0 0,1-1 1,0 1-1,0 0 0,0 0 1,0 0-1,0 0 0,0 0 1,0 0-1,0-1 1,-1 1-1,1 0 0,0 0 1,0 0-1,0 0 0,0 0 1,0 0-1,-1 0 0,1 0 1,0 0-1,0 0 1,0 0-1,0 0 0,-1 0 1,1 0-1,0 0 0,0 0 1,0 0-1,0 0 0,-1 0 1,1 0-1,0 0 1,0 0-1,0 0 0,0 0 1,0 0-1,-1 0 0,1 0 1,0 0-1,0 0 0,0 0 1,0 1-1,0-1 1,0 0-1,-1 0 0,1 0 1,-1 11 1002,3 12-742,1-18-296,-3-8-374,0 3 359,0-1-1,-1 1 0,1 0 0,0-1 0,-1 1 0,1 0 0,0-1 0,-1 1 0,1 0 0,0-1 1,-1 1-1,1 0 0,-1 0 0,1 0 0,0-1 0,-1 1 0,1 0 0,-1 0 0,1 0 1,-1 0-1,1 0 0,-1 0 0,1 0 0,0 0 0,-1 0 0,1 0 0,-1 0 0,1 0 0,-1 0 1,1 0-1,-1 0 0,1 0 0,0 0 0,-1 1 0,1-1 0,-1 0 0,0 1 0,-13 6-181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14995,'12'-12'4081,"-13"13"-2806,-17 21 575,8-7-1526,-4 5-17,1 1-1,1 0 1,1 0 0,-16 42-1,26-61-280,1 1 0,-1-1-1,1 0 1,-1 1 0,1-1-1,0 1 1,0-1 0,0 1-1,0-1 1,0 1 0,1-1 0,-1 1-1,1-1 1,0 3 0,0-4-17,0 0 0,-1 0 1,1 0-1,0 1 1,0-2-1,0 1 0,0 0 1,0 0-1,0 0 1,1 0-1,-1-1 0,0 1 1,0 0-1,1-1 1,-1 1-1,0-1 0,0 1 1,1-1-1,-1 0 1,1 0-1,-1 0 0,0 1 1,1-1-1,-1-1 1,3 1-1,4-1-85,0 0 1,-1 0-1,1-1 0,0 0 0,-1 0 1,1-1-1,-1 0 0,0 0 1,0-1-1,9-6 0,-1 0-67,-1-1-1,-1 0 1,21-22-1,2-10-116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17028,'-1'0'134,"-1"1"1,1 0-1,0 0 1,0 0-1,-1 0 1,1 0 0,0 0-1,0 0 1,0 1-1,0-1 1,0 0-1,1 1 1,-1-1-1,0 0 1,0 1 0,1-1-1,-1 1 1,0 2-1,0-1 154,-8 21 390,1 0 0,1 0 0,1 0 1,1 1-1,2 0 0,-2 29 0,5-19-384,0 0 1,3 0 0,12 65 0,-12-81-316,2 0 0,0 0 0,2 0 0,-1-1 0,14 23 0,-45-74-461,-1 0 0,-32-30 0,12 13 685,34 37-64,6 8-19,1-1 0,0 0 1,0 0-1,1 0 1,0-1-1,-4-7 1,7 13-100,1 1 1,0-1 0,0 1-1,-1-1 1,1 1 0,0-1-1,0 0 1,0 1 0,0-1-1,0 1 1,0-1-1,0 0 1,0 1 0,0-1-1,0 1 1,0-1 0,0 1-1,1-1 1,-1 0 0,0 1-1,0-1 1,1 1 0,-1-1-1,0 1 1,1-1 0,-1 1-1,0-1 1,1 1-1,-1 0 1,1-1 0,-1 1-1,1-1 1,-1 1 0,1 0-1,-1-1 1,1 1 0,-1 0-1,1 0 1,-1 0 0,1-1-1,0 1 1,28-5 477,-23 5-464,46-6-535,1-3 0,-2-1 0,72-25 1,-97 25 57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77 14651,'1'-1'112,"-1"0"0,1 0 0,-1 0 0,1 0 0,-1 0 0,1 0 0,-1 0 0,1 0 0,-1 0 0,0 0 0,0 0 0,0 0-1,1 0 1,-1 0 0,0 0 0,0 0 0,0-1 0,-1 1 0,1-1 0,0 1-24,-1 0 0,1 1 0,-1-1 0,1 0-1,-1 1 1,1-1 0,-1 1 0,0-1 0,1 1 0,-1-1 0,1 1 0,-1-1-1,0 1 1,0 0 0,1-1 0,-1 1 0,0 0 0,0 0 0,-1-1 0,-2 0 157,0 1 1,0 0-1,0 0 1,1 0-1,-1 0 1,0 1-1,0-1 1,0 1 0,-6 2-1,2 1-75,-1 0 1,1 1-1,0 0 0,1 0 0,-1 0 0,1 1 0,0 1 1,1-1-1,-1 1 0,1 0 0,1 0 0,-9 14 1,6-7-80,0 0 1,1 1-1,0 0 1,1 0 0,1 1-1,-5 22 1,9-34-79,1 1 0,-1-1 0,1 1-1,0-1 1,0 1 0,0 0 0,1-1 0,1 7-1,-2-11-9,0 1-1,1 0 1,-1-1-1,0 1 0,0-1 1,1 1-1,-1 0 1,0-1-1,1 1 0,-1-1 1,1 1-1,-1-1 1,1 1-1,-1-1 0,1 1 1,-1-1-1,1 0 1,-1 1-1,1-1 1,0 0-1,-1 1 0,1-1 1,1 0-1,-1 0 2,0 0 0,1 0-1,-1 0 1,1 0 0,-1-1-1,0 1 1,1 0 0,-1-1 0,0 0-1,1 1 1,-1-1 0,0 0-1,0 1 1,0-1 0,1 0-1,0-1 1,22-21 33,0-1-1,-2-1 0,0-1 0,28-46 1,-22 32 99,38-43 0,-46 65-56,-20 18-77,0 0-1,0-1 1,0 1 0,1 0 0,-1 0 0,0 0 0,0 0 0,0 0 0,1-1 0,-1 1-1,0 0 1,0 0 0,1 0 0,-1 0 0,0 0 0,1 0 0,-1 0 0,0 0 0,0 0-1,1 0 1,-1 0 0,0 0 0,0 0 0,1 0 0,-1 0 0,0 0 0,0 0 0,1 0-1,-1 1 1,0-1 0,0 0 0,1 0 0,-1 0 0,0 0 0,0 0 0,0 1 0,1-1 0,-1 0-1,0 0 1,0 0 0,0 1 0,0-1 0,0 0 0,1 0 0,-1 1 0,0-1 0,0 0-1,0 1 1,1 13 100,-11 64 227,6-51-212,1 0 0,0 37 0,3-62-107,0 1 0,0-1 1,0 1-1,1-1 0,-1 0 0,1 1 1,-1-1-1,1 1 0,0-1 0,0 0 1,0 0-1,0 0 0,1 1 1,1 2-1,-1-4-5,-1 0 1,1 0 0,-1 0-1,1 0 1,-1 0 0,1-1-1,0 1 1,-1 0-1,1-1 1,0 1 0,0-1-1,-1 0 1,1 1 0,0-1-1,0 0 1,0 0-1,-1 0 1,1-1 0,0 1-1,0 0 1,3-2 0,5 0 9,-1-1 1,1-1 0,-1 0-1,1 0 1,-1-1 0,0 0 0,8-7-1,61-51 65,-31 23-33,-36 31-39,24-18 5,-33 26-13,0-1-1,0 1 1,0 0-1,0 0 1,0 0 0,1 0-1,-1 0 1,0 1-1,1-1 1,-1 0-1,0 1 1,1 0-1,3 0 1,-5 0-1,0 0 1,0 0-1,0 1 0,-1-1 1,1 1-1,0-1 0,0 1 0,0-1 1,-1 1-1,1-1 0,0 1 1,-1 0-1,1-1 0,0 1 1,-1 0-1,1-1 0,-1 1 1,1 0-1,-1 0 0,0 0 1,1 0-1,-1-1 0,1 3 1,4 23 7,-4-19-3,0 1-3,0-1-1,1 0 1,0 0-1,0 0 1,5 9-1,-6-14 0,-1-1-1,1 0 0,0 1 0,0-1 0,-1 0 1,1 0-1,0 0 0,0 0 0,0 0 0,1 0 1,-1 0-1,0 0 0,0 0 0,0-1 0,1 1 0,-1 0 1,0-1-1,1 1 0,-1-1 0,0 1 0,1-1 1,-1 0-1,1 0 0,-1 1 0,1-1 0,-1 0 1,0 0-1,1 0 0,-1-1 0,1 1 0,-1 0 1,1-1-1,-1 1 0,0 0 0,2-2 0,7-3-6,0-1-1,-1 0 0,0 0 0,0-1 0,0 0 1,-1-1-1,10-11 0,15-13-147,-33 32 144,0-1 1,1 1-1,-1-1 0,1 1 0,-1-1 1,0 1-1,1 0 0,-1-1 0,1 1 1,-1 0-1,1-1 0,-1 1 0,1 0 0,-1 0 1,1 0-1,-1-1 0,1 1 0,0 0 1,-1 0-1,1 0 0,-1 0 0,1 0 1,-1 0-1,2 0 0,0 12-238,-12 23 523,10-34-216,-16 42 1,9-32-64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248 361 14283,'2'-3'213,"1"0"1,0-1-1,-1 1 0,0-1 1,1 0-1,-1 1 0,-1-1 1,1 0-1,-1 0 1,1 0-1,-1-1 0,0 1 1,0-8-1,-1 9-82,0 1 0,0 0 0,-1-1 0,1 1 0,-1 0 0,0 0-1,1 0 1,-1-1 0,0 1 0,0 0 0,0 0 0,-1 0 0,1 0 0,0 1 0,-1-1 0,1 0 0,-1 0 0,0 1 0,1-1 0,-1 1 0,0 0 0,0-1 0,0 1-1,0 0 1,0 0 0,0 0 0,0 0 0,-3 0 0,1 0-2,-1 0-1,1 0 1,-1 0-1,0 1 1,1 0 0,-1 0-1,0 0 1,1 0-1,-1 1 1,0 0-1,1 0 1,-1 0 0,1 0-1,-1 1 1,1 0-1,0 0 1,0 0 0,0 0-1,0 1 1,0-1-1,0 1 1,-4 4-1,-2 2-23,1 0 1,0 0-1,0 1 0,1 1 0,0-1 0,-11 21 0,9-11-42,1 0 0,0 1 1,-8 32-1,14-40-36,0 1 1,1 0-1,0 0 1,1-1-1,1 1 1,1 24-1,0-36-22,-1 0 0,0 0-1,0 0 1,0-1-1,1 1 1,-1 0-1,1-1 1,-1 1 0,1 0-1,0-1 1,0 1-1,0 0 1,0-1-1,0 0 1,0 1 0,0-1-1,0 1 1,0-1-1,3 2 1,-3-3-2,0 1 0,0-1-1,1 0 1,-1 0 0,0 0 0,1 1 0,-1-1-1,0 0 1,0 0 0,1-1 0,-1 1 0,0 0-1,0 0 1,1-1 0,-1 1 0,0-1 0,0 1-1,0-1 1,1 1 0,0-2 0,6-3 5,0-1 0,0-1 1,0 1-1,-1-1 0,8-10 0,11-15 36,37-57 0,-52 70-31,0-1 0,-1 0-1,-2 0 1,12-38 0,-20 58-12,5-27 8,-5 27-9,0-1 1,1 0 0,-1 1 0,0-1-1,0 1 1,0-1 0,0 1 0,0-1-1,0 0 1,0 1 0,0-1 0,0 1-1,0-1 1,0 0 0,0 1 0,-1-1-1,1 1 1,0-1 0,0 1 0,0-1 0,-1 0-1,1 1 1,0-1 0,-1 1 0,1 0-1,-1-1 1,1 1 0,0-1 0,-1 1-1,1 0 1,-1-1 0,1 1 0,-1 0-1,1-1 1,-1 1 0,1 0 0,-1 0-1,-1-1 1,1 2 0,0-1 0,0 0 0,0 1 0,0-1 0,0 1 1,0 0-1,0-1 0,0 1 0,1 0 0,-1 0 0,0-1 0,0 1 0,0 0 0,1 0 0,-1 0 0,1 0 0,-1 0 0,1 0 0,-1 0 0,0 2 1,-9 25 14,10-25-14,-3 7 5,1 0 0,0 0-1,1 0 1,0 0 0,1 0-1,1 17 1,-1-24-4,1 0 1,0 0-1,-1 0 0,1 0 1,0 0-1,0 0 1,1 0-1,-1 0 0,0-1 1,1 1-1,2 3 0,-2-4 0,-1-1 0,0 0-1,1 0 1,-1 0 0,1 0-1,-1 0 1,1 0 0,-1-1-1,1 1 1,0 0 0,-1-1-1,1 1 1,0-1 0,0 0-1,-1 1 1,1-1 0,0 0-1,0 0 1,-1 0 0,1 0-1,2-1 1,3-1 2,-1 0 1,1 0-1,-1 0 1,0-1-1,0 0 1,0-1-1,0 1 1,0-1-1,-1 0 0,0 0 1,1-1-1,-2 0 1,9-9-1,3-6 19,-1 0 0,16-28 0,-16 21 4,-1-1 0,18-49 0,-32 77-27,0 0 1,0 0-1,0 0 1,0 0-1,0 0 1,-1 0-1,1 0 1,0 0-1,0 0 1,0-1-1,0 1 1,0 0-1,0 0 1,0 0-1,0 0 1,0 0-1,0 0 1,-1 0-1,1 0 1,0 0-1,0 0 1,0 0-1,0 0 1,0 0-1,0 0 1,0-1-1,-7 14 15,-21 88 145,24-85-104,2-1-1,0 1 1,1 0 0,0 24 0,1-39-50,0 0 0,0 0 0,0 0 1,0 0-1,0 0 0,0 0 0,1 0 0,-1-1 0,0 1 0,0 0 0,0 0 0,1 0 0,-1 0 0,1 0 0,-1-1 0,1 1 0,-1 0 0,1 0 0,-1-1 0,1 1 0,-1 0 0,1-1 1,0 1-1,0 0 0,-1-1 0,1 1 0,1 0 0,0-1 1,-1 0 1,0 0-1,0-1 0,1 1 1,-1 0-1,0-1 1,0 1-1,1-1 0,-1 1 1,0-1-1,0 1 1,0-1-1,0 0 0,0 0 1,0 1-1,2-3 1,5-5 19,0 0 0,-1 0-1,9-14 1,-1-1-20,0-1 0,-2-1-1,-1 0 1,-1-1 0,-1 0-1,10-43 1,-18 56-54,-6 18 12,-6 19 2,4-4 68,0 0 1,1 1 0,1-1-1,1 1 1,-1 31 0,4-51-31,0 1 0,0-1-1,0 1 1,0-1 0,1 1 0,-1-1 0,0 0 0,1 1 0,-1-1 0,1 1 0,0-1 0,-1 0-1,2 2 1,-1-3-2,-1 1 0,1-1 0,0 1 0,-1-1-1,1 0 1,0 1 0,-1-1 0,1 0 0,0 1 0,0-1-1,-1 0 1,1 0 0,0 0 0,0 0 0,0 0 0,-1 0-1,1 0 1,0 0 0,0 0 0,0 0 0,-1-1 0,1 1-1,0 0 1,-1 0 0,1-1 0,0 1 0,0 0 0,-1-1-1,2 0 1,15-9 33,0-1 1,21-18-1,-18 14-50,27-17 0,-32 24-24,0 0 0,0 1 0,1 1 0,-1 0 0,2 1 0,18-3 0,-30 7 23,0 1-1,0-1 1,0 1 0,0 0 0,-1 1 0,1-1 0,0 1 0,0 0 0,-1 0 0,1 0 0,5 3 0,-6-2 5,-1 0-1,0 0 1,0 0 0,0 0 0,-1 1 0,1-1-1,0 1 1,-1 0 0,0-1 0,1 1 0,-1 0-1,0 1 1,-1-1 0,1 0 0,-1 0 0,3 7-1,0 7 320,-1 1 0,2 21 0,-3-82 14,-2-1 1,-11-82-1,11 125-329,-1 0-1,1 0 1,0 0-1,0-1 1,0 1-1,0 0 1,0 0-1,0 0 1,0 0-1,0 0 0,1 0 1,-1 0-1,0 0 1,1 0-1,-1 0 1,1 0-1,-1 0 1,1 0-1,-1 0 1,1 1-1,-1-1 0,1 0 1,0 0-1,0 0 1,-1 1-1,1-1 1,1 0-1,1-1-92,1 1-1,-1-1 1,1 1-1,0 0 1,-1 0-1,6-1 1,13-3-430,-6-2 330,-1-1 1,29-19-1,-3-4-146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156 113 15291,'12'-20'2087,"-7"13"-1584,-1 1 0,0-1-1,0 1 1,-1-1 0,0 0-1,0 0 1,-1-1-1,0 1 1,1-9 0,-2 15-449,-1 1 0,0-1 0,0 1 0,0-1-1,0 1 1,0-1 0,0 1 0,0-1 0,0 1 0,0-1 0,0 1 0,0-1 0,0 1 0,0-1 0,0 1 0,-1-1 0,1 1 0,0 0 0,0-1 0,0 1-1,-1-1 1,1 1 0,0-1 0,-1 1 0,1 0 0,0-1 0,-1 1 0,1 0 0,0-1 0,-1 1 0,0 0 0,0-1 13,0 1 0,0 1-1,0-1 1,0 0 0,0 0 0,0 0 0,0 0 0,0 1 0,0-1-1,1 0 1,-1 1 0,0-1 0,0 1 0,-1 0 0,-29 25 694,10-3-644,1 1 0,2 1 0,0 1 0,2 0 0,1 1 0,-14 33 0,27-54-134,0 0 0,0 0 0,0 0 0,0 0 0,1 0 0,0 0 0,1 1 1,-1 10-1,2-16 9,-1 0 0,0-1 0,0 1 0,0-1 0,1 1 0,-1 0 1,0-1-1,0 1 0,1-1 0,-1 1 0,1 0 0,-1-1 0,0 1 1,1-1-1,-1 0 0,1 1 0,-1-1 0,1 1 0,0-1 0,-1 0 1,1 1-1,-1-1 0,1 0 0,0 0 0,-1 1 0,1-1 0,-1 0 1,1 0-1,0 0 0,-1 0 0,1 0 0,0 0 0,-1 0 0,1 0 0,0 0 1,-1 0-1,1 0 0,0 0 0,-1 0 0,1-1 0,0 1 0,-1 0 1,2-1-1,26-13-198,-25 12 179,37-23-239,31-19-127,-62 39 339,-1 1 0,2 0 0,-1 0 0,0 1 0,19-4 0,-26 7 51,1 0 0,-1 0-1,0-1 1,0 1 0,1 0 0,-1 1-1,0-1 1,0 0 0,1 1 0,-1-1-1,0 1 1,0 0 0,0 0 0,0 0-1,0 0 1,0 0 0,0 0 0,0 0-1,3 3 1,-3-1 9,0-1 0,0 1 1,0 0-1,0 0 0,0-1 0,-1 1 0,0 1 0,1-1 0,-1 0 0,0 0 0,0 0 1,0 4-1,0 2 38,0 1 0,-1 0 0,0-1 0,0 1 0,-1-1 1,0 1-1,-1-1 0,-4 13 0,3-12 30,-2 0-1,1 0 1,-1-1 0,-1 1-1,1-1 1,-2-1-1,1 1 1,-1-1 0,-10 9-1,14-14-74,0 0 0,0 0 0,-1 0 0,1-1 0,-1 1 0,0-1 0,0 0 0,0 0 0,0 0 0,0-1-1,0 0 1,0 1 0,-1-1 0,1-1 0,0 1 0,-1 0 0,1-1 0,0 0 0,-1 0 0,1-1 0,-1 1 0,1-1 0,0 0 0,-8-2 0,9 2-107,1 0 1,0-1-1,0 1 0,0-1 1,0 1-1,0-1 1,0 1-1,1-1 1,-1 0-1,0 0 1,1 0-1,0 0 1,-1 0-1,1 0 1,0 0-1,0-1 0,0 1 1,0 0-1,0-1 1,1 1-1,-1 0 1,1-1-1,0 1 1,-1-1-1,1 1 1,0-1-1,0 1 1,1-1-1,-1 1 1,0-1-1,1 1 0,0 0 1,-1-1-1,1 1 1,0 0-1,0-1 1,0 1-1,1 0 1,-1 0-1,2-2 1,16-12-754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83 14899,'3'-4'323,"0"-1"-1,0 0 1,-1 0 0,0 0-1,0 0 1,3-10 0,-5 14-260,1 0 0,-1 0 0,0 0 0,0 0 0,0 0 0,0 0 1,0 0-1,0 0 0,-1 0 0,1 0 0,0 0 0,0 1 1,-1-1-1,1 0 0,0 0 0,-1 0 0,1 0 0,-2-1 0,1 1 21,0 0 0,0 1-1,0-1 1,0 1 0,0-1 0,0 1-1,0-1 1,0 1 0,0-1-1,-1 1 1,1 0 0,0 0-1,0 0 1,-1-1 0,1 1-1,0 0 1,0 1 0,0-1-1,-2 0 1,-2 1 92,1 0 1,-1 0-1,1 1 0,-1-1 1,1 1-1,-1 0 0,1 1 1,0-1-1,0 1 0,0-1 1,0 1-1,1 0 0,-1 1 1,1-1-1,-4 5 0,-4 6 171,1 0-1,-16 28 1,16-24-174,1-1 1,1 1 0,-6 22-1,12-32-133,0 0 0,0-1 0,1 1 0,0 0 0,0 0 0,1 0 1,0-1-1,0 1 0,1 0 0,3 14 0,-4-20-33,1 0 0,0 0 1,-1 0-1,1 0 1,0 0-1,0 0 1,0-1-1,0 1 0,0 0 1,1 0-1,-1-1 1,0 1-1,1-1 0,-1 0 1,1 1-1,-1-1 1,1 0-1,0 0 0,0 0 1,3 2-1,-2-3-2,-1 1-1,1-1 1,0 1 0,0-1-1,-1 0 1,1-1 0,0 1-1,0 0 1,-1-1-1,1 1 1,0-1 0,-1 0-1,1 0 1,-1 0 0,1 0-1,-1 0 1,3-2-1,11-8 6,0 0-1,-1-1 1,0 0-1,-1-2 1,0 1-1,-1-2 1,17-24-1,-4 1 43,42-83-1,-44 64 29,-32 81-70,0 1-1,2 1 1,1-1-1,-3 52 1,6-56-10,0-2-36,0-7-77,0 0 0,1 0 0,1 1 0,0-1 0,1 0 0,0 1 0,5 19 0,-6-31 76,0 0 0,0-1 0,0 1 0,0 0 1,0-1-1,0 1 0,1 0 0,-1-1 0,0 1 0,0 0 0,1-1 1,-1 1-1,0 0 0,1-1 0,-1 1 0,1-1 0,-1 1 0,1-1 0,-1 1 1,1-1-1,-1 1 0,1-1 0,0 1 0,-1-1 0,1 0 0,0 1 0,-1-1 1,1 0-1,0 0 0,-1 0 0,1 1 0,0-1 0,-1 0 0,1 0 1,0 0-1,0 0 0,-1 0 0,1 0 0,0 0 0,-1 0 0,2-1 0,0 0-97,1-1 0,-1 1-1,0-1 1,0 0-1,0 0 1,0 0-1,0 0 1,0 0-1,-1-1 1,1 1-1,1-3 1,8-18-355,0 1 0,8-30 0,1-8-438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16948,'-6'49'4522,"4"-40"-3889,1 1 0,0 0 0,0-1 0,1 1 0,1 12 0,12 97 379,-6 200-1,-9-285-986,1-25-51,0 1-1,1 0 1,0 0-1,0 0 1,1 0-1,1 0 1,2 11-1,-4-21 14,0 0-1,0 1 0,0-1 0,0 0 0,0 0 0,0 0 0,0 1 0,0-1 0,0 0 1,0 0-1,1 1 0,-1-1 0,0 0 0,0 0 0,0 0 0,0 0 0,0 1 1,0-1-1,1 0 0,-1 0 0,0 0 0,0 0 0,0 1 0,0-1 0,1 0 0,-1 0 1,0 0-1,0 0 0,0 0 0,1 0 0,-1 0 0,0 0 0,0 0 0,1 0 0,-1 0 1,0 0-1,0 1 0,0-2 0,1 1 0,-1 0 0,0 0 0,0 0 0,1 0 0,-1 0 1,9-11-698,3-21-466,5-60 123,-9 41 321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18028,'7'0'403,"0"0"0,0-1 0,-1 0 0,1 0 0,0-1 0,-1 1 0,1-2 0,-1 1 0,0-1 0,1 0 0,-1 0 0,10-7 0,-5 2-54,0-1 1,0 0-1,-1 0 1,-1-1 0,13-15-1,-19 21-296,0-1 1,0 0-1,0 0 0,-1 0 1,3-8-1,-4 12-47,-1 0 0,0 0 0,0 0 0,0 0 0,0 0 0,1 0 0,-1 1 0,0-1 0,0 0 0,-1 0 0,1 0 0,0 0-1,0 0 1,0 0 0,0 0 0,-1 1 0,1-1 0,-1-1 0,0 2-1,1-1-1,-1 1 1,0-1-1,1 1 1,-1-1-1,0 1 1,0-1-1,0 1 1,1 0-1,-1 0 1,0-1-1,0 1 1,0 0-1,0 0 1,0 0-1,1 0 1,-1 0-1,0 0 1,0 0-1,0 0 1,0 1 0,0-1-1,0 0 1,-5 2 20,0 0 1,0 0 0,0 1 0,1 0 0,0 0-1,-1 0 1,1 0 0,0 1 0,1 0 0,-1 0 0,1 0-1,-1 1 1,-4 6 0,-1 2 62,1 1 1,0-1-1,-13 30 0,15-29-25,2 1 0,0 1 0,0-1 0,-2 20 0,6-26-30,0-1-1,0 1 0,1 0 0,0-1 1,1 1-1,0 0 0,0-1 0,1 1 1,4 12-1,-6-19-34,1 0-1,0 1 1,0-1 0,0 0 0,1 0-1,-1 0 1,0 0 0,1 0 0,-1 0-1,1 0 1,0 0 0,-1-1 0,1 1 0,0-1-1,0 1 1,0-1 0,0 0 0,1 0-1,-1 0 1,0 0 0,0 0 0,1 0-1,-1 0 1,1-1 0,-1 1 0,0-1-1,1 0 1,2 0 0,1 0-92,0-1-1,-1 0 1,1 0 0,-1-1 0,1 0-1,-1 0 1,0 0 0,1 0-1,-1-1 1,0 0 0,6-4 0,14-13-212,34-35-1,-18 14-49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0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13827,'3'-4'3681,"11"-1"-1561,-1 5-2086,0-2 0,1 0 0,14-4 0,-15 3-16,0 1 1,0 0 0,16-1 0,2 3 130,-16-1 47,-1 0-1,1 2 1,-1 0 0,0 0-1,1 1 1,-1 1-1,0 0 1,17 7 0,-12-3-194,0-1 1,0 0 0,1-2-1,0 0 1,-1-2 0,33 2-1,122-11-13,-170 6 12,38-2-2,248-12 24,52 45 5,-79-3-56,180 13 10,55 2-2,222-21 20,171 7 0,-890-28 0,741 14-56,-591-27 60,31 0-5,-144 12 24,0 2 0,68 11 0,-105-12-48,-1 0 1,1 1-1,-1-1 1,1 0-1,0 0 1,-1 1 0,1-1-1,0 0 1,-1 0-1,1 0 1,0 0-1,-1 0 1,1 0 0,-1 0-1,1 0 1,0 0-1,-1 0 1,1-1-1,0 1 1,-1 0 0,1 0-1,-1-1 1,1 1-1,0 0 1,-1 0-1,1-1 1,-1 1-1,1-1 1,-1 1 0,1-1-1,-1 1 1,0-1-1,1 1 1,-1-1-1,1 1 1,-1-1 0,0 1-1,1-2 1,-1-1-147,0 0 1,-1 1 0,1-1 0,-1 0 0,1 0-1,-1 0 1,-2-4 0,1 1 307,-6-18-497,-1-4-95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19468,'0'-1'84,"0"1"-1,0 0 1,-1-1-1,1 1 1,0-1-1,0 1 1,0 0-1,-1-1 1,1 1-1,0 0 1,-1-1-1,1 1 1,0 0-1,-1-1 1,1 1-1,0 0 1,-1 0-1,1-1 1,0 1-1,-1 0 1,1 0-1,-1 0 1,1 0-1,0-1 1,-1 1-1,1 0 1,-1 0-1,1 0 1,-1 0-1,-16 6 761,-12 17 401,17-11-1023,1 1-1,0 0 0,1 1 1,1 0-1,0 1 0,1 0 0,0 0 1,2 1-1,-1 0 0,2 0 1,0 0-1,-3 22 0,8-37-222,0 0-1,0 0 1,0 0 0,0 0-1,0 0 1,0 0 0,0 0-1,0 0 1,0 0-1,0 0 1,1 0 0,-1 0-1,0 0 1,1 0 0,-1 0-1,0-1 1,1 1 0,0 1-1,0-1-5,-1-1 0,1 0 0,-1 0 0,1 1 0,-1-1 0,1 0 0,0 0 0,-1 0 0,1 0 0,-1 1 0,1-1 0,-1 0 0,1 0 0,0 0 0,-1 0 0,1-1 0,-1 1 0,1 0 0,-1 0 0,1 0 0,0 0 0,0-1 0,5-2-72,-1 0 0,1 0 0,-1-1-1,8-6 1,-9 7 38,28-23-272,33-25-310,-58 47 553,0 0 0,0 0 1,0 1-1,0 0 0,0 0 1,1 0-1,-1 1 1,10-1-1,-15 2 63,1 1-1,0 0 1,-1-1-1,1 1 1,0 0-1,-1 1 1,1-1-1,0 0 1,-1 1-1,1 0 1,-1-1 0,1 1-1,-1 0 1,1 0-1,-1 1 1,1-1-1,-1 0 1,0 1-1,0-1 1,0 1 0,0 0-1,0 0 1,0 0-1,0 0 1,0 0-1,-1 0 1,1 0-1,-1 1 1,0-1 0,0 1-1,1-1 1,-2 1-1,1-1 1,0 1-1,0-1 1,-1 1-1,1 5 1,0-1 51,-1 1 1,0-1-1,0 1 0,0-1 1,-1 1-1,0-1 0,0 0 1,-1 0-1,0 1 0,-1-1 1,1 0-1,-8 12 0,3-9 33,0 0-1,-1 0 0,0-1 0,0-1 1,-1 1-1,0-1 0,-11 7 1,15-12-98,-1 0 1,1 0 0,0 0-1,-1-1 1,0 0 0,0 0-1,-6 2 1,9-4-29,0 1 0,0-1 0,0 0 0,-1 0 0,1 0 0,0 0 0,0-1 0,0 1 0,0-1 0,0 1-1,0-1 1,0 0 0,0-1 0,-4-1 0,5 2 31,0-1-1,0 1 0,0-1 1,1 0-1,-1 1 0,0-1 1,1 0-1,-1 0 0,-1-3 1,-12-24-308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5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16860,'1'-3'182,"1"-1"-1,0 0 1,-1 1 0,1-1 0,1 1 0,-1 0 0,0 0 0,1 0 0,0 0 0,-1 0 0,1 1 0,0-1 0,1 1 0,-1 0-1,0 0 1,1 0 0,-1 0 0,1 0 0,-1 1 0,1 0 0,0-1 0,4 1 0,2-2 59,0 1 0,0 0 0,1 1 0,-1 0 0,1 1 0,-1 0 0,13 2 0,-19-2-202,0 1 1,0 0-1,0 0 0,-1 0 1,1 0-1,0 1 1,-1 0-1,1-1 1,0 1-1,-1 1 1,0-1-1,0 0 1,0 1-1,0 0 1,0-1-1,0 1 1,0 1-1,-1-1 1,0 0-1,0 0 1,0 1-1,0-1 0,0 1 1,0 0-1,-1 0 1,0-1-1,0 1 1,1 4-1,0 11-6,0 0 1,0 0-1,-2 0 0,-4 32 0,2-19 17,2-32-50,-1 11 20,1 0 0,0 0-1,1-1 1,3 20-1,-3-29-12,-1 1 0,0-1 0,0 1 0,1-1 0,-1 0 0,1 1 0,-1-1-1,1 0 1,0 1 0,0-1 0,-1 0 0,1 0 0,0 0 0,0 1-1,0-1 1,0 0 0,0-1 0,0 1 0,0 0 0,1 0 0,-1 0-1,0-1 1,0 1 0,1 0 0,-1-1 0,0 1 0,1-1 0,-1 0 0,1 1-1,-1-1 1,1 0 0,-1 0 0,0 0 0,1 0 0,-1 0 0,1 0-1,-1 0 1,1-1 0,-1 1 0,0 0 0,1-1 0,-1 1 0,0-1 0,1 0-1,-1 1 1,0-1 0,2-1 0,6-3 41,0-1 1,-1 0-1,0 0 0,0-1 1,-1 0-1,0 0 0,0-1 1,10-14-1,-2-1 105,-1 1 0,13-31 1,-19 35-28,-1 1 0,9-35 0,-14 45-87,0-1 1,-1 1-1,0-1 0,-1 0 1,0 0-1,0 1 1,0-1-1,-1 0 1,-3-12-1,3 18-29,1 0 0,0 1 0,-1-1 0,1 1 0,-1-1 0,0 1 0,0-1 0,1 1 0,-1 0 0,0-1 0,0 1 0,0 0 0,0 0 0,0 0 0,-1 0 0,1 0 0,0 0 0,0 0 0,-1 0 0,1 0 0,-2 0 0,2 0-32,0 1-1,-1 0 1,1 0 0,0 0-1,0 0 1,0 0-1,0 0 1,-1 0-1,1 1 1,0-1-1,0 0 1,0 1 0,0-1-1,0 0 1,0 1-1,0-1 1,0 1-1,0 0 1,0-1 0,0 1-1,-1 1 1,0-1-72,1 1 1,0-1 0,0 0 0,0 1 0,0-1-1,0 0 1,0 1 0,0 0 0,0-1 0,1 1-1,-1-1 1,1 1 0,-1 0 0,1-1-1,-1 1 1,1 0 0,0 0 0,0-1 0,0 1-1,0 0 1,0 0 0,0-1 0,1 1 0,-1 0-1,1-1 1,-1 1 0,1 0 0,-1-1 0,1 1-1,0-1 1,0 1 0,0-1 0,0 1 0,0-1-1,0 1 1,2 1 0,11 6-522,5-4-182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98 460 18220,'-8'6'328,"1"0"0,0 0 0,0 0 0,1 1 0,0 0 0,0 1 0,0-1 0,1 1 0,1 0 0,-7 14 0,6-11-99,1-1 0,0 1 0,1 1 0,0-1 0,1 0 0,1 1 0,-2 22 0,3-31-193,0-1 1,0 0-1,0 1 1,1-1-1,-1 0 0,0 0 1,1 1-1,-1-1 1,1 0-1,0 0 1,0 1-1,0-1 1,0 0-1,0 0 0,0 0 1,1 0-1,-1-1 1,1 1-1,2 2 1,-2-3-12,0 0 0,0 0 0,0 0 1,0 0-1,0-1 0,0 1 1,0-1-1,0 1 0,0-1 0,0 0 1,0 0-1,0 0 0,1 0 0,-1 0 1,0 0-1,0-1 0,2 0 0,6-2 27,-1 0 0,0-1-1,0 0 1,0 0-1,0-1 1,-1-1-1,14-10 1,-8 4 31,0-1 0,-1 0 0,-1-1 0,17-24 0,-25 32-51,0 0-1,0-1 1,0 1-1,-1-1 1,0 0 0,-1 0-1,1 0 1,-1-1 0,-1 1-1,1 0 1,-1-1 0,-1 1-1,1-1 1,-2-7 0,1 13-28,0 1 0,0 0 1,0 0-1,0 0 0,0-1 1,0 1-1,0 0 0,-1 0 1,1 0-1,0-1 0,-1 1 1,1 0-1,-1 0 0,0 0 1,1 0-1,-1 0 0,0 0 1,1 0-1,-1 0 0,0 0 1,0 0-1,0 1 0,0-1 1,0 0-1,0 0 0,0 1 1,0-1-1,0 1 0,0-1 1,-1 1-1,1-1 0,0 1 1,0 0-1,0 0 0,-1-1 1,1 1-1,0 0 0,0 0 1,0 0-1,-1 0 0,1 1 1,0-1-1,0 0 0,-2 1 1,-1 0 1,1 0 1,-1 1 0,1 0 0,-1 0-1,1 0 1,0 0 0,0 0 0,-1 1-1,2-1 1,-1 1 0,0 0 0,-3 5-1,2-4-5,1 0 0,1 1 1,-1 0-1,1 0 0,0 0 0,0 0 0,0 0 0,0 0 0,0 6 0,2-10-1,0-1 0,0 0-1,0 1 1,0-1 0,0 1 0,0-1-1,0 1 1,0-1 0,0 0 0,0 1-1,0-1 1,0 1 0,0-1 0,0 0-1,1 1 1,-1-1 0,0 0 0,0 1-1,0-1 1,1 1 0,-1-1 0,0 0-1,0 0 1,1 1 0,-1-1 0,0 0-1,1 1 1,-1-1 0,0 0 0,1 0 0,-1 0-1,0 1 1,1-1 0,17-2-7,19-14-7,-7-1-12,-1-1 1,-1-1 0,0-2 0,-2-1-1,29-30 1,-40 35 14,-1 0 0,0-1-1,-2 0 1,0-1 0,-1 0 0,-1-1-1,-1 0 1,0-1 0,6-25 0,-12 36 12,1-3 10,-1 0-1,1 0 1,-2 0 0,0 0-1,-1 0 1,0-1 0,-2-21-1,1 35-8,0-1-1,0 1 0,0-1 1,0 0-1,0 1 1,0-1-1,0 0 0,-1 1 1,1-1-1,0 1 0,0-1 1,-1 1-1,1-1 1,0 1-1,-1-1 0,1 1 1,0-1-1,-1 1 0,1-1 1,-1 1-1,1-1 1,-1 1-1,1 0 0,-1-1 1,1 1-1,-1 0 1,0 0-1,0-1 0,0 1 1,0 0 0,-1 0 1,1 1-1,0-1 0,0 0 0,0 1 0,0-1 0,0 1 0,0-1 0,0 1 0,0-1 0,1 1 0,-1 0 0,-2 1 1,-2 3 5,1-1 0,-1 2 0,1-1 0,-6 9 0,-7 20 8,1 0 0,2 0-1,1 2 1,2 0 0,1 0 0,2 0-1,2 1 1,-2 39 0,6-59-2,2 0 0,0 1 1,1-1-1,0 0 0,7 27 1,-7-40-12,0 0 0,1 0-1,-1 0 1,1 0 0,0-1 0,0 1 0,1 0 0,-1-1 0,1 1-1,-1-1 1,1 0 0,4 3 0,-5-4-4,1 0 0,0-1 0,0 1 0,0-1 0,0 1 0,0-1 1,0 0-1,1-1 0,-1 1 0,0 0 0,0-1 0,1 0 0,-1 1 0,0-1 0,1-1 0,-1 1 0,6-1 0,-1-2-15,1 1-1,0-1 1,-1 0 0,0-1-1,1 0 1,-1-1-1,-1 1 1,1-2-1,-1 1 1,0-1-1,0 0 1,-1 0-1,1-1 1,-1 0-1,-1 0 1,9-13 0,-5 5-13,0-1 0,0 0 0,-2 0 1,0-1-1,-1 0 0,0-1 1,3-23-1,-8 37 24,5-46-38,-6 46 42,1 1 1,-1-1-1,-1 1 1,1-1-1,-1 0 1,1 1-1,-1-1 0,0 1 1,0-1-1,0 1 1,-3-4-1,4 6 2,0 1 0,0 0 0,-1-1 0,1 1 0,0 0 0,0-1 0,-1 1 0,1 0 0,0-1 0,-1 1 0,1 0 0,0-1 0,-1 1 0,1 0 0,-1 0 0,1 0 0,0-1 0,-1 1 0,1 0 0,-1 0 0,1 0 0,-1 0 0,1 0 0,0 0 0,-1 0 0,1 0 0,-1 0 0,1 0 0,-1 0 0,0 0 0,-12 10 24,-7 23 31,11-12-14,0 0 0,1 1 0,1 0-1,2 0 1,0 0 0,1 1 0,1 0 0,0 39-1,3-59-33,0 1 0,1-1-1,-1 1 1,1-1 0,0 0-1,0 0 1,0 1 0,1-1-1,1 3 1,-2-5-5,-1 0-1,1 0 1,0 0 0,0 0-1,0 0 1,0 0 0,0-1-1,0 1 1,0 0-1,0 0 1,0-1 0,0 1-1,1-1 1,-1 1 0,0-1-1,0 0 1,0 1 0,1-1-1,-1 0 1,0 0 0,1 0-1,-1 0 1,0 0-1,0 0 1,1 0 0,-1 0-1,0-1 1,2 1 0,6-3 1,0-1 0,0 1 1,0-2-1,0 1 0,-1-1 0,0 0 1,1-1-1,-2 0 0,1 0 1,7-8-1,9-12 6,31-40-1,-47 57-10,7-10-1,-1 0 0,0 0 0,20-42 0,-40 75 9,-29 81 100,31-84-78,1 0 1,1 1 0,0-1-1,0 1 1,1-1 0,1 1-1,0 12 1,0-23-25,0 0 0,0 0 0,0 0 1,1 1-1,-1-1 0,0 0 0,0 0 0,1 0 1,-1 0-1,1 0 0,-1 0 0,1 0 0,-1 0 1,1 0-1,-1 0 0,1 0 0,0 0 0,0 0 1,-1-1-1,1 1 0,0 0 0,0 0 0,0-1 1,0 1-1,0-1 0,0 1 0,0-1 0,0 1 1,0-1-1,0 1 0,0-1 0,0 0 0,0 0 1,1 0-1,-1 0 0,0 1 0,0-1 1,0-1-1,0 1 0,0 0 0,0 0 0,1 0 1,1-1-1,3-1 11,1-1 1,-1 0 0,0 0-1,0 0 1,0 0 0,6-6-1,32-26 16,-2-2 0,47-54 0,-73 74-29,-14 15-2,2-3-13,1 1 1,-1 0-1,1-1 1,8-4-1,-12 9 10,-1-1 0,1 1 1,-1 0-1,1-1 0,0 1 0,-1 0 0,1 0 0,-1-1 1,1 1-1,0 0 0,-1 0 0,1 0 0,0 0 0,-1 0 1,1 0-1,0 0 0,-1 0 0,1 0 0,-1 0 1,1 0-1,0 1 0,-1-1 0,1 0 0,0 0 0,-1 1 1,1-1-1,-1 0 0,1 1 0,-1-1 0,1 1 1,-1-1-1,1 0 0,-1 1 0,1-1 0,-1 1 0,0-1 1,1 1-1,-1 0 0,0-1 0,1 1 0,-1-1 1,0 1-1,0 0 0,1-1 0,-1 1 0,0-1 0,0 1 1,0 0-1,0-1 0,0 1 0,0 0 0,0 1 1,1 8-5,0 0 1,-2 20 0,0-23 20,1 0 0,0 0-1,0 0 1,0 0 0,1 0 0,0 0-1,1 0 1,2 11 0,-3-18-11,-1 1 0,0-1 0,1 1 0,-1 0 1,0-1-1,1 0 0,-1 1 0,1-1 0,-1 1 0,1-1 1,-1 1-1,1-1 0,-1 0 0,1 1 0,-1-1 0,1 0 1,0 0-1,-1 1 0,1-1 0,-1 0 0,1 0 0,0 0 0,-1 0 1,1 0-1,0 0 0,-1 0 0,1 0 0,0 0 0,-1 0 1,1 0-1,-1 0 0,1 0 0,0 0 0,-1-1 0,1 1 0,-1 0 1,1 0-1,0-1 0,0 0 0,23-16 87,39-47 59,-47 47-161,0 0 0,1 0 1,1 2-1,1 0 0,34-21 1,-53 36 6,1-1 1,0 1 0,0-1 0,0 0-1,0 1 1,0-1 0,0 1 0,-1 0-1,1-1 1,0 1 0,0 0 0,0 0-1,0-1 1,0 1 0,0 0-1,0 0 1,0 0 0,1 0 0,-1 0-1,0 1 1,0-1 0,0 0 0,0 0-1,-1 1 1,1-1 0,0 0 0,0 1-1,0-1 1,0 1 0,0-1 0,0 1-1,0 0 1,-1-1 0,1 1 0,0 0-1,-1 0 1,1-1 0,0 1 0,-1 0-1,1 0 1,-1 0 0,1 0 0,-1 0-1,0 0 1,1 0 0,-1 0 0,0 0-1,1 0 1,-1 0 0,0 0-1,0 0 1,0 0 0,0 0 0,0 2-1,0 7-8,0 0 0,-1 1 0,0-1 0,-3 10 0,4-18 12,-7 23 1,5-19 11,0 0 0,1-1 1,0 1-1,0 0 0,0 0 0,0 0 0,1 11 0,0-17-10,0 0 0,0 1 0,1-1 0,-1 1-1,0-1 1,0 0 0,0 1 0,0-1 0,0 0 0,1 1-1,-1-1 1,0 0 0,0 1 0,0-1 0,1 0 0,-1 1-1,0-1 1,1 0 0,-1 0 0,0 1 0,1-1 0,-1 0-1,0 0 1,1 0 0,-1 1 0,0-1 0,1 0-1,-1 0 1,0 0 0,1 0 0,-1 0 0,1 0 0,14-5 46,10-14 12,-24 19-59,83-87-48,-57 57-161,60-51 0,-86 80 195,0 0-1,0 0 1,0 0 0,1 0 0,-1 0 0,1 0 0,-1 0-1,0 0 1,1 1 0,0-1 0,-1 1 0,1-1-1,-1 1 1,1 0 0,-1-1 0,1 1 0,0 0-1,-1 0 1,1 0 0,0 0 0,-1 0 0,3 1-1,-3 0 6,1 0-1,-1 0 1,1 0-1,-1 1 0,0-1 1,0 0-1,0 1 1,0-1-1,0 0 0,0 1 1,0-1-1,0 1 1,-1 0-1,1-1 0,0 1 1,-1 0-1,0-1 1,1 1-1,-1 0 0,0 2 1,3 25 59,-1-1 0,-4 47 0,1-72-40,1-3-28,0 0 1,0 1-1,0-1 0,0 0 1,0 1-1,0-1 0,0 0 1,0 1-1,0-1 1,-1 0-1,1 1 0,1-1 1,-1 0-1,0 1 0,0-1 1,0 0-1,0 1 1,0-1-1,0 0 0,0 1 1,0-1-1,0 0 0,1 1 1,-1-1-1,0 0 0,0 0 1,0 1-1,1-1 1,-1 0-1,0 0 0,0 1 1,1-1-1,-1 0 0,8-8-1144,6-19 27,-1 1 661,2-6-166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7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21 181 19716,'-2'1'239,"1"1"-1,-1-1 1,0 0-1,1 1 1,-1-1-1,1 1 1,-1-1-1,1 1 1,0 0-1,-1 0 1,1 0-1,-1 2 1,2-4-198,0 1 1,0-1 0,0 1-1,0-1 1,0 0 0,0 1-1,0-1 1,0 1 0,0-1-1,0 1 1,0-1 0,0 0-1,0 1 1,0-1 0,1 1-1,-1-1 1,0 0 0,0 1-1,0-1 1,1 1 0,-1-1-1,1 1 1,14 6 760,-5-6-716,-1 0 0,0-1 0,0 0 0,1-1 0,-1 0 0,0 0 0,0-1 1,0 0-1,16-5 0,-1-3-48,0 0 1,27-16-1,-26 12-10,31-24-1,-49 33-21,0-1-1,0 0 1,-1 0 0,0-1-1,0 0 1,0 0 0,-1 0-1,6-11 1,-10 17-5,-1 0 0,1 0 0,0-1 0,-1 1 0,1 0 0,-1-1 0,1 1 0,-1 0 0,0-1 0,1 1 0,-1 0 0,0-1-1,0 1 1,0-1 0,0 1 0,0-1 0,0 1 0,-1 0 0,1-1 0,0 1 0,-2-3 0,1 3 1,1 1 0,-1-1 0,0 0 0,0 0-1,0 0 1,0 1 0,-1-1 0,1 1 0,0-1 0,0 1 0,0-1-1,0 1 1,0-1 0,-1 1 0,1 0 0,0 0 0,0 0-1,-1 0 1,0 0 0,-6 0 17,1 0 1,0 1-1,0 0 0,0 1 1,0 0-1,-12 4 0,3 2 43,1 0-1,1 1 1,-1 1-1,1 0 1,1 0-1,0 2 1,-14 15-1,19-18 4,0 0 0,0 1 0,1 0 1,0 0-1,1 1 0,0 0 0,1 0 0,0 0 0,0 1 0,-4 21 0,8-29-41,1 0 0,-1 0 0,1 0 0,0-1 0,0 1 0,1 0 0,-1 0 0,1 0 0,0 0 0,0 0-1,2 4 1,-2-6-14,0 0 0,0 0 0,0 0 0,1 0 0,-1 0 0,1 0 0,-1 0 0,1 0 0,0-1 0,0 1 0,0-1 0,-1 1 0,2-1 0,-1 0 0,0 0 0,0 0 0,0 0 0,0 0 0,1 0 0,2 0 0,4 0-78,0-1 0,0 1 0,0-2 0,-1 1 0,1-1 0,0-1 0,-1 1 0,1-2 0,-1 1 1,1-1-1,-1 0 0,0-1 0,13-7 0,11-8-358,53-42 0,-37 23 53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230 140 12323,'6'-18'729,"-1"7"-276,-1 0 0,-1 0 0,1 0 1,-2-1-1,0 1 0,0-1 0,-1-17 0,0 28-388,-1 1 0,0-1 0,0 1 0,0-1 0,0 1 0,0-1 1,-1 1-1,1-1 0,0 1 0,0-1 0,0 1 0,0-1 0,0 1 0,-1-1 0,1 1 0,0-1 0,-1 1 1,1-1-1,0 1 0,-1 0 0,1-1 0,0 1 0,-1 0 0,1-1 0,0 1 0,-1 0 0,1-1 0,-1 1 1,1 0-1,-2-1 0,1 1 21,0 1 0,0-1 0,0 0 1,0 0-1,0 1 0,0-1 0,0 0 0,0 1 1,0-1-1,0 1 0,0-1 0,0 1 0,1-1 1,-2 2-1,-26 27 1096,2 4-854,2 2 0,2 1 0,1 0 0,2 2 0,1 0 0,2 1 0,2 1 0,2 1 0,1-1 1,-10 82-1,19-100-259,1 0 1,2 34-1,0-49-152,0 0-1,0 0 1,1 0-1,-1 0 1,1 0-1,1 0 1,0 0-1,0-1 1,0 0-1,0 1 1,9 9-1,-11-14 39,0-1-1,0 1 1,0-1 0,1 0-1,-1 1 1,0-1-1,1 0 1,-1 0 0,1 1-1,0-1 1,-1-1 0,1 1-1,0 0 1,0 0-1,-1-1 1,1 1 0,0-1-1,0 1 1,0-1 0,0 0-1,0 1 1,0-1-1,0 0 1,-1-1 0,1 1-1,0 0 1,0 0 0,0-1-1,0 1 1,0-1-1,-1 0 1,1 1 0,0-1-1,0 0 1,-1 0-1,3-2 1,20-20-464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 18540,'-13'18'945,"2"-1"0,0 2-1,-13 31 1,20-39-769,0 0-1,1 1 1,0-1-1,1 0 1,0 1-1,1-1 0,0 1 1,1 13-1,1-22-142,-1-1 0,0 1-1,0 0 1,1 0 0,0-1-1,-1 1 1,1 0 0,0-1-1,1 1 1,-1-1 0,2 3-1,-3-4-21,1 0-1,0 0 1,0-1 0,0 1-1,0 0 1,0 0-1,0-1 1,0 1-1,0-1 1,0 1-1,0-1 1,1 1-1,-1-1 1,0 0-1,0 0 1,0 1-1,1-1 1,-1 0 0,0 0-1,0 0 1,0 0-1,1 0 1,-1-1-1,0 1 1,0 0-1,0 0 1,0-1-1,2 0 1,5-2-2,0-1-1,0 0 1,-1 0 0,0-1 0,0 0 0,0 0-1,0-1 1,8-9 0,46-59 9,-54 67-11,62-94 41,-37 53-28,-32 48-19,0 0 0,0 0 0,0 0 0,0 0 0,0 0 0,0 0 0,0 0 0,0 0 0,0 0 0,0 1 0,0-1 0,0 0 0,0 0 0,0 0 0,0 0 0,0 0 0,0 0 0,0 0 0,0 0 0,0 0 0,0 0 0,0 0 0,0 0 0,1 0 0,-1 0 0,0 0 0,0 0 0,0 0 0,0 0 0,0 0 0,0 0 0,0 0 0,0 0 0,0 0 0,0 0 0,0 0 0,0 0 0,0 0 0,0 0-1,0 0 1,0 0 0,1 0 0,-1 0 0,0 0 0,-3 12 20,-5 20 5,8-30-24,-6 22-19,1 0-1,1 0 0,1 1 0,1 0 0,2 33 1,0-55-46,0-1 1,0 1 0,0 0-1,1-1 1,-1 1 0,1-1 0,0 1-1,0-1 1,0 1 0,0-1-1,0 1 1,0-1 0,1 0-1,-1 0 1,1 0 0,2 3 0,-3-4 35,1 0 1,-1-1 0,1 1 0,-1-1 0,0 0-1,1 1 1,-1-1 0,1 0 0,-1 0 0,1 0 0,-1 0-1,1 0 1,-1 0 0,1 0 0,-1 0 0,1-1 0,-1 1-1,1-1 1,-1 1 0,0-1 0,1 0 0,-1 1-1,0-1 1,1 0 0,-1 0 0,0 0 0,0 0 0,0 0-1,1-1 1,26-23-351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17068,'1'-8'543,"0"5"-348,-1 0 0,1 0 0,0 1 0,-1-1 0,1 0 0,1 1 0,1-5 0,-3 7-176,0 0 0,0 0 1,0 0-1,1 0 0,-1 0 1,0 0-1,0 0 0,0 0 1,0 0-1,1 0 0,-1 0 1,0 0-1,0 0 0,0 1 1,0-1-1,0 0 1,1 0-1,-1 0 0,0 0 1,0 0-1,0 0 0,0 0 1,0 0-1,0 0 0,1 1 1,-1-1-1,0 0 0,0 0 1,0 0-1,0 0 0,0 0 1,0 1-1,0-1 0,0 0 1,0 0-1,0 0 0,0 0 1,0 1-1,0-1 0,0 0 1,0 0-1,0 0 0,0 0 1,0 1-1,0-1 0,0 0 1,0 0-1,0 0 0,0 0 1,0 0-1,0 1 0,1 13 591,-16 262 3216,-1-63-2758,14-177-956,1-21-279,0 0 0,1 0 0,0 0 0,5 27 0,-2-36-694,-1-9 434,1-10 39,-3 13 364,2-17-516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 13443,'1'-1'163,"0"1"0,-1-1-1,1 1 1,0-1 0,-1 1 0,1 0 0,0-1 0,0 1-1,-1 0 1,1-1 0,0 1 0,0 0 0,0 0 0,-1 0 0,1-1-1,0 1 1,0 0 0,0 0 0,0 0 0,0 1 0,-1-1-1,1 0 1,0 0 0,0 0 0,0 1 0,-1-1 0,1 0 0,0 1-1,0-1 1,0 1 0,0 0 67,-1 0-1,0 1 0,0-1 1,1 0-1,-1 0 1,0 1-1,0-1 1,0 0-1,0 0 1,-1 1-1,1-1 1,0 0-1,0 0 1,-1 1-1,1-1 1,-1 0-1,1 0 1,-1 0-1,1 0 1,-1 0-1,-1 2 1,-13 20 905,17-26-1098,-1 0 1,1 0-1,0 0 1,0 0 0,0 1-1,0-1 1,0 0-1,4-2 1,-1 0 6,-2 2-38,0 0-1,0-1 0,0 2 0,1-1 0,-1 0 1,1 1-1,6-4 0,-9 6-9,0-1 0,0 1 0,-1 0 0,1 0 0,0-1 0,-1 1 0,1 0 0,0 0 0,0 0 0,0 0 0,-1 0 0,1 0 0,0 0 0,0 0 0,-1 0 0,1 0 0,0 0 0,0 0 0,-1 1 0,1-1 0,0 0 0,-1 1 0,1-1 0,0 0 0,-1 1 1,1-1-1,0 1 0,-1-1 0,1 1 0,-1-1 0,1 1 0,-1 0 0,1-1 0,-1 1 0,1-1 0,-1 1 0,0 0 0,1 0 0,-1-1 0,0 1 0,1 0 0,-1-1 0,0 1 0,0 0 0,0 0 0,0 0 0,0-1 0,0 1 0,0 0 0,0 1 0,4 14 19,-4-15 0,1 0 1,-1 0-1,0 0 0,1 0 1,-1 0-1,0 0 0,0 0 1,0 0-1,0 0 0,0 0 1,0 0-1,0 0 0,0 0 1,0 1-1,-1-1 0,1 0 1,0 0-1,-1 0 0,1 0 0,0 0 1,-1 0-1,0 0 0,0 0 1,-4 9 48,0-1 0,1 1 0,0 0 0,0 0 0,1 0 1,0 0-1,1 1 0,0-1 0,0 20 0,2-29-61,0-1-1,0 1 1,1 0 0,-1 0-1,0 0 1,1 0-1,-1-1 1,1 1 0,-1 0-1,1 0 1,-1-1 0,1 1-1,-1 0 1,1-1-1,0 1 1,0 0 0,-1-1-1,1 1 1,0-1-1,0 0 1,-1 1 0,1-1-1,0 1 1,0-1-1,0 0 1,0 0 0,-1 1-1,1-1 1,0 0-1,2 0 1,34 0 16,-23 0-11,-11 0-7,-1 0 0,0 0 0,0 0 0,0 1 0,0-1 0,1 1 0,-1-1 0,0 1 0,0 0 0,0 0 0,0 0 0,0 0-1,-1 0 1,1 0 0,0 1 0,0-1 0,-1 1 0,1-1 0,-1 1 0,1-1 0,-1 1 0,0 0 0,0 0 0,1 0 0,0 3 0,-2-4 15,1 1 1,-1 0-1,0-1 1,0 1-1,0 0 1,0 0-1,0-1 1,0 1-1,-1 0 0,1-1 1,-1 1-1,1 0 1,-1-1-1,1 1 1,-1 0-1,0-1 1,0 1-1,0-1 1,0 0-1,0 1 1,0-1-1,0 0 1,0 1-1,0-1 1,-1 0-1,1 0 1,-1 0-1,1 0 0,-1 0 1,1 0-1,-1-1 1,-2 2-1,-18 7 196,0-2 0,0-1-1,-1 0 1,1-1-1,-26 1 1,1 1-781,62-13-3521,8-4 3281,-1 0-184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 13515,'0'0'52,"0"0"1,0 0 0,0 0-1,0 0 1,0 1-1,0-1 1,0 0-1,-1 0 1,1 0-1,0 0 1,0 0 0,0 0-1,0 0 1,0 0-1,0 0 1,0 0-1,-1 0 1,1 0-1,0 0 1,0 0 0,0 0-1,0 0 1,0 0-1,0 0 1,0-1-1,0 1 1,-1 0-1,1 0 1,0 0 0,0 0-1,0 0 1,0 0-1,0 0 1,0 0-1,0 0 1,0 0-1,0 0 1,0 0 0,-1-1-1,1 1 1,0 0-1,0 0 1,0 0-1,0 0 1,0 0-1,0 0 1,0 0 0,0 0-1,0-1 1,0 1-1,0 0 1,0 0-1,0 0 1,0 0-1,0 0 1,0 0 0,0 0-1,0-1 1,0 1-1,0 0 1,0 0-1,0 0 1,1 0-1,-1 0 1,0 0 0,0 0-1,0-1 1,-11 12 2284,-11 18 231,16-17-2041,1 0 0,0 1 0,0 0 0,-5 25 1,9-33-449,0 0 1,0 1-1,0-1 1,1 0-1,0 0 1,0 0 0,0 0-1,0 0 1,1 1-1,0-1 1,0 0 0,1 0-1,-1 0 1,1-1-1,5 10 1,-6-13-70,0 0 1,0 0-1,0 0 0,0 0 1,0 0-1,1 0 0,-1 0 1,0 0-1,0-1 0,1 1 1,-1 0-1,1-1 0,-1 1 1,0-1-1,1 0 0,-1 0 1,1 1-1,-1-1 1,1 0-1,-1 0 0,1 0 1,-1 0-1,1-1 0,-1 1 1,1 0-1,-1 0 0,0-1 1,1 1-1,-1-1 0,0 0 1,1 1-1,0-2 0,5-1 1,-1-1-1,0 0 0,0 0 0,0-1 0,6-5 1,-4 2-2,1 0 0,-1-1 1,0 0-1,-1-1 0,0 1 1,-1-1-1,0-1 0,0 1 1,-1-1-1,-1 0 0,0 0 1,4-18-1,-7 28-23,-1 0 0,0 0 0,0 0 1,0-1-1,1 1 0,-1 0 0,0 0 0,-1 0 0,1-1 1,0 1-1,0 0 0,0 0 0,-1 0 0,1-1 0,-1 1 0,1 0 1,-1 0-1,1 0 0,-1 0 0,0 0 0,1 0 0,-1 0 1,0 0-1,0 0 0,0 1 0,0-1 0,1 0 0,-1 0 1,0 1-1,-1-1 0,1 0 0,0 1 0,0-1 0,0 1 0,0 0 1,0-1-1,0 1 0,-1 0 0,1 0 0,0 0 0,0-1 1,0 1-1,-1 0 0,1 1 0,0-1 0,0 0 0,0 0 0,-1 0 1,-1 1-1,1 0-112,0-1 0,-1 1 1,1 0-1,-1 0 0,1 0 0,0 0 1,0 0-1,0 0 0,-1 0 1,1 1-1,0-1 0,1 1 0,-1 0 1,0-1-1,0 1 0,1 0 0,-1 0 1,1 0-1,0 0 0,-1 0 0,1 1 1,0-1-1,0 0 0,-1 4 1,2 7-582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18116,'-2'2'160,"1"0"0,0-1 0,0 1 0,0 0 0,0 0 0,0 0 0,0 0 0,0 1 0,1-1 0,-1 0 0,1 0 0,0 0 0,-1 0-1,1 1 1,0-1 0,1 4 0,-1-1 159,1 96 1012,4-1 0,20 110 0,-20-176-1161,5 35-3,-6-57-92,-1-14 19,1-26 39,5-64 35,2-26-252,36-162 0,-45 270 61,15-47-128,-16 53 132,1 1 1,-1 0 0,1 0 0,0-1-1,0 1 1,0 0 0,0 0 0,0 1-1,1-1 1,-1 0 0,1 1 0,0-1-1,3-1 1,-5 3 14,0 1 0,0 0 0,0-1 1,-1 1-1,1 0 0,0 0 0,0 0 0,0 0 0,0-1 0,0 1 0,-1 0 0,1 1 1,0-1-1,0 0 0,0 0 0,0 0 0,-1 0 0,1 1 0,0-1 0,0 0 1,0 1-1,-1-1 0,1 1 0,0-1 0,0 1 0,-1-1 0,1 1 0,-1-1 0,1 1 1,0 0-1,-1-1 0,1 1 0,-1 0 0,1 0 0,-1 1 0,13 27-83,-9-14 88,-2-1 1,0 0-1,0 0 0,-2 1 0,1-1 0,-2 1 0,0-1 0,-6 26 0,4-24 46,-2 1 0,0-1 0,0 0 1,-2 0-1,0-1 0,-1 0 0,-10 16 0,15-28-28,1 0 1,-1 0-1,0 0 0,0 0 0,0 0 1,0 0-1,0-1 0,0 1 1,-1-1-1,1 0 0,-5 2 0,7-4-25,0 0 1,0 1-1,1-1 0,-1 0 0,0 0 0,0 0 0,0 0 0,0 0 1,0 0-1,0 0 0,0 0 0,0 0 0,0 0 0,0 0 0,0-1 0,1 1 1,-1 0-1,0-1 0,0 1 0,-1-1 0,1 0-31,0 0 0,0 0 0,0-1 0,0 1 0,0 0 0,0 0 0,1-1 1,-1 1-1,0-1 0,1 1 0,-1-1 0,1 1 0,-1-1 0,1 1 0,0-1 0,-1-1 0,1-4-236,0-1 0,0 1 0,0 0 0,1-1 0,0 1 0,1 0-1,-1 0 1,1 0 0,1 0 0,-1 0 0,1 0 0,1 1 0,-1-1 0,1 1 0,0 0 0,6-7 0,10-7-645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55 20564,'1'6'657,"-8"-9"-1578,-3-7 769,0 0-208,-3-7-88,3-3-80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29 14203,'-5'0'1155,"5"-1"-1150,-1 0 1,1 0-1,0 0 0,-1 0 0,1 0 1,0 0-1,0 0 0,0 0 1,0 0-1,0 0 0,0-1 0,0 1 1,1 0-1,-1 0 0,0 0 1,0 1-1,1-1 0,-1 0 0,1 0 1,-1 0-1,1 0 0,-1 0 1,1 0-1,-1 0 0,1 1 0,0-1 1,1-1-1,-1 2-5,0-1 0,0 1 0,0 0-1,0 0 1,0 0 0,0 0 0,0 0 0,0 0 0,0 1-1,0-1 1,0 0 0,0 0 0,0 1 0,0-1 0,0 0 0,0 1-1,0-1 1,0 1 0,0 0 0,0-1 0,0 1 0,0 0-1,-1-1 1,1 1 0,1 1 0,-1-1 74,0 0 0,0 0 0,0 0 0,-1 0-1,1 0 1,0 0 0,0 0 0,-1 0 0,1 1 0,0-1 0,-1 0 0,0 0 0,1 2-1,-1-3 6,0 1-1,0-1 0,0 1 1,0-1-1,0 1 0,0-1 1,0 1-1,0-1 0,-1 1 1,1-1-1,0 0 0,0 1 1,0-1-1,-1 1 0,1-1 1,0 0-1,-1 1 0,1-1 1,0 0-1,-1 1 0,1-1 1,0 0-1,-1 1 0,0-1 1,-3 2 441,0 0 0,0-1 1,-1 1-1,1-1 0,-1 0 1,-5 0-1,-5 2-254,5 0-61,-1 0-1,1 1 0,1 1 0,-1 0 0,0 0 1,1 0-1,0 1 0,-13 12 0,15-12-129,1 0 0,0 0 0,0 0-1,0 0 1,1 1 0,0 0 0,0 0 0,1 1-1,0-1 1,0 1 0,-3 11 0,7-17-64,-1-1 1,1 0 0,0 1 0,-1-1-1,1 0 1,0 1 0,0-1 0,0 1-1,0-1 1,1 0 0,-1 1 0,0-1-1,1 0 1,-1 1 0,0-1 0,1 0-1,0 0 1,-1 1 0,1-1 0,0 0-1,0 1 1,0-1-8,0 0 0,0-1 0,0 0 1,-1 1-1,1-1 0,0 1 0,0-1 0,0 0 0,0 0 0,0 1 0,0-1 0,0 0 0,-1 0 0,1 0 1,0 0-1,0 0 0,0 0 0,0-1 0,0 1 0,0 0 0,0 0 0,0 0 0,0-1 0,-1 1 0,1-1 1,0 1-1,0-1 0,0 1 0,-1-1 0,1 1 0,0-1 0,0 0 0,0 1-1,-1-1 0,0 1 0,1 0 0,-1 0 0,0 0-1,0 0 1,1 0 0,-1-1 0,0 1 0,0 0 0,1 0 0,-1 0 0,0-1-1,0 1 1,0 0 0,1 0 0,-1-1 0,0 1 0,0 0 0,0 0 0,0-1 0,0 1-1,0 0 1,1 0 0,-1-1 0,0 1 0,0 0 0,0-1 0,0 1 0,0 0-1,0-1 1,0 1 0,0 0 0,0-1 0,0 1 0,0 0 0,-1 0 0,1-1 0,0 1-1,0 0 1,0-1 0,0 1 0,0 0 0,-1 0 0,1-1 0,0 1 0,0 0-1,0 0 1,-1 0 0,1-1 0,-1 1 0,1 0 0,-1 0 0,1 0 0,-1 0 0,1 0 0,0 0-1,-1 0 1,1 1 0,-1-1 0,1 0 0,-1 0 0,1 0 0,-1 1 0,1-1 0,-1 0 0,1 0 0,0 1-1,-1-1 1,1 0 0,0 1 0,-1-1 0,1 1 0,0-1 0,-1 0 0,1 1 0,0-1 0,0 1-1,-1-1 1,1 1 0,0-1 0,0 1 0,0-1 0,0 0 0,0 1 0,0-1 0,0 1 0,0 0 0,-1 1 6,1-1 0,-1 1 0,1 0 0,-1-1 0,1 1 0,0 0 0,0-1 0,0 1 0,0 0 0,0-1 0,1 1 0,-1 0 0,0-1 0,1 1 0,-1 0 0,1-1 0,-1 1 0,1-1 1,0 1-1,0-1 0,0 1 0,1 1 0,0-2 3,0 1 0,0-1 0,0 0 1,0 1-1,0-1 0,0 0 0,1 0 0,-1-1 1,0 1-1,0 0 0,1-1 0,-1 1 0,5-1 1,3 0 10,-1 0 0,1 0 0,-1-1 0,1-1 0,-1 0 0,15-4 0,-13 2-16,-1 0 1,0-1 0,0 0 0,-1-1-1,1 0 1,-1 0 0,14-13 0,-21 17-4,0 0 0,1 0 1,-1-1-1,0 1 0,-1 0 1,1-1-1,0 0 1,-1 1-1,1-1 0,-1 0 1,0 0-1,0 0 0,0 0 1,0 0-1,0 0 0,-1 0 1,1 0-1,-1 0 0,0 0 1,0 0-1,0 0 0,0-1 1,-1 1-1,1 0 1,-1 0-1,0 0 0,0 0 1,0 0-1,0 0 0,-1 1 1,-2-6-1,2 6 19,0-1-1,-1 1 1,1 0-1,-1 0 1,0 0-1,0 0 1,0 0-1,0 0 1,0 1-1,0-1 1,-4 0-1,6 1-117,-1 1 1,1-1-1,0 1 0,-1-1 0,1 1 0,0-1 1,-1 1-1,1 0 0,0 0 0,-1 0 0,1 0 0,-1 0 1,1 0-1,-1 0 0,1 0 0,0 0 0,-1 1 1,1-1-1,0 1 0,-1-1 0,1 1 0,0-1 1,-1 1-1,1 0 0,0 0 0,0-1 0,0 1 1,-1 1-1,1-1 49,1-1 1,0 1 0,0-1-1,0 1 1,0-1-1,0 1 1,0 0 0,0-1-1,0 1 1,0-1-1,0 1 1,0-1 0,0 1-1,1-1 1,-1 1-1,0-1 1,0 1 0,0-1-1,1 1 1,-1-1-1,1 1 1,7 9-619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14299,'0'-2'268,"0"1"1,1 0-1,-1 0 1,0 0-1,0 0 0,0 0 1,0 0-1,-1-1 1,1 1-1,0 0 0,0 0 1,-1 0-1,1 0 1,-1 0-1,1 0 0,-1 0 1,1 0-1,-1 0 1,0 0-1,-1-1 0,2 1-139,-1 1-1,0 0 1,0 0 0,1 0-1,-1-1 1,0 1-1,0 0 1,0 0-1,1 0 1,-1 0-1,0 0 1,0 1-1,0-1 1,1 0-1,-1 0 1,0 0 0,0 1-1,1-1 1,-1 0-1,0 1 1,0-1-1,1 1 1,-1-1-1,1 1 1,-1-1-1,0 1 1,1-1-1,-1 1 1,1 0 0,-1-1-1,1 1 1,-1 0-1,-1 2-99,0 0 1,0 0-1,0 0 0,0 0 0,1 0 1,-1 1-1,1-1 0,0 0 0,0 1 1,0-1-1,1 1 0,-1-1 1,1 1-1,0-1 0,0 7 0,0-9-42,0-1 0,0 0-1,0 1 1,0-1 0,0 0 0,0 1-1,1-1 1,-1 0 0,0 1-1,0-1 1,0 0 0,0 1 0,1-1-1,-1 0 1,0 0 0,0 1-1,1-1 1,-1 0 0,0 0 0,1 1-1,-1-1 1,0 0 0,1 0-1,-1 0 1,0 0 0,1 1 0,-1-1-1,0 0 1,1 0 0,-1 0-1,15-2-328,17-14-194,-29 14 438,5-2-18,8-5-248,32-13-1,-43 20 342,-1 1-1,0-1 0,1 1 1,-1 0-1,0 0 1,1 1-1,0-1 1,-1 1-1,1 0 0,-1 1 1,1-1-1,-1 1 1,6 1-1,-8-2 40,0 1 0,-1 0 0,1-1 0,-1 1 0,1 0 0,-1 0 1,0 0-1,1 0 0,-1 0 0,0 0 0,1 0 0,-1 1 0,0-1 0,0 0 0,0 1 0,0-1 0,0 1 0,-1-1 0,1 1 0,1 2 0,-2 0 42,1-1-1,-1 1 0,1-1 0,-1 1 0,0-1 0,0 1 1,-1-1-1,1 1 0,-2 5 0,-2 3 215,0 0 0,-1 0 1,0 0-1,-10 15 0,10-19-63,-1 0 1,0 0-1,0 0 0,-10 9 0,13-14-174,0 0-1,0 0 1,-1-1-1,0 1 1,1-1-1,-1 0 1,0 0-1,0 0 1,0 0-1,0-1 1,0 0-1,-5 1 1,8-1-98,-1-1 1,1 0 0,0 0-1,0 0 1,0 0 0,0 0-1,-1 0 1,1-1-1,0 1 1,0 0 0,0-1-1,0 1 1,0 0-1,0-1 1,0 1 0,0-1-1,0 0 1,0 1 0,0-1-1,0 0 1,0 0-1,0 1 1,0-1 0,1 0-1,-1 0 1,0 0-1,1 0 1,-1 0 0,1 0-1,-1 0 1,0-2 0,0-1-94,0 1-1,0-1 1,0 0 0,1 0 0,0 1 0,-1-1 0,1 0 0,1-5 0,3-10-605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17828,'-3'4'534,"0"1"-1,-1-2 1,0 1 0,0 0 0,-8 5-1,-11 9 704,16-12-1007,1 1 0,-1 0-1,1 0 1,0 0 0,1 1-1,-1-1 1,2 2 0,-1-1-1,-5 15 1,10-22-228,-1-1 0,1 1 0,0-1 0,0 1-1,0-1 1,0 1 0,0-1 0,0 1 0,0-1 0,0 1 0,0-1 0,0 1 0,0 0 0,0-1 0,1 1-1,-1-1 1,0 1 0,0-1 0,0 1 0,1-1 0,-1 1 0,0-1 0,1 0 0,-1 1 0,0-1-1,1 1 1,-1-1 0,1 0 0,-1 1 0,0-1 0,1 0 0,-1 1 0,1-1 0,-1 0 0,1 0 0,-1 1-1,1-1 1,-1 0 0,1 0 0,0 0 0,-1 0 0,1 0 0,-1 0 0,1 0 0,-1 0 0,1 0 0,-1 0-1,1 0 1,-1 0 0,1 0 0,0 0 0,-1-1 0,1 1 0,35-11-77,-30 9 58,37-14-75,-17 5 1,1 2 1,0 0 0,33-5-1,-59 14 93,0-1 0,0 1-1,0 0 1,1 0 0,-1 0-1,0 0 1,0 0 0,0 0-1,1 0 1,-1 0 0,0 0-1,0 1 1,0-1 0,1 0-1,-1 1 1,0-1 0,0 1-1,0-1 1,0 1 0,0 0-1,1 0 1,-1 0 13,-1 0 1,0 0-1,1 0 0,-1 0 0,0 0 0,1-1 1,-1 1-1,0 0 0,0 0 0,0 0 0,0 0 1,0 0-1,0 0 0,0 0 0,0 0 0,-1 0 1,1 0-1,0 0 0,0 0 0,-1 1 1,-3 6 165,0 1 1,-1-1 0,0 0-1,-6 8 1,8-13-108,-5 10 174,-1-1-1,-1-1 1,0 0-1,-1 0 1,0-1-1,0 0 1,-1-1-1,-1 0 1,-21 11-1,33-19-263,0-1 0,0 1 0,0-1 0,0 1 0,0-1 0,0 0 0,0 1 0,0-1 0,0 0 0,0 0 0,0 0 0,0 0 0,0 0 0,0 0 0,0 0 0,0 0 0,0 0 0,0 0 0,0-1 0,-1 1 0,2-1-87,-1 1 1,1-1 0,0 1 0,-1-1-1,1 1 1,0-1 0,-1 1 0,1-1-1,0 0 1,0 1 0,0-1 0,0 1 0,-1-1-1,1 0 1,0 1 0,0-1 0,0 0-1,0 1 1,0-1 0,0 1 0,1-1-1,-1 0 1,0 0 0,1-3-382,0 0 0,1 0-1,-1 0 1,1 1 0,0-1 0,0 0 0,0 1-1,4-5 1,13-9-688,4 2-327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17060,'2'-3'1760,"-4"4"-928,-1 8-280,-1 10 921,0 1-225,-2 8-336,0 1-216,2 0-224,1 1-104,3-4-384,0-5-216,4-12-520,3-5-392,1-10 872,-3-7-168,7-1-240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14259,'1'0'109,"-1"0"1,1 0-1,-1 0 0,0 1 0,1-1 1,-1 0-1,0 0 0,1 1 0,-1-1 1,0 0-1,0 0 0,1 1 0,-1-1 1,0 1-1,0-1 0,1 0 0,-1 1 1,0-1-1,0 0 0,0 1 0,0-1 0,0 1 1,0-1-1,0 0 0,1 1 0,-1-1 1,0 1-1,0-1 0,-1 1 0,1-1 1,3 23 1450,-2-14-754,0 20 4646,-9 21-4854,1-9-238,0 35-99,3 0 0,10 112 1,-5-181-287,2-7 8,6-15-4,5-24-19,-2-10-110,-8 31 60,0 1 0,1 0 0,10-22 1,-14 38 86,-1-1 1,1 1-1,0 0 1,-1 0-1,1 0 1,0 0-1,0 0 1,0 0-1,0 0 1,0 0-1,0 0 1,0 0 0,0 1-1,0-1 1,1 0-1,-1 1 1,0-1-1,0 1 1,1-1-1,-1 1 1,0-1-1,1 1 1,-1 0-1,0 0 1,1 0-1,-1 0 1,0 0-1,1 0 1,-1 0-1,0 0 1,1 1-1,-1-1 1,0 0 0,1 1-1,-1-1 1,0 1-1,0-1 1,1 1-1,1 1 1,0 0-3,0 0 0,0 0 0,0 0 0,0 1 0,-1-1 0,1 1 1,-1-1-1,1 1 0,-1 0 0,0 0 0,0 0 0,-1 0 0,1 0 1,1 4-1,-1 3 45,-1 0 1,-1 0-1,1 0 1,-2 0-1,1 0 1,-1-1-1,-1 1 1,0 0-1,0 0 1,-1-1-1,0 0 1,-1 1 0,0-1-1,0 0 1,-1-1-1,0 1 1,-7 8-1,12-16-38,-1-1 0,0 1 0,0 0 0,0 0 0,0-1 0,0 1 0,0 0 0,1-1 0,-1 1 0,-1-1 0,1 0 0,0 1 0,0-1 0,0 0 0,0 1 0,0-1 0,0 0 0,0 0 0,0 0 0,-1 0 0,1 0 0,0 0 0,0 0 1,0 0-1,0-1 0,0 1 0,0 0 0,0-1 0,0 1 0,0-1 0,0 1 0,0-1 0,0 1 0,0-1 0,0 0 0,0 1 0,0-1 0,0 0 0,1 0 0,-1 0 0,-1-1 0,-5-6-502,0-1 0,1 0 0,-9-15 1,4 7-1710,7 12 838,3 2-512,7 5-1211,1 0 2137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3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16508,'0'17'2144,"-1"7"-1248,-5 12-256,0 4 1505,2 9-929,2 3-176,2 1-384,0-3-111,6-4-225,1-5-232,3-13-544,0-8-329,2-15-535,-2-5 1008,0-15-200,-1-4-256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512 293 16964,'5'20'1380,"-4"-13"-918,1 0-1,0 0 1,0 0 0,0 0-1,1 0 1,4 7 0,-6-13-388,1 1 1,-1-1-1,0 1 1,1-1-1,-1 1 1,1-1-1,-1 0 1,1 0 0,0 0-1,-1 0 1,1 0-1,0 0 1,0 0-1,0 0 1,-1-1-1,1 1 1,0-1-1,0 0 1,0 1-1,0-1 1,0 0-1,0 0 1,0 0-1,0 0 1,0-1-1,0 1 1,3-1-1,3-2-41,0 0-1,0-1 0,0 1 0,-1-2 0,1 1 1,-1-1-1,0 0 0,-1 0 0,1-1 0,-1 0 1,0 0-1,-1-1 0,1 1 0,-1-1 0,-1-1 1,1 1-1,-1 0 0,0-1 0,4-12 1,-8 19-34,0 1 0,1-1 0,-1 0 0,0 1 0,0-1 0,1 1 1,-1-1-1,0 0 0,0 1 0,0-1 0,0 1 0,0-1 1,0 0-1,0 1 0,0-1 0,0 0 0,0 1 0,0-1 1,0 0-1,0 1 0,0-1 0,-1 1 0,1-1 0,0 0 1,0 1-1,-1-1 0,1 1 0,0-1 0,-1 1 0,1-1 1,-1 1-1,1-1 0,-1 1 0,1-1 0,-1 1 0,1 0 1,-1-1-1,1 1 0,-1 0 0,1-1 0,-1 1 0,0 0 0,1 0 1,-1 0-1,1 0 0,-1-1 0,0 1 0,1 0 0,-1 0 1,0 0-1,1 0 0,-1 0 0,0 0 0,1 1 0,-1-1 1,0 0-1,-3 1 4,0 0 1,1 0-1,-1 0 0,1 1 1,-1-1-1,1 1 0,0 0 1,-5 3-1,-5 7 87,1-1 0,0 1 0,1 1 0,0 0 0,-9 17 0,14-22-4,1 1 0,0 0 0,1 0 0,0 0 0,0 1 0,1-1 0,0 1 0,1 0 0,-3 19 1,5-28-75,0 1 1,0 0-1,-1 0 1,2 0-1,-1-1 1,0 1-1,0 0 1,0 0-1,1-1 1,-1 1-1,1 0 1,-1-1-1,1 1 1,0 0-1,0-1 1,0 1-1,0-1 1,0 1-1,0-1 1,0 0-1,0 1 1,1-1-1,-1 0 1,0 0 0,1 0-1,-1 0 1,1 0-1,-1 0 1,1 0-1,-1 0 1,1-1-1,0 1 1,-1-1-1,1 1 1,0-1-1,0 0 1,-1 1-1,4-1 1,0 0-146,1-1-1,-1 1 1,0-1 0,0 0 0,0 0 0,0-1 0,-1 0-1,1 1 1,0-2 0,-1 1 0,1 0 0,6-6 0,-7 5 60,0 0 1,0-1 0,0 0 0,-1 0 0,0 0 0,1 0 0,-2 0-1,1 0 1,0-1 0,2-7 0,5-26-424</inkml:trace>
  <inkml:trace contextRef="#ctx0" brushRef="#br0" timeOffset="1">12 29 21197,'-12'-4'1416,"12"-2"-2136,0-1 704,14 1 792,4 1-624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20 17404,'1'-1'202,"-1"0"0,0-1 0,1 1 1,-1-1-1,1 1 0,0 0 0,-1 0 1,1-1-1,0 1 0,0 0 0,0 0 1,-1 0-1,1 0 0,2-2 0,-4 24 1871,-2 11-1586,3-24-410,0 204 917,3-166-946,1 0 0,17 71 0,-21-115-357,-2-10 81,-7-18-181,-24-35-838,-70-98-1,122 167 1753,0 0 0,1-2-1,31 6 1,-38-11-704,0-1 0,0-1 0,0 0 0,0-1 0,0 0 0,0-1 0,12-5 0,-1-1-477,1-1 0,32-19-1,-30 14-88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12 16107,'-3'0'221,"1"0"-1,0 1 0,-1 0 1,1-1-1,0 1 0,0 0 0,0 0 1,-1 0-1,1 0 0,0 0 1,0 1-1,0-1 0,1 0 1,-1 1-1,0 0 0,1-1 0,-1 1 1,-1 3-1,-24 38 1652,25-40-1672,-8 17 487,0 1-1,-11 38 1,18-50-598,1 0 0,0 0 1,0 0-1,1 0 0,1 0 0,-1 1 1,1-1-1,1 0 0,2 16 0,-2-23-78,-1 0-1,1 0 0,-1 0 0,1 0 0,0-1 0,0 1 0,0 0 1,0 0-1,0 0 0,0-1 0,0 1 0,0-1 0,1 1 0,-1-1 0,1 1 1,-1-1-1,1 0 0,-1 0 0,1 0 0,3 2 0,-2-2-5,0 0 1,0-1-1,0 0 0,0 1 0,-1-1 1,1 0-1,0 0 0,0 0 0,0-1 0,0 1 1,0-1-1,5-1 0,2-2-4,1 0 1,-1-1-1,-1 0 1,1-1-1,-1 0 1,14-12-1,-7 4 17,-1-1-1,0-1 0,-1 0 1,12-19-1,-20 27 9,0-1 0,-1 0-1,-1 0 1,1-1 0,-1 0 0,-1 1 0,0-1-1,0 0 1,-1-1 0,1-13 0,-3 21-17,0 1-1,0-1 1,0 0 0,0 1-1,0-1 1,-1 0 0,0 1-1,1-1 1,-1 1 0,0-1-1,0 1 1,0 0 0,0-1-1,-1 1 1,1 0 0,-1 0-1,-2-4 1,2 5-37,1 0 1,-1 0-1,0 0 0,0 0 1,1 0-1,-1 0 1,0 0-1,0 0 0,0 1 1,0-1-1,0 1 0,0-1 1,0 1-1,0 0 1,0 0-1,0 0 0,0 0 1,0 0-1,0 1 1,0-1-1,0 0 0,0 1 1,-3 0-1,-59 23-1282,52-22 913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17628,'1'6'300,"0"0"1,-1-1-1,0 1 1,0 0 0,0 0-1,-1 7 1,-1 9 29,-10 636 3821,13-629-4049,1-26 143,-1-10-145,2-12 12,-5-74 326,-5 0 1,-22-116-1,23 183-362,1 3 19,6 22-28,4 12 19,-1-1-300,0 0 1,1 0-1,0 0 0,1-1 0,0 0 1,7 9-1,-10-15 123,0 1 1,0-1-1,0 0 1,1-1-1,-1 1 1,1 0-1,-1-1 0,1 0 1,0 0-1,0 0 1,0 0-1,0-1 1,0 0-1,1 0 1,-1 0-1,0 0 0,0 0 1,7-1-1,23-6-562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7666 491 13667,'-47'-31'12,"-96"-47"0,123 68-67,-73-38-457,34 16 460,-2 3 0,-114-40 0,61 41-84,-194-24-1,-122 16-341,294 26 476,-568-37 1357,427 27-863,-398 21 0,-680 69-19,1027-80-295,118-1 883,182 10-892,3 0 286,-42 3 0,61-1-341,1 1 0,-1-1 1,1 1-1,-10 5 0,-20 6 51,-9-8 220,29-4-218,0 1 0,1 1-1,-16 4 1,14-2-106,0-1-1,0-1 0,0-1 0,-25 1 0,-67-5-30,56 0 50,-32-4 22,-91-19-1,-25-2-74,95 22-119,0 6 0,-129 15 1,98-5-125,58-6 176,1 3 1,-127 29-1,179-28 45,0 0 1,1 1-1,0 2 0,1 1 1,0 0-1,-35 29 0,-114 113-204,164-148 197,-17 18 20,1 1 0,1 1 0,-23 34 0,38-49-22,1 1 0,0 0 0,0 1 1,1-1-1,1 1 0,1 1 0,0-1 0,1 1 0,0-1 0,-1 19 0,5 20-73,2 0 0,2 0-1,3-1 1,1 1 0,23 65-1,-22-88 62,1 0 0,2-1 0,1-1 0,1 0 0,2-1 0,0-1 0,33 38 0,-19-30-23,1-1 0,2-2 0,0-1 0,64 41 1,-62-49 20,1-2 1,0-1 0,2-2 0,49 14-1,-32-15-1,1-2 1,84 7-1,15-11-28,213-15 1,-257 1 19,806 28-181,-330 1-368,-99-13 3,203 4 207,-1-25 327,1642-161-774,-2085 141 879,-1-12 0,478-144 0,-654 161-44,-1-3 0,104-56 0,-166 78-19,0 0 0,0-1 0,0 0 0,0 0 1,-1-1-1,0 0 0,-1 0 0,1 0 0,6-12 0,-10 15-2,-1 0-1,0-1 0,0 1 0,0 0 0,-1-1 0,0 1 0,1-1 1,-1 0-1,-1 1 0,1-1 0,-1 0 0,0 0 0,0 1 0,0-1 1,-1 0-1,1 0 0,-1 1 0,-1-1 0,1 1 0,-4-9 0,-2-2-20,-2 1-1,1 0 1,-1 1-1,-1 0 1,-1 0-1,0 1 1,0 0 0,-20-15-1,-14-6-58,-54-32-1,89 59 77,-83-48-71,-105-43 1,-107-29-284,229 96 263,-39-14 122,-101-43 220,132 48-216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173 173 18652,'-19'11'1011,"1"1"-1,0 1 1,1 0 0,-21 22-1,32-28-841,-1-1-1,2 2 1,-1-1-1,1 1 1,0-1-1,0 1 0,1 1 1,0-1-1,0 1 1,1-1-1,1 1 0,-4 16 1,6-24-160,0 0-1,-1 0 1,1 0 0,0 0-1,0 1 1,0-1 0,0 0 0,1 0-1,-1 0 1,0 0 0,0 0-1,1 1 1,-1-1 0,1 0 0,-1 0-1,1 0 1,0 2 0,0-3-7,-1 1 1,1-1-1,0 0 0,-1 1 1,1-1-1,0 1 1,0-1-1,-1 0 1,1 0-1,0 1 0,0-1 1,-1 0-1,1 0 1,0 0-1,0 0 1,-1 0-1,1 0 1,0 0-1,0 0 0,0 0 1,4-1-4,-1-1 0,1 1-1,-1-1 1,0 0 0,0 0 0,0 0 0,7-5 0,15-14-10,22-23 0,-33 29 4,0 1 0,1 1 0,1 0 0,-1 1 0,27-14 0,-41 25 6,-1 0 1,0 0 0,1 0 0,-1 1-1,1-1 1,-1 1 0,1-1 0,-1 1-1,1 0 1,0-1 0,-1 1 0,1 0-1,-1 0 1,1 0 0,0 0 0,-1 0-1,1 1 1,-1-1 0,1 0 0,0 1-1,-1-1 1,1 1 0,-1-1 0,0 1 0,1 0-1,-1 0 1,1 0 0,-1 0 0,0 0-1,0 0 1,0 0 0,1 0 0,-1 0-1,0 0 1,0 1 0,-1-1 0,1 1-1,0-1 1,1 2 0,1 7 2,0 0 0,0 0 1,0 0-1,-2 0 0,2 14 1,2 7 2,-5-31-5,-1 0 0,2 0 0,-1 1 0,0-1 0,0 0 0,0 0 0,0 1 0,0-1 1,0 0-1,0 0 0,0 0 0,0 1 0,0-1 0,0 0 0,0 0 0,1 0 0,-1 1 0,0-1 0,0 0 0,0 0 0,0 0 0,1 0 0,-1 1 1,0-1-1,0 0 0,0 0 0,1 0 0,-1 0 0,0 0 0,0 0 0,0 0 0,1 0 0,-1 0 0,0 0 0,0 0 0,1 1 0,-1-1 0,0 0 1,0-1-1,0 1 0,1 0 0,-1 0 0,11-8 4,11-23 3,-19 26-6,11-18-1,31-43-1,-40 59 0,1 0 0,0 0 0,1 1 0,-1 0 0,1 0 0,11-7 0,-16 12-1,-1 0 1,0 0-1,0 1 1,1-1 0,-1 1-1,0-1 1,1 1-1,-1-1 1,0 1 0,1 0-1,-1-1 1,0 1 0,1 0-1,-1 0 1,1 0-1,-1 0 1,1 0 0,-1 1-1,0-1 1,1 0-1,-1 1 1,0-1 0,1 1-1,-1-1 1,0 1 0,1-1-1,-1 1 1,0 0-1,0 0 1,0 0 0,0 0-1,0 0 1,0 0-1,0 0 1,0 0 0,0 0-1,0 0 1,1 3 0,2 4-9,0 1 0,0 0 0,-1 0 1,4 17-1,-3-9 7,-2-12 1,-1 0 3,1 0 0,-1 1 0,1-1 0,1 0 0,3 6 0,-5-10-1,-1 0 1,1 0-1,0 0 0,0 0 1,0-1-1,-1 1 0,1 0 1,0 0-1,0 0 0,1-1 1,-1 1-1,0-1 0,0 1 0,0-1 1,0 1-1,0-1 0,1 0 1,-1 1-1,0-1 0,0 0 1,0 0-1,1 0 0,-1 0 1,0 0-1,0 0 0,1 0 1,-1 0-1,0-1 0,2 0 1,8-4-12,0-1 1,-1 0 0,1-1 0,-2 0 0,1-1 0,-1 0-1,0 0 1,8-11 0,4-1-90,1-2-56,-11 10-30,0 1 0,25-18 0,-36 29 169,1-1 0,0 1-1,0-1 1,-1 1 0,1-1 0,0 1 0,0-1-1,-1 1 1,1 0 0,0-1 0,0 1 0,0 0-1,0 0 1,0 0 0,-1 0 0,1-1 0,0 1-1,0 0 1,0 1 0,0-1 0,0 0 0,0 0-1,-1 0 1,1 0 0,0 1 0,1-1 0,-1 1 1,0 0 1,0 0-1,-1 0 1,1 0-1,0 1 1,0-1-1,-1 0 1,1 0-1,-1 0 1,1 1 0,-1-1-1,0 0 1,1 0-1,-1 1 1,0 1-1,1 10 13,-1-1 0,0 0-1,-3 14 1,2-16 72,1-6-57,-1 39 339,1-42-343,0-1-1,0 1 1,0-1-1,1 0 1,-1 1 0,0-1-1,0 1 1,0-1-1,0 0 1,0 1 0,0-1-1,0 0 1,1 1-1,-1-1 1,0 0 0,0 1-1,1-1 1,-1 0-1,0 1 1,0-1 0,1 0-1,-1 0 1,0 0-1,1 1 1,-1-1 0,0 0-1,1 0 1,-1 0-1,0 1 1,1-1-1,0 0 1,0-1 6,0 1 0,1-1-1,-1 0 1,0 1 0,0-1-1,0 0 1,0 0 0,0 0 0,0 0-1,0 0 1,0 0 0,0 0 0,0 0-1,1-3 1,53-88 115,-41 64-338,2 1 0,26-34 1,-42 61 202,0-1 0,0 1 0,0 0 0,1 0 0,-1 0 0,0-1 0,0 1 0,0 0 0,0 0 0,0 0 0,0-1 0,1 1 0,-1 0 0,0 0 0,0 0 0,0 0 0,0-1 0,1 1 0,-1 0 0,0 0 0,0 0 0,1 0 0,-1 0 0,0 0 0,0 0 0,0 0 0,1 0 0,-1 0 0,0-1 0,0 1 0,1 0 0,-1 0 0,0 0 0,0 1 0,1-1 0,-1 0 0,0 0 0,0 0 0,0 0 0,1 0 0,-1 0 0,0 0 0,0 0 0,0 0 0,1 0 0,-1 1 0,0-1 0,0 0 0,1 0 0,2 17-53,-5 26 246,2-39-166,-1 4 42,0 2 67,1 0 0,-1 0 0,2 0 0,1 18 0,-2-28-117,1 1 0,-1-1-1,0 1 1,0-1-1,0 1 1,0-1-1,0 1 1,1 0 0,-1-1-1,0 1 1,1-1-1,-1 1 1,0-1-1,1 0 1,-1 1 0,0-1-1,1 1 1,-1-1-1,1 0 1,-1 1-1,1-1 1,-1 0 0,1 1-1,-1-1 1,1 0-1,-1 0 1,1 1-1,-1-1 1,1 0 0,0 0-1,1 0 8,0 0 0,-1 0 0,1-1 0,-1 1 0,1-1 0,0 1-1,-1-1 1,1 1 0,-1-1 0,3-2 0,34-27 163,-36 29-172,62-68 122,-49 51-158,0 0 0,2 1 0,0 1 0,25-18 0,-41 33 22,-1 1-1,0 0 1,0 0-1,1 0 0,-1-1 1,0 1-1,1 0 1,-1 0-1,0 0 1,1 0-1,-1-1 1,0 1-1,1 0 1,-1 0-1,0 0 0,1 0 1,-1 0-1,0 0 1,1 0-1,-1 0 1,0 0-1,1 0 1,-1 0-1,0 0 1,1 0-1,-1 0 0,0 1 1,1-1-1,-1 0 1,0 0-1,1 0 1,-1 0-1,0 1 1,1-1-1,2 14-66,-7 27 21,3-32 39,0-3-37,1 0 1,-1 0-1,1 0 0,1 0 1,-1 0-1,1 1 1,3 10-1,-4-16 33,1 0-1,-1 1 0,1-1 1,-1 0-1,1 0 1,0 0-1,-1 0 0,1 0 1,0 0-1,0 0 1,0-1-1,0 1 0,0 0 1,0 0-1,0-1 1,0 1-1,0 0 1,2 0-1,-1-1 11,-1 1 0,1-1 1,0 0-1,0 0 0,0 0 0,0 0 0,0 0 0,0 0 1,0-1-1,0 1 0,0-1 0,0 1 0,-1-1 1,1 0-1,3-1 0,17-11-139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15835,'-10'29'2041,"1"5"-1209,-4 12-304,-1 7 2041,-2 10-1689,2 5-120,4-1-184,2-1-136,7-13-112,1-10-72,12-20-200,2-12-128,10-18-464,3-10-312,1-12 680,-3-4-144,3 2-112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61 485 17116,'-22'27'2341,"17"-23"-2056,1 1-1,1-1 1,-1 1-1,0 0 1,1 0-1,0 0 1,0 1-1,1-1 1,-4 12-1,5-16-271,1-1-1,0 1 1,0 0-1,0 0 1,0-1-1,0 1 1,0 0-1,0 0 1,0-1-1,0 1 1,0 0-1,0-1 1,1 1-1,-1 0 1,0-1-1,0 1 1,1 0 0,-1-1-1,1 1 1,-1 0-1,0-1 1,1 1-1,-1-1 1,1 1-1,-1-1 1,1 1-1,0 0 1,1-1-6,-1 1 1,1 0-1,-1-1 1,1 1 0,-1-1-1,1 0 1,0 0-1,-1 1 1,1-1-1,0 0 1,2-1-1,3 1-13,0-1 0,0-1 0,-1 0 0,12-4 0,-5 1-1,-1-1 0,-1-1 1,1 0-1,-1-1 0,0 0 0,-1 0 0,0-1 1,0-1-1,-1 0 0,0 0 0,-1 0 1,8-15-1,-15 25 8,-1-1 0,1 1 0,-1 0 0,0-1 0,0 1 0,1 0 1,-1-1-1,0 1 0,0-1 0,1 1 0,-1 0 0,0-1 0,0 1 0,0-1 0,0 1 1,0-1-1,0 1 0,0-1 0,0 1 0,0-1 0,0 1 0,0 0 0,0-1 0,0 1 0,0-1 1,0 1-1,0-1 0,0 1 0,0-1 0,-1 1 0,1 0 0,0-1 0,0 1 0,-1-1 1,1 1-1,0 0 0,-1-1 0,0 1 1,0 0 0,0 0 1,0 1-1,0-1 0,1 0 1,-1 1-1,0-1 0,0 0 1,0 1-1,1-1 0,-1 1 0,0 0 1,0-1-1,1 1 0,-1-1 1,0 1-1,1 0 0,-1 0 1,0 0-1,-2 4 7,0 1 1,0-1-1,0 1 1,0-1-1,1 1 1,0 0-1,0 0 1,1 0-1,-2 9 1,3-13-3,0-1-1,0 1 1,0-1 0,0 1-1,0-1 1,0 1 0,1-1-1,-1 1 1,0-1 0,1 1-1,-1-1 1,1 0 0,-1 1-1,1-1 1,0 0 0,-1 1 0,1-1-1,1 2 1,0-2 3,-1-1 1,1 1-1,-1 0 1,0-1 0,1 1-1,-1-1 1,1 1-1,0-1 1,-1 0-1,1 1 1,-1-1-1,1 0 1,-1 0-1,1 0 1,-1-1-1,1 1 1,0 0-1,-1 0 1,1-1-1,-1 1 1,3-2-1,6-2 43,0-1 0,0 1-1,0-2 1,-1 0 0,0 0-1,0 0 1,-1-1 0,0 0-1,0-1 1,10-13 0,4-7 136,36-58 0,-42 58-147,-1 0-1,-1-2 1,-1 1 0,-2-2 0,-1 1-1,-1-1 1,-2-1 0,-1 1-1,2-39 1,-9 56-36,-2 10 4,1 5-9,1 1 0,0-1 1,0 1-1,0-1 0,0 1 0,0-1 1,0 1-1,1-1 0,-1 1 0,0 0 1,0 3-1,-18 62 170,2 2 1,4 0-1,-6 77 0,17-127-105,1-13-39,0 0 1,0 1-1,1-1 0,-1 0 0,1 1 1,1-1-1,-1 0 0,1 0 0,0 1 1,0-1-1,1 0 0,4 10 0,-6-16-23,1 1-1,-1 0 0,0-1 0,1 1 0,-1 0 0,1-1 0,-1 1 0,1-1 0,-1 1 0,1-1 0,-1 1 0,1-1 0,0 1 0,-1-1 0,1 0 0,0 1 0,-1-1 0,1 0 1,0 0-1,0 1 0,-1-1 0,1 0 0,0 0 0,-1 0 0,1 0 0,0 0 0,0 0 0,-1 0 0,1 0 0,1-1 0,0 1-1,0-1 0,0 0 0,-1 0 0,1 0 0,0-1 0,0 1 0,-1 0 0,1-1 0,-1 1 0,3-4 0,2-2-3,-1-1 0,0 1 0,-1-1 0,5-10 1,-4 2-7,0 1 1,-2-1 0,0 0 0,0 0 0,-2 0 0,0-22 0,-1 38 5,0 0 0,0 0 0,0 0 0,0 0 1,0 0-1,0 0 0,0 0 0,-1 0 0,1 0 0,0 0 0,0 0 1,0 0-1,0 0 0,0 0 0,0 0 0,0 0 0,0 0 0,0 0 1,0 0-1,0 0 0,0 0 0,0 0 0,0-1 0,-1 1 0,1 0 0,0 0 1,0 0-1,0 0 0,0 0 0,0 0 0,0 0 0,0 0 0,0 0 1,0 0-1,0 0 0,0 0 0,0 0 0,0 0 0,0-1 0,-1 12-2,1-7 5,1 0 0,0 0 0,0 1 0,0-1-1,0 0 1,1 0 0,-1-1 0,1 1 0,0 0-1,0 0 1,1-1 0,-1 1 0,1-1 0,0 0-1,0 0 1,0 0 0,0 0 0,0 0 0,1-1-1,-1 0 1,1 1 0,-1-1 0,1 0 0,0-1-1,0 1 1,0-1 0,0 0 0,0 0 0,0 0-1,1 0 1,-1-1 0,0 1 0,6-1 0,2-1 8,0 0 0,0-1 1,0 0-1,0-1 0,0 0 1,-1-1-1,0 0 0,1-1 1,-1 0-1,16-11 0,-13 6 3,0 0-1,-1 0 1,21-22 0,-31 29-13,1-1 0,-1 1 1,0-1-1,0 1 0,-1-1 1,1 0-1,-1 0 0,0 0 1,0-1-1,0 1 1,-1 0-1,1-1 0,-1 1 1,0-1-1,-1 0 0,1 1 1,-1-1-1,0-5 1,0 9-2,0-1 0,0 1 0,-1-1 0,1 1 0,0 0 1,-1-1-1,1 1 0,-1-1 0,0 1 0,0 0 1,1 0-1,-1 0 0,0-1 0,0 1 0,0 0 0,0 0 1,0 0-1,0 0 0,-1 0 0,1 1 0,0-1 1,0 0-1,-1 0 0,1 1 0,0-1 0,-1 1 0,1-1 1,0 1-1,-1 0 0,1-1 0,-1 1 0,1 0 1,-1 0-1,1 0 0,-1 0 0,1 0 0,-1 0 0,1 1 1,0-1-1,-1 0 0,-1 2 0,-4 0-3,1 0-1,0 0 1,0 1-1,0 0 0,0 0 1,0 0-1,-8 8 1,9-7-15,0 1 0,0 0 0,0 0 0,1 0 0,0 1 0,0-1 0,1 1 0,-1 0 0,1 0 0,0 0 0,1 1 0,0-1-1,0 1 1,0-1 0,-1 14 0,3-16-45,0 0 0,0 0 0,0 0 0,1 0-1,-1-1 1,1 1 0,0 0 0,0 0 0,1 0 0,-1 0-1,1-1 1,-1 1 0,1-1 0,1 1 0,-1-1-1,0 0 1,1 0 0,-1 0 0,1 0 0,0 0 0,0-1-1,0 1 1,0-1 0,1 0 0,-1 0 0,1 0-1,-1 0 1,8 2 0,-5-2-4,1 0 1,0 0-1,0-1 0,10 1 0,34 0-389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103 128 17300,'-3'16'531,"0"1"0,-1 0 1,-1-1-1,-1 0 0,-12 24 0,-7 21 728,16-37-910,2 2 1,0-1-1,2 1 1,0 0-1,0 26 0,5-47-307,0 0 0,0 0 0,0-1 0,1 1 0,0 0 0,0-1 0,0 1 0,0 0 0,4 6 0,-4-9-38,0-1 0,0 1-1,0-1 1,0 0 0,0 1-1,0-1 1,1 0 0,-1 0 0,0 0-1,1 0 1,-1 0 0,1 0-1,-1 0 1,1 0 0,-1-1 0,1 1-1,0-1 1,-1 1 0,1-1-1,0 1 1,0-1 0,-1 0 0,1 0-1,0 0 1,-1 0 0,1 0-1,0 0 1,0-1 0,-1 1-1,4-1 1,5-3-63,-1 1 0,1-1 0,-1-1 0,0 0 0,0 0 0,-1-1 0,0 0-1,0 0 1,0-1 0,0 0 0,7-10 0,9-10-374,37-58 0,-41 51-49,0 0 1,23-59-1,-35 71 203,0-1 0,-2 0 0,0 0 0,-2 0 0,3-39 0,-8 32 49,1 30 229,0-1 0,0 1 0,0 0 0,0-1-1,0 1 1,0 0 0,0-1 0,0 1-1,0 0 1,0-1 0,-1 1 0,1 0 0,0-1-1,0 1 1,0 0 0,0 0 0,-1-1-1,1 1 1,0 0 0,0 0 0,-1-1 0,1 1-1,0 0 1,0 0 0,-1 0 0,1-1-1,0 1 1,-1 0 0,1 0 0,0 0 0,0 0-1,-1 0 1,1 0 0,0 0 0,-1 0-1,1 0 1,-1 0 0,-9 10 109,4 1 76,1 2 1,0-1-1,1 0 1,-5 25-1,-6 61 772,9-54-548,-2 14 348,-1 70 1,9-103-595,1-1 0,1 1 0,1 0 0,1-1 0,11 35 1,-15-57-207,1 0 0,0 0 0,-1 0 1,1 0-1,0 0 0,0 0 1,0 0-1,0-1 0,0 1 1,0 0-1,1-1 0,-1 1 1,1-1-1,-1 1 0,1-1 0,-1 0 1,1 1-1,0-1 0,0 0 1,3 2-1,-5-3 19,0 0 1,1 0-1,-1 0 0,0 0 1,0 0-1,0 0 0,0 0 1,0 0-1,0 0 0,0 0 0,1 0 1,-1 0-1,0 0 0,0 0 1,0 0-1,0 0 0,0 0 1,0 0-1,0 0 0,0 0 1,1 0-1,-1-1 0,0 1 1,0 0-1,0 0 0,0 0 1,0 0-1,0 0 0,0 0 1,0 0-1,0 0 0,0 0 0,0 0 1,1-1-1,-1 1 0,0 0 1,0 0-1,0 0 0,0 0 1,0 0-1,0 0 0,0 0 1,0 0-1,0-1 0,0 1 1,0 0-1,0 0 0,0 0 1,0 0-1,0 0 0,0 0 0,0 0 1,0-1-1,0 1 0,-1 0 1,-3-11-894,-8-7-57,-7-5 238,-1 2 1,-35-28-1,-49-31 2461,92 71-1265,12 9-398,-1 0-1,0 0 1,1-1 0,-1 1 0,1 0-1,0-1 1,-1 1 0,1-1 0,-1 1-1,1-1 1,-1 1 0,1-1 0,0 1-1,-1-1 1,1 1 0,0-1 0,0 1-1,-1-1 1,1 1 0,0-1 0,0 0-1,0 1 1,0-2 0,0 2-24,0-1 0,1 1 1,-1 0-1,0-1 0,1 1 0,-1-1 0,0 1 1,1-1-1,-1 1 0,1 0 0,-1-1 1,1 1-1,-1 0 0,1 0 0,-1-1 1,1 1-1,-1 0 0,1 0 0,-1 0 1,2-1-1,38-4 353,-26 4-362,7-3 109,0-2 1,-1 0-1,1-1 0,-2-1 1,34-18-1,-11 2-25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10 385 16019,'-3'7'815,"-3"14"749,6-17-508,6-11 406,100-164 2832,33-50-3458,-125 205-762,-14 16-72,0 0-1,0-1 0,0 1 1,0 0-1,0 0 1,0 0-1,1 0 1,-1 0-1,0 0 0,0 0 1,0 0-1,0 0 1,0 0-1,0 0 1,0 0-1,1 0 0,-1 0 1,0 0-1,0 0 1,0 0-1,0 0 1,0 0-1,0 0 0,0 0 1,1 0-1,-1 0 1,0 0-1,0 0 1,0 0-1,0 0 1,0 0-1,0 0 0,0 0 1,0 1-1,0-1 1,1 0-1,-1 0 1,0 0-1,0 0 0,0 0 1,0 0-1,0 0 1,0 0-1,0 0 1,0 1-1,0-1 0,0 0 1,0 0-1,0 0 1,0 0-1,0 0 1,0 0-1,0 0 0,0 1 1,0-1-1,0 0 1,0 0-1,0 0 1,0 0-1,0 0 0,0 0 1,0 0-1,0 0 1,0 1-1,-9 35 106,0-7-126,-6 12-294,2 1 0,2 0 0,-10 83 0,21-115 79,1-10-48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20212,'4'-4'1745,"2"-2"-1297,-4 2-176,-1 3 696,2 1-800,0 0 32,4 0-128,4 1-168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19556,'-10'12'1913,"2"-5"-1385,5-7-624,3-6 856,7-9-504,6-6-120,0-12-248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1213 14219,'0'0'75,"0"1"-1,0-1 1,-1 1 0,1-1 0,0 1-1,0-1 1,0 1 0,-1-1-1,1 1 1,0-1 0,-1 1-1,1-1 1,0 1 0,-1-1 0,1 0-1,-1 1 1,1-1 0,0 1-1,-1-1 1,1 0 0,-1 0 0,1 1-1,-1-1 1,1 0 0,-1 0-1,1 1 1,-1-1 0,0 0-1,1 0 1,-1 0 0,1 0 0,-2 0-1,1-1 32,1 0 0,-1 0 0,0 0 0,1 0 1,-1 0-1,0 0 0,1 0 0,0 0 0,-1-1 0,1 1 0,0 0 0,-1 0 0,1-3 0,-3-48 1684,6-16-641,4 0 0,17-84 0,50-130-433,-45 192-696,4 2-1,4 1 0,51-87 0,-78 155-29,2 0 0,1 1 0,21-23 0,-30 36 4,-1 1 1,2 0-1,-1 1 0,0-1 0,1 1 0,0-1 0,-1 2 0,1-1 0,1 0 0,-1 1 0,0 0 1,0 0-1,1 0 0,-1 1 0,1 0 0,0 0 0,9 0 0,-12 1 5,-1 0 0,1 1 0,-1-1 0,1 0 0,-1 1 0,1 0 0,-1 0 0,0 0 1,1 0-1,-1 0 0,0 0 0,0 0 0,0 1 0,0-1 0,0 1 0,0 0 0,3 3 0,-2-2-1,-1 1 1,0-1 0,0 1-1,0 0 1,0 0-1,-1 0 1,1 0-1,-1 0 1,1 8 0,0-1 17,-1 0 1,-1 0 0,0 0 0,-1 1-1,0-1 1,0 0 0,-4 12 0,-1-5 67,-1 0 0,0-1 1,-17 28-1,-3 7 210,26-51-289,1 0 1,-1 0 0,1 0-1,0 0 1,-1 0 0,1 0-1,0 0 1,0 0-1,-1 0 1,1 0 0,0 0-1,0 0 1,0 0 0,0 0-1,0 0 1,1 0 0,-1 0-1,0 0 1,0-1 0,1 1-1,-1 0 1,0 0-1,1 0 1,-1 0 0,1 0-1,-1 0 1,1 0 0,0-1-1,-1 1 1,1 0 0,0 0-1,1 0 1,3 2-4,-1 0 0,1-1 0,-1 0 0,1 0 0,8 2 0,7 3 9,-12-4-12,-1 1 1,0 0-1,0 1 1,0 0-1,0 0 1,-1 0-1,0 1 1,0 0-1,0 0 0,-1 0 1,0 1-1,9 13 1,-12-16 14,0 1 1,-1-1 0,1 1-1,-1-1 1,0 1 0,0 0-1,0-1 1,-1 1 0,1 0-1,-1 0 1,0-1-1,-1 1 1,1 0 0,-1 0-1,0-1 1,0 1 0,0-1-1,-1 1 1,0-1 0,0 1-1,0-1 1,0 0-1,-1 0 1,-2 4 0,-5 5 100,0-1 1,-1-1 0,0 1 0,0-2-1,-2 0 1,1 0 0,-24 13 0,15-11 56,0-2 1,-1 0 0,0-1 0,-33 8-1,52-16-174,-45 8 194,47-9-234,-1 0-1,0 0 0,0 1 1,0-1-1,0-1 0,0 1 1,0 0-1,0 0 0,0-1 0,1 1 1,-1-1-1,0 1 0,0-1 1,0 0-1,1 0 0,-1 0 0,0 0 1,1 0-1,-1 0 0,-2-3 1,3 2-19,1 1 0,-1-1 0,1 0 1,0 1-1,-1-1 0,1 0 1,0 1-1,0-1 0,0 0 0,0 0 1,0 1-1,0-1 0,1 0 0,-1 0 1,1 1-1,-1-1 0,1 0 1,-1 1-1,1-1 0,0 1 0,0-1 1,0 1-1,1-3 0,30-37-250,-28 36 171,38-40-424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16339,'7'-19'1723,"-5"15"-831,-5 11 170,0 6-663,1 0-1,1 1 0,0-1 0,1 0 1,0 0-1,1 0 0,4 18 0,-4-19-271,1 0-1,1 0 0,0-1 0,1 1 0,0-1 1,0 0-1,10 15 0,-13-23-188,1-1 0,-1 1 0,1-1 0,0 1 0,-1-1 0,1 0 0,0 0 0,1 0-1,-1 0 1,0 0 0,1-1 0,-1 1 0,1-1 0,-1 1 0,1-1 0,0 0 0,-1 0 0,1 0 0,0 0 0,0-1 0,0 1 0,0-1 0,0 0 0,-1 0 0,1 0 0,0 0 0,0 0-1,0 0 1,0-1 0,0 1 0,0-1 0,-1 0 0,1 0 0,0 0 0,5-3 0,-4 2-17,-1-1 0,1 1 1,0 0-1,-1-1 0,1 0 0,-1 0 0,0 0 1,0 0-1,0-1 0,0 1 0,4-8 0,10-29-565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16852,'-5'10'2008,"-3"4"-1352,-3 2-344,1 0 1529,10-2-2105,4-5 536,3-5-256,-2-2-136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4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9546,'299'-3'3410,"209"-8"-2889,-18-1-564,304 16 375,240 14 248,-411 27-638,-37-1 92,1560-20 959,-1822-26-966,576-12 618,-873 13-560,122-1 489,-119 3-168,0 1 0,57 12 0,-81-12-253,0 1 1,0-1-1,1 1 0,-2 0 1,1 1-1,0-1 0,-1 1 1,1 0-1,-1 0 0,0 1 1,0 0-1,4 6 1,-8-11-28,0-8 62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5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15755,'-37'12'2923,"36"-12"-2818,0 1-1,0 0 1,0-1 0,0 1 0,0-1-1,0 1 1,0 0 0,0 0-1,0 0 1,0 0 0,0 0 0,-1 1-1,2-1-41,0-1-1,0 1 0,0-1 0,0 1 0,0-1 0,0 1 0,0-1 1,0 1-1,0-1 0,0 1 0,0-1 0,1 1 0,-1-1 0,0 1 1,0-1-1,0 1 0,1-1 0,-1 0 0,0 1 0,0-1 0,1 1 1,-1-1-1,0 0 0,1 1 0,-1-1 0,0 0 0,1 1 0,-1-1 0,1 0 1,-1 0-1,1 1 0,0-1 0,2 2 46,1 0 0,0 0 0,0-1 0,0 0 1,0 0-1,0 0 0,0 0 0,0 0 0,1-1 0,3 0 0,49-2 144,-32 0-131,165-16 195,-18 1-215,-168 17-98,22 1 1,-25-1-4,-1 0 0,1 0 0,-1 0 1,0 0-1,1 1 0,-1-1 1,0 0-1,1 0 0,-1 0 0,0 1 1,1-1-1,-1 0 0,0 0 0,1 1 1,-1-1-1,0 0 0,0 1 0,1-1 1,-1 0-1,0 1 0,0-1 1,0 0-1,0 1 0,1-1 0,-1 0 1,0 1-1,0-1 0,0 1 0,0-1 1,0 0-1,0 1 0,0-1 1,0 1-1,0-1 0,0 0 0,0 1 1,0-1-1,0 1 0,0-1 0,-1 0 1,1 1-1,0-1 0,0 0 0,0 1 1,-1-1-1,1 0 0,0 1 1,0-1-1,-1 0 0,1 1 0,0-1 1,0 0-1,-1 0 0,0 1 0,-8 9 63,0 0 0,-1 0 0,-1-1-1,0 0 1,-19 12 0,4-3 83,-64 46 348,-184 141 998,257-189-1407,17-15-249,4-2-88,34-22-871,49-39 434,-38 26 222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49 11290,'4'-4'759,"-2"2"-464,0 1 0,0-1-1,-1 0 1,1 1 0,-1-1 0,1 0-1,-1 0 1,1 0 0,-1 0 0,0 0-1,0-1 1,0 1 0,0 0-1,-1 0 1,1-1 0,-1 1 0,1-5-1,-1 7-224,0 0 0,0 0 0,0-1 0,0 1 0,-1 0 0,1 0 0,0-1 0,0 1 0,0 0 0,-1 0 0,1 0-1,0 0 1,0 0 0,0-1 0,-1 1 0,1 0 0,0 0 0,0 0 0,-1 0 0,1 0 0,0 0 0,-1 0 0,1 0 0,0 0 0,0 0-1,-1 0 1,1 0 0,0 0 0,0 0 0,-1 0 0,1 0 0,0 0 0,0 0 0,-1 0 0,1 0 0,0 0 0,0 1 0,-1-1-1,1 0 1,0 0 0,0 0 0,-1 1 0,-11 7 1030,-12 13-445,2 2 1,0 1-1,-21 29 1,-24 27-338,18-32-254,-2-1 1,-2-3-1,-1-2 0,-102 59 1,138-88-80,18-13 14,0 0 0,0 0 0,0 0 1,0 0-1,0 0 0,0 0 1,-1 0-1,1 0 0,0 1 1,0-1-1,0 0 0,0 0 1,0 0-1,0 0 0,0 0 1,0 0-1,0 1 0,0-1 1,0 0-1,0 0 0,0 0 0,0 0 1,0 0-1,0 0 0,0 1 1,0-1-1,0 0 0,0 0 1,0 0-1,0 0 0,0 0 1,0 0-1,0 1 0,0-1 1,0 0-1,0 0 0,0 0 1,1 0-1,-1 0 0,0 0 0,0 0 1,0 1-1,0-1 0,0 0 1,0 0-1,0 0 0,0 0 1,1 0-1,-1 0 0,0 0 1,0 0-1,0 0 0,0 0 1,0 0-1,0 0 0,1 0 1,3 0-7,1 1 0,-1-2 0,0 1 0,1 0 0,-1-1 0,5-1 0,128-34-60,-86 21 10,0 2 0,1 2 0,86-6 0,-134 16-38,-1 1 57,0 0-1,-1 0 0,1-1 0,-1 2 0,1-1 0,-1 0 1,1 0-1,0 1 0,-1-1 0,1 1 0,-1 0 0,0 0 1,1 0-1,-1 0 0,3 2 0,-1 4-157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5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 13267,'-5'0'167,"0"-1"0,0 1 0,0 0 1,0 0-1,0 0 0,0 1 0,0 0 0,0 0 1,0 0-1,0 0 0,1 1 0,-1 0 0,1 0 1,-1 0-1,1 1 0,0-1 0,-1 1 0,-3 4 1,-6 5 279,0 1 1,1 1 0,-16 21 0,10-11-187,2 2 1,0 0-1,2 0 1,1 2-1,1 0 0,1 0 1,2 1-1,1 0 1,1 1-1,2 0 1,0 1-1,2-1 1,1 45-1,3-65-210,1 1 0,0-1-1,1 1 1,0-1 0,0 0-1,1 0 1,8 18 0,-9-24-40,0-1-1,-1 0 1,1 0 0,1 0 0,-1 0 0,0 0 0,1 0 0,-1-1 0,1 1-1,0-1 1,-1 0 0,1 0 0,1 0 0,-1 0 0,0 0 0,0-1 0,1 1-1,-1-1 1,0 0 0,1 0 0,0 0 0,-1 0 0,1-1 0,-1 0 0,6 1-1,0-3 8,0 1-1,-1-1 0,1 0 0,-1 0 0,1-1 0,-1-1 0,0 1 0,0-1 0,0 0 0,-1-1 0,0 0 0,12-10 0,7-8 108,41-47-1,-42 42 55,-2-1-1,34-56 0,-49 72-111,0-1-1,-2-1 1,0 1-1,0-1 1,-1 0-1,-1 0 1,-1 0-1,0-1 1,1-17 0,-4 27-41,0-1 0,-1 1 1,0 0-1,0-1 1,-1 1-1,1 0 1,-1 0-1,-1 0 0,1 0 1,-1 1-1,0-1 1,0 0-1,0 1 1,-1 0-1,0 0 0,0 0 1,-1 0-1,1 1 1,-1 0-1,0 0 1,-9-6-1,8 6-28,0 1 1,0 0-1,0 0 0,0 0 1,-1 1-1,1 0 0,-1 0 1,0 0-1,1 1 0,-1 0 1,0 1-1,0-1 0,0 1 1,1 1-1,-1-1 0,0 1 1,0 0-1,0 1 0,-11 3 1,16-4 10,1 0 1,-1 0 0,0 0-1,1 0 1,-1 0 0,1 0 0,-1 1-1,1-1 1,-1 0 0,1 1 0,0-1-1,0 1 1,-1 2 0,4 0-40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8:5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14515,'14'9'1408,"9"15"-815,-1 9-201,5 18 520,2 9-96,-7 10-96,-1 6-120,-10 10-232,-8 4-96,-15 15-128,-9 2-40,-22-1-96,-13 3-152,-16 3-104,-6 0 216,-1-16-64,4-7-16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9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9578,'-1'2'89,"-5"16"569,9-14-386,6-7-79,-6 2-150,4-3 186,0 0 0,0 0 1,1 1-1,14-4 0,-20 7-136,1-1-1,0 1 1,0 0-1,-1 0 0,1 0 1,0 0-1,-1 1 1,1-1-1,0 1 0,-1-1 1,1 1-1,0 0 1,-1 0-1,1 0 0,-1 1 1,0-1-1,1 0 1,2 4-1,12 7 152,1-1 0,0-1 0,1 0-1,0-2 1,1 0 0,-1-1 0,37 8 0,-9-6-253,1-2 0,61 1 0,256 1 27,-227-7-11,-51-2 30,0 3-1,97 18 1,311 64 37,4-30-3,-142-16-67,-45-3 2,459-12-13,-391-20-49,400-16 46,-705 10 9,339-8 0,66-2-1,-1-22 0,515-87 18,-874 108-12,316-33 70,3 25 139,-212 22-76,457-8-33,-638 5-105,-1-2 1,0-2-1,0-3 0,0-1 0,-1-2 1,76-32-1,-97 35-5,-11 4 4,-1 0 1,1 0-1,-1-1 0,0 0 1,0-1-1,13-11 0,-23 17-4,-1 1-1,1 0 1,-1-1-1,0 1 0,1 0 1,-1-1-1,0 1 1,0 0-1,1-1 0,-1 1 1,0 0-1,0-1 0,0 1 1,1-1-1,-1 1 1,0-1-1,0 1 0,0 0 1,0-1-1,0 1 1,0-1-1,0 1 0,0-1 1,0 1-1,0-1 0,0 1 1,0 0-1,0-1 1,0 1-1,0-1 0,-1 1 1,1-1-1,0 1 1,0 0-1,0-1 0,-1 1 1,1-1-1,0 1 0,-1 0 1,1-1-1,0 1 1,-1-1-1,-18-8-94,-2 4-2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9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9186,'2'-1'2232,"24"-16"-244,-25 16-1920,0 0 1,0 1-1,1-1 0,-1 1 1,0-1-1,0 1 0,0-1 1,1 1-1,-1-1 0,0 1 1,0 0-1,1 0 1,-1 0-1,0 0 0,0 0 1,1 0-1,-1 0 0,0 0 1,0 0-1,1 1 0,1 0 1,1 1-46,-1 0 0,0 0 1,1 0-1,0 0 0,-1 0 0,1-1 1,0 0-1,0 0 0,0 0 0,0 0 0,0 0 1,0-1-1,0 0 0,0 1 0,0-2 1,0 1-1,0 0 0,0-1 0,0 0 1,4-1-1,-1 1 29,0-1-1,-1 2 1,1-1-1,0 1 1,0 0 0,7 1-1,25 6 20,-1-3 0,49 1-1,108 10 164,-53 0-161,109 21 5,-93-10-95,-103-21 35,0-3 0,63-6-1,-55 1 5,74 6 0,188 24-80,-289-22 63,1 1-1,57 19 0,-61-15-1,2-1 0,-1-2 0,39 3 1,30-5 23,0-4 1,169-21-1,-127-2-13,-19 1 32,141-3 0,-146 21 29,534-23 8,16-45 131,-530 55-54,0 7 0,268 17 0,439 16 18,-667-19 231,-203-2 372,11-6-981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59:4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203 397 10058,'-19'-2'954,"14"0"-723,0 1 0,-1 0 0,1 1 0,-1-1-1,1 1 1,-1 0 0,1 1 0,-1-1-1,-7 3 1,12-2-195,0-1-1,-1 1 1,1 0-1,0 0 0,0 0 1,0 0-1,1 1 1,-1-1-1,0 0 1,0 0-1,1 0 1,-1 1-1,0-1 0,1 0 1,-1 1-1,1 1 1,-7 27 203,6-21-170,-25 239 263,19-144-288,-31 443 612,24-402-563,6-81 66,1 88 0,8-146-147,0 1 1,0-1-1,0 0 1,1 1-1,0-1 1,0 0-1,1 0 1,0 0-1,0-1 1,0 1-1,1-1 1,-1 0-1,9 9 1,2 1-9,2 0 0,31 23 0,-38-32 2,-1 0 1,2-1-1,-1 0 0,1-1 1,-1 0-1,1 0 1,0-1-1,1 0 1,-1-1-1,18 2 0,7-3 157,67-5 0,9 0 166,-15 14-217,-1 4 0,110 31 0,-82-17-112,250 36 22,-35-8 0,-68 8-29,-219-49 10,-1 3 1,0 2-1,54 32 1,-55-24 18,-21-11 4,1 0 0,0-3-1,1 0 1,0-2 0,33 9 0,-34-15-3,1-1 0,0-2 1,1 0-1,-1-2 0,43-5 0,-8-4-1,93-24 0,-64 11 22,112-11 0,-158 27-34,1 3 1,0 2-1,0 2 1,60 10-1,-67-5-11,1-2 1,1-2-1,85-6 0,-112 2 29,1 1-1,-1 1 0,0 0 0,0 1 0,0 1 0,30 9 1,-1 5 110,47 23 1,-76-32-111,1 0-4,0-1 0,1-1 0,0 0 0,26 4-1,-33-8-24,-1-1-1,0-1 0,1 1 1,-1-2-1,0 0 0,0 0 1,1-1-1,20-7 1,-2-2-27,-1-3 1,35-19 0,-34 16-4,55-22-1,-74 36 29,0 0 0,18-2-1,-20 4 4,0 0 0,0-1 0,0-1 0,0 1 0,9-5 0,-3-2-6,-1 0 0,0-1 0,0-1 1,-1 0-1,-1 0 0,0-2 0,14-17 0,-15 17 7,0 0 0,1 0-1,0 1 1,1 1 0,1 0-1,0 1 1,23-13-1,69-18-4,-74 31-86,0-2 1,45-24-1,-70 31 41,-1 1 0,0-1-1,0-1 1,-1 1 0,1-1-1,-1 0 1,-1 0 0,1 0 0,-1-1-1,0 1 1,0-1 0,-1 0-1,0 0 1,0-1 0,0 1 0,-1-1-1,1-10 1,2-13-31,-1 0 1,-2-59-1,-2 84 75,-10-152-343,5 111 181,2 0 0,2-1 0,6-54 0,-1 82 157,1 1 0,1-1 0,1 1 0,0 1 0,16-28 1,-10 21 8,17-49 1,-16 22-1,-1-1-1,-3 0 1,-2-1 0,-2-1-1,-3-81 1,-8 88-18,-3 0 0,-1 1 1,-21-60-1,19 70 66,-43-120 96,53 155-98,0 0 1,-1 0-1,1 1 1,0-1 0,-1 0-1,1 1 1,-1-1-1,0 1 1,1 0-1,-1 0 1,0-1 0,0 1-1,0 0 1,0 0-1,0 1 1,0-1-1,-4-1 1,-16-8-37,5 0-8,0 0-1,-1 2 1,1 0 0,-2 1-1,1 1 1,-1 0 0,0 2-1,0 0 1,-22-1 0,-24 1 90,-93 6 1,22 2 224,62-5-202,0-4 1,0-2 0,0-4-1,-80-22 1,87 15-87,0 2 0,-1 4-1,0 3 1,0 3 0,-85 3 0,-281-4 81,139-13-56,-1 23-1,111 16-6,83-7 33,-125-2-1,135-13-32,-76-1 15,130 5-42,0 2 0,-53 11 0,-81 33 13,-43 8-19,189-51-11,0-1 1,1-1-1,-1-2 1,0 0 0,0-2-1,-42-7 1,-13-8 1,-109-10 0,97 21-3,-294-30 14,358 32 6,0 0-1,-48 2 1,66 3 96,-1 0 1,0 0-1,1 1 1,-1 1-1,1 0 1,0 0-1,0 1 0,0 1 1,-15 8-1,24-11-71,-1-1 0,1 0 0,0 0-1,-1 0 1,1 0 0,-1 0 0,1-1-1,-1 1 1,1-1 0,-1 1 0,-4-1 0,-13-3 192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2109 11346,'0'-2'200,"0"-1"0,1 1-1,-1 0 1,1 0-1,-1 0 1,1-1-1,0 1 1,0 0-1,0 0 1,0 0-1,0 0 1,1 0-1,-1 1 1,0-1 0,4-3-1,31-23 425,-18 15-326,42-38 289,71-76 0,44-71-390,-53 57-141,-8 14-31,245-263 34,-226 256-31,145-142 2,18 23 28,-185 174 104,176-94 0,-285 172-158,51-30 185,-49 28-156,0-1-1,1 1 0,-1 0 1,0-1-1,-1 0 0,1 0 0,-1 0 1,6-9-1,-9 13-35,0 0-1,0-1 1,0 1 0,0 0 0,0 0-1,0-1 1,0 1 0,0 0 0,0-1-1,0 1 1,0 0 0,0-1 0,0 1 0,0 0-1,0 0 1,0-1 0,-1 1 0,1 0-1,0 0 1,0-1 0,0 1 0,0 0-1,-1 0 1,1-1 0,0 1 0,0 0 0,-1 0-1,1 0 1,0-1 0,0 1 0,-1 0-1,1 0 1,0 0 0,0 0 0,-1 0-1,1 0 1,0 0 0,0-1 0,-1 1 0,1 0-1,0 0 1,-1 0 0,1 0 0,0 0-1,-1 0 1,1 0 0,0 1 0,0-1-1,-1 0 1,1 0 0,0 0 0,-1 0 0,1 0-1,-20 3-5,-17 7-67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46 11090,'4'-17'919,"4"-10"30,-6 25-139,-2 16 515,-4 18-859,-1-1 1,-1 0 0,-14 42 0,-41 85 27,-100 171 601,94-201-555,60-114-469,4-10-39,1 1 1,-1 0 0,1 1-1,0-1 1,0 0 0,0 0-1,1 1 1,-2 8-1,3-13-29,0-1-1,0 1 0,0-1 1,0 1-1,0-1 0,0 1 1,0-1-1,0 0 0,0 1 1,0-1-1,0 1 0,0-1 1,1 1-1,-1-1 0,0 1 1,0-1-1,0 0 0,1 1 1,-1-1-1,0 0 0,0 1 1,1-1-1,-1 1 0,0-1 1,1 0-1,-1 0 0,0 1 1,1-1-1,-1 0 0,1 0 1,-1 1-1,0-1 0,1 0 1,-1 0-1,1 0 0,-1 0 1,1 0-1,-1 0 0,1 1 1,0-1-1,21-5 17,-21 4-17,16-5-1,-1 0 1,0-2 0,0 0 0,21-15 0,60-50-11,-36 26 11,84-54-521,210-110 1,-275 172 339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13763,'2'31'4173,"-2"-25"-3686,1 31 481,0 3-425,2 0 1,1 0-1,11 45 1,-15-84-525,0 0 0,1 0 0,-1 0 0,0 0 0,0 0 0,1 1 0,-1-1 0,1 0 0,-1 0 0,1 0 1,-1 0-1,1-1 0,0 1 0,-1 0 0,1 0 0,0 0 0,0 0 0,0-1 0,0 1 0,1 0 0,-2-1-3,1 0 0,0 0 0,-1 0-1,1 0 1,0 0 0,-1 0 0,1-1-1,0 1 1,-1 0 0,1 0 0,0-1-1,-1 1 1,1-1 0,-1 1 0,1 0-1,-1-1 1,1 1 0,-1-1 0,1 1-1,-1-1 1,1 1 0,-1-1 0,1 0-1,4-7 83,-1-1 0,0 1-1,5-13 1,26-94 348,-10 31-272,-25 84-173,0 0 0,0-1 0,0 1 0,0 0 0,0 0 0,0 0 0,0 0 0,0-1 0,0 1 0,0 0 0,0 0 0,0 0 0,0 0 0,0-1 0,0 1 0,0 0 0,0 0 0,1 0 0,-1 0 0,0 0 0,0-1 0,0 1 0,0 0 0,0 0-1,0 0 1,1 0 0,-1 0 0,0 0 0,0 0 0,0-1 0,0 1 0,0 0 0,1 0 0,-1 0 0,0 0 0,0 0 0,0 0 0,1 0 0,-1 0 0,0 0 0,0 0 0,0 0 0,0 0 0,1 0 0,-1 0 0,0 0 0,0 0 0,1 1 0,4 6 25,-1-3 2,19-37 14,-5 5 1,-11 23-12,-5 11 26,-7 13 139,-30 14-1571,9-11 894,10-5 109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14899,'26'9'68,"0"0"1,0-2-1,0-1 0,1-2 0,0 0 0,35 0 1,165-14-605,-204 8 568,66-5-90,711-44 552,1001 7-125,-1627 42-363,991 6 235,52 8 175,-1090-15-391,290 2 775,-398 3-723,-15-1-63,1 0 1,-1-1-1,0 0 0,1 0 0,-1 0 1,1 0-1,7-2 0,-41-6-715,15 6 586,-9 1-30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0 628 15107,'0'0'107,"0"1"0,0-1 1,0 0-1,0 0 0,0 1 0,0-1 0,0 0 0,1 0 0,-1 0 0,0 0 1,0 1-1,0-1 0,0 0 0,0 0 0,0 0 0,1 1 0,-1-1 0,0 0 0,0 0 1,0 0-1,0 0 0,1 0 0,-1 0 0,0 0 0,0 1 0,0-1 0,1 0 1,-1 0-1,0 0 0,0 0 0,1 0 0,-1 0 0,0 0 0,0 0 0,0 0 0,1 0 1,-1 0-1,0 0 0,0 0 0,0 0 0,1 0 0,-1 0 0,0-1 0,0 1 1,1 0-1,10-11 1369,11-23-1723,-19 30 637,31-59-237,-2-2-1,-4-1 1,-2-1-1,23-93 1,-47 152-139,14-64 49,-15 65-12,0-1 1,0 1-1,-1-1 0,0 1 0,-1 0 0,1-1 0,-4-11 1,4 19-43,0-1 0,0 1 0,0-1 0,0 1 1,-1-1-1,1 1 0,0-1 0,0 1 0,0-1 1,-1 1-1,1-1 0,0 1 0,-1-1 0,1 1 1,0 0-1,-1-1 0,1 1 0,0 0 0,-1-1 1,1 1-1,-1 0 0,1-1 0,-1 1 0,1 0 1,-1 0-1,1 0 0,-1 0 0,1-1 0,-1 1 1,1 0-1,-1 0 0,1 0 0,-1 0 1,1 0-1,-1 0 0,1 0 0,-1 0 0,1 0 1,-1 0-1,1 1 0,-1-1 0,1 0 0,-1 0 1,1 0-1,-1 1 0,1-1 0,-1 0 0,1 0 1,-1 1-1,1-1 0,0 1 0,-1-1 0,1 0 1,0 1-1,-1-1 0,1 1 0,0-1 0,-1 1 1,-2 3 35,0-1 0,0 1 0,0 0 0,0-1 0,-3 8 0,0 5-23,1 1-1,0 0 0,1 0 1,1 0-1,0 0 1,1 0-1,1 1 1,1-1-1,0 0 0,5 27 1,4 12 42,32 100 0,-32-124-54,19 70 33,-25-88-35,0 1-1,-2 0 1,1 0-1,-3 29 1,0-41 7,1 1 1,-1-1 0,0 0-1,0 0 1,0 0-1,0 0 1,0 0 0,-4 5-1,5-8-6,0 0-1,-1 1 0,1-1 1,0 1-1,-1-1 0,1 0 1,0 1-1,-1-1 0,1 0 1,-1 1-1,1-1 0,-1 0 1,1 0-1,0 1 0,-1-1 1,1 0-1,-1 0 0,1 0 1,-1 0-1,1 0 0,-1 0 1,1 1-1,-2-1 0,1-1 3,1 1 0,-1-1 1,0 1-1,0-1 0,1 1 0,-1-1 0,0 1 0,0-1 0,1 0 0,-1 1 0,1-1 0,-1 0 0,1 0 0,-1 1 0,1-1 0,-1 0 0,1 0 1,-1-1-1,-3-8 66,0 0 0,0-1 0,1 1 0,1-1 0,0 0 1,0 0-1,1 0 0,0 0 0,1 0 0,2-17 0,-2 22-49,1 0 1,0-1-1,1 1 0,0 0 0,-1 0 0,2 0 0,-1 0 0,1 0 0,0 0 0,0 1 1,0-1-1,1 1 0,0 0 0,0 0 0,1 0 0,-1 1 0,1 0 0,0-1 0,7-3 1,37-12 94,-42 18-251,1-1 0,-1 1 0,0-1 0,0-1 0,0 1 0,-1-1 0,1 0 0,5-5 0,-11 8 70,0 0-1,0 0 1,0 0-1,0 0 1,-1 0-1,1 0 1,0 0-1,-1 0 1,1 0-1,-1 0 1,1 0-1,-1 0 0,0-1 1,1 1-1,-1 0 1,0 0-1,0 0 1,0-1-1,0 1 1,0 0-1,0 0 1,0 0-1,0-2 1,-1 0 9,-1 0 0,1 0 0,0 1-1,-1-1 1,1 1 0,-1-1 0,0 1 0,0 0 0,-2-3 0,-25-22-524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16091,'-6'-6'1473,"3"4"-1057,2 0-176,2 1 496,2-2-528,3 0 32,1 3-104,-1-1-208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17612,'8'-10'1599,"-6"8"-1388,-1 1 1,1-1-1,-1 0 1,1 0 0,0 1-1,0-1 1,0 0-1,2 0 1,-3 1-185,0 1 1,0 0-1,0 0 0,-1 0 1,1-1-1,0 1 0,0 0 1,0 0-1,0 0 1,0 1-1,0-1 0,0 0 1,-1 0-1,1 0 0,0 1 1,0-1-1,0 0 1,0 1-1,-1-1 0,1 1 1,0-1-1,0 1 0,-1-1 1,1 1-1,0-1 1,-1 1-1,1 0 0,0 0 1,2 3-3,0 0 0,0 0 0,-1 0 0,1 0 0,-1 0 0,0 1 0,0-1 0,-1 0 0,1 1 0,-1 0 0,1 6 0,4 56 176,-5-53-108,-1 6 23,3 30 223,-3-48-304,1 1 1,-1-1 0,0 0 0,1 1-1,0-1 1,0 0 0,-1 0-1,1 0 1,0 1 0,1-1-1,-1 0 1,0 0 0,1 0 0,-1-1-1,4 4 1,-4-4-16,0-1 1,1 1-1,-1-1 0,0 1 1,1-1-1,-1 0 0,0 0 0,1 0 1,-1 0-1,0 0 0,1 0 1,-1 0-1,0 0 0,1 0 1,-1 0-1,0-1 0,0 1 0,1-1 1,-1 1-1,0-1 0,0 1 1,0-1-1,1 0 0,-1 1 1,0-1-1,1-2 0,29-26 236,-9 1-183,-1-2-1,-1 0 1,-1-2 0,-2 0-1,-1-1 1,16-51-1,-33 160 64,1-76-134,-1 17 39,0 0 0,2 0 0,0 0 0,1 0 1,0 0-1,2 0 0,5 17 0,-9-32-33,1-1-1,-1 0 1,1 0-1,-1 0 1,1 0-1,0 0 1,-1 0-1,1 0 1,0 0-1,0 0 1,0 0-1,0 0 1,0 0-1,0 0 1,0-1-1,0 1 1,1 1 0,-1-2 0,0 0 1,0 0-1,0 0 1,-1 0 0,1 0-1,0 0 1,0 0 0,0 0-1,-1 0 1,1-1 0,0 1-1,0 0 1,-1 0 0,1-1-1,0 1 1,0 0-1,-1-1 1,1 1 0,0-1-1,0 0 1,3-2 22,-1-1 0,0 1 0,0-1 0,0 0-1,0 0 1,0 0 0,2-7 0,5-10 53,-2-1 0,0 0 0,-1 0 0,-2-1 0,0 0 0,3-42 0,-15 154 47,7-76-129,0-3 2,0 0-1,1 0 1,0 0-1,0 0 1,1-1-1,3 11 1,-5-20-2,0 1 1,0 0-1,1-1 1,-1 1-1,0-1 1,0 1-1,0-1 1,0 1-1,1 0 1,-1-1-1,0 1 1,0-1-1,1 1 1,-1-1-1,0 1 1,1-1-1,-1 1 0,1-1 1,-1 0-1,1 1 1,-1-1-1,1 0 1,-1 1-1,1-1 1,-1 0-1,1 1 1,-1-1-1,1 0 1,-1 0-1,1 0 1,-1 1-1,1-1 1,0 0-1,-1 0 1,1 0-1,-1 0 1,1 0-1,0 0 1,-1 0-1,1 0 1,-1-1-1,1 1 1,0 0-1,-1 0 1,1 0-1,-1-1 1,1 1-1,-1 0 1,1-1-1,-1 1 1,1 0-1,-1-1 1,1 1-1,-1 0 1,1-1-1,-1 1 1,1-1-1,3-5 30,1 1-1,-1-1 1,7-12-1,-9 15-24,45-97 230,1-1-84,-48 100-153,1 0 0,0 0 0,-1 0 1,1 0-1,-1 0 0,1 0 0,0 0 1,0 0-1,-1 0 0,1 1 1,0-1-1,0 0 0,2 0 0,6 4 0,2 3-2,-10-6 2,-1 0 0,1 0 0,0 0 0,0 0 0,0 0 0,0-1 0,-1 1 0,1 0 0,0-1 0,0 1 0,-1-1 0,1 1 0,0-1 0,-1 1 0,1-1 0,0 1 0,-1-1 0,1 1 0,-1-1 0,1 0 0,-1 0 0,1 1 0,-1-1 0,0 0 0,1 0 0,-1 1 0,0-1 0,1 0 0,-1 0 0,0-1 0,7-26 28,-6 24-17,0 1-5,-1 1-1,1-1 1,-1 1-1,1-1 1,-1 1 0,0-1-1,0 1 1,0-1 0,-1 1-1,1-1 1,-1-2 0,1 4-6,-1 1 1,1 0-1,0 0 1,0 0-1,0 0 1,0 0-1,-1 0 1,1 0-1,0 0 1,0 0-1,0 0 1,-1 0-1,1 0 1,0 0-1,0 0 1,0 0-1,-1 0 1,1 1-1,0-1 1,0 0-1,0 0 1,0 0-1,-1 0 1,1 0 0,0 0-1,0 0 1,0 1-1,0-1 1,0 0-1,-1 0 1,1 0-1,0 0 1,0 0-1,0 1 1,0-1-1,0 0 1,0 0-1,0 0 1,0 1-1,0-1 1,0 0-1,-5 10 20,0 3-29,1 1 1,0 0-1,1 0 0,1 0 1,0 1-1,1-1 1,0 0-1,2 1 0,-1-1 1,2 0-1,0 0 0,4 16 1,-5-28-73,-1 0 0,1 0 0,0 0 0,0 0 0,0 0 1,0 0-1,0-1 0,0 1 0,0 0 0,1-1 0,-1 1 0,1-1 0,-1 1 1,1-1-1,0 0 0,-1 0 0,1 0 0,0 0 0,0 0 0,0 0 0,3 1 1,-3-2-23,0 0 1,0 0 0,-1 0 0,1 0-1,0 0 1,0 0 0,-1-1 0,1 1-1,0-1 1,-1 1 0,1-1 0,-1 0-1,1 0 1,0 0 0,-1 0 0,0 0 0,1 0-1,-1 0 1,0 0 0,1 0 0,-1-1-1,0 1 1,0 0 0,0-1 0,0 1-1,1-3 1,15-28-638,0-6-225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124 264 15947,'0'-1'158,"1"-1"0,0 1 0,-1-1 0,0 1 0,1-1 0,-1 1 0,0-1 0,0 1 0,1-1 0,-1 1 0,0-1 0,-1 1 0,1-1 0,0 1 0,0-1-1,-1 1 1,1-1 0,-1 1 0,1 0 0,-1-1 0,0 1 0,1-1 0,-1 1 0,0 0 0,0 0 0,-1-2 0,0 2-36,1 0 1,0 1-1,-1-1 1,1 0-1,-1 1 1,1-1-1,-1 1 1,1 0-1,-1 0 1,1-1-1,-1 1 1,1 0-1,-1 0 1,1 0 0,-1 0-1,1 1 1,-1-1-1,1 0 1,-1 1-1,1-1 1,-1 1-1,1-1 1,-1 1-1,1 0 1,0 0-1,-3 1 1,-1 2-10,0 0 1,0 1 0,0-1 0,0 1-1,1 0 1,0 0 0,0 0-1,1 0 1,-1 1 0,1 0 0,0 0-1,0 0 1,-2 9 0,1-2-81,0 1 1,1 1-1,0-1 0,2 0 1,-1 16-1,4 3 12,-2-32-44,0 0 1,0-1-1,0 1 1,0 0-1,0 0 1,1-1-1,-1 1 1,0 0-1,0 0 1,0-1 0,1 1-1,-1 0 1,0-1-1,1 1 1,-1 0-1,1-1 1,-1 1-1,1 0 1,-1-1-1,1 1 1,-1-1 0,1 1-1,0-1 1,-1 1-1,1-1 1,-1 0-1,1 1 1,0-1-1,0 0 1,-1 1-1,1-1 1,0 0 0,0 0-1,-1 0 1,1 0-1,0 0 1,0 0-1,-1 0 1,1 0-1,0 0 1,1 0-1,1-2 3,0 0 0,0 0 0,1 0-1,-1 0 1,-1 0 0,1-1-1,0 0 1,-1 1 0,1-1 0,-1 0-1,0 0 1,3-4 0,23-46 11,-22 42-11,35-82 227,49-158-1,-84 236-58,-8 32 31,1-9-177,-5 42 24,1 0 0,3 0 0,9 97 0,-6-140-152,0 0 0,1-1 0,0 1 0,4 10 0,-5-16 46,-1 0 0,0-1 1,1 1-1,-1 0 0,1 0 0,-1-1 0,1 1 0,-1 0 0,1-1 0,0 1 1,-1 0-1,1-1 0,0 1 0,0-1 0,-1 1 0,1-1 0,0 1 0,1-1 1,-1 0-46,0 0 1,0 0 0,0 0 0,0 0-1,-1 0 1,1-1 0,0 1 0,0 0-1,0-1 1,0 1 0,-1-1 0,1 1 0,0-1-1,0 1 1,-1-1 0,1 1 0,0-1-1,-1 0 1,1 1 0,0-1 0,-1 0-1,1-1 1,4-5-163,-1 0 1,-1-1-1,1 1 0,-1-1 1,3-12-1,5-19-719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 17164,'0'3'247,"0"1"0,0-1 0,1 0 0,-1 0 0,1 0 0,0 0 0,0 0 0,0 0 0,3 5 0,-3-7-181,0-1 1,-1 1-1,1 0 0,0 0 0,0-1 0,0 1 0,-1-1 0,1 1 0,0-1 0,0 1 0,0-1 0,0 1 0,0-1 0,0 0 0,0 0 0,0 1 0,0-1 0,0 0 0,0 0 0,0 0 0,0 0 0,0 0 0,0 0 1,0 0-1,0-1 0,0 1 0,0 0 0,0-1 0,0 1 0,0 0 0,0-1 0,0 1 0,0-1 0,1 0 0,3-2 19,-1 0 1,0 0-1,1 0 0,-1-1 0,0 0 1,-1 1-1,7-9 0,-9 10-46,1 0 0,0 0 0,-1 0 0,0 0 0,0 0 0,1-1 1,-1 1-1,-1 0 0,1-1 0,0 1 0,0-1 0,-1 1 0,0-1 0,1 1 0,-1-1 0,0 1 0,0-1 0,-1-3 0,1 5-17,0 0 0,-1 1 0,1-1 0,0 0 0,-1 1 0,1-1 0,0 1 0,-1-1 0,1 1 0,-1-1 0,1 1 0,0-1 0,-1 1 0,0-1 0,1 1 0,-1 0 0,1-1 0,-1 1 0,1 0 0,-1-1 0,0 1 0,1 0 0,-1 0 0,0 0 0,1-1 0,-1 1 0,0 0 0,1 0 0,-1 0 0,0 0 0,1 0 0,-1 0 0,0 1 0,1-1 0,-1 0 0,0 0 0,1 0 0,-1 1 0,0-1 0,1 0 0,-1 0 0,1 1 0,-1-1 0,1 1 0,-1-1 0,1 0 0,-1 1 0,0 0 0,-3 2 94,0 0-1,0 1 0,0-1 0,-6 8 0,4-2-31,0 0 1,0 0-1,1 0 1,1 1-1,0 0 0,-4 13 1,6-18-82,1 0 1,-1 0-1,1 0 1,1 0 0,-1 1-1,1-1 1,0 0-1,0 1 1,0-1-1,1 0 1,0 0-1,0 1 1,0-1 0,3 6-1,-4-10-33,1 0-1,-1 0 1,1 0 0,-1 0-1,1 0 1,0 0-1,0 0 1,-1 0 0,1 0-1,0 0 1,0 0-1,0-1 1,0 1-1,0 0 1,0-1 0,0 1-1,0-1 1,0 1-1,1-1 1,-1 1 0,0-1-1,0 0 1,0 0-1,0 0 1,1 1 0,-1-1-1,0 0 1,0 0-1,0-1 1,1 1 0,-1 0-1,0 0 1,0-1-1,0 1 1,0 0 0,1-1-1,-1 1 1,0-1-1,0 0 1,2-1 0,3-1-48,0-2 0,0 1 1,0-1-1,-1 0 0,8-8 1,16-22-274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 16636,'0'0'78,"0"-1"1,0 0 0,0 0 0,0 1 0,0-1 0,0 0 0,0 1 0,-1-1 0,1 0 0,0 1 0,0-1 0,-1 0 0,1 1 0,0-1-1,-1 0 1,1 1 0,-1-1 0,1 1 0,-1-1 0,1 1 0,-1-1 0,1 1 0,-1-1 0,0 1 0,1 0 0,-1-1 0,1 1 0,-1 0-1,0-1 1,1 1 0,-1 0 0,0 0 0,0 0 0,1 0 0,-1 0 0,0-1 0,1 1 0,-1 0 0,0 1 0,0-1 0,1 0 0,-1 0-1,0 0 1,-1 1 0,-1-1 105,0 1 0,1 0 0,-1 0 0,0 0 0,0 0 0,0 1 0,1-1 0,-1 1 0,1-1 0,-4 4 0,1 1-29,0 0-1,0 0 0,1 1 0,0 0 0,0 0 0,0 0 0,1 0 1,0 1-1,1-1 0,-1 1 0,-1 12 0,1-2-79,1-1-1,1 1 1,0 0 0,2 21 0,0-34-68,-1-1 1,1 1-1,0 0 1,0 0-1,1 0 1,-1 0-1,1-1 1,3 6-1,-4-9-4,-1 0-1,1 0 1,-1 0 0,1 0-1,0 0 1,0-1 0,0 1-1,-1 0 1,1 0-1,0-1 1,0 1 0,0 0-1,0-1 1,0 1 0,0-1-1,0 1 1,0-1 0,1 0-1,-1 1 1,0-1 0,0 0-1,0 0 1,0 0 0,0 0-1,1 0 1,-1 0 0,0 0-1,0 0 1,0 0-1,0-1 1,0 1 0,0 0-1,0-1 1,1 1 0,-1-1-1,0 1 1,0-1 0,0 1-1,-1-1 1,3-1 0,6-5 6,0-1 0,-1 1 1,0-2-1,0 1 1,-1-1-1,0 0 1,7-13-1,39-77 64,-47 87-59,7-18 13,-10 22-18,0 0-1,0 0 1,1 1-1,0-1 1,1 1-1,5-8 1,-9 15-9,-1 0 1,0-1-1,0 1 1,0 0-1,0 0 1,0 0-1,0 0 1,0 0-1,0 0 1,1 0-1,-1 0 1,0 0-1,0-1 1,0 1-1,0 0 1,0 0-1,1 0 1,-1 0-1,0 0 1,0 0-1,0 0 1,0 0-1,0 0 1,1 0-1,-1 0 0,0 0 1,0 0-1,0 0 1,0 0-1,0 0 1,1 0-1,-1 0 1,0 0-1,0 1 1,0-1-1,0 0 1,0 0-1,0 0 1,1 0-1,-1 0 1,0 0-1,0 0 1,0 0-1,0 0 1,0 1-1,0-1 1,0 0-1,0 0 1,0 0-1,0 0 0,1 0 1,-1 0-1,0 1 1,0-1-1,0 0 1,0 0-1,0 0 1,0 0-1,0 0 1,0 1-1,0-1 1,0 0-1,0 0 1,0 0-1,0 0 1,0 0-1,-1 1 1,1 13 33,-15 252 354,16-235-342,3-16-200,-3-15 135,-1 1-1,0-1 1,0 0-1,0 0 1,0 1 0,0-1-1,1 0 1,-1 0 0,0 1-1,0-1 1,0 0 0,0 0-1,1 0 1,-1 0-1,0 1 1,0-1 0,1 0-1,-1 0 1,0 0 0,0 0-1,1 0 1,-1 0 0,0 0-1,1 1 1,-1-1-1,0 0 1,0 0 0,1 0-1,-1 0 1,0 0 0,0 0-1,1-1 1,-1 1 0,1 0-1,0 0-26,0-1-1,0 0 0,0 0 0,0 0 1,-1 0-1,1 0 0,0 0 0,0 0 1,0 0-1,-1 0 0,1 0 0,-1-1 1,1 1-1,-1 0 0,1 0 0,-1-1 1,0 1-1,0 0 0,1-1 0,-1 1 1,0 0-1,0-3 0,0-2-54,4-30-238,-2-7-118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16708,'0'1'86,"0"0"1,0 0 0,1-1-1,-1 1 1,0 0-1,0-1 1,1 1 0,-1 0-1,1-1 1,-1 1 0,0 0-1,1-1 1,-1 1 0,1-1-1,0 1 1,-1-1 0,1 1-1,-1-1 1,1 1-1,0-1 1,-1 0 0,1 1-1,0-1 1,0 0 0,-1 1-1,1-1 1,1 0 0,-1 0 11,1 0 0,-1-1 0,0 1 0,1-1 0,-1 1 0,0-1 0,0 0 0,0 1 1,1-1-1,-1 0 0,0 0 0,0 1 0,0-1 0,1-2 0,5-6 237,0 0-1,0 0 1,5-11 0,-9 15-185,25-44 139,-3-1 0,-2-1 1,-2-1-1,-2-1 0,22-105 0,-39 149-277,-1 4-2,1-1-1,-1 0 0,0 1 1,-1-1-1,1 1 1,-1-1-1,0 0 1,-1 1-1,1-1 1,-3-7-1,3 12-8,0 1 1,-1 0-1,1-1 0,0 1 0,0 0 1,-1 0-1,1-1 0,0 1 0,0 0 0,-1 0 1,1 0-1,0-1 0,-1 1 0,1 0 1,0 0-1,-1 0 0,1 0 0,0 0 1,-1 0-1,1 0 0,-1 0 0,1 0 1,0 0-1,-1 0 0,1 0 0,0 0 0,-1 0 1,1 0-1,0 0 0,-1 0 0,1 0 1,-1 0-1,1 0 0,0 1 0,-1-1 1,1 0-1,0 0 0,0 0 0,-1 1 1,1-1-1,0 0 0,0 0 0,-1 1 1,1-1-1,0 0 0,0 1 0,-1-1 0,1 0 1,0 1-1,0-1 0,0 1 0,-13 16 28,5-2 7,1 1 0,1 0-1,0 0 1,1 0 0,1 1-1,-4 25 1,4-3 161,0 68 1,4-88-98,1 0 0,5 29 1,-5-44-90,0 1 0,0 0 0,0-1 0,1 1 1,0-1-1,0 0 0,0 1 0,0-1 0,1 0 1,-1 0-1,1 0 0,0-1 0,0 1 0,1-1 1,5 6-1,-7-8-22,-1 0 0,1 0 0,-1-1 1,1 1-1,0 0 0,-1-1 0,1 1 0,0-1 1,-1 0-1,1 1 0,0-1 0,0 0 1,-1 0-1,1 0 0,0 0 0,-1 0 0,1-1 1,0 1-1,0 0 0,-1-1 0,1 0 0,2 0 1,-1-1-1,1 0 1,-1-1 0,1 1-1,-1-1 1,0 1-1,0-1 1,-1 0 0,6-6-1,14-28-85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0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14299,'1'-8'351,"0"1"-1,0-1 1,1 1-1,0-1 1,0 1 0,1 0-1,-1 0 1,2 0-1,-1 0 1,1 0-1,0 1 1,0-1 0,1 1-1,0 0 1,6-6-1,-10 12-326,0-1-1,-1 1 1,1 0 0,-1-1-1,1 1 1,0-1 0,-1 1-1,1 0 1,0 0-1,0-1 1,-1 1 0,1 0-1,0 0 1,0 0-1,-1 0 1,1 0 0,0 0-1,0 0 1,-1 0 0,1 0-1,0 0 1,0 0-1,-1 0 1,1 1 0,0-1-1,-1 0 1,1 1-1,0-1 1,-1 0 0,1 1-1,0-1 1,-1 1-1,1-1 1,-1 1 0,1-1-1,-1 1 1,1-1 0,-1 1-1,1-1 1,-1 1-1,1 0 1,-1-1 0,0 1-1,0 0 1,1 0-1,-1-1 1,0 1 0,0 1-1,3 5 82,-1 0 0,0 0 1,1 13-1,-3-19-94,5 103 656,-5-77-386,1-1 1,1 1-1,6 30 0,-8-56-267,0 0 0,0 0 0,1 0 0,-1 0 0,0 0 0,0 0 0,1 0 0,-1-1 0,1 1 0,-1 0 0,1 0-1,-1 0 1,1-1 0,-1 1 0,1 0 0,0-1 0,-1 1 0,1 0 0,1 0 0,-1-1-4,-1 0 0,1 0 1,-1 0-1,1 0 0,0 0 0,-1 0 0,1 0 0,-1 0 1,1 0-1,-1 0 0,1-1 0,0 1 0,-1 0 0,1 0 1,-1-1-1,1 1 0,-1 0 0,1-1 0,-1 1 0,0-1 1,1 1-1,0-1 0,4-5 47,-1 0 0,0 0 0,7-12 0,-10 16-58,22-45 116,31-95 0,-30 74-61,-16 49-42,-8 18-12,0 1 0,0 0 1,0 0-1,0 0 0,0 0 0,0 0 0,0 0 0,0 0 1,0-1-1,0 1 0,0 0 0,0 0 0,0 0 0,0 0 0,0 0 1,0 0-1,0 0 0,0 0 0,1-1 0,-1 1 0,0 0 1,0 0-1,0 0 0,0 0 0,0 0 0,0 0 0,0 0 0,0 0 1,0 0-1,0 0 0,1 0 0,-1 0 0,0-1 0,0 1 0,0 0 1,0 0-1,0 0 0,0 0 0,0 0 0,1 0 0,-1 0 1,0 0-1,0 0 0,0 0 0,0 0 0,0 0 0,0 0 0,0 0 1,1 1-1,-1-1 0,0 0 0,0 0 0,0 0 0,0 0 0,0 0 1,0 0-1,0 0 0,0 0 0,1 0 0,-1 0 0,0 0 1,0 0-1,0 1 0,1 7 5,-1 49 33,-2-42-10,2-1 0,0 1 1,0 0-1,1 0 0,1 0 0,1-1 1,6 22-1,-9-34-19,1-1 0,-1 0 0,1 0-1,-1 0 1,1 0 0,-1 1 0,1-1 0,0 0 0,0 0 0,-1 0-1,1-1 1,0 1 0,0 0 0,0 0 0,0 0 0,0 0 0,0-1 0,0 1-1,1-1 1,-1 1 0,0-1 0,0 1 0,0-1 0,0 0 0,3 1-1,-2-1 4,0-1 0,0 1 0,0 0 0,0-1 0,0 0 0,0 0 0,0 1 0,0-1 0,0 0 0,-1-1 0,1 1 0,0 0 0,2-3 0,5-4 26,-1-1 1,-1 0-1,1-1 1,5-10 0,2-5 19,-1-1 1,-1-1 0,-1 0-1,-1-1 1,10-46 0,-18 51-30,-4 16-6,-2 13 7,-1 8 32,0-1 0,1 1 0,1 0 0,0 0 0,1 1 0,0-1 0,1 0 0,1 0 0,1 0 0,5 28 0,-7-41-55,0 0 1,1-1-1,-1 1 1,0 0-1,1 0 0,-1 0 1,0 0-1,1 0 1,-1 0-1,1-1 0,-1 1 1,1 0-1,-1 0 1,1-1-1,0 1 0,-1 0 1,1-1-1,0 1 1,0-1-1,-1 1 1,1-1-1,0 1 0,0-1 1,0 1-1,0-1 1,0 0-1,-1 1 0,1-1 1,0 0-1,0 0 1,0 0-1,0 0 0,0 0 1,0 0-1,0 0 1,0 0-1,0 0 0,0 0 1,0-1-1,0 1 1,0 0-1,-1-1 0,1 1 1,0 0-1,0-1 1,0 1-1,1-2 1,3-2 19,0 0 1,0 0-1,0-1 1,-1 1 0,7-10-1,8-13 20,-2-1 0,-2 0 0,19-44 0,-3 5-8,-32 97-7,-1-12-48,-2 5-15,2 0 1,1 1-1,0-1 0,4 34 1,3-45-646,-6-12 645,0 0 0,0 0 0,1 0 0,-1 1 0,0-1 0,0 0 0,1 0-1,-1 0 1,0 0 0,0-1 0,0 1 0,1 0 0,-1 0 0,0 0 0,0 0-1,1 0 1,-1 0 0,0 0 0,0 0 0,0 0 0,1-1 0,-1 1 0,0 0 0,0 0-1,0 0 1,1 0 0,-1 0 0,0-1 0,0 1 0,0 0 0,0-1 0,14-24-1519,-11 17 1597,9-13-670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14971,'3'1'2838,"-3"-1"-2780,0 15 1389,-3 25-48,3-37-1232,-27 487 4210,31-464-4155,-4-26-219,0 0 0,0 0 0,0 1 0,0-1 0,0 0 0,0 0 0,0 0 0,0 0 0,0 0 1,0 0-1,1 1 0,-1-1 0,0 0 0,0 0 0,0 0 0,0 0 0,0 0 0,0 0 0,1 0 1,-1 0-1,0 0 0,0 0 0,0 0 0,0 0 0,1 0 0,-1 1 0,0-1 0,0 0 0,0 0 0,0 0 1,0 0-1,1-1 0,-1 1 0,0 0 0,0 0 0,0 0 0,0 0 0,0 0 0,1 0 0,-1 0 0,0 0 1,0 0-1,0 0 0,0 0 0,0 0 0,0 0 0,1-1 0,-1 1 0,0 0 0,0 0 0,0 0 1,0 0-1,0 0 0,0 0 0,0-1 0,0 1 0,0 0 0,1 0 0,1-5 15,1-1-1,-1 1 0,0-1 1,0 1-1,2-10 1,19-146-198,-17 105-175,17-75-1,-23 131 351,0 0-1,0-1 1,0 1 0,0-1 0,0 1 0,0 0 0,0-1 0,0 1 0,0 0 0,0-1 0,0 1 0,0 0-1,0-1 1,0 1 0,0 0 0,1-1 0,-1 1 0,0 0 0,0-1 0,1 1 0,-1 0 0,0-1 0,0 1-1,1 0 1,-1 0 0,0-1 0,0 1 0,1 0 0,-1 0 0,0 0 0,1 0 0,-1-1 0,0 1 0,1 0 0,-1 0-1,1 0 1,-1 0 0,0 0 0,1 0 0,-1 0 0,0 0 0,1 0 0,-1 0 0,1 0 0,-1 0 0,0 0-1,1 0 1,-1 0 0,0 1 0,1-1 0,-1 0 0,0 0 0,1 0 0,-1 0 0,0 1 0,1-1 0,-1 0-1,0 0 1,0 1 0,1-1 0,-1 1 0,20 26-79,-7-10 82,-12-15 6,2 0 1,-1 0-1,0 0 0,0-1 0,1 1 0,-1-1 0,0 1 0,1-1 1,0 0-1,-1 0 0,1 0 0,0 0 0,-1 0 0,1-1 1,0 1-1,0-1 0,5 0 0,-3-1 3,-1 1-1,1-1 1,-1 0 0,1-1-1,-1 1 1,0-1 0,1 0 0,-1 0-1,0 0 1,4-4 0,3-2 10,0-1 0,-1 0 0,-1 0 1,0-1-1,0 0 0,13-20 1,-16 19 3,1 0 0,8-23 0,-14 31-19,1 1 0,-1-1 0,-1 1 0,1-1 0,0 0 0,-1 0 0,1 1 0,-1-1 0,0 0 0,0 0 0,0 0 0,0 0 0,0 1 0,-1-1 0,0 0 0,1 0 1,-1 1-1,0-1 0,-2-3 0,3 5-2,-1 0 1,1 0 0,-1 1 0,0-1 0,1 0 0,-1 1 0,0-1 0,0 1-1,1-1 1,-1 1 0,0-1 0,0 1 0,0 0 0,1-1 0,-1 1-1,0 0 1,0 0 0,0 0 0,0-1 0,0 1 0,0 0 0,0 0-1,1 0 1,-2 1 0,-1-1 1,1 1 0,-1-1 0,1 1 0,-1 0 0,1 0 0,0 0 0,-1 1 0,-2 1 1,-2 3 7,0-1 1,1 1 0,0 0 0,-8 9 0,5-2 20,1 0-1,-1 0 0,2 1 1,-8 19-1,12-26-12,0 0 0,1 0-1,0 1 1,0-1 0,1 0-1,0 0 1,0 1 0,1-1-1,0 1 1,0-1 0,2 9-1,-1-14-11,-1-1-1,1 1 0,-1 0 0,1-1 0,0 1 0,-1-1 1,1 1-1,0-1 0,0 1 0,0-1 0,0 1 0,1-1 1,-1 0-1,0 0 0,0 1 0,1-1 0,-1 0 0,1 0 1,-1-1-1,1 1 0,-1 0 0,1 0 0,0-1 0,-1 1 1,1-1-1,0 1 0,-1-1 0,1 0 0,0 0 0,0 0 1,-1 0-1,1 0 0,0 0 0,2 0 0,7-2-13,-1 0 0,1 0 0,-1-1 0,14-6 0,-12 5-21,14-6-39,-1 1-30,25-6 1,-44 13 70,0 1 0,0 0 0,0 0 0,0 1 1,-1-1-1,1 1 0,0 1 0,0-1 0,0 1 0,7 2 1,-11-3 9,0 1 1,-1 0 0,1-1 0,-1 1 0,1 0 0,-1 0-1,1 0 1,-1 0 0,1 0 0,-1 0 0,0 0-1,0 1 1,1-1 0,-1 0 0,0 1 0,0-1-1,0 1 1,-1-1 0,1 1 0,0 0 0,0-1-1,-1 1 1,1 0 0,-1-1 0,0 1 0,1 0 0,-1-1-1,0 1 1,0 0 0,0 0 0,-1 3 0,1-3-60,-1 1 0,1-1 0,-1 1 0,0-1 0,0 0 0,0 1 0,0-1 0,0 0 0,-1 0 0,1 0 0,-1 0 0,1 0 0,-1 0 0,0 0 0,0 0 0,0-1 0,0 1 0,0-1 0,0 1 0,0-1 0,0 0 0,-4 1 0,-1 0-13,0 0 0,-1-1 0,1 0 0,0-1 0,-1 1 0,1-1 0,-15-3 0,-27-6-403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19700,'0'-4'1393,"6"5"-1754,-3-1-1719,7 0 2256,0 0-408,-2-4-360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2991 1 10434,'-296'12'1495,"92"-6"-1100,-589 0 1648,663-10-1653,0 6 0,0 6-1,-136 25 1,27 21-144,183-37-306,1 3-1,-64 31 0,-12 19 38,-127 89 1,237-144 58,0 0 1,0 1 0,2 1-1,0 0 1,-24 31-1,38-43-22,1 1-1,0 0 1,0 0-1,1 0 0,0 0 1,0 1-1,0 0 0,1-1 1,0 1-1,0 0 0,1 0 1,-1 0-1,2 0 0,-1 0 1,1 0-1,0 0 0,0 0 1,1 1-1,0-1 0,0 0 1,1-1-1,0 1 0,0 0 1,6 11-1,-3-9-24,2 1-1,-1-1 0,1 0 1,1 0-1,-1-1 1,2 0-1,-1 0 1,1-1-1,0 0 0,0 0 1,1-1-1,0-1 1,0 1-1,0-2 1,20 7-1,8 1-29,0-2 1,0-2-1,49 4 0,359 10 48,-160-13 142,-129-1-141,0-7 1,0-6-1,208-35 0,202-78-118,-180 34 130,11-13-149,-291 63 14,168-78-1,-262 106 148,0-1 1,-1 0 0,0 0 0,0-2-1,-1 1 1,14-14 0,-22 19-10,-1 0 0,1 0 0,-1 0 0,0 0 0,0 0 0,0 0 0,0-1 0,0 1 0,-1 0 0,0-1 0,0 0 0,0 1 0,0-1 0,0 0 0,-1 1 0,1-1 0,-1 0 0,0 0 0,0 0 0,-1 1 0,1-1 0,-1 0 0,0 1 0,0-1 0,0 0 0,0 1 0,-1-1 0,-3-5 0,-2-3 5,-1 1-1,0 0 1,-1 0 0,0 1 0,0 0-1,-1 0 1,-1 1 0,0 1 0,0 0-1,0 0 1,-1 1 0,-16-7 0,-15-5-46,-1 2 1,-54-14-1,23 11 53,-2 4 0,0 3 0,-133-5 0,124 16-8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 14075,'0'0'75,"1"-1"0,-1 1 0,0 0-1,1 0 1,-1 0 0,0 0 0,1 0 0,-1-1 0,0 1 0,1 0 0,-1 0-1,1 0 1,-1 0 0,0 0 0,1 0 0,-1 0 0,0 0 0,1 0-1,-1 1 1,1-1 0,-1 0 0,0 0 0,1 0 0,-1 0 0,0 0-1,1 1 1,-1-1 0,0 0 0,1 0 0,-1 1 0,0-1 0,0 0 0,1 0-1,-1 1 1,0-1 0,0 0 0,0 1 0,1-1 0,-1 0 0,0 1-1,0-1 1,0 0 0,0 1 0,0-1 0,0 0 0,1 1 0,-1-1-1,0 1 1,0-1 0,0 0 0,0 1 0,-1 0 0,2 27 1413,-1-21-1193,12 230 2914,-6-192-2970,1 0 0,3 0 0,17 50 1,-25-87-216,-1-5-18,0 0 0,0 1 0,0-1 0,0 0 0,1 0 1,-1 1-1,1-1 0,0 0 0,0 0 0,0-1 0,0 1 1,5 5-1,-8-22-509,-4 3 164,0 0 0,-1 1-1,0 0 1,0 0 0,-1 0 0,-16-15-1,6 4-158,-142-164-1233,151 172 2265,11 8 481,19 5 927,-9 1-1760,12-1-107,1-1-1,-1-1 1,0-1-1,0-2 1,-1 0-1,39-14 1,-28 7-222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15691,'6'66'6197,"4"32"-5169,-9-90-946,2 11 170,10 30-1,-12-45-227,0 0 1,0-1 0,1 1-1,-1-1 1,1 1 0,0-1 0,0 0-1,0 0 1,1 0 0,-1 0-1,1 0 1,-1 0 0,1-1-1,0 1 1,5 2 0,-7-4-18,0-1-1,1 1 1,-1-1 0,0 1 0,1-1 0,-1 0 0,1 0-1,-1 1 1,1-1 0,-1 0 0,0 0 0,1-1 0,-1 1-1,1 0 1,-1 0 0,1-1 0,-1 1 0,0-1 0,2 0-1,0-1 5,0 1 0,0-1 0,0 0 0,0-1 0,-1 1 0,1 0 0,3-6 0,3-3 22,-2 0 0,1-1-1,5-13 1,-13 24-31,10-19 83,0 0 0,-2-1 0,-1 0 0,0 0 0,-2 0 0,6-42 0,-22 93 192,6-4-256,2 0 0,1 0-1,2 0 1,0 0-1,2 1 1,6 35-1,-7-57-18,0 0 0,1 0-1,-1-1 1,1 1-1,0-1 1,0 1-1,1-1 1,-1 0-1,5 6 1,-6-9 2,0 0 0,1 0 0,-1 0 0,0 0 0,0 0 0,1 0 0,-1 0 0,0 0 0,1-1 0,-1 1 0,1 0 0,-1-1 0,1 1 0,-1-1 0,1 0 0,-1 0 0,1 1 0,0-1-1,-1 0 1,1 0 0,-1 0 0,1-1 0,-1 1 0,1 0 0,0-1 0,-1 1 0,1-1 0,-1 1 0,0-1 0,1 0 0,-1 1 0,2-2 0,5-4 35,-1 1 0,1-1 0,-2 0 0,1-1 0,-1 0 0,0 0 0,0 0-1,9-16 1,-3 2 124,-1-1 0,11-27 0,-17 34-44,0 1-1,3-15 1,-7 24-70,-1 0 0,1 0 0,-1 0 0,1 0 0,-1 0 1,-1-1-1,1 1 0,-1 0 0,-2-8 0,3 11-39,-1 1-1,1 0 1,-1 0 0,1 0 0,-1 0-1,1 0 1,-1 0 0,0 0 0,1 0 0,-1 0-1,0 0 1,0 1 0,0-1 0,1 0-1,-1 0 1,0 1 0,0-1 0,0 1 0,0-1-1,-1 1 1,1-1 0,0 1 0,-1-1-1,-1 1 16,1 0-1,0 0 1,0 0-1,0 0 0,0 0 1,0 0-1,0 1 0,-1-1 1,1 1-1,0 0 1,0-1-1,-2 2 0,1 0-206,0 0-1,-1 0 1,1 0-1,0 0 1,0 0-1,1 0 1,-1 1-1,0-1 1,1 1-1,0 0 1,-1 0-1,1 0 1,0 0-1,0 0 1,-1 5-1,2-8 145,1 1 0,0-1 0,0 1 0,0-1-1,0 0 1,0 1 0,0-1 0,0 1 0,0-1 0,0 1-1,0-1 1,0 1 0,0-1 0,0 0 0,0 1 0,0-1-1,1 1 1,-1-1 0,0 1 0,0-1 0,0 0 0,1 1-1,-1-1 1,0 0 0,0 1 0,1-1 0,-1 0 0,1 1-1,8 0-726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18260,'-3'0'220,"0"1"0,1-1-1,-1 1 1,1 0 0,-1 0 0,1 0 0,0 0-1,-1 0 1,1 1 0,0-1 0,0 1 0,0 0-1,0-1 1,0 1 0,-2 2 0,-2 3 174,0 0 1,1 0-1,-6 10 0,2-3-117,2 1-1,0 1 1,1-1-1,0 1 1,-5 30-1,9-38-228,1 0 0,1 0 0,-1 1 0,1-1 0,1 0 0,1 9 0,-1-13-25,0 0 0,0 0-1,0 1 1,1-1 0,-1-1-1,1 1 1,0 0 0,0 0-1,1-1 1,-1 1 0,1-1-1,4 5 1,-5-6-11,0-1 0,0 1 0,0-1 0,0 0 0,0 0 0,1 0 0,-1 0 0,0 0 0,1 0 0,-1 0 0,1-1 0,-1 1 0,1-1 0,-1 0 0,1 0 0,-1 0 0,1 0 0,-1 0 0,1 0 0,-1-1 0,1 1 0,-1-1 0,1 0 1,-1 0-1,0 0 0,1 0 0,-1 0 0,0 0 0,0-1 0,3-1 0,4-3 56,-1-1 0,1 0 0,-1 0 0,-1 0 0,13-17 1,-11 13 34,-2-1 1,0 0 0,0 0 0,-1 0 0,9-25 0,-14 32-71,1 1 1,-1-1-1,0 0 1,0 0 0,0 0-1,0 0 1,-1 0-1,0 0 1,0 0 0,-1 0-1,1 0 1,-1 0-1,0 0 1,0 0 0,-1 0-1,0 1 1,1-1-1,-1 1 1,-4-6 0,5 8-54,-1 0 1,0 0-1,1 0 1,-1 0-1,0 1 1,0-1-1,0 1 0,0-1 1,0 1-1,-1 0 1,1 0-1,0 0 1,0 0-1,-1 0 1,-2 0-1,-3 0-304,1 0-1,0 0 0,-13 2 1,3-1-122,16 0 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17828,'8'14'1936,"-3"-1"-1328,1-4-232,3-2 1121,5-4-817,3-3-96,8-9-584,0-4-344,3-7-1088,-4-3 1272,3-4-248,-1-2-153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17724,'-7'4'534,"0"2"1,1-1 0,0 0-1,0 1 1,1 0-1,-1 1 1,1-1-1,1 1 1,-5 8 0,6-11-479,0 1 0,1 0 0,-1 1 1,1-1-1,0 0 0,1 1 0,-1-1 1,1 1-1,0 0 0,1-1 0,-1 1 1,1 0-1,1 9 0,-1-14-59,0 1 0,1-1 0,-1 0 1,0 0-1,1 0 0,-1 0 0,1 0 0,-1 0 0,1 0 0,-1 0 0,1 0 0,0 0 1,-1-1-1,1 1 0,0 0 0,0 0 0,0 0 0,-1-1 0,1 1 0,0-1 0,0 1 1,0-1-1,0 1 0,0-1 0,0 1 0,1-1 0,-1 0 0,0 1 0,0-1 1,2 0-1,3 0-12,0 0 0,0-1 0,0 0 0,12-3 0,-13 3 6,0-1 1,1 1 0,-1 1 0,11-1 0,-15 1 7,1 0 0,-1 0 1,1 1-1,-1-1 1,1 1-1,-1-1 0,1 1 1,-1 0-1,1-1 0,-1 1 1,0 0-1,1 0 0,-1 0 1,0 0-1,0 0 0,0 0 1,0 0-1,2 3 1,-1-1 1,-1 0 0,1 0 1,-1 1-1,1-1 0,-1 0 1,0 1-1,-1-1 0,2 5 1,-1 3 54,-1 0 0,0 1 1,0-1-1,-4 17 0,-9 32 429,12-56-414,0-1 0,-1 1 1,1 0-1,-1 0 0,0-1 0,0 1 0,0-1 0,0 1 0,-1-1 0,1 0 1,-1 0-1,-6 5 0,9-8-68,0 0 0,0 0-1,0 0 1,-1 0 0,1 0 0,0 0 0,0 0 0,-1 0 0,1 0 0,0 0 0,0 0 0,0 0-1,-1 0 1,1 0 0,0 0 0,0 0 0,0 0 0,-1 0 0,1-1 0,0 1 0,0 0-1,0 0 1,-1 0 0,1 0 0,0 0 0,0-1 0,0 1 0,0 0 0,0 0 0,-1 0 0,1-1-1,0 1 1,0 0 0,0 0 0,0 0 0,0-1 0,0 1 0,0 0 0,0 0 0,0-1 0,0 1-1,0 0 1,0 0 0,0 0 0,0-1 0,0 1 0,0 0 0,0 0 0,0-1 0,0 1-1,0 0 1,0-1 0,1-13-186,-1 14 179,5-27-755,2 1 0,0 0-1,2 0 1,1 1 0,17-31-1,-13 26-113,-9 19 526,0 1-1,11-17 0,-16 27 362,0 0-1,0 0 0,0 0 1,0 0-1,0 0 0,0-1 1,0 1-1,0 0 0,0 0 1,0 0-1,0 0 0,0 0 1,0 0-1,0 0 0,0 0 1,1-1-1,-1 1 0,0 0 0,0 0 1,0 0-1,0 0 0,0 0 1,0 0-1,0 0 0,1 0 1,-1 0-1,0 0 0,0 0 1,0 0-1,0 0 0,0 0 1,0 0-1,1 0 0,-1 0 1,0 0-1,0 0 0,0 0 1,0 0-1,0 0 0,0 0 1,0 0-1,1 0 0,-1 0 1,0 0-1,0 0 0,0 0 0,0 0 1,0 1-1,3 6 445,-3 13 180,0-19-570,-1 45 1259,0-26-913,1-1 0,0 0 0,1 1-1,1-1 1,6 26 0,-8-44-397,1 0 0,-1 0 0,0 0 0,1 0 0,-1 0 0,0 0 0,1 0 0,-1 0 0,1 0 0,0 0 0,-1 0 0,1 0 0,0-1 0,-1 1 0,1 0 0,1 1 0,-1-2-15,-1 0 0,1 0 0,-1 0 0,0 0 0,1 0 0,-1 0 0,1 0 0,-1 0 1,1 0-1,-1 0 0,0-1 0,1 1 0,-1 0 0,1 0 0,-1 0 0,0 0 1,1-1-1,-1 1 0,0 0 0,1 0 0,-1-1 0,0 1 0,1 0 0,-1 0 0,0-1 1,0 1-1,1-1 0,1-2-75,0 0-1,-1 0 1,1 0 0,-1 0 0,0 0 0,0 0 0,0 0-1,1-5 1,0-4 73,-1-1-1,-1 1 1,0 0-1,-1 0 1,0-1-1,0 1 1,-2 0 0,-5-20-1,-6-8-175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15283,'2'3'2225,"-1"3"-1273,-1 1-440,2 0 2225,2 2-1841,0-1-320,5-2-768,1 0-448,1-3-2089,2-2 2345,-1 2-384,1 1-264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75 153 15371,'-2'8'439,"1"-1"0,-1 0-1,-1 1 1,0-1 0,0 0 0,-7 11-1,-6 16 770,7-10 24,-9 38 0,16-52-1033,0-1-1,0 1 1,2-1-1,-1 1 1,1-1-1,0 1 1,2 11-1,-2-20-182,0 0-1,0 0 0,1-1 1,-1 1-1,0 0 0,0 0 1,0 0-1,1-1 0,-1 1 1,0 0-1,1 0 0,-1-1 1,1 1-1,-1 0 0,1-1 1,-1 1-1,1-1 0,-1 1 1,1 0-1,0-1 0,-1 1 1,1-1-1,0 0 0,-1 1 1,2 0-1,-1-1-3,1 0 0,-1 0 0,0 0 0,0-1 0,0 1 0,0 0 0,0 0 0,0-1 0,0 1 0,0-1 0,0 1 0,0-1 0,0 1 0,0-1 0,0 0 0,1 0 0,4-4 15,-1-1-1,1 0 1,-1 1 0,6-10 0,5-10 2,-1-1 1,-2 0 0,0-1 0,11-37 0,-7 10 40,13-76 0,-28 120-53,-1 7-10,-1 0 1,1 0 0,-1 0-1,1 0 1,-1 0 0,0 0-1,0 0 1,0 0 0,-1-3-1,1 5-6,0 1 1,0 0-1,0 0 0,0 0 0,0 0 0,0 0 0,0 0 0,0 0 0,0 0 0,0 0 1,0 0-1,0 0 0,0 0 0,-1 0 0,1 0 0,0 0 0,0 0 0,0-1 1,0 1-1,0 0 0,0 0 0,0 0 0,0 0 0,0 0 0,0 0 0,0 0 0,0 0 1,0 0-1,0 0 0,0 0 0,-1 0 0,1 0 0,0 0 0,0 0 0,0 0 0,0 0 1,0 0-1,0 0 0,0 0 0,0 0 0,0 0 0,0 0 0,0 0 0,0 0 0,0 1 1,-1-1-1,1 0 0,0 0 0,0 0 0,0 0 0,0 0 0,0 0 0,0 0 1,0 0-1,0 0 0,0 0 0,0 0 0,0 0 0,0 0 0,0 0 0,0 0 0,0 0 1,0 1-1,0-1 0,0 0 0,-5 8 56,-4 13 39,0 8 28,0 1-1,2 1 1,1-1-1,2 1 1,-2 59 0,7-83-242,-1-1 1,1 1 0,0-1 0,0 1 0,3 6 0,-4-12 99,1 0 0,-1 0 1,0-1-1,1 1 0,-1 0 0,0 0 1,1 0-1,-1 0 0,1 0 0,0 0 1,-1-1-1,1 1 0,0 0 0,-1 0 0,1-1 1,0 1-1,0 0 0,0-1 0,-1 1 1,1-1-1,0 1 0,0-1 0,0 0 1,0 1-1,0-1 0,0 0 0,0 0 0,0 1 1,0-1-1,0 0 0,0 0 0,0 0 1,0 0-1,0 0 0,0-1 0,0 1 1,0 0-1,0 0 0,0-1 0,2 0 1,1-1-42,0-1 0,1 0 0,-1-1 0,0 1 0,-1-1 0,6-5 0,-5 5-10,17-20-363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9 281 16484,'-2'9'882,"0"2"-175,0-1 1,1 1-1,0 12 1,1-21-636,0-1 0,0 0-1,0 0 1,0 0 0,0 1 0,0-1 0,0 0 0,0 0 0,1 1 0,-1-1 0,0 0-1,1 0 1,-1 0 0,1 0 0,-1 0 0,1 0 0,0 0 0,-1 0 0,1 0-1,0 0 1,0 0 0,-1 0 0,1 0 0,0 0 0,0 0 0,0-1 0,0 1 0,0 0-1,1-1 1,-1 1 0,0-1 0,0 0 0,0 1 0,0-1 0,1 0 0,1 1 0,-1-2-37,1 1 1,0-1 0,-1 0 0,1 0 0,-1 0 0,1-1 0,-1 1 0,0 0 0,1-1 0,-1 0 0,0 0 0,0 1 0,0-1 0,0 0 0,0 0 0,-1-1 0,1 1 0,1-3 0,26-45-29,-29 50-5,4-7 10,0-1-1,0 0 1,-1 0 0,0 0 0,-1-1 0,0 1 0,0 0 0,-1-1 0,0 0 0,0-12-1,-1 20-8,0 1-1,0 0 0,0-1 1,0 1-1,0-1 0,0 1 1,0 0-1,0-1 0,0 1 0,0-1 1,0 1-1,0 0 0,-1-1 1,1 1-1,0 0 0,0-1 1,0 1-1,0 0 0,-1-1 1,1 1-1,0 0 0,0-1 0,-1 1 1,1 0-1,0 0 0,-1-1 1,1 1-1,0 0 0,-1 0 1,1 0-1,0-1 0,-1 1 1,1 0-1,-1 0 0,0 0 0,-11 9 79,-8 20 98,13-13-48,0 1 0,1-1 0,1 1 0,1 1 0,0-1 0,1 1 0,1-1 0,1 1 0,1 0 0,1 20-1,-1-35-97,1 0-1,-1 0 1,1 0-1,0 0 0,-1 0 1,1 0-1,1 0 0,-1 0 1,0-1-1,3 6 0,-3-8-25,0 1-1,-1 0 0,1-1 0,0 1 0,0-1 1,-1 1-1,1-1 0,0 1 0,0-1 0,0 1 0,0-1 1,0 0-1,-1 1 0,1-1 0,0 0 0,0 0 1,0 0-1,0 0 0,0 0 0,0 0 0,0 0 1,0 0-1,0 0 0,0 0 0,0 0 0,0-1 1,0 1-1,-1 0 0,1-1 0,0 1 0,0-1 1,0 1-1,0-1 0,-1 1 0,1-1 0,0 1 1,-1-1-1,2-1 0,5-4 1,0-1 0,0 0-1,0 0 1,-1-1 0,0 0 0,7-14 0,28-58-9,-25 47 5,21-41-8,53-117-15,-89 190 23,-1-1 0,1 0 0,0 0 0,-1 1 0,1-1 0,-1 0 0,0 0 0,1 0 0,-1 0 1,0-2-1,0 4-3,-1 0 1,1 0 0,0 0-1,0-1 1,-1 1-1,1 0 1,0 0 0,0 0-1,0 0 1,-1 0 0,1 0-1,0 0 1,0 0 0,-1 0-1,1 0 1,0 0 0,0 0-1,-1 0 1,1 0 0,0 0-1,0 0 1,-1 0 0,1 0-1,0 0 1,0 0-1,-1 1 1,1-1 0,0 0-1,0 0 1,0 0 0,-1 0-1,1 0 1,0 1 0,0-1-1,0 0 1,0 0 0,-1 0-1,1 1 1,0-1-1,-27 30 32,14-13-37,-37 53 115,46-62-153,0-1 0,0 1 0,1-1-1,-1 1 1,2 0 0,-1 1 0,-2 14 0,5-23-22,1 0 0,-1 0 1,0 0-1,0 0 1,0 0-1,0 0 0,0 0 1,1 0-1,-1 0 1,0 0-1,0 0 1,0 0-1,0 0 0,0 0 1,1 0-1,-1 0 1,0 0-1,0 0 1,0 0-1,0 0 0,0 0 1,1 0-1,-1 0 1,0 0-1,0 0 1,0 0-1,0 0 0,0 0 1,0 0-1,1 0 1,-1 0-1,0 0 0,0 1 1,0-1-1,0 0 1,0 0-1,0 0 1,0 0-1,0 0 0,0 0 1,0 1-1,1-1 1,-1 0-1,0 0 0,0 0-9,0-1-1,0 0 0,1 1 0,-1-1 1,0 1-1,0-1 0,0 1 0,0-1 1,0 0-1,1 1 0,-1-1 0,0 1 1,-1-1-1,1 0 0,0 1 0,0-1 0,0 1 1,0-1-1,0 0 0,-1 1 0,1-1 1,0 1-1,0-1 0,-1 1 0,1-1 1,0 1-1,-1-1 0,1 1 0,-1-2 0,-6 0-625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219 286 13787,'0'-2'151,"0"0"-1,0 0 1,0 0 0,0 0-1,-1 0 1,1 0 0,0 0-1,-1 1 1,1-1 0,-1 0-1,0 0 1,0 0-1,0 0 1,0 1 0,0-1-1,0 0 1,0 1 0,-1-1-1,1 1 1,0-1 0,-1 1-1,1 0 1,-1 0 0,0-1-1,1 1 1,-1 0 0,0 0-1,0 1 1,1-1 0,-1 0-1,0 1 1,0-1 0,0 1-1,0-1 1,0 1 0,0 0-1,0 0 1,0 0 0,0 0-1,-3 1 1,-2-1 69,1 1-1,-1 0 1,0 1 0,0-1-1,0 1 1,1 1 0,-1-1 0,1 1-1,0 1 1,-8 4 0,6-1-124,1-1-1,0 1 1,0 1 0,1-1 0,0 1 0,0 0 0,1 1-1,0-1 1,0 1 0,1 0 0,0 0 0,1 1-1,0-1 1,1 1 0,0-1 0,0 1 0,1 0 0,0 0-1,0 14 1,1-23-81,0 0 1,0 1-1,0-1 0,1 0 0,-1 0 0,0 0 1,0 0-1,1 1 0,-1-1 0,0 0 1,1 0-1,-1 0 0,1 0 0,0 0 0,-1 0 1,1 0-1,0 0 0,-1 0 0,1 0 1,0-1-1,0 1 0,0 0 0,0 0 0,0-1 1,0 1-1,0-1 0,0 1 0,0-1 0,0 1 1,0-1-1,0 0 0,1 1 0,-1-1 1,0 0-1,0 0 0,0 0 0,0 0 0,1 0 1,-1 0-1,0 0 0,0 0 0,0 0 0,1-1 1,4-1 23,0 1-1,0-2 1,-1 1 0,0-1 0,1 1 0,-1-1 0,8-6-1,14-14-10,-1-1 0,-1 0-1,-1-2 1,-1-1-1,-1-1 1,-2-1-1,-1 0 1,-1-2-1,-2 0 1,-1-1 0,16-47-1,-29 73-25,0 0 1,0 0-1,-1 0 0,1 0 0,-2 0 0,1 0 1,-1 0-1,0-10 0,0 15-2,0 1 0,0 0 0,0-1 0,0 1 0,0 0 0,0 0 0,-1-1 0,1 1 0,0 0 0,0 0-1,0-1 1,0 1 0,-1 0 0,1 0 0,0 0 0,0-1 0,0 1 0,-1 0 0,1 0 0,0 0 0,0-1 0,-1 1 0,1 0 0,0 0 0,0 0 0,-1 0-1,1 0 1,0 0 0,-1 0 0,1 0 0,0 0 0,-1 0 0,1 0 0,0 0 0,0 0 0,-1 0 0,1 0 0,0 0 0,-1 0 0,1 0 0,-1 0 0,-11 10-10,0 7 26,1 0 0,1 1-1,0 0 1,-11 32 0,6-9 56,-10 52 0,20-75-105,2 0 1,0 0-1,1 1 1,0-1-1,2 1 0,1 21 1,0-38 5,-1 0 1,0 0-1,1-1 1,-1 1-1,1 0 1,-1 0-1,1-1 0,0 1 1,0 0-1,0-1 1,0 1-1,0-1 1,0 1-1,0-1 1,0 0-1,1 1 1,-1-1-1,1 0 1,-1 0-1,1 0 1,-1 0-1,1 0 0,-1 0 1,1 0-1,0-1 1,0 1-1,-1-1 1,1 1-1,0-1 1,0 0-1,0 1 1,-1-1-1,1 0 1,0 0-1,0 0 0,0-1 1,0 1-1,-1 0 1,5-2-1,25-5-261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17316,'3'283'5845,"23"-4"-4822,-17-238-787,-8-70 81,-10-16-209,-2 0 0,-23-59 0,34 104-108,0 0 0,1 0-1,-1 0 1,0 0 0,0 0-1,0 0 1,1 0 0,-1 0-1,0 0 1,0 0-1,1 0 1,-1 0 0,0 0-1,0 0 1,0 0 0,1 0-1,-1 0 1,0 0 0,0 0-1,0 0 1,1 0 0,-1 0-1,0 0 1,0 0 0,0 0-1,1-1 1,-1 1 0,0 0-1,0 0 1,0 0-1,0 0 1,1 0 0,-1-1-1,0 1 1,0 0 0,0 0-1,0 0 1,0-1 0,0 1-1,0 0 1,0 0 0,1 0-1,-1-1 1,0 1 0,0 0-1,0 0 1,0 0-1,0-1 1,0 1 0,0 0-1,0 0 1,0 0 0,0-1-1,0 1 1,-1 0 0,1 0-1,0-1 1,0 1 0,0 0-1,0 0 1,0 0 0,0 0-1,-1-1 1,21 13-38,-15-8 29,-1-2 8,1 0 0,0-1 0,0 1 0,-1-1 0,1 0 1,0 0-1,0 0 0,0-1 0,0 0 0,1 0 0,-1 0 0,0-1 0,0 1 0,0-1 0,-1-1 0,1 1 0,0 0 0,0-1 1,0 0-1,-1 0 0,7-5 0,5-2 1,0-1 0,-1-1 0,-1-1 0,20-18 0,-26 22-1,29-30-5,-34 35 9,0-1 0,-1 1-1,1-1 1,-1 0 0,0 1-1,0-1 1,0 0 0,-1 0-1,2-5 1,-3 9-2,0-1 0,0 1 0,1 0 0,-1 0 0,0-1 0,0 1 0,0 0 0,0 0 0,0-1 0,0 1 0,-1 0 0,1 0-1,0-1 1,0 1 0,0 0 0,0 0 0,0-1 0,0 1 0,0 0 0,0 0 0,-1-1 0,1 1 0,0 0 0,0 0 0,0 0 0,0-1 0,-1 1 0,1 0 0,0 0 0,0 0 0,0 0 0,-1 0 0,1-1 0,0 1 0,0 0 0,-1 0 0,1 0 0,0 0-1,0 0 1,-1 0 0,1 0 0,0 0 0,-1 0 0,1 0 0,0 0 0,0 0 0,-1 0 0,1 0 0,0 0 0,0 0 0,-1 0 0,1 0 0,0 1 0,0-1 0,-1 0 0,1 0 0,0 0 0,0 0 0,0 0 0,-1 1 0,1-1 0,0 0 0,0 0 0,-1 1-1,-17 11 62,9-3-12,0 0 0,1 0-1,0 1 1,1 1 0,0-1 0,0 1 0,1 0 0,1 1-1,0 0 1,0-1 0,1 1 0,1 1 0,0-1-1,1 0 1,0 1 0,0 22 0,2-33-41,0 1-1,0-1 1,1 0-1,-1 0 1,0 0 0,1 0-1,0 0 1,-1 0 0,1 0-1,0 0 1,0 0 0,0 0-1,1-1 1,-1 1 0,0 0-1,0-1 1,1 1 0,-1-1-1,1 1 1,0-1-1,2 2 1,-1-2-81,0 1 0,0-1 0,0 0 1,0-1-1,0 1 0,0 0 0,1-1 0,-1 0 0,0 0 0,0 0 0,1 0 0,4-1 0,5-2-199,0 0-1,0-1 0,0 0 0,-1-1 1,22-12-1,-15 6-95,36-27 0,-22 7-226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9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10474,'9'4'292,"-1"1"-1,0-1 1,12 11 0,10 5-105,12 3 336,0-2 0,2-1 1,62 18-1,-82-31-359,1-2 0,0 0 0,0-1 0,0-2 0,0-1 0,0-1 0,1 0 0,28-6 0,49-16-156,103-35 0,41-11-140,-204 59 128,0 2-1,0 2 1,80 1-1,-98 6 46,0 1-1,0 1 0,0 2 0,0 0 1,31 13-1,112 60 482,-156-72-469,0 0 0,0 1-1,-1 1 1,0-1 0,-1 2-1,0 0 1,0 0 0,-1 0 0,0 1-1,-1 1 1,0 0 0,-1 0-1,-1 0 1,0 1 0,0 0-1,-1 0 1,-1 0 0,0 0-1,3 24 1,-3-17 30,-1 3-8,1 0 0,1-1 0,1 1-1,1-1 1,10 21 0,-15-38-69,0-1-1,1 1 1,0-1 0,0 0 0,0 0-1,0 0 1,0 0 0,1-1 0,0 1-1,0-1 1,0 0 0,0 0 0,0 0-1,0-1 1,1 1 0,0-1 0,-1 0-1,1 0 1,0-1 0,0 1 0,0-1-1,0 0 1,0-1 0,0 1 0,0-1 0,0 0-1,0 0 1,9-2 0,-4 0-6,0 0-1,0-1 1,-1 0 0,1-1 0,-1 0 0,0-1-1,0 0 1,-1 0 0,1 0 0,-1-1 0,10-10-1,10-10-35,39-50-1,-47 53 23,-2 3 12,1 0-1,0 1 0,2 1 0,34-24 0,-37 31 5,0 1-1,0 0 1,1 2 0,0 0-1,1 1 1,33-7 0,-21 8-4,0 1 0,0 1-1,46 1 1,-60 4 2,-1 0 0,0 1 0,0 1-1,0 0 1,0 2 0,-1 0 0,1 1-1,18 9 1,4 4-1,1-1-1,43 13 0,-60-24 2,0-1-1,0-2 1,0 0-1,1-2 1,35 0-1,-10-5 31,93-17-1,45-25 62,-169 41-80,7-3-56,-1 0 0,0-2 0,0 0 0,-1-2 0,0 0 0,-1-2 0,0 0 0,-1-2-1,-1 0 1,0-1 0,24-26 0,-11 2-56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101 300 18452,'-1'0'115,"-1"0"0,1-1 0,0 1 0,0 0 0,0 0 0,0 0 0,-1 0 0,1 0 0,0 0 1,0 0-1,0 0 0,0 0 0,-1 1 0,1-1 0,0 0 0,0 1 0,0-1 0,0 1 0,0-1 0,0 1 0,0 0 0,0-1 0,0 1 0,0 0 0,0 0 1,-1 1-1,-21 26 1404,-8 25 533,28-48-1971,1 0 0,0 0 0,0 0 0,0 0 1,1 0-1,0 1 0,0-1 0,-1 11 0,2-16-84,0 1-1,0 0 0,0 0 1,1-1-1,-1 1 1,0 0-1,0-1 1,1 1-1,-1 0 0,0-1 1,1 1-1,-1 0 1,0-1-1,1 1 1,-1-1-1,1 1 0,-1 0 1,1-1-1,0 1 1,-1-1-1,1 0 0,-1 1 1,1-1-1,0 0 1,-1 1-1,1-1 1,0 0-1,-1 1 0,1-1 1,0 0-1,0 0 1,-1 0-1,1 0 0,0 0 1,0 0-1,-1 0 1,1 0-1,0 0 1,0 0-1,1-1 0,33-9-228,-28 7 176,9-2-60,37-11-165,-50 15 265,1 0 0,0 1 1,-1-1-1,1 1 0,0 0 1,0 0-1,-1 1 1,1-1-1,0 1 0,0-1 1,6 3-1,-9-2 17,1 0 0,-1 0 0,0 0 0,1 1 0,-1-1 0,0 0 0,0 0 0,1 1 0,-1-1 0,0 1 0,-1-1 0,1 1 0,0-1 0,0 1 0,-1-1 0,1 1 0,-1 0 0,1-1 0,-1 1 0,1 0 0,-1 0 0,0-1 0,0 1 0,0 0 0,0 0 0,0-1 0,-1 1 0,1 0 0,-1 0 0,1-1-1,-1 3 1,-1 3 40,-1 1-1,1 0 0,-1-1 0,-1 1 0,-5 8 0,-29 39 310,35-51-327,-1 0 0,1 0 0,-1 0 0,0-1-1,0 1 1,0-1 0,-1 0 0,1 0 0,-1-1 0,-4 3-1,8-5-39,1 0 0,-1 1 0,1-1 0,-1 0-1,1 0 1,-1 0 0,1 0 0,-1 0 0,1 0-1,0 0 1,-1 0 0,1 0 0,-1-1 0,1 1-1,-1 0 1,1 0 0,-1 0 0,1 0 0,0-1-1,-1 1 1,1 0 0,-1 0 0,1-1 0,0 1-1,-1 0 1,1-1 0,0 1 0,-1 0 0,1-1-1,0 1 1,0 0 0,-1-1 0,1 1 0,0-1-1,0 1 1,0-1 0,0 1 0,-1 0 0,1-1-1,0 1 1,0-1 0,0 1 0,0-1 0,0 1-1,0-1 1,0 1 0,0-1 0,1 0 0,1-23-998,60-197-2432,-20 86 750,15-78 1466,-50 191 2167,-7 22-911,0 0-1,0 0 0,0 0 1,0 0-1,0 0 1,0 0-1,0 0 1,0 0-1,0 0 1,0 0-1,0 0 1,0 0-1,0 0 1,0 1-1,0-1 1,1 0-1,-1 0 0,0 0 1,0 0-1,0 0 1,0 0-1,0 0 1,0 0-1,0 0 1,0 0-1,0 0 1,0 0-1,1 0 1,-1 0-1,0 0 1,0 0-1,0 0 1,0 0-1,0 0 0,0 0 1,0-1-1,0 1 1,0 0-1,0 0 1,0 0-1,0 0 1,1 0-1,-1 0 1,0 0-1,0 0 1,0 0-1,0 0 1,0 0-1,0 0 0,0 0 1,0 0-1,0 0 1,0-1-1,1 11 542,-1 142 4231,3 71-2872,-1-205-1848,-1-3-24,0 0-1,1 0 0,1 0 0,7 20 0,-4-23-22,0-12 3,-6-1-28,1 0 0,0-1 0,-1 1 0,0 0 0,1-1-1,-1 1 1,0 0 0,0-1 0,1 1 0,-1 0-1,0-1 1,0 1 0,-1-3 0,-3-25-4,-1 0 0,-1 0 0,-2 0 0,0 1-1,-15-29 1,16 46-12,6 19 7,2-4 7,0 0 1,0 0-1,0 0 1,0 0-1,4 7 1,-4-10-29,0 1 1,0-1-1,0 1 0,0-1 1,0 0-1,1 0 1,-1 0-1,0 0 0,1 0 1,-1 0-1,1 0 1,-1 0-1,1 0 0,-1-1 1,1 1-1,-1 0 1,1-1-1,0 0 1,-1 1-1,3-1 0,0 0-127,0 0-1,-1 0 0,1-1 1,-1 0-1,1 1 1,-1-1-1,1 0 0,-1-1 1,5-1-1,5-4-577,0-1 0,-1 0 0,19-16 0,-30 22 686,123-112-8230,-119 112 9208,-6 8-213,-5 9 473,-20 24 2755,17-26-3269,0 1-1,0 0 1,1 0-1,-9 26 1,16-39-669,1 1 0,-1 0 0,1-1 0,-1 1 0,1 0 0,0-1 0,-1 1 0,1 0 0,0-1 0,0 1 0,0 0 0,1-1 0,-1 1 0,0 0 0,1-1 0,-1 1 0,1 0 0,-1-1 0,1 1 0,0-1 0,1 3 0,-1-3-7,1 1 0,-1-1 0,1 0 0,-1 0 0,1 0 0,0-1 0,-1 1 0,1 0 0,0 0 0,0-1 0,0 1 1,-1-1-1,1 0 0,0 0 0,0 1 0,2-1 0,10-1-22,-1 0 0,1-1 0,-1-1 0,17-5 0,-22 6 6,1 0-14,0-1-1,1 1 1,-1 1-1,1 0 1,-1 0-1,1 1 1,15 2-1,-22-2 40,-1 1 1,1 0-1,-1-1 1,1 1-1,-1 0 0,0 0 1,0 0-1,1 0 0,-1 1 1,0-1-1,0 1 1,0-1-1,0 1 0,0 0 1,-1 0-1,1 0 1,0 0-1,-1 0 0,0 0 1,1 0-1,-1 0 0,0 0 1,0 1-1,0-1 1,0 1-1,-1-1 0,1 0 1,-1 1-1,1-1 1,-1 1-1,0-1 0,0 1 1,0 4-1,-1-2 115,0 1 0,0-1 0,0 1 0,0-1 0,-1 1 0,0-1 1,0 0-1,-1 0 0,1 0 0,-1 0 0,0 0 0,-1 0 0,1-1 0,-1 0 0,-8 8 0,8-8-27,0 0 1,0-1-1,0 1 1,-1-1-1,1 0 0,-1-1 1,0 1-1,0-1 1,0 0-1,0 0 0,-1 0 1,1-1-1,0 0 1,-1 0-1,1 0 1,-9 0-1,12-2-159,-1 1 0,1-1 0,0 0 0,0 1-1,0-1 1,0 0 0,-1 0 0,1 0 0,1-1 0,-1 1 0,0 0 0,0-1 0,0 1 0,1-1 0,-1 0 0,1 1-1,-1-1 1,1 0 0,0 0 0,0 0 0,-1 0 0,1 0 0,1 0 0,-1-1 0,0 1 0,0-4 0,0-15-319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18188,'8'5'1904,"5"0"-1352,9-5-160,8 0 785,13-5-497,4 1-136,7-10-96,1-1-144,-3 1-448,-4-2-280,-10 5-616,-7 2-96,-19 8 800,-8 4-217,-8 8-271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8 310 14203,'-7'12'1592,"8"-1"-847,4-2-289,9-4 1376,3-3-864,12-4-360,1-2-72,4-7-568,2-2-456,-1-4 488,-2-2-88,-2-7-152</inkml:trace>
  <inkml:trace contextRef="#ctx0" brushRef="#br0" timeOffset="1">365 1 15987,'7'9'5072,"12"14"-3490,-9-13-1406,-2 0 0,1 1 0,-1 1 1,-1-1-1,0 1 0,-1 1 0,6 15 0,-9-19-106,0 1-1,-1 1 1,0-1-1,-1 0 1,0 0-1,0 1 1,-1-1-1,-1 0 1,0 1-1,-3 13 1,1-7-272,-2 0 1,0-1 0,-1 0 0,-1 0 0,0 0 0,-1-1 0,-1 0-1,0-1 1,-1 0 0,-1 0 0,-22 22 0,30-34-387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2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1147 14843,'-5'-10'415,"0"0"-1,1-1 1,0 0 0,1 0-1,0 0 1,0 0 0,-1-20-1,2-84 1014,2 96-1054,7-108 88,5 0 0,6 1 0,63-223 0,-78 336-459,1-3-1,0 1-1,1 0 0,0-1 0,1 2 1,1-1-1,1 1 0,14-22 0,-21 34 0,1 1-1,-1-1 1,1 0-1,0 0 1,0 1-1,0-1 0,0 1 1,0-1-1,0 1 1,0 0-1,0 0 1,0 0-1,1 0 0,-1 0 1,0 1-1,1-1 1,-1 1-1,0-1 1,1 1-1,-1 0 1,1 0-1,-1 0 0,0 0 1,1 0-1,-1 1 1,1-1-1,-1 1 1,0-1-1,1 1 1,-1 0-1,0 0 0,0 0 1,1 0-1,-1 0 1,0 1-1,0-1 1,-1 1-1,1-1 0,2 4 1,1-1 4,-1 0 1,0 1-1,0 0 1,0-1-1,-1 2 0,1-1 1,-1 0-1,-1 1 1,1-1-1,-1 1 0,0 0 1,0 0-1,0 0 1,0 9-1,-2-4 54,0 1-1,-1-1 1,0 1-1,-1-1 1,-7 22-1,-24 54 422,20-58-136,-10 38 1,23-66-335,-1 1-1,1-1 0,-1 1 0,1-1 0,0 1 1,0-1-1,0 1 0,0-1 0,0 1 1,0-1-1,0 1 0,1-1 0,-1 1 1,0-1-1,1 1 0,-1-1 0,1 0 0,0 1 1,-1-1-1,1 0 0,0 1 0,0-1 1,0 0-1,0 0 0,0 0 0,0 0 1,0 0-1,0 0 0,0 0 0,1 0 0,-1 0 1,2 1-1,5 1-6,0 0-1,-1-1 1,1 0-1,0 0 1,9 1 0,5 1-1,-15-3-1,1 1-1,-1 1 1,1-1-1,-1 1 0,0 0 1,0 1-1,0 0 1,-1 0-1,12 10 1,-15-12 6,-1 0-1,0 0 1,0 1-1,0-1 1,0 1 0,-1 0-1,1 0 1,-1-1 0,0 1-1,1 0 1,-1 0 0,-1 0-1,1 0 1,0 0-1,-1 0 1,1 1 0,-1-1-1,0 0 1,0 0 0,0 0-1,-1 0 1,1 0 0,-1 1-1,0-1 1,0 0-1,0 0 1,-1 3 0,-2 1 90,1 0 1,-1 0 0,-1 0 0,1 0-1,-1-1 1,0 0 0,0 0 0,-1 0-1,0-1 1,0 0 0,0 0-1,-13 7 1,11-7 63,-1-1 0,1 0 0,-1 0 0,0 0 0,-1-1 0,1-1 0,0 0 0,-1 0 0,0-1 0,-10 1-1,18-2-127,0 0 0,0 0 0,0 0 0,0 0-1,0-1 1,0 1 0,0-1 0,0 1-1,0-1 1,0 0 0,0 0 0,1 1-1,-1-1 1,-2-2 0,3 2-80,0 1-1,1-1 1,-1 0 0,0 0 0,1 0-1,-1 0 1,1 0 0,-1 1 0,1-1-1,-1 0 1,1 0 0,0 0-1,0 0 1,-1-1 0,1 1 0,0 0-1,0 0 1,0 0 0,0-2 0,1 0-142,-1 0 0,1 0 1,0 0-1,0 0 0,1 0 1,-1 0-1,1 0 0,-1 0 0,1 0 1,0 1-1,0-1 0,0 1 1,0-1-1,1 1 0,4-4 1,8-4-483,1 4-241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2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13139,'1'1'206,"0"0"0,0 0 1,-1 0-1,1 1 0,0-1 1,0 0-1,0 1 0,-1-1 1,1 0-1,-1 1 0,1-1 1,-1 1-1,0-1 0,1 1 1,-1-1-1,0 1 0,0 1 1,-1 34 1435,0-22-993,1 17 108,-1-10-337,1-1 0,1 0 0,7 42 0,-8-62-407,0-1 0,0 1 0,1 0 0,-1 0 0,0 0 0,0-1 1,1 1-1,-1 0 0,0-1 0,1 1 0,-1 0 0,1-1 0,-1 1 1,1 0-1,-1-1 0,1 1 0,0-1 0,-1 1 0,1-1 0,1 1 1,-2-1-5,1 1 0,0-1 1,-1 0-1,1-1 1,-1 1-1,1 0 0,0 0 1,-1 0-1,1 0 0,-1 0 1,1-1-1,-1 1 1,1 0-1,-1 0 0,1-1 1,-1 1-1,1 0 0,-1-1 1,1 1-1,0-1 1,3-3 37,-1 0 1,0 0-1,0-1 1,5-8-1,36-84 276,7-12-37,-51 108-278,0 1 1,1-1 0,-1 0 0,1 0-1,-1 0 1,1 1 0,-1-1 0,1 0 0,-1 0-1,1 1 1,0-1 0,-1 0 0,1 1-1,0-1 1,0 1 0,-1-1 0,1 1 0,1-1-1,-1 1 0,-1 0-1,1 1 0,-1-1 0,0 0 1,1 0-1,-1 1 0,0-1 0,1 0 1,-1 1-1,0-1 0,1 1 1,-1-1-1,0 0 0,0 1 0,0-1 1,1 1-1,-1-1 0,0 1 0,0-1 1,0 0-1,0 1 0,0-1 1,0 1-1,0-1 0,0 1 0,1 41 312,-1-37-280,-7 119 809,7-123-833,0 1-1,0-1 0,0 0 1,0 0-1,0 0 0,0 0 1,0 0-1,0 1 1,0-1-1,0 0 0,1 0 1,-1 0-1,1 0 1,-1 0-1,0 0 0,2 1 1,-2-1-9,1-1 1,-1 0 0,0 0 0,1 0-1,-1 0 1,1 0 0,-1 0 0,1 0-1,-1 0 1,0-1 0,1 1-1,-1 0 1,1 0 0,-1 0 0,0 0-1,1 0 1,-1-1 0,0 1 0,1 0-1,-1 0 1,0-1 0,1 1-1,-1 0 1,0 0 0,0-1 0,1 1-1,-1 0 1,1-1 0,23-36 189,-21 33-193,15-30 79,-13 23-66,1 0 0,0 0 1,0 0-1,2 1 1,-1 0-1,1 0 1,14-13-1,-21 22-15,-1 1 0,1 0 0,-1-1 0,0 1 0,1 0 0,-1-1 0,1 1 0,-1 0 0,1 0 0,-1-1 0,1 1 0,-1 0 0,1 0 0,-1 0 0,1 0 0,-1 0 0,1 0 0,-1 0 0,1 0 0,-1 0 0,1 0 0,-1 0 0,1 0 0,-1 0 0,1 0 0,-1 0 0,1 1 0,-1-1 0,1 0 0,-1 0 0,1 0 0,-1 1 0,0-1 0,1 0 0,-1 1 0,1-1 0,-1 0 0,0 1 0,1-1 0,-1 1 0,0-1 0,1 1 0,-1-1 0,0 0 0,0 1 0,0-1 0,1 1 0,-1-1 0,0 1 0,0-1 0,0 1 0,0-1 0,0 1 0,0 0 0,0 0 0,3 34 49,-3-31-44,-10 145 98,10-141-892,2-14 498,1-14 82,-2 1-78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87 16331,'-4'3'832,"-10"10"-38,13-9-299,8-5 484,7-4-650,-1-1 0,0-1 1,0 0-1,-1 0 0,12-10 0,17-10 394,-33 22-567,-1 1 0,1 0 0,0 1 0,0-1 1,0 2-1,15-4 0,-18 5-142,-1 1 0,1 0 0,0 0 0,0 0 0,0 1 0,0-1-1,-1 1 1,1 1 0,0-1 0,-1 0 0,1 1 0,-1 0 0,6 4 0,-6-4-109,19 10-804,-22-12 838,-1 1-1,1-1 0,0 0 0,-1 1 1,1-1-1,0 0 0,-1 1 0,1-1 1,0 0-1,-1 0 0,1 0 0,0 0 1,-1 1-1,1-1 0,0 0 0,-1 0 1,1-1-1,0 1 0,0 0 0,-1 0 1,1 0-1,0 0 0,-1 0 0,1-1 1,1 0-1,-3-2-404,-5-5-178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2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13627,'2'8'1824,"3"-1"-1032,7-4-231,2-3 1287,6-5-920,5 2-104,0-2-192,4 0-207,3 0-697,1-1-345,-6-3 537,-4 4-160,-9-7-72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2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64 15171,'0'-2'231,"1"0"0,-1 1-1,0-1 1,0 0 0,0 0-1,0 1 1,-1-1 0,1 0-1,0 1 1,-1-1 0,1 0-1,-1 1 1,0-1 0,1 0 0,-2-1-1,1 3-171,1-1 0,0 1 0,-1 0 0,1-1 0,0 1 0,-1 0-1,1 0 1,0-1 0,-1 1 0,1 0 0,-1 0 0,1 0 0,-1-1 0,1 1-1,0 0 1,-1 0 0,1 0 0,-1 0 0,1 0 0,-1 0 0,1 0 0,-1 0 0,0 0-1,0 1 50,0-1 0,-1 1 0,1-1 0,0 1 0,-1 0 0,1-1 0,0 1 0,0 0 0,0 0 0,0 0 0,-2 2 0,-4 5 158,0 0-1,1 1 0,0 0 1,0 0-1,1 1 0,-6 14 1,0 3 0,-9 37 0,13-36-194,2 1 0,-3 28 0,7-46-53,0 0 1,1 0-1,0 0 1,1 0-1,1 0 1,-1 0-1,2 0 0,4 14 1,-6-23-14,-1 0-1,1 0 1,1 1 0,-1-1 0,0 0-1,0 0 1,1-1 0,-1 1 0,1 0-1,0 0 1,-1-1 0,1 1 0,0-1-1,0 1 1,0-1 0,0 0 0,0 0-1,0 0 1,1 0 0,-1 0 0,0 0-1,0-1 1,1 1 0,-1-1 0,0 1-1,1-1 1,-1 0 0,0 0 0,1 0-1,-1 0 1,1-1 0,2 0 0,3-1 7,1 0 1,-1-1-1,0 0 1,-1-1 0,1 0-1,-1 0 1,0 0-1,7-6 1,11-10 11,-1-2-1,0 0 1,-2-2 0,-1 0-1,-1-2 1,-2 0 0,0-1-1,-1 0 1,16-40 0,-29 58-12,-1 0 0,0 0 1,0-1-1,-1 1 0,0-1 0,1-13 1,-3 20-17,0 1 1,0-1 0,0 1-1,0-1 1,-1 0 0,1 1-1,-1-1 1,1 1 0,-1-1-1,0 1 1,0-1 0,0 1-1,0 0 1,-1 0 0,1-1-1,0 1 1,-1 0 0,0 0-1,1 0 1,-1 0 0,0 1-1,0-1 1,0 0 0,0 1-1,-1-1 1,1 1 0,0 0-1,-4-1 1,-2-1-38,0 1 1,0 1-1,0-1 0,0 1 0,-1 1 1,1 0-1,0 0 0,-14 2 0,-65 15 460,83-16-441,-16 5-31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10 858 11650,'0'0'58,"0"0"-1,-1 1 0,1-1 0,0 0 0,0 0 0,-1 0 0,1 0 0,0 0 0,-1 0 0,1 0 0,0 0 1,-1 0-1,1 0 0,0 0 0,0 0 0,-1 0 0,1 0 0,0 0 0,-1 0 0,1-1 0,0 1 0,0 0 1,-1 0-1,1 0 0,0 0 0,0 0 0,-1-1 0,1 1 0,0 0 0,0 0 0,0-1 0,-1 1 0,1 0 1,0 0-1,0-1 0,0 1 0,0 0 0,-1-1 0,2 1 2,0 0 0,-1-1 0,1 1 0,-1-1 0,1 1 0,-1 0 0,1 0 0,0 0 0,-1-1 0,1 1 0,0 0 1,-1 0-1,1 0 0,0 0 0,-1 0 0,1 0 0,0 0 0,-1 0 0,2 0 0,7 2 234,0-1-1,0 1 1,14 6 0,-13-5-90,0 0 0,20 4 0,87 3 469,-54-6-438,71 15 1,-33-3-101,1-4 0,0-4 1,126-7-1,-203-1-127,-1 0 0,0 2 0,0 1 0,-1 0-1,38 12 1,-30-7-5,1-1-1,0-1 0,59 2 0,99-9 33,-170 0-33,253-15 1,38-11-6,-286 25 12,0-1-15,12-2 22,39 2-1,-65 3-19,0 0 1,0 1-1,0 1 0,-1 0 0,1 0 0,-1 1 0,1 1 0,11 5 0,-22-9 29,1 0-1,-1 0 0,0 0 0,0 0 1,0 0-1,1 0 0,-1 0 1,0 0-1,0 0 0,0 0 0,1 0 1,-1 0-1,0 0 0,0-1 0,0 1 1,0 0-1,1 0 0,-1 0 1,0 0-1,0 0 0,0 0 0,0 0 1,0-1-1,1 1 0,-1 0 0,0 0 1,0 0-1,0 0 0,0-1 1,0 1-1,0 0 0,0 0 0,0 0 1,0 0-1,0-1 0,0 1 0,0 0 1,1 0-1,-1 0 0,0-1 1,-1 1-1,4-27 280,-20-308-1712,7 236 1098,-10-181 180,19 268 129,-1 1 1,1-1 0,-2 1 0,-6-21 0,-4-17-5,13 48 10,0 0 0,-1 0 0,1 1 0,0-1 1,-1 0-1,1 0 0,-1 1 0,1-1 0,-1 0 1,0 1-1,1-1 0,-1 0 0,1 1 0,-1-1 1,0 1-1,0-1 0,1 1 0,-1-1 0,0 1 1,0 0-1,0-1 0,-1 1 0,-22-6 88,15 5-58,-47-9 65,0 4-1,-104 0 1,5 1 13,-36-14-82,-92-5 0,232 24-33,-54 8 0,-24-1 29,-156 17 71,149-9-67,119-14-22,0-1 1,0 0-1,0-2 0,-21-4 0,35 6-8,1 0 1,-1 0-1,0 0 0,1 1 0,-1-1 0,1 0 0,-1 1 0,1 0 1,0-1-1,-1 1 0,1 0 0,-1 0 0,1 1 0,0-1 0,0 0 0,-3 3 1,-34 32-2,18-16-6,17-15 5,-1 0-1,1 0 1,0 0-1,0 1 1,1-1 0,0 1-1,0 0 1,0 0-1,1 0 1,-1 1 0,1-1-1,1 0 1,-1 1-1,1-1 1,0 14 0,0 8-4,2 0 0,5 38 0,-5-58 3,13 92-2,-6-49 6,4 86 1,-21 2-64,1-33 30,2 45 8,24-169-520,-12 9 480,-3-10-25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70 11971,'0'-2'137,"-5"-35"1673,5 36-1680,0-1-1,-1 0 1,1 0-1,-1 0 1,1 1-1,-1-1 1,0 0-1,0 1 1,0-1-1,0 0 0,0 1 1,0 0-1,0-1 1,0 1-1,-1-1 1,1 1-1,-2-1 1,2 1-40,-1 1 1,1 0 0,0 0-1,0 0 1,0 0 0,0 0-1,0 0 1,0 0 0,-1 0-1,1 0 1,0 0 0,0 1-1,0-1 1,0 1 0,0-1-1,0 0 1,0 1 0,0 0-1,0-1 1,0 1-1,0 0 1,0-1 0,0 1-1,1 0 1,-1 0 0,0 0-1,0 0 1,1-1 0,-2 3-1,-19 33 665,18-32-640,-34 74 203,2 1 1,-25 89 0,52-144-298,2 1 1,1 0-1,1-1 0,1 2 1,0 38-1,3-49-17,2 0-1,0-1 1,0 1 0,1-1-1,1 1 1,1-1-1,0 0 1,1 0 0,0-1-1,14 22 1,-12-23-5,1 0 1,0 0 0,1-1-1,0 0 1,0-1 0,1 0-1,21 14 1,-28-21 0,0-1 0,1 0 0,-1 0 0,0 0 0,1-1-1,-1 1 1,1-1 0,-1 0 0,1 0 0,-1-1 0,1 0 0,5 1 0,-6-2 3,-1 0 1,1 1-1,0-1 1,-1-1-1,1 1 1,-1 0 0,0-1-1,1 0 1,-1 0-1,0 0 1,0 0-1,0 0 1,0 0 0,0-1-1,0 0 1,-1 1-1,3-4 1,4-7 48,-1 0-1,0-1 1,0 1 0,-2-1-1,1-1 1,-2 1 0,0-1 0,-1 0-1,4-27 1,-1-8 175,-1-84 0,-6 75-124,-3 1 0,-2-1 0,-20-92 0,24 146-141,-1-1-1,1 1 1,-1 0 0,0 0 0,-6-9-1,8 14 18,0-1-1,-1 1 1,1-1-1,0 1 1,-1 0-1,1-1 1,0 1-1,-1 0 1,1-1-1,-1 1 1,1 0-1,-1-1 1,1 1-1,-1 0 1,1 0-1,-1-1 1,1 1-1,-1 0 1,1 0-1,-1 0 1,1 0-1,-1 0 1,0 0-1,0 0-28,0 1-1,0-1 1,0 1 0,0-1 0,0 1-1,0-1 1,0 1 0,0 0-1,1 0 1,-1-1 0,0 1 0,1 0-1,-1 0 1,0 0 0,1 0-1,-1 0 1,0 1 0,-2 3-48,1 1 0,-1 0-1,1 1 1,0-1 0,0 0 0,0 9 0,-3 17-381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10090,'2'-6'5900,"-7"21"-4452,-2 33-1132,0-8-187,2 1 0,0 69 0,5-110-126,0 1 0,0 0-1,0-1 1,0 1-1,0-1 1,0 1 0,0 0-1,0-1 1,0 1 0,0 0-1,0-1 1,0 1 0,0-1-1,1 1 1,-1 0 0,0-1-1,1 1 1,-1-1 0,0 1-1,1-1 1,-1 1 0,0-1-1,1 1 1,-1-1-1,1 1 1,-1-1 0,1 0-1,-1 1 1,1-1 0,-1 0-1,2 1 1,-1-1 3,0 0 0,0-1 0,0 1 0,0 0 0,0-1 0,0 1 0,0-1 0,0 1 0,0-1 0,0 0 0,0 1 0,0-1 0,0 0 0,0 0 0,1-1-1,27-35 235,26-76 2302,-60 136-2481,0 0 0,2 0 0,0 0-1,1 31 1,2-53-60,0 1 0,0 0 0,0 0 0,0-1 0,1 1 0,-1 0 0,0 0 0,1-1 0,-1 1 0,1 0 0,0-1 0,-1 1 0,1-1 0,0 1 0,0-1 0,0 1 0,0-1 0,0 0 0,1 1 0,-1-1 0,3 2 0,-3-2 5,1-1 0,-1 0 0,1 1-1,-1-1 1,1 0 0,0 0 0,-1 1 0,1-1-1,-1-1 1,1 1 0,-1 0 0,1 0 0,0-1 0,-1 1-1,1 0 1,-1-1 0,1 0 0,-1 1 0,0-1-1,1 0 1,-1 0 0,0 0 0,3-1 0,12-11 69,-1-1 1,0-1 0,-1 0 0,-1-1-1,12-17 1,5-5 62,-22 31-80,-5 14-23,-8 25 0,2-12-1,3-19-31,0 0-1,0-1 0,0 1 1,0-1-1,0 1 0,0 0 1,0-1-1,0 1 0,0-1 0,0 1 1,1-1-1,-1 1 0,0-1 1,0 1-1,0-1 0,1 1 0,-1-1 1,0 1-1,1-1 0,-1 1 1,0-1-1,1 1 0,-1-1 1,1 1-1,-1-1 0,1 0 0,-1 1 1,1-1-1,-1 0 0,1 0 1,-1 1-1,1-1 0,-1 0 1,1 0-1,-1 0 0,2 1 0,22-9 122,5-1 13,-28 9-132,0 0 0,0 0 1,0 0-1,0 0 0,0 0 0,0 0 0,0 1 0,0-1 1,0 0-1,0 0 0,0 1 0,0-1 0,0 1 0,0-1 1,0 0-1,0 1 0,0 0 0,-1-1 0,1 1 0,0 0 1,0-1-1,-1 1 0,1 0 0,1 1 0,4 10 78,-5-9-138,0 0-1,0 0 1,1 0-1,-1-1 0,1 1 1,0-1-1,2 4 1,-3-6-3,0 1 1,-1-1-1,1 0 1,-1 1-1,1-1 1,0 0-1,-1 0 1,1 0-1,0 0 1,-1 1-1,1-1 1,0 0 0,-1 0-1,1 0 1,0 0-1,0-1 1,-1 1-1,1 0 1,0 0-1,-1 0 1,1 0-1,-1-1 1,1 1-1,0 0 1,-1-1-1,1 1 1,-1 0-1,1-1 1,-1 1-1,1-1 1,-1 1 0,1-1-1,-1 1 1,1-1-1,-1 1 1,1-1-1,-1 1 1,0-1-1,1 0 1,-1 0-1,17-29-950,-4 6 324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158 127 11594,'-1'-5'343,"0"0"0,-1 0-1,0 0 1,0-1 0,0 2-1,0-1 1,-1 0 0,0 0-1,0 1 1,0-1-1,-4-3 1,6 7-289,1 1 1,-1 0-1,1 0 1,-1-1-1,1 1 0,0 0 1,-1 0-1,1-1 1,-1 1-1,1 0 0,-1 0 1,0 0-1,1 0 1,-1 0-1,1 0 0,-1 0 1,1 0-1,-1 0 0,1 0 1,-1 0-1,1 0 1,-1 0-1,1 0 0,-1 0 1,1 1-1,-1-1 1,0 1-1,-12 12 770,-6 25-108,18-36-644,-17 50 75,3 2-1,1-1 1,3 1-1,3 1 1,-3 60-1,10-78-107,1 0 0,1 0 0,2 0-1,2 0 1,1-1 0,19 59 0,-18-72-33,2-1 1,0 0-1,1 0 1,2-1-1,0-1 1,1 0-1,1 0 1,0-2-1,2 0 1,0 0-1,26 21 1,-27-29-5,0 0 1,0-1 0,1-1 0,0 0 0,0-1 0,1-1 0,0 0 0,0-2-1,0 0 1,1 0 0,-1-2 0,1 0 0,0-1 0,0-1 0,18-2 0,10-3 5,0-3 0,0-1 0,-1-2 0,67-27 0,163-70 31,-261 102-33,0-1-1,0 0 1,0-1 0,-1-1 0,17-14-1,-24 18 1,1-1 0,-2-1 0,1 1 0,-1-1-1,0 0 1,0 0 0,-1 0 0,0-1 0,0 0-1,-1 1 1,4-16 0,-1-4 13,-1-1-1,-1 0 1,0-34-1,-7-87 35,3 131-51,-1-18 11,-7-89 40,6 109-44,-1 0-1,0 1 0,-1 0 1,-1-1-1,-11-25 0,10 31 4,-1 0 0,0 1-1,-1 0 1,1 0-1,-2 0 1,1 1 0,-1 0-1,-1 1 1,1 0 0,-1 0-1,0 1 1,-14-6-1,-17-7 39,-77-23 0,115 41-49,-51-14-185,0 2-1,-1 3 0,0 1 0,-1 4 0,0 1 1,-108 9-1,138-2 54,-1 1 0,0 1 1,-29 10-1,-2 4-221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0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7074,'19'-14'2309,"-15"14"-2063,1 0 1,0 0-1,-1 0 0,1 0 0,0 1 0,-1 0 0,1 0 0,-1 0 0,7 3 1,20 3 32,8-5-219,0-3 0,1-1 1,75-15-1,30-3 120,514 9 958,-92 36-769,-299-10-91,324 0-89,47 3-169,189-15-11,-367-24 2,146-10 74,-601 30-82,402-25 254,-301 25 197,194 22 1,19 19 137,-314-39-626,0 0 0,0 0 1,0 0-1,0 1 0,0-1 1,9 6-1,-13-4-36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1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15003,'-5'3'438,"0"0"-1,1 0 0,-1 0 0,1 0 1,0 1-1,-6 5 0,10-8-367,-1 0 0,1 0-1,-1 0 1,0 0-1,1 0 1,-1 0-1,1 0 1,0 0-1,-1 0 1,1 0 0,0 0-1,0 0 1,0 0-1,0 0 1,0 1-1,0-1 1,0 0 0,0 0-1,0 0 1,0 0-1,0 0 1,1 0-1,-1 0 1,1 0 0,-1 0-1,0 0 1,1 0-1,0 0 1,-1 0-1,1 0 1,0 0 0,-1 0-1,1 0 1,0-1-1,0 1 1,0 0-1,0-1 1,-1 1 0,3 0-1,3 3 81,0 0 1,0-1-1,0 0 0,1 0 0,-1 0 0,1-1 0,0 0 1,0-1-1,0 1 0,0-1 0,12 0 0,3 0 51,1-2 0,31-4 0,80-22 252,-96 17-315,1 2 1,1 1 0,55-1 0,-56 9-47,1 1 1,-1 3-1,72 17 0,-111-22-88,1 0-1,-1 0 0,1 0 1,0 0-1,-1 0 0,1 0 1,-1 0-1,1 0 0,-1 0 1,1 0-1,-1 1 1,1-1-1,-1 0 0,1 0 1,0 1-1,-1-1 0,0 0 1,1 1-1,-1-1 0,1 1 1,-1-1-1,1 0 1,-1 1-1,0-1 0,1 1 1,-1-1-1,0 2 0,-13 4 62,-31 1 7,44-7-71,-68 4 47,0-4 0,-80-8 0,75 2-64,-114 6 0,162 3-11,0 0-1,-40 12 1,65-15 25,0 0 0,0 0-1,0 0 1,0 0 0,0 0 0,0 0 0,0 0 0,0 0 0,0 0 0,0 0 0,0 0 0,0 0 0,0 0 0,0 0 0,0 0 0,0 0 0,0 0 0,0 1 0,0-1 0,0 0 0,0 0-1,0 0 1,0 0 0,0 0 0,0 0 0,0 0 0,0 0 0,0 0 0,0 0 0,0 0 0,0 0 0,0 0 0,0 0 0,0 0 0,0 0 0,0 0 0,0 0 0,0 0 0,0 0 0,-1 1-1,1-1 1,0 0 0,0 0 0,0 0 0,0 0 0,0 0 0,0 0 0,0 0 0,0 0 0,0 0 0,0 0 0,9 1-39,13 1 1,310 21-162,-35 0 192,-229-21-36,-66-3 33,-6-2 6,-18-2-39,1 1 0,-1 1-1,-35-1 1,16 1-45,-242-9-629,213 14 491,-1 3 1,-70 13 0,125-15 175,34-8-5,7-1 53,28-7-172,-1 3 0,1 2 0,1 3 0,-1 2 1,1 2-1,99 11 0,-88 2-241,-47-7 466,1-1 0,-1-2 0,1 0-1,30 0 1,-24-8-239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2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10858,'-9'34'2181,"2"1"-1,-6 64 0,12-90-1917,-8 140 1789,10-126-2678,1 0-1,6 30 0,-6-44 213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14923,'-3'51'1521,"-3"-4"-961,2 1-240,1-7 640,1-5-208,2-9-552,0-4-256,2-13-584,1-5-200,-2-7 584,2-4-192,-2 1-177</inkml:trace>
  <inkml:trace contextRef="#ctx0" brushRef="#br0" timeOffset="1">12 439 11186,'-3'45'1169,"0"-4"-705,2-1-184,0-7 640,-1-4-296,2-9-544,0-4-456,0-15 384,0 5-96,-1-6-120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12147,'-1'37'1424,"-1"-4"-952,-1-7-344,2-3 712,0-9-1264,-1-1 632,2-2-248,-1 1-192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8730,'7'417'6018,"-12"-353"-5495,-1 36-2395,14-43 236,-9 99 3647,-23 164 0,26-288-8135,1-5 5186,-8 66 3804,-35 181 0,29-209-2179,11-63-939,0 0-1,0 1 1,0-1 0,0 0 0,0 1 0,0-1-1,1 0 1,-1 1 0,1-1 0,0 0-1,-1 1 1,1-1 0,2 3 0,5 16-562,-1 22 1283,-2 0 0,-1 81 0,-18 87 1697,13-208-2149,1 7 38,-2 0 0,1-1 0,-1 1 0,-5 14 0,7-23-75,0 1 1,0 0-1,-1 0 1,1-1-1,0 1 1,1 0-1,-1 0 1,0-1-1,0 1 1,1 0-1,-1 0 1,1-1-1,0 3 1,3 9-86,6 57 327,-4 0-1,-2 1 1,-4 0-1,-16 129 0,14-179-433,1-1-1,3 42 1,1-17 90,-3-31 106,1 56 67,-8 77 0,5-118-163,2 0 0,1 0 0,5 33 0,0 10 64,-2 259 2132,-4-254-1501,-12-94-826,4 11 161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131 138 14899,'29'-138'7552,"-70"292"-4052,-47 219-2344,75-293-1059,3 1 0,2 143 0,8-213-93,1 0 1,0 0-1,1-1 0,0 1 1,1-1-1,4 12 1,-6-20-4,0 1 1,0-1-1,0 0 1,1 1 0,-1-1-1,1 0 1,-1 0-1,1 0 1,0 0 0,0 0-1,0 0 1,0-1-1,0 1 1,1-1 0,-1 1-1,0-1 1,1 0-1,-1 0 1,1 0 0,-1 0-1,1 0 1,-1-1-1,1 1 1,0-1 0,-1 1-1,1-1 1,0 0-1,-1 0 1,4-1 0,12-1 11,0-1 1,0-2-1,0 1 1,-1-2 0,18-8-1,84-45 40,-85 42-50,-6 1-81,-16 9-118,0 0 1,0 0 0,0 2 0,1-1-1,0 2 1,0 0 0,23-4 0,-36 7 132,1 1 1,-1 0-1,0 0 1,1 0-1,-1 0 1,1 0-1,-1 0 1,1 0-1,-1 0 1,1 0-1,-1 0 1,0 1-1,1-1 1,-1 0 0,1 0-1,-1 0 1,1 0-1,-1 1 1,0-1-1,1 0 1,-1 0-1,0 1 1,1-1-1,-1 0 1,0 1-1,1-1 1,-1 0-1,0 1 1,0-1-1,1 1 1,-1-1 0,0 0-1,0 1 1,0-1-1,0 1 1,1-1-1,-1 0 1,0 1-1,0 0 1,0 0 14,0-1 0,-1 1-1,1 0 1,0-1 0,0 1 0,0 0 0,-1-1 0,1 1 0,0 0 0,-1-1-1,1 1 1,-1-1 0,1 1 0,0-1 0,-1 1 0,1-1 0,-1 1 0,1-1-1,-1 0 1,0 1 0,1-1 0,-1 0 0,1 1 0,-1-1 0,0 0 0,0 1-1,-18 2-761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173 289 17260,'-8'-1'1208,"-12"-3"218,20 4-1377,0 0 0,0-1 0,-1 1 0,1 0 0,0 0 0,0 0 0,-1 0-1,1-1 1,0 1 0,0 0 0,-1 0 0,1 0 0,0-1 0,0 1 0,0 0 0,-1 0 0,1-1 0,0 1 0,0 0 0,0-1 0,0 1 0,0 0 0,0 0 0,0-1-1,0 1 1,0 0 0,0-1 0,0 1 0,0 0 0,0-1 0,0 1 0,0 0 0,0 0 0,0-1 0,0 1 0,0 0 0,0-1 0,0 1 0,0 0 0,1 0 0,-1-1 0,0 1-1,0 0 1,0 0 0,0-1 0,1 1 0,-1 0 0,0 0 0,0-1 0,1 1 0,-1 0 0,0 0 0,1 0 0,9-8 179,0 0 0,1 1 0,-1 0 1,2 1-1,-1 0 0,1 1 0,18-6 0,-21 7-158,70-25-7,1 4 1,1 3-1,105-15 0,-172 37-86,-14 0 22,0 0 1,0 0-1,0 0 1,0 0-1,0 0 1,0 0-1,1 0 1,-1 0-1,0 0 0,0 0 1,0 0-1,0 0 1,0 0-1,0 0 1,0 0-1,0 0 1,0 0-1,0 0 0,0 0 1,0 0-1,0 0 1,1 0-1,-1 0 1,0 0-1,0 0 1,0 1-1,0-1 0,0 0 1,0 0-1,0 0 1,0 0-1,0 0 1,0 0-1,0 0 0,0 0 1,0 0-1,0 0 1,0 0-1,0 0 1,0 1-1,0-1 1,0 0-1,0 0 0,0 0 1,0 0-1,0 0 1,0 0-1,0 0 1,0 0-1,0 0 1,0 0-1,0 0 0,0 0 1,-1 1-1,1-1 1,0 0-1,0 0 1,0 0-1,0 0 0,-20 11-51,-25 3 77,0-2 0,-78 11 0,87-17 64,-42 8 574,-135 5 1,213-19-661,0 0 0,0 0 1,0 0-1,0 0 0,0 0 0,0 0 0,0 0 1,0 0-1,0 0 0,0 0 0,0 0 1,0 0-1,0 0 0,0 0 0,0 0 0,0-1 1,0 1-1,0 0 0,0 0 0,0 0 1,0 0-1,0 0 0,0 0 0,0 0 0,0 0 1,0 0-1,0 0 0,0 0 0,0 0 1,0 0-1,0 0 0,0 0 0,0 0 0,0 0 1,0 0-1,0 0 0,0 0 0,0 0 1,0 0-1,0-1 0,0 1 0,-1 0 0,1 0 1,0 0-1,0 0 0,0 0 0,0 0 1,0 0-1,0 0 0,0 0 0,0 0 0,0 0 1,0 0-1,0 0 0,0 0 0,0 0 1,7-4 51,14-4-39,75-20-40,1 5 0,113-11 1,-204 33 18,47-2-102,-53 3 105,0-1 0,1 1 0,-1 0 0,0 0 0,0 0 0,1 0 1,-1 0-1,0 0 0,0 0 0,1 0 0,-1 0 0,0 0 0,0 1 0,0-1 0,1 0 0,-1 0 0,0 0 1,0 0-1,1 0 0,-1 0 0,0 0 0,0 1 0,0-1 0,1 0 0,-1 0 0,0 0 0,0 0 0,0 1 1,0-1-1,0 0 0,1 0 0,-1 0 0,0 1 0,0-1 0,0 0 0,0 0 0,0 1 0,0-1 0,0 0 1,0 1-1,-7 7-38,-15 7-1,-51 19 70,-2-2-1,-1-4 1,-2-3-1,-120 22 1,185-45-6,-36 6 87,46-8-98,1 0 0,-1 0-1,0 0 1,1 0 0,-1 0 0,1-1-1,-1 1 1,1-1 0,-1 1 0,1-1-1,-1 0 1,1 0 0,-1 0 0,-3-3-1,6 4-7,0-1-1,-1 1 1,1 0-1,0-1 1,-1 1-1,1-1 1,0 1-1,0-1 1,-1 1-1,1 0 1,0-1-1,0 1 1,0-1-1,0 1 1,0-1-1,-1 1 1,1-1-1,0 1 1,0-1-1,0 1 1,0-1-1,1 1 1,-1-1-1,0 1 1,0-1-1,0 1 1,0-1-1,0 1 1,1-1-1,-1 0 1,13-13 50,2 3-49,0 1 1,1 1-1,1 1 0,0 0 1,0 1-1,19-5 0,12-1-95,51-8 0,55 4-446,-127 16 307,1 1 0,0 1 0,42 8 0,-40 0-47,-30-9 259,1 0 0,0 0 0,0 0 1,0 0-1,-1 0 0,1 1 0,0-1 0,0 0 0,-1 1 0,1-1 0,0 0 0,0 1 0,-1-1 0,1 1 0,-1-1 1,1 1-1,0 0 0,-1-1 0,1 1 0,-1 0 0,1-1 0,-1 1 0,0 0 0,1-1 0,-1 1 0,0 0 0,1 0 1,-1-1-1,0 1 0,0 1 0,0-1 10,-1 0-1,0 0 1,0-1 0,1 1-1,-1 0 1,0-1 0,0 1-1,0-1 1,0 1 0,0-1-1,0 1 1,0-1 0,0 0 0,0 1-1,0-1 1,0 0 0,0 0-1,0 1 1,0-1 0,-1 0-1,-30 0 72,21 0-49,-177-10 463,120 4-154,-82 2 0,143 5-276,21-3-72,233-70-1267,35-7-1116,-281 78 2381,1 1 1,-1-1 0,1 1 0,-1 0 0,1 0 0,-1-1-1,1 1 1,0 1 0,-1-1 0,1 0 0,-1 0 0,1 0-1,-1 1 1,2 0 0,-2-1 22,-1 0 0,0 1 0,0-1 0,0 0 0,0 1 0,0-1 0,0 1 0,1-1 0,-1 0 0,0 1 0,0-1 0,0 0 0,0 1 0,0-1 0,0 1-1,0-1 1,-1 0 0,1 1 0,0-1 0,0 0 0,0 1 0,0-1 0,0 0 0,-1 1 0,1-1 0,0 0 0,0 1 0,0-1 0,-1 0 0,1 0 0,0 1 0,-1-1 0,1 0 0,-5 5 53,1 0 0,-1-1 0,0 0 0,0 0 0,-6 2 1,-14 8 321,-2-2 0,1-1 1,-54 15-1,33-15 321,-75 8 0,106-18-568,-39 4 206,51-5-346,0 0 1,-1-1 0,1 1-1,0-1 1,0 1 0,-1-1-1,1-1 1,0 1-1,-6-3 1,9 3-23,0 1 0,1-1 0,-1 0 0,0 1-1,1-1 1,-1 0 0,1 1 0,-1-1 0,0 0 0,1 0 0,0 0 0,-1 1 0,1-1 0,-1 0-1,1 0 1,0 0 0,0 0 0,-1 0 0,1 0 0,0 0 0,0 0 0,0 0 0,0 0 0,0 1-1,0-1 1,1 0 0,-1-1 0,10-27-555,-7 21 568,10-29-330,2-9-112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2843 12195,'0'2'81,"0"0"1,0 0-1,0 0 1,0-1-1,0 1 1,1 0 0,-1 0-1,1-1 1,-1 1-1,1 0 1,-1-1-1,1 1 1,0-1 0,0 1-1,0-1 1,0 1-1,2 2 1,-2-3-30,1 0 0,0-1 0,-1 1 0,1 0 1,0-1-1,-1 1 0,1-1 0,0 1 0,0-1 0,-1 0 0,1 0 1,0 0-1,0 0 0,-1 0 0,1 0 0,0 0 0,0-1 1,-1 1-1,4-2 0,10-3 64,0-1-1,0-1 1,-1 0 0,0-1 0,-1-1-1,0 0 1,13-12 0,-8 7-29,18-13 38,305-243 661,181-145-426,-57 64-291,-127 95-71,466-370 769,-521 402-272,15-15 77,117-90-2,-394 313-570,39-20-1,-60 36 23,0 0-1,0 0 1,-1 0 0,1 0-1,0 0 1,0 0-1,0 0 1,0 0 0,0 0-1,0 0 1,0 0 0,0 0-1,0 0 1,0 0-1,0 0 1,0 0 0,0 0-1,-1 0 1,1 0-1,0 0 1,0 0 0,0 0-1,0 0 1,0 0 0,0 0-1,0 0 1,0 0-1,0-1 1,0 1 0,0 0-1,0 0 1,0 0-1,0 0 1,0 0 0,0 0-1,0 0 1,0 0 0,0 0-1,0 0 1,0 0-1,0 0 1,0-1 0,0 1-1,0 0 1,0 0-1,0 0 1,0 0 0,0 0-1,0 0 1,0 0 0,0 0-1,0 0 1,0 0-1,0 0 1,0 0 0,0 0-1,0 0 1,0 0-1,1-1 1,-1 1 0,0 0-1,0 0 1,0 0-1,0 0 1,0 0 0,0 0-1,-7-1-22,-18 6 188,-8 4 84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24 402 19012,'-24'49'5509,"36"-68"-4575,15-30 0,-4 5-716,-13 26-160,82-138 222,-70 123-252,1 1 0,41-44 1,-62 74-28,0 0 0,0 0 0,-1 0 0,1 0 0,0 1 0,1-1 0,-1 1 0,0-1 0,0 1 0,1 0 0,-1 0 0,0 0 0,1 0 0,-1 0 0,1 1 0,4-2 0,-6 2 0,-1 1-1,1-1 0,0 0 1,-1 0-1,1 0 0,0 1 0,-1-1 1,1 0-1,-1 1 0,1-1 1,-1 1-1,1-1 0,-1 0 1,1 1-1,-1-1 0,1 1 1,-1-1-1,1 1 0,-1 0 0,0-1 1,1 1-1,-1-1 0,1 2 1,-1 0-1,1 1-1,0 0 1,-1-1 0,1 1 0,-1 0 0,0-1 0,0 1 0,-1 5 0,-5 40 14,-24 83 0,15-69 0,2-10-5,-1 3-90,-10 83 0,25-101-506,3-24-151,-3-13 702,-1 0 0,0 1 0,1-1-1,-1 0 1,0 0 0,1 0 0,-1 0 0,0 0 0,1 0-1,-1 0 1,0 0 0,1 0 0,-1 0 0,0 0 0,1 0-1,-1 0 1,0 0 0,1 0 0,-1 0 0,0-1-1,1 1 1,-1 0 0,0 0 0,1 0 0,-1 0 0,0-1-1,0 1 1,1 0 0,-1 0 0,0-1 0,0 1 0,1 0-1,-1 0 1,0-1 0,0 0 0,5-4-123,-1-1-1,0-1 1,-1 1 0,1 0 0,2-10-1,-3 10 21,13-32-621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1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14475,'-1'14'1400,"-2"2"-1032,-4 4-143,0 2 503,-1 2-272,3 2-56,0-3-128,4-3-64,-2-6-144,3-2-72,2-7-200,2-5-120,3-3-256,-1-2-112,-1-5 472,-2-3-153,6-6-63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92 13067,'69'-80'2104,"-56"69"-1638,-12 11-445,-1 0 1,0 0-1,0 0 0,0 0 1,0 0-1,0 0 0,1 0 1,-1 0-1,0 0 1,0 0-1,0 0 0,0 0 1,0 0-1,1 0 1,-1 0-1,0 0 0,0 0 1,0 0-1,0 0 0,0 0 1,1 0-1,-1 0 1,0 0-1,0 0 0,0 0 1,0 0-1,0 1 1,0-1-1,1 0 0,-1 0 1,0 0-1,0 0 0,0 0 1,0 0-1,0 1 1,0-1-1,0 0 0,0 0 1,0 0-1,0 0 1,0 0-1,0 0 0,0 1 1,0-1-1,1 0 0,-5 32 1197,-17 50-394,-49 126-1,35-115-642,14-33-85,-3 3 45,3 1-1,-20 108 1,39-161-120,1 1-1,0 0 0,1 0 0,1 18 1,0-27-17,-1 0 1,0-1 0,1 1 0,0 0-1,0 0 1,0 0 0,0 0-1,0-1 1,0 1 0,1 0 0,0-1-1,-1 0 1,1 1 0,0-1 0,0 0-1,0 0 1,0 0 0,0 0-1,1 0 1,-1 0 0,1 0 0,-1-1-1,5 2 1,-2-1-1,1-1 0,0 0 0,0 0 0,0 0 0,0-1 0,-1 0 0,1 0 0,0-1 0,0 1 0,0-1 0,0 0 0,-1-1 0,9-3 0,9-4 9,41-21-1,-52 23-8,283-162-554,-59 32 123,-137 85 244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79 14307,'20'-65'2635,"-12"51"-1612,-4 23 620,-4 30-2,-35 271 882,0-9-2134,34-279-376,-1 4 6,2 32 0,0-52-16,1-1 1,0 1-1,0 0 1,0-1-1,0 1 1,1-1 0,0 0-1,0 1 1,0-1-1,1 0 1,4 7 0,-6-11-9,0 0 0,0 0 0,-1-1 0,1 1 0,0 0 0,0 0 0,0-1 1,1 1-1,-1 0 0,0-1 0,0 1 0,0-1 0,0 1 0,1-1 0,-1 0 1,0 0-1,0 1 0,0-1 0,1 0 0,-1 0 0,0 0 0,0 0 0,1-1 1,-1 1-1,0 0 0,0 0 0,1-1 0,-1 1 0,0-1 0,0 1 1,0-1-1,0 1 0,0-1 0,0 0 0,1 0 0,3-3-134,-1 1-1,0 0 1,0-1 0,0 0-1,0 0 1,5-8 0,-5 5-6,0 0 1,0 0 0,0-1-1,-1 1 1,0-1-1,-1 0 1,0 0 0,0 0-1,-1 0 1,0 0 0,1-14-1,-3-18-390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49 105 16644,'-24'-6'1848,"4"2"-1240,15 3-240,10-1 1128,20 1-671,8-1-225,15-6-480,8-4-456,8-5 368,1-5-48,-10-8-120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20116,'0'2'1417,"8"-2"-1105,2-2-144,10-5 384,4-1-304,5-5-664,7-4-336,-1-5 648,1 4-112,-1 3-193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134 336 16396,'-10'5'255,"1"1"0,-1 1 1,1 0-1,1 0 1,0 0-1,0 1 0,0 1 1,1-1-1,0 1 1,0 0-1,1 1 1,1 0-1,0 0 0,0 0 1,0 0-1,2 1 1,-1-1-1,1 1 0,1 0 1,-2 12-1,4-21-218,0 0-1,0 0 0,0 0 1,0 0-1,0 0 0,0 0 1,0 0-1,1 0 0,-1 0 1,1 0-1,0 0 0,-1 0 1,1 0-1,0 0 0,0-1 1,0 1-1,0 0 0,1-1 1,1 3-1,-2-3-15,0-1 0,1 1 1,-1 0-1,0-1 0,1 1 0,-1-1 0,0 1 0,1-1 0,-1 0 1,1 0-1,-1 0 0,0 1 0,1-1 0,-1-1 0,1 1 1,-1 0-1,1 0 0,-1 0 0,0-1 0,1 1 0,-1-1 1,0 1-1,1-1 0,-1 0 0,0 1 0,1-1 0,-1 0 0,1-1 1,6-4 27,1-1 1,-2 0-1,1 0 1,-1-1-1,0 1 1,-1-2-1,0 1 1,8-15-1,37-80 181,-46 90-199,65-167 211,-59 144-215,-1 0-1,-2-1 1,3-43-1,-11 77-20,-1 4-2,-4 11 3,-5 25 13,-2 18 99,3 0 1,2 1 0,1 83-1,6-130-87,0 0 1,1 0-1,1 0 0,-1-1 0,5 13 0,-6-19-27,1-1 0,-1 0 1,1 0-1,-1 1 0,1-1 0,-1 0 0,1 0 1,0 0-1,-1 0 0,1 0 0,0 0 0,0 0 1,0 0-1,0 0 0,0 0 0,0-1 0,0 1 1,0 0-1,0 0 0,0-1 0,0 1 1,1-1-1,-1 1 0,0-1 0,0 0 0,1 1 1,-1-1-1,0 0 0,0 0 0,1 0 0,-1 0 1,0 0-1,1 0 0,-1 0 0,0 0 0,0-1 1,1 1-1,-1 0 0,0-1 0,0 1 0,1-1 1,-1 0-1,0 1 0,0-1 0,2-1 0,5-5 1,1 0 0,-1 0-1,0-1 1,0 0 0,-1-1-1,0 0 1,0 0 0,-1 0-1,5-12 1,1 1-7,44-82-45,-17 29-38,-39 72 83,0 1-1,0 0 1,0 0 0,0-1 0,0 1 0,1 0 0,-1 0-1,0-1 1,0 1 0,0 0 0,0-1 0,0 1 0,0 0-1,0 0 1,1 0 0,-1-1 0,0 1 0,0 0 0,0 0-1,0-1 1,1 1 0,-1 0 0,0 0 0,0 0 0,1 0-1,-1 0 1,0-1 0,0 1 0,1 0 0,-1 0 0,0 0-1,0 0 1,1 0 0,-1 0 0,0 0 0,1 0 0,-1 0-1,0 0 1,0 0 0,1 0 0,-1 0 0,1 14 12,-6 31 96,4-43-96,-6 40 152,0-6 82,2 1-1,1-1 1,1 60-1,3-93-229,1-1-1,-1 0 1,0 1-1,1-1 1,-1 0-1,1 1 1,0-1-1,-1 0 1,1 0-1,0 0 1,0 0-1,1 0 1,-1 0-1,0 0 1,1 0-1,2 3 1,-3-5-47,1 1 0,-1 0 0,0-1 0,0 0 0,1 1 0,-1-1 0,0 0-1,0 0 1,1 1 0,-1-1 0,0 0 0,1 0 0,-1-1 0,0 1 0,0 0 0,1 0 0,-1-1 0,0 1 0,0 0 0,1-1 0,-1 1 0,0-1 0,0 0 0,0 1 0,0-1 0,0 0 0,0 0 0,0 0 0,0 1-1,1-3 1,4-3-114,0 0 0,-1-1 1,0 1-1,-1-1 0,1 0 0,-1 0 0,0-1 0,-1 1 0,0-1 0,0 0 0,-1 0 0,3-14 0,3-36-453</inkml:trace>
  <inkml:trace contextRef="#ctx0" brushRef="#br0" timeOffset="1">539 39 20508,'-8'23'1553,"1"-1"-1249,4-2-144,7-3 104,6-4-536,10-8 296,5-3-88,9-11-184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17908,'-32'61'2267,"-5"13"-57,37-67-1629,7-12-544,16-17-603,-17 16 454,1-1-95,0 1 1,1 0 0,0 0-1,0 0 1,0 1 0,16-6-1,-22 10 192,0 0 0,0 0 0,0 0 0,-1 1 0,1-1-1,0 1 1,0 0 0,0-1 0,0 1 0,0 0 0,0 0 0,0 0-1,0 0 1,0 1 0,0-1 0,0 0 0,-1 1 0,1-1-1,0 1 1,0 0 0,0 0 0,-1 0 0,1 0 0,0 0-1,-1 0 1,1 0 0,-1 0 0,1 0 0,-1 1 0,1-1 0,-1 1-1,0-1 1,0 1 0,0 0 0,0-1 0,0 1 0,0 0-1,0 0 1,-1-1 0,2 4 0,-1 1 102,0 1-1,0-1 1,0 1 0,-1-1 0,0 1-1,0-1 1,0 1 0,-1-1-1,0 1 1,0-1 0,-1 1 0,0-1-1,-5 11 1,-4 8 691,-26 45 0,35-68-727,-8 15 224,-6 11 376,-27 34 0,43-62-665,0 0 0,0 0 0,0 0-1,-1 1 1,1-1 0,0 0 0,0 0 0,0 0-1,0 0 1,-1 0 0,1 0 0,0 0 0,0 0-1,0 0 1,-1 0 0,1 0 0,0 0 0,0 0-1,0 0 1,-1 0 0,1 0 0,0 0 0,0 0 0,0 0-1,-1 0 1,1 0 0,0 0 0,0 0 0,0 0-1,-1 0 1,1-1 0,0 1 0,0 0 0,0 0-1,0 0 1,0 0 0,-1 0 0,1-1 0,0 1-1,0 0 1,0 0 0,0 0 0,0 0 0,0-1-1,0 1 1,0 0 0,0 0 0,-1 0 0,1-1-1,0 1 1,0 0 0,0 0 0,0 0 0,0-1-1,0 1 1,0 0 0,0 0 0,0 0 0,1-1-1,-1 1 1,0 0 0,0 0 0,0 0 0,0-1-1,1-7 68,0 0 1,0 1-1,0-1 0,1 0 0,1 1 0,-1-1 0,5-8 0,5-18-204,7-27-156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19052,'-11'21'926,"1"1"-1,-9 30 1,17-46-838,0 0 0,1-1 0,0 1 0,0 0 0,1 0 0,-1 0 0,1 0 0,0 0 1,1 0-1,0-1 0,0 1 0,0 0 0,0 0 0,1-1 0,3 8 0,-4-11-74,0 0-1,1 0 0,-1 0 1,1 0-1,-1 0 0,1 0 0,0 0 1,0 0-1,0-1 0,0 1 1,0-1-1,0 1 0,0-1 1,1 0-1,-1 0 0,0 0 1,1 0-1,3 1 0,4-1-33,0 0 0,-1 0 0,18-1 0,-20-1-8,-1 1 0,1 0 0,0 0 0,-1 1 0,1-1 0,-1 2-1,0-1 1,1 1 0,8 3 0,-12-3 13,0 0-1,0 0 0,0 0 0,0 0 1,0 1-1,0-1 0,-1 1 0,0 0 1,1 0-1,-1 0 0,0 0 0,0 0 1,-1 0-1,3 6 0,0 1 11,-2 0 0,1 1-1,1 16 1,5 25 297,-9-52-288,0 0 0,0 0 0,0 0 0,0 0 0,1 0 0,-1 0 0,0 0 0,0 0 0,0 1 0,0-1 0,0 0 0,0 0 0,0 0 0,0 0 0,0 0 0,0 0 0,0 0 0,0 0 0,0 0 0,0 0 0,0 0 0,0 0 0,0 0 0,1 0 0,-1 0 0,0 0 0,0 0 0,0 0 0,0 0 0,0 0 0,0 0 0,0 0 0,0 0 0,0 0 0,0 0 0,0 0 0,1 0 0,-1 0 0,0 0 0,0 0 0,0 0 0,0 0 0,0 0 0,0 0 0,0 0 0,0 0 0,0 0 0,0 0 0,0 0 0,0 0 0,0 0 0,0 0 0,1 0 0,-1 0 0,0 0 0,0-1 0,0 1 0,0 0 0,0 0 0,0 0 0,0 0 0,5-8 136,6-16-1,-10 21-110,32-82 176,24-54-341,-49 128 60,-4 17 50,-3 20 68,-1-25-36,0 6 28,-1 4 33,1-1-1,0 1 0,3 18 0,-3-28-53,1 1-1,-1-1 0,0 0 1,1 1-1,-1-1 0,1 0 1,-1 1-1,1-1 0,0 0 1,0 0-1,-1 1 0,1-1 1,0 0-1,0 0 0,2 1 1,-2-2-4,0 1 1,0-1 0,0 0 0,0 1-1,0-1 1,0 0 0,0 0 0,0 0 0,0 0-1,0 0 1,0 0 0,0 0 0,0 0 0,0 0-1,0-1 1,0 1 0,0 0 0,0-1-1,0 1 1,0 0 0,0-1 0,-1 1 0,1-1-1,1-1 1,10-7 14,0 0 1,-2-1-1,1 0 0,-1-1 0,0-1 1,9-14-1,-6 8-100,24-24 1,-36 41 67,0 1 0,-1-1 0,1 0 0,0 0 0,-1 1 0,1-1 0,0 1 0,0-1 0,0 1 0,0-1 0,-1 1 0,1-1 0,0 1 1,0 0-1,0-1 0,0 1 0,0 0 0,0 0 0,0 0 0,0 0 0,0-1 0,2 2 0,-3-1 3,1 1 1,0-1-1,0 1 0,-1-1 1,1 1-1,0 0 1,-1-1-1,1 1 0,0 0 1,-1-1-1,1 1 1,-1 0-1,1 0 0,-1 0 1,0 0-1,1-1 0,-1 1 1,0 0-1,1 1 1,0 8 2,0-1 1,0 1 0,0 16 0,-1-18 18,-1 48 92,-1-35-78,2-1 0,1 1 0,0 0 0,6 28 0,-1-38-590,-1-15-62,2-17 189,-2-12 104,-3-10-120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15939,'-5'-18'2041,"4"12"-1129,-1 6-440,1 4 1593,1 5-1265,1 2-256,4 2-208,0-1-408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3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19116,'0'12'368,"0"1"-1,-1-1 1,-1 1 0,0-1-1,-1 1 1,0-1 0,-9 22-1,-6 24 593,5 6-5,2 1 0,-2 75 0,12-130-865,1-5-45,-1-1 0,1 0 0,0 1-1,0-1 1,0 0 0,1 1-1,0-1 1,-1 0 0,1 0 0,1 0-1,-1 1 1,3 3 0,-4-8-39,1 1 1,-1 0 0,1-1-1,-1 1 1,1-1 0,0 1-1,-1-1 1,1 1 0,0-1-1,-1 1 1,1-1 0,0 1-1,0-1 1,-1 0 0,1 0-1,0 1 1,0-1 0,0 0-1,0 0 1,-1 0 0,1 0-1,0 0 1,0 0-1,0 0 1,0 0 0,-1 0-1,1-1 1,0 1 0,0 0-1,0 0 1,-1-1 0,1 1-1,0 0 1,0-1 0,-1 1-1,1-1 1,0 1 0,-1-1-1,2 0 1,27-27 29,-27 26-34,43-55-31,-35 42-13,0 1-1,1 1 1,1-1-1,0 2 1,1 0 0,17-13-1,-29 24 36,0 0 0,0 1-1,0-1 1,0 0 0,0 1-1,0-1 1,0 1-1,0-1 1,0 1 0,0 0-1,0-1 1,1 1 0,-1 0-1,0 0 1,0 0 0,0 0-1,1 0 1,-1 0-1,0 0 1,0 0 0,0 0-1,1 1 1,-1-1 0,0 0-1,1 1 1,0 1 0,-1-1 1,0 0-1,0 0 1,0 1-1,0-1 1,0 1-1,0-1 1,0 1-1,0-1 1,-1 1-1,1-1 1,-1 1-1,1 0 1,-1-1-1,1 4 1,0 7 11,0 0 1,-1 1 0,-2 21 0,-1-8 143,-2 0 0,0 0 0,-13 37-1,13-49 6,-1 0-1,1-1 0,-2 0 0,0 0 0,-1-1 0,0 0 0,-19 22 1,25-32-128,0 0 0,1 0 0,-1 0 0,-1-1 0,1 1 0,0 0 1,0-1-1,-1 0 0,1 1 0,-1-1 0,1 0 0,-1 0 0,1 0 1,-1-1-1,0 1 0,1-1 0,-1 1 0,0-1 0,0 0 0,1 0 1,-1 0-1,0 0 0,0 0 0,1-1 0,-1 0 0,0 1 0,-2-2 1,2 0-80,0 0 0,1 1 0,-1-1 0,1-1 0,-1 1 1,1 0-1,0 0 0,0-1 0,0 1 0,0-1 1,0 0-1,1 0 0,-1 1 0,1-1 0,0 0 1,0 0-1,0 0 0,0-1 0,0 1 0,1 0 1,0 0-1,-1-6 0,1 4-192,0 0 0,0 0 0,1-1 0,-1 1 0,1 0 0,0 0 0,1 0 0,-1 0 0,1 1 0,0-1 1,0 0-1,0 1 0,1-1 0,0 1 0,0 0 0,0 0 0,4-5 0,2 1-269,0 0 1,1 1 0,0-1-1,0 2 1,0 0-1,15-7 1,10-3-598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4 378 16572,'2'2'2817,"-2"12"-1061,-3 30-125,2-14-710,0-25-801,1 16 447,1 29 1,0-46-505,-1 1 1,1 0-1,0 0 0,0-1 1,1 1-1,-1 0 1,1-1-1,0 1 1,0-1-1,1 0 0,-1 0 1,4 4-1,-5-7-46,0 0-1,0 0 1,-1 0-1,1 0 1,1 0-1,-1-1 1,0 1-1,0 0 1,0-1-1,0 1 1,0-1-1,0 1 0,1-1 1,-1 0-1,0 1 1,0-1-1,1 0 1,-1 0-1,0 0 1,3 0-1,-1-1 0,-1 1 0,1-1-1,-1 0 1,0 0 0,1 0-1,-1 0 1,0 0-1,1-1 1,3-2 0,2-3 7,0-1 0,0 0 1,11-16-1,4-7 8,-2-1 0,-1-1 0,31-70 0,-45 87-53,-7 13-20,-12 26-12,4 0 125,0-1 0,2 1 0,1 0 0,0 1 0,2-1 0,-1 28 0,4-50-57,1 0 0,0 0-1,0 1 1,-1-1 0,1 0-1,0 0 1,0 1 0,1-1 0,-1 0-1,0 0 1,0 1 0,0-1 0,1 0-1,-1 0 1,1 0 0,-1 1 0,1-1-1,0 0 1,-1 0 0,1 0 0,0 0-1,-1 0 1,1 0 0,0 0-1,0 0 1,0-1 0,2 2 0,-1-2-4,-1 0 0,1 0 0,0 0 0,-1 0 1,1 0-1,0-1 0,-1 1 0,1-1 0,-1 1 1,1-1-1,0 0 0,-1 0 0,0 1 0,1-1 1,-1 0-1,1 0 0,-1-1 0,0 1 0,0 0 1,2-2-1,26-29-349,-1-1 1,35-55-1,-9 13-1230,-60 84 1456,1 1 0,0 0-1,0 0 1,-4 16 0,9-25 114,0-1 1,0 0 0,0 0-1,0 0 1,-1 0 0,1 0 0,0 0-1,0 0 1,0 0 0,0 1 0,0-1-1,0 0 1,0 0 0,0 0-1,0 0 1,0 0 0,0 0 0,0 1-1,0-1 1,0 0 0,0 0 0,0 0-1,0 0 1,0 0 0,0 1 0,0-1-1,0 0 1,0 0 0,0 0-1,0 0 1,0 0 0,0 0 0,0 0-1,0 1 1,0-1 0,0 0 0,1 0-1,-1 0 1,0 0 0,0 0-1,0 0 1,0 0 0,0 0 0,0 1-1,0-1 1,1 0 0,-1 0 0,0 0-1,0 0 1,0 0 0,0 0 0,0 0-1,0 0 1,1 0 0,-1 0-1,0 0 1,0 0 0,0 0 0,0 0-1,0 0 1,0 0 0,1 0 0,9-9 50,10-14-15,1-6-42,-1-1 0,-2-2 0,-1 0-1,-1 0 1,-2-2 0,-1 0 0,-2 0 0,11-60 0,-18 72 29,-4 17 26,-2 6-13,-2 7 45,-15 40 319,3 1 0,2 0 0,2 1 1,-7 61-1,16-85-95,-2 34 0,5-54-259,0 0 1,0 0-1,1-1 1,0 1-1,0 0 1,0 0-1,0-1 1,1 1-1,0-1 1,0 0-1,1 1 1,3 5-1,-5-10-43,-1 1 0,1-1 0,0 0-1,0-1 1,0 1 0,-1 0-1,1 0 1,0 0 0,0 0 0,0-1-1,0 1 1,0 0 0,0-1 0,1 1-1,-1-1 1,0 1 0,0-1 0,0 0-1,0 1 1,1-1 0,-1 0 0,0 0-1,0 0 1,1 0 0,-1 0 0,0 0-1,0 0 1,1 0 0,-1 0 0,0-1-1,0 1 1,0-1 0,1 1 0,-1-1-1,0 1 1,0-1 0,0 1 0,0-1-1,0 0 1,1-1 0,1-1-12,0 1 0,0-1 1,-1 0-1,0 0 0,1-1 1,-1 1-1,0 0 0,-1-1 1,1 1-1,0-1 0,1-6 1,-1 2-33,-1-1 1,1 0 0,-2 1 0,1-1 0,-1 0-1,0 1 1,-1-1 0,0 0 0,0 1 0,-1-1-1,0 1 1,-1-1 0,0 1 0,-4-8 0,7 15 27,-1-1 0,0 1 0,0 0 1,1 0-1,-1 0 0,0 0 1,0 0-1,0 1 0,0-1 1,0 0-1,0 0 0,0 1 1,0-1-1,-3-1 0,4 2 8,-1 0-1,1 0 0,-1 0 1,1 0-1,-1 0 1,1 0-1,-1 0 1,1 0-1,-1 0 0,1 0 1,-1 0-1,1 1 1,-1-1-1,1 0 0,0 0 1,-1 0-1,1 1 1,-1-1-1,1 0 0,-1 1 1,1-1-1,0 0 1,-1 1-1,1-1 1,-1 1-1,0 0 5,1 1 1,-1-1-1,0 1 0,1-1 1,-1 1-1,1-1 0,0 1 1,-1-1-1,1 1 0,0-1 1,0 1-1,0 0 0,0-1 1,0 1-1,0-1 0,1 1 1,-1-1-1,0 1 0,1-1 1,-1 1-1,1-1 0,0 2 1,0-1 5,0 0 1,0 0 0,1 0-1,-1 0 1,0-1-1,1 1 1,-1-1 0,1 1-1,0-1 1,-1 1-1,1-1 1,0 0 0,0 0-1,0 0 1,0 0-1,0 0 1,0 0 0,0 0-1,3 0 1,0 0 3,-1-1 1,0 0-1,1 0 1,-1 0-1,0-1 0,1 1 1,-1-1-1,0 0 1,6-3-1,4-1-6,0-1 1,-1-1-1,1-1 0,20-15 0,50-50-143,-83 73 139,-1 0 0,0 0-1,0 0 1,0 0-1,1 0 1,-1 0-1,0-1 1,0 1-1,0 0 1,1 0-1,-1 0 1,0 0-1,0 0 1,0 0-1,1 0 1,-1 0-1,0 0 1,0 0 0,1 0-1,-1 0 1,0 0-1,0 0 1,0 0-1,1 0 1,-1 1-1,0-1 1,0 0-1,0 0 1,1 0-1,-1 0 1,0 0-1,0 0 1,0 0-1,0 1 1,1-1-1,-1 0 1,0 0 0,0 0-1,0 0 1,0 1-1,0-1 1,0 0-1,1 0 1,-1 0-1,0 1 1,0-1-1,0 0 1,0 0-1,0 1 1,0-1-1,0 0 1,0 0-1,0 0 1,0 1-1,0-1 1,0 0 0,0 0-1,0 1 1,0-1-1,0 0 1,0 0-1,-1 1 1,0 13 37,-4 6 37,0-5 41,1 1 0,1 0 0,0 0 0,0 30 0,2-45-104,1 0 0,0 0 1,0-1-1,0 1 0,1 0 0,-1 0 1,0 0-1,0 0 0,0 0 1,1 0-1,-1 0 0,0 0 1,1-1-1,-1 1 0,1 0 1,-1 0-1,1 0 0,-1-1 0,1 1 1,1 1-1,-1-2-10,-1 0 1,1 0-1,0 1 1,-1-1-1,1 0 0,0 0 1,-1 0-1,1 0 0,0 0 1,0 0-1,-1 0 1,1 0-1,0 0 0,-1-1 1,1 1-1,0 0 0,-1 0 1,1-1-1,0 1 1,0-1-1,3-1-92,0-1 0,0 0 1,0 0-1,-1 0 0,1-1 0,5-6 0,-3 2-188,-1-1 0,1 1 0,-1-2 0,-1 1-1,0 0 1,0-1 0,-1 0 0,0 1 0,-1-1 0,0-1-1,2-15 1,-4-15-525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15139,'-8'20'1137,"1"0"-1,-5 28 1,4-17-745,5-17-278,-34 136 750,31-121-756,2 0 1,1 1-1,1 33 0,2-62-106,0 0 1,0 0-1,0 0 0,0 0 0,0 0 0,0-1 0,0 1 0,0 0 0,0 0 1,0 0-1,1 0 0,-1 0 0,0 0 0,1-1 0,-1 1 0,1 0 1,-1 0-1,1-1 0,-1 1 0,1 0 0,-1-1 0,1 1 0,1 1 0,-2-3-4,1 1 0,0 0-1,-1-1 1,1 1 0,0 0-1,-1-1 1,1 1 0,-1-1-1,1 1 1,-1-1-1,1 1 1,-1-1 0,1 0-1,-1 1 1,1-1 0,-1 1-1,0-1 1,1 0 0,-1 0-1,0 1 1,0-1 0,0 0-1,1 1 1,-1-1-1,0 0 1,0 0 0,0 1-1,0-2 1,3-15-76,0 0-1,-1 1 1,-1-1 0,-1 0 0,0 0-1,-1 0 1,-1 0 0,-1 0-1,-8-30 1,11 46 81,0 1 0,0-1 0,0 1 0,0-1-1,-1 1 1,1-1 0,0 1 0,0 0 0,0-1 0,0 1-1,-1-1 1,1 1 0,0-1 0,0 1 0,-1 0 0,1-1-1,0 1 1,0 0 0,-1-1 0,1 1 0,-1 0 0,1 0-1,0-1 1,-1 1 0,1 0 0,-1 0 0,1-1 0,0 1-1,-1 0 1,1 0 0,-1 0 0,-5 13 218,4 25 181,2-37-392,0 0 0,0 1 0,0-1 0,0 0 0,1 0 0,-1 0 0,0 1 0,0-1-1,1 0 1,-1 0 0,1 0 0,-1 0 0,1 0 0,0 0 0,-1 0 0,1 0 0,0 0 0,0 0 0,-1 0 0,1 0 0,0 0 0,0-1 0,0 1 0,0 0 0,0-1 0,0 1 0,0-1 0,1 1 0,-1-1 0,0 1 0,0-1 0,0 0 0,0 1 0,1-1 0,-1 0 0,0 0 0,0 0 0,0 0 0,1 0 0,-1 0 0,0 0 0,0-1 0,0 1 0,1 0 0,-1-1 0,2 0 0,4-2-92,1-1 1,-1 0 0,0 0 0,0 0-1,10-9 1,18-14-788,-9 5-616,1 2 1,36-22 0,-51 38 2569,-10 12 396,2 8-860,-3-14-601,0 0-1,1 0 1,-1 0 0,1-1-1,0 1 1,-1-1 0,1 1 0,0-1-1,0 0 1,0 1 0,0-1-1,0 0 1,0 0 0,0 0-1,0-1 1,0 1 0,1 0 0,-1-1-1,4 1 1,7 0 5,0 0 0,18-2 0,-14 1 5,-12 0-23,0 0 0,0 0 1,0 1-1,0-1 1,0 1-1,8 3 1,-12-4 1,0 1 0,0-1 0,0 1 0,0 0 0,0-1 0,0 1 1,0 0-1,0-1 0,0 1 0,0 0 0,0 0 0,-1 0 1,1 0-1,0 0 0,-1 0 0,1 0 0,-1 0 0,1 0 0,-1 0 1,1 1-1,-1-1 0,0 0 0,0 0 0,0 0 0,1 0 1,-1 1-1,0-1 0,0 0 0,-1 0 0,1 0 0,0 0 0,0 1 1,0-1-1,-1 0 0,0 2 0,-1 4 68,-1 0-1,0 0 1,-1 0 0,0-1-1,0 1 1,0-1 0,-1 0-1,1 0 1,-10 8 0,-2 1 265,-37 27 0,47-38-342,0 0-1,0 0 1,-1 0-1,1-1 1,-1 0 0,0-1-1,0 1 1,0-1 0,0-1-1,-11 2 1,14-2-24,0-1 0,-1-1 0,1 1 0,0 0 0,0-1 0,-1 0 0,1 0 0,0 0 0,0-1 0,0 0 0,0 1 0,0-1 0,0 0 0,1-1 0,-1 1 0,1-1 0,-1 0 0,1 1 0,-3-5 0,-19-24-163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20724,'-7'18'1865,"1"-2"-1337,2-1-240,4-4 992,4-1-512,6-7-976,7-2-544,10-3 624,4-4-128,3-4-112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21 110 19188,'-4'11'829,"-12"39"901,16-50-1701,-1 0 0,1 0 0,0 1 0,0-1 0,0 0 0,0 0 0,0 0 0,0 0 0,0 1 0,0-1 0,0 0 0,0 0 0,0 0 0,0 1 0,0-1 0,0 0 0,0 0 0,0 0 0,0 0 0,0 1 0,0-1 0,0 0 0,1 0 0,-1 0 0,0 1 0,0-1 0,0 0 0,0 0 0,0 0 0,0 0 0,1 0 0,-1 0 0,0 1 0,0-1 0,0 0 0,0 0 0,0 0 0,1 0 0,-1 0 0,0 0 0,0 0 0,0 0 0,1 0 0,11-3 361,17-16-689,-22 14 331,4-1-109,-1-1-1,0 2 1,1 0-1,0 0 1,0 1-1,13-4 1,-19 8 95,-1-1 0,0 0 0,0 1 0,0 0 0,1 0 1,-1 0-1,0 1 0,0-1 0,0 1 0,0 0 0,1 0 0,-1 0 1,0 1-1,-1 0 0,1-1 0,0 1 0,0 1 0,-1-1 1,1 0-1,4 5 0,-5-4 65,0 0-1,1 0 1,-1 0-1,1 0 1,0-1 0,0 0-1,0 0 1,5 2 0,-6-3-52,0-1 0,0 1 0,0-1 1,0 0-1,-1 0 0,1 0 1,0 0-1,0-1 0,0 1 0,0-1 1,0 0-1,0 0 0,4-1 0,10-7-89,0 0 0,-1 0-1,0-2 1,0 0 0,17-16-1,-20 15-160,2 1-1,-1 0 1,1 1-1,1 1 1,28-14-1,-43 23 223,-1 0-1,1-1 1,-1 1-1,1 0 1,0 0-1,-1-1 0,1 1 1,0 0-1,-1 0 1,1 0-1,0 0 1,-1 0-1,1 0 0,0 0 1,-1 0-1,1 0 1,0 0-1,-1 0 1,1 0-1,0 0 0,-1 1 1,1-1-1,0 0 1,-1 0-1,1 1 1,-1-1-1,1 0 0,0 1 1,-1-1-1,1 1 1,-1-1-1,1 1 1,-1-1-1,0 1 0,1-1 1,-1 1-1,1-1 1,-1 1-1,0 0 1,0-1-1,1 1 0,-1 0 1,0-1-1,0 1 1,0-1-1,0 1 1,1 0-1,-1 0 0,0-1 1,0 1-1,0 0 1,-1-1-1,1 1 1,0 0-1,0-1 0,-1 2 1,0 6 180,0 0 1,-1-1-1,-4 13 0,5-17-108,-3 10 171,-7 27-162,13-37-150,2-8 10,4-14-153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11666,'0'0'51,"-24"-2"1359,24 2-1335,-1 0 1,1 0-1,0 0 1,-1 0 0,1-1-1,0 1 1,-1 0 0,1 0-1,0 0 1,-1-1-1,1 1 1,0 0 0,0 0-1,-1 0 1,1-1 0,0 1-1,-1 0 1,1-1-1,0 1 1,0 0 0,0-1-1,0 1 1,-1 0 0,1-1-1,0 1 1,0 0-1,0-1 1,0 1 0,0 0-1,0-1 1,0 1 0,0-1-1,0 1 1,0 0-1,0-1 1,0 1 0,0 0-1,0-1 1,0 1 0,0 0-1,0-1 1,0 1-1,1 0 1,-1-1 0,0 1-1,0 0 1,0-1 0,1 1-1,-1 0 1,0-1 0,0 1-1,1 0 1,-1 0-1,0-1 1,1 1 0,-1 0-1,0 0 1,1 0 0,-1 0-1,1-1 1,-1 1 85,1 1 1,-1-1-1,0 0 1,1 1-1,-1-1 1,0 0-1,0 1 1,1-1 0,-1 0-1,0 1 1,0-1-1,1 0 1,-1 1-1,0-1 1,0 1-1,0-1 1,0 0-1,0 1 1,0-1-1,0 1 1,1-1-1,-1 1 1,0-1-1,0 1 1,-1-1-1,1 0 1,0 1 0,0 0-1,2 25 1081,-2-18-588,2 6-107,-1 8 4,1-1 1,1 0-1,10 34 0,13 23-141,158 561 470,-184-638-900,6 33 54,-8-24-271,1-10 194,1 0 0,-1-1-1,0 1 1,1-1 0,-1 1-1,0 0 1,1-1 0,-1 1 0,1-1-1,-1 1 1,1-1 0,-1 1-1,1-1 1,-1 0 0,1 1-1,-1-1 1,1 0 0,-1-1 0,-23-36-1917,-26-39 411,18 38 754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2 372 15539,'0'5'606,"-1"0"0,1 0-1,-1 0 1,1 1 0,1-1 0,0 7-1,-1-11-471,1 0 0,-1 1 0,0-1-1,1 0 1,-1 0 0,1 1 0,-1-1 0,1 0-1,-1 0 1,1 0 0,0 0 0,0 0-1,0 0 1,0 1 0,0-2-49,0 1-1,-1-1 1,1 0-1,0 0 1,0 1-1,-1-1 1,1 0-1,0 0 1,-1 0-1,1 0 1,0 0-1,0 0 1,-1 0-1,1 0 1,0 0-1,0 0 1,-1 0-1,1 0 1,0-1-1,0 1 1,-1 0-1,1-1 1,0 1-1,-1 0 1,1-1-1,0 0 1,2-1 66,0-1-1,0 1 1,-1-1 0,1 1 0,-1-1 0,1 0-1,-1 0 1,0 0 0,-1-1 0,3-4-1,15-40 541,-14 36-510,17-59 334,16-84 0,-14 51-385,-24 104-128,0 0 0,0 0 0,0 0 1,0-1-1,0 1 0,0 0 0,0 0 0,0 0 1,0 0-1,0-1 0,0 1 0,0 0 0,0 0 1,0 0-1,0 0 0,1 0 0,-1-1 0,0 1 0,0 0 1,0 0-1,0 0 0,0 0 0,0 0 0,1 0 1,-1-1-1,0 1 0,0 0 0,0 0 0,0 0 1,0 0-1,1 0 0,-1 0 0,0 0 0,0 0 0,0 0 1,0 0-1,1 0 0,-1 0 0,0 0 0,7 6 48,10 22-13,-5-8-6,8 2-19,0-2 0,2 0 0,0-1 0,1-1-1,25 15 1,49 39-1007,-94-69 872,0 0 1,0 0-1,1-1 0,-1 1 1,1-1-1,0 0 0,-1 0 1,1 0-1,0 0 0,0-1 0,0 1 1,0-1-1,6 1 0,4-4-361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14267,'0'-1'103,"0"1"0,1 0 0,-1 0 1,1-1-1,-1 1 0,0 0 0,1 0 0,-1 0 0,1 0 0,-1-1 1,1 1-1,-1 0 0,1 0 0,-1 0 0,1 0 0,-1 0 0,1 0 0,-1 0 1,1 0-1,-1 1 0,1-1 0,-1 0 0,0 0 0,1 0 0,-1 0 0,1 1 1,-1-1-1,1 0 0,-1 0 0,0 1 0,1-1 0,-1 0 0,0 1 1,1-1-1,-1 0 0,0 1 0,1-1 0,-1 1 0,0-1 0,0 0 1,0 1-1,1-1 0,-1 1 0,0-1 0,0 1 0,0-1 0,0 1 0,0-1 1,0 1-1,0-1 0,0 1 0,0-1 0,0 1 0,0-1 0,0 1 0,0 37 1890,-1-30-1455,-7 73 1922,0 23-869,8-102-1570,0 0 0,0 0 0,0 0 0,0 0 0,0 0 0,1 0 0,-1 0-1,0 0 1,1-1 0,0 1 0,-1 0 0,1 0 0,0 0 0,0-1 0,0 1 0,0 0-1,2 2 1,-2-4-16,1 1 0,-1-1 0,0 1 0,0-1 0,0 0 0,1 1-1,-1-1 1,0 0 0,0 0 0,1 0 0,-1 0 0,0 0 0,1 0-1,-1 0 1,0-1 0,0 1 0,0 0 0,1-1 0,-1 1 0,0 0-1,0-1 1,0 0 0,0 1 0,0-1 0,1 0 0,-1 1 0,1-3-1,43-32-79,15-11-104,-54 42 151,0 1 1,0 0 0,0 0 0,1 0-1,-1 1 1,1-1 0,-1 2 0,10-3-1,-14 4 22,-1 0 0,1 0 0,0 0 0,0 1 0,0-1-1,0 0 1,0 1 0,-1-1 0,1 1 0,0 0 0,0-1-1,-1 1 1,1 0 0,-1 0 0,1 0 0,-1 0 0,1 0-1,-1 1 1,1-1 0,-1 0 0,0 1 0,0-1 0,0 1 0,0-1-1,0 1 1,0-1 0,0 1 0,0 0 0,0 0 0,-1-1-1,1 1 1,-1 0 0,0 0 0,1 3 0,1 5 31,-1-1 1,-1 0 0,1 1 0,-1-1-1,-3 18 1,0-13 99,0 0 1,-1 1-1,-1-1 1,0-1-1,-1 1 1,0-1-1,-1 0 1,-11 16-1,14-23-70,0 0 0,0-1-1,-1 1 1,1-1 0,-1 0-1,0-1 1,-1 1 0,1-1-1,-1 0 1,1-1 0,-1 1 0,-1-1-1,1 0 1,0 0 0,-1-1-1,1 0 1,-1 0 0,0-1-1,-12 2 1,16-3-114,-1 0 0,1-1-1,0 1 1,0-1 0,-1 1-1,1-1 1,0 0 0,0-1-1,0 1 1,0 0 0,0-1-1,0 0 1,0 0 0,0 1-1,1-2 1,-1 1 0,-4-5 0,3 1-14,-1 0 1,1 0-1,0-1 1,0 0-1,1 1 1,-5-15-1,-6-27-312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16684,'10'2'2488,"3"-1"-1392,-1-2-440,7-6 2657,5-5-2337,5-1-359,4-4-826,0-1-543,-1 0 680,1 5-200,-8 3-232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511 121 16916,'13'19'2312,"-16"14"-1112,-8 7-455,-11 14 1775,-1 8-928,-1 5-463,-1 1-217,5-7-464,2-5-184,8-16-368,3-14-144,7-25-496,-2-3-376,1-24 839,-2-10-199,-3-20-168</inkml:trace>
  <inkml:trace contextRef="#ctx0" brushRef="#br0" timeOffset="1">137 15 19988,'-12'6'738,"1"0"-1,-1 1 1,2 1-1,-1 0 0,1 0 1,-13 13-1,18-15-585,0 0 0,1 0-1,0 0 1,0 0 0,0 1-1,0 0 1,1 0 0,0 0-1,1 0 1,0 0-1,0 0 1,-2 11 0,4-16-150,-1 0 1,1-1-1,0 1 1,-1 0-1,1-1 1,0 1-1,0 0 1,0 0-1,1-1 1,-1 1-1,0 0 1,1-1-1,-1 1 1,1 0-1,-1-1 1,1 1-1,0-1 1,-1 1-1,1-1 1,0 1-1,0-1 1,0 1-1,1-1 1,-1 0-1,0 0 1,0 0-1,1 0 1,-1 0-1,0 0 1,1 0-1,-1 0 1,1 0-1,-1 0 1,1-1-1,0 1 1,-1-1-1,1 1 1,0-1-1,3 1 1,-1-1-3,1 0 1,0-1-1,-1 1 0,1-1 1,-1 0-1,1 0 0,-1 0 1,1-1-1,-1 0 1,1 0-1,-1 0 0,0 0 1,7-5-1,-2 0 19,0 0 0,-1-1 0,0 0 0,0 0 0,-1-1 0,0 0 0,-1 0 0,0 0 0,0-1 0,-1 0-1,0 0 1,0 0 0,-2-1 0,4-12 0,-6 21-13,-1 0 0,1 1 0,-1-1-1,0 0 1,0 0 0,0 0 0,0 0 0,0 0-1,0 0 1,-1 0 0,1 0 0,0 0-1,-1 1 1,0-1 0,1 0 0,-1 0 0,0 0-1,0 1 1,0-1 0,0 1 0,0-1 0,0 1-1,-1-1 1,1 1 0,-3-3 0,2 3-2,-1-1 0,0 1 1,1 0-1,-1 0 1,0 0-1,0 0 0,1 1 1,-1-1-1,0 1 1,0 0-1,0 0 0,0 0 1,0 0-1,0 0 0,0 0 1,1 1-1,-6 1 1,2-1-65,1 1 0,-1 1 0,0-1 1,0 1-1,1 0 0,0 0 0,-1 1 1,1-1-1,0 1 0,1 0 0,-1 1 1,1-1-1,0 1 0,0 0 0,0 0 1,1 0-1,-1 0 0,-2 7 0,4-8-55,1 0-1,-1 0 0,1 0 0,0 0 0,0 1 1,0-1-1,1 0 0,-1 1 0,1-1 1,0 0-1,0 1 0,1-1 0,-1 1 1,1-1-1,0 0 0,0 0 0,0 0 1,1 1-1,-1-1 0,1 0 0,0-1 1,1 1-1,-1 0 0,0 0 0,1-1 0,5 6 1,20 14-688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61 18388,'-2'8'336,"-26"136"2871,26-127-2799,0 0 1,2-1 0,0 1 0,1-1 0,0 1 0,7 26 0,-7-40-312,0 1 0,0-1-1,0 0 1,0 1 0,1-1 0,-1 0-1,1 0 1,0 0 0,0 0-1,0-1 1,1 1 0,3 4-1,-4-6-48,0 0-1,0 0 0,0 0 0,0 0 1,0 0-1,0 0 0,0-1 0,0 1 1,1-1-1,-1 1 0,0-1 0,0 0 1,1 0-1,-1 0 0,0 0 0,0 0 1,1 0-1,-1-1 0,0 1 0,0-1 1,3-1-1,4-1 14,0-2 0,-1 1 0,0-1 0,0 0 0,0-1 0,-1 0 1,0 0-1,0-1 0,0 1 0,-1-2 0,0 1 0,0-1 0,5-8 0,2-7 82,0 1-1,-2-2 1,15-41-1,-21 49-43,-1 1-1,0-1 1,2-27-1,-5 39-86,0 1 1,-1-1-1,0 0 0,0 0 1,0 1-1,0-1 1,-1 0-1,0 1 0,1-1 1,-1 1-1,0-1 0,-1 0 1,1 1-1,-1 0 0,1-1 1,-1 1-1,0 0 0,0 0 1,-1 0-1,1 0 1,-6-4-1,6 5-32,-1 1 0,0 0 0,0 0 1,0 0-1,0 0 0,0 0 0,0 1 0,0-1 1,0 1-1,0 0 0,0 0 0,0 0 0,0 0 0,0 1 1,0-1-1,0 1 0,0 0 0,0 0 0,0 0 1,0 0-1,0 0 0,1 1 0,-1-1 0,-4 4 1,-4 2-79,0 1 1,1 1-1,0 0 1,-11 12-1,2 0-142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1107 14739,'-9'17'1278,"5"-12"-481,5-12 321,18-55 843,41-92 0,-46 121-1634,36-77 364,110-176 1,93-86 216,-219 324-729,-28 38-155,31-37 36,-62 61-1822,13-8 1434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16027,'0'0'113,"0"-1"0,0 1 0,-1-1 0,1 1-1,0-1 1,0 1 0,0-1 0,0 0-1,0 1 1,0-1 0,0 1 0,0-1-1,0 1 1,0-1 0,0 1 0,0-1 0,0 0-1,0 1 1,1-1 0,-1 1 0,0-1-1,0 1 1,1-1 0,-1 1 0,0 0 0,1-1-1,-1 1 1,0-1 0,1 1 0,0-1-1,16-17 1110,-13 15-797,23-22-122,0 2 0,2 1 1,0 1-1,35-18 0,-62 38-302,1-1-1,0 1 0,-1 0 1,1 0-1,0 0 1,0 0-1,0 0 0,0 1 1,0-1-1,0 1 1,0 0-1,0-1 0,4 2 1,-6-1-1,1 1 1,-1 0 0,0-1-1,1 1 1,-1 0 0,0 0 0,1 0-1,-1 0 1,0 0 0,0 0-1,0 0 1,0 0 0,0 0-1,0 1 1,0-1 0,-1 0-1,1 1 1,0-1 0,-1 0-1,1 1 1,-1-1 0,1 1-1,-1-1 1,0 1 0,1-1-1,-1 1 1,0-1 0,0 3 0,1 19-46,-1 1 0,-1-1-1,-1 0 1,-1 1 0,-1-1 0,-1 0 0,-12 35 0,7-37-29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17268,'-17'-2'1792,"2"2"-1312,4-3-312,5-1 864,6 1-1224,3-4 1913,3 7-1521,2 0-48,4 13-64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18764,'0'-1'140,"0"1"0,0-1-1,0 0 1,0 1 0,0-1 0,1 0 0,-1 1 0,0-1-1,0 0 1,0 1 0,1-1 0,-1 0 0,0 1-1,1-1 1,-1 1 0,1-1 0,-1 1 0,1-1 0,0 0-1,10 12 990,0 6-852,0 1 0,14 37 0,-2-6-89,-22-48-186,-1 0-1,1 0 1,-1 1 0,1-1 0,-1 0 0,1 0 0,0 0 0,0 0-1,-1-1 1,1 1 0,0 0 0,0 0 0,0 0 0,0-1 0,0 1-1,0 0 1,0-1 0,0 1 0,0-1 0,1 1 0,-1-1 0,0 0-1,0 1 1,0-1 0,0 0 0,1 0 0,-1 0 0,0 0 0,0 0-1,2 0 1,2-1-8,-1-1-1,1 0 0,-1 0 0,0 0 1,1 0-1,5-5 0,-6 4-5,0 0-1,1 0 0,-1 1 0,1 0 0,6-3 0,-9 5 8,1-1-1,0 1 1,-1-1-1,1 1 1,-1 0-1,1 0 1,0 0-1,-1 0 1,1 1-1,0-1 1,-1 1 0,1-1-1,-1 1 1,1 0-1,-1 0 1,0 0-1,1 1 1,2 1-1,-1 0 17,-1 0 0,0 0-1,0 0 1,-1 0 0,1 0-1,-1 1 1,1-1-1,-1 1 1,0 0 0,2 6-1,0 3 104,0 1 0,0 0 0,-2-1 0,0 1 1,1 27-1,-3-27 65,-1-1 0,0 1 0,0 0 0,-2-1 0,-6 25 0,7-34-130,1-1 0,-1 1-1,0 0 1,0-1 0,0 1-1,0-1 1,-1 1 0,1-1-1,-1 0 1,-4 4 0,5-6-47,0 1 1,0-1 0,0 0-1,-1 0 1,1 0 0,0 0-1,0 0 1,-1-1-1,1 1 1,0-1 0,-1 1-1,1-1 1,0 0 0,-1 0-1,1 0 1,-1 0 0,1 0-1,0-1 1,-4 0 0,0-1-207,-1 0 0,1-1 0,0 0 0,0 0 0,0 0-1,0-1 1,1 0 0,-1 0 0,1-1 0,0 1 0,-6-9 0,-7-7-972,-22-35-1,38 52 1179,-29-48-921,6-3-328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16844,'19'-16'1752,"3"2"-1056,3-2-312,6-2 816,4-3-311,1-3-625,1 1-400,-1 0 208,-2 6-152,-1 8-160</inkml:trace>
  <inkml:trace contextRef="#ctx0" brushRef="#br0" timeOffset="1">677 0 17388,'9'26'2136,"-3"4"-1344,-6 13-304,-2 4 985,2 8-409,-1 1-128,1-5-464,0-2-272,1-12-448,-1-7-112,-1-18-568,-2-9-280,-6-16 872,-5-9-264,-7-12-161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17596,'-2'-1'100,"1"0"-1,-1 1 1,0-1 0,0 1 0,1 0-1,-1-1 1,0 1 0,0 0 0,1 0-1,-1 0 1,0 0 0,0 1 0,1-1-1,-1 0 1,0 1 0,0-1 0,1 1 0,-1-1-1,0 1 1,1 0 0,-1 0 0,-1 1-1,0 1 42,1-1-1,-1 1 1,1 0-1,0-1 1,0 1 0,0 0-1,0 0 1,0 1-1,1-1 1,-2 6-1,-1 3 130,1 1-1,0 0 1,1 0-1,0 0 0,1 16 1,1-17-160,1-1 0,0 1-1,1 0 1,1 0 0,4 15 0,-6-24-87,1 0 0,-1 0-1,0 0 1,1 0 0,0 0 0,0 0 0,0-1 0,0 1 0,0-1 0,0 1 0,3 2-1,-3-4-12,-1-1 0,1 1 0,-1 0 0,1 0 0,0-1 0,-1 1 0,1-1 0,0 1 0,-1-1 0,1 0 0,0 0-1,0 1 1,-1-1 0,1-1 0,0 1 0,0 0 0,-1 0 0,1-1 0,0 1 0,-1 0 0,1-1 0,2-1 0,1 0 0,0-1 0,0-1 0,0 1 0,0 0 0,-1-1 0,1 0 0,-1 0 0,0-1 0,0 1 0,-1-1 0,1 0 0,-1 0 0,0 0 0,0 0 0,2-8 0,-1 4 8,0 0 1,-1-1-1,-1 0 0,1 0 1,-2 0-1,1 0 0,-1 0 1,-1-11-1,0 19-22,0 0-1,0 0 1,0 0 0,0 0-1,0 0 1,-1 0 0,1 0-1,-1 0 1,1 0 0,-1 0-1,0 0 1,0 0 0,0 0-1,0 0 1,0 1 0,0-1-1,-1 1 1,1-1 0,-1 0-1,1 1 1,-1 0 0,1-1-1,-1 1 1,-3-2 0,3 3-26,0-1-1,0 1 1,0 0 0,0 0 0,0 0 0,0 0-1,0 0 1,0 0 0,0 1 0,0-1 0,0 1-1,0-1 1,1 1 0,-1 0 0,0-1-1,0 1 1,0 0 0,1 0 0,-1 0 0,0 1-1,1-1 1,-1 0 0,1 1 0,0-1 0,-2 3-1,-2 2-146,1-1-1,1 1 0,-1 1 0,1-1 0,0 0 0,0 1 1,1 0-1,0 0 0,0-1 0,0 1 0,1 0 0,0 1 0,0-1 1,1 0-1,0 0 0,1 0 0,-1 0 0,1 0 0,3 10 1,7 10-421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40 123 15539,'-5'42'1622,"3"-23"-1037,-1-1 1,2 1-1,1 0 1,0-1-1,3 21 1,1-31-250,0-10-93,5-19-6,-3-3-127,-1 0 0,-1 0-1,2-33 1,-5 41-64,-1 1 1,-1-1-1,0 1 0,-1-1 0,-1 1 1,-6-23-1,8 37-70,1 0-1,0 0 1,-1-1 0,1 1 0,-1 0 0,1 0 0,-1 0 0,0 0-1,1 0 1,-1 0 0,0 0 0,0 0 0,0 0 0,0 0 0,0 0-1,0 0 1,0 1 0,0-1 0,0 0 0,0 1 0,0-1 0,-2 0-1,2 1-9,0 0-1,0 0 1,0 0-1,-1 1 1,1-1-1,0 0 1,0 1 0,0-1-1,0 1 1,0-1-1,0 1 1,0-1-1,0 1 1,0 0-1,0-1 1,0 1-1,0 0 1,1 0-1,-1 0 1,0 0-1,0 0 1,1 0-1,-1 0 1,0 1-1,-6 13-226,3-2-117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 14523,'-1'0'110,"1"0"0,0-1 0,0 1 0,-1 0-1,1-1 1,0 1 0,-1 0 0,1 0 0,0 0 0,-1-1 0,1 1-1,-1 0 1,1 0 0,0 0 0,-1 0 0,1 0 0,-1 0 0,1 0-1,0 0 1,-1 0 0,1 0 0,-1 0 0,1 0 0,0 0 0,-1 0-1,1 0 1,-1 0 0,1 0 0,0 0 0,-1 0 0,1 1 0,-1-1-1,-10 14 1310,-2 21-576,8-19-580,2 0 1,0 0-1,1 0 0,0 23 1,1-31-208,1 0-1,1-1 1,0 1-1,0 0 1,0 0 0,1-1-1,0 1 1,1-1-1,-1 0 1,1 1 0,5 7-1,-7-14-51,-1 0 0,1 0-1,0 0 1,0 0 0,-1 1-1,1-1 1,0 0 0,0 0-1,0-1 1,0 1 0,0 0-1,0 0 1,1 0 0,-1-1 0,0 1-1,0 0 1,0-1 0,1 0-1,-1 1 1,0-1 0,1 1-1,-1-1 1,0 0 0,1 0-1,-1 0 1,0 0 0,1 0 0,-1 0-1,0 0 1,1 0 0,-1-1-1,0 1 1,1-1 0,-1 1-1,0-1 1,0 1 0,1-1 0,-1 1-1,0-1 1,0 0 0,0 0-1,0 0 1,0 0 0,0 0-1,1-1 1,4-4 2,-1 0 0,0 0 0,0-1 0,-1 0 0,0 0 0,5-10 0,-1-1 19,-1 0-1,-1 0 0,7-37 0,-11 43-6,-1 1-1,0-1 1,0 1-1,-1-1 0,-1 1 1,0-1-1,-5-21 0,6 31-42,0 1-1,-1-1 1,1 0-1,-1 1 0,0-1 1,1 1-1,-1-1 1,0 1-1,0-1 1,0 1-1,0 0 1,0-1-1,0 1 1,0 0-1,0 0 0,-1 0 1,1 0-1,0 0 1,-1 0-1,1 0 1,-1 0-1,1 1 1,-1-1-1,1 1 1,-1-1-1,0 1 0,1-1 1,-1 1-1,0 0 1,1 0-1,-1 0 1,0 0-1,1 0 1,-1 0-1,0 0 0,1 0 1,-1 1-1,1-1 1,-1 1-1,0-1 1,1 1-1,-1 0 1,1 0-1,-1-1 1,1 1-1,0 0 0,-1 0 1,1 0-1,0 0 1,-2 3-1,-13 13-191,4 1-61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10090,'-1'6'131,"0"-1"0,1 0 0,-1 1-1,1-1 1,1 1 0,-1-1 0,1 0 0,0 1-1,0-1 1,0 0 0,3 6 0,1 11 334,8 42 98,-1 6 213,38 117 0,-48-182-744,0 1 0,0-1 0,0 0 0,1 0 0,0 0 0,0 0 0,0-1 0,0 1 0,6 4 0,-7-7-26,1 0 0,-1-1 0,1 1 0,-1-1 1,1 1-1,0-1 0,-1 0 0,1 0 0,0 0 0,0-1 1,0 1-1,0 0 0,0-1 0,0 0 0,0 0 0,0 0 1,0 0-1,0-1 0,3 0 0,10-1-1,0 1 1,0 1-1,1 0 0,-1 0 0,24 6 0,-9 0 4,56 21 0,-43-11-3,1-2 0,0-1 0,1-3 0,70 7 0,-12-16-1,142-16 0,-72 1 44,100 3 58,92-6 40,-1-27-91,-318 35-53,355-59 39,6 34 67,-66 48 10,-1 21-50,55 4-40,229-36 32,-19-1-30,-379 14-14,250 13 0,0-37-8,-452 6-6,399-25 25,-313 26-17,203 25 0,-47 23-10,-137-21 1,219 16-1,-217-43 137,-76-1 161,97 9 0,-128-2-216,0 1 0,-1 1 0,1 1 0,25 13 1,-20-8-27,54 15 0,-76-27 6,0 0 1,1-1 0,-1 1 0,1-1 0,-1-1-1,0 0 1,1 0 0,-1-1 0,0 0-1,0 0 1,0-1 0,0 0 0,0 0 0,-1-1-1,1 0 1,-1 0 0,11-10 0,-2 2 31,-1-1 1,0 0 0,-1-1-1,-1-1 1,0 0 0,16-25-1,-6-1-22,-2 0-1,-1-2 1,-2 0-1,-2-1 1,-3-1-1,-1 0 1,-2-1-1,5-54 0,-14 91-55,1-40 76,-2 49-93,0 0 0,0-1 1,0 1-1,0 0 0,0 0 0,1 0 0,-1 0 1,0 0-1,0-1 0,0 1 0,0 0 1,0 0-1,0 0 0,0 0 0,0-1 1,0 1-1,0 0 0,0 0 0,0 0 0,0 0 1,0-1-1,0 1 0,0 0 0,0 0 1,0 0-1,-1 0 0,1-1 0,0 1 1,0 0-1,0 0 0,0 0 0,0 0 0,0 0 1,0-1-1,0 1 0,-1 0 0,1 0 1,0 0-1,0 0 0,0 0 0,0 0 1,0 0-1,-1 0 0,1 0 0,0 0 0,0 0 1,0-1-1,0 1 0,-1 0 0,1 0 1,0 0-1,0 0 0,0 0 0,-1 0 1,-4 12-126,-4 18-270,8-27 370,0 3-4,0-1 1,-1 0-1,1 0 0,-1 0 0,0 0 0,-4 5 0,-7 5-116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 15507,'0'-1'106,"-1"-1"0,0 1 0,1 0-1,-1 0 1,0 0 0,0 0 0,0 0-1,0 1 1,0-1 0,0 0 0,0 0 0,0 0-1,0 1 1,0-1 0,0 1 0,0-1-1,-1 1 1,1-1 0,0 1 0,0 0 0,-1-1-1,1 1 1,0 0 0,0 0 0,-1 0-1,1 0 1,0 0 0,-1 0 0,1 1-1,0-1 1,0 0 0,-1 1 0,1-1 0,0 1-1,0-1 1,0 1 0,-1-1 0,1 1-1,0 0 1,0-1 0,0 1 0,0 0 0,-1 1-1,-5 5 345,0-1 0,0 1 0,1 0-1,-9 14 1,3-3-156,2 0 0,0 0 0,1 1 0,0 0-1,-5 24 1,9-27-197,1 0 1,1 0-1,0 0 0,1 0 0,1 0 0,0 1 0,3 18 1,-2-30-73,1-1 1,0 1-1,0-1 1,1 1 0,2 5-1,-4-10-21,0 1-1,1 0 1,-1-1 0,0 1 0,1 0-1,-1-1 1,0 1 0,1 0-1,-1-1 1,1 1 0,-1-1-1,1 1 1,-1-1 0,1 1 0,0-1-1,-1 1 1,1-1 0,0 1-1,-1-1 1,1 0 0,0 0-1,-1 1 1,1-1 0,0 0 0,0 0-1,-1 0 1,1 0 0,0 1-1,0-1 1,-1 0 0,1-1-1,0 1 1,0 0 0,-1 0-1,1 0 1,0 0 0,0 0 0,-1-1-1,1 1 1,0 0 0,-1-1-1,1 1 1,1-1 0,1-2 3,0 0 0,0 1 0,0-1 0,-1-1 0,1 1 1,-1 0-1,0 0 0,1-1 0,-2 0 0,4-5 0,13-45 49,-14 40-37,9-39 133,12-93-1,-13 57 184,-12 104-210,-1-1 1,4 28-1,0-14-77,-2-8-35,-1-1-128,1 0 0,1 0 0,1-1 0,1 1 0,9 28 1,-13-46 73,1 0 0,-1-1 0,0 1 0,0 0 0,0 0 1,1-1-1,-1 1 0,0-1 0,1 1 0,-1 0 1,1-1-1,-1 1 0,1-1 0,-1 1 0,1-1 0,-1 1 1,1-1-1,0 1 0,-1-1 0,1 1 0,-1-1 1,1 0-1,0 1 0,-1-1 0,1 0 0,0 0 1,0 0-1,0 1 0,0-2-5,1 1 0,-1-1-1,0 1 1,0-1 0,0 1 0,0-1 0,0 0 0,0 0 0,0 1-1,-1-1 1,1 0 0,0 0 0,0 0 0,-1 0 0,2-2-1,4-7-140,0 0-1,6-20 1,-11 29 179,18-50-529,2-7-90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69 282 17372,'-15'48'1444,"2"-9"-355,1 1 0,2 0 0,-8 78 0,17-114-997,1 23 363,1-26-425,-1 0 0,0 0 0,0 0 0,0 0 0,1 0 0,-1 0 0,0 0-1,1 1 1,-1-1 0,1 0 0,-1 0 0,1-1 0,0 1 0,-1 0 0,1 0 0,0 0 0,0 0 0,0 0 0,0 0-19,-1-1 0,1 0 0,-1 0 0,1 0 0,-1 0 0,0 0 0,1 1 0,-1-1 1,1 0-1,-1 0 0,1 0 0,-1 0 0,1 0 0,-1 0 0,1-1 0,-1 1 0,0 0 0,1 0 0,-1 0 0,1 0 0,-1 0 0,1-1 1,-1 1-1,0 0 0,1 0 0,-1-1 0,0 1 0,1 0 0,-1-1 0,0 1 0,1 0 0,-1-1 0,10-12 36,-1-1 0,0 1 0,-1-1 0,-1-1 0,0 0 0,9-29 0,-9 25-40,16-45 16,-3 0 0,-3-1 0,-3 0 0,11-120 0,-26 162 84,-5 34 68,-7 41 27,3 19 22,2 1 0,5 139 0,3-199-343,1-1 0,0 1-1,1-1 1,1 1-1,6 21 1,-8-32 60,-1 0 1,1 0-1,-1 0 0,0 0 0,1 0 0,0 0 1,-1-1-1,1 1 0,0 0 0,-1 0 0,1 0 1,0 0-1,0-1 0,0 1 0,-1 0 0,1-1 1,0 1-1,0-1 0,0 1 0,0-1 0,0 1 1,0-1-1,0 0 0,2 1 0,-1-1 8,-1-1-1,1 1 0,-1 0 1,1-1-1,-1 1 1,0-1-1,1 0 0,-1 1 1,0-1-1,1 0 1,-1 0-1,0 0 0,0 0 1,0 0-1,2-2 1,3-5-117,0 0 1,0 0-1,-1-1 1,5-10-1,11-31-614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41 470 17276,'-17'114'2417,"8"-64"-1239,2 0 1,-1 84 0,12-101-588,-4-33-578,0 0 1,0 1-1,0-1 1,0 1-1,0-1 1,0 1-1,1-1 1,-1 0-1,0 1 1,0-1-1,0 1 1,1-1-1,-1 0 1,0 1-1,1-1 1,-1 0-1,0 1 1,1-1-1,-1 0 1,0 1-1,1-1 1,-1 0-1,0 0 1,1 0-1,-1 1 1,1-1-1,-1 0 1,1 0-1,-1 0 1,0 0-1,1 0 1,0 0-1,0 0 3,0 0-1,-1-1 1,1 1-1,0 0 1,0-1-1,0 1 1,-1-1-1,1 0 1,0 1 0,-1-1-1,1 1 1,0-1-1,-1 0 1,1 0-1,-1 1 1,2-2-1,8-16 15,-1-1 0,0 0-1,-1 0 1,6-22 0,19-89-87,-10 24-106,-4-1 0,7-161 0,-27 240 169,-2 21 34,-1 10 1,-2 16 57,-8 44 283,3 1 0,2 1 0,3-1 0,3 80 0,4-131-304,-1-1 0,2 1 1,0-1-1,1 0 1,0 1-1,6 14 1,-8-24-65,0-1 1,0 0-1,0 1 1,1-1 0,-1 0-1,1 0 1,0 0-1,-1 0 1,1 0-1,0-1 1,0 1 0,0 0-1,0-1 1,0 0-1,5 3 1,-5-4-16,1 1 1,-1-1 0,1 1-1,0-1 1,-1 0-1,1 0 1,0 0-1,-1-1 1,1 1 0,0 0-1,-1-1 1,1 0-1,-1 0 1,1 0-1,-1 0 1,1 0 0,-1 0-1,4-3 1,3-2-50,1-2 0,-1 1 1,0-1-1,0 0 1,-1-1-1,-1 0 0,1 0 1,-1-1-1,10-19 0,-8 12-74,0 0 0,-2-1 0,0 0 0,-1-1 0,5-24 0,-10 41 97,-1-1 0,1 0 0,-1 0 0,0 0 0,0 1 0,0-1-1,-1 0 1,1 0 0,-1 0 0,0-2 0,1 5 25,0-1 0,0 1 1,0 0-1,0 0 0,0 0 1,0 0-1,-1 0 0,1-1 0,0 1 1,0 0-1,0 0 0,0 0 1,0 0-1,0 0 0,0 0 0,0 0 1,0-1-1,-1 1 0,1 0 0,0 0 1,0 0-1,0 0 0,0 0 1,0 0-1,-1 0 0,1 0 0,0 0 1,0 0-1,0 0 0,0 0 1,0 0-1,-1 0 0,1 0 0,0 0 1,0 0-1,0 0 0,0 0 1,0 0-1,-1 0 0,1 0 0,0 0 1,0 0-1,0 0 0,0 0 1,0 0-1,-1 0 0,1 0 0,0 1 1,0-1-1,-8 16-10,3 0 107,1 0-1,1 1 1,1-1 0,0 0 0,1 1 0,1-1-1,0 1 1,5 28 0,-5-43-75,1 0 1,-1 0-1,1-1 0,-1 1 1,1 0-1,0 0 1,0-1-1,0 1 0,0 0 1,0-1-1,0 1 1,0-1-1,1 0 0,-1 1 1,2 0-1,-2-1-7,0-1-1,0 1 0,0-1 1,0 0-1,0 1 0,0-1 0,1 0 1,-1 0-1,0 1 0,0-1 1,0 0-1,0 0 0,1 0 1,-1-1-1,0 1 0,0 0 1,0 0-1,0-1 0,0 1 1,1 0-1,-1-1 0,0 1 1,0-1-1,0 0 0,0 1 1,1-2-1,12-11 14,0 0 0,-1-1 0,-1 0 1,0-1-1,-1-1 0,10-17 0,-3 6-61,-1 1-16,-12 17 19,0 0 0,0 1-1,1 0 1,1 0 0,-1 1 0,13-11 0,-18 17 30,-1 1-1,1-1 1,-1 1 0,1-1-1,0 1 1,-1 0 0,1-1 0,0 1-1,-1 0 1,1-1 0,0 1-1,-1 0 1,1 0 0,0 0-1,0 0 1,-1-1 0,1 1 0,0 0-1,0 0 1,-1 0 0,1 1-1,0-1 1,-1 0 0,1 0-1,0 0 1,0 1 0,-1-1 0,1 0-1,0 0 1,-1 1 0,1-1-1,-1 1 1,1-1 0,0 1-1,-1-1 1,1 1 0,-1-1 0,1 1-1,-1-1 1,1 1 0,-1-1-1,0 1 1,1 0 0,-1-1-1,0 1 1,1 0 0,-1 0 0,0-1-1,0 1 1,0 1 0,3 5 12,-1 1 0,-1 0 0,2 13 0,-3-17 11,2 21 66,-1-13 0,0 0 1,0 0-1,1 0 0,1-1 1,6 19-1,-9-29-80,0-1-1,0 0 1,0 1-1,1-1 1,-1 0-1,0 0 1,0 1-1,0-1 1,0 0-1,1 0 1,-1 0-1,0 1 1,0-1 0,0 0-1,1 0 1,-1 0-1,0 0 1,0 1-1,1-1 1,-1 0-1,0 0 1,0 0-1,1 0 1,-1 0-1,0 0 1,1 0-1,-1 0 1,0 0 0,0 0-1,1 0 1,-1 0-1,0 0 1,1 0-1,9-7 110,6-17 2,13-30-36,-20 36-174,0 1 0,0-1 0,2 2 0,0 0 0,1 0 1,23-24-1,-32 38-122,-1 0 0,1 0 1,-1 1-1,1-1 0,0 1 0,0-1 1,0 1-1,0 0 0,0 0 1,0 0-1,0 1 0,0-1 0,0 1 1,4-1-1,-7 1 92,1 0 0,-1 0 0,0 0 0,0-1 1,0 1-1,0 0 0,1 0 0,-1 0 0,0-1 0,0 1 0,0 0 0,0 0 0,0-1 0,0 1 1,0 0-1,0 0 0,0-1 0,0 1 0,0 0 0,0 0 0,0-1 0,0 1 0,0 0 0,0 0 0,0-1 1,0 1-1,0 0 0,0-1 0,0 1-70,-3-14-1435,0 1-1,-1 0 0,-6-13 1,-4-12 415,8 18 1000,-20-57 213,23 68 935,-1 1 1,0 0-1,0 0 0,-1 1 1,0 0-1,-13-13 2829,19 24-2730,8 8-594,-3-10-543,0 0 0,0 0 1,0 0-1,0-1 0,1 1 0,-1-2 0,0 1 0,0-1 0,1 0 0,-1 0 0,0 0 0,9-3 1,16 0-290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16588,'-6'33'1250,"-8"81"1697,13-102-2579,1 0 0,1 0 0,0 0 0,0 0 0,2 0 0,-1 0 0,6 14 0,-6-21-313,0-1-1,1 1 1,0-1-1,0 0 1,0 0 0,0 0-1,1-1 1,0 1-1,-1-1 1,1 0-1,0 0 1,1 0 0,-1 0-1,0-1 1,1 1-1,8 2 1,-7-3-87,0 1 0,0 0 0,-1 0 0,1 0 1,-1 1-1,0 0 0,0 0 0,0 0 0,-1 0 0,7 9 1,-4-2 1,-1 0 0,-1 1 0,0 0 0,0 0 0,-1 0 0,-1 0 0,3 18 1,-2-3 123,-1 0 0,-2 38 1,-1-58-21,0-1 1,-1 1-1,0-1 1,0 0 0,-1 1-1,1-1 1,-4 7-1,5-12-44,-1 0 0,0 0 0,1 0-1,-1 0 1,0 0 0,1 0 0,-1 0-1,0 0 1,0 0 0,0 0-1,0 0 1,0 0 0,0-1 0,0 1-1,0 0 1,0-1 0,-3 2 0,3-2-1,-1 0 1,0 0-1,1 0 1,-1 0-1,1 0 1,-1-1 0,0 1-1,1 0 1,-1-1-1,1 1 1,-1-1-1,1 0 1,-1 1-1,1-1 1,0 0 0,-1 0-1,1 0 1,-2-1-1,-5-5 55,1 0-1,0-1 0,0 0 0,0 0 1,1 0-1,0-1 0,1 1 1,0-2-1,0 1 0,-6-19 0,6 11-128,0 0 0,0-1 0,2 1 0,0-1 0,0-29 0,4 33-110,0 0 1,1 1-1,1-1 0,0 1 1,1-1-1,1 1 1,0 1-1,0-1 0,1 1 1,1-1-1,15-20 1,11-12-244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15435,'-1'2'1311,"-9"12"-736,2 1-1,0 0 0,1 1 1,0 0-1,-6 27 0,-14 87 273,25-121-814,0 1 3,1 1 0,0-1 0,0 1 0,1-1 0,0 0-1,3 16 1,-3-25-33,0 0-1,0-1 1,0 1 0,0 0-1,0-1 1,0 1 0,1 0-1,-1-1 1,0 1 0,1 0-1,-1-1 1,0 1 0,1-1-1,-1 1 1,0-1-1,1 1 1,-1-1 0,1 1-1,-1-1 1,1 1 0,-1-1-1,1 0 1,-1 1 0,1-1-1,0 0 1,0 1-1,0-1 2,0 0-1,0 0 0,0 0 0,0-1 0,0 1 1,0 0-1,0-1 0,0 1 0,0 0 0,0-1 1,-1 1-1,1-1 0,0 1 0,0-1 0,-1 0 1,2 0-1,26-32 55,-9 4 9,-2-1 0,0-1-1,-2 0 1,-2-1 0,18-60-1,-31 85 97,-3 8-99,-5 10-1,-1 6-27,1 1 0,1 0 1,1 0-1,0 1 0,2 0 1,0 0-1,-2 24 0,6-42-33,0 1 0,0-1-1,0 0 1,0 1 0,0-1-1,0 0 1,0 1 0,0-1-1,0 1 1,1-1 0,-1 0-1,1 1 1,-1-1 0,1 0-1,-1 0 1,2 3 0,-1-4-1,0 0 1,-1 0 0,1 0-1,0 0 1,0 0-1,-1 0 1,1 0 0,0 0-1,0 0 1,-1 0 0,1 0-1,0 0 1,0 0 0,-1-1-1,1 1 1,0 0-1,-1 0 1,1-1 0,0 1-1,-1-1 1,1 1 0,0 0-1,-1-1 1,1 1-1,-1-1 1,1 0 0,-1 1-1,1-1 1,-1 1 0,1-2-1,11-11 58,-1-1-1,-1 0 1,10-18-1,0 0 143,-14 26-17,-3 7-53,-3 14 15,-8 23-28,5-25-82,-2 2-17,2 0 0,0 1 0,-2 27 0,4-42-20,1-1-1,0 1 1,0-1-1,0 1 1,0-1-1,0 1 1,0-1-1,0 0 0,0 1 1,0-1-1,0 1 1,1-1-1,-1 1 1,0-1-1,0 0 1,0 1-1,0-1 1,1 1-1,-1-1 0,0 0 1,0 1-1,1-1 1,-1 0-1,0 1 1,1-1-1,-1 0 1,0 0-1,1 1 0,-1-1 1,0 0-1,1 0 1,0 1-1,13-7 6,18-24 26,-29 27-29,20-24 27,-18 20-20,1 0 0,1 0 1,-1 0-1,1 1 0,8-7 0,-15 13-8,1 0-1,-1 0 1,1-1-1,-1 1 1,0 0-1,1 0 1,-1-1-1,1 1 1,-1 0-1,0 0 1,1 0-1,-1 0 1,1 0-1,-1 0 1,1 0-1,-1 0 1,1 0-1,-1 0 1,1 0-1,-1 0 1,0 0-1,1 0 1,-1 0-1,1 0 1,-1 0-1,1 0 1,-1 1-1,0-1 1,1 0-1,5 14 6,-5 28-11,-1-32-3,0-5-103,0-1 0,1 0 0,-1 1-1,1-1 1,2 7 0,-3-11 87,0 1-1,1-1 1,-1 1-1,0-1 1,0 0-1,0 1 1,1-1 0,-1 0-1,0 1 1,0-1-1,1 0 1,-1 0-1,0 1 1,0-1 0,1 0-1,-1 0 1,0 1-1,1-1 1,-1 0 0,1 0-1,-1 0 1,0 0-1,1 0 1,-1 1-1,0-1 1,1 0 0,0-1 48,0 1-1,0 0 1,0-1 0,0 1 0,0 0 0,0-1 0,0 0 0,0 1 0,0-1 0,-1 1 0,1-1 0,0 0 0,0 0-1,-1 1 1,2-2 0,17-31-39,-13 21-64,10-18-176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20468,'1'3'156,"3"25"1206,12 35 0,-14-55-1217,1 0 1,0 0-1,1 0 0,0-1 1,0 1-1,1-1 0,0 0 1,9 11-1,-12-17-121,0 1 1,-1-1-1,1 1 1,0-1-1,0 1 0,0-1 1,0 0-1,0 0 1,0 0-1,0 0 0,0 0 1,0 0-1,0-1 1,0 1-1,1-1 0,-1 1 1,0-1-1,1 0 1,1 0-1,0 0-3,-1-1-1,0 0 1,0 0-1,1 0 1,-1 0-1,0 0 1,0-1-1,0 0 1,0 1 0,-1-1-1,6-4 1,1-3 9,1-1 1,-1 0 0,0-1-1,-1 1 1,9-17 0,-2 1 7,-2-1 1,0 0 0,-2-1 0,-1 0-1,-1 0 1,-2-1 0,7-43-1,-13 45 40,-1 27-75,0 0 0,0 0 0,0 0 1,0-1-1,0 1 0,0 0 1,0 0-1,0 0 0,0-1 0,0 1 1,0 0-1,0 0 0,0-1 1,0 1-1,0 0 0,0 0 1,0 0-1,0-1 0,0 1 0,0 0 1,-1 0-1,1 0 0,0-1 1,0 1-1,0 0 0,0 0 0,0 0 1,-1 0-1,1 0 0,0-1 1,0 1-1,0 0 0,0 0 1,-1 0-1,1 0 0,0 0 0,-1 0 1,-4 7 76,-4 13 17,5-1-7,0 1 0,2-1 0,-1 36-1,3-43-49,0 1-1,1 0 0,1-1 0,0 1 0,1-1 1,8 24-1,-10-35-46,-1 1 1,1-1 0,-1 1 0,1 0-1,0-1 1,0 1 0,0-1 0,0 0-1,0 1 1,0-1 0,0 0 0,1 0-1,-1 0 1,0 1 0,1-1 0,-1-1-1,1 1 1,-1 0 0,1 0 0,-1 0-1,1-1 1,2 1 0,-2-1-66,0 0 0,0 0 0,0 0-1,-1-1 1,1 1 0,0-1 0,0 1 0,0-1 0,0 0 0,0 1 0,-1-1-1,1 0 1,0 0 0,-1-1 0,1 1 0,1-2 0,4-4-191,0 0 1,-1 0-1,0-1 1,0 0-1,-1 0 1,7-14-1,6-23-290,-1-5-187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1:5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18596,'1'135'3261,"3"50"-182,-1-139-2352,19 92 0,20 1-295,-26-93-364,-2 1-1,8 51 0,-41-246-36,7-1-1,13-267 0,9 308-193,-8 91 129,2 0 0,0 0 0,0 1 0,9-18 0,-13 32 27,1 0 1,0-1-1,0 1 1,0 0 0,1 0-1,-1 0 1,0 0-1,1 0 1,-1 0-1,1 1 1,0-1-1,0 0 1,-1 1 0,1-1-1,0 1 1,0 0-1,5-3 1,-6 4 2,1 0-1,0 0 1,-1 0 0,1 0 0,-1 0 0,1 0 0,-1 0 0,1 0-1,0 1 1,-1-1 0,1 1 0,-1-1 0,1 1 0,-1-1-1,0 1 1,1 0 0,-1 0 0,0 0 0,1 0 0,0 1 0,3 3 2,0 0 0,0 0 0,-1 1 0,0-1 0,0 1 0,0 0 0,-1 0 0,0 1 0,0-1 1,2 10-1,-1 0 83,-1 0 1,-1 0 0,-1 1 0,0-1-1,-1 0 1,0 1 0,-6 30-1,3-33 35,0-1 0,0 0-1,-2 0 1,1 0-1,-2 0 1,1-1 0,-2 0-1,0 0 1,-15 20-1,20-29-124,0-1 0,0 0 0,0 0 0,0 0-1,0-1 1,0 1 0,0 0 0,-1-1 0,1 0 0,-1 1-1,1-1 1,-1 0 0,0 0 0,1 0 0,-1-1-1,-4 1 1,5-1-10,1 0 0,-1 0-1,1-1 1,0 1 0,-1 0-1,1-1 1,-1 0 0,1 1-1,0-1 1,-1 0 0,1 0-1,0 1 1,0-1 0,-1 0 0,1 0-1,0 0 1,0-1 0,0 1-1,0 0 1,1 0 0,-1-1-1,0 1 1,0 0 0,1-1-1,-1 1 1,1 0 0,-1-1-1,1 1 1,-1-1 0,1 1-1,0-1 1,0-2 0,-2-20-269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19020,'1'0'83,"0"0"0,0 1 0,-1-1 1,1 0-1,0 1 0,0-1 0,-1 1 0,1-1 0,0 1 0,-1 0 0,1-1 0,-1 1 1,1 0-1,-1-1 0,1 1 0,-1 0 0,1 0 0,-1-1 0,0 1 0,1 0 1,-1 0-1,0 0 0,0-1 0,1 3 0,3 28 214,-1-13 37,29 137 1495,79 223 1,-109-371-1816,2 6 18,1 0 0,1-1 0,-1 0 1,11 16-1,-4-18 20,-12-10-50,0 1 0,1-1 0,-1 0-1,0 0 1,0 0 0,1 0 0,-1 0-1,0-1 1,0 1 0,1 0-1,-1 0 1,0 0 0,1 0 0,-1 0-1,0 0 1,0 0 0,0 0-1,1-1 1,-1 1 0,0 0 0,0 0-1,1 0 1,-1 0 0,0-1-1,0 1 1,0 0 0,0 0 0,1-1-1,-1 1 1,0 0 0,0-1-1,1-2 8,0 0 0,0 1 0,-1-2 0,1 1-1,-1 0 1,0 0 0,1 0 0,-2-4 0,0-11 23,-2 0 0,0 0 0,-1 0 0,-1 1 0,-13-30 1,-45-83 84,57 120-110,-30-53 28,31 56-21,0 0 0,0 0-1,0 0 1,-1 1 0,-13-11-1,21 19 8,5 3-55,-1-1-1,1 1 1,0-1 0,13 6 0,-9-7-226,-1 0 0,1-1 1,0-1-1,0 1 0,0-2 1,0 0-1,0 0 1,0-1-1,0 0 0,0 0 1,0-2-1,0 1 1,0-1-1,-1-1 0,11-5 1,17-9-2144,-1-2 0,55-39 1,-69 44 1374,-8 3 559,-11 10 495,-1-1 0,0 1-1,1-1 1,-1 1 0,1 0 0,0 0 0,5-2 0,-10 9 641,0-1 0,0 1 1,0-1-1,0 0 0,-1 1 1,1-1-1,-4 4 0,-2 11 447,1 0-238,0 1 1,2 0 0,-3 20 0,6-32-694,0 1-1,1-1 1,0 0-1,0 0 1,1 0 0,0 0-1,0 1 1,1-1-1,0-1 1,4 12-1,-5-18-147,0 1 0,0 0-1,0 0 1,0 0 0,0 0 0,0-1-1,0 1 1,1 0 0,-1-1-1,1 1 1,-1-1 0,1 0-1,-1 1 1,1-1 0,0 0-1,0 0 1,0 0 0,0 0-1,-1-1 1,1 1 0,0 0 0,3 0-1,-1-1-1,-1 0-1,0 0 1,0-1-1,1 1 1,-1-1 0,0 0-1,0 0 1,1 0-1,-1 0 1,0 0-1,0-1 1,4-2-1,5-4 33,-1-1 0,0 0-1,-1 0 1,0-1-1,12-15 1,-5 3 50,-2 0 0,0-1 0,18-39 0,-28 51-70,0-1-1,-1 0 1,0 0 0,-1 0-1,0 0 1,-1 0 0,0-1-1,-1 1 1,-1-24 0,0 33-45,0 0 1,0 0 0,-1 1 0,1-1 0,-1 0-1,0 0 1,0 1 0,0-1 0,0 0 0,0 1 0,-1-1-1,1 1 1,-1 0 0,0-1 0,1 1 0,-5-3-1,5 4-34,-1 0-1,0 0 0,0 0 0,0 0 1,0 0-1,0 0 0,0 1 0,0-1 1,0 1-1,0-1 0,-1 1 1,1 0-1,0 0 0,0 0 0,0 0 1,0 1-1,-3-1 0,-3 3-64,0-1 0,0 1 0,0 0 0,0 1-1,1 0 1,-1 0 0,1 1 0,0 0 0,-9 8 0,-13 16-237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1 742 14115,'7'-9'708,"0"0"-1,-1-1 1,0 0 0,-1 0-1,0 0 1,0-1 0,-1 1-1,0-1 1,3-17 0,0 1-71,129-543 3555,-135 566-4169,5-18 166,-6 22-185,0 0 0,0 0 0,0 0 0,-1 0 0,1 0-1,0 0 1,0 0 0,0 1 0,0-1 0,1 0 0,-1 0 0,0 0 0,0 0 0,0 0 0,0 0-1,0 0 1,0 0 0,0 0 0,0 0 0,0 1 0,0-1 0,0 0 0,0 0 0,0 0 0,0 0-1,0 0 1,0 0 0,0 0 0,0 0 0,0 0 0,1 0 0,-1 0 0,0 0 0,0 0 0,0 0-1,0 0 1,0 0 0,0 0 0,0 0 0,0 0 0,0 0 0,0 0 0,0 0 0,1 0 0,-1 0-1,0 0 1,0 0 0,0 0 0,0 0 0,0 0 0,0 0 0,0 0 0,0 0 0,1 41 310,-1-19-301,13 191 196,-7-165-184,2-1 1,20 67-1,-27-110-46,3 9 8,1 1-1,12 23 1,-16-35-18,0 1-1,1-1 1,-1 0-1,0-1 1,1 1-1,0 0 1,-1 0-1,1-1 1,0 1 0,4 2-1,-5-4-3,-1 0 1,1 1-1,0-1 0,0 0 1,0 0-1,0 1 0,0-1 1,0 0-1,0 0 1,0 0-1,0 0 0,0 0 1,-1-1-1,1 1 0,0 0 1,0 0-1,0-1 0,0 1 1,0 0-1,0-1 0,-1 1 1,1-1-1,0 1 0,0-1 1,-1 1-1,1-1 0,1-1 1,5-6-135,-1 0-1,1-1 1,-2 0 0,1 0 0,-1-1-1,-1 1 1,0-1 0,0 0 0,4-18-1,-4 15 0,15-49-457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31 112 18756,'-1'31'1502,"-10"53"1,0-13-455,4 56 577,7-110-1425,1 0-1,0 0 1,2 0 0,0 0-1,7 23 1,-10-38-175,1-1 1,0 1-1,0 0 0,-1 0 1,1 0-1,0 0 0,1-1 0,-1 1 1,0 0-1,0-1 0,1 1 0,-1-1 1,1 0-1,-1 1 0,1-1 1,-1 0-1,4 2 0,-4-3-12,0 0 1,1 0-1,-1 0 0,0 0 0,1 0 1,-1 0-1,0 0 0,1 0 0,-1 0 0,0-1 1,1 1-1,-1-1 0,0 1 0,1-1 1,-1 1-1,0-1 0,0 0 0,0 1 1,0-1-1,0 0 0,0 0 0,0 0 1,0 0-1,0 0 0,0 0 0,0 0 1,0 0-1,0-3 0,9-9 55,-2-2-1,0 1 1,-1-1 0,0-1 0,8-31-1,-4 5 88,6-51-1,-12 61-69,-2 0 1,-1 0-1,-1 0 0,-2 0 1,-1 0-1,-8-39 0,10 68-82,-1 1 0,0-1 0,1 1 0,-1-1-1,0 1 1,0-1 0,-1 1 0,1 0 0,0-1 0,-1 1-1,0 0 1,1 0 0,-1 0 0,0 0 0,0 0-1,-3-2 1,4 4-8,0-1-1,0 1 1,1 0-1,-1-1 1,0 1-1,0 0 1,0 0-1,1 0 1,-1 0-1,0 0 1,0 0-1,0 0 1,0 0-1,1 0 1,-1 0-1,0 1 1,0-1-1,0 0 0,-1 1 1,0 0-22,1 1-1,-1-1 1,0 0-1,0 1 1,1-1-1,-1 1 1,1 0 0,0-1-1,-1 1 1,0 3-1,-4 4-179,2 0 0,-1 1 0,2 0 0,-1 0 0,1 0 0,1 1 1,0-1-1,0 1 0,1-1 0,0 19 0,4 0-283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 17972,'-2'-18'3160,"2"18"-3099,0 0-1,-1 0 0,1 0 0,0 0 1,0 0-1,0 0 0,-1 0 1,1 0-1,0 0 0,0 0 0,0 0 1,-1 0-1,1 0 0,0 0 1,0 1-1,0-1 0,0 0 0,-1 0 1,1 0-1,0 0 0,0 0 1,0 0-1,0 1 0,0-1 0,-1 0 1,1 0-1,0 0 0,0 0 1,0 1-1,0-1 0,0 0 0,0 0 1,0 0-1,0 0 0,0 1 1,0-1-1,0 0 0,0 0 1,0 0-1,0 1 0,-12 34 2198,-7 53-1706,4 2 1,-4 131-1,11-114-1283,5-92-1181,1-18 213,-2-29-490,2 18 1985,-4-34-842,-3-11-304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78 17868,'-7'3'260,"1"1"1,0-1 0,-1 1-1,2 0 1,-1 0-1,0 1 1,1-1-1,0 1 1,0 1-1,0-1 1,1 1 0,-7 9-1,0 3 428,1 1 0,-16 36 1,21-41-330,0 0 1,-4 19 0,8-29-281,1 1-1,-1 0 1,1 0 0,0 0 0,0 0 0,0 0-1,0 0 1,1 0 0,0 0 0,2 6-1,-2-9-63,-1-1 0,1 1 0,-1-1-1,1 0 1,0 0 0,0 1 0,-1-1 0,1 0-1,0 0 1,0 0 0,0 0 0,0 1-1,0-2 1,1 1 0,-1 0 0,0 0-1,0 0 1,0 0 0,1-1 0,-1 1-1,1-1 1,-1 1 0,0-1 0,1 1-1,-1-1 1,1 0 0,-1 0 0,1 0 0,-1 0-1,1 0 1,-1 0 0,1 0 0,-1 0-1,0 0 1,1-1 0,-1 1 0,1-1-1,-1 1 1,0-1 0,3-1 0,2-1 12,1 0 0,0-1 0,-1 0 0,0-1 0,0 0 0,10-9 0,-5 2 28,-1 1 0,0-2 0,-1 1-1,-1-1 1,0 0 0,-1-1 0,0 0-1,-1 0 1,0-1 0,-1 0 0,-1 0-1,-1 0 1,0 0 0,0 0 0,-1-27-1,-2 39-30,0-1-1,0 0 0,0 0 0,-1 0 1,0 0-1,0 1 0,0-1 1,0 0-1,0 0 0,-1 1 0,0-1 1,1 1-1,-1 0 0,-1-1 0,1 1 1,0 0-1,-1 0 0,0 1 0,1-1 1,-1 0-1,0 1 0,0 0 0,-1-1 1,1 1-1,0 0 0,-8-2 0,6 2-8,-1 1-1,1 0 0,0 0 0,-1 1 0,1 0 0,0-1 0,-1 2 0,1-1 0,0 1 0,-1 0 0,1 0 0,0 0 0,0 1 0,-1-1 1,1 1-1,1 1 0,-1-1 0,0 1 0,-4 3 0,-1 1-86,1 1 1,0 0-1,1 0 0,-1 1 0,2 0 1,-1 0-1,1 1 0,1 0 1,0 0-1,0 1 0,1 0 1,0 0-1,-6 22 0,8-24-95,1 0 0,1 0 0,-1 0 0,1 0 0,1 0 0,-1 0 0,2 0 0,-1 1 0,1-1 0,1 0 0,0 0 0,0 0 0,0-1 0,1 1 0,1 0 0,-1-1 0,1 0 0,10 14 0,12 6-537</inkml:trace>
  <inkml:trace contextRef="#ctx0" brushRef="#br0" timeOffset="1">597 374 19196,'-7'49'1679,"2"-15"-726,0 37 1,4-62-715,1 0 1,1 0 0,0 0 0,0 0 0,1 0 0,0-1-1,0 1 1,1 0 0,4 8 0,-5-14-190,-1 0 0,0-1 0,1 1 0,0 0-1,0 0 1,-1-1 0,2 1 0,-1-1 0,0 0 0,0 0 0,1 0 0,-1 0 0,1 0-1,0 0 1,-1-1 0,1 1 0,0-1 0,0 1 0,0-1 0,0 0 0,0-1-1,0 1 1,1 0 0,-1-1 0,0 0 0,0 0 0,0 0 0,1 0 0,-1 0-1,0 0 1,0-1 0,0 0 0,0 1 0,5-3 0,3-2-11,-1 0 0,0 0 0,0-1 0,0 0 0,-1-1 1,0 0-1,0 0 0,11-13 0,-4 3-12,0-2 1,-1 0-1,-2-1 0,0 0 1,11-24-1,-18 34-8,-2-1 0,1 0 0,-1-1 0,-1 1-1,0-1 1,0 0 0,-1 0 0,-1 0 0,0 0 0,-1 0 0,-1-23 0,0 31-22,1 0 0,-1 0 0,0 1 0,0-1 0,0 0 0,-1 0 0,1 1 0,-1-1-1,0 0 1,0 1 0,0 0 0,0-1 0,0 1 0,-1 0 0,0 0 0,1 1 0,-1-1 0,0 0 0,-1 1 0,1 0 0,0 0 0,-1 0 0,1 0 0,-1 0 0,1 1 0,-1-1 0,0 1 0,0 0 0,-6-1 0,2 2-96,1 0 0,0 0 0,0 1 0,-1 0 0,1 0 0,0 1-1,0-1 1,0 2 0,0-1 0,1 1 0,-1 0 0,1 0 0,-1 1 0,1 0-1,-8 7 1,3-2-49,1 0 1,0 1-1,1 0 0,-12 17 0,2 7-308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2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15691,'0'4'1361,"0"-1"-1121,1 3-56,6-1 464,15 0-216,6-2-56,11-1-128,7 1-24,10-3-16,1 2-16,1-4-48,0-1-176,-7-2-424,-8-1 2065,-8-3-1537,-6 1 112,-10-1 48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16003,'25'3'1137,"2"7"-937,-4-1-112,4-2 536,4-1-384,5-5-384,3-2-176,-3-8 304,-3-2-56,-6-4-48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16195,'9'-1'1161,"1"1"-865,6-1-96,5-1 248,2-1-104,9-2-40,-1-3 0,7-4-352,0-3-328,0-8 360,-5-1-88,-5-9-64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12443,'-9'24'1584,"-4"3"-864,2 0-320,1-5 1737,3-4-1473,7-3-344,-3-7-96,7-5-320,2-3-232,5-4-424,-2-5 600,-1-1-128,-2-1-112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17 11666,'-2'-2'108,"-1"0"-1,1 1 1,-1-1-1,0 1 1,1-1-1,-1 1 0,0 0 1,0 0-1,0 0 1,0 0-1,0 1 0,0-1 1,0 1-1,0 0 1,0 0-1,0 0 1,0 0-1,0 1 0,0-1 1,-4 2-1,0 0-4,-1 0 1,1 0-1,0 1 0,1 0 1,-1 0-1,1 0 0,-10 7 0,3 1-43,0 1-1,1 0 0,1 1 0,0 0 0,1 1 0,0 0 0,1 0 0,1 1 0,-11 27 0,0 6 253,-23 96-1,32-103-204,3 0-1,1 0 1,1 1-1,3-1 1,2 1-1,1 0 1,2-1 0,2 1-1,15 58 1,-11-60-86,31 102 38,-34-122-54,2-1 1,0-1 0,1 1 0,1-1 0,14 18-1,-21-32-1,0 0 1,1 0-1,0 0 0,0 0 0,0-1 0,0 0 1,0 1-1,1-2 0,-1 1 0,1 0 0,0-1 0,0 0 1,0 0-1,0 0 0,0-1 0,0 1 0,0-1 0,1-1 1,-1 1-1,0-1 0,8 0 0,-5-1 10,0 0 0,0-1 0,0 0-1,0 0 1,0-1 0,-1 0 0,1 0 0,-1 0 0,0-1-1,0-1 1,0 1 0,0-1 0,9-9 0,4-7 12,-1 0 1,-1 0-1,-1-2 1,-1 0-1,-1-2 0,-1 1 1,-2-1-1,0-1 1,8-29-1,1-11 3,-4-1-1,15-106 0,-10-31-25,-20 170 25,-2-1 0,-2 1 0,-10-64 0,11 92-9,0 1 1,-1 0-1,1-1 1,-1 1 0,0 0-1,0 0 1,-1 0-1,1 1 1,-1-1-1,0 1 1,-1-1-1,-4-4 1,4 6-14,1 1 0,0-1 1,-1 1-1,0 0 0,1 0 1,-1 1-1,0-1 0,0 1 1,0 0-1,0 0 0,0 0 1,0 0-1,0 1 0,0-1 1,-1 1-1,-5 1 0,-17 1-121,-35 8-1,39-6 89,-12 2-84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2:4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13275,'5'0'287,"-1"1"1,1-1-1,-1 0 1,1 0-1,-1-1 1,1 1-1,-1-1 0,1 0 1,-1 0-1,6-3 1,11-1 180,13 2 204,1 1-1,66 4 1,-17 1 467,109 14-383,-13-1-632,-119-19-110,-1-2 1,0-3-1,93-24 0,-50 9 1,-13 9-11,156-4-1,-20 4 0,-206 11-9,-9 3-3,0-1-1,0 0 1,0-1 0,0-1-1,0 0 1,0 0 0,12-6-1,-25 7-114,1 1 0,-1 0-1,0 0 1,0 0 0,0 0-1,0 0 1,0 0 0,0 1-1,0-1 1,0 0 0,-3 1-1,-9-3-118,-1 2-78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3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55 105 14923,'0'-104'6842,"-1"122"-5192,-8 37 0,3-22-1296,-12 89 106,5 0 0,5 1 0,9 125 0,13-132-290,-11-100-132,1 1 1,1-1-1,0 0 0,14 28 1,-18-42-35,0 0 0,0 0 1,0 0-1,0 0 1,1 0-1,-1-1 0,1 1 1,-1 0-1,1-1 1,0 1-1,-1-1 0,1 1 1,0-1-1,0 0 1,4 2-1,-4-3 0,-1 1 0,1-1 1,0 0-1,0 0 0,0 0 0,-1 0 0,1 0 1,0-1-1,0 1 0,-1-1 0,1 1 0,0-1 1,-1 1-1,1-1 0,0 0 0,-1 0 0,1 0 1,-1 0-1,0 0 0,1 0 0,1-1 0,5-6-30,1-1 0,-1 1 0,-1-1 0,0-1 0,0 1-1,10-21 1,-8 12-634,-1 0-1,-1 0 0,7-26 0,-12 39 359,-1 0 1,0-1-1,0 1 0,0 0 0,-1-1 0,0 1 0,0-1 0,0 1 0,-1 0 0,1-1 0,-1 1 0,-3-9 0,-5-3-910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19124,'-3'-9'2241,"3"-3"-1441,6-6-304,7-2 1296,4-3-704,5-1-271,6-2-425,4 3-232,1 6-344,-3 6-272,-2 8-681,-3 3-303,-7 5 1056,0 5-272,-8 2-240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29 258 14491,'0'1'193,"1"-1"0,0 1 0,0 0 1,-1 0-1,1-1 0,0 1 0,0 0 0,0-1 0,0 1 0,0-1 1,0 1-1,0-1 0,0 1 0,0-1 0,0 0 0,1 0 0,-1 0 1,0 1-1,0-1 0,0 0 0,0 0 0,0 0 0,0-1 0,1 1 0,-1 0 1,0 0-1,0-1 0,0 1 0,0 0 0,0-1 0,0 1 0,0-1 1,0 1-1,0-1 0,0 0 0,0 0 0,-1 1 0,2-2 0,6-4 93,-1 0-1,0-1 1,8-9-1,-11 12 15,8-9 40,0-2 0,-1 1-1,13-24 1,-19 29-248,-1 1 0,0-1 0,0-1 0,-1 1 0,0 0 0,-1-1 0,0 0 0,1-10 0,-2 19-73,-1-1-1,0 0 1,0 1-1,0-1 1,0 1-1,0-1 0,0 0 1,0 1-1,0-1 1,-1 0-1,1 1 1,0-1-1,-1 1 1,0-1-1,1 1 1,-1-1-1,0 1 1,0-1-1,0 1 1,0 0-1,0-1 1,0 1-1,0 0 0,0 0 1,0 0-1,-1 0 1,1 0-1,0 0 1,-1 0-1,1 0 1,-1 1-1,1-1 1,-4-1-1,2 2 8,0 0-1,0 0 1,0 0 0,0 0-1,0 1 1,0-1 0,0 1-1,0 0 1,0 0 0,0 0-1,0 0 1,0 0 0,0 1-1,1 0 1,-1-1-1,0 1 1,-3 3 0,-4 4 21,1 1 0,-1 0 0,2 0 1,-1 1-1,1 0 0,1 1 0,0-1 1,1 1-1,-9 25 0,9-21 17,1 2 0,0-1 1,2 0-1,0 1 0,1 0 0,1-1 0,1 21 0,0-33-42,0 0 0,0-1 0,1 1 0,0-1 1,0 1-1,0-1 0,1 1 0,0-1 0,0 0 0,0 0 0,0 0 0,0 0 0,1 0 0,3 5 0,-4-8-15,0 1 1,0-1-1,0 1 0,0-1 1,1 0-1,-1 0 1,0 0-1,1 0 0,-1 0 1,0 0-1,1 0 0,-1-1 1,1 0-1,-1 1 0,1-1 1,-1 0-1,1 0 0,-1 0 1,1-1-1,-1 1 1,1 0-1,-1-1 0,1 0 1,-1 1-1,0-1 0,1 0 1,-1 0-1,3-2 0,7-4-164,0 0 0,0 0 0,-1-1 0,0-1 0,18-17 0,45-58-1857,-48 52 1652,-2 5-274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16099,'0'-15'4522,"1"26"-810,0 12-2972,2-1-404,0 18 186,3-1-1,18 73 1,-11-85-400,-13-27-117,0 1 0,1-1-1,-1 0 1,0 1 0,0-1 0,1 0 0,-1 1-1,0-1 1,1 0 0,-1 0 0,1 1-1,-1-1 1,0 0 0,1 0 0,-1 0 0,1 1-1,-1-1 1,0 0 0,1 0 0,-1 0-1,1 0 1,0 0 0,0 0 4,-1-1 0,1 1-1,0 0 1,-1-1 0,1 1 0,0-1 0,-1 1 0,1-1-1,-1 1 1,1-1 0,-1 1 0,1-1 0,-1 0 0,0 1 0,1-1-1,-1 0 1,0 1 0,1-2 0,9-24 120,-1 0 1,-1 0-1,6-32 0,-10 35-66,2-1 0,0 1-1,1 1 1,20-42 0,-26 63-63,0-1 0,0 1 0,-1 0 0,1-1 0,0 1 0,0 0 0,0-1 1,0 1-1,0 0 0,1 0 0,-1 0 0,0 0 0,0 0 0,1 0 0,-1 1 0,4-2 1,-5 2-1,1 0 1,0 0 0,0 0 0,-1 0-1,1 0 1,0 0 0,0 0 0,-1 1-1,1-1 1,0 0 0,0 0 0,-1 1-1,1-1 1,0 1 0,-1-1 0,1 0-1,-1 1 1,1-1 0,-1 1 0,1 0-1,0-1 1,-1 1 0,1 1 0,3 3 7,-1 1-1,0 0 1,-1 0 0,0 1 0,0-1 0,2 7-1,6 39 44,6 18 32,-16-70-81,0 1 1,0 0-1,0 0 1,1 0 0,-1-1-1,0 1 1,1 0-1,-1-1 1,0 1 0,1 0-1,-1-1 1,1 1-1,-1 0 1,1-1-1,0 1 1,-1-1 0,1 1-1,-1-1 1,2 1-1,-1-1 1,-1 1-1,0-1 1,1-1-1,-1 1 0,1 0 1,-1 0-1,1 0 1,-1 0-1,1 0 0,-1 0 1,1 0-1,-1-1 1,0 1-1,1 0 0,-1 0 1,1-1-1,-1 1 1,0 0-1,1-1 0,-1 1 1,0 0-1,1-1 1,-1 0-1,17-29 58,8-38-4,-11 26 16,33-65 0,-46 105-74,0-1 1,1 1-1,-1 0 0,1 0 1,-1-1-1,1 1 0,0 1 1,0-1-1,0 0 0,0 0 0,3-1 1,-5 3 0,1 0 0,0-1 1,0 1-1,0 0 1,-1 0-1,1 0 0,0 0 1,0 0-1,-1 0 0,1 0 1,0 0-1,0 0 0,0 0 1,-1 1-1,1-1 0,0 0 1,0 0-1,-1 1 0,1-1 1,0 1-1,-1-1 0,1 0 1,0 1-1,-1 0 0,1-1 1,-1 1-1,1-1 0,-1 1 1,1-1-1,-1 1 0,1 0 1,-1-1-1,0 1 0,1 0 1,-1 0-1,0-1 0,1 1 1,-1 0-1,0 1 0,12 30-125,-2 0-1,-1 1 0,-2 0 0,5 44 0,-6-101-3455,-3-17 2364,1 15 410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3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16948,'7'-15'3309,"-3"31"-4,-3-6-2874,91 321 2900,-44-179-3022,-39-112-97,-8-28 13,-7-24 171,-10-43-334,2-2-1,2 0 1,3 0-1,3 0 1,1-105-1,5 138-98,1 0 0,6-28 0,-7 46 19,2 0 0,-1 0 0,1 0 0,0 0 0,0 1 0,1-1 0,-1 0 0,1 1 0,0 0 0,1 0 0,-1 0 0,1 0 0,0 0 0,6-4 0,-8 7 11,-1 1 0,1-1-1,0 1 1,0 0 0,0 0-1,0 0 1,0 0 0,0 0 0,0 0-1,0 1 1,1-1 0,-1 1-1,0-1 1,0 1 0,1 0 0,-1 0-1,0 0 1,0 0 0,1 0-1,-1 1 1,0-1 0,0 1 0,1-1-1,-1 1 1,0 0 0,0 0-1,0 0 1,0 0 0,0 0 0,0 0-1,0 1 1,-1-1 0,1 0-1,0 1 1,-1 0 0,1-1 0,-1 1-1,1 0 1,0 2 0,3 3 34,0 1 0,0 0 0,-1 0 0,0 0 0,-1 0 0,1 1 0,-2-1 0,4 15 0,-4-8 100,-1 0 0,0 0 0,-1 0 0,-1 0 0,-3 25 0,3-33-65,-1 0 0,0 0 0,0 0 1,0 0-1,0 0 0,-1 0 0,-1-1 0,1 0 1,-1 1-1,0-1 0,0 0 0,-1-1 0,-8 10 0,11-14-106,1 0 0,0 0 0,0 0 1,0 0-1,0 0 0,-1-1 0,1 1 0,-1 0 0,1-1 0,0 1 0,-1-1 0,1 1 0,-1-1 0,1 0 0,-1 0 0,1 1 0,-1-1 0,1 0 0,-1 0 0,1-1 0,-1 1 0,1 0 0,-1 0 0,1-1 0,0 1 0,-1-1 0,1 1 0,-1-1 0,1 0 0,0 1 0,-1-1 0,1 0 0,0 0 0,0 0 0,0 0 0,-2-2 0,1 0-141,0 0 0,0 1 0,0-1 0,0 0 0,1 0 0,0 0 0,-1-1 0,1 1 0,0 0 0,1 0 0,-1-1 0,0 1 0,1 0 0,0-1 0,0 1-1,0-5 1,4-12-683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4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14595,'2'-6'1091,"8"-18"649,-10 23-1695,0 1 1,1 0 0,-1 0-1,0-1 1,0 1 0,0 0-1,0-1 1,0 1 0,0 0-1,0 0 1,0-1 0,0 1-1,0 0 1,0-1-1,0 1 1,0 0 0,0-1-1,0 1 1,0 0 0,0 0-1,0-1 1,0 1 0,-1 0-1,1-1 1,0 1 0,0 0-1,0 0 1,0-1 0,-1 1-1,1 0 1,0 0-1,0 0 1,-1-1 0,1 1-1,0 0 1,0 0 0,-1 0-1,1 0 1,0-1 0,0 1-1,-1 0 1,1 0 0,0 0-1,-1 0 1,1 0 0,0 0-1,-1 0 1,1 0-1,0 0 1,0 0 0,-1 0-1,1 0 1,0 0 0,-1 0-1,1 0 1,0 0 0,-1 1-1,1-1 1,0 0 0,0 0-1,-1 0 1,1 0 0,0 0-1,0 1 1,-1-1-1,1 0 1,0 1 0,-4 1 91,1 0 1,0 0 0,0 0-1,1 1 1,-1 0-1,0-1 1,1 1 0,-1 0-1,1 0 1,0 0-1,0 1 1,0-1 0,1 0-1,-1 1 1,1-1-1,-2 6 1,-2 9 16,-7 34 0,12-48-107,-7 39 170,3 1 1,2-1 0,1 1 0,8 60 0,3-29 164,33 124 0,-30-149-225,33 76 0,-38-109-142,0 0 1,1 0-1,1-1 0,1 0 1,0-1-1,1 0 0,22 22 0,-28-33-62,-1 1-1,1-1 1,0 0-1,0 0 1,0-1-1,1 1 1,-1-1-1,12 3 1,-15-5-14,0-1 0,-1 1 0,1-1 0,0 0 0,0 1 0,0-1 0,0-1 0,-1 1 0,1 0 0,0-1 0,0 1 0,0-1 0,-1 0 0,1 0 0,0 0 1,-1 0-1,1 0 0,-1-1 0,0 1 0,1-1 0,-1 0 0,0 1 0,0-1 0,0 0 0,2-3 0,16-25-258,-2-8-114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1102 9866,'2'8'485,"2"9"603,-1-1 0,-1 1-1,1 32 1,-3-48-1003,0-1 1,0 1-1,0 0 1,0-1-1,0 1 1,0 0-1,0-1 1,0 1 0,0 0-1,0-1 1,-1 1-1,1-1 1,0 1-1,0 0 1,-1-1-1,1 1 1,0-1-1,-1 1 1,1-1-1,-1 1 1,1-1-1,-1 1 1,0-1-19,1 0 0,-1 0 0,1 0 0,-1 0 0,1 0 0,-1 0 1,1 0-1,0 0 0,-1-1 0,1 1 0,-1 0 0,1 0 0,-1 0 0,1-1 0,0 1 0,-1 0 0,1-1 1,0 1-1,-1 0 0,1-1 0,0 1 0,-1-1 0,-17-28 1628,6-3-967,2 0-1,1 0 1,-7-48-1,-5-103 106,20 167-762,-19-334 507,20 234-206,16-117 0,-14 221-329,-2 1 25,2 0 0,-1 0 0,2-1 0,-1 1 0,2 0 0,5-14-1,-9 25-65,0-1-1,1 1 0,-1-1 0,0 1 0,0-1 0,0 1 0,0-1 0,1 1 0,-1-1 0,0 1 0,1 0 0,-1-1 0,0 1 0,1-1 0,-1 1 1,0 0-1,1-1 0,-1 1 0,1 0 0,-1-1 0,1 1 0,-1 0 0,1 0 0,-1 0 0,1-1 0,-1 1 0,1 0 0,-1 0 0,1 0 1,-1 0-1,1 0 0,-1 0 0,1 0 0,-1 0 0,1 0 0,-1 0 0,1 0 0,-1 0 0,1 0 0,-1 1 0,1-1 0,-1 0 0,1 0 0,-1 0 1,1 1-1,-1-1 0,1 0 0,-1 1 0,0-1 0,1 0 0,-1 1 0,1-1 0,-1 1 0,0-1 0,0 0 0,1 1 0,-1-1 0,0 1 1,3 3-2,-1 0 0,0 0 1,0-1-1,0 2 0,1 5 1,1 12 13,-1 0-1,0 0 1,-2 0 0,-1 1-1,-1-1 1,-3 23 0,-1 41 38,5-85-53,0 0 1,0 0 0,0-1-1,0 1 1,0 0-1,0 0 1,0 0 0,0 0-1,0-1 1,1 1-1,-1 0 1,0 0-1,1-1 1,-1 1 0,0 0-1,1-1 1,-1 1-1,1 0 1,-1-1 0,1 2-1,0-2 0,-1 0 1,1 0-1,0 0 0,-1 1 0,1-1 0,-1 0 0,1 0 1,0 0-1,-1 0 0,1 0 0,0 0 0,-1 0 1,1 0-1,-1 0 0,1 0 0,0-1 0,-1 1 1,1 0-1,-1 0 0,2-1 0,3-2-7,1 0 0,-1-1 0,1 0 0,4-5 0,-1 2-4,-3 2 13,1 1 0,-1-1-1,1 1 1,0 1-1,0-1 1,0 1 0,1 1-1,7-3 1,-12 5 0,-1-1 0,1 1-1,0 0 1,-1 0 0,1 0 0,0 0 0,0 1 0,-1-1 0,1 1-1,-1 0 1,1-1 0,0 1 0,-1 0 0,1 1 0,-1-1 0,0 0-1,1 1 1,-1-1 0,0 1 0,0 0 0,0 0 0,0 0 0,0 0-1,-1 0 1,1 0 0,0 0 0,1 3 0,0 2 24,1-1 1,-1 1 0,0 0-1,-1 0 1,1 0 0,-1 0-1,-1 1 1,1-1 0,-1 1-1,-1-1 1,1 1 0,-1-1-1,-1 1 1,1-1-1,-1 0 1,-1 1 0,1-1-1,-1 0 1,0 1 0,-7 12-1,2-4 164,-1-1 0,-1 0 0,0-1 0,-1 0-1,0 0 1,-1-1 0,0-1 0,-17 14 0,24-22-118,-1 0 1,0-1 0,1 1-1,-1-1 1,-1-1 0,1 1-1,0-1 1,-1 1 0,1-2-1,-8 3 1,11-4-83,0 0 0,1 0 1,-1 0-1,0 1 0,0-2 1,0 1-1,0 0 0,0 0 0,0-1 1,0 1-1,1-1 0,-1 1 1,0-1-1,0 0 0,1 0 1,-1 0-1,0 0 0,1 0 0,-1 0 1,1 0-1,-1 0 0,1-1 1,0 1-1,-1-1 0,1 1 0,0-1 1,0 1-1,0-1 0,0 0 1,0 1-1,1-1 0,-1 0 0,0 0 1,0-2-1,-1-3-419,1 0 1,-1 0-1,1 0 0,0-9 0,1 13 143,0 0 0,0 0 0,0 0 0,1 0 0,-1 0 0,1 0 0,-1 0 0,1 0 0,0 0 0,0 0 0,0 1 0,3-5 0,1 1-854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15323,'1'2'2557,"1"-7"-848,3-21-103,4-35-527,15-165 1230,-17 198-2014,-7 28-289,0 0-1,0 0 1,0 0 0,0-1-1,0 1 1,0 0 0,0 0-1,1 0 1,-1 0 0,0 0-1,0 0 1,0 0 0,0 0-1,1-1 1,-1 1 0,0 0-1,0 0 1,0 0 0,0 0-1,1 0 1,-1 0 0,0 0-1,0 0 1,0 0 0,0 0-1,1 0 1,-1 0 0,0 0-1,0 0 1,0 0 0,0 1 0,1-1-1,-1 0 1,0 0 0,0 0-1,0 0 1,0 0 0,0 0-1,1 0 1,-1 0 0,0 1-1,0-1 1,0 0 0,0 0-1,0 0 1,0 0 0,0 0-1,0 1 1,1-1 0,-1 0-1,0 0 1,0 0 0,0 0-1,0 0 1,0 1 0,0-1-1,0 0 1,0 0 0,0 1-1,3 7 77,-1 0 1,1 0-1,1 17 0,7 57 88,26 140 52,-33-213-261,-2-9-122,1-17-411,-2-31-765,-5-38 491,3 34 307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63 13411,'7'-23'1202,"-7"20"-1011,1-1 0,0 1 0,0-1-1,0 1 1,0 0 0,1-1 0,-1 1 0,1 0 0,0 0 0,3-4 0,-4 10 107,0 1 0,-1-1 0,0 0 1,1 1-1,-1-1 0,-1 5 0,-24 157 2286,9-77-1805,11-56-556,-1 0-14,1 0 0,2 1 0,2 56 0,5-75-156,-4-13-54,0-1 1,0 0-1,0 0 0,0 0 1,0 0-1,1 0 0,-1 0 1,0 0-1,0 0 0,0 0 1,0 0-1,1 0 0,-1 0 1,0 0-1,0 0 0,0 0 1,0 0-1,0 0 0,1 0 1,-1 0-1,0 0 0,0 0 0,0 0 1,0 0-1,1 0 0,-1 0 1,0 0-1,0 0 0,0 0 1,0 0-1,0-1 0,1 1 1,-1 0-1,0 0 0,0 0 1,0 0-1,0 0 0,0 0 1,0-1-1,0 1 0,1 0 1,0-3-20,1 0 1,-1 1-1,1-1 1,-1 0-1,0 0 1,2-6-1,22-130-365,-23 118 353,-1 0 1,0-1 0,-2 1 0,-5-34 0,0 43 203,0 14-274,6-1 60,0-1 1,-1 1-1,1-1 0,0 1 0,0-1 0,0 1 1,0-1-1,0 1 0,0-1 0,0 1 1,0-1-1,0 1 0,0-1 0,0 1 0,0-1 1,0 1-1,0-1 0,0 1 0,0-1 1,1 1-1,-1-1 0,0 1 0,0-1 0,1 1 1,-1-1-1,0 0 0,0 1 0,1-1 1,-1 1-1,1-1 0,-1 0 0,0 1 0,1-1 1,-1 0-1,1 0 0,-1 1 0,1-1 1,-1 0-1,0 0 0,1 0 0,0 1 0,4 0-354,0 0 0,-1 0 0,1-1 0,0 1 0,0-1 0,0 0 0,-1 0 0,1-1 0,0 1 0,0-1 0,8-3 0,53-20-4165,-52 19 3620,17-12 493,-13 8 3869,-22 12-697,-7 6-1731,1 0-1,0 0 0,1 1 0,-16 21 0,20-23-834,0 0 0,0 0-1,1 0 1,0 0 0,0 1 0,1-1 0,0 1 0,-2 11 0,5-20-149,-1 1 0,1 0 1,0 0-1,0-1 0,0 1 0,0 0 1,0 0-1,0 0 0,0-1 0,0 1 1,0 0-1,0 0 0,0-1 0,0 1 1,1 0-1,-1 0 0,0-1 0,0 1 1,1 0-1,-1-1 0,1 1 0,-1 0 1,0-1-1,2 2 0,-1-2-5,-1 0 0,1 0-1,0 1 1,0-1 0,0 0-1,0 0 1,-1 0 0,1 0 0,0 0-1,0 0 1,0 0 0,0-1-1,-1 1 1,1 0 0,0 0 0,0-1-1,-1 1 1,2-1 0,35-23-37,-37 24 33,30-28-44,-21 19 7,1 0 0,15-10-1,-25 19 37,0-1-1,0 1 1,0 0-1,0 0 1,1 0-1,-1 0 1,0 0-1,0 0 1,0-1-1,0 1 1,0 0-1,0 0 1,0 0-1,0 0 1,0 0-1,1 0 1,-1 0-1,0 0 1,0 0-1,0 0 1,0 0-1,0 0 1,0 0-1,1-1 1,-1 1-1,0 0 1,0 0-1,0 0 1,0 0 0,0 0-1,0 0 1,1 0-1,-1 0 1,0 0-1,0 1 1,0-1-1,0 0 1,0 0-1,0 0 1,1 0-1,-1 0 1,0 0-1,0 0 1,0 0-1,0 0 1,0 0-1,0 0 1,0 0-1,1 1 1,-1-1-1,0 0 1,0 0-1,0 0 1,0 0-1,0 0 1,0 0-1,0 1 1,-4 10-24,-10 13 10,-1-2-134,-1-1 1,0 0-1,-2-1 1,0-1-1,-28 22 1,44-40 125,1 0 5,0 0 1,-1 1-1,0-1 1,1 0-1,-1 0 1,0 0-1,1 0 1,-1 0-1,0 0 1,0 0-1,0-1 0,0 1 1,0-1-1,0 1 1,0-1-1,0 0 1,0 0-1,0 0 1,-4 0-1,-9-9-216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4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16139,'0'-1'33,"0"1"0,0 0 0,0 0 0,0 0 0,0 0-1,0 0 1,0 0 0,0 0 0,0 0 0,0 0-1,0 0 1,0 0 0,0 0 0,0 0 0,0-1-1,0 1 1,0 0 0,0 0 0,0 0 0,0 0 0,0 0-1,0 0 1,0 0 0,0 0 0,0 0 0,0 0-1,0 0 1,0 0 0,0 0 0,0-1 0,0 1-1,0 0 1,0 0 0,0 0 0,1 0 0,-1 0 0,0 0-1,0 0 1,0 0 0,0 0 0,0 0 0,0 0-1,0 0 1,0 0 0,0 0 0,0 0 0,0 0-1,0 0 1,1 0 0,-1 0 0,0 0 0,0 0 0,0 0-1,0 0 1,0 0 0,0 0 0,0 0 0,0 0-1,0 0 1,0 0 0,0 0 0,0 0 0,0 0 0,0 0-1,1 0 1,-1 0 0,0 1 0,0-1 0,0 0-1,6 7 766,7 14 366,153 228 3655,-65-107-3920,-87-122-809,-2 2-1,0-1 1,-1 1-1,-2 1 0,0 0 1,-1 0-1,8 45 1,-13-49-211,-1 0 0,-1 1 0,-1-1 0,-1 0-1,0 0 1,-2 1 0,0-1 0,-1 0 0,-1-1 0,-10 27 0,9-28-411,-2-1 0,0-1 0,0 1 0,-1-2 0,-1 1-1,-18 20 1,2-9-415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4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16940,'0'0'81,"-1"0"-1,1 1 1,0-1 0,0 0 0,-1 1 0,1-1 0,0 0 0,0 1 0,0-1 0,0 0 0,0 1 0,-1-1-1,1 0 1,0 1 0,0-1 0,0 1 0,0-1 0,0 0 0,0 1 0,0-1 0,0 0 0,0 1-1,0-1 1,0 1 0,0-1 0,1 0 0,-1 1 0,0-1 0,0 0 0,0 1 0,0-1 0,1 0 0,-1 1-1,0-1 1,0 0 0,1 0 0,-1 1 0,18 2 1761,21-9-262,64-28-260,9-1-839,-97 31-577,0 1 0,0 1 0,1 0 0,-1 1 0,20 1 0,-32 0 17,-1 0 0,1 1 0,-1-1 0,1 1 0,-1 0-1,1-1 1,-1 1 0,0 0 0,0 0 0,1 1 0,-1-1 0,0 0 0,0 1-1,3 2 1,-5-3 78,1-1 0,0 1 0,-1 0 0,1 0 0,-1 0 0,1 0 0,-1 0 0,1 1 0,-1-1 0,0 0 0,1 0 0,-1 0 0,0 0 0,0 0 0,0 0 0,0 1 0,0-1 0,0 0 0,0 0 1,-1 0-1,1 0 0,0 0 0,0 0 0,-1 0 0,1 0 0,-1 1 0,1-1 0,-1 0 0,1-1 0,-1 1 0,0 0 0,0 0 0,1 0 0,-2 1 0,-20 17-323,-9 0-27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4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16235,'0'8'1801,"7"-8"-1129,6-8-104,8-5 856,11-9-359,7-3-145,5-4-256,8 4-48,1 0-200,3 10-160,-6 13-680,-4 6-488,-8 16 768,-3 3-152,-14-5-88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82 707 14467,'-4'5'449,"-2"3"262,0 0-1,-1 0 1,0 0 0,0-1 0,0 0-1,-15 10 1,22-17-661,0 0 1,-1 1-1,1-1 1,-1 0-1,1 0 1,0 0-1,-1 0 1,1 0-1,-1 1 0,1-1 1,0 0-1,-1 0 1,1 0-1,-1 0 1,1 0-1,-1 0 1,1 0-1,-1-1 1,1 1-1,0 0 0,-1 0 1,1 0-1,-1 0 1,1 0-1,0-1 1,-1 1-1,1 0 1,0 0-1,-1-1 1,1 1-1,0 0 0,-1-1 1,1 1-1,0 0 1,-1-1-1,1 1 1,0 0-1,0-1 1,0 1-1,-1 0 1,1-1-1,0 1 1,0-1-1,0 1 0,0-1 1,0 1-1,0 0 1,0-1-1,0 1 1,0-1-1,0 1 1,0-1-1,0 1 1,0-1-1,1-29 808,8-27-494,2 1 0,3 1 1,21-56-1,80-155-333,-100 234-42,3 0 0,0 0 0,40-49 0,-44 70-13,-14 11 23,0 0 1,0 0 0,0 0-1,0 0 1,1 0 0,-1 0-1,0 0 1,0 0 0,0 0-1,1 0 1,-1 0 0,0 0-1,0 0 1,0 0-1,0 0 1,1 0 0,-1 0-1,0 0 1,0 0 0,0 0-1,0 1 1,1-1 0,-1 0-1,0 0 1,0 0-1,0 0 1,0 0 0,0 0-1,0 1 1,1-1 0,-1 0-1,0 0 1,0 0 0,0 0-1,0 0 1,0 1 0,0-1-1,0 0 1,0 0-1,0 0 1,0 1 0,0 1 0,1 0 0,-2 1 0,1-1 0,0 1 0,0-1 0,-1 0 0,1 1 0,-1-1 0,-1 4 0,-25 57 46,15-39 1,2 0 0,-12 40 0,22-64-46,0 1-1,0-1 1,-1 1-1,1-1 1,0 1-1,0 0 1,0-1 0,0 1-1,0 0 1,0-1-1,0 1 1,0-1-1,0 1 1,0 0 0,0-1-1,0 1 1,0-1-1,1 1 1,-1 0-1,0-1 1,0 1-1,1-1 1,-1 1 0,0-1-1,1 1 1,-1-1-1,0 1 1,1-1-1,-1 1 1,1-1 0,-1 1-1,1-1 1,-1 0-1,1 1 1,-1-1-1,1 0 1,0 0 0,-1 1-1,1-1 1,-1 0-1,1 0 1,0 0-1,-1 0 1,1 0 0,-1 0-1,1 0 1,1 0-1,3 0 4,1-1-1,0 1 0,-1-2 1,9-1-1,-6 0 2,18-3 8,-7 0-10,1 1 0,0 1 0,0 0 0,1 2 0,27 0 0,-46 2-4,0 0 1,0 0-1,0 1 0,0-1 1,0 0-1,0 1 0,0 0 1,0-1-1,0 1 0,-1 0 0,1 0 1,0 0-1,0 0 0,-1 0 1,1 0-1,-1 1 0,1-1 1,-1 0-1,1 1 0,-1-1 1,0 1-1,0 0 0,2 2 1,-2-1 3,0 0 0,0 0 0,-1 0 0,1 1 0,-1-1 0,0 0 0,0 0 0,0 0 0,0 0 0,0 1 0,-1-1 0,1 0 0,-1 0 0,-2 5 0,-3 10 160,-1-1 0,0-1 0,-2 1 0,0-1-1,0-1 1,-2 0 0,0 0 0,0-1 0,-2 0-1,0-1 1,0-1 0,-30 22 0,37-31-90,1 0 0,-1-1 0,0 1 0,0-1 1,0 0-1,0-1 0,0 0 0,0 0 0,0 0 0,-1 0 0,1-1 1,0 0-1,-1-1 0,-8-1 0,12 2-155,1-1-1,-1 1 0,1-1 1,-1 0-1,1 0 1,-1 0-1,1 0 1,0-1-1,0 1 1,-1 0-1,1-1 1,0 0-1,0 1 1,1-1-1,-1 0 1,0 0-1,0 0 1,1 0-1,-1-1 0,1 1 1,0 0-1,0 0 1,0-1-1,0 1 1,0-1-1,0 1 1,1-1-1,-1 1 1,1-1-1,0 0 1,0 1-1,0-1 1,0 0-1,0 1 1,0-1-1,2-4 0,-1 1-133,0 0 0,1-1 0,0 1 0,4-7 0,4-5-468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9 278 11859,'-3'9'1057,"-3"8"1588,7-15-667,4-8 575,35-56-559,33-72 0,-22 38-1746,-45 88-199,-4 9-2,-2 15 36,-8 28 13,7-43-95,-4 24 28,-30 172 145,34-193-245,1-1 1,0 0 0,0 1 0,0-1 0,1 0 0,-1 1 0,1-1-1,0 0 1,2 6 0,-3-8 58,0-1 0,0 0-1,0 1 1,0-1 0,1 0 0,-1 0-1,0 1 1,0-1 0,1 0 0,-1 0-1,0 1 1,0-1 0,1 0 0,-1 0-1,0 0 1,1 0 0,-1 1 0,0-1-1,0 0 1,1 0 0,-1 0 0,0 0-1,1 0 1,-1 0 0,0 0 0,1 0-1,-1 0 1,0 0 0,1 0-1,-1 0 1,0 0 0,1 0 0,0 0 0,0-1-1,1 0 0,-1 0 0,1 0 1,-1-1-1,0 1 0,1 0 0,-1-1 1,0 1-1,0 0 0,0-1 0,1-1 1,17-35-239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17204,'-11'8'1904,"2"-3"-1360,8 1-200,4-5 865,17-1-473,8 0-64,10-4-232,5 0-112,5 0-224,1-1-24,-3 2-272,-3 3-176,-14 2-304,-8 5-248,-15 2 640,-6 1-177,-16 1-111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15723,'8'14'1289,"11"-6"-881,5-6-176,15-2 384,3-5-408,9-7-8,4-2 48,1-2-128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16444,'22'-15'4075,"38"-32"-2865,-5-2-790,-3-2 1,-2-2 0,-2-3-1,44-67 1,-79 103-372,-13 20-47,0 0-1,0 0 1,0 1 0,0-1-1,0 0 1,0 0 0,0 0-1,1 0 1,-1 0 0,0 0-1,0 0 1,0 0 0,0 0-1,0 0 1,0 0 0,0 0-1,0 0 1,0 0 0,0 0-1,0 1 1,0-1 0,0 0-1,0 0 1,0 0 0,0 0-1,1 0 1,-1 0 0,0 0-1,0 0 1,0 0 0,0 0-1,0 0 1,0 0 0,0 0-1,0 0 1,0 0 0,0 0-1,0 0 1,1 0 0,-1 0-1,0 0 1,0 0-1,0 0 1,0 0 0,0-1-1,0 1 1,0 0 0,0 0-1,0 0 1,0 0 0,0 0-1,0 0 1,0 0 0,0 0-1,0 0 1,1 0 0,-3 13 60,-7 17 24,-36 93 104,17-50-763,-36 150 1,64-222 530,-2 14-167,2-14 200,0-1-1,0 0 0,-1 0 0,1 1 0,0-1 0,0 0 0,0 1 0,0-1 0,0 0 0,0 1 0,1-1 0,-1 0 1,0 0-1,0 1 0,0-1 0,0 0 0,0 0 0,0 1 0,0-1 0,0 0 0,1 1 0,-1-1 0,0 0 1,0 0-1,0 0 0,1 1 0,-1-1 0,0 0 0,0 0 0,1 0 0,-1 0 0,0 1 0,0-1 0,1 0 0,12-5-404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82 399 17660,'-16'34'1968,"-1"5"-1400,0 1-240,1 1 1505,6-3-1641,4-5-328,6-11-608,5-9 712,6-23-256,2-8-97</inkml:trace>
  <inkml:trace contextRef="#ctx0" brushRef="#br0" timeOffset="1">465 0 15507,'-1'6'397,"1"0"0,-1-1 0,0 1 0,0 0-1,-1 0 1,1-1 0,-1 1 0,-1-1 0,1 0 0,-1 0 0,0 0-1,-5 8 1,0 0 351,-34 58 1393,14-26-909,-33 74-1,60-115-1207,-1-1 1,1 1-1,0 0 1,0 0 0,0 0-1,0-1 1,1 1 0,-1 8-1,2-11-23,-1 0 0,0 0 1,0 1-1,1-1 0,-1 0 0,1 0 0,-1 0 0,1 0 0,-1 0 0,1 0 0,0 0 0,-1-1 0,1 1 1,0 0-1,0 0 0,-1 0 0,1-1 0,0 1 0,0 0 0,0-1 0,0 1 0,0-1 0,0 1 0,0-1 1,0 0-1,0 1 0,1-1 0,-1 0 0,0 0 0,0 0 0,0 1 0,0-1 0,2-1 0,5 1-109,-1 0 0,1-1-1,-1 0 1,1-1 0,-1 0-1,0 0 1,1 0 0,-1-1-1,0 0 1,-1-1 0,1 1-1,-1-1 1,1-1 0,9-7-1,-4 1-459,1-1 1,-2 1-1,0-2 0,0 0 0,14-23 1,-8 6-256,-5 1-211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15699,'-14'28'1913,"-3"6"-905,-1-1-368,3 1 1201,-1-1-409,6-3-560,1-1-376,8-7-1016,1-8 672,13-5-256,4-5-128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37 920 12699,'-37'41'2127,"75"-70"908,32-30-1685,72-65 65,436-401 140,-503 467-1704,-53 43-205,-1-2-1,0 0 1,-1-1 0,34-40-1,-54 58 295,14-22-577,-14 22 609,1 0-1,-1-1 0,1 1 0,-1-1 0,0 1 0,1-1 0,-1 1 1,0-1-1,1 0 0,-1 1 0,0-1 0,0 1 0,0-1 0,1 0 1,-1 1-1,0-1 0,0 1 0,0-1 0,0 0 0,0 1 0,0-1 1,0 1-1,0-1 0,-1 0 0,1 1 0,0-1 0,0 1 0,0-1 1,-1 0-1,1 1 0,-1-2 0,-10 2-471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73 17028,'0'-2'154,"1"1"0,0-1 0,-1 0 0,1 0 1,-1 1-1,1-1 0,-1 0 0,0 0 0,0 0 1,0 1-1,0-1 0,0 0 0,0 0 0,-1 0 1,1 0-1,0 1 0,-1-1 0,0-2 0,0 4-92,1-1 0,0 1 0,-1-1 0,1 1 1,-1-1-1,1 1 0,0 0 0,-1-1 0,1 1 0,-1-1 0,1 1 0,-1 0 0,0 0 0,1-1 0,-1 1 0,1 0 0,-1 0 0,1 0 0,-1 0 0,0-1 0,0 1 0,-1 0 30,0 1 1,1-1-1,-1 0 1,0 1-1,1-1 1,-1 1-1,1-1 1,-1 1-1,1 0 1,-1 0-1,-1 1 0,0 0-68,0 0 0,0 0 0,0 0-1,0 1 1,0-1 0,1 1-1,0 0 1,-1 0 0,1 0-1,0 0 1,0 0 0,1 0-1,-1 1 1,1-1 0,-1 1 0,1-1-1,0 1 1,0-1 0,1 1-1,-1-1 1,1 1 0,0 0-1,0 0 1,0 6 0,1-4-29,0 0 1,1 0 0,0 0-1,0 0 1,0-1 0,0 1-1,1-1 1,0 1-1,0-1 1,1 0 0,-1 0-1,1 0 1,0 0 0,6 4-1,12 10 34,-13-13 1,-2 0 0,1 1 0,-1 0 0,13 16 0,-19-21-21,0 0 0,1 0 0,-1 0 0,0 0 0,0 0 0,0 1 0,-1-1 0,1 0 0,-1 1 0,1-1 0,-1 0 0,0 1 0,0-1 0,0 1 0,0-1 0,0 0-1,0 1 1,-1-1 0,1 0 0,-1 1 0,1-1 0,-1 0 0,0 0 0,0 1 0,-2 2 0,-4 5 51,0-2 0,-1 1 0,0-1 0,0-1 0,-1 1 0,1-1 0,-2-1 0,1 1 0,-1-2 0,0 1 0,0-2 0,0 1-1,-1-1 1,0-1 0,1 0 0,-13 2 0,23-5-44,-1 1 0,0-1 0,0 0-1,0 0 1,1 0 0,-1 0 0,0 0-1,0 0 1,0 0 0,0 0 0,1 0-1,-1 0 1,0 0 0,0 0 0,0-1 0,1 1-1,-1 0 1,0-1 0,0 1 0,1 0-1,-1-1 1,0 1 0,1-1 0,-1 1-1,0-1 1,0 0 0,1 0 0,0 0 0,0-1 0,-1 1 0,1 0 0,0 0 0,0 0 0,1 0 0,-1 0 0,0 0 0,0 0 0,0 0 0,1 0 0,-1 0 0,1 0 0,-1 1 0,0-1 0,2-2 0,2-3 31,0 0 0,1-1 0,0 2 1,7-8-1,20-13 40,1 1 1,55-31 0,-57 39 24,-2-2 0,-1-1 0,0 0 0,34-36 0,-59 54-87,0-1 0,-1 0 0,0 0 0,0-1 0,0 1 0,0 0 0,0-1 0,-1 1 0,1-1 0,-1 1 0,0-1 0,0 0 0,0-5 0,-1 7-8,0-1 0,0 0 0,0 1 0,0-1 0,-1 1 0,1-1 0,-1 1-1,0-1 1,0 1 0,0-1 0,0 1 0,0 0 0,0 0 0,-1-1 0,1 1 0,-1 0 0,1 0-1,-1 0 1,0 1 0,-3-3 0,-1-1 5,-1 0 0,1 1 1,-1 0-1,0 1 0,0 0 0,-1 0 0,1 0 1,-1 1-1,-9-2 0,12 3-109,0 0 0,0 0 0,-1 1 0,1 0 0,0 0 0,0 0 0,-1 0 0,1 1 0,0 0 0,0 0 0,0 1 0,0-1 0,0 1 0,-7 4 0,10-5-85,0 0 0,1 1 0,-1-1 0,0 1 0,1-1-1,-1 1 1,1 0 0,0-1 0,0 1 0,-2 4 0,2-5 114,1-1-1,0 1 1,-1 0 0,1 0 0,0 0-1,0 0 1,-1-1 0,1 1 0,0 0 0,0 0-1,0 0 1,0 0 0,0-1 0,0 1 0,0 0-1,1 0 1,-1 0 0,0 0 0,0-1-1,1 1 1,-1 0 0,0 0 0,1-1 0,-1 1-1,1 0 1,-1-1 0,1 1 0,-1 0 0,1-1-1,1 2 1,8 3-863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19324,'-25'44'3124,"-21"53"0,40-82-2961,0 1 0,1 0 1,1 1-1,0-1 0,1 1 0,1 0 1,0 20-1,2-34-180,0 1 1,0-1 0,1 0-1,-1 0 1,1 1 0,0-1-1,0 0 1,0 0 0,0 0-1,1 0 1,-1 0 0,1 0-1,0 0 1,0-1 0,0 1-1,0-1 1,3 4-1,-3-5-77,0 1-1,0-1 1,0 0-1,1 0 1,-1 0-1,0 0 0,1 0 1,-1 0-1,0 0 1,1-1-1,-1 1 0,1-1 1,-1 0-1,1 0 1,-1 0-1,1 0 0,-1 0 1,1 0-1,-1-1 1,1 1-1,-1-1 0,1 0 1,2-1-1,0 0-41,-1-1 0,0 1 0,0-1 0,0 0 0,0 0 0,0-1 0,-1 1 0,0-1 1,1 1-1,-1-1 0,-1 0 0,1 0 0,0-1 0,-1 1 0,0 0 0,0-1 0,0 0 0,-1 1 0,2-6 0,4-17-566</inkml:trace>
  <inkml:trace contextRef="#ctx0" brushRef="#br0" timeOffset="1">134 224 16756,'-12'29'1864,"-2"5"-1024,1 2-352,0 4 977,3 0-337,3-4-936,3-3-536,8-13 400,6-6-152,4-9-240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10 412 14091,'-10'9'1997,"12"-17"-788,13-20-115,6-7-615,46-72-5,84-105 1,-148 208-473,0 0 1,1 1 0,-1-1-1,1 1 1,-1 0-1,7-4 1,-10 7-3,1-1 1,0 1-1,-1 0 0,1 0 1,0-1-1,0 1 1,0 0-1,-1 0 1,1 0-1,0 0 0,0 0 1,0 0-1,-1 0 1,1 0-1,0 0 0,0 0 1,0 0-1,-1 0 1,1 1-1,0-1 1,0 0-1,-1 0 0,1 1 1,0-1-1,0 1 1,-1-1-1,1 1 1,-1-1-1,1 1 0,0-1 1,-1 1-1,1-1 1,-1 1-1,1 0 1,-1-1-1,1 1 0,-1 0 1,0 0-1,1-1 1,-1 1-1,0 0 0,1 1 1,13 31 112,-8-16-255,1-1 1,1 0-1,16 25 0,-20-36 108,-1-1-1,1 1 1,0-1 0,0 0 0,0-1-1,0 1 1,1-1 0,0 0 0,0 0-1,-1 0 1,2-1 0,-1 1 0,0-1-1,0-1 1,1 1 0,5 0 0,25 0-157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104 676 12171,'-6'23'710,"-15"49"2836,-32 77 1,53-147-3419,-1-1 0,1 0 0,-1 1 0,0-1 0,1 0 0,-1 1 0,0-1 0,0 0 0,1 0 0,-1 0 0,0 0 0,0 0 0,0 0 0,0 0 0,-2 2 1,2-4-73,1 1 1,-1 0 0,1 0 0,0 0 0,-1-1-1,1 1 1,-1 0 0,1-1 0,0 1-1,-1 0 1,1-1 0,0 1 0,-1 0 0,1-1-1,0 1 1,0-1 0,-1 1 0,1 0 0,0-1-1,0 1 1,0-1 0,0 1 0,0-1 0,-1 1-1,1-1 1,0 1 0,0-1 0,0 0-1,-2-50 1292,7-14-871,3 0-1,22-87 0,55-121-352,-80 259-119,58-138 16,-55 135-20,1 1 1,1 1-1,0 0 0,0 0 1,2 1-1,23-23 1,-31 34-3,-1 0 0,1 0 0,0 0 1,0 1-1,0 0 0,0 0 1,1 0-1,-1 0 0,1 1 0,-1-1 1,1 1-1,8-1 0,-11 2 0,0 0 0,0 0 0,0 1 0,0-1 0,0 0 0,0 1-1,0-1 1,-1 1 0,1 0 0,0-1 0,0 1 0,-1 0 0,1 0 0,0 0 0,-1 0 0,1 1 0,-1-1-1,0 0 1,1 1 0,-1-1 0,0 1 0,0-1 0,0 1 0,0-1 0,0 1 0,0 0 0,0 0 0,0-1-1,-1 1 1,1 0 0,-1 0 0,1 0 0,-1 3 0,1 2 3,0 0 1,-1 1-1,1-1 0,-2 0 0,1 0 1,-1 0-1,0 0 0,-2 8 1,-4 6 12,-11 26 0,10-27 10,-8 27 0,16-46-26,0-1 0,0 1-1,-1-1 1,1 1-1,0-1 1,0 1 0,0 0-1,0-1 1,0 1-1,0-1 1,0 1 0,0-1-1,1 1 1,-1-1 0,0 1-1,0-1 1,0 1-1,1-1 1,-1 1 0,0-1-1,0 1 1,1-1-1,-1 1 1,0-1 0,1 0-1,-1 1 1,0-1-1,1 1 1,-1-1 0,1 0-1,-1 0 1,1 1-1,-1-1 1,1 0 0,-1 0-1,1 1 1,-1-1 0,1 0-1,-1 0 1,1 0-1,0 0 1,29 0-75,-17-1 54,-7 2 11,0-1-1,0 1 0,-1 0 0,1 1 0,0 0 0,-1-1 1,1 2-1,-1-1 0,1 1 0,-1 0 0,0 0 0,0 0 1,0 0-1,-1 1 0,1 0 0,3 5 0,-5-6 17,-1-1 0,0 1 0,1 0 0,-1 0 0,-1 1 0,1-1-1,0 0 1,-1 1 0,0-1 0,0 1 0,0-1 0,0 1 0,0-1 0,-1 1 0,1 0 0,-1-1-1,0 1 1,0 0 0,-1-1 0,1 1 0,-1-1 0,0 1 0,0 0 0,0-1 0,0 0 0,0 1-1,-3 3 1,-1 1 58,0-1-1,0 0 1,-1 0-1,0 0 1,0-1-1,-1 1 0,0-1 1,0-1-1,0 0 1,-1 0-1,0 0 1,0-1-1,-10 4 0,5-2 47,0-2-1,0 1 0,-1-2 0,1 0 0,-1 0 0,0-2 0,-25 1 0,37-2-140,1 0-1,-1 0 1,1 0-1,0 0 1,-1 0 0,1 0-1,-1-1 1,1 1-1,-1-1 1,1 1-1,0-1 1,-1 1-1,1-1 1,0 0-1,0 0 1,-1 0-1,0-1 1,2 2-50,-1-1 0,1 0-1,-1 0 1,1 0 0,-1 0 0,1 1 0,0-1-1,0 0 1,-1 0 0,1 0 0,0 0 0,0 0 0,0 0-1,0 0 1,0 0 0,0 0 0,0 0 0,0 0-1,1-1 1,1-4-191,1 0 0,-1 0-1,1 1 1,0-1 0,1 1 0,4-6-1,12-12-535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87 18676,'-1'1'1229,"4"-4"-350,12-9 137,27-16 213,-23 18-845,0 1 1,24-7 0,-37 14-322,0 0 0,0 0 1,0 1-1,0 0 1,0 0-1,0 1 0,0 0 1,0 0-1,0 0 0,0 1 1,0 0-1,9 2 1,-13-2-48,0 0 0,0-1 0,-1 1 1,1 0-1,0 0 0,-1 1 0,1-1 1,-1 0-1,1 0 0,-1 1 0,0-1 1,1 1-1,-1-1 0,0 1 0,0 0 1,0-1-1,0 1 0,0 2 0,1 0 10,-1 0-1,-1-1 0,1 1 1,0 0-1,-1 0 0,0 0 1,0 0-1,-1 6 0,0 3 44,-2-1-1,0 1 1,-1-1-1,-7 19 1,-5 2 220,-26 41 1,6-12 111,26-40-259,12-14-160,9-9-258,-3-3-267,-1-1 0,1 1 1,-1-2-1,0 1 1,0-1-1,-1 0 0,8-8 1,1-5-644,21-30 1,-7 0-117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20020,'-3'8'1633,"4"1"-1097,7-2-184,16-2 680,9-4-272,10-2-256,7-2-160,5-5-344,-1 1-176,-2-1-680,-8 1-288,-17 1 864,-8 4-224,-12 2-216</inkml:trace>
  <inkml:trace contextRef="#ctx0" brushRef="#br0" timeOffset="1">110 217 17828,'7'14'1536,"10"-14"-1048,9-3-168,11-10 400,5-1-463,4-7 15,1-5 64,-4 0-120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47 17316,'-10'11'1089,"0"1"1,1 1-1,0 0 0,-9 16 1,7-8-922,1 0 0,1 1 0,1 0 0,1 0-1,-5 25 1,12-45-143,-1 1 0,1-1 0,0 1 0,-1-1 0,1 1 0,0-1 0,1 1 0,-1-1 0,0 1-1,1-1 1,-1 1 0,1-1 0,0 1 0,0-1 0,1 3 0,-1-4-8,0-1-1,0 1 1,0 0 0,0 0-1,0-1 1,0 1 0,0 0-1,0-1 1,0 1 0,0-1-1,1 0 1,-1 1 0,0-1-1,0 0 1,1 0 0,-1 0-1,0 1 1,0-1 0,1-1-1,-1 1 1,0 0 0,0 0 0,1 0-1,-1-1 1,0 1 0,0 0-1,0-1 1,0 1 0,1-1-1,-1 0 1,2-1 0,6-3 43,1-1 0,-1-1 1,0 1-1,-1-1 1,1-1-1,-2 0 1,1 0-1,-1 0 0,7-10 1,1-4 93,-2 0-1,21-41 1,-34 61-148,23-54 115,-22 51-117,1 0-1,-1-1 1,0 0-1,0 1 1,0-1-1,-1 0 1,0 1-1,-1-8 1,1 12-9,0 0 0,0 1 0,0-1 0,0 0 0,0 0 0,0 0 0,0 1 0,0-1 0,-1 0 0,1 0 0,0 1 0,0-1 0,-1 0 0,1 1 0,-1-1 0,1 0 0,0 1 1,-1-1-1,1 0 0,-1 1 0,0-1 0,1 1 0,-1-1 0,1 1 0,-1 0 0,0-1 0,1 1 0,-1-1 0,0 1 0,0 0 0,1 0 0,-1-1 0,0 1 0,0 0 0,1 0 0,-1 0 0,0 0 0,0 0 0,0 0 0,1 0 0,-1 0 0,0 0 0,0 0 0,1 0 0,-1 1 1,0-1-1,0 0 0,1 1 0,-1-1 0,0 0 0,1 1 0,-1-1 0,0 1 0,-4 2-112,0 1 1,0-1-1,1 1 0,0 0 1,0 0-1,-5 5 1,2 0-6,1 0 1,0 0 0,0 1 0,0-1-1,1 2 1,1-1 0,0 0 0,0 1-1,1 0 1,0-1 0,-1 16 0,2 4-302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15635,'-14'48'2001,"-3"7"-1273,-8 5-328,5 2 1905,7-2-2009,5-4-432,6-16 256,4-9-112,6-22-184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5:3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38 17844,'-15'1'2706,"15"0"-2652,0-1 0,0 0 1,0 0-1,0 0 0,-1 0 1,1 0-1,0 0 0,0 1 1,0-1-1,0 0 0,0 0 1,0 0-1,0 0 0,0 0 1,0 1-1,0-1 0,0 0 0,0 0 1,0 0-1,0 0 0,0 1 1,0-1-1,0 0 0,0 0 1,0 0-1,0 0 0,0 1 1,0-1-1,0 0 0,0 0 0,0 0 1,0 0-1,0 0 0,0 1 1,0-1-1,0 0 0,0 0 1,1 0-1,-1 0 0,0 0 1,0 1-1,1 0 64,1 0-1,-1 0 1,0 0 0,1 0 0,-1 0 0,1-1 0,-1 1-1,1 0 1,0-1 0,-1 1 0,1-1 0,-1 1-1,1-1 1,0 0 0,2 0 0,13 0 4,-1-2 1,1 0-1,-1-1 0,1-1 1,-1 0-1,19-9 0,-15 6-101,-1 1 1,1 1-1,30-4 0,-49 9-21,0 0 0,1-1-1,-1 1 1,0 0-1,0 0 1,0 0-1,0 1 1,0-1-1,0 0 1,0 0-1,0 0 1,0 1-1,0-1 1,-1 1-1,1-1 1,0 1-1,0-1 1,0 1-1,0-1 1,0 1-1,-1 0 1,1-1-1,0 1 1,0 1-1,0-1 3,0 1-1,-1 0 1,1-1-1,-1 1 1,1 0-1,-1-1 1,0 1-1,1 0 0,-1 0 1,0-1-1,0 1 1,0 0-1,-1 2 1,-1 5 17,0 1 1,-1-1 0,0 0-1,-6 12 1,-53 110 278,-58 144 76,110-231-1253,7-32-819,2-33 709,2-10 212</inkml:trace>
  <inkml:trace contextRef="#ctx0" brushRef="#br0" timeOffset="1">23 256 19532,'7'0'1456,"11"2"-1151,5-2-65,9 0 8,7-5-2345,-4 4 2001,-2-2-224,-4-4-312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18 372 14635,'-7'10'1340,"-4"10"65,43-43 1206,4-11-2132,-1-1-1,-2-2 1,-2-2 0,-1 0 0,-2-2 0,-2-1-1,32-70 1,-75 161 503,-13 60-1,17-57-814,2-13-93,4-16-70,1 1-1,0 0 1,-2 37-1,8-60-68,0 0-1,-1 0 1,1 0-1,0-1 1,0 1 0,0 0-1,0 0 1,0 0 0,1 0-1,-1 0 1,0 0 0,0 0-1,1 0 1,-1-1-1,0 1 1,1 0 0,-1 0-1,1 0 1,-1 0 0,2 0-1,-2-1 24,1 1 0,-1-1 0,1-1 0,0 1 0,-1 0 0,1 0 0,-1 0 0,1 0 0,-1 0 0,1 0 0,0-1 0,-1 1 0,1 0 0,-1-1-1,1 1 1,-1 0 0,1-1 0,-1 1 0,1 0 0,-1-1 0,0 1 0,1-1 0,-1 0 0,30-39-1036,-25 33 969,18-25-636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15091,'12'-15'1200,"6"-18"-783,8-8-105,18-21 368,9-7-112,13-8-80,5-3-32,3-1-112,1 4-72,-8 11-336,-1 7-200,-14 15 96,-8 5 96,-15 2-56,-4-3-80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0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16219,'1'1'189,"0"-1"0,0 1-1,0 0 1,0-1-1,0 1 1,0 0-1,0-1 1,-1 1-1,1 0 1,0 0-1,0 0 1,-1-1-1,1 1 1,0 0-1,-1 0 1,1 0-1,-1 0 1,1 2-1,12 29 577,-7-18-577,84 154 1127,-18-36-19,-68-124-1228,-1-1 0,1 1 1,-1 0-1,-1 0 0,1 0 0,-1 1 0,-1-1 0,0 0 1,0 1-1,0 9 0,-2-12-27,0-1 0,0 1 0,0-1 0,-1 0 0,0 1 0,0-1 0,0 0 0,0 0 0,-1 0 0,0-1 0,0 1 0,0-1 0,-1 1 0,1-1 0,-1 0 0,-6 5 0,2-2 35,-1-1-1,1 0 1,-1 0 0,0-1 0,-16 7-1,20-10-55,0 0 0,1-1-1,-1 1 1,0-1 0,0 0-1,0 0 1,1-1 0,-1 0-1,0 0 1,0 0 0,0 0-1,0-1 1,0 1 0,-5-3-1,8 3-16,1-1 0,0 1 0,-1-1-1,1 1 1,0-1 0,0 0-1,-1 0 1,1 1 0,0-1-1,0 0 1,0 0 0,0 0-1,0-1 1,0 1 0,0 0-1,0 0 1,1 0 0,-1-1 0,0 1-1,1 0 1,-1-1 0,1 1-1,-1-2 1,1 0 0,-1 0 0,1-1 1,0 1-1,1 0 0,-1 0 0,0 0 1,1 0-1,0 0 0,0 0 0,1-4 1,3-4-1,1 0 0,-1 0 0,2 1 0,13-17 0,1 5 45,0 0-1,2 2 1,48-33-1,20-18 388,-86 67-371,0 0 0,-1-1 0,0 1 1,0-1-1,-1 0 0,6-9 0,-8 12-37,0 0 0,0 0 0,0 0 0,-1 0 0,1 0 0,-1 0 0,1 0 0,-1 0 0,0 0 0,0-1 0,0 1 0,0 0 0,0 0 0,0 0 0,-1 0-1,1 0 1,-1 0 0,0 0 0,1 0 0,-1 0 0,0 0 0,-2-3 0,-1-1 20,-1 1 0,0-1 0,0 1 1,-1 0-1,1 1 0,-1-1 0,0 1 0,0 0 0,-1 1 0,-11-6 0,-8-1-17,-38-10 0,41 14-20,12 4-443,0-1 1,-19-6-1,28 8 356,0 0 0,0 0 0,0 0-1,0-1 1,0 1 0,0 0 0,0-1 0,0 1-1,0-1 1,1 0 0,-1 0 0,0 0 0,1 1 0,0-1-1,-1 0 1,1-1 0,0 1 0,-1-3 0,1-9-449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0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30 727 13507,'-4'12'792,"4"-8"-556,-1-1-1,0 1 0,0-1 0,-1 0 0,1 1 1,0-1-1,-1 0 0,0 0 0,-4 6 1,5-9-196,1 0 0,0 0 1,0 0-1,-1 0 1,1 0-1,0 0 1,0 0-1,0 0 1,-1 0-1,1 0 0,0 0 1,0-1-1,-1 1 1,1 0-1,0 0 1,0 0-1,0 0 1,-1 0-1,1-1 0,0 1 1,0 0-1,0 0 1,0 0-1,-1 0 1,1-1-1,0 1 0,0 0 1,0 0-1,0-1 1,0 1-1,0 0 1,0 0-1,0 0 1,0-1-1,-1 1 0,1 0 1,0 0-1,0-1 1,0 1-1,1 0 1,-3-14 806,2-22 42,2 0-1,2 0 1,16-66-1,-9 49-538,86-358 821,-95 404-1167,0 0 0,1 0 0,0 0 0,0 1 0,0-1 0,1 1 0,0 0 0,8-9 0,-10 14-4,-1-1 0,1 1 0,0 0 0,-1-1 0,1 1 0,0 0 0,0 0 0,0 0 0,0 0 0,-1 1 0,1-1 0,0 0 0,1 1 0,-1-1 0,0 1 0,0 0 0,0 0 1,0 0-1,0 0 0,0 0 0,0 0 0,0 0 0,0 1 0,0-1 0,0 1 0,0 0 0,0-1 0,0 1 0,0 0 0,0 0 0,0 0 0,0 0 0,-1 1 0,3 1 0,-2-1 15,0-1 0,0 1 0,0 0 1,0-1-1,0 1 0,-1 0 0,1 0 0,-1 0 0,1 1 0,-1-1 0,0 0 0,0 1 0,0-1 0,0 0 0,0 1 1,0 3-1,0 1 80,-1 0 0,0-1 1,0 1-1,-2 11 0,-1 24 379,4-41-464,-1 1-1,0-1 1,1 0-1,-1 0 1,1 1 0,0-1-1,-1 0 1,1 0-1,0 0 1,0 0-1,-1 0 1,1 0 0,0 0-1,0 0 1,0 0-1,0 0 1,0 0-1,1-1 1,-1 1 0,0 0-1,0-1 1,0 1-1,1-1 1,-1 0-1,0 1 1,2-1 0,39 6-34,-31-5 37,2 0-16,0 1 0,-1 0 0,1 1 0,0 0-1,-1 1 1,0 1 0,17 8 0,-26-12 13,0 1 0,0 0 0,-1-1 1,1 1-1,-1 0 0,1 1 0,-1-1 0,0 0 0,0 1 1,0-1-1,0 1 0,0 0 0,0 0 0,-1-1 1,1 1-1,-1 0 0,0 0 0,0 0 0,0 1 0,0-1 1,-1 0-1,1 0 0,-1 0 0,0 1 0,0-1 0,0 0 1,0 0-1,-1 1 0,1-1 0,-1 0 0,0 0 0,0 0 1,0 0-1,-3 6 0,1-2 77,-1 1 0,-1-1 0,1 0 0,-1 0 0,-1-1 0,1 1 0,-1-1 0,0 0 0,0-1-1,-1 0 1,0 0 0,-14 8 0,4-4 161,0-1 0,0 0 0,-1-2 0,-31 8 0,38-12-94,0 0 1,0 0 0,-19-1 0,27-1-145,1 0 1,-1-1 0,1 1-1,-1-1 1,1 1 0,-1-1 0,1 0-1,0 1 1,-1-1 0,-2-2 0,4 2-29,0 0 1,1 1 0,-1-1 0,0 0 0,1 1 0,-1-1 0,1 0 0,-1 0 0,1 0 0,-1 1 0,1-1 0,-1 0 0,1 0 0,0 0 0,-1 0 0,1 0-1,0 0 1,0 0 0,0 0 0,0 0 0,0 0 0,0 0 0,0 0 0,0 0 0,0 0 0,1-2 0,0 0-213,0 0 0,1 0 0,-1 0-1,1 1 1,0-1 0,0 0 0,0 1 0,0-1 0,0 1 0,0-1 0,1 1 0,-1 0 0,1 0-1,0 0 1,4-2 0,0 0-305,1 0 0,-1 1 0,1 0 0,-1 0 0,11-2 0,4 1-646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0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14 168 16219,'1'-5'440,"-1"1"0,1-1 0,0 1 0,0 0 0,0-1 0,1 1 0,0 0 0,-1 0 0,5-5 0,23-34 1686,-24 36-1657,29-34 1005,-31 38-1371,0 0 0,0 0-1,0 1 1,0-1 0,1 1-1,-1 0 1,1 0 0,-1 0-1,1 0 1,0 1 0,4-2-1,-7 3-84,0 0 0,0 0 0,0 0 0,-1 0 1,1 0-1,0 0 0,0 0 0,0 0 0,0 1 0,0-1 0,-1 0 0,1 1 0,0-1 0,0 0 0,-1 1 0,1-1 0,0 1 0,-1-1 1,1 1-1,0 0 0,-1-1 0,1 1 0,-1 0 0,1-1 0,-1 1 0,1 0 0,-1 0 0,1-1 0,-1 1 0,0 0 0,1 0 0,-1 0 0,0-1 1,0 1-1,0 0 0,0 0 0,1 0 0,-1 0 0,0 0 0,-1 1 0,0 39 327,-1-28-238,-1 1 0,0-1 0,-1 0 0,0-1 0,-8 16-1,10-23-67,-1 1 0,0-1-1,0 0 1,0 0 0,-1 0-1,1 0 1,-1 0 0,-1-1-1,1 1 1,-1-1 0,1-1-1,-1 1 1,-9 5 0,14-9-37,0 0 1,-1 0-1,1 1 1,0-1-1,-1 0 1,1 0-1,0 0 1,-1 0-1,1 0 1,0 0-1,-1 0 1,1 1 0,0-1-1,-1 0 1,1 0-1,0 0 1,-1 0-1,1 0 1,0-1-1,-1 1 1,1 0-1,0 0 1,-1 0-1,1 0 1,0 0-1,0 0 1,-1 0-1,1-1 1,0 1-1,-1 0 1,1 0 0,0 0-1,0-1 1,-1 1-1,1-13 40,9-13-12,-6 23-29,-1-1 1,1 1 0,-1 0-1,1 0 1,0 1-1,0-1 1,0 1 0,0-1-1,1 1 1,-1 0-1,7-3 1,-8 4-3,0 1-1,0-1 1,0 1-1,0-1 1,0 1 0,-1 0-1,1 0 1,0 0 0,0 0-1,0 0 1,0 1 0,0-1-1,0 0 1,0 1 0,0-1-1,0 1 1,-1 0 0,1 0-1,0 0 1,-1-1 0,1 2-1,0-1 1,-1 0-1,1 0 1,1 3 0,0-2-6,-1-1-1,0 1 1,1 0 0,-1-1 0,1 1 0,-1-1 0,6 2-1,-7-3 8,0 0 0,0 0 0,1 1 0,-1-1 0,0 1 0,0-1 0,1 1 0,-1 0 0,0-1 0,0 1 0,0 0 0,0 0 0,0 0 0,0 0 0,0 0 0,0 0 0,0 0 0,-1 0 0,1 0 0,0 0 0,-1 0-1,1 0 1,-1 1 0,1-1 0,-1 0 0,1 1 0,-1-1 0,0 0 0,0 0 0,1 1 0,-1 1 0,-3 30 239,-2 1-1,0-1 1,-2 0-1,-15 39 0,22-70-226,-3 8 98,-1 1 0,0-1 0,-1 1 0,0-1 0,0-1 0,-13 17-1,15-22-99,0 0-1,0 0 0,-1-1 1,1 0-1,-1 0 0,0 0 0,0 0 1,0 0-1,0-1 0,-1 0 1,1 0-1,-1 0 0,1 0 0,-1-1 1,0 0-1,1 0 0,-11 1 0,14-2-65,-1 0-1,1 0 1,0 0-1,-1 0 1,1 0-1,0 0 1,-1-1-1,1 1 0,0 0 1,0-1-1,-1 1 1,1-1-1,0 0 1,0 1-1,0-1 1,0 0-1,0 0 1,-1 0-1,2 1 0,-1-1 1,0 0-1,0 0 1,0-1-1,0 1 1,0 0-1,0-2 0,-1-2-35,0 0-1,1 0 0,-1 0 0,1 0 0,-1-7 0,-2-19-343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9 290 16788,'-1'0'95,"1"0"-1,-1 0 1,1 1 0,-1-1 0,1 0 0,0 0 0,-1 0 0,1 1 0,-1-1 0,1 0 0,0 1 0,-1-1 0,1 0-1,0 1 1,-1-1 0,1 0 0,0 1 0,0-1 0,-1 0 0,1 1 0,0-1 0,0 1 0,0-1 0,-1 1 0,2 0-3,0-1 1,0 0 0,-1 0 0,1 0-1,0 0 1,-1 0 0,1-1 0,0 1-1,-1 0 1,1 0 0,0 0 0,-1-1 0,1 1-1,0 0 1,-1 0 0,1-1 0,0 1-1,0-1 1,30-20 508,-2-1-1,0-2 1,-1 0 0,33-39-1,-32 33-372,4-5-98,-16 15-75,40-33 1,-57 53-56,0 0 1,0 0 0,0-1 0,0 1-1,0 0 1,0 0 0,1 0 0,-1 0-1,0 0 1,0 0 0,0 0 0,0-1-1,1 1 1,-1 0 0,0 0 0,0 0-1,0 0 1,1 0 0,-1 0 0,0 0-1,0 0 1,0 0 0,1 0 0,-1 0-1,0 0 1,0 0 0,0 0 0,1 0-1,-1 0 1,0 0 0,0 0 0,0 0-1,0 1 1,1-1 0,-1 0 0,0 0-1,0 0 1,0 0 0,0 0 0,1 0-1,-1 0 1,0 1 0,0-1 0,0 0-1,0 0 1,2 14 24,-6 27 4,2-29-21,0 40-442,2-49 456,0 0 1,1 1 0,-1-1 0,1 0-1,0 0 1,0 0 0,0 1-1,0-1 1,0 0 0,1-1-1,-1 1 1,1 0 0,0 0 0,2 2-1,4 1-46,0-7-32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13099,'1'1'118,"0"-1"1,0 1 0,0-1 0,0 0-1,-1 1 1,1-1 0,0 0-1,0 0 1,0 0 0,0 0-1,0 0 1,0 0 0,0 0-1,0 0 1,0 0 0,0 0 0,0 0-1,0-1 1,0 1 0,0 0-1,0-1 1,0 1 0,0-1-1,-1 1 1,3-2 0,20-20 801,-15 13-148,22-24-292,-2 0-1,-1-2 0,-1 0 1,-3-2-1,0-1 1,-3-1-1,24-62 1,-39 85-449,-7 21 13,-8 28 13,8-20-56,1 1 1,0-1-1,1 0 1,0 0-1,5 26 1,-4-32-48,0 0 0,1 0 0,0 0 1,1-1-1,-1 1 0,1 0 0,1-1 0,-1 0 0,1 0 0,0 0 1,0 0-1,9 8 0,-12-13 38,1 1 0,-1-1 0,1 1 1,0-1-1,-1 0 0,1 0 0,0 0 1,0 0-1,0 0 0,0-1 0,0 1 0,0 0 1,0-1-1,0 0 0,0 1 0,0-1 0,0 0 1,0 0-1,1 0 0,-1 0 0,0 0 0,0-1 1,0 1-1,0-1 0,0 1 0,0-1 0,0 0 1,0 0-1,0 0 0,-1 0 0,4-2 0,33-22-172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16291,'15'5'1721,"9"-2"-969,2-4-240,17-8 784,5-2-263,13-7-249,3 0-200,1-4-656,-2 1-368,-10-1 424,-7 5-168,-22 9-64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15131,'13'0'1673,"16"-11"-1153,7-11-232,7-2 880,13-3-896,7-2-392,3 1 312,-2 5-144,1 8-184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42 15243,'0'-2'104,"0"1"0,-1-1 0,1 0-1,0 0 1,0 1 0,-1-1 0,1 0-1,-1 1 1,0-1 0,1 0 0,-1 1-1,0-1 1,0 1 0,0-1 0,0 1-1,0 0 1,0-1 0,0 1 0,-1 0-1,1 0 1,0 0 0,-1 0 0,1 0 0,-1 0-1,1 0 1,-1 0 0,0 1 0,1-1-1,-1 1 1,0-1 0,1 1 0,-1-1-1,0 1 1,1 0 0,-1 0 0,0 0-1,0 0 1,1 0 0,-1 0 0,0 1-1,0-1 1,1 0 0,-1 1 0,0 0-1,-1 0 1,-5 3 171,1 0 0,0 1 0,0-1 0,0 1 0,1 1 0,-1-1 0,1 1-1,1 0 1,-1 1 0,-5 8 0,-1 2 135,1 1-1,-17 37 1,11-12-19,17-40-366,-1-1 0,0 1 0,1-1 0,-1 1 0,1-1 0,0 1 0,0 0 0,0-1 0,0 1 0,1-1 0,-1 1 0,1-1 0,-1 1 0,1-1 0,1 3 0,-2-4-17,1 0 0,-1-1 0,1 1-1,-1-1 1,1 1 0,-1 0 0,1-1 0,-1 1 0,1-1 0,0 1-1,-1-1 1,1 1 0,0-1 0,-1 0 0,1 1 0,0-1 0,-1 0-1,1 0 1,0 1 0,0-1 0,-1 0 0,1 0 0,0 0 0,0 0-1,1 0 1,0 0 2,1-1 0,-1 1 0,0-1 0,1 0 0,-1 0 0,0 0 0,0 0 0,4-2 0,4-4 9,-1 0 1,14-14 0,-21 19-12,11-10-3,-1 0 0,-1-1 0,0 0 0,-1-1-1,0 0 1,-1-1 0,-1 0 0,0-1 0,8-24-1,-44 106-142,21-44 117,1-1 1,1 1-1,-5 42 0,10-57 19,-1 0-1,1 0 0,1 0 0,-1 0 1,1 0-1,0 0 0,1 0 0,-1 0 0,2-1 1,-1 1-1,1-1 0,0 1 0,0-1 1,0 0-1,1 0 0,7 9 0,9 4 12,-13-13-10,-1 0 0,1 0 0,-1 1 0,0 0 0,5 9 0,-10-14 6,0-1 1,0 1 0,-1-1 0,1 1 0,0-1 0,-1 1-1,0-1 1,1 1 0,-1 0 0,0-1 0,0 1-1,0 0 1,0-1 0,0 1 0,0 0 0,0-1 0,-1 1-1,1 0 1,0-1 0,-1 1 0,0-1 0,1 1-1,-1-1 1,0 1 0,0-1 0,0 1 0,0-1 0,0 0-1,0 1 1,0-1 0,0 0 0,0 0 0,-2 1-1,-3 2 45,1 0 0,-1-1 0,1 1 0,-1-1 0,0-1-1,0 1 1,0-1 0,0 0 0,-9 1 0,3-1 22,1 0 0,-1-1 0,0-1 0,-14 0 0,24 0-121,0 0 0,1 0 0,-1-1 0,1 1 0,-1 0-1,1-1 1,-1 1 0,0-1 0,1 1 0,0-1 0,-1 0 0,1 0-1,-1 0 1,1 0 0,-1-1 0,1 2 27,1-1 0,0 0 0,-1 1 0,1-1 0,0 0 0,0 1 0,0-1 0,0 0 0,0 0 0,0 1 0,0-1 0,0 0-1,0 0 1,0 1 0,0-1 0,0 0 0,1 1 0,-1-1 0,0 0 0,0 1 0,1-1 0,-1 0 0,1 1 0,-1-1 0,0 0 0,1 1 0,-1-1 0,1 1 0,-1-1 0,1 1 0,0-1 0,-1 1 0,1 0 0,-1-1 0,1 1 0,1-1 0,14-10-305,3-2-120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48 379 15259,'-15'37'1681,"1"5"-1009,4 5-320,3 2 1688,5-3-1536,10-10-912,3-6-320,8-22 600,4-15-152,4-20-192</inkml:trace>
  <inkml:trace contextRef="#ctx0" brushRef="#br0" timeOffset="1">350 22 15851,'-18'42'2582,"11"-28"-1933,0 0 0,2 0 0,-8 28-1,11-33-403,1 1-1,0-1 0,0 0 0,1 1 1,0-1-1,1 0 0,2 13 1,-2-20-188,-1 0 0,0-1 0,1 1 0,0 0 0,-1-1 0,1 1 0,0-1 0,0 1 0,0-1 0,0 1 0,0-1 0,0 0 0,0 1 0,1-1 0,-1 0 0,0 0 0,1 0 1,2 2-1,-2-3-12,0 1 0,1-1 0,-1 0 0,0 1 0,1-1 0,-1 0 0,0 0 1,1-1-1,-1 1 0,0 0 0,1-1 0,-1 1 0,0-1 0,0 0 0,0 0 1,1 0-1,-1 0 0,2-2 0,4-1 49,0-2-1,0 1 1,-1-1-1,0 0 1,0-1-1,0 1 1,-1-1-1,0-1 1,0 1-1,-1-1 1,8-16-1,-9 18-68,-1-1-1,0 1 0,-1-1 1,0 0-1,0 0 0,0 0 1,-1 0-1,0 0 0,0 0 1,-1 0-1,0-1 1,0 1-1,0 0 0,-1 0 1,-1 0-1,-1-9 0,2 14-29,1 0-1,-1 0 1,0 0-1,0 1 0,0-1 1,0 0-1,0 1 1,0-1-1,0 1 0,0-1 1,0 1-1,-1-1 1,1 1-1,-1 0 0,1 0 1,-1-1-1,1 1 1,-1 0-1,0 0 0,0 1 1,1-1-1,-1 0 1,0 1-1,0-1 0,0 1 1,0-1-1,0 1 1,0 0-1,0 0 0,1 0 1,-1 0-1,0 0 1,0 0-1,0 1 0,0-1 1,0 1-1,-3 1 1,1-1-98,0 1 1,0 0 0,0 0-1,0 0 1,1 0 0,-1 1-1,1 0 1,-1 0 0,1 0-1,0 0 1,0 0 0,0 0-1,1 1 1,-1-1 0,1 1-1,-2 5 1,2-4-63,0 0 1,0 0-1,1 1 0,-1-1 1,1 1-1,1-1 0,-1 1 1,1-1-1,0 1 0,0-1 1,1 1-1,1 8 0,9 5-501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30 14803,'1'-1'190,"0"0"0,0 0 0,-1 1 0,1-1 0,-1 0 0,1 0 0,-1 0 0,1 0 0,-1 0 0,0 0 0,1 0 0,-1 0 0,0-2 0,-1-1 1333,-7 8 85,-4 9-1232,0 1 1,1 0-1,1 1 0,0 0 1,1 1-1,0 0 1,1 0-1,1 1 0,1 0 1,1 0-1,-7 35 1,11-49-346,1 0 0,0 0 0,0 0 0,0-1 0,0 1 0,0 0 0,1 0 0,-1 0 0,1 0 0,0 0 0,0-1 0,0 1 0,0 0-1,3 4 1,-3-6-16,1 1 0,-1-1 0,1 0 0,-1 0 0,0 0 0,1-1 0,0 1 0,-1 0 0,1-1 0,-1 1 0,1-1 0,0 1 0,-1-1 0,1 0 0,0 1 0,0-1 0,-1 0 0,1 0 0,0 0-1,0 0 1,-1-1 0,1 1 0,0-1 0,-1 1 0,4-2 0,4-1 20,0-1-1,0 0 1,0 0 0,0-1-1,-1 0 1,0-1-1,0 1 1,0-2-1,-1 1 1,0-1 0,0 0-1,10-15 1,-9 12-19,-1 0 1,-1-1-1,0 0 1,0-1-1,-1 1 1,-1-1-1,0 0 1,0 0-1,2-20 1,-5 28-88,-1 0-1,0 1 1,0-1-1,-1 0 1,1 0-1,-1 0 1,0 0-1,0 0 1,0 0-1,0 1 1,-1-1-1,1 0 1,-5-5-1,6 8 0,-1 0-1,0 0 0,0 0 0,0 0 0,0 0 0,0 0 0,0 0 0,0 0 0,0 0 0,0 1 0,0-1 1,-1 1-1,1-1 0,0 1 0,0-1 0,-1 1 0,1-1 0,0 1 0,-1 0 0,1 0 0,0 0 1,-1 0-1,1 0 0,0 0 0,-1 0 0,1 0 0,0 0 0,-1 1 0,1-1 0,0 1 0,0-1 0,-1 1 1,1-1-1,0 1 0,0 0 0,0-1 0,0 1 0,0 0 0,0 0 0,0 0 0,0 0 0,-1 1 0,-7 10-587,3 3-191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13515,'1'-1'119,"1"1"0,-1-1 1,1 0-1,-1 1 0,1-1 0,-1 0 0,0 0 1,0 0-1,1 0 0,-1 0 0,0 0 0,0-1 1,0 1-1,1-2 0,15-13 761,-16 16-832,0-1 0,-1 1 0,1-1-1,0 1 1,0 0 0,0-1 0,0 1-1,-1 0 1,1 0 0,0-1 0,0 1-1,0 0 1,0 0 0,0 0 0,0 0-1,-1 0 1,1 1 0,0-1 0,0 0-1,0 0 1,0 0 0,0 1 0,-1-1-1,1 1 1,1-1 0,-1 2 10,0-1 1,0 0-1,0 0 1,0 0-1,-1 1 1,1-1-1,0 0 1,-1 0-1,1 1 1,0-1-1,-1 1 1,0-1-1,1 3 1,0 7 154,0-1 0,-1 0 0,-1 16 0,0-18-96,-11 108 872,-2 23-528,16 30-159,0 27 96,-3-159-223,6 59-1,-3-80-127,0-1 0,2 0-1,0 0 1,0 0 0,1-1 0,12 23-1,-15-33-40,1 1 1,-1-1-1,1 0 0,0 1 0,0-2 0,1 1 0,-1 0 0,6 4 0,-6-6-5,0-1-1,0 1 0,0-1 1,0 1-1,1-1 0,-1 0 1,0-1-1,1 1 1,-1 0-1,0-1 0,1 0 1,-1 0-1,6 0 0,27-3-2,41-9 0,22-2-22,276 15 71,-176 4-26,-44-4-20,605 2-8,127-47-31,-324 9-12,649 5-362,-713 21 406,258-29-33,-591 27-55,-139 9-6,-8 2-376,34-6 0,-49 5 281,-2 2-40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1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65 17940,'-11'5'540,"-7"3"33,0 1 1,1 1 0,-18 13 0,31-20-488,0 0 1,1 0-1,-1 0 1,1 0-1,0 0 1,0 1-1,1-1 1,-1 1-1,1 0 1,-1-1-1,1 1 1,0 0-1,1 1 1,-1-1-1,1 0 1,0 0-1,0 1 1,0-1-1,0 9 1,1-10-66,1 1 1,-1-1 0,1 0-1,0 0 1,0 0-1,0 0 1,1 0 0,-1 0-1,1 0 1,0-1-1,-1 1 1,1 0 0,0-1-1,1 0 1,-1 1-1,0-1 1,1 0 0,-1 0-1,1 0 1,0 0-1,0-1 1,4 3 0,6 2-10,0 0 1,1-1-1,24 5 1,58 9 20,-59-14 1,0 3 0,45 15 1,-77-22-18,-1 1 0,1 0 1,-1 1-1,0-1 0,0 1 1,0 0-1,0 0 0,0 0 1,0 0-1,-1 1 1,1-1-1,5 9 0,-8-10 10,1 1 1,-1 0-1,1 0 0,-1 0 0,0 1 0,0-1 0,-1 0 1,1 0-1,-1 0 0,1 1 0,-1-1 0,0 0 0,0 1 1,0-1-1,-1 0 0,1 0 0,-1 1 0,0-1 0,0 0 1,-2 4-1,-1 3 74,-2 0 0,1 0 0,-1-1 0,-1 0 1,0 0-1,0 0 0,-1-1 0,0 0 0,-11 9 0,-5 1 246,-1-1 0,-33 18 0,39-25-113,-1 0-1,-22 7 1,36-15-179,0 0 1,0 0 0,0-1 0,0 0 0,0 0 0,0 0 0,-1-1 0,1 0 0,0 0-1,0 0 1,-13-4 0,18 4-49,0 0 0,-1-1-1,1 1 1,0-1 0,0 0 0,-1 1-1,1-1 1,0 0 0,0 0 0,0 0-1,0 0 1,0 0 0,0 0 0,0 0-1,0 0 1,0 0 0,1-1 0,-1 1 0,0 0-1,1 0 1,-1-1 0,1 1 0,-1 0-1,1-1 1,0 1 0,0-1 0,-1 1-1,1 0 1,0-1 0,0 1 0,0-1-1,1 1 1,-1 0 0,0-1 0,0 1-1,1 0 1,-1-1 0,1 1 0,-1 0-1,2-2 1,2-6-4,0 0-1,0 0 1,1 1-1,10-13 1,21-24-65,82-76 1,-79 85 62,-3-1 1,51-66-1,-82 95 0,1 0 0,-1 0 1,-1-1-1,1 0 0,-1 0 1,-1 0-1,0 0 0,3-18 0,-5 24-10,-1-1-1,0 1 0,0-1 1,0 1-1,0-1 0,0 0 0,-1 1 1,0-1-1,0 1 0,0 0 1,0-1-1,0 1 0,-1 0 0,1-1 1,-1 1-1,0 0 0,0 0 1,0 0-1,-1 1 0,1-1 0,0 1 1,-1-1-1,0 1 0,0 0 1,0 0-1,-4-3 0,-6-2-145,0 1 0,0 0-1,-1 1 1,0 0 0,0 1 0,0 1-1,-24-3 1,2 3-317,-70 3-1,53 5 10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49 11474,'1'-2'238,"-1"0"0,1 0 0,-1 0-1,1 0 1,-1 0 0,0 0 0,0 0-1,0-1 1,0 1 0,0 0 0,0 0-1,0 0 1,-1 0 0,1 0-1,-2-4 1,1 5-100,0 0 0,0 0 0,0 0 0,-1 0 0,1 0 0,0 1 0,0-1 0,0 0 0,-1 1 0,1-1 0,0 0 0,-1 1 0,1-1 0,0 1 0,-1 0 0,1 0 0,-1-1 0,1 1-1,-1 0 1,1 0 0,0 0 0,-1 0 0,-1 1 0,-6 0 131,1 1-1,-1 0 0,1 0 1,0 1-1,0 0 1,0 0-1,0 1 0,0 0 1,-12 9-1,-2 3 124,-35 32 0,-11 22-128,62-62-251,0 0 0,0 0 0,1 1-1,0 0 1,0 0 0,1 0 0,-5 16-1,9-24-12,-1 0-1,1 0 0,0 0 0,-1 0 0,1 0 1,0 0-1,0 0 0,0 0 0,0 0 0,0 0 0,0 0 1,0 0-1,1 0 0,-1 0 0,0 0 0,0 0 0,1 0 1,-1 0-1,1 0 0,-1 0 0,1-1 0,-1 1 1,2 1-1,-1-1 0,0 0 1,0 0-1,1 0 1,-1-1 0,1 1-1,-1 0 1,0-1-1,1 0 1,-1 1-1,1-1 1,-1 0 0,1 0-1,-1 1 1,3-1-1,7-1 0,0 0 0,0-1-1,18-5 1,-16 4-6,-3 1-2,13-3 30,45-4 0,-63 9-25,0 0 0,0 0 0,0 0 0,1 0 1,-1 1-1,0 0 0,-1 0 0,1 0 0,0 0 0,0 1 0,0 0 0,-1 0 0,1 0 0,-1 1 0,6 4 0,-7-5 2,-1 0-1,0 1 1,0-1-1,0 1 1,-1 0-1,1 0 0,-1 0 1,1-1-1,-1 1 1,0 0-1,0 1 0,0-1 1,-1 0-1,1 0 1,-1 0-1,1 0 1,-1 1-1,0-1 0,0 0 1,-1 0-1,1 1 1,-1-1-1,0 0 0,1 0 1,-1 0-1,-1 0 1,-1 5-1,-2 2 78,0 0 0,-1-1 0,0 1 0,0-1 0,-1 0 0,-14 14 0,10-13 108,-1 1 1,0-1-1,-1-1 1,0 0 0,-26 12-1,33-18-129,0 0 0,0-1 0,-1 1-1,1-1 1,-1-1 0,0 1 0,1-1 0,-1 0 0,0-1 0,0 1-1,0-1 1,0-1 0,1 1 0,-1-1 0,-11-3 0,15 3-123,1 0 1,0 0 0,0 0-1,0-1 1,0 1-1,0 0 1,0-1 0,0 0-1,0 1 1,1-1 0,-1 0-1,1 0 1,-1 0-1,1 0 1,0 0 0,-1 0-1,1 0 1,0 0 0,-1-3-1,1 1-57,0-1 0,1 1-1,-1 0 1,1 0 0,-1 0-1,1-1 1,1 1 0,-1 0 0,0 0-1,2-6 1,4-8-483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2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42 218 14915,'2'1'282,"-1"0"-1,1 0 0,-1 0 1,1 0-1,0 0 1,-1-1-1,1 1 1,0-1-1,0 1 0,-1-1 1,1 1-1,0-1 1,0 0-1,0 0 1,-1 0-1,1 0 1,0 0-1,0 0 0,3-1 1,-2-1-84,1 1 0,-1-1 1,1 1-1,-1-1 0,1 0 0,-1 0 1,0-1-1,0 1 0,3-3 0,2-5-39,1 1-1,-1-1 1,0 0-1,10-21 0,-11 19-39,-1 0 0,-1 0 0,4-14 0,-8 23-97,0 0 1,0 0-1,0 1 0,-1-1 0,1 0 1,-1 0-1,0 0 0,0 0 0,0 0 1,0 0-1,0 0 0,0 0 0,-1 0 0,0 0 1,0 0-1,0 0 0,0 0 0,0 1 1,0-1-1,-2-2 0,2 4-10,0 0-1,0 0 0,-1 0 1,1 0-1,0 1 0,0-1 1,-1 1-1,1-1 0,0 1 1,-1-1-1,1 1 0,0 0 1,-1 0-1,1-1 0,-1 1 1,1 0-1,0 0 0,-1 0 1,1 1-1,0-1 0,-1 0 1,1 0-1,-1 1 0,1-1 1,0 1-1,0-1 0,-1 1 1,1 0-1,0-1 0,0 1 1,-2 1-1,-4 3 50,0 0 0,0 1 0,-10 9 0,5-2 20,1 1-1,0 0 1,2 1 0,-1 0-1,2 0 1,0 1-1,1 0 1,0 0 0,1 0-1,1 1 1,1 0 0,-5 35-1,9-48-58,-1 1-1,1 0 1,0 0-1,1-1 0,-1 1 1,1 0-1,0-1 1,0 1-1,0 0 1,0-1-1,1 1 1,4 6-1,-5-8-39,1-1 0,0 1 0,0-1 0,0 0 0,0 0 0,1 0 0,-1 0-1,1 0 1,-1 0 0,1-1 0,-1 1 0,1-1 0,0 0 0,0 0 0,0 0 0,0 0 0,0 0 0,0-1 0,0 1 0,0-1 0,4 0 0,9-1-643,1-1 0,-1-1 1,0 0-1,0-1 0,0-1 1,30-13-1,-44 17 649,32-14-921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2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38 15099,'2'-2'352,"0"0"-186,-1 1-1,0 0 1,1-1 0,-1 1-1,0 0 1,0-1 0,0 0 0,-1 1-1,1-1 1,0 0 0,0 1-1,-1-1 1,1 0 0,-1 0-1,0 1 1,1-1 0,-1-3-1,0 4-106,0 1 0,-1 0-1,1 0 1,0-1-1,0 1 1,-1 0 0,1 0-1,0-1 1,-1 1 0,1 0-1,0 0 1,-1 0-1,1 0 1,0 0 0,-1-1-1,1 1 1,0 0 0,-1 0-1,1 0 1,0 0-1,-1 0 1,1 0 0,0 0-1,-1 0 1,1 0 0,0 0-1,-1 0 1,1 1-1,0-1 1,-1 0 0,1 0-1,0 0 1,-1 0 0,1 0-1,0 1 1,-1-1-1,1 0 1,0 0 0,0 1-1,-1-1 1,1 0 0,0 0-1,0 1 1,-1-1-1,-12 12 636,0 5-385,0 0 0,2 1 0,0 0 0,1 1 0,-14 35 0,13-29-139,-11 27 239,-20 68 0,34-92-267,2-1 0,1 2 0,1-1-1,0 38 1,4-58-142,0 0-1,1 0 1,-1 0-1,2-1 1,-1 1-1,1 0 0,1-1 1,3 10-1,-4-14-57,0 1-1,0-1 1,0 0-1,0 0 1,0 0-1,1 0 0,-1 0 1,1-1-1,0 1 1,0-1-1,0 0 1,0 1-1,1-1 0,-1-1 1,0 1-1,1 0 1,-1-1-1,7 2 1,2-1-55,0-1 0,0 0 0,0-1 0,17-1 0,11-3-268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2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1018 13243,'-2'-1'2925,"2"1"-2846,-3-15 1295,1-24-43,11-80 404,40-199 0,-47 306-1690,8-43 8,11-59 136,58-186 0,-78 295-189,10-21 8,-11 25-7,1 0 0,-1 0 0,1 1 0,-1-1 0,1 0 0,-1 0 0,1 1-1,-1-1 1,1 0 0,0 1 0,-1-1 0,1 1 0,0-1 0,-1 1 0,1-1 0,0 1 0,0-1 0,0 1-1,-1 0 1,1-1 0,0 1 0,0 0 0,0 0 0,1-1 0,-2 2 2,1-1 0,0 0-1,-1 0 1,1 1 0,0-1 0,-1 1 0,1-1-1,-1 0 1,1 1 0,-1-1 0,1 1 0,-1-1 0,1 1-1,-1-1 1,1 1 0,-1 0 0,0-1 0,1 1 0,-1-1-1,0 1 1,0 0 0,0-1 0,1 1 0,-1 0-1,0-1 1,0 1 0,0 0 0,0 0 0,1 25 18,-1-21-9,-3 30 89,2-25-63,0-1-1,1 1 0,1 13 0,-1-22-33,0 0-1,1 0 0,-1-1 1,1 1-1,-1 0 0,0-1 1,1 1-1,-1 0 0,1-1 1,-1 1-1,1-1 0,0 1 0,-1-1 1,1 1-1,-1-1 0,1 0 1,0 1-1,0-1 0,-1 1 1,1-1-1,0 0 0,-1 0 1,1 0-1,0 1 0,0-1 1,0 0-1,-1 0 0,2 0 1,27 0 59,-23 0-56,5-1 10,0 1 0,0 0 1,1 1-1,-1 0 0,16 4 0,-24-4-14,0 0-1,-1 0 0,1 0 0,0 0 0,-1 1 0,1-1 0,-1 1 0,1 0 1,-1 0-1,1 0 0,-1 0 0,0 0 0,0 0 0,0 1 0,-1-1 0,1 1 1,0-1-1,-1 1 0,0-1 0,1 1 0,-1 0 0,0 0 0,-1 0 0,1 0 1,0 4-1,0 3 36,0 0 1,0 0 0,-2 0 0,1 0 0,-1 1-1,-1-1 1,0 0 0,0 0 0,-7 16-1,1-5 231,-1-1-1,-1 0 1,-18 26-1,23-40-111,0 1-1,0-1 0,-1 0 1,0-1-1,0 1 1,0-1-1,0 0 0,-1 0 1,-13 6-1,16-9-105,1 0 0,0-1 0,-1 0 0,1 1 0,-1-1 0,1-1 0,-1 1 0,0 0 0,1-1 0,-1 0 0,0 0 0,1 0 1,-1 0-1,0-1 0,1 1 0,-1-1 0,0 0 0,1 0 0,-1 0 0,1-1 0,0 1 0,-1-1 0,-4-4 0,7 5-156,0 0 0,0 0-1,0 0 1,0 0 0,0-1 0,1 1 0,-1 0-1,1-1 1,-1 1 0,1 0 0,-1-1 0,1 1 0,0-1-1,0 1 1,-1 0 0,1-1 0,0 1 0,0-1-1,1 1 1,-1-1 0,0 1 0,0 0 0,1-1-1,-1 1 1,1-1 0,0-1 0,2-10-112,0-8-367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2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13 408 14699,'-4'8'992,"-5"13"466,11-17-311,8-10 733,11-14-1209,-2 0 0,0-1 0,-1 0 0,23-39 0,51-103 225,-34 33-204,-65 155-532,1 0 1,-3 30-1,3-19-93,-2 5 27,4-25-342,0 0 0,1 0 0,1 1 0,1-1 0,0 1 0,3 31 0,-2-48 237,0 1-1,0-1 1,1 1-1,-1-1 1,0 0-1,0 1 1,0-1-1,0 1 1,0-1-1,1 0 1,-1 1-1,0-1 1,0 1-1,1-1 1,-1 0-1,0 1 1,1-1-1,-1 0 1,0 0 0,1 1-1,-1-1 1,1 0-1,11 1-352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15707,'0'2'2841,"4"-5"-1097,11-9-551,17-21-1047,-9 2 192,29-53-1,-8 13 378,-42 71-376,-2 7-214,0 9-20,-3 1-97,1 1-1,0-1 1,2 1-1,0 0 1,1-1-1,0 1 1,6 19-1,-7-35-66,0 0 0,1 0 0,-1-1-1,1 1 1,0 0 0,0-1 0,0 1 0,0-1-1,0 1 1,0-1 0,0 1 0,0-1-1,0 1 1,1-1 0,-1 0 0,0 0-1,1 0 1,-1 0 0,1 0 0,-1 0 0,1 0-1,0 0 1,-1-1 0,1 1 0,0-1-1,0 1 1,-1-1 0,1 0 0,0 1-1,0-1 1,0 0 0,0 0 0,2-1 0,1 0-35,-1 0 0,0 0 1,1 0-1,-1-1 0,0 0 1,1 0-1,-1 0 0,0 0 1,-1-1-1,1 0 0,0 0 1,4-5-1,20-24-593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14395,'3'0'190,"1"-1"1,-1 1-1,0-1 0,0 1 0,1 0 0,-1 0 1,0 1-1,1-1 0,-1 1 0,0-1 0,0 1 1,0 0-1,0 0 0,0 1 0,0-1 1,0 0-1,0 1 0,0 0 0,0 0 0,-1 0 1,1 0-1,-1 0 0,4 4 0,4 6 344,0 0 0,-1 1 0,13 24 1,-10-18-267,-2 0-127,0 0 0,-1 1 1,-1 0-1,-2 0 0,1 1 0,-2 0 1,-1 0-1,-1 0 0,0 0 1,-2 1-1,0-1 0,-4 29 1,0-16-207,-2 0 0,-2-1 0,0 1 0,-3-1 0,-1-1 0,-29 62 1,31-78-177,-1 0 0,-1-1 0,-18 22 0,14-20 54,-3 6-189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94 13419,'6'-10'690,"-1"4"-345,-1 0 0,-1 0 0,1-1 0,-1 1 0,0-1 0,0 0 0,-1 0 0,2-10 0,-4 17-270,0-1 1,0 1-1,1-1 0,-1 1 0,0-1 0,0 1 0,0-1 0,0 0 1,0 1-1,0-1 0,0 1 0,0-1 0,0 1 0,0-1 0,-1 1 1,1-1-1,0 1 0,0-1 0,0 1 0,-1-1 0,1 1 0,0 0 1,0-1-1,-1 1 0,1-1 0,0 1 0,-1 0 0,1-1 0,-1 0 1,0 1 6,0 0 0,0 0 0,0 0 0,1 0 0,-1 1 0,0-1 0,0 0 0,0 0 0,1 0 0,-1 1 0,0-1 0,0 0 0,0 1 1,1-1-1,-1 1 0,0 0 0,-28 23 1061,-5 14-789,2 1 1,1 2-1,-28 50 0,56-86-355,0 0-1,0 1 1,1-1 0,0 1 0,-2 8 0,4-13-2,-1 0 1,1 0-1,0 0 1,0-1-1,0 1 1,0 0-1,0 0 1,0 0-1,1-1 1,-1 1-1,0 0 1,0 0-1,1 0 1,-1-1-1,0 1 1,1 0-1,-1 0 1,0-1-1,2 2 1,-1-1-3,0-1 1,0 1 0,0-1-1,0 1 1,0-1-1,0 1 1,0-1 0,0 1-1,0-1 1,0 0-1,1 0 1,-1 0 0,0 0-1,0 1 1,0-1-1,1-1 1,1 1 0,44-8-81,-30 4 48,32-3-1,-45 7 34,0 0 0,0 0 0,0 0 0,0 1 0,0-1 1,0 1-1,-1 0 0,1 0 0,0 0 0,0 1 0,0-1 0,-1 1 0,5 2 0,-6-3 4,-1 1-1,1-1 1,-1 0-1,0 0 1,1 1-1,-1-1 1,0 0 0,0 1-1,0-1 1,0 1-1,0 0 1,0-1-1,0 1 1,-1 0 0,1-1-1,0 1 1,-1 0-1,0 0 1,1 0-1,-1 0 1,0 2 0,0-1 13,-1 1 0,1 0 0,-1-1 1,0 1-1,0-1 0,-1 1 1,1-1-1,-1 0 0,1 0 1,-4 5-1,-3 2 64,0 0 1,0 0 0,-1 0-1,0-1 1,-13 9 0,13-11-43,0 0 0,0-1 0,-1 0 0,0-1 1,0 0-1,-1 0 0,0-1 0,1-1 0,-1 0 1,0 0-1,0-1 0,-15 1 0,25-3-75,0 0-1,0 1 1,0-1 0,0 0-1,0 0 1,0 0-1,0-1 1,0 1 0,1 0-1,-1 0 1,0 0-1,0-1 1,0 1 0,0 0-1,0-1 1,1 1-1,-1-1 1,0 1 0,0-1-1,1 1 1,-1-1-1,0 0 1,1 1 0,-1-1-1,1 0 1,-1 0-1,1 1 1,-1-1 0,1 0-1,-1 0 1,1 0-1,0 1 1,-1-1 0,1 0-1,0 0 1,0 0-1,-1 0 1,1 0 0,0-1-1,1-1-14,-1 1-1,1 0 1,-1 0 0,1-1-1,0 1 1,-1 0 0,1 0-1,1 0 1,-1 0-1,0 0 1,0 0 0,1 0-1,-1 0 1,1 1 0,3-4-1,18-11-523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26 228 13395,'0'1'171,"0"-1"1,0 0-1,0 1 0,0-1 1,0 0-1,0 1 0,0-1 1,0 0-1,1 1 0,-1-1 0,0 1 1,0-1-1,0 0 0,0 1 1,0-1-1,1 0 0,-1 1 1,0-1-1,0 0 0,1 0 1,-1 1-1,0-1 0,0 0 1,1 0-1,-1 1 0,0-1 1,1 0-1,-1 0 0,0 0 1,1 0-1,-1 1 0,14-3 2296,13-12-1070,-15 5-1228,-1-1 0,0 0 0,0-1 0,-1 0-1,0 0 1,-1-1 0,0 0 0,-1-1 0,-1 0 0,0 0 0,8-22 0,-14 32-161,0 0 1,-1 0 0,1 0-1,-1 0 1,0 0-1,1 0 1,-1 0-1,-1 0 1,1 0-1,0 1 1,-1-1-1,1 0 1,-2-4-1,1 6-4,0 0 0,1 0 0,-1 0-1,0 0 1,1 0 0,-1 0 0,0 0-1,0 0 1,0 0 0,0 1 0,0-1-1,0 0 1,0 1 0,0-1 0,0 1-1,0-1 1,-1 1 0,1-1 0,0 1-1,0 0 1,0-1 0,-1 1-1,1 0 1,0 0 0,0 0 0,-1 0-1,1 0 1,0 0 0,0 0 0,-1 1-1,1-1 1,0 0 0,-2 2 0,-4 0 14,0 1 0,1 0-1,-1 1 1,1 0 0,0 0 0,0 0 0,0 1 0,1-1 0,0 2 0,0-1 0,0 0 0,-7 11 0,3-3 26,0 1 1,0 1-1,2 0 1,-10 23 0,12-25-9,1 1-1,1-1 1,0 1 0,0 0 0,2 0-1,-1 15 1,2-25-40,1 1 0,-1-1-1,1 0 1,0 1 0,0-1 0,0 0-1,0 1 1,1-1 0,0 0-1,2 5 1,-2-7-30,-1 0 0,1 0 0,0 1 0,0-1 0,0-1-1,0 1 1,1 0 0,-1 0 0,0-1 0,1 1 0,-1-1 0,1 0 0,-1 0-1,1 0 1,0 0 0,-1 0 0,6 0 0,-1 0-63,0-1 0,0 0 0,0-1 0,0 0 0,0 0-1,0 0 1,0-1 0,0 0 0,0 0 0,-1-1 0,1 0 0,-1 0 0,0 0 0,0-1-1,10-7 1,25-20-324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4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24 494 13827,'-14'28'1227,"4"-12"-358,26-36 1096,254-428 174,-264 439-2128,20-28 33,-25 35-37,1 0 0,0 0 0,0 0 1,0 0-1,0 0 0,0 0 0,1 0 0,-1 1 0,0-1 1,1 1-1,-1 0 0,5-2 0,-6 3 0,0 0 0,0 0 0,0 0 1,0 1-1,0-1 0,0 0 0,0 0 0,0 0 0,0 1 0,0-1 1,0 1-1,0-1 0,0 1 0,0-1 0,0 1 0,0-1 0,0 1 1,0 0-1,-1 0 0,1-1 0,1 2 0,15 21 141,-12-15-102,15 22 53,-2 2 0,-1 0 0,-2 1 0,-1 0 0,10 41 1,3 38 1301,-25-100-1354,6 30 197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 13939,'8'-13'1033,"-6"9"-688,1 0 1,-1 0 0,1 0 0,-1 0 0,0 0 0,-1 0 0,1-1 0,-1 1 0,0 0 0,0-1 0,1-9 0,-2 14-304,0 0-1,0 0 1,0 0 0,0 0 0,0 0-1,0 0 1,0-1 0,0 1 0,-1 0-1,1 0 1,0 0 0,0 0 0,0 0-1,0 0 1,0 0 0,0 0 0,0-1 0,0 1-1,0 0 1,0 0 0,0 0 0,-1 0-1,1 0 1,0 0 0,0 0 0,0 0-1,0 0 1,0 0 0,0 0 0,-1 0 0,1 0-1,0 0 1,0 0 0,0 0 0,0 0-1,0 0 1,0 0 0,0 0 0,-1 0-1,1 0 1,0 0 0,0 0 0,0 0-1,0 0 1,0 0 0,-8 6 814,-3 8-87,-3 10-459,0 1 1,3-1 0,0 2-1,1 0 1,1 0 0,-5 31-1,4-7-122,3-1 1,-2 75-1,8-108-263,2 0 0,0-1-1,0 1 1,1-1 0,6 19-1,-7-29-22,0-1 0,1 0 0,0 0 0,0 0 0,0 0 0,0-1 0,1 1 0,0 0-1,-1-1 1,5 4 0,-5-5 26,1 0 1,-1-1-1,0 1 0,1-1 0,0 1 1,-1-1-1,1 0 0,0 0 0,0 0 0,-1 0 1,1-1-1,0 1 0,0-1 0,0 0 0,0 0 1,5 0-1,13-4-484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14 841 13827,'-9'26'1660,"4"-18"-498,5-21 1145,14-55-941,3 1 0,41-110 0,-46 145-1184,153-399 366,-159 417-538,13-28-3,-18 39-4,1 1 0,0-1 0,0 0 1,-1 1-1,2-1 0,-1 1 0,0 0 0,0-1 0,1 1 1,4-3-1,-6 5-1,-1 0-1,0 0 1,0 0 0,0-1 0,0 1 0,1 0 0,-1 0 0,0 0-1,0 0 1,0 0 0,0 0 0,1 0 0,-1 0 0,0 0-1,0 0 1,0 0 0,1 0 0,-1 0 0,0 0 0,0 0-1,0 1 1,0-1 0,1 0 0,-1 0 0,0 0 0,0 0 0,0 0-1,0 0 1,1 0 0,-1 0 0,0 1 0,0-1 0,0 0-1,0 0 1,0 0 0,0 0 0,0 1 0,0-1 0,1 0-1,-1 0 1,0 0 0,2 12 41,-3 11 10,-5 0 22,0-1-1,-1 0 1,-17 37-1,-7 20 82,31-79-156,0 0 1,-1 1-1,1-1 1,0 0-1,0 0 1,0 0 0,0 0-1,0 0 1,0 1-1,0-1 1,0 0 0,0 0-1,0 0 1,0 0-1,0 1 1,0-1-1,0 0 1,0 0 0,0 0-1,0 0 1,0 1-1,0-1 1,0 0-1,0 0 1,0 0 0,0 0-1,0 1 1,0-1-1,1 0 1,-1 0-1,0 0 1,0 0 0,0 0-1,0 0 1,0 1-1,0-1 1,1 0 0,-1 0-1,0 0 1,0 0-1,0 0 1,0 0-1,0 0 1,1 0 0,-1 0-1,0 0 1,11-2 2,11-10-32,-22 12 29,7-5-33,0 1 1,0 0-1,1 1 0,0-1 0,0 2 1,-1-1-1,1 1 0,10-2 1,-16 4 19,0 0 1,0 0 0,0 0 0,0 0 0,0 0-1,0 1 1,0-1 0,0 0 0,0 1-1,0 0 1,0-1 0,0 1 0,0 0-1,-1 0 1,1 0 0,2 2 0,-2-1 4,-1 0 0,1 0 0,-1 0 0,1 0 0,-1 0 0,0 0 1,0 0-1,0 1 0,0-1 0,0 1 0,0-1 0,-1 0 0,1 1 0,-1-1 1,0 1-1,0 3 0,0 4 74,0 0 0,-1 1-1,-1-1 1,0 0 0,0 0 0,-1 0 0,0 0 0,-1 0 0,0-1 0,0 0 0,-12 18 0,9-16 73,0-1 0,-1 0 0,0 0 0,-1-1 0,0 0 0,0 0 0,-1-1 0,0-1 0,-15 10 1,23-16-177,0 0 1,0 0 0,0 0 0,0 0-1,0 0 1,0-1 0,-1 1 0,1-1-1,0 1 1,0-1 0,0 0 0,-1 0-1,1 0 1,0 0 0,-1 0 0,1 0-1,0-1 1,-4 0 0,4 0-30,1 0 0,0 0 1,-1 0-1,1 0 0,0 0 0,0-1 0,0 1 1,0 0-1,0 0 0,0-1 0,0 1 0,0-1 1,1 1-1,-1-1 0,0 1 0,1-1 0,-1 1 1,1-1-1,0 1 0,-1-1 0,1 0 1,0 1-1,0-1 0,0 0 0,1-2 0,2-24-424,7-3-161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2 357 17660,'0'0'36,"0"0"0,0 0 0,0 0 0,-1 0-1,1 0 1,0 0 0,0 0 0,0 0 0,0 0 0,0 0 0,0 0 0,0 0 0,0 0 0,0 0 0,0 1 0,0-1 0,0 0 0,0 0 0,0 0 0,0 0 0,0 0 0,0 0-1,0 0 1,0 0 0,0 0 0,0 0 0,0 1 0,0-1 0,0 0 0,0 0 0,0 0 0,0 0 0,0 0 0,0 0 0,0 0 0,0 0 0,0 0 0,0 0 0,1 0-1,-1 0 1,0 0 0,0 1 0,0-1 0,0 0 0,0 0 0,0 0 0,0 0 0,0 0 0,0 0 0,0 0 0,0 0 0,0 0 0,1 0 0,-1 0 0,0 0 0,0 0-1,0 0 1,0 0 0,0 0 0,0 0 0,0 0 0,0 0 0,0 0 0,0 0 0,0 0 0,1 0 0,7-5 772,9-9-91,14-16-369,-1-2-1,-1-2 1,-2 0 0,-1-2 0,-2-1 0,-1-1 0,24-55 0,-42 87-305,-3 10-30,-1 6 5,-1 1 0,0-1 0,-1 1 0,-2 13 0,-1 15 16,2-7-38,0 74 104,2-92-301,1 1-1,1-1 0,1 0 1,0 0-1,5 15 0,-8-27 176,1 0-1,0 0 1,-1 0-1,1 0 1,0 0 0,0 0-1,0-1 1,1 1-1,-1 0 1,0-1-1,0 1 1,1-1-1,-1 1 1,1-1-1,0 0 1,-1 0-1,1 0 1,2 2 0,11-5-309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16436,'2'-2'285,"6"-2"559,-1-1-1,1 1 0,0 1 1,15-6-1,-22 9-785,0-1 0,1 1-1,-1 0 1,0-1 0,0 1-1,1 0 1,-1 0 0,0 0-1,0 0 1,1 0 0,-1 0-1,0 0 1,0 1 0,1-1-1,-1 0 1,0 1 0,0-1-1,1 1 1,-1-1 0,0 1-1,0-1 1,0 1 0,0 0-1,0 0 1,0 0 0,0-1-1,0 1 1,0 0 0,-1 0-1,1 0 1,0 0 0,-1 0-1,1 0 1,0 1 0,-1-1-1,1 0 1,-1 0 0,0 0-1,1 1 1,-1-1 0,0 0-1,0 0 1,0 2 0,1 5 10,-1 0 1,0-1-1,0 1 1,-1 0-1,-1 0 1,1-1-1,-1 1 1,-3 7 0,-25 61 329,25-66-332,-13 30 192,7-20-57,2 1-1,0 0 1,-10 41-1,19-62-191,0 1 0,0 0-1,-1 0 1,1 0-1,0 0 1,0-1-1,0 1 1,0 0 0,0 0-1,0 0 1,0 0-1,0 0 1,0 0-1,1-1 1,-1 1 0,0 0-1,1 0 1,-1 0-1,0-1 1,1 1-1,-1 0 1,1 0 0,-1-1-1,1 1 1,-1 0-1,1-1 1,1 2-1,0-1-6,-1-1-1,1 1 1,-1-1-1,1 0 0,0 1 1,-1-1-1,1 0 0,0 0 1,-1 0-1,1 0 1,0 0-1,-1 0 0,3-1 1,6-2-91,-1 0 0,0 0 0,-1 0 0,10-6 0,7-6-342,-1-2 0,-1-1 0,0-1 0,-1-1 0,32-38 0,-8 7-146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18324,'-4'3'1512,"4"2"-1056,3 3-136,7 5 697,3 1-169,3 9-288,-1 3-136,1 7-80,-1 3-16,-10 8-80,-5 4-64,-10 13-80,-5 8-40,-14 4-240,-4 3-296,-7-1 424,-9-2-72,-4-10-32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15475,'-11'10'541,"2"0"-1,-1 1 1,1 0 0,1 1-1,0 0 1,0 0-1,-6 15 1,2-4-155,9-18-329,-8 13 28,1 0 1,1 0-1,0 1 1,1 0 0,2 0-1,-6 24 1,12-42-86,-1-1 1,1 1 0,0-1-1,0 1 1,0 0 0,0-1-1,0 1 1,0-1 0,0 1-1,0-1 1,0 1 0,0 0-1,0-1 1,1 1 0,-1-1-1,0 1 1,0-1 0,0 1-1,1 0 1,-1-1 0,0 1-1,1-1 1,-1 0 0,0 1-1,1-1 1,-1 1 0,1-1-1,-1 1 1,1-1 0,-1 0-1,1 1 1,-1-1 0,1 0-1,-1 0 1,1 1-1,-1-1 1,1 0 0,0 0-1,-1 0 1,1 0 0,-1 0-1,1 0 1,-1 0 0,1 0-1,0 0 1,-1 0 0,1 0-1,-1 0 1,1 0 0,0 0-1,0-1 1,37-12 22,-29 9-22,0 0 14,1 1-1,-1 0 0,1 1 1,0 0-1,0 0 0,0 1 1,0 1-1,0 0 0,0 0 1,0 1-1,13 2 1,-19-2-4,1 0 0,-1 0 0,0 0 1,0 1-1,1 0 0,-1 0 1,0 0-1,-1 0 0,1 1 0,0-1 1,-1 1-1,1 0 0,-1 0 1,0 1-1,0-1 0,0 0 0,0 1 1,-1 0-1,1 0 0,-1 0 1,0 0-1,0 0 0,-1 0 0,1 0 1,-1 1-1,0-1 0,1 6 1,-1-6 83,-1 1 0,0 0 0,0 1 0,0-1 0,0-1 1,-1 1-1,0 0 0,0 0 0,0 0 0,-1 0 0,0 0 1,1-1-1,-2 1 0,1-1 0,0 1 0,-1-1 0,0 0 1,0 0-1,0 0 0,-1-1 0,1 1 0,-1-1 0,0 1 0,-7 4 1,2-3 56,0 0 1,0 0 0,0-1-1,-1 0 1,1 0 0,-1-1 0,0 0-1,0-1 1,0 0 0,0-1-1,-15 0 1,22-1-221,0 0 0,0-1 0,0 1 0,0-1 0,0 0-1,1 1 1,-1-2 0,-5-1 0,8 3 43,-1-1 1,1 1-1,-1 0 0,1 0 1,-1-1-1,1 1 0,-1-1 1,1 1-1,-1-1 0,1 1 1,-1 0-1,1-1 0,0 1 1,-1-1-1,1 0 0,0 1 1,0-1-1,-1 1 0,1-1 1,0 1-1,0-1 0,0 0 1,0 1-1,0-1 0,-1 1 1,1-1-1,0 0 0,1 1 1,-1-1-1,0 0 0,0 1 1,0-1-1,0 1 0,0-1 1,1 0-1,-1 1 0,0-1 1,0 1-1,1-1 0,-1 1 1,0-1-1,1 1 0,-1-1 1,1 1-1,-1-1 0,1 1 1,-1 0-1,1-1 0,-1 1 1,1-1-1,12-8-395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16828,'1'1'123,"0"1"1,0-1 0,0 0 0,0 0-1,0 0 1,0 0 0,0 0 0,1 0-1,-1 0 1,0 0 0,0 0 0,1 0 0,-1 0-1,1-1 1,-1 1 0,1-1 0,-1 1-1,1-1 1,-1 0 0,3 1 0,-1-1 17,-1 0 1,1-1-1,0 1 1,-1-1-1,1 1 1,0-1 0,-1 0-1,1 0 1,-1 0-1,5-3 1,4-4 225,0 0 1,-1 0 0,18-19 0,-24 23-265,17-19 269,0 0 0,19-30-1,-32 41-304,-1 0-1,0 0 1,-1-1-1,0 0 1,-1 0-1,0 0 1,3-15-1,-8 26-52,0 0-1,1 1 1,-1-1 0,0 1-1,0-1 1,1 0 0,-1 0-1,-1 1 1,1-1-1,0 1 1,0-1 0,-1 0-1,1 1 1,0-1 0,-1 0-1,-1-1 1,2 2-4,-1 1 0,1-1 0,-1 1 0,1 0-1,-1-1 1,0 1 0,1 0 0,-1-1 0,1 1 0,-1 0 0,0-1 0,0 1 0,1 0 0,-1 0 0,0 0 0,1 0 0,-1 0-1,0 0 1,0 0 0,1 0 0,-1 0 0,0 0 0,1 0 0,-1 0 0,-1 1 0,-3 1 29,0 0 0,1 0 0,-1 0 0,0 1 0,1 0 0,-1 0 1,1 0-1,-5 5 0,-6 6 14,1 2 0,0 0 0,1 1 0,0 0 0,1 0 0,2 2 0,0-1 0,0 1 0,2 1 0,0 0 0,2 0 0,0 0 0,-3 23 1,8-38-56,1 1 0,-1 0 1,1 0-1,0-1 0,1 1 1,0 0-1,0-1 1,0 1-1,0-1 0,1 1 1,3 7-1,-3-9-52,0-1 0,0 0-1,0 0 1,1 0 0,-1 0 0,1-1 0,0 1-1,-1-1 1,1 1 0,0-1 0,0 0-1,1 0 1,-1 0 0,0-1 0,1 1 0,-1-1-1,1 0 1,5 2 0,-1-2 9,0 0 0,0 0 0,1 0 1,-1-1-1,1-1 0,-1 1 0,0-1 0,1-1 0,-1 0 1,0 0-1,0 0 0,0-1 0,-1 0 0,1-1 0,10-5 0,28-22-308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36 18076,'21'-36'3727,"-25"40"-3463,1 0-1,0-1 1,0 1 0,0 1-1,0-1 1,1 0-1,-1 1 1,1-1-1,0 1 1,-1 6-1,-3 3 67,-13 33-20,2 0 0,-15 67-1,26-86-275,2 1 0,0-1 0,2 1 0,1 0 1,5 45-1,-3-62-118,1 0 0,1 0 0,0-1 0,1 1 0,0-1 1,0 0-1,8 14 0,-10-23 49,0 1-1,-1 0 1,1 0 0,0-1 0,0 1 0,0-1-1,0 1 1,1-1 0,-1 0 0,1 0 0,-1 0-1,1 0 1,0 0 0,0-1 0,0 0-1,0 1 1,0-1 0,0 0 0,0 0 0,0 0-1,0-1 1,1 1 0,-1-1 0,0 0-1,0 0 1,1 0 0,-1 0 0,0 0 0,0-1-1,1 1 1,3-3 0,33-15-336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19 733 12251,'-1'13'1415,"0"1"1,-1-1 0,0 1 0,-8 21-1,8-60 1949,6-15-2710,3 0 1,19-66-1,36-77-487,-43 129-86,21-55 14,67-134-1,-95 222-60,-12 22-34,0-1 0,0 0 0,0 0 0,0 0 1,0 0-1,1 0 0,-1 0 0,0 0 0,0 0 0,0 0 1,0 0-1,0 0 0,0 0 0,0 0 0,0 0 0,0 0 1,0 0-1,0 0 0,0 0 0,1 0 0,-1 0 0,0 0 0,0 0 1,0 0-1,0 0 0,0 0 0,0 0 0,0 0 0,0 0 1,0 0-1,0 0 0,0 0 0,0 0 0,1 0 0,-1 0 0,0 0 1,0 0-1,0 0 0,0 0 0,0 0 0,0 0 0,0 0 1,0-1-1,0 1 0,0 0 0,0 0 0,0 0 0,0 0 1,0 0-1,0 0 0,0 0 0,0 0 0,0 0 0,0 0 0,0 0 1,0 0-1,0-1 0,-4 17-6,4-15 9,-36 81 15,25-61-9,1 0 0,1 1 0,-12 45 0,20-65-11,1 0 1,-1 0-1,1 0 1,0 0-1,0 0 1,-1 0-1,2 1 1,-1-1-1,0 0 1,0 0 0,1 0-1,-1 0 1,1 0-1,-1 0 1,1 0-1,1 2 1,-1-4-1,0 1 1,0 0 0,0 0-1,0 0 1,0-1 0,1 1-1,-1 0 1,0-1 0,0 1-1,1-1 1,-1 1 0,0-1-1,0 0 1,1 0 0,-1 0-1,1 1 1,-1-1-1,0 0 1,1-1 0,-1 1-1,0 0 1,1 0 0,-1 0-1,0-1 1,2 0 0,57-19-32,-47 14 28,0 1 1,1 1 0,19-4 0,-31 7 5,-1 1 0,1 0 0,-1-1 0,1 1 0,-1 0 0,1 0 0,-1 0 0,1 0-1,-1 1 1,1-1 0,-1 0 0,1 1 0,-1-1 0,1 1 0,-1-1 0,0 1 0,1 0 0,-1-1-1,0 1 1,1 0 0,-1 0 0,2 2 0,-2-2 6,0 1 0,0 0 1,0 0-1,-1 0 0,1 0 0,0-1 0,-1 1 0,0 0 0,1 0 1,-1 0-1,0 0 0,0 0 0,0 0 0,0 4 0,-2 3 58,1-1 1,-1 1-1,-1-1 0,1 0 0,-1 1 0,-7 10 0,0-1 167,-1-1 0,0-1 0,-26 28 0,29-36-151,0 0-1,0-1 0,-1 0 1,0 0-1,0-1 0,-1 0 1,0 0-1,-13 5 1,22-11-112,1 1 1,-1-1 0,0 0-1,0 1 1,0-1 0,0 0-1,0 0 1,1 1 0,-1-1-1,0 0 1,0 0 0,0 0-1,0 0 1,0 0 0,0 0-1,0-1 1,0 1 0,1 0 0,-1 0-1,0 0 1,0-1 0,0 1-1,-1-1 1,2 0-40,-1 0 0,1 0-1,-1 1 1,1-1 0,0 0 0,0 0-1,-1 1 1,1-1 0,0 0 0,0 0-1,0 0 1,0 0 0,0 1 0,0-1 0,0 0-1,0 0 1,1 0 0,-1 0 0,0 1-1,1-2 1,0-3-169,1 0 1,0 0-1,1 0 0,-1 1 0,1-1 0,0 0 0,3-3 1,13-8-565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47 20540,'0'0'26,"0"0"0,0 0 0,0 0 0,0 0 0,0 0 0,0 0-1,0 0 1,-1 0 0,1 0 0,0 0 0,0 0 0,0 0 0,0 0-1,0 0 1,0 0 0,-1 0 0,1 0 0,0 0 0,0 0 0,0 0 0,0 0-1,0-1 1,0 1 0,0 0 0,-1 0 0,1 0 0,0 0 0,0 0-1,0 0 1,0 0 0,0 0 0,0 0 0,0-1 0,0 1 0,0 0 0,0 0-1,0 0 1,0 0 0,0 0 0,0 0 0,0 0 0,0-1 0,0 1-1,0 0 1,0 0 0,0 0 0,0 0 0,0 0 0,0 0 0,0-1-1,0 1 1,0 0 0,0 0 0,0 0 0,0 0 0,0 0 0,0 0 0,0-1-1,0 1 1,0 0 0,9-10 542,14-8-21,-19 16-506,0 0 0,0 0 1,-1 1-1,1-1 0,0 1 0,0 0 0,0 0 0,1 0 1,4 0-1,-8 1-32,0 1-1,0-1 1,1 0 0,-1 0 0,0 1 0,0-1 0,0 1-1,0-1 1,0 1 0,0-1 0,0 1 0,0 0 0,0 0-1,0-1 1,0 1 0,0 0 0,0 0 0,-1 0-1,1 0 1,0 0 0,-1 0 0,1 0 0,0 0 0,-1 0-1,0 0 1,1 0 0,-1 1 0,1-1 0,-1 0 0,0 0-1,0 0 1,0 0 0,0 1 0,0-1 0,0 2-1,0 10 95,0 0-1,-1-1 1,-1 1-1,0-1 1,-5 18-1,-23 60 567,28-85-616,2-5-27,24-44-284,-22 39 213,1 1 0,0 0 0,-1 0 0,1 1 0,1-1 0,-1 1 0,0-1 0,1 1 0,0 0 0,0 0 0,0 1 1,4-4-1,-7 6 35,0 0 0,0 0 1,0-1-1,0 1 1,0 0-1,0 0 0,0 0 1,0 0-1,0 0 0,0 0 1,0 0-1,0 0 1,0 0-1,0 1 0,0-1 1,0 0-1,-1 0 1,1 1-1,0-1 0,0 1 1,0-1-1,0 1 1,1 1-1,-1-1 7,1 1 0,-1-1 1,0 1-1,0 0 0,0 0 0,0 0 0,0-1 1,0 1-1,-1 0 0,2 4 0,-1 2 55,0 0-1,0 0 1,-1 0-1,-1 15 1,-1-9 97,0-1 0,-1 0 0,-1 0 0,0 0 1,-1 0-1,0-1 0,-11 18 0,4-11 95,0-1 0,0-1 0,-2 0 0,-15 15 0,24-28-207,0 1-1,0-1 0,0 0 0,0-1 1,-1 1-1,0-1 0,-11 5 0,15-8-87,1 1-1,0-1 1,0 0-1,-1 1 1,1-1-1,0 0 0,0 0 1,-1 1-1,1-1 1,0 0-1,-1 0 0,1-1 1,0 1-1,-1 0 1,1 0-1,0-1 0,0 1 1,-1 0-1,1-1 1,0 0-1,0 1 0,0-1 1,0 0-1,-1 1 1,1-1-1,0 0 1,0 0-1,1 0 0,-1 0 1,0 0-1,0 0 1,0 0-1,1 0 0,-1 0 1,0 0-1,1-1 1,-1 1-1,1 0 0,-1 0 1,1-1-1,0 1 1,0 0-1,-1 0 0,1-1 1,0 0-1,-1-5-94,1 0 0,0 0-1,0 0 1,0 0 0,1 0-1,2-10 1,5-20-570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7:32:08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85 18060,'-12'-5'936,"1"-1"-1200,-5 3-40,8-6-248,0-1-192,1-4 512,3-5-168,0 1-121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15459,'7'27'2185,"-10"12"-1041,-2 2-432,-5 5 1977,2 1-1265,3-1-472,2-3-248,1-8-744,2-7-440,6-13-656,-2-13 944,11-7-240,-2-12-160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17348,'7'13'1920,"6"0"-1272,10-5-312,8-9 1433,12-6-1321,2-1-96,5 0-280,0-2-248,-4 3-544,-5 1-281,-11 3-1431,-8 3 1928,-16 7-376,-8 0-273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16860,'2'-1'223,"1"0"1,-1-1-1,0 1 1,-1-1-1,1 1 1,0-1-1,0 1 1,-1-1-1,1 0 1,-1 0-1,2-2 1,3-3 186,176-170 3027,-104 104-3137,-69 65-280,13-14 46,48-35-1,-69 56-63,-1 1 0,1-1 0,-1 1 0,1 0 0,-1 0 0,1-1 0,-1 1 0,1 0 0,-1 0 1,1-1-1,-1 1 0,1 0 0,-1 0 0,1 0 0,0 0 0,-1 0 0,1 0 0,-1 0 0,1 0 0,-1 0 0,1 0 0,0 0 1,-1 0-1,1 0 0,-1 1 0,1-1 0,0 0 0,0 1 2,-1 0 0,1 0 0,0-1 0,-1 1 0,1 0 0,0 0 0,-1 0 0,1 0-1,-1 0 1,0 0 0,1 0 0,-1 0 0,0 0 0,0 1 0,2 48 96,-2-33-72,1-3-10,0 9-99,0 0 0,2 0 0,1-1 0,6 24 0,-9-44 67,-1-1-1,1 1 0,-1-1 0,1 0 0,-1 1 0,1-1 0,0 0 0,-1 0 1,1 0-1,0 1 0,0-1 0,0 0 0,0 0 0,0 0 0,0 0 1,1-1-1,-1 1 0,2 1 0,-2-2 5,0 0 0,0 0 0,0 0 0,1 0 0,-1 0 0,0 0 0,0 0 1,1 0-1,-1 0 0,0 0 0,0-1 0,0 1 0,0-1 0,1 1 0,-1-1 0,0 1 0,0-1 0,0 1 0,0-1 1,1-1-1,18-14-209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6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17428,'17'-7'1736,"-3"11"-1056,1 6-280,1 9 1057,-1 7-345,7 9-488,-1 6-120,2 9-104,-1 6-88,-5 7-104,-7 4-16,-10 2-96,-7 4-88,-15 3-376,-5 1-240,-13 1 512,-4-14-112,-2-11-64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47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16179,'-5'4'777,"-8"-2"-769,-2 3-8,4-6 240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49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4720 48 13091,'-20'-9'214,"0"1"1,-1 1-1,1 1 0,-2 1 1,1 0-1,0 2 1,-1 0-1,1 2 1,-1 0-1,-28 4 0,-22 5-495,-124 31-1,85-14 142,-570 86-166,325-77 1085,68-7-256,-292 52-1096,431-52 326,-315 62-231,6 25 702,379-89 25,2 3 0,1 3 0,-135 78 0,158-75-96,1 2-1,1 3 1,3 1-1,1 3 1,-66 78 0,72-72-120,3 2 1,2 1-1,3 2 1,1 1 0,-29 74-1,50-100-47,0 0 0,2 1 0,2 0-1,0 1 1,2-1 0,2 1 0,1 0 0,1 0 0,1 0-1,2 0 1,1 0 0,13 54 0,-5-47 28,2-1 0,2-1 0,2 0-1,1-1 1,1-1 0,2-1 0,1-1 0,2-1 0,1 0 0,39 36 0,-24-31 4,2-1 1,1-2-1,2-2 1,1-2 0,1-2-1,98 40 1,-44-30-34,2-5 1,142 24 0,217 12-42,-243-40 27,168 33 4,73 10 63,-348-59-29,0-5 1,1-4-1,-1-6 1,1-4-1,194-39 1,-212 24-16,-1-4-1,-1-5 1,-1-3 0,-3-5 0,-1-3-1,160-104 1,-158 81 26,-3-4 0,154-159 0,94-164 508,-297 340-346,-3-2 0,-3-1 0,-1-2-1,-3-1 1,-3-1 0,18-65 0,-30 73-111,-3 0 1,-2 0 0,-2-1 0,-3 0 0,-3-65-1,-4 51-82,-4 1-1,-2 0 0,-32-110 1,32 142 17,-2-1 1,-2 2-1,0 0 1,-3 1-1,-31-48 1,32 59-5,0 0 1,-1 1-1,-1 0 1,-1 1-1,-1 2 1,0 0-1,-1 1 1,-32-18-1,19 18-32,0 0 1,-1 2-1,0 2 0,-1 1 1,0 2-1,-1 1 0,0 2 1,0 2-1,-45 1 0,-2 5 29,0 3 0,-159 34 0,39 8-115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6065 19 14163,'-1'-1'81,"1"-1"1,-1 1-1,0-1 1,0 1-1,0 0 1,-1-1-1,1 1 1,0 0-1,0 0 1,-1 0-1,1 0 1,-3-2-1,-4 6-610,3 12-5,3-7 351,0 1 0,-1-1 1,0 1-1,0-1 0,-1 0 0,0 0 0,0 0 0,-1-1 1,-6 8-1,-11 11 178,-25 25 1,27-31 129,-28 28 344,3-3 155,2 1 0,3 2 0,-51 76 1,-154 343 317,106-187-934,92-190 5,-330 587 43,198-384 192,-110 173 292,-20 64 21,33-54-420,176-314-134,-487 751-10,279-439 73,19 13 58,232-391-101,-334 615 112,202-357-122,-359 743-16,348-678 248,59-135 43,-192 418 489,285-590-736,-78 176 10,81-197-49,-61 92 0,25-61-70,-102 120 0,178-237 107,-19 20 142,23-25-183,1 1 0,0-1 0,-1 0 0,1 0 0,0 0 0,-1 1 1,1-1-1,0 0 0,-1 0 0,1 0 0,-1 0 0,1 0 0,0 0 1,-1 1-1,1-1 0,-1 0 0,1 0 0,0 0 0,-1-1 0,1 1 1,-1 0-1,1 0 0,-1 0 0,1-1-2,-1 1-1,1-1 1,-1 1-1,1-1 1,-1 1 0,1-1-1,0 1 1,0-1-1,-1 0 1,1 1 0,0-1-1,0 0 1,0 1 0,-1-1-1,1 0 1,0 1-1,0-1 1,0-1 0,0-33 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4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216 179 13235,'1'-38'1299,"0"24"-794,0 0 0,-1 0 0,0 0 1,-1 0-1,-1 1 0,0-1 1,-5-15-1,7 28-423,-1 0 0,1 0 0,0 0 0,-1 0 0,1 1 0,-1-1 0,0 0 0,1 0 0,-1 0 0,1 1 0,-1-1 0,0 0 0,0 0 0,1 1 0,-1-1 0,0 1 0,-1-1 0,2 1-36,-1-1 0,0 1 0,1 0 0,-1 0 1,1 0-1,-1 0 0,1 0 0,-1 0 0,1 1 0,-1-1 0,0 0 0,1 0 0,-1 0 0,1 0 0,-1 1 0,1-1 0,-1 0 0,1 0 0,-1 1 0,1-1 0,-1 1 0,1-1 0,-3 3 64,1 0 0,0-1-1,0 1 1,0 0 0,0 0 0,0 0-1,1 0 1,0 1 0,-2 3 0,-5 24 295,0 1 0,2 0 0,-3 63 0,9 101 305,19 109 191,-11-234-642,4-2-1,25 89 1,-26-132-164,-5-18-14,-4-16 29,-4-7-116,-1 0 0,0-1 0,-1 1 0,-1 1 0,-1-1 0,0 0 0,-9-15 1,6 10-46,-51-95-262,50 99 217,0 0 0,-1 1 1,-1 0-1,-25-24 0,12 25-61,16 13 105,14 11 58,-2-7-1,0 0 0,0-1-1,1 0 1,-1 0 0,1 0-1,-1 0 1,1 0 0,-1 0-1,1-1 1,0 0-1,0 0 1,0 0 0,0 0-1,0-1 1,0 1 0,0-1-1,0 0 1,7-1-1,1 0-56,0-1 0,0 0 0,-1 0 0,1-1-1,13-6 1,8-7-1052,-1-1 0,0-2 0,-1-1 0,34-30 0,-40 31 108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101 117 17316,'1'-6'1563,"-3"6"-437,-9 10 192,-13 20 216,14-15-1259,1 1 0,1-1 0,0 1-1,1 1 1,1-1 0,0 1 0,-3 22 0,8-37-263,1-1-1,0 0 1,0 0 0,0 0 0,0 0-1,0 1 1,0-1 0,0 0 0,0 0-1,0 0 1,1 0 0,-1 1 0,0-1-1,1 0 1,0 2 0,0-3-6,0 0 0,-1 1 0,1-1 0,0 0 1,-1 1-1,1-1 0,0 0 0,0 0 0,0 0 0,-1 0 1,1 0-1,0 0 0,0 0 0,0 0 0,-1 0 0,1 0 0,0 0 1,0 0-1,-1 0 0,1-1 0,0 1 0,0 0 0,-1-1 0,1 1 1,0 0-1,-1-1 0,2 0 0,18-10 38,0-2 1,-1 0-1,25-22 0,-31 22-20,1 2-1,1 0 0,0 0 1,0 2-1,1 0 0,0 0 1,19-6-1,-32 14-7,0 1-1,0-1 1,0 0-1,0 1 1,0 0-1,-1 0 1,1 0-1,0 0 1,0 0 0,0 0-1,0 1 1,0 0-1,0-1 1,-1 1-1,1 0 1,0 0-1,0 1 1,-1-1-1,1 0 1,3 3 0,-5-2 25,1-1 1,0 1 0,-1 0 0,0 0 0,1 0 0,-1-1 0,0 1 0,0 0 0,0 1 0,0-1 0,0 0 0,0 0-1,-1 0 1,1 0 0,-1 1 0,1-1 0,-1 0 0,0 1 0,0-1 0,0 0 0,0 0 0,0 1 0,-1-1 0,1 0 0,-2 5-1,2-7-30,0 0 0,0 0 0,0 0 0,0 0 0,0 1-1,0-1 1,0 0 0,0 0 0,0 0 0,-1 0-1,1 0 1,0 0 0,0 1 0,0-1 0,0 0 0,0 0-1,0 0 1,0 0 0,0 0 0,0 0 0,0 0 0,-1 0-1,1 0 1,0 1 0,0-1 0,0 0 0,0 0-1,0 0 1,0 0 0,-1 0 0,1 0 0,0 0 0,0 0-1,0 0 1,0 0 0,0 0 0,0 0 0,-1 0-1,1 0 1,0 0 0,0 0 0,0 0 0,0 0 0,0 0-1,-1 0 1,1-1 0,-7-5 221,-2-10-14,-8-19 5,2-2 0,2 0-1,-10-43 1,22 65-163,6 10-306,-3 5 136,0 0 1,0 0 0,0 0-1,0 1 1,0-1-1,0 1 1,0-1-1,4 3 1,10 2-543,-10-4 546,0 0 1,-1 0-1,1-1 0,0 0 0,0 0 1,11-2-1,12-8-363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49 914 15275,'-3'11'845,"2"-6"-569,1-1 1,-2 1 0,1 0 0,0-1-1,-1 1 1,0-1 0,0 1-1,0-1 1,-1 0 0,1 0-1,-4 4 1,6-8-208,0 0 1,0 0-1,-1 1 0,1-1 1,0 0-1,0 0 0,0 0 0,-1 1 1,1-1-1,0 0 0,0 0 0,-1 0 1,1 0-1,0 0 0,0 1 1,-1-1-1,1 0 0,0 0 0,-1 0 1,1 0-1,0 0 0,0 0 0,-1 0 1,1 0-1,0 0 0,-1 0 1,1 0-1,0 0 0,0 0 0,-1 0 1,1-1-1,0 1 0,-1 0 1,-4-10 1060,0-19-106,2-40 167,11-126-1,31-66-842,-25 181-311,5 1 0,38-108 0,-55 183-37,19-40 0,-20 42 0,0 1 0,0-1 0,1 0 0,-1 0 0,0 1 0,1-1 0,-1 1 0,1-1 0,-1 1 0,1 0 1,0 0-1,-1-1 0,1 1 0,0 0 0,0 1 0,0-1 0,0 0 0,3 0 0,-4 1-1,0 0-1,0 0 1,0 0 0,0 0-1,0 1 1,0-1 0,0 0 0,0 1-1,-1-1 1,1 0 0,0 1-1,0-1 1,0 1 0,0 0-1,-1-1 1,1 1 0,0 0-1,0-1 1,-1 1 0,1 0-1,-1 0 1,1 0 0,0 0-1,-1-1 1,0 1 0,1 0 0,-1 0-1,0 0 1,1 0 0,-1 0-1,0 0 1,0 2 0,5 37 5,-5-35-2,0 28 7,-5 35 0,1-2 31,3-65-39,1 0 0,0 1 0,0-1 0,0 1 0,0-1 0,0 0 0,0 1 0,0-1-1,0 1 1,1-1 0,-1 1 0,1-1 0,-1 0 0,1 1 0,-1-1 0,1 0 0,0 0-1,-1 1 1,1-1 0,0 0 0,1 1 0,0-1-2,0 0 0,0-1 0,0 0 0,0 1 0,0-1 0,0 0 0,0 0 0,0 0 0,0 0 0,0 0 0,0-1 0,0 1-1,0-1 1,2 0 0,0 0-2,0 0 0,0 1 0,-1-1 0,1 1 0,0 0 0,0 0 0,0 0 0,0 0-1,0 1 1,0-1 0,0 1 0,0 0 0,0 0 0,-1 1 0,1-1 0,4 3 0,-4-1 3,-1 0 1,1 0 0,-1 0-1,0 1 1,0-1-1,0 1 1,0-1 0,-1 1-1,1 0 1,-1 0 0,0 1-1,0-1 1,2 7-1,-2-3 52,0 1 0,0-1-1,-1 1 1,0-1 0,0 1-1,-1 0 1,0-1 0,-1 1-1,0-1 1,0 1 0,-1-1-1,0 1 1,0-1-1,-1 0 1,-4 8 0,6-12-2,-1 1 1,0-1-1,-1-1 1,1 1-1,-1 0 1,1-1-1,-1 1 1,0-1-1,0 0 1,-1 0 0,1 0-1,-1 0 1,0 0-1,1-1 1,-1 0-1,0 0 1,0 0-1,0 0 1,-1 0-1,1-1 1,0 0-1,-1 0 1,1 0-1,-1-1 1,1 1-1,-1-1 1,1 0-1,-1 0 1,1-1-1,-5 0 1,7 1-97,1 0 0,-1-1 0,1 1 1,0 0-1,-1-1 0,1 1 0,-1-1 0,1 0 0,0 1 1,0-1-1,-1 0 0,1 0 0,0 1 0,0-1 0,0 0 1,0 0-1,0 0 0,0-1 0,0 1 0,0 0 0,1 0 1,-1 0-1,0-1 0,1 1 0,-1 0 0,1-1 1,-1 1-1,1 0 0,0-1 0,-1 1 0,1-2 0,0-2-87,0-1 0,1 1-1,-1 0 1,1 0-1,0 0 1,1 0-1,2-8 1,10-21-412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6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2 102 13195,'5'-11'1114,"1"2"1,0-1-1,1 0 1,0 1-1,11-10 1,-16 16-941,1 0 1,1 0 0,-1 0-1,0 0 1,1 1 0,-1 0-1,1-1 1,0 1 0,0 1 0,0-1-1,0 1 1,0-1 0,0 1-1,0 0 1,0 0 0,0 1 0,6-1-1,-9 1-141,1 1 1,-1-1-1,1 0 0,-1 1 0,1-1 1,-1 1-1,1-1 0,-1 1 0,0 0 1,1 0-1,-1-1 0,0 1 0,0 0 0,0 0 1,1 0-1,-1 0 0,0 0 0,0 1 1,-1-1-1,1 0 0,0 0 0,0 1 0,0-1 1,-1 0-1,1 1 0,-1-1 0,1 1 1,-1-1-1,0 1 0,1 1 0,0 3 23,-1 0 0,0 0 0,0 0-1,0 0 1,0 0 0,-3 11 0,-3 7 106,-2 0 0,0-1 0,-15 30 0,-41 65 741,31-59-310,32-58-563,-7 18 242,8-19-264,0 0-1,-1 0 1,1 1-1,0-1 1,0 0-1,0 0 1,0 1-1,0-1 1,0 0-1,0 0 1,0 0-1,0 1 1,-1-1-1,1 0 1,0 0-1,0 1 1,0-1-1,0 0 1,1 0-1,-1 1 1,0-1-1,0 0 1,0 0-1,0 1 1,0-1-1,0 0 1,0 0-1,0 1 1,0-1-1,1 0 1,-1 0-1,0 0 1,0 1-1,0-1 1,0 0-1,1 0 1,-1 0-1,0 0 1,0 0-1,0 1 1,1-1-1,-1 0 1,0 0-1,0 0 1,1 0-1,-1 0 1,0 0-1,0 0 1,1 0-1,-1 0 1,0 0-1,0 0 1,1 0-1,-1 0 1,0 0-1,0 0 1,1 0 0,-1 0-1,0 0 1,0 0-1,0 0 1,1 0-1,-1 0 1,0-1-1,1 1 1,29-11 192,58-31 1,-60 27-1065,0 1 0,47-15 1,-31 18-145,-31 8 310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70 13475,'-2'-2'258,"0"-1"0,-1 1 0,1 0 1,-1 0-1,1 0 0,-1 0 0,0 0 0,0 1 1,0-1-1,0 1 0,0 0 0,0 0 0,0 0 0,0 0 1,-1 1-1,1-1 0,0 1 0,0 0 0,-1-1 1,1 2-1,0-1 0,0 0 0,-1 1 0,1-1 1,0 1-1,0 0 0,-5 2 0,2 0 59,-1-1 1,1 2-1,0-1 0,0 1 1,0 0-1,0 0 0,1 1 1,-1 0-1,1 0 0,0 0 1,-6 9-1,3-1-124,0 0 0,1 1 0,0 0 0,1 0 0,1 0 0,0 1 0,1-1 0,1 1 0,0 0 0,1 0 0,0 27 0,1-39-184,2-1 0,-1 1 1,0 0-1,0 0 0,1-1 0,0 1 0,-1-1 0,1 1 0,0-1 0,0 1 0,1-1 0,-1 1 0,0-1 0,4 4 0,-4-5-7,0 0 0,1 0 0,-1-1 0,0 1-1,0-1 1,1 1 0,-1-1 0,0 1 0,0-1 0,1 0 0,-1 0-1,1 0 1,-1 1 0,0-1 0,1-1 0,-1 1 0,0 0 0,1 0-1,-1 0 1,0-1 0,1 1 0,-1-1 0,0 1 0,0-1 0,1 1-1,-1-1 1,0 0 0,0 1 0,0-1 0,2-2 0,9-6-5,-1 0 1,-1-1 0,0 0-1,0-1 1,-1 0 0,12-18-1,43-80-15,-61 103 18,58-107 84,-66 129-11,2 0 1,-1 0-1,2 0 1,0 1-1,1 27 0,1-43-64,0 0-1,0 0 0,0 0 1,0-1-1,0 1 0,0 0 1,0 0-1,0 0 0,1 0 1,-1 0-1,0 0 0,1-1 1,-1 1-1,1 0 1,-1 0-1,1 0 0,-1-1 1,1 1-1,0 0 0,-1-1 1,1 1-1,0-1 0,-1 1 1,1 0-1,0-1 0,0 0 1,0 1-1,1-1 3,0 0 0,-1 0 0,1 0 0,-1 0 0,1 0 0,-1 0 0,1-1 0,-1 1 0,1 0 0,-1-1 1,0 1-1,1-1 0,-1 0 0,3-1 0,6-5 31,-1 0 1,1-1-1,9-10 0,-15 14-31,31-31 92,-17 16-34,1 1 1,30-23-1,-48 40-66,0 0-1,0 0 1,1 0 0,-1 0 0,0 1-1,1-1 1,-1 0 0,1 0-1,-1 1 1,1-1 0,-1 1-1,1 0 1,-1-1 0,1 1-1,-1 0 1,1 0 0,0 0 0,-1 0-1,1 0 1,-1 0 0,1 0-1,-1 1 1,1-1 0,1 1-1,-1 1 3,0-1 0,-1 0 0,0 1 0,1 0 0,-1-1 0,0 1 0,0 0 0,0 0 0,0-1 0,0 1 0,0 0 0,0 0-1,-1 0 1,1 0 0,-1 0 0,1 0 0,-1 4 0,12 114 258,-12-119-258,0 0 0,0 0 1,0 0-1,0 0 0,1 0 0,-1 0 1,0 0-1,0 0 0,1 0 0,-1 0 1,0-1-1,1 1 0,-1 0 0,1 0 1,-1 0-1,1 0 0,0-1 0,-1 1 1,1 0-1,0-1 0,1 2 0,-2-2 0,1 0 0,-1 0 0,1 0-1,0-1 1,-1 1 0,1 0 0,0 0-1,-1-1 1,1 1 0,-1 0 0,1-1-1,0 1 1,-1 0 0,1-1 0,-1 1 0,1-1-1,-1 1 1,0-1 0,1 1 0,-1-1-1,1 1 1,-1-2 0,22-40 98,-22 42-103,7-16 21,-1 1-3,1-1-1,0 1 1,1 1 0,16-23-1,-24 37-17,0-1 1,1 0-1,-1 1 0,1-1 0,-1 1 0,1-1 0,-1 1 0,1-1 1,-1 1-1,1-1 0,-1 1 0,1 0 0,-1-1 0,1 1 0,0 0 1,-1-1-1,1 1 0,0 0 0,-1 0 0,1 0 0,0-1 0,-1 1 1,1 0-1,0 0 0,0 0 0,-1 0 0,2 1 0,-1-1 0,0 1 0,-1-1 0,1 1 0,0 0 0,-1 0-1,1-1 1,0 1 0,-1 0 0,1 0 0,-1 0 0,1 0-1,-1-1 1,0 1 0,1 0 0,-1 0 0,0 2 0,5 39-6,-5-41 6,-1 89-1439,2-86 275,2-9 733,2-9 23,1-6-255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4 501 15579,'-3'14'1945,"4"-5"-1185,9-5-304,8-4 1424,12-7-1127,5-6-345,11-7-848,4-2-265,1-9 609,3-5-224,-5-9-200</inkml:trace>
  <inkml:trace contextRef="#ctx0" brushRef="#br0" timeOffset="1">574 0 19436,'3'2'1520,"1"7"-1127,1 1-169,6 2 504,3 4-272,4 3-96,0-1-56,-3 8-152,-4 3-32,-11 8-40,-4 6-8,-13 6-24,-9 1-16,-6 5-352,-4-2-352,3-5 592,2-6-96,8-13-88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8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108 270 16339,'-1'2'2206,"-19"17"-104,11-11-1503,0 0-1,1 1 0,0 0 0,0 0 0,1 0 0,0 1 0,1 1 0,0-1 0,-6 15 0,10-21-530,1 1-1,0-1 0,0 0 1,0 1-1,1-1 0,-1 1 1,1 0-1,0-1 0,0 1 1,1-1-1,-1 1 1,2 4-1,-1-8-53,-1 0-1,0 0 1,1 0 0,-1 1 0,1-1 0,0 0 0,-1 0-1,1 0 1,0-1 0,0 1 0,0 0 0,-1 0-1,1 0 1,0-1 0,0 1 0,0 0 0,0-1-1,0 1 1,0-1 0,2 1 0,-1 0-8,0-1 1,0 0-1,1 0 0,-1 0 1,0 0-1,0 0 1,1 0-1,-1-1 0,0 1 1,0-1-1,0 1 1,0-1-1,1 0 1,2-2-1,6-3-2,-1 0 0,0-1 0,-1-1 0,1 0 0,-1 0 0,-1 0 0,1-1 0,-2-1 0,1 1 0,8-16 0,2-5-6,-1-2-1,17-43 1,2-30-25,-32 92 26,-1-1 1,-1 1 0,0-1 0,-1 0-1,-1-26 1,0 39 0,0 0 0,0 1-1,0-1 1,0 0 0,0 0 0,0 0 0,0 1 0,0-1-1,0 0 1,0 0 0,0 1 0,-1-1 0,1 0-1,0 0 1,0 1 0,-1-1 0,1 0 0,-1 1 0,1-1-1,0 1 1,-1-1 0,1 0 0,-1 1 0,0-1-1,1 1 1,-1-1 0,0 0 0,0 2 1,0-1-1,0 1 1,0-1 0,0 1 0,0 0-1,0-1 1,0 1 0,1 0-1,-1 0 1,0 0 0,1-1 0,-1 1-1,0 0 1,1 0 0,-1 0 0,0 1-1,-20 49 20,14-29-106,0-1 0,2 2 1,1-1-1,0 1 1,2-1-1,1 1 0,0 0 1,2 0-1,5 36 0,-5-56 62,-1 1-1,1-1 0,1 1 0,-1-1 0,0 1 0,1-1 0,0 0 0,0 0 0,0 1 0,0-1 0,0-1 0,0 1 0,1 0 1,0-1-1,2 3 0,20 8-231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59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51 981 8986,'-4'18'846,"-1"12"2431,-1 0-1,-19 53 1,25-82-3234,0-1 1,0 0 0,0 0-1,0 0 1,0 0 0,0 0 0,0 1-1,0-1 1,0 0 0,0 0 0,0 0-1,0 0 1,0 0 0,0 1 0,0-1-1,0 0 1,0 0 0,0 0 0,-1 0-1,1 0 1,0 1 0,0-1 0,0 0-1,0 0 1,0 0 0,0 0-1,0 0 1,0 0 0,-1 0 0,1 0-1,0 1 1,0-1 0,0 0 0,0 0-1,0 0 1,0 0 0,-1 0 0,1 0-1,0 0 1,0 0 0,0 0 0,0 0-1,0 0 1,-1 0 0,1 0 0,0 0-1,0 0 1,0 0 0,0 0-1,-1 0 1,1 0 0,0 0 0,0 0-1,0 0 1,0 0 0,-1-1 0,-2-11 955,2-18-367,26-240 1016,23 2-1286,65-173 132,-110 431-484,1-2 17,0 0-1,0-1 0,2 1 0,0 1 1,0-1-1,10-13 0,-15 24-18,0-1-1,0 1 0,0 0 0,0 0 1,0 0-1,0 0 0,0 0 0,0 0 1,0 0-1,1 0 0,-1 0 0,0 0 0,1 1 1,-1-1-1,0 1 0,1-1 0,-1 1 1,1-1-1,-1 1 0,2 0 0,-2 0 0,0 0 0,0 1-1,0-1 1,0 0 0,0 1-1,0 0 1,0-1 0,0 1-1,-1-1 1,1 1 0,0 0-1,0 0 1,-1-1 0,1 1-1,0 0 1,-1 0 0,1 0-1,-1 0 1,1 0 0,-1 0-1,1 1 1,2 6 21,-1 0-1,0 1 1,0-1-1,0 1 1,-1 11-1,0 15 8,-1 0 0,-9 55-1,9-90-35,0 0-1,-1 0 0,1 1 0,0-1 0,0 0 0,0 1 0,0-1 0,0 0 0,0 1 0,0-1 1,0 0-1,0 1 0,0-1 0,0 0 0,1 0 0,-1 1 0,0-1 0,0 0 0,0 1 0,0-1 1,0 0-1,0 0 0,1 1 0,-1-1 0,0 0 0,0 0 0,0 1 0,1-1 0,-1 0 0,1 1 1,10-3-49,17-15-24,-19 11 48,-4 3 10,0 1 0,0 0 0,0 0 0,0 0 0,0 0 0,0 1 0,1 0-1,-1 0 1,0 0 0,11 1 0,-13 0 14,-1 0-1,1 1 0,-1-1 1,0 1-1,1-1 1,-1 1-1,1 0 1,-1 0-1,0 0 0,0 1 1,0-1-1,0 0 1,0 1-1,0-1 1,0 1-1,0 0 0,0 0 1,-1 0-1,1 0 1,-1 0-1,1 0 1,-1 0-1,0 0 1,0 0-1,2 5 0,-1 1 28,1 1 0,-1 0 0,-1 0-1,0 0 1,0 0 0,-1 0-1,0 0 1,-1 0 0,1 0 0,-2 0-1,1 0 1,-1 0 0,-4 10-1,0-2 150,-1 1-1,-1-1 1,-1-1-1,0 1 1,-15 20-1,17-28-39,-1 0 0,0-1 0,0 0 0,-1-1-1,1 1 1,-2-2 0,1 1 0,-15 7 0,19-12-112,1 0 0,-1 1 0,0-1 0,0-1 0,0 1 0,0-1 0,0 0 0,0 0 1,0 0-1,0-1 0,0 0 0,-1 0 0,1 0 0,0-1 0,0 1 0,0-1 0,0 0 0,0-1 0,0 1 1,-7-4-1,11 4-59,0 1 1,0-1 0,0 1-1,0-1 1,0 1 0,0-1-1,1 0 1,-1 1 0,0-1-1,0 0 1,1 0-1,-1 1 1,0-1 0,1 0-1,-1 0 1,1 0 0,-1 0-1,1 0 1,0 0 0,-1-2-1,1 3-42,0-1 0,0 0 0,0 0-1,0 0 1,1 0 0,-1 0 0,0 0 0,1 1-1,-1-1 1,1 0 0,-1 0 0,1 1 0,-1-1-1,1 0 1,-1 1 0,1-1 0,0 0 0,1 0-1,3-3-560,1 0 0,0 1-1,0-1 1,11-3 0,-17 7 604,65-28-1923,-24 9 764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0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10 107 17316,'-1'-4'285,"0"0"0,1 0 1,0 1-1,0-1 0,0 0 0,0 1 1,0-1-1,1 0 0,0 0 1,0 1-1,0-1 0,0 1 0,0-1 1,1 1-1,0-1 0,-1 1 1,1 0-1,0 0 0,1 0 0,-1 0 1,1 0-1,-1 1 0,5-5 1,-4 5-226,-1 0 1,1 0-1,-1 0 1,1 0-1,-1 1 1,1-1-1,0 1 1,0 0-1,0 0 1,0 0-1,0 0 1,0 0-1,0 0 1,0 1-1,0 0 1,0-1-1,0 1 1,0 1-1,0-1 1,1 0-1,-1 1 1,0-1-1,0 1 1,0 0-1,0 0 1,0 0 0,-1 0-1,5 3 1,-4-2-38,-1 0 0,0 1 1,0-1-1,0 1 0,0-1 1,0 1-1,0 0 0,-1 0 1,1-1-1,-1 1 0,0 0 1,0 1-1,0-1 0,0 0 1,-1 0-1,1 0 0,-1 0 1,0 1-1,0-1 0,0 3 0,0-1 39,0-1 0,-1 1-1,1-1 1,-1 0 0,0 1-1,0-1 1,-1 0 0,1 1-1,-1-1 1,0 0 0,0 0-1,0-1 1,0 1 0,-6 6-1,10-11-56,-1 1-1,1-1 0,-1 1 0,1-1 0,-1 1 0,0 0 0,1 0 0,-1 0 0,1 0 0,-1 0 0,1 0 0,-1 0 0,1 0 0,-1 0 0,1 1 0,-1-1 0,1 1 0,-1-1 0,1 1 0,-1-1 0,0 1 0,1 0 0,-1 0 0,0 0 1,0-1-1,0 1 0,0 0 0,0 1 0,0-1 0,0 0 0,0 0 0,1 2 0,1 4 1,-1 0-1,1 0 1,-1 0 0,-1 0 0,0 0-1,0 0 1,0 1 0,-1-1 0,0 0-1,0 1 1,0-1 0,-1 0 0,-1 0-1,1 1 1,-4 6 0,2-3 87,0-1 1,-2 1-1,1-1 1,-1 0 0,0-1-1,-1 1 1,-1-1-1,1 0 1,-12 11-1,12-14 38,0-2 0,-1 1 0,1-1 0,-1 1 1,0-2-1,-13 6 0,17-8-110,1 0 1,-1 0-1,1-1 1,-1 1-1,1-1 1,-1 1-1,1-1 1,-1 0-1,0 0 1,1-1-1,-3 1 1,3-1-46,1 1 1,0-1-1,-1 1 0,1-1 1,0 0-1,0 1 1,0-1-1,-1 0 0,1 0 1,0 0-1,0 0 0,0 0 1,0 0-1,0 0 1,1 0-1,-1 0 0,0 0 1,1-1-1,-1 1 0,0 0 1,0-3-1,0 2-7,1-1 1,0 0-1,-1 1 0,1-1 0,0 1 1,0-1-1,0 0 0,1 1 0,-1-1 0,1 1 1,-1-1-1,1 0 0,0 1 0,0 0 1,0-1-1,2-2 0,6-11-264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1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6 324 16980,'-3'-58'2538,"1"82"-513,1 35 1,3-28-1913,1-1 0,2 1 0,0-1 0,3 0 0,0-1 0,18 42 0,-23-66-95,-1 0 1,1 0 0,0-1-1,0 1 1,0-1-1,1 0 1,4 5-1,-7-8-8,1 0 0,0 1-1,0-1 1,-1 0 0,1 0-1,0 0 1,0 0 0,0 0-1,0-1 1,0 1 0,0 0-1,1-1 1,-1 0 0,0 1 0,0-1-1,0 0 1,0 0 0,0 0-1,1-1 1,-1 1 0,3-1-1,0-1 6,0 0 0,0 0 0,0-1 0,0 1 0,-1-1 0,1 0 0,-1-1 0,0 1 0,0-1 0,0 1 0,5-9 0,4-5 30,17-29-1,-28 43-39,16-28 38,-2 0 1,0-1 0,-2-1-1,-2 0 1,-1-1-1,11-60 1,-21 77 0,-3 15 2,-7 22 5,5 3-4,0 0 0,2 1 0,0-1 0,2 0-1,0 1 1,2-1 0,1 0 0,0 0 0,11 34 0,-12-49-11,1 0 0,0 0 1,0-1-1,1 1 0,0-1 1,9 13-1,-11-18-21,-1-1 0,0 1 0,0-1-1,1 1 1,-1-1 0,1 1 0,-1-1 0,1 0 0,0 0 0,-1 0-1,1 0 1,0 0 0,0 0 0,0-1 0,0 1 0,0 0-1,0-1 1,0 0 0,0 1 0,0-1 0,0 0 0,0 0-1,0 0 1,0 0 0,0-1 0,0 1 0,0 0 0,0-1-1,0 1 1,0-1 0,-1 0 0,5-1 0,-2-2 17,1 1-1,-1 0 1,0-1 0,0 0 0,0 0 0,-1 0 0,1 0-1,-1-1 1,0 1 0,4-8 0,22-55 189,-26 62-207,8-26 107,-1-1 0,8-42 0,-15 55-87,0 0 1,-1-1-1,-1 1 1,-1-1-1,-3-21 1,-4 18-3,7 23-31,0 0 0,-1-1 0,1 1 0,0 0 0,0-1 0,-1 1 0,1 0 0,0 0 0,0-1 0,-1 1 0,1 0 0,0 0 0,-1 0 0,1-1 0,-1 1 0,1 0 0,0 0 0,-1 0 0,1 0 0,0 0 0,-1 0 0,1 0 0,0 0 0,-1 0 0,1 0 0,-1 0 0,1 0 0,0 0 0,-1 0 0,-1 1 1,1 0 1,-1 0-1,1 1 1,-1-1-1,1 0 0,0 1 1,0-1-1,-1 1 1,1-1-1,0 1 0,1 0 1,-1-1-1,0 1 0,0 0 1,1 0-1,-1-1 1,0 4-1,-2 6 5,1 0 0,0 0 0,1 0 0,0 1 0,0-1 0,1 0 0,1 1-1,0-1 1,1 0 0,0 1 0,0-1 0,1 0 0,1-1 0,6 16 0,-9-24-5,-1-1 0,1 0 1,0 0-1,-1 0 0,1 0 0,0 0 0,0 0 1,0 0-1,0 0 0,-1 0 0,1 0 0,0 0 1,1-1-1,-1 1 0,0 0 0,0-1 0,0 1 1,0-1-1,0 1 0,1-1 0,-1 1 0,0-1 1,0 0-1,1 0 0,-1 0 0,0 1 0,1-1 1,-1-1-1,0 1 0,1 0 0,-1 0 0,0 0 1,0-1-1,1 1 0,-1 0 0,0-1 1,0 1-1,0-1 0,0 0 0,1 1 0,0-2 1,4-3 6,0 0 0,0 0 1,-1-1-1,0 1 1,9-13-1,33-55 58,-3-1-1,35-83 0,-68 135-63,-2-3 14,-9 17-3,-7 15-3,-4 10 2,1 0 0,1 1 0,0 0 0,1 0 0,1 1 0,1 0 0,1 0 0,0 1 0,2 0 0,-2 26 0,4-38-7,1 1-1,0 0 1,1-1-1,0 1 1,0 0-1,1-1 0,0 1 1,0-1-1,5 10 1,-6-14-39,1-1 0,-1 0 0,1 0 1,0 0-1,0-1 0,1 1 0,-1 0 0,0-1 1,1 0-1,0 1 0,0-1 0,-1 0 0,1 0 1,0-1-1,0 1 0,1-1 0,-1 1 0,0-1 1,0 0-1,1 0 0,-1 0 0,1-1 0,-1 1 1,1-1-1,-1 0 0,6 0 0,1-1-7,0-1-1,0 0 0,-1-1 1,1 0-1,-1 0 0,0-1 1,1 0-1,-2 0 0,11-8 1,38-27-199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2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1 258 16355,'0'0'70,"0"-1"-1,0 1 0,0 0 0,0-1 1,0 1-1,0 0 0,0-1 0,0 1 0,0 0 1,1-1-1,-1 1 0,0 0 0,0-1 1,0 1-1,0 0 0,1-1 0,-1 1 0,0 0 1,0 0-1,1-1 0,-1 1 0,0 0 1,1 0-1,-1 0 0,0 0 0,1-1 0,-1 1 1,0 0-1,1 0 0,-1 0 0,0 0 0,1 0 1,-1 0-1,0 0 0,1 0 0,-1 0 1,0 0-1,1 0 0,-1 0 0,0 0 0,1 0 1,9 16 1711,3 27 445,12 103 347,-6-26-1814,-13-100-679,-6-19-79,0-1 1,0 0-1,0 0 0,0 0 0,0 0 0,0 0 0,0 0 1,0 0-1,0 1 0,0-1 0,0 0 0,0 0 0,0 0 1,1 0-1,-1 0 0,0 0 0,0 0 0,0 0 0,0 0 1,0 1-1,0-1 0,0 0 0,0 0 0,0 0 1,0 0-1,1 0 0,-1 0 0,0 0 0,0 0 0,0 0 1,0 0-1,0 0 0,0 0 0,1 0 0,-1 0 0,0 0 1,0 0-1,0 0 0,0 0 0,0 0 0,0 0 0,0 0 1,1 0-1,-1 0 0,0 0 0,0 0 0,0 0 1,0 0-1,0 0 0,0 0 0,0 0 0,0 0 0,1 0 1,-1-1-1,0 1 0,0 0 0,0 0 0,0 0 0,0 0 1,1-4 6,1 0 1,-1 0-1,-1 0 1,1 0-1,-1-1 1,1-6-1,0-46 52,-3 0 0,-2 0 0,-17-85 0,25 157-49,0 0 0,2-1 0,0 0 0,0-1 0,12 19 0,-14-26-11,0-1 1,0 1-1,0-1 0,1-1 1,0 1-1,0-1 1,10 8-1,-12-10 3,0-1-1,0 1 1,0-1 0,0 0-1,0 0 1,0 0 0,0 0-1,0 0 1,1-1-1,-1 0 1,0 1 0,0-1-1,1 0 1,-1-1 0,0 1-1,0 0 1,5-2-1,1-2 2,-1 1 0,1-1 0,-1 0 0,-1-1-1,1 0 1,-1 0 0,1-1 0,-1 0 0,9-10-1,1-3 4,0-1 0,15-26 0,-17 25 6,-2-1-1,0-1 1,-2 0-1,0-1 1,-2 0 0,12-47-1,-20 67-8,0 1 0,-1-1 0,0 0 1,0 1-1,0-1 0,0 0 0,0 1 0,-1-1 0,0 0 0,-1-4 0,2 7-2,0 1-1,-1-1 1,1 0-1,0 1 1,-1-1-1,1 1 1,-1-1 0,1 1-1,0-1 1,-1 1-1,1-1 1,-1 1-1,1 0 1,-1-1 0,0 1-1,1 0 1,-1-1-1,1 1 1,-1 0-1,0-1 1,1 1-1,-2 0 1,1 0-1,-1 0 1,1 0-1,0 0 0,-1 1 0,1-1 1,0 1-1,-1-1 0,1 1 1,0-1-1,0 1 0,0-1 0,-1 1 1,1 0-1,0 0 0,-1 1 1,-5 5 8,1-1 0,0 1 0,0 1 0,1-1 0,0 1 1,0 0-1,1 0 0,0 0 0,0 1 0,-3 12 0,0 2 62,1 1 0,-5 42-1,10-61-42,1 0-1,0 1 0,0-1 1,1 0-1,1 9 1,-2-14-28,0 1 0,0 0 0,0-1 0,0 1 1,1-1-1,-1 1 0,0 0 0,0-1 0,1 1 1,-1-1-1,1 1 0,-1-1 0,0 1 0,1-1 1,-1 1-1,1-1 0,-1 1 0,1-1 0,0 1 1,-1-1-1,1 1 0,0-1-15,0 0 0,0 0 0,0-1 0,0 1 0,0 0-1,0 0 1,0 0 0,-1-1 0,1 1 0,0 0 0,0-1 0,0 1 0,0-1 0,-1 1 0,1-1-1,0 1 1,-1-1 0,1 0 0,0 1 0,-1-1 0,1 0 0,3-3-178,-1 0 0,0 1 0,0-1 0,-1 0 0,1 0 0,-1-1 0,0 1 0,0 0 0,0-1-1,0 1 1,1-9 0,-4 4-304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4 16732,'-1'-1'109,"0"1"0,0-1 1,-1 1-1,1 0 1,0-1-1,0 1 1,0 0-1,0 0 1,-1 0-1,1 0 1,0 0-1,0 0 1,0 0-1,-1 0 0,1 1 1,0-1-1,0 0 1,0 1-1,0-1 1,0 1-1,0-1 1,0 1-1,0-1 1,0 1-1,0 0 0,0 0 1,0-1-1,0 1 1,0 0-1,0 0 1,1 0-1,-2 2 1,-1 0 126,0 1 0,0 0 1,1 0-1,-1 0 0,1 1 1,-3 7-1,1 6 352,2-1 0,0 1 1,1 0-1,0 0 0,4 26 0,-2-8 4,0-15-498,0 0 0,1 0 0,2 0 0,0-1 0,1 0 0,1 0 0,1 0-1,11 22 1,-16-39-265,0 0 0,0 1-1,1-1 1,-1-1 0,1 1-1,6 5 1,-9-8 121,1 1 0,-1-1 0,0 1-1,1-1 1,-1 0 0,1 1 0,-1-1-1,1 0 1,-1 1 0,1-1 0,-1 0 0,1 0-1,-1 0 1,1 1 0,-1-1 0,1 0 0,0 0-1,-1 0 1,1 0 0,-1 0 0,1 0 0,-1 0-1,1 0 1,0 0 0,-1 0 0,1 0-1,-1-1 1,1 1 0,-1 0 0,1 0 0,-1-1-1,1 1 1,-1 0 0,1 0 0,-1-1 0,1 1-1,-1-1 1,1 1 0,-1 0 0,0-1 0,1 1-1,-1-1 1,0 1 0,1-1 0,-1 1 0,0-1-1,0 1 1,1-1 0,-1 1 0,0-1-1,0 1 1,0-1 0,0 0 0,0 0 0,2-22-601,-2-4-257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32 110 17052,'-9'-33'3119,"9"32"-3082,0 1 0,0 0-1,0 0 1,0 0 0,0 0 0,0 0-1,0-1 1,-1 1 0,1 0-1,0 0 1,0 0 0,0 0-1,0 0 1,0-1 0,0 1-1,0 0 1,0 0 0,0 0-1,-1 0 1,1 0 0,0 0-1,0 0 1,0 0 0,0 0 0,0-1-1,0 1 1,-1 0 0,1 0-1,0 0 1,0 0 0,0 0-1,0 0 1,-1 0 0,1 0-1,0 0 1,0 0 0,0 0-1,0 0 1,0 0 0,-1 0 0,1 0-1,0 0 1,0 0 0,0 1-1,0-1 1,0 0 0,-1 0-1,1 0 1,0 0 0,0 0-1,0 0 1,-7 21 1496,3 6-1374,1 0 1,1 0-1,2 1 0,1-1 1,0 0-1,2 1 1,2-1-1,0 0 0,1-1 1,2 0-1,1 0 1,21 44-1,-13-34-149,-2 1 0,17 65-1,-26-77 44,-2-1-1,-1 1 1,0-1-1,-2 1 1,-3 37-1,1-50 44,-1 1 1,-6 21-1,8-32-73,-1 0 1,1 0-1,-1 1 1,0-1-1,0 0 0,0 0 1,0 0-1,0 0 1,0 0-1,0 0 1,-1 0-1,1-1 1,-1 1-1,0 0 1,1-1-1,-1 1 1,0-1-1,0 0 1,0 1-1,0-1 0,0 0 1,-2 1-1,2-2-10,1 0 0,0 0 0,-1-1 0,1 1 0,0 0 0,0-1 0,-1 1 0,1-1-1,0 1 1,0-1 0,0 0 0,-1 1 0,1-1 0,0 0 0,0 0 0,0 0 0,0 1 0,0-1-1,1 0 1,-1-1 0,0 1 0,0 0 0,1 0 0,-1 0 0,0 0 0,0-2 0,-13-36 121,14 37-126,-6-23 12,2 0 0,0 0 0,2 0 0,1-1 0,1 1-1,1 0 1,5-30 0,5-10-40,30-98 0,31-30 7,-13 43 45,-56 142-21,8-31 26,-10 38-36,-1-1 0,1 0 0,-1 1 0,0-1 1,0 0-1,0 1 0,0-1 0,0 0 0,0 1 1,0-1-1,0 0 0,-1 1 0,1-1 0,-1 0 0,1 1 1,-1-1-1,0 1 0,0-2 0,0 2 0,1 1 1,-1-1-1,0 1 0,1 0 0,-1-1 1,1 1-1,-1 0 0,0-1 0,1 1 0,-1 0 1,0 0-1,0 0 0,1 0 0,-1 0 1,0 0-1,1 0 0,-1 0 0,0 0 0,1 0 1,-1 0-1,0 0 0,0 0 0,1 1 1,-1-1-1,1 0 0,-1 0 0,0 1 1,1-1-1,-1 0 0,0 1 0,1-1 0,-1 1 1,1-1-1,-1 1 0,1-1 0,-1 2 1,-19 22 6,10-8 1,1 2 1,1-1 0,0 1 0,1 1 0,-8 36 0,11-40-78,2 0 0,0 0 1,1 1-1,0-1 0,1 0 0,1 1 0,0-1 1,5 17-1,-6-30-50,0 1 1,1-1-1,0 0 1,0 0-1,-1 1 1,1-1-1,1 0 1,-1 0-1,0 0 1,0 0-1,1 0 1,-1-1-1,1 1 1,-1 0-1,1-1 1,0 1-1,0-1 1,0 1-1,0-1 1,0 0-1,0 0 1,0 0-1,0 0 1,0 0-1,1 0 1,2 0 0,0-1-120,1 1 1,0-1 0,-1 0 0,1-1 0,-1 0 0,1 1 0,0-2 0,-1 1 0,0-1 0,7-2 0,24-11-961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 19772,'-2'-1'166,"0"1"-1,-1 0 0,1 0 1,-1 0-1,1 0 0,-1 0 1,1 0-1,0 1 0,-1-1 0,1 1 1,-1 0-1,1 0 0,0-1 1,0 2-1,-1-1 0,1 0 1,0 0-1,0 1 0,0-1 1,1 1-1,-1-1 0,0 1 1,0 0-1,1 0 0,-1 0 1,-1 3-1,-5 6 154,0 1 1,1 0-1,-8 17 0,8-14-222,1 1 0,1 0 1,0 0-1,-3 18 0,7-24-62,-1-1 1,1 0 0,1 1 0,0-1 0,0 0 0,1 1 0,0-1 0,5 17 0,-6-24-53,1 1 0,0-1 0,0 0 0,0 1 1,0-1-1,0 0 0,0 0 0,1 0 0,-1 0 1,1 0-1,0 0 0,-1 0 0,1 0 1,0-1-1,0 1 0,0-1 0,0 1 0,0-1 1,0 0-1,1 0 0,-1 0 0,0 0 0,1 0 1,-1 0-1,1-1 0,-1 1 0,0-1 0,1 0 1,-1 0-1,1 0 0,-1 0 0,1 0 0,-1 0 1,1-1-1,2 0 0,4-1-233,-1 0 0,0-1 0,-1-1 1,1 1-1,0-1 0,-1 0 0,0-1 0,0 1 0,9-9 0,-3 0-64,0 0 0,-1-1 0,15-21 0,1-10-499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4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34 15619,'2'-10'896,"1"-11"802,-2 18-566,-1 13 275,15 341 4180,-6-276-5371,3-1 0,35 123 0,-43-185-220,0 1 0,1-1 0,0 0 0,10 15 0,-12-24-171,-3-8 78,-3-9-12,-72-154-576,-8-23 908,82 189-202,0-1 0,0 1 0,0 0-1,0-1 1,1 0 0,-1 1 0,1-1 0,-1 1-1,1-1 1,0-3 0,1 5-38,-1 0 0,1 0 0,0 1 0,-1-1 0,1 0 0,0 1 0,0-1 0,0 0 0,-1 1 0,1-1 0,0 1 0,0 0 0,0-1 0,0 1 0,0 0 1,0-1-1,0 1 0,0 0 0,0 0 0,0 0 0,0 0 0,0 0 0,0 0 0,0 0 0,0 0 0,2 1 0,1-2-47,0 1 1,0-1 0,0 0-1,0 0 1,0 0-1,-1 0 1,1-1-1,0 1 1,0-1 0,-1 0-1,1-1 1,-1 1-1,0 0 1,1-1-1,3-4 1,13-14-268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5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12659,'4'-22'1364,"-4"16"-1016,1 0-1,0-1 1,1 1 0,-1 0 0,1 0 0,0 0-1,1 0 1,3-6 0,-6 12-281,0-1-1,0 1 1,0 0 0,0-1-1,1 1 1,-1 0-1,0 0 1,0-1 0,0 1-1,1 0 1,-1-1 0,0 1-1,1 0 1,-1 0 0,0-1-1,0 1 1,1 0 0,-1 0-1,0 0 1,1 0-1,-1-1 1,1 1 0,-1 0-1,0 0 1,1 0 0,-1 0-1,0 0 1,1 0 0,-1 0-1,1 0 1,-1 0 0,0 0-1,1 0 1,-1 0-1,0 0 1,1 1 0,-1-1-1,0 0 1,1 0 0,-1 0-1,0 0 1,1 1 0,-1-1-1,0 0 1,1 0-1,-1 0 1,0 1 0,0-1-1,1 0 1,-1 1 0,0-1-1,1 1 1,9 22 1683,-1 17-932,-2-1 0,-2 1 0,1 58 0,-2-19-426,-2-56-304,2 31 100,11 55-1,-15-105-192,1 0 1,0 0 0,1 0-1,-1 0 1,1 0 0,-1 0-1,4 5 1,-5-9 0,1 0 0,-1 0 0,0 1 0,0-1 0,1 0 0,-1 0 0,0 1 0,0-1 0,1 0 0,-1 0 0,0 0 0,1 1 0,-1-1 0,0 0 0,1 0 0,-1 0 0,1 0 0,-1 0 0,0 0-1,1 0 1,-1 0 0,0 0 0,1 0 0,-1 0 0,0 0 0,1 0 0,-1 0 0,1 0 0,-1 0 0,2-1-12,-1 0-1,0 0 0,0 0 0,0 0 1,0 0-1,0 0 0,0 0 0,0 0 1,0 0-1,0-1 0,1-1 1,7-15-192,-1 1 0,0-2 1,8-27-1,10-65-559,-15 64 411,45-231-1680,-40 191 1651,-19 119 965,1 33 0,1-3-90,9 395 273,-10-469-1510,-1 1 1,-1 0-1,0 0 0,-1 0 1,0 1-1,0-1 0,-11-13 1,7 9-195,-63-98-2461,57 93 4502,-26-26-1,35 42 4237,16 11-3367,-5-5-1830,0-1 0,0 0 1,0-1-1,0 1 0,0-1 0,0 0 1,0 0-1,0-1 0,0 1 1,0-1-1,0 0 0,9-4 0,6-2-718,31-17-1,-40 19 606,26-14-326,-2 2-112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299 479 16283,'-4'-3'159,"0"-1"-1,0 1 0,-1 0 1,1 0-1,-1 0 0,1 1 0,-1-1 1,0 1-1,0 0 0,0 1 1,0-1-1,-1 1 0,1 0 0,0 0 1,0 1-1,-1-1 0,1 1 1,0 0-1,-1 1 0,1-1 0,0 1 1,0 0-1,-10 3 0,4 0-4,-1 0 0,1 0-1,0 1 1,0 1 0,0 0 0,1 0-1,0 1 1,0 0 0,-12 13-1,14-13-102,1 1-1,1 0 0,-1 1 0,-4 9 1,9-15-44,1-1 0,-1 1 0,1 0 1,0 0-1,-1 0 0,1 0 0,1 0 1,-1 0-1,0 0 0,1 0 0,-1 0 0,1 0 1,0 0-1,0 1 0,0-1 0,1 0 0,0 5 1,0-7-7,-1-1 1,1 1-1,0 0 1,-1 0 0,1 0-1,0-1 1,0 1-1,0 0 1,-1-1-1,1 1 1,0-1-1,0 1 1,0-1 0,0 1-1,0-1 1,0 1-1,0-1 1,0 0-1,0 0 1,0 0 0,0 1-1,0-1 1,0 0-1,0 0 1,0 0-1,0-1 1,0 1-1,0 0 1,0 0 0,0-1-1,0 1 1,0 0-1,0-1 1,0 1-1,0-1 1,1 0 0,6-2 16,0-1 1,-1 0 0,12-8 0,1-4 75,-1 0 1,0-2-1,-1 0 0,-1-1 0,-1-1 0,17-27 1,4-11 401,31-71 0,-12 5 303,-49 105-589,-1-1-1,-1 0 0,0 0 0,2-30 0,-8 33 6,1 17-213,0-1 1,0 1 0,0 0-1,0 0 1,0 0 0,0 0-1,0 0 1,0 0 0,0 0-1,0 0 1,-1 0 0,1 0-1,0 0 1,0 0 0,0 0-1,0 0 1,0 0 0,0-1-1,0 1 1,0 0-1,-1 0 1,1 0 0,0 0-1,0 0 1,0 0 0,0 0-1,0 1 1,0-1 0,0 0-1,-1 0 1,1 0 0,0 0-1,0 0 1,0 0 0,0 0-1,0 0 1,0 0 0,0 0-1,0 0 1,-1 0 0,1 0-1,0 0 1,0 0 0,0 1-1,0-1 1,0 0 0,0 0-1,0 0 1,0 0 0,0 0-1,0 0 1,0 0 0,0 0-1,0 1 1,0-1 0,0 0-1,0 0 1,0 0 0,-12 33 124,0 20-144,3 0 0,2 1 1,2-1-1,3 1 0,7 94 1,-3-133-133,1 0 0,0 0 1,8 22-1,-10-34 110,0-1 0,0 1 1,0 0-1,0-1 0,1 1 1,-1-1-1,1 1 0,-1-1 1,1 1-1,0-1 0,0 0 1,0 0-1,0 0 0,1 0 1,-1 0-1,0-1 0,1 1 1,-1-1-1,1 1 0,-1-1 1,1 0-1,0 0 0,0 0 1,-1 0-1,4 0 0,-3-1 17,0-1 0,-1 1 0,1-1 0,-1 1 0,1-1 0,-1 0 0,1 0 0,-1 0 0,0 0 0,0-1 1,1 1-1,-1 0 0,0-1 0,0 0 0,0 1 0,0-1 0,-1 0 0,1 0 0,0 0 0,1-4 0,18-33-397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5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86 17932,'-17'38'1763,"-13"42"0,26-66-1392,1 0 0,0 0 0,1 0 1,0 0-1,1 0 0,1 26 0,1-34-239,-1-1 0,1 0 0,1 0-1,-1 0 1,1 0 0,-1 0 0,6 9 0,-6-12-94,0-1 0,0 1 0,0 0 0,1-1 0,-1 1-1,1 0 1,-1-1 0,1 0 0,-1 1 0,1-1 0,0 0 0,0 0 0,-1 0-1,1 0 1,0 0 0,0 0 0,0-1 0,0 1 0,0-1 0,1 1 0,-1-1-1,0 0 1,2 0 0,2 0-6,-1-1 0,1 0 0,-1-1-1,0 1 1,1-1 0,-1 0 0,0 0 0,0 0-1,0-1 1,0 0 0,-1 0 0,1 0-1,-1-1 1,0 1 0,0-1 0,5-6 0,3-4 31,0-1 0,-1 0 0,15-26 1,-16 22 13,0 0 1,-1-1-1,7-27 1,-13 37-36,0 0 1,-1 0-1,0-1 0,-1 1 0,0 0 1,-1-1-1,0 1 0,-3-20 1,3 28-38,-1-1 0,1 1 0,0-1 0,-1 1 0,0 0-1,1-1 1,-1 1 0,0 0 0,0-1 0,-1 1 0,1 0 0,0 0 0,-1 0 0,1 0 0,-1 0 0,0 0 0,0 1 0,1-1 0,-1 1 0,0-1 0,0 1 0,-1-1 0,1 1 0,0 0 0,0 0 0,-1 0 0,1 0 0,0 1 0,-1-1 0,1 1 0,-1-1 0,1 1 0,-1 0 0,1 0 0,-1 0 0,1 0 0,0 0 0,-1 1 0,1-1 0,-1 1 0,-3 1 0,-6 2-166,0 1-1,0 0 0,0 0 1,1 2-1,0-1 1,-15 12-1,-24 14-373,36-28 196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6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17172,'4'4'1632,"6"-4"-992,3 0-176,9-4 689,4-6-241,5 1-208,5 1-104,1 1-216,0 0-176,1 4-432,-4 1-272,-8 9-584,-9 3-817,-14 9 1465,-6 1-312,-14 3-240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1 569 17308,'7'4'1920,"12"-1"-1264,8-8-224,9-7 865,14-6-513,8-1-96,7-3-584,2 4-400,-4 1 328,-2 4-96,-8 7-160</inkml:trace>
  <inkml:trace contextRef="#ctx0" brushRef="#br0" timeOffset="1">498 0 19036,'13'7'1888,"0"3"-1335,3 2-193,2 1 880,7 1-624,0 3-112,-2 2-112,-1 2-80,-8 10-104,-4 0-88,-8 15-56,-7 5-8,-8 10-200,-2 2-208,-3-2 280,1-5 16,0-13-72,3-8-40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16003,'1'1'121,"-1"-1"-1,1 0 0,-1 0 0,1 1 0,-1-1 0,1 0 0,0 0 0,-1 1 1,0-1-1,1 1 0,-1-1 0,1 1 0,-1-1 0,1 0 0,-1 1 0,0-1 1,1 1-1,-1 0 0,0-1 0,1 1 0,-1-1 0,0 1 0,0-1 0,0 1 1,0 0-1,0-1 0,1 2 0,2 24 635,-2-16 117,55 330 2750,-46-312-3528,-10-28-91,0 1 0,0-1 0,0 0 0,0 1 0,0-1 0,1 1 0,-1-1 0,0 0 0,0 1 0,0-1 0,1 0 0,-1 1 0,0-1 0,0 0 0,1 1 0,-1-1 0,0 0 0,1 0 0,-1 1 0,0-1 0,1 0 0,-1 0 0,1 0 0,-1 1 0,0-1 0,1 0 0,-1 0 0,1 0 0,-1 0 0,0 0 0,1 0 0,-1 0 0,1 0 0,-1 0 0,0 0 0,1 0 0,-1 0 0,1 0 0,-1 0 0,1 0 0,-1 0 0,0-1 0,1 1 0,-1 0 0,0 0 0,1 0 0,-1-1 0,0 1 0,1 0 0,-1 0 0,0-1 0,1 1 0,-1 0 0,0-1 1,0 1-1,1 0 0,-1-1 0,0 1 0,0-1 0,0 1 0,1 0 0,-1-1 0,0 1 0,0-1 0,0 1 0,0 0 0,0-1 0,7-16 59,-1-1 1,0 0 0,5-30-1,-3 11 0,48-200 498,-54 227-513,-2 7-29,1 0 0,-1 1 1,1-1-1,-1 0 1,1 1-1,0-1 0,0 0 1,1 1-1,-1-1 1,0 1-1,1 0 0,-1-1 1,1 1-1,3-3 1,-5 5-14,0 0 0,0 0-1,1-1 1,-1 1 0,0 0 0,0 0 0,0 0 0,1 0 0,-1 0 0,0 0 0,0 0 0,1 0 0,-1 0 0,0 0 0,0 0 0,1 0 0,-1 0 0,0 0 0,0 0 0,1 0 0,-1 0 0,0 0 0,0 0 0,1 0 0,-1 0 0,0 0 0,0 0 0,0 0-1,1 0 1,-1 1 0,0-1 0,0 0 0,0 0 0,1 0 0,-1 0 0,0 1 0,0-1 0,0 0 0,0 0 0,0 0 0,1 1 0,-1-1 0,0 0 0,0 0 0,0 0 0,0 1 0,0-1 0,3 15 100,-2-13-84,8 125 378,1 5-250,-11-131-149,1 0 1,0 0 0,0 0-1,1 0 1,-1 0 0,0 0-1,0 0 1,0-1 0,1 1-1,-1 0 1,0 0 0,1 0-1,-1 0 1,1 0 0,-1 0-1,1 0 1,-1-1-1,1 1 1,0 0 0,-1 0-1,2 0 1,-1-1 0,-1 0 0,1-1-1,0 1 1,-1 0 0,1-1 0,-1 1-1,1 0 1,0-1 0,-1 1 0,1-1-1,-1 1 1,1-1 0,-1 1-1,0-1 1,1 0 0,-1 1 0,1-1-1,-1 1 1,0-1 0,1 0 0,-1 0-1,18-48 23,10-58 1,18-55 7,-46 159-27,1 1-1,0-1 1,0 0 0,0 1-1,0-1 1,1 1 0,-1-1 0,1 1-1,0-1 1,3-3 0,-5 6-3,0 0 1,1 0-1,-1 0 0,0 0 1,0 0-1,1 0 1,-1 0-1,0 0 0,0 0 1,0 0-1,1 0 1,-1 0-1,0 0 0,0 0 1,1 0-1,-1 0 1,0 0-1,0 0 0,0 0 1,1 0-1,-1 0 1,0 0-1,0 1 1,0-1-1,0 0 0,1 0 1,-1 0-1,0 0 1,0 0-1,0 1 0,0-1 1,1 0-1,-1 0 1,0 0-1,0 1 0,0-1 1,0 0-1,0 0 1,0 1-1,5 20 62,0 68 67,-5-55-167,2 0 1,8 43-1,-10-76 0,0 0 0,1 0 0,-1 0 0,0 0 0,0 0 0,0 0-1,0-1 1,1 1 0,-1 0 0,0 0 0,1 0 0,-1-1 0,1 1 0,-1 0 0,1 0 0,-1-1 0,1 1 0,0 0 0,-1-1 0,1 1 0,0-1 0,-1 1 0,2 0 0,-1-1-22,0 0 0,0 0 0,0-1 0,-1 1 0,1 0 0,0-1 0,-1 1 1,1 0-1,0-1 0,-1 1 0,1-1 0,0 1 0,-1-1 0,1 1 0,-1-1 1,1 1-1,-1-1 0,1 0 0,-1 1 0,1-2 0,21-41-1319,-22 41 1418,25-63-1062,-14 33 339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09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53 16588,'-1'1'228,"-1"-1"1,1 0-1,-1 1 1,1-1-1,-1 1 0,1 0 1,-1-1-1,1 1 1,-1 0-1,1 0 1,0 0-1,-1 0 1,1 0-1,0 0 1,0 0-1,0 0 1,0 1-1,0-1 1,0 0-1,0 1 1,-1 1-1,-14 33 1843,15-34-1886,-19 64 1672,18-59-1775,1 0 1,0 0 0,0 1 0,0-1-1,1 1 1,0-1 0,2 8-1,-2-15-80,0 1 0,0-1 0,0 1 0,0 0 0,0-1 0,1 1 0,-1-1 0,0 1 0,0-1 0,1 1 0,-1-1-1,0 0 1,1 1 0,-1-1 0,1 1 0,-1-1 0,1 0 0,-1 1 0,0-1 0,1 0 0,-1 1 0,1-1 0,-1 0 0,1 0 0,-1 1-1,1-1 1,0 0 0,-1 0 0,1 0 0,-1 0 0,1 0 0,-1 0 0,1 0 0,0 0 0,-1 0 0,1 0 0,-1 0 0,1 0-1,-1 0 1,1-1 0,-1 1 0,1 0 0,-1 0 0,1 0 0,-1-1 0,1 1 0,0-1 0,28-18-11,-23 15 16,8-6 8,8-6-15,1 1 0,34-17 0,-51 29 9,0 0 1,0 1-1,-1 0 1,1 0-1,1 0 1,-1 1-1,0 0 1,0 0-1,0 1 1,1-1-1,-1 1 1,0 1-1,0-1 1,1 1-1,-1 0 1,9 3-1,-13-3 29,1 0 0,0 1 0,-1-1 0,1 1 0,-1-1 0,0 1 0,1 0 0,-1 0 0,0 0 0,0 0 0,0 0 0,0 1 0,-1-1-1,1 1 1,-1-1 0,1 1 0,-1-1 0,0 1 0,0 0 0,0 0 0,0-1 0,0 1 0,-1 0 0,1 0 0,-1 0 0,0 0 0,0 4 0,-4-4 387,-1-8-227,-3-9-34,-77-173 312,89 190-793,1 0 0,-1-1 0,0 0 0,1 0 0,0 0 0,0 0 0,-1-1 0,1 0 0,0 0 0,0 0 0,0-1 0,0 1 0,0-1 0,8-1 1,6-10-450,1-9-146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0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 17156,'0'-1'50,"0"1"0,0 0 0,0 0 0,0 0 0,0 0 0,-1-1 0,1 1 0,0 0 0,0 0 0,0 0 0,-1 0 0,1 0 0,0 0 0,0 0 0,0 0 0,-1-1 0,1 1 0,0 0 0,0 0 0,-1 0 0,1 0 0,0 0 0,0 0 0,-1 0 0,1 0 0,0 0 1,0 0-1,0 0 0,-1 1 0,1-1 0,0 0 0,0 0 0,-1 0 0,1 0 0,0 0 0,0 0 0,0 0 0,0 1 0,-1-1 0,1 0 0,0 0 0,0 0 0,0 0 0,0 1 0,-1-1 0,1 0 0,0 0 0,0 0 0,0 1 0,0-1 0,0 0 0,0 0 0,0 1 0,0-1 0,0 0 0,0 1 0,-4 18 683,3-16-526,-2 29 1019,0 0 0,3-1 0,5 59-1,28 94-237,-17-130-836,-15-49-140,1-1 1,0 1 0,0-1 0,1 0 0,-1 1 0,1-1-1,0 0 1,0-1 0,4 5 0,-6-8-7,-1 1 0,1-1 1,0 1-1,-1-1 0,1 0 1,0 1-1,0-1 0,-1 0 1,1 1-1,0-1 0,-1 0 1,1 0-1,0 0 0,0 0 1,0 0-1,-1 0 0,1 0 1,0 0-1,0 0 0,-1 0 0,1 0 1,0 0-1,0 0 0,-1-1 1,1 1-1,0 0 0,0-1 1,-1 1-1,1 0 0,0-1 1,-1 1-1,1-1 0,-1 1 1,1-1-1,0 1 0,-1-1 1,1-1-1,16-24 151,-4-8 8,-2 0 0,-1-1 0,6-39 0,0 1 26,24-82-135,-65 212-2214,16-41 1700</inkml:trace>
  <inkml:trace contextRef="#ctx0" brushRef="#br0" timeOffset="1">202 317 16259,'9'31'2249,"-4"-1"-1313,1-3-376,1-1 1305,0-6-753,1-4-384,2-10-840,0-6-552,-2-15 576,1 0-216,-2-10-168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1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0 556 14283,'1'2'149,"-1"-1"0,1 1 0,0-1 1,0 1-1,-1-1 0,1 0 0,0 1 0,0-1 0,0 0 0,0 0 0,1 0 0,-1 0 1,0 0-1,0 0 0,1 0 0,-1 0 0,1 0 0,-1-1 0,1 1 0,-1 0 1,1-1-1,-1 1 0,1-1 0,-1 0 0,3 1 0,-1-2 20,-1 1 0,1-1 0,0 0 0,-1 0 0,1 0 0,0 0-1,-1 0 1,1 0 0,-1-1 0,0 1 0,1-1 0,-1 0 0,0 1 0,2-4 0,4-2 38,0-1-1,-1 0 1,1-1 0,-2 0 0,0 0 0,0 0-1,0-1 1,-1 0 0,-1 0 0,0 0 0,0-1-1,-1 1 1,4-20 0,-7 29-182,0 0 1,0-1-1,0 1 1,0-1-1,0 1 1,0 0-1,0-1 1,0 1-1,-1-1 1,1 1-1,0 0 0,-1-1 1,1 1-1,-2-3 1,1 4-8,1-1 0,-1 1 0,1-1 0,-1 1 0,1 0 1,-1-1-1,1 1 0,-1-1 0,1 1 0,-1 0 0,0-1 0,1 1 0,-1 0 1,0 0-1,1 0 0,-1 0 0,0-1 0,1 1 0,-1 0 0,0 0 0,-1 0 1,0 1 13,0-1 1,0 1-1,-1 0 0,1-1 1,0 1-1,0 0 1,0 0-1,0 1 1,0-1-1,0 0 1,0 1-1,0-1 1,0 1-1,1-1 1,-3 4-1,-3 6 52,0-1-1,1 1 1,0 1-1,1-1 1,0 1-1,1 0 0,0 0 1,1 1-1,-2 14 1,3-13-3,1 0 0,0 0 1,0-1-1,2 1 0,0 0 0,0 0 0,1 0 1,5 15-1,-6-26-62,-1-1 1,1 1-1,0-1 1,0 1-1,0-1 1,1 0-1,-1 1 0,0-1 1,1 0-1,-1 0 1,1 0-1,0 0 1,0 0-1,0-1 1,0 1-1,3 2 0,-3-3-8,0-1 1,0 1-1,0-1 0,0 1 0,0-1 0,-1 0 0,1 0 0,0 0 0,0 0 0,0 0 0,0 0 0,0 0 0,0 0 0,0-1 0,0 1 0,0-1 1,2-1-1,4-2-1,-1 0 0,1-1 0,-1 0 0,0 0 0,-1-1 0,1 0 0,-1 0 0,8-10 0,7-12-51,-2 0 0,0-1 0,-2-1 0,-1-1 0,-2 0 0,19-59-1,-21 47 59,-2 0 0,-1-1 0,-3 0-1,2-82 1,-7 117 8,-1-1 0,-1 1 0,1-1 0,-2 0 0,1 1 0,-1 0 0,-4-11 0,6 20-25,0 0 0,0 0 0,0 0 0,0 0 0,0 0 0,0 0 0,0 0 0,0 0 0,0 0 0,0-1 0,0 1 0,0 0 0,0 0 0,0 0 0,-1 0 0,1 0-1,0 0 1,0 0 0,0 0 0,0 0 0,0 0 0,0 0 0,0 0 0,0 0 0,0 0 0,0 0 0,0 0 0,0 0 0,0 0 0,-1 0 0,1 0 0,0 0 0,0 0 0,0 0 0,0 0 0,0 0 0,0 0 0,0 0 0,0 0 0,0 0 0,0 0 0,0 0 0,0 0-1,-1 0 1,1 0 0,0 0 0,0 0 0,0 0 0,0 0 0,0 0 0,0 0 0,0 0 0,0 0 0,0 0 0,0 1 0,0-1 0,0 0 0,0 0 0,0 0 0,0 0 0,0 0 0,0 0 0,0 0 0,0 0 0,-4 9-8,0 10-5,0 56 70,7 110 0,0-112-19,-1-29 21,7 127 169,-4-145-166,-1-18-48,-4-8-15,0 0 0,1 0 0,-1 0 0,0 0 0,0-1 1,0 1-1,1 0 0,-1 0 0,0 0 0,0 0 1,0 0-1,1 0 0,-1 0 0,0 0 0,0-1 1,0 1-1,0 0 0,1 0 0,-1 0 0,0 0 1,0-1-1,0 1 0,0 0 0,0 0 0,0 0 0,0 0 1,1-1-1,-1 1 0,0 0 0,0 0 0,0-1 1,0 1-1,0 0 0,0 0 0,0 0 0,0-1 1,4-17-34,-1 1 0,0-1 1,-2 0-1,0-1 1,-2-34-1,0 10-11,1 30 30,0-1-12,0 0 0,-1 1 0,-4-23 0,4 35 20,1 3 2,0 12-2,4 19 2,-3-28 2,15 47-8,-15-48 9,1 0 0,0-1 0,-1 1-1,1-1 1,1 0 0,-1 1 0,0-1 0,1 0 0,-1 0-1,1 0 1,4 2 0,-6-4 1,1 0 1,-1 0-1,1-1 0,-1 1 0,1-1 1,-1 1-1,1-1 0,-1 0 0,1 1 1,0-1-1,-1 0 0,1 0 0,-1 0 1,1 0-1,0-1 0,-1 1 0,1 0 1,-1-1-1,1 1 0,-1-1 0,1 1 1,-1-1-1,1 0 0,-1 1 0,0-1 1,1 0-1,-1 0 0,0 0 0,0 0 1,1 0-1,-1-1 0,0 1 0,1-2 0,5-5 4,-1 0-1,0-1 1,9-16-1,-12 19-2,5-9-1,-4 8 3,0 0 0,0 0 0,1 0 0,-1 0 0,10-9 0,-13 16-2,-1 0 0,0-1 0,1 1 0,-1-1 1,0 1-1,1 0 0,-1-1 0,1 1 0,-1 0 1,1 0-1,-1 0 0,0-1 0,1 1 0,-1 0 0,1 0 1,-1 0-1,1 0 0,0 0 0,-1 0 0,1 0 0,-1 0 1,1 0-1,-1 0 0,1 0 0,-1 0 0,1 0 1,-1 0-1,1 0 0,-1 0 0,1 1 0,0-1 0,0 1 2,0 0-1,0 0 1,0 0-1,0 1 0,0-1 1,0 0-1,0 1 0,0-1 1,-1 0-1,2 4 0,11 41 46,-12-40-37,1 5 13,0-2-1,0 1 1,0-1-1,1-1 0,0 1 0,6 11 0,-9-19-16,1 0 0,-1-1 0,0 1-1,1 0 1,-1-1 0,1 1 0,-1-1-1,1 1 1,-1-1 0,1 1 0,-1-1 0,1 1-1,0-1 1,-1 0 0,1 1 0,-1-1 0,1 0-1,0 0 1,-1 1 0,1-1 0,0 0-1,0 0 1,-1 0 0,1 0 0,0 0 0,-1 0-1,2 0 1,0 0 4,0-1 1,0 1-1,0-1 0,0 0 1,0 0-1,-1 0 0,1 0 0,0 0 1,-1 0-1,3-2 0,5-5 21,-1-1 1,13-16-1,-16 19-32,18-24-2,20-25-148,-38 50 102,-1 0-1,1 1 1,0 0-1,0 0 0,1 0 1,-1 0-1,1 1 1,7-3-1,-12 5 23,0 1-1,0-1 1,0 1 0,0 0-1,0 0 1,0-1 0,0 1-1,0 0 1,0 0 0,1 0-1,-1 0 1,0 0 0,0 0-1,0 1 1,0-1 0,0 0-1,0 0 1,0 1 0,0-1-1,0 1 1,0-1 0,0 1-1,0-1 1,0 1 0,0 0-1,0-1 1,0 1 0,0 0-1,-1 0 1,1 0 0,0 0-1,-1-1 1,1 1 0,0 0-1,-1 0 1,1 0 0,-1 0-1,0 0 1,1 1 0,-1-1-1,0 0 1,0 0 0,1 0-1,-1 0 1,0 0 0,0 0-1,0 0 1,0 1 0,-1-1-1,1 0 1,0 0-1,0 0 1,-1 2 0,1-3-15,0 0 0,0 1-1,0-1 1,0 0 0,0 1 0,0-1 0,0 0 0,0 0-1,-1 1 1,1-1 0,0 0 0,0 1 0,0-1 0,0 0 0,0 0-1,0 1 1,-1-1 0,1 0 0,0 0 0,0 1 0,0-1 0,-1 0-1,1 0 1,0 0 0,0 1 0,-1-1 0,1 0 0,0 0 0,0 0-1,-1 0 1,1 0 0,0 1 0,-1-1 0,1 0 0,0 0 0,-1 0-1,1 0 1,0 0 0,0 0 0,-1 0 0,1 0 0,0 0-1,-1 0 1,1 0 0,0-1 0,-1 1 0,1 0 0,0 0 0,0 0-1,-1 0 1,1 0 0,0 0 0,0-1 0,-1 1 0,1 0 0,0 0-1,0 0 1,-1-1 0,1 1 0,0 0 0,0 0 0,0-1-1,-13-17-1069,0-7 412,-2-4-231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1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 18700,'-6'-4'2216,"5"6"-1271,1 7-385,1 0 1360,4 1-455,5 0-1193,-2-3-785,-2-1 537,-3-2-176,-2-3-184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78 16339,'-2'-6'477,"0"0"-1,1 1 1,0-1-1,0 0 1,0 0-1,0 0 1,1 0-1,0 0 0,0 0 1,1 0-1,1-6 1,6 56 1677,-2 3-1561,3 0 0,1 0 0,3-2 0,19 50 0,-11-47-361,36 103 179,-51-134-342,-2 1-1,-1-1 1,0 1 0,-1 0-1,0 0 1,-3 33-1,0-46-26,1 0-1,-1 0 0,0-1 0,0 1 0,-1 0 0,0-1 1,1 1-1,-2-1 0,1 0 0,0 1 0,-5 5 1,6-9-27,-1 0 1,1 0-1,0 1 1,-1-1-1,1 0 1,-1 0 0,1-1-1,-1 1 1,1 0-1,-1 0 1,1-1-1,-1 1 1,0-1 0,0 0-1,1 1 1,-1-1-1,0 0 1,1 0 0,-1 0-1,0 0 1,0 0-1,1 0 1,-1-1-1,0 1 1,1 0 0,-1-1-1,0 0 1,1 1-1,-1-1 1,1 0-1,-1 0 1,1 0 0,-1 0-1,1 0 1,-2-2-1,-6-4 6,0 0 0,1-1 0,1 0-1,-1-1 1,1 1 0,1-1 0,-1-1-1,2 1 1,-1-1 0,1 0 0,-4-12 0,3 4-93,0 1 1,2-1 0,0 0 0,0 0-1,2-1 1,-1-19 0,4 26-124,-1 0 0,2 0 0,-1-1 0,2 1-1,0 0 1,5-14 0,3-1-207,21-38-1,-5 18-29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2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166 110 16059,'-2'-2'174,"0"0"-1,-1 0 1,1 1-1,0-1 1,0 1-1,-1 0 0,1-1 1,-1 1-1,0 0 1,1 1-1,-1-1 0,0 0 1,1 1-1,-1 0 1,0-1-1,1 1 1,-1 0-1,0 0 0,0 1 1,1-1-1,-1 0 1,0 1-1,1 0 0,-1 0 1,0 0-1,1 0 1,-1 0-1,1 0 1,-1 0-1,1 1 0,-4 2 1,-1 1 88,1 1 0,-1-1 0,1 1 0,-1 0 1,2 1-1,-1-1 0,1 1 0,0 0 0,-4 9 1,6-10-180,0 1 0,0 0 0,1 0 1,0 0-1,1 1 0,-1-1 1,1 0-1,0 14 0,1-19-68,0 1 0,0 0 0,0-1 0,1 1 0,-1 0 0,1 0-1,-1-1 1,1 1 0,0-1 0,0 1 0,0-1 0,0 1-1,1-1 1,-1 1 0,1-1 0,-1 0 0,1 0 0,0 0 0,0 0-1,0 0 1,0 0 0,0 0 0,0-1 0,0 1 0,1-1 0,2 2-1,-1-2-8,-1-1 0,0 1 0,0-1-1,1 0 1,-1 0 0,0 0-1,0 0 1,1-1 0,-1 1-1,0-1 1,0 0 0,0 0 0,0 0-1,0 0 1,0-1 0,0 1-1,0-1 1,0 1 0,0-1 0,-1 0-1,4-4 1,5-3 7,0-1 1,-1 0-1,13-18 0,6-12 24,33-64 0,-44 73-27,-15 26-7,-2 2-1,0 1 0,0-1 0,1 1 1,-1 0-1,1-1 0,-1 1 0,1 0 0,0 0 1,0 0-1,0 0 0,0 1 0,0-1 0,4-2 0,-5 4-1,-1 0 0,0 0 0,1 0 0,-1 0 0,0 0 0,1 0-1,-1 0 1,0 0 0,1 0 0,-1 0 0,0 0 0,1 0 0,-1 0-1,0 0 1,1 0 0,-1 0 0,0 1 0,0-1 0,1 0 0,-1 0-1,0 0 1,0 0 0,1 1 0,-1-1 0,0 0 0,0 0 0,1 1-1,-1-1 1,0 0 0,0 0 0,0 1 0,0-1 0,1 0 0,-1 0-1,0 1 1,0 0 0,4 13 15,-4-11-6,9 59 126,-8-46-49,0-1 0,1 0 0,1 0 0,1 0 0,0 0 0,0-1 0,10 19 0,-14-32-76,1 0-1,-1-1 1,1 1-1,-1 0 1,1-1-1,-1 1 1,1-1 0,-1 1-1,1-1 1,-1 1-1,1-1 1,-1 1-1,1-1 1,0 1 0,-1-1-1,1 0 1,0 0-1,0 1 1,-1-1-1,1 0 1,0 0 0,0 0-1,-1 1 1,1-1-1,0 0 1,0 0 0,-1 0-1,1 0 1,0-1-1,0 1 1,-1 0-1,1 0 1,0 0 0,0-1-1,-1 1 1,1 0-1,0-1 1,-1 1-1,1 0 1,0-1 0,-1 1-1,1-1 1,-1 1-1,1-1 1,-1 1-1,1-1 1,-1 0 0,1 1-1,0-2 1,4-4 58,1-1-1,-1 0 1,6-12 0,-8 14-37,23-41 156,-12 19-89,30-40 0,-42 65-98,-1 0 1,1 0-1,0 0 1,-1 0 0,1 0-1,0 1 1,0-1-1,0 1 1,1-1 0,-1 1-1,0 0 1,0 0-1,1 0 1,2-1 0,-4 2-1,1 0 0,-1 0 1,0 0-1,0 0 0,1 0 1,-1 0-1,0 1 1,1-1-1,-1 0 0,0 1 1,0-1-1,0 1 0,1-1 1,-1 1-1,0 0 1,0 0-1,0-1 0,0 1 1,0 0-1,0 0 1,0 0-1,0 0 0,-1 0 1,1 0-1,0 0 0,0 0 1,-1 1-1,1 0 1,17 43 32,-16-38-22,1 0 0,-1 0 0,1 0 0,0-1-1,0 1 1,1-1 0,0 0 0,8 10 0,-11-15-11,0 0 0,-1-1-1,1 1 1,0-1 0,0 1 0,0-1 0,0 1-1,0-1 1,0 0 0,0 0 0,0 1-1,0-1 1,0 0 0,-1 0 0,1 0 0,0 0-1,0 0 1,0 0 0,0 0 0,0 0 0,0-1-1,0 1 1,0 0 0,0 0 0,0-1 0,0 1-1,0-1 1,0 1 0,0-1 0,-1 1 0,1-1-1,0 1 1,1-2 0,2-3-41,1 1-1,-1-1 1,0 0-1,3-6 1,-4 8-14,14-22-327,-9 12-319,1 0 0,0 0 0,1 1 1,0 0-1,1 1 0,0 0 1,18-12-1,-13 14-386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 19652,'0'2'56,"-3"13"455,1 0-1,1 1 0,0-1 1,1 1-1,2 17 1,-2-31-491,1 1 1,-1 0-1,1-1 1,-1 1-1,1-1 1,0 1-1,0-1 1,0 0-1,0 1 0,1-1 1,-1 0-1,1 1 1,-1-1-1,1 0 1,0 0-1,-1-1 1,1 1-1,0 0 1,0 0-1,1-1 0,-1 1 1,0-1-1,0 0 1,1 0-1,-1 0 1,1 0-1,-1 0 1,1 0-1,-1-1 1,1 1-1,-1-1 0,1 0 1,0 1-1,-1-1 1,1-1-1,-1 1 1,1 0-1,0-1 1,2 0-1,5-1 7,1-1 0,-1 0 0,0 0 0,-1-1 0,1 0 0,12-9-1,53-37 339,-56 36-246,-18 13-102,0 0 0,1 0 1,-1 0-1,0 0 0,1 0 0,-1 1 0,1-1 0,-1 0 0,1 1 1,-1-1-1,1 1 0,-1 0 0,1-1 0,-1 1 0,1 0 0,2 0 1,-3 0-6,0 1 0,0 0 0,0-1 0,0 1 0,-1 0 0,1-1 0,0 1 0,0 0 0,-1 0 0,1-1 0,-1 1 0,1 0 0,-1 0 0,1 0 0,-1 0 0,0 0 0,1 0 0,-1 0 0,0 0 0,0 0 0,1 0 0,-1 0 0,0 0 0,0 0 0,0 0 0,-1 1 0,2 25 133,1 20 24,-1-44-158,-1 0 1,1-1-1,0 1 1,0-1-1,0 1 0,0-1 1,0 1-1,0-1 0,1 0 1,-1 1-1,1-1 0,-1 0 1,1 0-1,3 3 0,-3-4-1,0 0 0,-1-1-1,1 1 1,0 0-1,0-1 1,0 1-1,0-1 1,0 1 0,0-1-1,0 0 1,-1 0-1,1 0 1,0 0-1,0 0 1,0-1 0,0 1-1,0 0 1,0-1-1,0 1 1,-1-1-1,1 0 1,0 0 0,0 0-1,-1 0 1,3-1-1,7-5 31,-1 0-1,16-14 0,-21 17-23,111-113 287,-102 102-272,16-11 21,-28 25-47,-1 0-1,0 0 0,0 1 0,1-1 1,-1 1-1,0-1 0,1 1 0,-1 0 0,0-1 1,1 1-1,1 0 0,-2 0 0,-1 0 1,1 0-1,-1 0 0,1 0 1,-1 0-1,1 1 1,-1-1-1,1 0 0,0 0 1,-1 1-1,1-1 0,-1 0 1,0 1-1,1-1 0,-1 1 1,1-1-1,-1 0 0,0 1 1,1-1-1,-1 1 0,0-1 1,1 1-1,-1-1 1,0 1-1,0 0 0,1-1 1,-1 2-1,6 40 183,-6-36-154,1 0 0,-1-1 1,1 1-1,0 0 0,1 0 1,-1-1-1,5 10 0,-5-14-25,0 1 0,0-1 0,0 0 0,1 1 0,-1-1 0,0 0 0,1 0 1,-1 0-1,1 0 0,-1 0 0,1 0 0,0 0 0,0 0 0,-1-1 0,1 1 0,0-1 0,0 1 0,-1-1 0,1 0 0,0 0 0,0 0 0,0 0 0,0 0 0,0 0 1,-1 0-1,1 0 0,0-1 0,0 1 0,2-2 0,6 0 2,-1-1 1,0 0-1,1-1 0,-1 0 1,0-1-1,9-6 1,50-39 36,-41 30-33,26-26-1,-37 32-37,0 0-1,30-20 0,-46 34 24,1 0 1,-1 0-1,0-1 0,0 1 0,0 0 0,1 0 1,-1 0-1,0-1 0,0 1 0,1 0 0,-1 0 1,0 0-1,0 0 0,1 0 0,-1 0 0,0-1 1,0 1-1,1 0 0,-1 0 0,0 0 0,0 0 1,1 0-1,-1 0 0,0 0 0,1 0 0,-1 0 1,0 0-1,1 0 0,-1 0 0,0 0 0,0 1 1,1-1-1,-1 0 0,0 0 0,0 0 0,1 0 1,-1 0-1,0 1 0,0-1 0,1 0 0,-1 0 1,0 0-1,0 1 0,0-1 0,0 0 0,1 0 1,-1 1-1,0-1 0,0 0 0,0 0 0,0 1 1,0-1-1,0 0 0,0 0 0,1 1 0,-1-1 1,0 0-1,0 1 0,0-1 0,0 0 0,0 0 1,0 1-1,-1-1 0,1 0 0,0 1 0,0-1 1,0 0-1,0 0 0,0 1 0,-6 19-26,6-20 27,-1 3 2,-32 71-345,28-64 6,0 0-1,-1 0 0,0-1 1,-1 0-1,-8 9 0,14-17 309,1 0 0,-1 0 0,0 0 0,0 0 0,0-1 0,0 1 0,0 0 0,0 0 0,0-1 0,0 1 0,0-1 0,-1 1 0,1-1 0,0 0 0,0 1 1,0-1-1,-1 0 0,1 0 0,0 0 0,0 1 0,0-1 0,-1-1 0,1 1 0,0 0 0,0 0 0,-1 0 0,1-1 0,0 1 0,-2-1 0,-14-19-566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2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62 286 12211,'1'-5'475,"-1"1"1,0 0 0,-1-1-1,1 1 1,-2-7 0,2 10-398,-1 0 1,1 1-1,0-1 0,0 1 1,0-1-1,-1 1 0,1-1 1,0 1-1,0 0 0,-1-1 1,1 1-1,0-1 0,-1 1 1,1-1-1,-1 1 1,1 0-1,-1-1 0,1 1 1,0 0-1,-1 0 0,0-1 1,0 1 18,0 0-1,0 0 1,0 0 0,1 0 0,-1 1 0,0-1 0,0 0 0,0 1-1,1-1 1,-1 0 0,0 1 0,1-1 0,-1 1 0,0-1 0,1 1-1,-1-1 1,0 1 0,1-1 0,-1 1 0,0 0 0,-2 4 147,-1 0 0,1 0 0,0 0 0,0 1 1,1-1-1,-1 1 0,1 0 0,0-1 0,1 1 0,0 0 1,-1 7-1,-1 13 466,0 29 0,3-49-599,0 0 29,1 29 367,-1-34-477,0 1 0,0-1 0,1 1 0,-1-1 0,1 1 0,-1-1 0,1 0 0,-1 1 1,1-1-1,0 0 0,-1 0 0,1 1 0,0-1 0,0 0 0,0 0 0,0 0 0,0 0 0,0 0 0,2 1 0,-2-2-14,0 0-1,0 0 1,0 0-1,0 0 1,0 0 0,0 0-1,0 0 1,0 0 0,0-1-1,0 1 1,0 0 0,0-1-1,0 1 1,0 0-1,0-1 1,0 0 0,0 1-1,0-1 1,0 1 0,0-1-1,-1 0 1,1 0-1,0 1 1,-1-1 0,1 0-1,0 0 1,-1 0 0,1 0-1,0-1 1,18-32 147,-18 33-158,20-50 68,-2-2 1,-2 0-1,-3 0 0,12-86 0,-23 121-44,-1 1 0,0-20-1,-5 30 53,-1 16-33,-3 16 9,7-25-57,-21 144 73,18-121-261,2 0 0,1 1-1,1-1 1,5 30 0,2-24 14,2-12-82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14979,'12'83'7218,"1"12"-5521,26 94 0,-39-188-1694,3 8 52,0 0 1,0 0 0,1 0-1,9 16 1,-13-24-51,1 0 0,0 0 0,0 0 0,-1 0 0,1 0 1,0 0-1,0 0 0,0 0 0,0-1 0,0 1 0,1 0 0,-1 0 0,0-1 0,0 1 0,0-1 1,1 1-1,-1-1 0,2 0 0,-2 0-2,1 0 1,0 0 0,-1 0-1,1-1 1,-1 1-1,1-1 1,-1 0-1,1 1 1,-1-1 0,0 0-1,1 0 1,-1 0-1,0 1 1,1-2-1,-1 1 1,0 0 0,0 0-1,0 0 1,1-2-1,11-15 9,-1-1 0,-1-1 0,-1 1-1,0-2 1,9-30 0,2-1-5,-12 29-9,-6 14 1,0 0 0,1 0 0,0 0 0,1 1-1,-1 0 1,2 0 0,-1 0 0,13-13 0,-18 21 1,0-1 0,1 1 0,-1-1 0,1 1 0,-1 0 0,1-1 1,-1 1-1,0 0 0,1-1 0,-1 1 0,1 0 0,-1 0 1,1 0-1,0-1 0,-1 1 0,1 0 0,-1 0 0,1 0 0,-1 0 1,1 0-1,-1 0 0,1 0 0,-1 0 0,1 0 0,0 0 1,-1 0-1,1 1 0,-1-1 0,1 0 0,-1 0 0,1 1 0,0 0 3,0 0-1,0 0 1,0 0-1,0 0 1,0 0 0,-1 0-1,1 1 1,0-1-1,-1 0 1,1 0-1,-1 1 1,1 1-1,5 47 73,-5-46-70,0 13 62,-1 0-1,-1 1 1,-1-1 0,0 0-1,-1 0 1,-1 0 0,0 0-1,-1-1 1,-1 0 0,-1 0-1,0 0 1,-1-1 0,-1 0-1,-16 22 1,20-32-20,0 1 0,-1-1 0,1 0 0,-1-1 0,0 1 0,-1-1-1,1 0 1,-1-1 0,0 0 0,-8 3 0,12-5-44,0 0 0,0 0 1,1-1-1,-1 1 0,0-1 0,0 0 1,0 0-1,0 0 0,0 0 0,0 0 0,1-1 1,-6 0-1,6 0-28,0 0 0,1 0 1,-1 0-1,0 0 0,1 0 1,-1-1-1,0 1 0,1 0 1,0-1-1,-1 1 0,1-1 1,0 1-1,0-1 0,0 0 1,0 1-1,0-1 0,0 0 1,0 0-1,-1-4 0,1 2-137,1 0 0,-1 0-1,0 0 1,1 0 0,0 0 0,0 0 0,0 0-1,1 0 1,-1 0 0,1 0 0,0 0-1,0 0 1,1 0 0,-1 1 0,1-1-1,0 0 1,0 1 0,0-1 0,0 1-1,0-1 1,5-4 0,6-6-911,1 1 0,0 1 0,22-17 0,-14 13-28,2-5-99,-1 0-1,23-28 1,9-16 1827,-54 63-498,0 1 0,0-1 0,0 1 0,0 0-1,0 0 1,0 0 0,1-1 0,-1 1 0,0 0 0,1 1-1,-1-1 1,1 0 0,-1 0 0,1 1 0,-1-1 0,1 0-1,2 0 1,-3 2-19,0-1-1,1 1 0,-1-1 0,0 1 1,0-1-1,0 1 0,0 0 0,0-1 1,0 1-1,0 0 0,0 0 0,0 0 1,0 0-1,-1 0 0,1 0 0,0 0 1,-1 0-1,1 0 0,0 0 0,-1 0 1,1 0-1,-1 0 0,0 1 1,1-1-1,-1 2 0,11 34 1389,-2 0 0,8 63 0,-11-55-823,17 62 0,-22-106-666,-1 0 0,0 0 0,0 1 1,1-1-1,-1 0 0,1 0 0,-1 0 0,1 0 0,0 0 0,-1 0 0,1 0 1,0 0-1,0 0 0,-1 0 0,3 2 0,-3-3-5,1 0 1,-1 0-1,1-1 0,-1 1 0,0 0 0,1 0 1,-1 0-1,1 0 0,-1 0 0,0 0 0,1 0 1,-1-1-1,0 1 0,1 0 0,-1 0 0,0-1 1,1 1-1,-1 0 0,0 0 0,0-1 0,1 1 1,-1 0-1,0-1 0,0 1 0,1 0 0,-1-1 1,0 1-1,0 0 0,0-1 0,0 0 0,3-5 20,-1 0-1,0 0 1,0-1-1,1-10 0,0-15 22,-1 1 0,-1-1 0,-2 0 0,-2 1 0,0-1 0,-2 1 0,-16-55 0,12 67 13,6 28-134,8 30-646,-4-36 513,0 0 0,0 0-1,0-1 1,0 1-1,0-1 1,1 1 0,-1-1-1,1 1 1,0-1 0,-1 0-1,1 0 1,0 0-1,0 0 1,1 0 0,1 1-1,-2-2 83,0 0 0,-1-1 0,1 1-1,0-1 1,0 0 0,-1 0-1,1 1 1,0-1 0,0 0 0,0-1-1,0 1 1,-1 0 0,1 0-1,0-1 1,0 1 0,-1-1 0,1 1-1,0-1 1,-1 0 0,1 0-1,0 0 1,-1 0 0,1 0 0,1-2-1,19-14-904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67 13123,'15'-4'4156,"-15"4"-4106,-21 16 4133,4-4-3178,8-5-767,1 2 0,0-1 0,1 1 0,-1 0 0,2 0 0,-1 1 0,1 0 1,1 0-1,0 1 0,-5 12 0,8-14-194,-1-1-1,1 0 1,0 1 0,1 0 0,-1-1-1,2 1 1,-1 0 0,2 0-1,-1-1 1,1 1 0,0 0 0,1-1-1,5 18 1,-7-24-36,1 0-1,-1 0 1,1-1-1,0 1 1,0 0-1,0 0 0,0 0 1,0-1-1,0 1 1,0 0-1,0-1 1,1 1-1,-1-1 1,1 1-1,-1-1 1,1 0-1,0 0 1,-1 0-1,1 0 1,0 0-1,0 0 1,0 0-1,0 0 1,0-1-1,0 1 1,0-1-1,0 1 0,0-1 1,0 0-1,2 0 1,0-1-4,-1 0-1,1 0 1,-1 0-1,1 0 1,-1-1 0,1 0-1,-1 1 1,0-1-1,0-1 1,0 1 0,0 0-1,0-1 1,-1 1-1,1-1 1,2-3 0,6-9 1,-1 1-1,0-1 1,-2-1 0,1 0 0,-2 0 0,0 0 0,-1-1 0,-1 0 0,0 0 0,-2 0 0,0-1 0,0 0 0,-1-27 0,-3 42 10,0 4-5,-2 10-4,-3 20 6,3 0 31,1 32 1,2-50-4,1 0 0,0-1 0,1 1 0,1 0-1,5 16 1,-8-27-32,1-1-1,-1 0 1,0 0 0,1 0-1,-1 1 1,1-1-1,0 0 1,-1 0 0,1 0-1,0 0 1,0 0-1,0 0 1,-1 0-1,1-1 1,0 1 0,0 0-1,0 0 1,1-1-1,1 2 1,-2-2-1,0 0 1,0 0-1,1 0 1,-1-1-1,0 1 1,0 0-1,1 0 1,-1-1-1,0 1 1,0-1-1,0 0 1,0 1-1,0-1 1,0 0-1,0 1 1,0-1-1,0 0 1,0 0-1,0 0 1,0 0-1,0 0 1,0-1-1,16-21 55,-1 0 0,-1-1 0,18-39-1,-18 35-84,0 0 0,26-35 0,-39 60 14,0 0 0,1 1 0,-1-1 0,1 0 0,-1 1 0,1 0 0,0 0 0,0 0 0,0 0 0,5-3 0,-7 5 5,0 0 0,0 0 0,0 0 0,0 0 0,0 0-1,0 0 1,0 0 0,1 0 0,-1 0 0,0 0 0,0 1 0,0-1-1,0 0 1,0 1 0,0-1 0,0 1 0,0-1 0,-1 1 0,1-1-1,0 1 1,0 0 0,0-1 0,0 1 0,-1 0 0,1 0-1,0-1 1,-1 1 0,1 0 0,-1 0 0,1 0 0,-1 0 0,1 0-1,-1 0 1,0 0 0,1 0 0,-1 0 0,0 1 0,5 11-12,-2 1 1,0 0-1,2 24 1,-3-22 67,0 0 0,7 21 0,-9-36-48,0-1 0,0 1 0,0-1-1,0 1 1,0-1 0,0 0-1,0 1 1,0-1 0,0 1 0,0-1-1,0 1 1,1-1 0,-1 0 0,0 1-1,0-1 1,0 1 0,1-1-1,-1 0 1,0 1 0,1-1 0,-1 0-1,0 1 1,1-1 0,-1 0-1,0 0 1,1 1 0,-1-1 0,0 0-1,1 0 1,-1 0 0,1 1 0,-1-1-1,1 0 1,-1 0 0,0 0-1,1 0 1,-1 0 0,1 0 0,-1 0-1,1 0 1,-1 0 0,1 0-1,-1 0 1,0 0 0,1 0 0,-1 0-1,1-1 1,-1 1 0,1 0 0,-1 0-1,0 0 1,1-1 0,-1 1-1,1 0 1,-1 0 0,0-1 0,0 1-1,1 0 1,-1-1 0,0 1-1,1 0 1,-1-1 0,0 1 0,0-1-1,1 0 1,17-30 130,-16 27-127,11-25 54,-5 11-46,0 1 0,1 0-1,1 0 1,0 1 0,1 0-1,21-23 1,-31 38-18,0 0 1,1 0-1,-1-1 0,0 1 0,1 0 1,-1 0-1,1 0 0,-1 1 0,1-1 1,-1 0-1,1 1 0,0-1 0,-1 1 1,1-1-1,0 1 0,-1 0 0,1-1 1,0 1-1,0 0 0,1 0 0,-1 1 1,-1 0 0,1-1 0,-1 1-1,0 0 1,1 0 0,-1 0 0,0-1-1,1 1 1,-1 1 0,0-1 0,0 0-1,0 0 1,0 0 0,0 1 0,0-1-1,0 0 1,0 3 0,3 5-7,0 1 1,-1 0-1,0 0 0,2 20 1,3 42-152,-8-66-2253,-2-52 1416,3 17 306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5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79 283 16203,'-6'5'470,"0"1"-1,0-1 0,1 1 0,0 0 0,0 0 0,0 1 0,1 0 0,0 0 0,-6 12 0,6-9-172,0 0 0,0 1-1,1-1 1,1 1 0,0 0 0,-1 15 0,2-21-216,1 0 1,1 0 0,-1 0 0,1 0 0,0 0 0,0 0-1,3 6 1,-4-10-65,0 0 0,1 1 0,-1-1 0,1 0 0,-1 0 0,1 0 0,-1 0 0,1 0 0,0 0 0,0 0 0,-1-1 0,1 1 0,0 0 0,0 0 0,0 0 0,0-1 0,0 1 0,0-1 0,0 1 0,0 0 0,0-1 0,0 0 0,0 1 0,1-1 0,-1 0 0,0 1 0,0-1 0,0 0 0,0 0 0,1 0 0,-1 0 0,0 0 0,0 0 0,0-1 0,0 1 0,2-1 0,1-1 21,1 0 0,-1 0 0,1-1 0,-1 0 0,0 0 1,0 0-1,0 0 0,-1-1 0,1 0 0,-1 1 0,0-1 1,0 0-1,5-9 0,3-6 66,15-39-1,-14 25-56,0-1 1,-3 0-1,-1-1 0,-1 0 0,-2-1 1,-1 1-1,-2-1 0,-3-41 0,1 76-43,0-1 0,0 0 0,0 1-1,0-1 1,-1 0 0,1 1 0,0-1-1,-1 0 1,1 1 0,-1-1-1,0 1 1,0-1 0,1 1 0,-3-3-1,3 4-1,0 0 1,-1 0-1,1 0 0,-1 0 0,1 0 0,-1 0 0,1 0 0,0 0 0,-1 0 0,1 0 0,-1 0 0,1 0 1,-1 1-1,1-1 0,0 0 0,-1 0 0,1 0 0,0 1 0,-1-1 0,1 0 0,-1 0 0,1 1 0,0-1 1,0 0-1,-1 0 0,1 1 0,0-1 0,-1 0 0,1 1 0,0-1 0,0 1 0,-1 0 0,-3 5 27,1 1 0,-1 0-1,1 1 1,-4 11-1,-8 34 295,2 0 0,3 0 0,2 1 0,-2 106 1,9-156-288,1 0 0,1-1 0,-1 1 1,1-1-1,-1 1 0,1 0 1,0-1-1,0 0 0,1 1 0,1 4 1,-2-8-33,-1 1 0,0-1 1,1 0-1,-1 1 0,0-1 0,1 0 1,-1 1-1,1-1 0,-1 0 1,1 1-1,-1-1 0,1 0 0,-1 0 1,1 0-1,-1 1 0,1-1 1,-1 0-1,1 0 0,-1 0 0,1 0 1,-1 0-1,1 0 0,-1 0 1,1 0-1,-1 0 0,1 0 0,1-1-14,0 0 0,-1 0 0,1 0 0,0 0-1,-1 0 1,1 0 0,-1 0 0,1 0 0,-1 0-1,3-4 1,5-5-209,-1-2 0,0 1 0,10-23 0,-10 19-165,1 0 0,10-13 0,-19 28 366,0-1-1,0 1 1,0-1 0,1 1-1,-1-1 1,0 1 0,1-1-1,-1 1 1,0 0 0,1-1 0,-1 1-1,1 0 1,-1-1 0,0 1-1,1 0 1,-1-1 0,1 1-1,-1 0 1,1 0 0,-1 0 0,1-1-1,-1 1 1,1 0 0,-1 0-1,1 0 1,-1 0 0,1 0-1,-1 0 1,1 0 0,-1 0 0,1 0-1,-1 0 1,1 0 0,-1 0-1,1 1 1,-1-1 0,1 0-1,-1 0 1,1 0 0,-1 1 0,1-1-1,-1 0 1,1 1 0,-1-1-1,0 0 1,1 1 0,-1-1-1,0 1 1,1-1 0,-1 0 0,1 2-1,14 32 70,-4-8 274,-11-26-310,1 1 0,0-1 0,-1 1 0,1-1 0,0 1 0,-1-1-1,1 1 1,0-1 0,0 0 0,0 0 0,-1 1 0,1-1 0,0 0 0,0 0 0,0 0 0,0 0 0,-1 0 0,1 0 0,0 0 0,0 0 0,0 0 0,0 0 0,-1-1 0,1 1 0,0 0 0,0 0 0,0-1 0,-1 1 0,1-1 0,0 1 0,-1 0 0,1-1 0,0 0 0,-1 1 0,1-1 0,0 1 0,-1-1 0,1 0-1,0 0 1,22-31 240,-22 31-240,14-27 82,0 0-1,-2-1 1,-1-1 0,-2 0-1,10-40 1,-19 55 40,-5 19 13,-9 22 76,-19 84 416,28-93-530,1 1 1,1-1-1,0 0 1,2 29 0,0-44-124,0 0 1,0 0 0,0 0 0,1 0-1,-1 0 1,1 0 0,-1 0 0,1-1-1,-1 1 1,1 0 0,0 0-1,0-1 1,0 1 0,0 0 0,0-1-1,2 3 1,-2-4-38,0 0 0,0 1 0,0-1-1,0 0 1,0 1 0,1-1 0,-1 0 0,0 0 0,0 0-1,0 0 1,0 0 0,1 0 0,-1 0 0,0-1 0,0 1 0,0 0-1,0-1 1,0 1 0,1 0 0,-1-1 0,0 0 0,0 1-1,0-1 1,0 0 0,-1 1 0,1-1 0,1-1 0,13-10-575,-1-1 1,-1-1-1,0 0 1,-1-1 0,0 0-1,10-19 1,4-8-362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 17300,'0'0'51,"0"0"1,0 0 0,0 0 0,0 0-1,0 0 1,0-1 0,0 1-1,0 0 1,0 0 0,0 0-1,0 0 1,0-1 0,0 1 0,0 0-1,0 0 1,0 0 0,0 0-1,0 0 1,-1 0 0,1-1 0,0 1-1,0 0 1,0 0 0,0 0-1,0 0 1,0 0 0,0 0 0,-1 0-1,1-1 1,0 1 0,0 0-1,0 0 1,0 0 0,0 0 0,-1 0-1,1 0 1,0 0 0,0 0-1,0 0 1,0 0 0,0 0-1,-1 0 1,1 0 0,0 0 0,0 0-1,0 0 1,0 0 0,0 0-1,-1 0 1,1 0 0,0 0 0,-8 9 1123,-5 15 637,-3 25 969,15-46-2708,0 0 1,0 1-1,1-1 0,0 1 0,0-1 1,0 0-1,0 1 0,0-1 1,0 1-1,1-1 0,0 0 0,1 6 1,-1-8-82,0 0 0,0 0 0,0 0 0,0 0 0,0 0 0,0 0 1,0 0-1,0-1 0,0 1 0,0 0 0,0-1 0,1 1 0,-1 0 0,0-1 0,0 0 1,1 1-1,-1-1 0,0 0 0,1 1 0,-1-1 0,0 0 0,1 0 0,1 0 0,35-4-369,-28 2 284,-3 1 29,2 0-19,1 0 0,-1 0 0,1 1 1,-1 0-1,12 1 0,-19 0 85,0-1 1,0 1-1,0-1 0,0 1 1,0 0-1,0-1 0,0 1 1,0 0-1,-1 0 0,1 0 1,0 1-1,-1-1 0,1 0 1,0 1-1,-1-1 0,0 1 1,1-1-1,-1 1 0,0 0 1,0-1-1,0 1 0,0 0 1,0 0-1,0 0 0,-1 0 1,1 0-1,-1 0 0,1 0 1,-1 0-1,1 3 0,-1 0 21,0 0-1,0 0 0,-1 1 0,1-1 0,-1 0 0,0 0 0,0 0 0,-1 0 0,0 0 0,1 0 0,-2 0 0,1 0 0,-1-1 0,1 1 0,-1-1 0,0 0 1,-1 0-1,1 0 0,-6 5 0,3-4-58,1-1 1,-1 1-1,0-1 1,0-1 0,0 1-1,-1-1 1,1 0-1,-1 0 1,1-1-1,-1 0 1,0 0 0,0-1-1,-12 2 1,-10-5-123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161 283 18532,'-3'-1'201,"1"0"1,-1 1 0,0-1-1,0 1 1,0 0-1,0 0 1,1 0-1,-1 0 1,0 0-1,0 1 1,0-1-1,0 1 1,1 0-1,-1-1 1,-4 3 0,3 0 15,-1 0 1,1-1 0,0 2 0,0-1 0,0 0 0,1 1 0,-1-1 0,-3 6 0,-2 4 68,1 0 0,0 1 1,0 0-1,-8 25 0,10-22-185,0 0 0,-2 18 0,7-30-80,0 0-1,0 0 1,0 0 0,1 0 0,0 0 0,0 0-1,1 1 1,-1-1 0,1 0 0,0 0 0,3 8-1,-4-13-16,1 1 0,-1 0-1,0-1 1,0 1-1,1-1 1,-1 1-1,0 0 1,1-1-1,-1 1 1,1-1-1,-1 1 1,1-1-1,-1 1 1,1-1-1,-1 1 1,1-1-1,-1 0 1,1 1-1,0-1 1,-1 0 0,1 1-1,-1-1 1,1 0-1,0 0 1,-1 0-1,1 0 1,0 1-1,0-1 1,-1 0-1,1 0 1,0 0-1,0-1 1,1 1 1,0-1 1,0 0-1,0 0 1,0 0-1,0 0 1,-1-1-1,1 1 1,0 0-1,-1-1 1,3-2-1,4-6 13,-1 1-1,12-21 1,13-37 30,28-81-1,-39 92-34,-21 56-13,0 0 0,0-1 0,0 1 0,0 0 0,0-1 0,0 1 0,0 0 0,0 0 0,0-1 0,0 1 0,0 0 0,0 0 0,0-1 0,0 1 0,0 0 0,1 0 0,-1-1 0,0 1 0,0 0 0,0 0 0,0 0 0,1-1 0,-1 1 0,0 0 0,0 0 0,1 0 0,-1 0 0,0 0 0,0-1 0,1 1 0,-1 0 0,0 0 0,0 0 0,1 0 0,-1 0 0,0 0 0,1 0 0,2 12-2,-1 29-2,-1-34 3,-1 8 2,0 0 9,0 0-1,1 0 0,1-1 1,1 1-1,0 0 1,9 27-1,-11-41-5,-1 0-1,1 0 1,-1 0-1,1 0 1,-1 0 0,1 0-1,0 0 1,-1 0 0,1 0-1,0 0 1,0 0-1,0-1 1,-1 1 0,1 0-1,0 0 1,0-1 0,0 1-1,0-1 1,0 1-1,1-1 1,-1 1 0,0-1-1,1 0 1,0 0 1,0 0-1,-1 0 1,1 0-1,0-1 1,-1 1-1,1-1 1,-1 1 0,1-1-1,-1 0 1,1 1-1,-1-1 1,1 0-1,-1 0 1,2-2-1,6-5 21,-1 0-1,0-1 0,12-17 0,-15 18-9,11-15 23,-10 14-29,0 0 1,0 1-1,1-1 0,0 1 1,0 0-1,1 1 1,17-13-1,-25 19-4,1 1-1,-1 0 1,1 0 0,-1-1 0,1 1-1,-1 0 1,1 0 0,-1 0 0,1 0-1,0 0 1,-1 0 0,1 0 0,-1 0-1,1 0 1,-1 0 0,1 0 0,-1 0-1,1 0 1,0 0 0,-1 0 0,1 1-1,-1-1 1,1 0 0,-1 0 0,1 1-1,-1-1 1,1 0 0,-1 1 0,0-1-1,1 0 1,-1 1 0,1-1 0,-1 1-1,0-1 1,1 0 0,-1 1 0,0-1-1,0 1 1,1-1 0,-1 1 0,0 0-1,0-1 1,0 1 0,1-1 0,-1 1-1,0-1 1,0 1 0,0-1 0,0 1-1,0 0 1,1 33 238,-1-30-205,0 1 42,0-1 1,-1 1-1,1 0 1,-1-1-1,0 1 1,0-1-1,0 1 0,-4 7 1,4-46 471,3-5-460,2 0-1,14-60 1,-18 97-91,1-1 0,-1 1 0,1 0 1,0 0-1,-1 0 0,1 0 0,0 0 0,0 0 0,0 0 1,1 1-1,-1-1 0,0 0 0,1 1 0,-1-1 1,1 0-1,-1 1 0,4-2 0,-4 2-1,1 1-1,0 0 1,-1 0-1,1-1 1,-1 1-1,1 0 1,0 1-1,-1-1 1,1 0-1,0 0 1,-1 1-1,1-1 1,-1 0-1,1 1 1,-1 0-1,1-1 1,-1 1-1,1 0 1,-1 0-1,0 0 1,1 0 0,-1 0-1,0 0 1,1 2-1,2 0-1,4 4-6,1 0 0,-1-1 0,1 0 1,19 9-1,-26-14 7,0 0-1,1 0 1,-1 0 0,0-1 0,0 1 0,1-1-1,-1 0 1,0 1 0,1-1 0,-1 0 0,0-1-1,1 1 1,-1 0 0,0 0 0,1-1 0,-1 0-1,0 1 1,0-1 0,1 0 0,-1 0 0,0 0-1,0 0 1,0-1 0,0 1 0,0 0 0,-1-1 0,1 0-1,3-3 1,0-2 0,0 0-1,-1 0 1,1 0 0,-2-1-1,1 0 1,-1 0 0,0 0-1,2-9 1,-4 12 0,1 0 1,-1 0-1,0-1 1,-1 1 0,1 0-1,-1-1 1,0 1-1,-1 0 1,1-1-1,-1 1 1,0 0-1,0-1 1,-4-8-1,5 13 2,0 1-1,-1-1 0,1 1 0,0-1 0,0 1 0,-1 0 0,1-1 1,0 1-1,0 0 0,-1-1 0,1 1 0,0 0 0,-1-1 0,1 1 1,-1 0-1,1 0 0,0-1 0,-1 1 0,1 0 0,-1 0 0,1 0 1,-1 0-1,1 0 0,0-1 0,-1 1 0,1 0 0,-1 0 0,1 0 0,-1 0 1,1 0-1,-1 0 0,1 0 0,-1 1 0,1-1 0,0 0 0,-1 0 1,1 0-1,-1 0 0,1 1 0,-1-1 0,1 0 0,0 0 0,-1 1 1,1-1-1,0 0 0,-1 0 0,1 1 0,0-1 0,-1 1 0,1-1 1,-1 1-1,-13 22 7,11-12-3,1 0 0,-1-1 0,2 1 0,-1 0 0,2 1 0,-1-1-1,1 0 1,1 0 0,0 0 0,1 0 0,0 0 0,1 0 0,0-1 0,5 13 0,-7-20-66,0-1 0,0 0 1,0 0-1,0 0 1,1-1-1,-1 1 0,1 0 1,-1 0-1,1-1 0,0 1 1,-1-1-1,1 1 0,0-1 1,0 0-1,0 0 1,0 0-1,0 0 0,0 0 1,1 0-1,-1 0 0,0-1 1,0 1-1,1-1 0,-1 0 1,0 0-1,1 1 1,-1-1-1,0-1 0,0 1 1,1 0-1,3-2 0,2 0-191,1-1-1,-1-1 0,0 0 0,0 0 1,0 0-1,12-11 0,8-7-477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7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16059,'-7'0'258,"0"0"0,0 0-1,0 1 1,1-1-1,-1 1 1,0 1-1,0-1 1,1 1-1,-1 1 1,1-1-1,0 1 1,-1 0 0,1 0-1,1 1 1,-1 0-1,0 0 1,1 0-1,-7 8 1,-4 3-25,1 1 0,1 0 1,1 1-1,-19 31 0,23-33-169,-12 30 0,19-41-61,0 0 0,1 0 0,0 1-1,0-1 1,0 0 0,0 1 0,1-1 0,-1 1 0,1-1 0,0 1 0,1-1 0,0 6 0,-1-9-4,1 0 0,-1 0 0,1 0 0,-1 0 0,1-1 0,-1 1 0,1 0 0,0 0 0,-1-1 0,1 1 0,0-1 1,0 1-1,-1 0 0,1-1 0,0 0 0,0 1 0,0-1 0,0 1 0,0-1 0,0 0 0,0 0 0,-1 1 0,1-1 0,0 0 0,0 0 0,0 0 1,0 0-1,0 0 0,0 0 0,0 0 0,0-1 0,0 1 0,0 0 0,0 0 0,0-1 0,0 1 0,1-1 0,39-19-54,-33 16 47,18-10 0,-7 3-6,31-13 0,-45 22 12,1 0 0,-1 1 1,0 0-1,0-1 0,1 2 0,-1-1 0,1 1 0,-1-1 0,0 1 0,1 1 0,8 1 0,-12-2 4,1 1 0,0 0-1,-1 0 1,0 0 0,1 0-1,-1 0 1,0 1 0,1-1-1,-1 1 1,0 0 0,0-1-1,0 1 1,0 0 0,-1 0-1,1 0 1,0 0 0,1 3-1,-1 0 13,0-1-1,0 0 0,-1 1 1,0-1-1,1 1 0,-1 0 1,-1-1-1,1 1 0,-1 6 1,0-2 70,0 0 0,-1 0 0,0 0 0,-1 0 0,0 0 0,0 0 0,-1 0 0,0 0 1,-9 15-1,8-17 32,-1-1 0,0 1 1,0-1-1,-1 0 1,0 0-1,0-1 1,0 1-1,-12 6 0,13-9-54,0 0 0,0 0-1,0-1 1,-1 0 0,1 0-1,0 0 1,-1-1 0,0 1-1,1-1 1,-1-1 0,0 1-1,1-1 1,-8 0 0,12 0-95,0 0 0,0 0 1,0 0-1,0-1 0,0 1 1,0 0-1,0 0 1,0 0-1,0-1 0,0 1 1,0-1-1,0 1 0,0-1 1,1 1-1,-1-1 0,0 1 1,0-1-1,0 0 0,1 1 1,-1-1-1,0 0 0,1 0 1,-2-1-1,2 1-35,0 0-1,0 0 1,0 0 0,0 0-1,0 0 1,0 0 0,0 0-1,0-1 1,1 1-1,-1 0 1,0 0 0,1 0-1,-1 0 1,0 0-1,1 0 1,0 0 0,-1 1-1,2-2 1,2-4-199,0 1-1,1-1 1,0 1 0,0 1 0,10-8 0,11-4-470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8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17156,'10'107'3989,"-9"-79"-3517,1-1 0,1 0 0,8 30 0,-10-57-463,11 32 256,-11-31-260,-1 0 1,0-1 0,1 1 0,-1 0-1,1 0 1,-1-1 0,1 1-1,-1-1 1,1 1 0,-1 0-1,1-1 1,0 1 0,-1-1-1,1 1 1,0-1 0,-1 0-1,1 1 1,0-1 0,0 0-1,-1 1 1,1-1 0,0 0-1,0 0 1,0 0 0,-1 0-1,1 0 1,0 0 0,0 0 0,0 0-1,0 0 1,-1 0 0,1 0-1,0 0 1,0 0 0,0-1-1,-1 1 1,1 0 0,0-1-1,-1 1 1,2-1 0,6-7 13,0 0 1,-1-1 0,0 1-1,0-1 1,-1 0-1,-1-1 1,1 0 0,5-15-1,-3 9-3,19-41 24,-10 20-11,1 1 1,25-36-1,-40 68-24,0 0 0,1-1 0,-1 1 0,9-6 0,-12 9-2,1 1 0,-1-1 0,1 1 1,0-1-1,0 1 0,-1-1 0,1 1 1,0 0-1,0-1 0,-1 1 0,1 0 1,0-1-1,0 1 0,0 0 0,0 0 1,-1 0-1,1 0 0,0 0 0,0 0 1,0 0-1,0 0 0,-1 0 0,1 1 1,0-1-1,0 0 0,0 0 0,-1 1 1,1-1-1,0 0 0,0 1 0,-1-1 1,1 1-1,0-1 0,-1 1 0,1 0 1,0-1-1,-1 1 0,1-1 0,-1 1 1,1 0-1,0 0 0,2 6 41,1-1-1,-1 1 1,0 0 0,0 0-1,-1 0 1,3 15-1,5 52 335,-5-34-77,-4-33-231,-1-3-14,1 1 0,0-1 0,-1 0-1,1 0 1,1 0 0,-1 0 0,3 6-1,-3-10-47,-1 0-1,0 1 0,1-1 0,-1 0 1,0 0-1,1 1 0,-1-1 0,0 0 0,1 0 1,-1 0-1,1 0 0,-1 1 0,0-1 0,1 0 1,-1 0-1,0 0 0,1 0 0,-1 0 0,1 0 1,-1 0-1,0 0 0,1 0 0,-1 0 1,1 0-1,-1-1 0,0 1 0,1 0 0,-1 0 1,1 0-1,-1 0 0,0-1 0,1 1 0,-1 0 1,0 0-1,0-1 0,1 1 0,-1 0 1,0 0-1,1-1 0,-1 1 0,0 0 0,0-1 1,0 1-1,1 0 0,-1-1 0,0 1 0,0-1 1,0 1-1,0-1 0,14-23 121,-12 21-103,13-29 69,-4 9-87,0 0-1,1 1 1,2 0 0,27-34 0,-40 54-11,0 1 1,0 0-1,0-1 0,1 1 1,-1 0-1,0 0 0,1 0 1,-1 0-1,0 0 1,1 0-1,-1 1 0,1-1 1,0 0-1,-1 1 0,1-1 1,-1 1-1,1 0 0,0-1 1,0 1-1,-1 0 1,1 0-1,2 0 0,-3 1 0,0 0 0,1-1 0,-1 1-1,0 0 1,1 0 0,-1 0 0,0 0-1,0 0 1,0 0 0,0 0 0,0 0 0,0 1-1,0-1 1,0 0 0,-1 1 0,1-1-1,-1 0 1,1 1 0,0-1 0,-1 1-1,0-1 1,1 1 0,-1-1 0,0 3 0,2 7-115,-1 0 0,0 0 1,0 0-1,-2 12 0,1-20-75,0 1 0,-1-1 0,1 0 0,-1 0 0,0 0 0,1 1 0,-1-1 0,-1 0 0,1 0 0,0 0 0,-1 0 0,0-1 0,1 1 0,-1 0 0,0-1 0,-1 1 0,1-1 0,-3 3 0,4-4 125,-1-1 0,1 1 0,-1 0 1,1-1-1,-1 1 0,0-1 0,1 0 0,-1 1 0,1-1 0,-1 0 1,0 0-1,1 0 0,-1 0 0,0 0 0,1 0 0,-1-1 1,1 1-1,-1-1 0,0 1 0,1-1 0,-1 1 0,1-1 0,-2-1 1,-25-18-1018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 17252,'4'-5'2008,"-7"7"-1896,3 3 456,2 1 24,-4 1-480,-2 0-192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19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185 246 15347,'3'-13'1175,"0"0"-370,0 0 0,1-22 0,-4 33-645,1 0 0,-1 0 1,0-1-1,0 1 0,-1 0 0,1 0 0,0 0 1,-1 0-1,1 0 0,-1 0 0,0 0 1,0 0-1,0 0 0,0 0 0,0 0 0,0 0 1,0 0-1,0 0 0,-1 1 0,1-1 1,-1 1-1,1-1 0,-3-1 0,2 2-70,0 1-1,0-1 1,0 1-1,0 0 1,0 0 0,0-1-1,0 1 1,0 0-1,-1 1 1,1-1-1,0 0 1,0 1-1,0-1 1,0 1 0,1-1-1,-1 1 1,0 0-1,0 0 1,0 0-1,0 0 1,1 0-1,-1 0 1,0 1 0,-1 1-1,-6 5 56,-1 0 0,-11 15 0,19-22-125,-8 12 7,0 0 0,0 1 1,1 0-1,1 0 0,0 1 0,-6 15 0,11-22-27,0 0 0,1 1 0,-1-1 0,2 0 0,-1 1 0,1 0 0,0-1 0,1 1 0,0-1 0,0 1 0,1 0 0,0-1 0,3 12-1,-3-18 0,0 1 0,-1 0 0,1-1 0,1 1-1,-1-1 1,0 0 0,0 1 0,1-1 0,-1 0-1,1 0 1,0 1 0,0-1 0,0-1 0,0 1-1,0 0 1,0 0 0,0-1 0,1 1 0,-1-1-1,0 0 1,1 0 0,-1 0 0,1 0-1,-1 0 1,1 0 0,0-1 0,-1 1 0,1-1-1,0 0 1,0 1 0,-1-1 0,1-1 0,0 1-1,0 0 1,-1-1 0,1 1 0,-1-1 0,1 0-1,0 0 1,-1 0 0,1 0 0,4-3-1,3-3-2,1-1-1,-2 0 0,1 0 0,-1-1 0,0 0 1,0 0-1,11-19 0,44-80-212,-53 87 127,2-1-46,-13 22 131,0 0 0,1-1 0,-1 1-1,0 0 1,0 0 0,0-1 0,0 1 0,1 0-1,-1 0 1,0 0 0,0 0 0,0-1 0,1 1 0,-1 0-1,0 0 1,0 0 0,1 0 0,-1 0 0,0 0 0,0-1-1,1 1 1,-1 0 0,0 0 0,1 0 0,-1 0 0,0 0-1,0 0 1,1 0 0,-1 0 0,0 0 0,1 0-1,-1 1 1,0-1 0,0 0 0,1 0 0,5 10-108,-2 16-9,-4-25 114,19 413 421,-19-405-359,1-6-23,-1 0 1,0 0-1,0 0 1,-1 0-1,1 0 0,0 0 1,-1 0-1,0 0 1,-1 5-1,1-8-26,1 0 1,0 1-1,0-1 0,0 0 1,-1 0-1,1 0 0,0 1 0,0-1 1,0 0-1,-1 0 0,1 0 1,0 0-1,-1 0 0,1 0 0,0 1 1,0-1-1,-1 0 0,1 0 1,0 0-1,-1 0 0,1 0 0,0 0 1,0 0-1,-1 0 0,1 0 1,0 0-1,-1 0 0,1 0 0,0-1 1,0 1-1,-1 0 0,1 0 1,0 0-1,0 0 0,-1 0 0,1-1 1,0 1-1,0 0 0,-1 0 1,1 0-1,0 0 0,0-1 0,0 1 1,0 0-1,-1 0 0,1-1 1,0 1-1,0 0 0,0 0 0,0-1 1,0 1-1,0 0 0,0-1 1,0 1-1,0 0 0,-1-1 0,-7-18 80,2 4-72,1 0 1,1 0 0,0-1-1,-2-25 1,5 33-15,1 1-1,0 0 0,0-1 0,1 1 1,0 0-1,0 0 0,1 0 1,0 0-1,0 0 0,1 0 1,-1 0-1,7-10 0,26-38-17,70-122-375,-78 119 251,-9 19-33,24-39 0,-41 77 170,-1 0 0,1 0 0,0 0 0,-1 0 0,1 0 0,0 0 1,0 0-1,0 0 0,0 1 0,-1-1 0,1 0 0,0 0 0,0 1 0,3-2 0,-4 2 5,0 0 1,1 0-1,-1 0 1,0 1-1,1-1 0,-1 0 1,0 0-1,1 0 0,-1 0 1,0 1-1,0-1 0,1 0 1,-1 0-1,0 1 1,0-1-1,1 0 0,-1 1 1,0-1-1,0 0 0,0 0 1,1 1-1,-1-1 0,0 0 1,0 1-1,0-1 0,0 1 1,0-1-1,0 0 1,0 1-1,0-1 0,0 1 1,0 41 33,0-36-32,-7 86 131,2-41 110,1 70 0,4-121-241,5 32 134,2-19-9,-6-13-119,-1 0-1,1 0 1,-1 0 0,1 0-1,-1 0 1,0 0-1,1 0 1,-1 0 0,1 0-1,-1 0 1,1 0 0,-1 0-1,1 0 1,-1 0-1,0 0 1,1 0 0,-1 0-1,1-1 1,-1 1-1,0 0 1,1 0 0,-1-1-1,1 1 1,-1 0 0,0 0-1,1-1 1,-1 1-1,0 0 1,0-1 0,1 1-1,-1-1 1,8-9 40,-1 0 0,0 0 1,0-1-1,8-18 0,19-54 3,-20 47-32,7-19 11,-13 29-29,2 0-1,1 1 0,24-40 1,-34 64-4,-1 0 1,1 0 0,-1 0-1,1 0 1,0 0 0,0 0 0,0 0-1,0 1 1,-1-1 0,1 0-1,0 0 1,0 1 0,0-1-1,0 1 1,3-2 0,-4 2 2,1 0-1,-1 1 1,0-1-1,1 0 1,-1 0 0,1 0-1,-1 0 1,1 0 0,-1 0-1,1 1 1,-1-1 0,0 0-1,1 0 1,-1 1 0,1-1-1,-1 0 1,0 1-1,1-1 1,-1 0 0,0 1-1,1-1 1,-1 1 0,0-1-1,0 0 1,0 1 0,1 0-1,1 4-6,0 1 0,0 0 0,-1 0-1,2 10 1,-1-7 1,8 57-6,-6-38 88,0 1 0,3-1 1,10 33-1,-3-34 54,-13-26-124,-1 0 1,0-1 0,1 1 0,-1-1-1,1 1 1,-1-1 0,0 1-1,1-1 1,0 1 0,-1-1-1,1 1 1,-1-1 0,1 1 0,-1-1-1,1 0 1,0 1 0,-1-1-1,1 0 1,0 0 0,-1 0 0,1 1-1,0-1 1,-1 0 0,1 0-1,0 0 1,-1 0 0,1 0 0,0 0-1,0 0 1,-1-1 0,1 1-1,0 0 1,-1 0 0,1 0-1,0-1 1,-1 1 0,1 0 0,-1-1-1,1 1 1,0 0 0,0-2-1,4-4 17,0-1 1,-1 0-1,0-1 0,0 1 0,0-1 0,-1 0 0,0 1 0,3-17 0,-1 8-17,33-153 87,-30 125-94,-3 31-20,-2 22 9,0 32 2,-3-32 6,1 4-5,1 16 42,1 0-1,1 0 1,14 49-1,-18-76-36,1 0 0,0-1 1,-1 1-1,1 0 0,0-1 0,0 1 0,0-1 0,0 1 0,0-1 0,0 1 0,2 1 1,-3-3-15,0 0 0,1 0 1,-1 0-1,0 0 1,1 1-1,-1-1 1,0 0-1,1 0 1,-1 0-1,0 0 1,0 0-1,1 0 0,-1 0 1,0 0-1,1 0 1,-1 0-1,0-1 1,1 1-1,-1 0 1,0 0-1,0 0 1,1 0-1,-1 0 0,0 0 1,0-1-1,1 1 1,-1 0-1,0 0 1,0 0-1,1-1 1,-1 1-1,0 0 1,0 0-1,0-1 0,0 1 1,1-1-1,1-3-278,0 0-1,0 0 1,-1-1-1,0 1 1,1-1-1,0-8 1,0-10-429,-1 0 1,-1 0-1,-5-35 1,0 3-253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15731,'4'-23'1961,"-3"14"-1129,-1 2-392,3 6 1801,4 1-1577,6 2-1032,-1 6-1481,6 2 1521,2 5-280,9 4-272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 17052,'-3'-13'2064,"3"15"-1112,-1 8-376,-1 8 1225,2 4-297,2 2-616,1 1-368,1-4-560,0-1-328,2-6-768,-2-5 744,-4-8 128,3 1-176,0-6-208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0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155 188 13979,'9'-25'1500,"8"-36"1,-15 51-990,0 1 1,-1-1 0,0 1 0,0-1 0,-1 0-1,-1 1 1,-1-12 0,2 20-452,0 1-1,0-1 1,0 1 0,0-1 0,0 1 0,0-1 0,-1 0-1,1 1 1,0-1 0,0 1 0,-1-1 0,1 1 0,0-1-1,0 1 1,-1-1 0,1 1 0,-1-1 0,1 1 0,0 0-1,-1-1 1,1 1 0,-1-1 0,1 1 0,-1 0 0,1 0-1,-1-1 1,1 1 0,-2 0 0,1 0-3,0 0 1,0 0-1,1 0 1,-1 0-1,0 1 1,0-1-1,0 0 1,0 1-1,0-1 1,0 1-1,0-1 1,1 1-1,-1-1 1,0 1-1,0 1 0,-4 2 80,1 0 0,0 1 0,0 0-1,-4 7 1,-3 9-11,2 0 0,0 1 0,1-1 0,1 2 0,-5 26 0,4-3 111,-3 76-1,10-80-8,2 1-1,8 57 0,-5-74-123,2 0-1,0 0 1,2 0 0,19 44 0,-26-68-99,18 32 95,-18-33-96,0 0 0,0 1-1,0-1 1,0 0 0,0 0-1,0 0 1,0 0 0,0 0-1,0 0 1,0 0 0,1 0-1,-1-1 1,0 1 0,1 0-1,-1-1 1,1 1 0,-1-1-1,1 1 1,-1-1 0,3 1-1,-3-2-2,-1 1 0,1 0 0,0 0 0,0-1 0,-1 1 0,1 0 0,0-1 0,-1 1 0,1-1 0,0 1-1,-1-1 1,1 1 0,0-1 0,-1 1 0,1-1 0,-1 0 0,1 1 0,-1-1 0,0 0 0,1 0 0,-1 1 0,0-1-1,1 0 1,-1 0 0,0 1 0,0-1 0,0 0 0,0 0 0,0 0 0,1 1 0,-1-1 0,-1-1 0,-1-30 12,-3 11-25,-2 0 0,-1 0-1,0 0 1,-1 1 0,-2 0-1,0 1 1,-1 0 0,0 1-1,-2 0 1,-18-18-1,28 31 5,0 1 0,-1-1-1,0 1 1,0 0 0,0 1-1,-7-5 1,12 8 7,0 0 1,-1 0 0,1 0-1,0-1 1,0 1 0,0 0-1,-1 0 1,1 0-1,0 0 1,0-1 0,-1 1-1,1 0 1,0 0 0,0 0-1,-1 0 1,1 0-1,0 0 1,-1 0 0,1 0-1,0 0 1,0 0 0,-1 0-1,1 0 1,0 0-1,0 0 1,-1 0 0,1 0-1,0 0 1,-1 0 0,1 0-1,0 0 1,0 0-1,-1 1 1,1-1 0,0 0-1,0 0 1,0 0 0,-1 0-1,1 1 1,0-1-1,0 0 1,0 0 0,-1 0-1,1 1 1,0-1 0,0 0-1,0 0 1,0 1-1,0-1 1,0 0 0,-1 0-1,1 1 1,0-1 0,0 0-1,0 0 1,0 1-1,0-1 1,0 1 0,6 14-4,-4-11-6,0 0 0,1-1 0,0 1 0,0-1 1,0 0-1,0 0 0,0 0 0,1 0 0,-1 0 0,1-1 0,0 0 0,0 1 0,0-1 0,0-1 0,0 1 0,0-1 0,0 1 0,1-1 0,-1 0 0,0-1 0,1 1 0,-1-1 0,1 0 0,-1 0 0,0 0 0,1-1 0,-1 1 0,9-3 0,-4 0-246,0-1 0,0 1 0,0-1 0,-1-1 0,1 0 0,-1 0 0,0 0 0,-1-1 0,1 0 1,-1-1-1,0 0 0,8-11 0,30-48-1059,-28 35 418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1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8 17188,'-24'78'5948,"23"-76"-5887,-8 64 1607,9-61-1571,0 1 0,0 0 1,0-1-1,0 1 0,1-1 0,0 1 1,0-1-1,1 0 0,3 10 1,-5-15-94,0 0 1,0 1-1,0-1 1,0 0-1,0 1 1,1-1-1,-1 0 1,0 1-1,0-1 1,0 0 0,1 0-1,-1 1 1,0-1-1,1 0 1,-1 0-1,0 0 1,0 1-1,1-1 1,-1 0 0,0 0-1,1 0 1,-1 0-1,0 0 1,1 0-1,-1 0 1,0 0-1,1 1 1,-1-1-1,0 0 1,1 0 0,-1 0-1,0-1 1,1 1-1,-1 0 1,0 0-1,1 0 1,-1 0-1,0 0 1,1 0 0,13-14 57,6-23-26,-20 36-32,35-94 73,-14 32-46,-13 51 30,-4 20 18,-2 28 88,-2-29-125,1 2 6,-1 8 73,1 0 1,0 0-1,2 0 1,0 0 0,0-1-1,9 22 1,-12-38-134,0 1 0,0-1 1,0 1-1,1 0 0,-1-1 0,0 1 0,1-1 1,-1 1-1,0 0 0,1-1 0,-1 1 0,1-1 1,-1 1-1,1-1 0,-1 0 0,1 1 1,-1-1-1,1 1 0,-1-1 0,1 0 0,0 0 1,-1 1-1,1-1 0,0 0 0,0 0 0,0 0 2,-1 0 0,1 0 0,0-1 0,-1 1 0,1 0 0,-1-1 0,1 1 0,0-1 0,-1 1 0,1-1-1,-1 1 1,1-1 0,-1 1 0,1-1 0,-1 1 0,0-1 0,1 0 0,-1 0 0,13-35-148,-7 4-18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1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1 373 18268,'5'27'5810,"1"25"-4433,-4-32-1031,4 37 149,-5-52-461,0 0-1,0-1 1,1 1 0,-1 0-1,1-1 1,0 1 0,0-1-1,6 8 1,-8-11-32,0-1 0,1 1 0,-1-1 1,0 1-1,1-1 0,-1 0 0,1 1 0,-1-1 0,1 1 0,-1-1 1,1 0-1,-1 1 0,1-1 0,-1 0 0,1 0 0,0 0 0,-1 1 1,1-1-1,-1 0 0,1 0 0,0 0 0,-1 0 0,1 0 0,-1 0 1,1 0-1,0 0 0,-1 0 0,1 0 0,-1 0 0,2-1 0,0 0-4,-1 0-1,1 0 1,-1 0-1,0 0 1,1 0-1,-1-1 1,0 1-1,0 0 1,1-1-1,0-2 1,4-6-47,-1-1 1,7-17 0,-11 26 39,53-159-671,-44 141 494,-10 19 181,0 1 0,0 0-1,1 0 1,-1-1 0,0 1 0,0 0 0,0-1-1,1 1 1,-1 0 0,0 0 0,0-1 0,0 1-1,1 0 1,-1 0 0,0 0 0,1 0 0,-1-1-1,0 1 1,0 0 0,1 0 0,-1 0 0,0 0-1,1 0 1,-1 0 0,0 0 0,1 0 0,-1 0-1,0 0 1,1 0 0,-1 0 0,0 0 0,1 0-1,-1 0 1,0 0 0,1 0 0,-1 0 0,0 0 0,1 0-1,-1 1 1,0-1 0,0 0 0,1 0 0,-1 0-1,0 1 1,0-1 0,1 0 0,-1 0 0,0 0-1,0 1 1,1-1 0,-1 0 0,0 1 0,0-1-1,0 0 1,0 0 0,0 1 0,1-1 0,-1 0-1,0 1 1,0-1 0,0 0 0,0 1 0,0 0-1,6 17-77,0 0 0,4 23-1,-5-18 69,9 26-1,-3-30 45,-10-19-25,-1 1 0,0-1 0,1 0 0,-1 1 0,1-1 0,-1 0 0,1 1 0,-1-1 0,1 0 0,-1 0 0,1 0 0,-1 1 0,1-1 0,-1 0 0,1 0 0,-1 0 0,1 0 0,-1 0 0,1 0 0,0 0 0,-1 0 0,1 0 0,1-1 5,0 0 1,-1 0-1,1-1 1,-1 1-1,1 0 1,-1-1-1,1 1 1,-1-1-1,0 1 0,0-1 1,1 1-1,-1-1 1,-1 0-1,1 0 1,0 0-1,1-3 0,7-19 52,-2 0-1,0-1 0,3-28 1,5-79 84,-12 105-121,6-170 135,-9 247-91,0 74 399,16 136-1,-14-245-419,-2-9-23,1 0-1,0 0 1,0 0-1,0 0 0,0 1 1,1-2-1,0 1 0,0 0 1,1 0-1,0-1 0,0 1 1,5 6-1,-7-11-21,-1 0 1,1-1-1,-1 1 0,1 0 0,0-1 0,-1 1 1,1-1-1,0 1 0,0-1 0,-1 1 1,1-1-1,0 0 0,0 1 0,0-1 0,-1 0 1,1 0-1,0 0 0,0 1 0,0-1 0,0 0 1,0 0-1,-1 0 0,1 0 0,0 0 1,2-1-1,-2 0-2,0 1 0,0-1 0,1 0 1,-1 0-1,0 0 0,0 0 0,0 0 0,0 0 1,0 0-1,0 0 0,-1-1 0,1 1 0,0 0 1,0-2-1,1-2-16,0 1 0,0-1 0,-1 1 1,0-1-1,0 0 0,0 1 0,0-1 1,-1-9-1,-1 10-16,0 0 0,0-1 1,-1 1-1,0 0 0,1 0 0,-2 0 1,1 0-1,0 0 0,-1 0 0,1 1 1,-1-1-1,0 1 0,-6-5 1,-6-5-184,-27-19 1,33 26 159,-19-12-48,18 12 199,0-1 0,0 0 0,1 0 0,-11-11 0,19 18-83,1-1 1,0 1-1,0 0 0,0-1 1,0 1-1,0 0 0,0-1 1,0 1-1,0-1 0,0 1 1,0 0-1,0-1 0,0 1 1,0 0-1,0-1 0,0 1 1,0 0-1,0-1 0,1 1 1,-1 0-1,0-1 0,0 1 1,0 0-1,1-1 0,-1 1 1,0 0-1,0 0 0,1-1 1,-1 1-1,0 0 0,0 0 1,1-1-1,-1 1 0,0 0 1,1 0-1,-1 0 0,0 0 1,1-1-1,-1 1 0,1 0 1,-1 0-1,0 0 0,1 0 1,22-9 206,-18 8-137,48-18-192,57-22-2534,-93 33 2111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3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334 149 15747,'6'-12'826,"0"0"-1,-1 0 0,6-20 1,-9 28-555,-1 0 0,0 0 0,-1 0 0,1-1 0,-1 1 1,0 0-1,0-1 0,0 1 0,0 0 0,-1-1 0,0 1 0,0 0 0,0 0 0,-3-8 1,3 11-241,1 1 0,0-1 0,0 1 0,-1-1 0,1 1 0,0-1 0,-1 1 0,1-1 0,-1 1 0,1-1 1,-1 1-1,1 0 0,0-1 0,-1 1 0,1 0 0,-1-1 0,0 1 0,1 0 0,-1 0 0,1-1 0,-1 1 0,1 0 1,-1 0-1,0 0 0,1 0 0,-1 0 0,1 0 0,-1 0 0,0 0 0,1 0 0,-1 0 0,1 0 0,-1 0 0,0 1 1,1-1-1,-1 0 0,1 0 0,-1 0 0,1 1 0,-1-1 0,1 0 0,-1 1 0,1-1 0,-1 1 0,1-1 0,-1 0 1,1 1-1,0-1 0,-1 2 0,-19 26 407,7 1-170,2 1 0,1 0 0,-9 44 0,4-12 55,4-21-105,-27 89 322,31-113-485,0 0 0,0-1 0,-2 1 0,0-2 0,-14 19 0,22-32-50,-1 1 0,0-1 0,0 0 0,0 0 0,0 0 0,0-1 0,0 1 0,-1 0 0,1-1 0,0 0 0,-1 1 0,1-1 0,-1 0 0,0 0 0,1 0 0,-1-1 0,-4 2 0,5-2-6,0-1 1,0 1-1,0 0 1,0-1-1,-1 1 0,1-1 1,0 0-1,0 1 1,0-1-1,0 0 0,0 0 1,0-1-1,0 1 1,1 0-1,-1-1 0,0 1 1,1-1-1,-1 1 1,1-1-1,-1 0 0,1 1 1,-2-4-1,-3-6-30,0 0 0,1 0 0,0 0 0,1-1-1,0 0 1,1 1 0,-3-20 0,3 9-41,1 0-1,1 0 1,2-32-1,-1 47 42,1-1-1,1 0 1,-1 1-1,1-1 1,1 1-1,5-13 1,-8 19 27,1-1 0,0 0 1,0 1-1,0-1 0,0 1 1,0-1-1,0 1 0,0 0 1,0 0-1,0-1 0,1 1 1,-1 0-1,1 0 0,-1 0 0,1 0 1,-1 0-1,1 1 0,-1-1 1,1 0-1,0 1 0,-1-1 1,1 1-1,0-1 0,-1 1 1,1 0-1,0 0 0,0 0 1,0 0-1,-1 0 0,1 0 0,0 1 1,-1-1-1,1 0 0,0 1 1,2 1-1,9 4 14,-1 1-1,0 0 1,-1 1-1,0 1 1,0 0 0,11 12-1,-6-7 58,26 20 0,-26-25 22,0 0-1,25 8 0,-30-13-99,-1 0 1,0 0 0,0 1-1,0 0 1,-1 0-1,0 1 1,0 0-1,0 1 1,12 12-1,-16-2-1031,-5-17 1000,0 0-1,0 0 1,1 0 0,-1 1-1,0-1 1,0 0-1,0 0 1,0 0 0,0 1-1,0-1 1,0 0 0,1 0-1,-1 1 1,0-1-1,0 0 1,0 0 0,0 1-1,0-1 1,0 0 0,0 0-1,0 1 1,0-1-1,0 0 1,-1 0 0,1 1-1,0-1 1,0 0 0,0 0-1,0 1 1,0-1-1,0 0 1,0 0 0,-1 0-1,1 1 1,0-1-1,0 0 1,0 0 0,-1 0-1,1 0 1,0 1 0,0-1-1,-1 0 1,-6-7-601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4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20132,'7'-2'1913,"9"-3"-1137,4-3-264,13-6 808,7-2-296,13-7-231,5 0-129,0 1-304,1-3-96,-6 4-336,-5 2-200,-13 9-520,-9 1-249,-20 9-287,-8 3 920,-13 9-248,-13 2-272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4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13827,'6'10'2168,"5"-3"-1119,6-7-297,6-3 1840,13-7-1255,6-3-169,2-4-272,2-1-160,-3-1-536,-2 2-416,-5 3 264,-6 5-64,-17 7-136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4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1 696 17828,'22'-38'4402,"143"-352"6,-66 153-3651,-85 209-648,-11 25-46,-4 17-25,-15 104-10,-2 196 0,18-285-366,4 41-1,-4-68 255,0 0 0,1-1-1,-1 1 1,0 0-1,0-1 1,1 1-1,-1-1 1,1 1-1,0-1 1,-1 1-1,1-1 1,0 1 0,0-1-1,0 0 1,2 3-1,-3-4 53,1 0-1,-1 0 0,1 0 1,-1 0-1,1 0 1,0 0-1,-1 0 1,1 0-1,-1 0 1,1 0-1,-1 0 0,1 0 1,-1 0-1,1 0 1,-1-1-1,1 1 1,-1 0-1,1 0 0,-1-1 1,1 1-1,-1 0 1,1-1-1,-1 1 1,1 0-1,-1-1 0,0 1 1,1-1-1,-1 1 1,1-1-1,4-7-188,1 0 0,-1-1 0,7-14 0,-12 23 218,25-54-721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 17420,'-5'11'507,"0"0"0,1 1 0,0 0 0,1-1 0,-2 14 0,-2 7 133,-5 22 1168,-7 61 1,16-89-1459,2 0 1,0 1-1,2-1 1,7 41-1,-8-63-291,1 1 0,1 0 0,-1 0 1,1-1-1,-1 1 0,1-1 0,4 7 0,-5-10-48,0-1 0,-1 1 0,1 0-1,0 0 1,0-1 0,-1 1 0,1 0 0,0-1 0,0 1-1,0 0 1,0-1 0,0 1 0,0-1 0,0 0 0,0 1-1,0-1 1,0 0 0,0 0 0,0 1 0,0-1 0,0 0-1,0 0 1,0 0 0,0 0 0,1-1 0,-1 1 0,0 0-1,0 0 1,0-1 0,0 1 0,0 0 0,0-1 0,0 1 0,0-1-1,0 1 1,-1-1 0,1 0 0,0 1 0,0-1 0,0 0-1,1-1 1,6-6 8,1-1 0,-1 0-1,-1-1 1,0 0 0,0 0 0,-1 0-1,0-1 1,4-11 0,5-12 21,12-50 1,-18 53 37,7-53 0,-14 72-50,-1 0 1,-1 0 0,0-1 0,0 1 0,-1 0 0,-1 0-1,-4-17 1,5 27-44,1-1 1,-1 1-1,0 0 0,0 0 0,0 0 0,0 0 1,0 0-1,0 0 0,0 0 0,-1 0 0,1 0 0,-1 1 1,1-1-1,-1 0 0,0 1 0,0-1 0,0 1 0,0 0 1,0 0-1,0 0 0,0 0 0,0 0 0,0 0 1,0 0-1,-1 1 0,1-1 0,0 1 0,0-1 0,-1 1 1,1 0-1,0 0 0,-1 0 0,1 0 0,0 1 0,-1-1 1,1 1-1,0-1 0,0 1 0,0 0 0,-3 1 1,1-1-136,0 1 0,0 0 0,0 0 0,0 1 0,1-1 1,-1 1-1,1-1 0,-1 1 0,1 0 0,0 1 0,0-1 1,1 0-1,-1 1 0,1 0 0,-1-1 0,1 1 0,0 0 1,1 0-1,-1 0 0,-1 7 0,3 2-590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5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9 17396,'5'-8'1065,"-6"8"-228,-11 16 129,-3 16-317,1 2 0,2-1 0,1 2 0,-8 47 0,4-20 273,-85 358 2530,104-466-7741,-2-64 2164,-5 47 1124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9 245 18252,'-1'2'191,"-1"5"329,1 1 0,-1-1-1,1 1 1,0-1 0,1 9-1,0-15-439,0 0-1,0 0 0,0 0 0,0 0 0,1 0 0,-1 0 1,0 0-1,1 0 0,-1 0 0,1 0 0,-1 0 0,1 0 1,-1-1-1,1 1 0,-1 0 0,1 0 0,0 0 0,1 1 1,-1-2 12,1 1 0,-1-1 0,0 0 1,0 1-1,1-1 0,-1 0 0,0 0 1,1 0-1,-1 0 0,0 0 0,1 0 1,-1 0-1,1 0 0,-1-1 1,0 1-1,0 0 0,1-1 0,1 0 1,8-4 88,-1 0 0,0 0 1,0-1-1,-1 0 0,0-1 1,0 0-1,0-1 0,7-8 1,-2 1-34,-1 0 0,0-2 0,16-27 0,-23 34-75,-1-1 0,0 0 0,0 0 0,-1-1 0,3-15 0,-6 23-47,-1 0 0,1 0 0,-1 0 0,0-1 0,0 1 0,0 0-1,-1 0 1,-1-6 0,2 8-12,-1 0 0,0 0 0,0 0 0,0 0 0,0 0 0,0 1 0,0-1 0,0 0 0,-1 1 0,1-1 0,0 1 0,-1-1 0,1 1 0,-1-1 0,0 1 0,0 0 0,-2-1 0,2 0-5,-1 1-1,1 1 1,0-1 0,0 0 0,-1 1 0,1-1-1,0 1 1,-1-1 0,1 1 0,0 0-1,-1 0 1,1 0 0,0 0 0,-1 1-1,1-1 1,0 1 0,-4 1 0,2-1-3,0 1 1,0 0 0,1 1 0,-1-1-1,1 0 1,-1 1 0,1 0 0,0 0-1,-3 4 1,-2 3-1,1 1-1,0 0 0,0 0 1,1 0-1,-7 21 0,7-17-4,1 1 1,-3 18-1,7-29-3,0 0 0,1 0 0,0 0 1,-1 0-1,1 0 0,1 0 1,-1-1-1,1 1 0,0 0 0,0 0 1,3 7-1,-3-10 2,-1-1-1,1 0 1,0 0-1,0 0 1,0 0 0,0 0-1,0 0 1,0 0-1,0-1 1,0 1-1,0 0 1,0 0 0,0-1-1,0 1 1,0-1-1,1 1 1,-1-1-1,0 1 1,0-1 0,1 0-1,-1 0 1,0 0-1,1 0 1,-1 0-1,0 0 1,1 0 0,-1 0-1,0 0 1,1 0-1,-1-1 1,0 1 0,0 0-1,1-1 1,0 0-1,7-3-2,-1 1-1,0-1 0,13-9 0,-20 12 3,44-32-22,-37 25 18,1 1-1,1 0 0,-1 0 0,1 1 1,0 0-1,1 1 0,-1 0 0,22-6 1,-30 11 4,-1 0-1,0-1 1,1 1 0,-1 0 0,0 0 0,1 0 0,-1 1 0,1-1 0,-1 0 0,0 0 0,1 1 0,-1-1 0,0 1-1,0-1 1,1 1 0,-1 0 0,0-1 0,0 1 0,0 0 0,0 0 0,0 0 0,0 0 0,0 0 0,0 0-1,2 2 1,-1 2 10,1 0 0,0 1 0,-1-1 0,3 12-1,-4-12-1,1-1-1,-1 1 0,1-1 1,0 1-1,0-1 0,4 6 1,-4-8-4,-1-1 0,1 1 1,0-1-1,0 1 0,0-1 1,0 0-1,0 1 0,1-1 1,-1 0-1,0 0 0,0-1 0,1 1 1,-1 0-1,0-1 0,1 1 1,-1-1-1,1 0 0,-1 0 1,1 0-1,-1 0 0,1 0 1,-1-1-1,0 1 0,1-1 1,-1 0-1,0 1 0,1-1 0,2-2 1,7-3-5,0 0 1,-1 0 0,20-16-1,-30 21 1,82-72 34,-43 35-21,-39 36-12,1 1 0,-1-1-1,1 1 1,0-1 0,0 1 0,-1 0-1,1 0 1,0 0 0,0 0 0,0 0 0,0 0-1,0 0 1,5 0 0,-7 1-1,1 0 0,-1 0 0,0 0 1,1 0-1,-1 0 0,1 1 0,-1-1 1,0 0-1,1 0 0,-1 0 0,0 1 1,1-1-1,-1 0 0,0 1 0,1-1 0,-1 0 1,0 1-1,0-1 0,1 0 0,-1 1 1,0-1-1,0 0 0,0 1 0,1 0 0,1 20-63,-4 1-399,1-17 217,0-1-1,1 0 1,-1 0-1,1 0 1,0 0-1,0 1 1,2 5 0,1-12-150,3-4-107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76 16900,'-1'0'109,"-1"-1"1,0 1 0,1 0 0,-1-1 0,0 1 0,1 0-1,-1 0 1,0 0 0,0 1 0,1-1 0,-1 0 0,0 1-1,1-1 1,-1 1 0,0-1 0,1 1 0,-1 0 0,1 0-1,-1 0 1,1 0 0,-1 0 0,1 0 0,0 0 0,-1 0-1,1 0 1,0 1 0,0-1 0,-2 3 0,-4 6 446,0-1 1,-11 21-1,8-13-202,2 0 0,0 1 0,1 0 0,0 1 0,2-1 0,0 1 1,1 0-1,1 1 0,-1 37 0,4-55-333,0 0 1,0 0 0,0 1-1,1-1 1,-1 0 0,1 0-1,-1 1 1,1-1 0,0 0-1,0 0 1,0 0 0,0 0-1,0 0 1,0 0 0,0 0-1,1 0 1,2 2 0,-3-4-13,0 1 0,1 0 0,-1-1 1,0 1-1,1-1 0,-1 0 1,0 0-1,1 1 0,-1-1 0,1 0 1,-1 0-1,1 0 0,-1 0 0,0 0 1,1-1-1,-1 1 0,1 0 1,-1-1-1,0 1 0,1-1 0,-1 1 1,0-1-1,1 0 0,-1 0 0,0 1 1,0-1-1,0 0 0,2-2 1,7-5 7,0-1 0,-1-1 0,0 0 1,-1 0-1,0 0 0,0-1 0,-1 0 1,6-15-1,0 0 1,-2 0 0,14-50 0,-21 62-9,-1 0 0,0 0 0,-1 0 1,0-17-1,-2 28-8,0-1 0,0 1 0,0 0 0,0-1 0,-1 1 0,0 0 0,1-1 0,-1 1 0,0 0-1,0 0 1,-1 0 0,1 0 0,-1 0 0,1 0 0,-1 0 0,0 0 0,0 0 0,0 1 0,-1-1 0,1 1 0,-1 0 0,1-1 0,-4-1 0,3 3 0,1 0 0,-1 0 0,0 1 0,1-1 0,-1 1-1,0-1 1,0 1 0,0 0 0,1 0 0,-1 0 0,0 0-1,0 1 1,1-1 0,-1 1 0,0 0 0,1 0 0,-1 0 0,1 0-1,-1 0 1,1 0 0,-1 1 0,1-1 0,0 1 0,-1-1 0,1 1-1,0 0 1,-2 3 0,-6 4-4,1 1 0,1 1 0,0-1 1,-9 17-1,5-7-215,2 1 0,0 0 0,1 1 0,2 0 0,0 1 0,1-1 1,1 1-1,2 0 0,0 1 0,0 25 0,3-44 142,0-1 0,0 1 0,0 0 0,0 0-1,1-1 1,0 1 0,0-1 0,0 1 0,1 0 0,-1-1 0,4 7 0,11 6-515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26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65 326 18828,'-4'30'1252,"0"-6"-516,1 1 0,1-1 0,1 1 0,2 25 0,-1-48-621,0 0 1,1-1-1,-1 1 1,0 0-1,1 0 1,-1 0-1,1-1 1,0 1-1,0 0 1,0 0-1,0-1 0,2 3 1,-3-4-85,0 1 0,1-1 1,-1 0-1,0 0 0,1 1 0,-1-1 0,0 0 1,1 0-1,-1 0 0,1 0 0,-1 1 0,0-1 1,1 0-1,-1 0 0,1 0 0,-1 0 0,1 0 1,-1 0-1,0 0 0,1 0 0,-1 0 0,1 0 1,0-1-1,13-10 502,-2-6-407,-1 0 0,-1 0 0,0-1 0,-1-1 0,10-28 0,-4 3-71,11-62 1,-21 84-59,-1 0-1,-1 0 1,0 0 0,-2 0 0,-1 0-1,-3-33 1,2 53-35,1-1-1,-1 0 1,1 1 0,-1-1-1,0 1 1,0 0 0,0-1-1,0 1 1,0 0 0,-1-1-1,1 1 1,-1 0 0,1 0-1,-1 0 1,0 0-1,0 1 1,-3-3 0,3 3-6,0 0 1,0 0-1,0 0 0,0 1 1,0-1-1,0 1 0,0 0 1,-1-1-1,1 1 1,0 0-1,0 0 0,0 1 1,0-1-1,-1 0 0,1 1 1,-3 0-1,-8 5-134,0-1 1,1 2-1,0 0 0,0 0 1,-14 12-1,8-6 101,-22 14-434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32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2606 15299,'-12'10'1059,"12"-10"-1047,0 0 1,-1 0 0,1 1 0,0-1-1,-1 0 1,1 0 0,0 0-1,0 0 1,-1 1 0,1-1 0,0 0-1,-1 0 1,1 0 0,0 0 0,-1 0-1,1 0 1,0 0 0,-1 0 0,1 0-1,0 0 1,-1 0 0,1 0-1,0 0 1,-1 0 0,1 0 0,0-1-1,-1 1 1,1 0 0,0 0 0,-1 0-1,1 0 1,0-1 0,0 1-1,-1 0 1,1 0 0,0 0 0,0-1-1,-1 1 1,1 0 0,0-1 0,0 0 11,0 1 0,0 0 0,0-1 1,0 1-1,0-1 0,0 1 1,0-1-1,0 1 0,0-1 0,0 1 1,0-1-1,1 1 0,-1-1 1,0 1-1,0-1 0,1 1 0,-1 0 1,0-1-1,0 1 0,1-1 0,-1 1 1,0 0-1,1-1 0,-1 1 1,1 0-1,-1 0 0,1-1 0,-1 1 1,0 0-1,1 0 0,-1 0 1,1-1-1,-1 1 0,1 0 0,-1 0 1,2 0-1,21-6-16,-21 5 27,24-3-24,-1 0-1,1 2 1,0 1-1,0 1 1,50 6-1,125 37-6,-31-5 63,-113-32-7,108 0 1,6 0 83,-130-1-71,-1 2 0,50 16 0,76 33 96,-134-44-145,1-2 1,1-1-1,0-1 1,0-3 0,1 0-1,-1-2 1,69-4-1,-5-8 20,38-3-6,-113 11-35,0 2-1,0 0 1,0 2-1,22 5 1,39 14-30,60 12 35,-125-31 2,0-1-1,0-1 1,1-1 0,-1 0 0,35-7 0,3-6 18,59-23 0,-13 4-26,-69 22 0,-1-1-1,0-2 1,-1-1-1,39-23 1,-49 23-4,-2 0 1,0-1-1,-1-2 1,0 1 0,-1-2-1,27-36 1,-15 15 26,-3-1 0,-1-1 1,-2-2-1,-2-1 0,-2 0 1,-2-1-1,21-79 0,-20 48 42,3 1 0,3 1 0,4 1 0,69-126 0,-80 167-66,-2-1 0,-1-1 0,-2 0 0,-1-1 0,14-64 0,-17 51-10,17-79 29,15-189 1,-41 295-4,0 0 1,-1 0 0,-1 1 0,-1-1 0,-1 0 0,0 1 0,-2 0 0,0 0 0,-11-22-1,5 20 21,0-1 0,-2 1 0,0 1 0,-2 1-1,0 0 1,-1 1 0,-21-18 0,-211-161 114,167 137-127,46 36-17,0 3-1,-1 0 1,-2 3-1,0 1 1,0 2-1,-2 2 1,0 1-1,0 2 1,-49-5-1,-48-1 20,-204 3 1,274 13-30,-109-3-7,-221-1-113,1 26 1,309-8 105,0 3-1,0 4 1,2 3-1,1 5 1,1 3-1,2 4 1,-103 59-1,143-69 16,1 2 0,1 2 1,1 1-1,-34 36 0,52-45-3,1 1 1,1 1-1,1 1 1,1 1 0,2 0-1,0 1 1,-21 52-1,10 0-23,-17 84-1,-5 84-6,17-81 35,29-154-1,-45 271-15,44-245 5,1 0-1,2 0 0,2 0 0,1 0 0,14 62 0,1-37-16,3 0-1,2-2 1,3-1-1,3-1 1,2-2 0,46 65-1,-56-93-8,0-1 0,2 0-1,2-2 1,0-1 0,1-1-1,1-1 1,44 27 0,-47-35-18,1-1 0,1-1 1,0-1-1,0-1 0,1-1 1,0-2-1,0-1 1,1 0-1,48 1 0,-36-6 267,0-2-1,0-2 0,0-1 1,0-3-1,-1-1 1,0-1-1,52-21 0,3-10 84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5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90 14795,'0'-3'222,"0"1"-1,0-1 1,0 1-1,0-1 1,0 0-1,-1 1 1,1-1-1,-1 1 1,0-1-1,-1-3 1,2 6-175,-1-1 0,1 1 0,0 0 1,-1-1-1,1 1 0,0-1 0,-1 1 1,1-1-1,0 1 0,-1 0 0,1-1 0,-1 1 1,1 0-1,-1 0 0,1-1 0,-1 1 0,1 0 1,-1 0-1,1 0 0,-1-1 0,0 1 1,0 0 53,0 0 0,-1 1 0,1-1 0,0 0 0,0 0 1,0 1-1,0-1 0,0 1 0,0-1 0,0 1 0,0-1 1,0 1-1,0 0 0,-1 1 0,-6 4 112,1 1 0,1 1 0,-1 0 0,1 0 0,1 0 0,-1 0 0,2 1 0,-1 0 0,1 0 0,0 0 0,1 1 0,-3 10 0,-2 15 173,-8 70-1,13-81-290,1 1 0,1-1 0,1 1 0,1 0 0,1-1 0,8 35 0,-9-55-88,0-1 1,0 1-1,1 0 0,-1-1 0,1 1 1,0-1-1,4 5 0,-6-7-5,1 0 0,0 0-1,-1-1 1,1 1 0,0 0-1,0-1 1,-1 1 0,1-1-1,0 1 1,0-1-1,0 1 1,0-1 0,0 0-1,0 1 1,0-1 0,0 0-1,0 0 1,0 1 0,0-1-1,0 0 1,0 0 0,0 0-1,0 0 1,0-1 0,0 1-1,0 0 1,0 0 0,0 0-1,-1-1 1,1 1 0,0-1-1,0 1 1,0-1-1,1 0 1,5-4 6,-2 0 0,1 0 1,0 0-1,-1-1 0,0 0 0,-1 0 0,1 0 0,4-10 0,30-63 39,-30 59-37,65-168 92,-73 187-101,-1-1 0,1 1 0,0 0-1,-1-1 1,1 1 0,0-1 0,0 1 0,0 0-1,0 0 1,0-1 0,2 0 0,-2 1 0,-1 1-1,0 0 1,0 0 0,1 0-1,-1 0 1,0 0 0,1 0-1,-1 0 1,0 0 0,0 0-1,1 0 1,-1 0 0,0 0 0,1 0-1,-1 0 1,0 1 0,0-1-1,1 0 1,-1 0 0,0 0-1,0 0 1,1 0 0,-1 1 0,0-1-1,0 0 1,0 0 0,1 0-1,-1 1 1,0-1 0,0 0-1,0 0 1,0 1 0,1-1-1,-1 0 1,0 0 0,0 1 0,2 5 14,0 0 1,0 0 0,0 0 0,0 9 0,7 37 203,18 57-1,-23-95-160,2 1-1,-1-1 1,1 0-1,1 0 1,1-1-1,0 0 1,0 0-1,20 20 1,-26-30-48,0-1 0,0 1 0,1-1 0,0 0 0,-1 0 0,1 0 0,0 0 0,0 0 0,0 0 0,0-1 0,0 1 0,1-1 0,-1 0 0,0 0 0,1 0 0,-1-1 0,0 1 0,1-1 0,-1 0 0,1 0 0,-1 0 0,1 0 0,-1 0 0,1-1 0,-1 0 0,0 0 0,1 0 0,-1 0 0,0 0 0,0 0 0,0-1 0,0 0 0,0 0 0,0 0 0,0 0 0,0 0 0,4-4 0,3-5 3,0-1 1,0 0-1,-1 0 1,0-1-1,-1 0 1,-1 0-1,7-18 1,-3 8 26,-2-1 0,-1-1 1,-1 0-1,-1 0 0,-1 0 1,-1 0-1,-1-1 0,-1-30 1,-2 54-23,0 0 1,0 1-1,0-1 1,-1 0 0,1 0-1,-1 0 1,1 0-1,-1 0 1,0 0-1,1 1 1,-3-4 0,3 5-15,0 0 0,0 0 1,0 0-1,0 0 0,-1-1 1,1 1-1,0 0 0,0 0 1,0 0-1,0 0 0,0 0 1,0 0-1,-1 0 0,1 0 1,0 0-1,0 0 0,0 0 1,0 0-1,-1 0 0,1 0 1,0 0-1,0 0 0,0 0 1,0 0-1,0 0 0,-1 0 1,1 0-1,0 0 0,0 0 1,0 0-1,0 0 0,0 0 1,-1 0-1,1 0 0,0 0 1,0 1-1,0-1 1,0 0-1,0 0 0,0 0 1,0 0-1,-1 0 0,-4 14 129,5-9-108,-1 0-1,1 1 0,0-1 0,0 0 1,1 0-1,-1 0 0,1 0 0,0 0 1,0 0-1,1 0 0,0 0 0,2 5 1,-3-9-22,0 1 1,-1-1 0,1 0 0,0 1 0,0-1-1,0 0 1,0 0 0,0 0 0,0 0 0,0 0-1,1 0 1,-1 0 0,0 0 0,0-1 0,1 1-1,-1 0 1,1-1 0,1 1 0,-1-1-2,0 0 0,0 0 1,-1 0-1,1 0 0,0 0 1,0-1-1,0 1 0,0-1 1,-1 1-1,1-1 0,0 0 0,-1 0 1,1 0-1,0 0 0,-1 0 1,1 0-1,-1 0 0,0 0 1,2-2-1,8-8 8,-2 1 1,1-2 0,-1 1-1,-1-2 1,11-18 0,-3 1-1,14-41 0,-29 68-5,0 1-2,0-1 0,1 0 0,-1 0-1,0 1 1,-1-1 0,1 0 0,0 0 0,-1 0 0,0 0 0,0 0 0,0 0 0,0 0 0,0 0 0,-1-4 0,0 6-3,1 1 0,-1-1 0,1 1 1,-1 0-1,0-1 0,1 1 0,-1 0 0,0-1 0,1 1 0,-1 0 0,0 0 0,1 0 0,-1-1 0,0 1 1,1 0-1,-1 0 0,0 0 0,0 0 0,1 0 0,-1 1 0,0-1 0,0 0 0,1 0 0,-1 0 1,0 1-1,1-1 0,-1 0 0,0 0 0,1 1 0,-1-1 0,1 1 0,-1-1 0,1 1 0,-1-1 0,0 1 1,0 0-1,-21 21-2,20-16-3,-1 0 0,1 0 0,0 0 0,1 0 1,-1 1-1,1-1 0,1 1 0,-1-1 1,1 8-1,6 61-9,-5-67 9,3 25-94,14 51 1,-14-69-169,1-1-1,0 1 1,1-1 0,1-1 0,14 23-1,-19-33 145,0 1 0,1-1 0,0 0 0,-1 0 0,1-1 0,0 1 0,0 0 0,1-1 0,-1 0 0,5 3 0,-6-4 82,0-1 1,0 1 0,0 0-1,0-1 1,0 0-1,1 1 1,-1-1 0,0 0-1,0 0 1,0 0 0,0 0-1,0-1 1,1 1-1,-1-1 1,0 1 0,0-1-1,0 0 1,0 1-1,0-1 1,2-2 0,27-18-715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7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82 100 11658,'2'-2'175,"6"-4"891,0-1 0,-1-1-1,1 1 1,-1-1 0,-1 0-1,0-1 1,0 0 0,8-16 0,-13 24-1005,-1 1 1,0 0-1,0-1 1,0 1 0,0 0-1,0 0 1,0-1 0,0 1-1,0 0 1,0-1 0,0 1-1,0 0 1,0 0-1,0-1 1,0 1 0,0 0-1,0-1 1,0 1 0,0 0-1,0 0 1,0-1 0,0 1-1,0 0 1,-1-1-1,1 1 1,0 0 0,0 0-1,0 0 1,0-1 0,-1 1-1,1 0 1,0 0 0,0 0-1,-1-1 1,1 1-1,0 0 1,-1 0 0,-13-1 800,-15 10-386,22-6-459,0 1-1,1 0 0,-1 0 0,1 1 0,0 0 0,0 0 1,0 0-1,1 1 0,0 0 0,0 0 0,0 0 0,1 1 1,0-1-1,0 1 0,0 0 0,1 0 0,0 1 1,1-1-1,-4 15 0,4-10-25,0 0 1,1 0 0,0 0-1,1 1 1,0-1 0,1 0-1,0 0 1,1 1 0,0-1-1,1 0 1,1-1-1,5 14 1,-8-21-67,1 0 1,0-1-1,0 1 1,0-1-1,0 1 0,0-1 1,1 0-1,0 0 1,-1 0-1,1 0 0,0-1 1,0 1-1,1-1 0,-1 0 1,1 1-1,-1-2 1,1 1-1,-1 0 0,1-1 1,5 2-1,-4-2-105,1 0 0,0-1 1,-1 0-1,1 0 0,0 0 0,0-1 0,-1 0 0,1 0 0,-1 0 1,1-1-1,-1 1 0,1-2 0,8-3 0,18-13-497,0-4-173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8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 17548,'-3'0'141,"1"1"0,-1-1 1,0 1-1,1 0 1,-1 0-1,1 0 0,0 0 1,-1 0-1,1 1 0,0-1 1,0 1-1,0-1 1,0 1-1,0 0 0,0 0 1,0 0-1,0 0 0,1 0 1,-1 0-1,1 0 1,0 1-1,-1-1 0,1 0 1,0 1-1,-1 3 0,-1 4 141,-1 0-1,1 1 0,1 0 1,-2 19-1,3-23-231,0 0 0,1 0 0,0 0 0,1-1 0,-1 1 0,1 0 0,1-1 0,-1 1 0,1-1 0,0 1 0,1-1 0,-1 0 0,1 1 0,6 7 0,-9-14-48,0 1 1,0-1 0,1 1-1,-1-1 1,0 1 0,1-1 0,-1 0-1,1 1 1,-1-1 0,1 0-1,-1 1 1,0-1 0,1 0 0,-1 0-1,1 0 1,-1 1 0,1-1-1,-1 0 1,1 0 0,-1 0 0,1 0-1,-1 0 1,1 0 0,-1 0-1,1 0 1,0 0 0,-1 0 0,1 0-1,0-1 1,0 1 0,0-1-1,0 1 1,-1-1 0,1 0 0,0 0-1,0 1 1,-1-1 0,1 0-1,-1 0 1,1 0 0,0 0 0,0-1-1,11-37 33,-11 34-25,0 0-3,0 0 0,0 0 0,1-1-1,0 1 1,4-10 0,-6 14-4,1 1-1,-1-1 1,1 0 0,-1 1-1,0-1 1,1 1 0,-1-1 0,1 1-1,-1-1 1,1 1 0,-1 0-1,1-1 1,0 1 0,-1-1 0,1 1-1,-1 0 1,1 0 0,0-1-1,-1 1 1,1 0 0,0 0-1,-1 0 1,1 0 0,0 0 0,-1 0-1,1 0 1,0 0 0,0 0-1,-1 0 1,1 0 0,0 0-1,-1 0 1,1 1 0,-1-1 0,1 0-1,0 1 1,-1-1 0,1 0-1,-1 1 1,1-1 0,0 0-1,-1 1 1,1-1 0,-1 1 0,1-1-1,-1 1 1,0-1 0,1 1-1,-1 0 1,6 6 34,-1-1 0,0 1 0,-1 0 0,6 10 0,-6-10 11,0 1 0,1-1 0,8 11 0,-12-18-42,-1 1-1,0-1 0,1 1 0,-1-1 0,1 1 0,-1-1 0,1 1 0,0-1 0,-1 0 0,1 1 0,-1-1 0,1 0 0,0 0 0,-1 1 0,1-1 1,-1 0-1,1 0 0,0 0 0,-1 0 0,1 0 0,0 0 0,-1 0 0,1 0 0,0 0 0,-1 0 0,1 0 0,0 0 0,-1 0 0,1-1 0,0 1 1,-1 0-1,1 0 0,0-1 0,-1 1 0,1-1 0,-1 1 0,1 0 0,-1-1 0,1 1 0,-1-1 0,1 1 0,-1-1 0,0 1 0,1-1 0,-1 1 1,0-1-1,1 0 0,-1 0 0,17-36 78,-15 29-62,2-3-2,1 0 1,0 1 0,0-1 0,1 1-1,0 0 1,9-10 0,-13 18-16,-1 0 0,1 1 0,0-1 1,0 0-1,0 1 0,0 0 0,0-1 0,0 1 0,0 0 1,0 0-1,1 0 0,-1 1 0,0-1 0,0 0 0,4 0 0,-4 1 2,1 1 0,0-1-1,-1 0 1,1 1 0,-1 0-1,1-1 1,-1 1 0,0 0-1,1 0 1,-1 0 0,0 1-1,1-1 1,-1 0 0,0 1-1,0 0 1,0-1 0,2 4-1,7 8 57,0 0-1,-1 0 0,-1 1 1,13 24-1,15 24 208,-36-61-260,-1 0 0,1 0 0,0 0 0,-1-1 0,1 1 1,0 0-1,-1 0 0,1 0 0,0 0 0,0-1 0,0 1 0,-1 0 0,1-1 0,0 1 0,0-1 0,0 1 0,0-1 0,0 1 0,0-1 0,0 0 0,1 0 0,-1 1 0,0-1 0,0 0 0,0 0 0,0 0 0,0 0 0,0 0 0,2-1 0,-1 0 0,0 0-1,-1 0 1,1 0 0,-1-1 0,1 1-1,-1-1 1,0 1 0,0-1-1,0 1 1,1-1 0,-1 0 0,-1 1-1,1-1 1,0 0 0,0 0-1,0-2 1,10-42 36,-10 38-53,1 0-1,0-1 0,0 1 1,0 0-1,1 0 0,0 0 1,1 0-1,0 1 0,8-13 1,-11 19 5,-1 1 0,1-1 0,-1 1 0,1 0 0,-1-1 0,1 1 0,-1 0 0,1-1 0,0 1 0,-1 0 0,1 0 0,-1-1 1,1 1-1,0 0 0,-1 0 0,1 0 0,-1 0 0,1 0 0,0 0 0,-1 0 0,1 0 0,0 0 0,-1 0 0,1 0 0,-1 0 0,1 1 0,0-1 0,-1 0 0,1 0 0,-1 1 1,1-1-1,-1 0 0,1 1 0,0-1 0,-1 0 0,0 1 0,1-1 0,-1 1 0,1 0 0,14 20-75,-8-4-218,0 0 1,5 24 0,-7-25-303,0 0 1,10 22 0,-8-32 187,-1-7-144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8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17220,'14'50'2618,"-4"-9"-1316,3 0-1,21 48 0,-32-86-1235,-1 0 0,0 0 0,1-1 0,0 1 0,-1-1 0,1 0 0,0 1 0,1-1 0,2 3 0,-5-5-54,1 0 0,-1 1 0,1-1 0,-1 0-1,1 0 1,-1 0 0,0 1 0,1-1 0,-1 0 0,1 0 0,-1 0-1,1 0 1,-1 0 0,1 0 0,-1 0 0,1 0 0,-1 0 0,1 0-1,-1 0 1,1 0 0,-1-1 0,1 1 0,0-1-2,0 1 0,0-1-1,0 0 1,0 0 0,0 0 0,-1 1 0,1-1 0,0 0 0,-1 0 0,1 0 0,-1 0 0,1 0-1,0-2 1,4-11 21,-1 1 0,3-20-1,-5 22-22,0 0 1,0 1-1,2-1 0,-1 1 0,9-17 1,-12 26-9,1 0 1,-1 0-1,0 0 1,1 1-1,-1-1 1,1 0 0,-1 0-1,1 1 1,0-1-1,-1 1 1,1-1-1,0 0 1,-1 1 0,1-1-1,0 1 1,0-1-1,-1 1 1,1 0-1,0-1 1,0 1-1,0 0 1,0 0 0,-1-1-1,1 1 1,0 0-1,2 0 1,-2 1 1,1-1 1,-1 1 0,0-1-1,0 1 1,1 0-1,-1 0 1,0 0 0,0-1-1,0 1 1,0 0-1,0 1 1,0-1 0,0 0-1,1 2 1,4 7 22,-1 0 1,0 0 0,4 14-1,-8-21-17,48 127 29,-43-117-610,-6-13 551,1 0 0,-1 0 0,0 0 0,0 0 0,0 0 0,0 0 0,0 0 1,0 0-1,0 0 0,0 0 0,0 0 0,0 0 0,0 0 0,0 0 0,0 1 0,1-1 0,-1 0 0,0 0 0,0 0 0,0 0 0,0 0 0,0 0 0,0 0 0,0 0 0,0 0 0,0-1 0,0 1 1,1 0-1,-1 0 0,0 0 0,0 0 0,0 0 0,0 0 0,0 0 0,0 0 0,0 0 0,0 0 0,0 0 0,0 0 0,0 0 0,0 0 0,0 0 0,0 0 0,0 0 0,1 0 0,-1-1 1,0 1-1,0 0 0,0 0 0,0 0 0,0 0 0,0 0 0,0 0 0,0 0 0,0 0 0,0 0 0,0 0 0,0 0 0,0-1 0,0 1 0,0 0 0,-2-24-1303,-6-5 746,-1-4-199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9.5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4 420 17836,'0'3'388,"1"0"1,-1 1-1,1-1 0,-1 0 1,0 1-1,0-1 0,-1 0 1,1 1-1,-2 5 0,-1 18 614,4-18-888,1-1 0,0 1-1,0-1 1,1 1 0,0-1 0,0 0 0,1 0 0,0-1-1,8 12 1,-10-15-88,0-1 0,1 1 0,-1-1 0,1 0 0,0 0 0,0 0 0,0 0 0,0 0 0,1-1 0,-1 0 0,1 1 0,-1-1 0,1 0 0,0-1 0,0 1 0,0-1 0,0 0 0,0 0 0,0 0 0,0 0 0,8 0 0,-9-2-15,0 1 1,0-1 0,0 0 0,0 0 0,0 0 0,0-1-1,0 1 1,-1-1 0,1 1 0,-1-1 0,1 0 0,-1 0-1,1 0 1,-1 0 0,0-1 0,0 1 0,0 0 0,0-1-1,-1 0 1,3-3 0,1-5 13,0 1 0,0-1 0,-1 0 0,3-14 0,-1-3 11,-1 1 1,-2-1-1,-1 1 1,0-1-1,-2 0 1,-5-33-1,0 23-6,-2 1 1,-1-1-1,-26-69 0,30 97-27,3 5-1,-1 0 0,0-1 0,0 1 0,-1 0 0,0 0 0,0 0-1,0 1 1,0-1 0,-1 1 0,-5-6 0,9 9-2,0 1 0,0 0 0,-1 0 0,1 0 0,0-1 0,0 1 0,-1 0 0,1 0 0,0 0 0,-1-1 0,1 1 1,0 0-1,0 0 0,-1 0 0,1 0 0,0 0 0,-1 0 0,1 0 0,0 0 0,-1 0 0,1 0 0,0 0 0,-1 0 0,1 0 0,0 0 0,-1 0 0,1 0 0,0 0 0,-1 0 0,1 0 0,0 1 0,0-1 0,-1 0 0,-2 12 1,8 17-2,8 17 12,2-1 0,29 58 0,0 0 44,-37-85-41,81 189 216,-87-206-226,10 17 22,-11-18-24,0 1 0,0-1 0,1 1-1,-1-1 1,0 1 0,1-1 0,-1 1 0,0-1-1,1 1 1,-1-1 0,1 0 0,-1 1 0,0-1-1,1 0 1,-1 1 0,1-1 0,-1 0 0,1 0-1,0 1 1,-1-1 0,1 0 0,-1 0-1,1 0 1,-1 0 0,1 0 0,0 1 0,0-1-1,-1-1 2,1 0 0,-1 1-1,0-1 1,0 1-1,1-1 1,-1 0-1,0 1 1,0-1-1,0 1 1,1-1 0,-1 0-1,0 1 1,0-1-1,0 0 1,0 1-1,0-1 1,0 0-1,-1 1 1,1-1 0,0 1-1,0-1 1,-1-1-1,-6-18 17,6 18-14,-10-26 2,-2 1 0,0 0 0,-2 1 0,-1 0 0,-1 2 0,-2 0 0,-28-29 0,30 40-12,10 12-4,9 10 3,-1-7-16,0 0 1,0 0-1,1 0 0,-1 0 0,1-1 1,-1 1-1,1 0 0,0-1 0,0 0 1,-1 1-1,1-1 0,0 0 0,0 0 1,0 0-1,0 0 0,1 0 0,-1-1 1,0 1-1,0-1 0,1 1 0,-1-1 1,0 0-1,0 0 0,4 0 0,-1 0-96,0 0-1,0-1 1,0 1-1,0-1 0,0-1 1,0 1-1,0-1 1,0 1-1,-1-1 0,7-4 1,15-17-161,-1-9-101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2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10204 0 9666,'-66'86'1480,"-104"177"0,45-62-1047,83-139-363,-169 265 129,76-96-146,-246 410 98,-32-18 1,190-294-13,-21 27 170,-104 159 289,344-509-591,-353 548 549,122-188-382,-27 40-70,-132 158 66,-25-17 40,-329 347 65,-126 84 1041,565-654-933,82-88-313,-488 507 28,228-257 538,393-393-442,-418 366 924,373-338-883,-456 326 68,449-352-279,-4-7 0,-269 114 0,-27-52 424,164-61-14,281-89-397,-1 1-154,1 0 1,-1-1-1,0 1 1,0-1-1,0 1 1,0-1-1,0 0 1,-1 0-1,-1 0 1,4 0 71,-1 0 1,0-1 0,1 1 0,-1 0 0,1-1 0,-1 1-1,1-1 1,-1 1 0,1-1 0,0 1 0,-1-1 0,1 1-1,-1-1 1,1 0 0,0 1 0,0-1 0,-1 1-1,1-1 1,0 0 0,0 1 0,0-1 0,0 0 0,-1 1-1,1-1 1,0 0 0,0 1 0,1-1 0,-1 0 0,0 1-1,0-1 1,0 0 0,0 1 0,1-2 0,4-28-428,6-7-195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43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453 113 14131,'1'-4'270,"4"-11"691,0 1 0,-1-1-1,-1 0 1,0-1 0,1-18 0,-5 38-587,0 0 1,0 0 0,0 0 0,-1 0 0,-3 6 0,-2 5-10,-152 314 822,105-225-1114,2-3-24,-50 102 111,78-148-55,-31 101 0,52-143-83,0 1 0,0-1 0,1 1 0,0 26 0,1-37-21,1 0-1,1 1 1,-1-1 0,0 0-1,1 0 1,0 0 0,-1 0-1,1 0 1,0 0 0,1 0-1,-1-1 1,0 1 0,1 0-1,0-1 1,-1 1 0,1-1-1,0 1 1,0-1 0,1 0 0,-1 0-1,0 0 1,1 0 0,-1 0-1,1-1 1,0 1 0,-1-1-1,5 2 1,4 0-8,0 0 0,1-1 0,-1 0 0,1-1 1,0-1-1,-1 0 0,15-1 0,82-16-112,-103 16 109,65-15-717,0-2 0,-1-4 0,82-38 1,-102 36 193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2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99 13979,'2'-4'297,"0"-1"0,-1 0 0,0 0 0,0 0 0,0 0 0,-1 0 1,1-1-1,-1 1 0,-1 0 0,1 0 0,-1-5 0,0 8-175,1 0 1,-1 1-1,1-1 0,-1 0 1,1 1-1,-1-1 1,0 1-1,0-1 0,0 1 1,0-1-1,0 1 0,0 0 1,0 0-1,0-1 1,-1 1-1,1 0 0,0 0 1,-1 0-1,1 0 0,-1 1 1,1-1-1,-1 0 1,1 0-1,-1 1 0,1-1 1,-1 1-1,0 0 0,1-1 1,-1 1-1,0 0 0,1 0 1,-1 0-1,0 0 1,0 0-1,1 0 0,-1 1 1,-1 0-1,-6 1 67,1 0 1,0 1-1,0 0 0,0 1 0,0-1 1,0 2-1,1-1 0,0 1 0,0 0 0,0 1 1,1-1-1,-1 1 0,1 0 0,1 1 1,-1 0-1,1 0 0,0 0 0,1 0 1,-6 13-1,9-19-184,1 0-1,0 0 1,-1 0 0,1 0-1,0 0 1,0 0 0,-1 0 0,1 0-1,0 0 1,0 1 0,0-1-1,0 0 1,1 0 0,-1 0 0,0 0-1,0 0 1,1 0 0,-1 0-1,0 0 1,1 0 0,-1 0 0,1 0-1,-1-1 1,1 1 0,0 0-1,-1 0 1,1 0 0,0-1 0,0 1-1,-1 0 1,1 0 0,0-1-1,0 1 1,0-1 0,0 1 0,0-1-1,0 1 1,0-1 0,0 0-1,0 1 1,0-1 0,0 0 0,2 0-1,6 2-7,0-1 0,1-1 0,-1 0 0,11-1 0,-8 1 14,40-4-16,-37 2 5,1 1-1,0 0 0,-1 1 1,1 1-1,-1 0 1,1 1-1,18 5 0,-33-6 1,0-1 0,0 0 0,0 0 0,0 1 0,0-1-1,0 1 1,0-1 0,-1 1 0,1-1 0,0 1 0,0-1 0,-1 1-1,1 0 1,0-1 0,0 1 0,-1 0 0,1 0 0,-1-1 0,1 1 0,-1 0-1,1 0 1,-1 0 0,0 0 0,1 0 0,-1 1 0,0 0 1,0-1 1,0 1-1,0-1 1,-1 1-1,1-1 1,-1 0-1,1 1 1,-1-1-1,1 0 1,-1 1-1,0-1 1,0 0-1,0 1 1,-1 1-1,-5 4 12,0-1-1,0 1 0,-14 9 0,-60 35 109,70-45-208,-1-1-1,0 0 0,0 0 0,0-1 1,-16 3-1,27-7 26,0 1-1,0-1 1,0 0 0,0 0 0,0 0 0,0 0-1,1 0 1,-1 0 0,0 0 0,0 0 0,0 0-1,0 0 1,0-1 0,0 1 0,0 0 0,0-1-1,0 1 1,1-1 0,-1 1 0,-2-2 0,3 2 25,0-1 1,-1 0-1,1 1 1,0-1-1,-1 0 1,1 1 0,0-1-1,0 0 1,0 0-1,0 1 1,0-1 0,0 0-1,0 0 1,0 0-1,0 1 1,0-1 0,0 0-1,0 0 1,0 1-1,1-2 1,1-3-64,0 0 0,0 0 0,1 0 0,0 0 0,0 1 0,3-5 0,23-23-551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52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52 15211,'0'0'39,"0"0"-1,0 0 0,-1 0 0,1-1 1,0 1-1,0 0 0,0 0 0,0 0 1,-1 0-1,1 0 0,0 0 0,0 0 1,0 0-1,0 0 0,-1 0 0,1 0 1,0 0-1,0 0 0,0 0 0,-1 0 1,1 0-1,0 0 0,0 0 0,0 0 1,0 0-1,-1 0 0,1 0 0,0 0 1,0 0-1,0 0 0,0 0 0,-1 0 1,1 1-1,0-1 0,0 0 0,0 0 1,0 0-1,0 0 0,0 0 0,-1 0 1,1 1-1,0-1 0,0 0 0,0 0 1,0 0-1,0 0 0,0 1 0,0-1 1,0 0-1,0 0 0,-3 17 648,5 18 134,-2-35-788,10 73 1087,2 0 0,42 131 0,-51-196-1049,-2-3-12,0-1 0,1 1 0,-1-1 1,1 0-1,0 0 0,3 5 0,-5-9-53,1 0 0,-1 0 1,0 0-1,0 0 0,0 0 0,0 0 0,0 0 0,1 0 1,-1 0-1,0 0 0,0 0 0,0 0 0,0 0 0,1 0 1,-1 0-1,0 0 0,0 0 0,0 0 0,0 0 0,0 0 0,1 0 1,-1 0-1,0 0 0,0 0 0,0-1 0,0 1 0,0 0 1,0 0-1,1 0 0,-1 0 0,0 0 0,0 0 0,0 0 1,0-1-1,0 1 0,0 0 0,0 0 0,0 0 0,0 0 0,0 0 1,0-1-1,0 1 0,0 0 0,0 0 0,0 0 0,0 0 1,0-1-1,0 1 0,0 0 0,0 0 0,0 0 0,0 0 1,0 0-1,0-1 0,0 1 0,0 0 0,0 0 0,1-14 103,-6-29 171,-2 0 1,-1 0-1,-25-71 0,39 127-170,0 0-1,1-1 0,0 0 1,16 20-1,-20-28-110,1 0 1,0 0-1,-1-1 0,1 1 1,1-1-1,-1 0 0,0 0 0,1 0 1,5 2-1,-8-4 5,0 0-1,1-1 1,-1 1 0,0-1-1,0 1 1,0-1 0,0 0-1,1 0 1,-1 0 0,0 0-1,0 0 1,0-1-1,1 1 1,-1-1 0,0 1-1,0-1 1,0 0 0,0 0-1,0 0 1,0 0 0,0 0-1,0 0 1,2-3 0,2-1 3,-1-1 0,1 0 1,-1 0-1,0-1 0,-1 0 0,1 0 1,-1 0-1,-1 0 0,0 0 1,5-16-1,-3 6 10,0-1 0,-2 1 0,3-35 0,-6 49-13,1-1 4,-1-1 0,0 1 0,0-1 0,0 1 0,0-1 0,-1 1 0,0-1 0,0 1 0,0-1 0,0 1 0,-3-6 0,4 10-6,0 0 0,0-1 1,0 1-1,0 0 1,0 0-1,-1 0 0,1-1 1,0 1-1,0 0 0,0 0 1,0 0-1,0-1 0,0 1 1,0 0-1,-1 0 1,1 0-1,0 0 0,0 0 1,0 0-1,0-1 0,-1 1 1,1 0-1,0 0 1,0 0-1,0 0 0,-1 0 1,1 0-1,0 0 0,0 0 1,0 0-1,-1 0 1,1 0-1,0 0 0,0 0 1,0 0-1,-1 0 0,1 0 1,0 0-1,0 0 0,0 0 1,-1 0-1,1 0 1,0 0-1,0 0 0,0 0 1,0 0-1,-1 1 0,-4 11 34,1 19 3,4-4 13,1 0 0,6 37 0,-5-52-25,0 0 0,1-1 0,0 1 0,1-1 0,1 0 0,0 0-1,11 19 1,-15-29-20,0 1 0,0-1 0,0 1 0,1-1 0,-1 1 0,0-1 0,1 0 0,-1 0 0,1 0 0,-1 0 0,1 0 0,0 0 0,-1 0 0,1 0 0,0-1 0,0 1 0,0 0 0,-1-1 0,1 0 0,0 1 0,4-1 0,-3-1-2,0 1 1,0-1-1,0 0 1,0 0-1,0 0 1,0 0 0,0 0-1,0-1 1,0 1-1,0-1 1,4-3-1,0-1 0,0-1-1,0 1 0,-1-1 1,0 0-1,0-1 0,-1 0 1,0 1-1,4-10 0,-4 5 1,-1 0-1,0 0 0,0 0 0,2-25 1,-5 30 2,0 1 0,-1-1 0,0 0 0,0 0 0,-1 1 0,0-1 0,0 0 0,-1 0 0,1 1 0,-7-13 0,-22-29 14,29 27-65,-1 8 66,6 25-22,0 0 0,1 0 0,1-1 0,11 20 0,-3-7-1,45 82 3,63 124-7,-104-189 15,-2 0-1,-1 1 1,16 80 0,-30-114-5,0 1 0,0 0 0,-1-1 0,0 1 0,-1 0 1,-2 10-1,3-18-2,0 1-1,0-1 1,-1 1 0,1-1 0,-1 0 0,0 1 0,1-1 0,-1 1 0,0-1-1,0 0 1,0 0 0,1 1 0,-1-1 0,-1 0 0,1 0 0,0 0-1,-2 1 1,2-2 0,0 1-1,-1-1 0,1 0 0,-1 0 1,1 0-1,0 0 0,-1 0 1,1 0-1,-1 0 0,1 0 0,0 0 1,-1-1-1,1 1 0,0 0 1,-1-1-1,1 0 0,0 1 0,-1-1 1,1 0-1,0 1 0,0-1 1,0 0-1,-1-1 0,-5-3-1,1-1 0,-1 0 0,1-1 0,1 1 1,-1-1-1,1 0 0,0 0 0,1-1 0,0 1 0,0-1 0,1 0 0,0 0 0,0-1 0,0 1 0,-1-14 0,1-1-8,0 1 0,2-1 0,1 0 0,4-41 0,6 3 3,25-85-1,-21 99 4,-3-2 0,-1 0 0,3-56 0,-13 100 2,0-28 1,0 31-1,0 0 0,0 0 0,-1 0 0,1 0 1,-1 0-1,1 1 0,-1-1 0,0 0 0,1 0 1,-1 1-1,0-1 0,0 0 0,0 1 0,-2-2 0,3 3 1,0-1-1,-1 1 0,1 0 1,-1 0-1,1 0 0,-1 0 1,1-1-1,0 1 0,-1 0 1,1 0-1,-1 0 0,1 0 0,-1 0 1,1 0-1,-1 0 0,1 0 1,-1 0-1,1 1 0,0-1 1,-1 0-1,1 0 0,-1 0 1,1 0-1,-1 1 0,1-1 0,0 0 1,-1 0-1,1 1 0,0-1 1,-1 0-1,1 1 0,0-1 1,-1 0-1,1 1 0,0-1 1,0 0-1,-1 1 0,1-1 0,0 1 1,0-1-1,0 1 0,0-1 1,-1 0-1,1 2 0,-9 22 7,4-5-47,1 1 1,1-1-1,1 1 1,1-1 0,0 1-1,1 0 1,2 0-1,0-1 1,1 1 0,0-1-1,2 1 1,9 24-1,-12-40-114,-1-1 0,1 0 0,0 0 0,0 0 0,0 0 0,0 0 0,0 0-1,1 0 1,4 3 0,-6-5 90,0 0 0,0 0 0,0-1 0,1 1-1,-1-1 1,0 1 0,0-1 0,0 0 0,1 1 0,-1-1-1,0 0 1,1 0 0,-1 0 0,0 0 0,0 0 0,1 0 0,-1 0-1,0 0 1,0-1 0,1 1 0,-1 0 0,0-1 0,0 1-1,0-1 1,1 1 0,-1-1 0,0 0 0,0 1 0,0-1-1,1-1 1,16-16-608,0-6-215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53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71 440 15395,'-1'-1'161,"-1"1"-1,1 0 1,0 0-1,0 0 1,0 0-1,-1 0 1,1 0-1,0 1 1,0-1-1,0 0 1,0 1-1,-1-1 1,1 1-1,0-1 1,0 1-1,0-1 1,0 1-1,0 0 1,0-1-1,0 1 1,0 0-1,1 0 1,-1 0-1,-1 1 1,-19 23 1584,18-19-1631,0 0 1,0-1-1,1 2 1,-1-1-1,2 0 1,-1 0-1,0 1 1,1-1 0,0 1-1,1-1 1,0 1-1,0 0 1,0-1-1,2 11 1,-1-12-99,0 1 1,0 0-1,1-1 0,0 1 0,0-1 1,0 0-1,1 0 0,-1 1 0,1-2 1,0 1-1,1 0 0,-1-1 1,1 1-1,0-1 0,0 0 0,9 6 1,-11-9-16,0 1 1,0-1 0,0 0 0,0 0 0,0 0 0,0 0 0,0-1-1,1 1 1,-1 0 0,0-1 0,1 0 0,-1 1 0,0-1 0,1 0-1,-1 0 1,0-1 0,1 1 0,-1 0 0,4-2 0,-2 0 1,0 1 0,-1-1 0,1 0 1,-1-1-1,1 1 0,-1-1 0,0 1 1,0-1-1,0 0 0,4-5 0,1-5 7,1 0-1,-1 0 1,-1 0-1,11-30 1,-2-8 18,-1-1 1,-3-1-1,-2 0 1,-3-1 0,-1 0-1,-4-94 1,-2 134 17,0 7-8,0 1 0,0-1-1,0 1 1,-1-1 0,0 1 0,0 0 0,-1-1 0,0 1 0,-4-10 0,6 16-34,0 0 0,0 0 1,0 0-1,0 0 0,0 0 0,-1 0 0,1 0 1,0 0-1,0 0 0,0 0 0,0 0 0,0 0 0,-1 0 1,1 1-1,0-1 0,0 0 0,0 0 0,0 0 1,0 0-1,0 0 0,-1 0 0,1 0 0,0 0 0,0 0 1,0 0-1,0 1 0,0-1 0,0 0 0,0 0 0,0 0 1,0 0-1,0 0 0,-1 0 0,1 1 0,0-1 1,0 0-1,0 0 0,0 0 0,0 0 0,0 0 0,0 1 1,0-1-1,0 0 0,0 0 0,0 0 0,0 0 1,0 0-1,0 0 0,1 1 0,-1-1 0,0 0 0,0 0 1,0 0-1,0 0 0,0 0 0,0 1 0,0 12 106,9 67 225,3-1 0,4-1 0,38 111 0,-48-168-280,27 76 161,-27-84-191,0 0 0,1-1 0,0 1 1,0-1-1,11 11 0,-18-22-24,1 0 0,0 0 0,-1 0 0,1-1 0,0 1 0,-1 0 0,1-1 0,0 1 0,0 0 1,0-1-1,-1 1 0,1-1 0,0 1 0,0-1 0,0 0 0,0 1 0,1-1 0,0-5-24,-9-7-46,-13-15-154,-46-45 0,24 28 40,-8-9 13,-33-39 12,82 91 159,0 0 1,0-1-1,0 1 0,0 0 0,0-1 0,0 1 0,0-1 0,1 1 1,-1-1-1,0 1 0,1-1 0,-1 1 0,1-1 0,0 1 0,-1-1 0,1 0 1,0 1-1,0-4 0,1 5 4,0-1-1,-1 0 1,1 0 0,0 0 0,0 1-1,0-1 1,0 1 0,0-1 0,0 1-1,0-1 1,0 1 0,0-1 0,0 1-1,1 0 1,-1-1 0,0 1 0,0 0 0,0 0-1,0 0 1,0 0 0,1 0 0,-1 0-1,0 1 1,0-1 0,2 1 0,11 0-155,1-1 1,-1 0-1,1 0 1,23-5-1,-30 3-59,0 0 0,-1 0 0,1-1 0,-1 0 0,0-1 0,1 1 0,-1-1 0,-1-1 0,1 1-1,6-7 1,22-25-280,-2-3-169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54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22 491 7770,'-8'-101'2159,"-6"-133"5924,16 218-5475,6 35-414,22 87-136,-15-47-1709,4 1 1,37 84-1,-35-112-323,-21-32-26,1 1-1,-1 0 1,0-1 0,1 1 0,-1 0 0,1-1-1,-1 1 1,1-1 0,-1 1 0,1-1 0,0 1-1,-1-1 1,1 1 0,0-1 0,-1 0 0,1 1-1,0-1 1,-1 0 0,1 0 0,0 1 0,0-1-1,-1 0 1,1 0 0,0 0 0,0 0 0,-1 0-1,1 0 1,0 0 0,0 0 0,-1 0 0,1-1-1,0 1 1,0 0 0,-1 0 0,1-1 0,0 1-1,-1 0 1,1-1 0,0 1 0,-1-1 0,1 1-1,-1-1 1,1 1 0,-1-1 0,1 1 0,-1-1-1,2 0 1,1-5 0,0 1 0,-1-1-1,1 0 1,-1 1 0,0-1-1,-1 0 1,1-1 0,0-5-1,4-58 1,-5 43-1,14-341 33,-11 337-28,-4 30-3,0 1-1,0 0 1,0 0 0,0 0-1,0 0 1,0-1 0,0 1-1,0 0 1,0 0-1,0 0 1,0-1 0,0 1-1,0 0 1,0 0-1,0 0 1,0-1 0,0 1-1,0 0 1,0 0 0,0 0-1,0 0 1,0-1-1,0 1 1,0 0 0,1 0-1,-1 0 1,0 0-1,0 0 1,0-1 0,0 1-1,0 0 1,1 0 0,-1 0-1,0 0 1,0 0-1,0 0 1,0 0 0,1-1-1,-1 1 1,0 0-1,0 0 1,0 0 0,0 0-1,1 0 1,-1 0 0,0 0-1,0 0 1,0 0-1,1 0 1,-1 0 0,0 0-1,0 0 1,7 13 36,5 26 23,152 571 640,-164-610-711,0 0 1,0 0-1,0 0 0,0 0 1,-1 0-1,1 0 1,0 0-1,0 0 1,0 0-1,0 0 1,0 0-1,0 0 0,0 0 1,0 0-1,0 0 1,0 0-1,0 0 1,0 0-1,-1 0 0,1 0 1,0 0-1,0 0 1,0 0-1,0 0 1,0 0-1,0 0 1,0 0-1,0 0 0,0 0 1,0 0-1,0 1 1,0-1-1,0 0 1,0 0-1,0 0 0,0 0 1,0 0-1,0 0 1,0 0-1,0 0 1,0 0-1,0 0 1,0 0-1,0 0 0,0 1 1,0-1-1,0 0 1,0 0-1,0 0 1,0 0-1,0 0 0,0 0 1,0 0-1,0 0 1,-9-9-318,-11-15-182,-125-133-2906,52 61 2612,88 88 1181,10 6-196,20 6-238,-7 0-198,-10-4 403,-1 0 1,1 0-1,0-1 1,0 0 0,0 0-1,11-4 1,6-6-101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54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89 16203,'-2'1'519,"-1"0"-1,1 1 0,0-1 0,-1 1 1,1 0-1,0 0 0,0-1 0,0 1 1,0 1-1,0-1 0,1 0 0,-1 0 0,-1 4 1,-24 41 751,22-33-1102,0 0 0,0 0 0,2 1 0,0-1 0,0 1 0,0 16 0,3-23-139,0 1-1,0 0 1,1 0 0,0 0 0,0 0-1,1-1 1,0 1 0,0-1-1,1 1 1,1-1 0,5 11 0,-8-18-24,-1 1 1,2 0-1,-1 0 1,0-1-1,0 1 1,0-1-1,1 1 1,-1-1-1,1 1 1,-1-1-1,1 0 1,0 0-1,-1 0 1,1 0-1,0 0 1,0 0-1,0 0 1,0 0 0,-1-1-1,1 1 1,0-1-1,0 0 1,0 1-1,3-1 1,-3-1-1,1 1 1,-1-1-1,0 0 1,1 0-1,-1 0 1,0 0-1,1 0 1,-1 0-1,0-1 1,0 1-1,0-1 1,0 1-1,0-1 1,-1 0-1,1 0 1,0 0-1,-1 0 1,0 0-1,2-3 1,5-9 28,0-2 1,-1 1 0,-1-1 0,0 0-1,-1 0 1,3-21 0,-2-2 98,3-61 0,-9 91-126,0-46 97,0 51-122,-1 0 0,0 0 0,1 0 0,-1 0 1,-1 0-1,1 0 0,-1 1 0,1-1 0,-1 0 1,-4-5-1,5 8-25,1 0 1,-1 1-1,1-1 1,-1 0-1,1 1 1,-1-1-1,0 1 1,1-1-1,-1 0 1,0 1-1,0 0 1,1-1-1,-1 1 1,0-1-1,0 1 1,0 0-1,1 0 1,-1-1-1,0 1 1,0 0-1,0 0 1,0 0-1,0 0 1,1 0-1,-1 0 1,0 0-1,0 0 1,0 0-1,0 1 1,0-1-1,1 0 1,-1 1-1,0-1 1,0 0-1,0 1 1,1-1-1,-2 2 1,-3 1-290,1 1-1,0 0 1,0 0 0,-7 10 0,0-1-68,-1-2-361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56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0 944 15627,'19'41'2147,"-16"-32"-1791,0-1 0,1 0-1,0 0 1,0-1 0,10 14-1,-13-20-289,0-1 0,-1 1-1,1 0 1,0 0 0,0 0-1,0 0 1,-1-1-1,1 1 1,0-1 0,0 1-1,0 0 1,0-1 0,0 1-1,0-1 1,0 0 0,0 1-1,0-1 1,1 0 0,-1 0-1,0 0 1,0 0 0,0 0-1,0 0 1,0 0 0,0 0-1,0 0 1,1 0 0,0-1-1,1 0 26,-1-1 1,0 1-1,1-1 0,-1 0 0,0 0 0,0 0 0,0 0 0,-1 0 0,1 0 1,0-1-1,-1 1 0,2-4 0,11-21 177,-2 0 1,-1 0-1,-2-1 1,7-31-1,19-125 322,-15 58-296,-7-1-1,-3-196 1,-11 302-260,1 13-19,0 1-1,0-1 0,-1 0 1,0 0-1,-1 1 0,1-1 1,-4-8-1,0 8 19,2 11-13,1 17 4,3 48 92,4 0 0,22 115 0,-17-126-29,69 325 482,-57-305-488,4 0 0,64 133 0,-82-191-159,-9-17-120,-1-5-64,-20-31-786,-4-18-803,2-2 0,3 0 0,2-2 0,3 0 0,2 0 0,-13-116 0,27 166 1602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3:57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106 151 14395,'-2'-4'383,"0"0"-1,0 0 1,0 1 0,-1-1-1,0 1 1,1 0-1,-1 0 1,0 0 0,0 0-1,-1 0 1,-5-4 0,8 6-279,-1 1 1,1-1-1,0 1 1,0-1-1,0 0 1,0 1-1,-1 0 1,1-1-1,0 1 1,0 0-1,-1 0 1,1 0 0,0 0-1,0 0 1,-1 0-1,1 0 1,0 0-1,-1 0 1,1 0-1,0 1 1,0-1-1,-1 1 1,1-1 0,0 1-1,0-1 1,0 1-1,0 0 1,0-1-1,0 1 1,0 0-1,0 0 1,0 0-1,0 0 1,0 0-1,0 0 1,1 0 0,-1 0-1,0 0 1,1 0-1,-1 0 1,1 0-1,-1 1 1,0 0-1,-3 13 106,-1-1 0,2 1-1,0 0 1,0 0 0,2 0-1,-1 0 1,2 1 0,0-1 0,1 0-1,1 0 1,0 0 0,7 22-1,-8-34-200,0 0 0,0 0 0,0 0 0,0 0 0,1 0 0,-1 0 0,1-1 0,0 1 0,0-1 0,0 1 0,0-1 0,0 0 0,1 1 0,-1-1 0,4 2 0,-4-3-7,0 0 0,1 0 0,-1-1 0,1 1 0,-1-1 0,0 1 0,1-1 0,-1 0 0,1 0 0,-1 0 0,1 0 0,-1 0 1,1-1-1,-1 1 0,1-1 0,-1 0 0,0 1 0,1-1 0,-1 0 0,3-2 0,16-10-4,-1 0 1,-1-1-1,0-1 1,-1 0-1,17-20 1,38-31-3,-68 63 36,0-1 0,0 1-1,1-1 1,10-3 0,-15 6-26,-1 1-1,1 0 0,-1-1 0,1 1 0,0 0 0,-1 0 1,1-1-1,0 1 0,-1 0 0,1 0 0,0 0 0,-1 0 1,1 0-1,0 0 0,-1 0 0,1 0 0,0 0 0,-1 0 0,1 0 1,0 0-1,-1 0 0,1 1 0,0-1 0,-1 0 0,1 1 1,0-1-1,-1 0 0,1 1 0,-1-1 0,1 1 0,-1-1 1,1 1-1,-1-1 0,1 1 0,-1-1 0,1 1 0,-1-1 1,0 1-1,1-1 0,-1 1 0,0 0 0,0-1 0,1 1 1,-1 0-1,0-1 0,0 1 0,0 0 0,0-1 0,0 1 1,0 0-1,0-1 0,0 2 0,0-1 12,1-1 0,-1 1 1,0-1-1,0 1 0,0 0 0,0-1 0,0 1 0,0-1 0,0 1 1,0 0-1,0-1 0,0 1 0,-1-1 0,1 1 0,0-1 0,0 1 1,0 0-1,-1-1 0,1 1 0,0-1 0,-1 1 0,1-1 0,0 1 1,-1-1-1,1 0 0,-1 1 0,1-1 0,-1 1 0,1-1 0,-1 0 1,1 1-1,-1-1 0,1 0 0,-1 0 0,1 1 0,-1-1 0,1 0 1,-1 0-1,0 0 0,1 0 0,-1 0 0,1 0 0,-1 0 0,0 0 1,1 0-1,-1 0 0,1 0 0,-1 0 0,0 0 0,1 0 0,-1-1 1,1 1-1,-1 0 0,-3-2 45,1 1 0,0-1 1,0 0-1,0 0 0,0 0 0,0 0 0,1-1 1,-4-2-1,-6-10 32,0 0 0,1-1 0,1 0-1,1-1 1,0 0 0,-11-31 0,19 46-106,0 1 0,1-1 0,-1 1 1,1-1-1,0 0 0,-1 1 0,1-1 0,0 0 0,0 1 0,0-1 0,0 0 0,0 0 0,0 1 0,1-1 0,-1 0 0,0 1 0,2-3 1,-1 3-39,0 0 1,-1 0-1,1 0 0,0 1 1,1-1-1,-1 0 1,0 1-1,0-1 1,0 1-1,0-1 1,0 1-1,1-1 1,-1 1-1,0 0 1,0 0-1,0 0 1,1 0-1,-1-1 1,0 2-1,0-1 1,1 0-1,-1 0 1,2 1-1,7 0-135,1 0-1,-1-1 1,0 0 0,1-1-1,-1 0 1,19-4 0,6-7-307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0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159 199 18908,'-5'-3'184,"-1"0"0,0 0 0,0 1-1,1 0 1,-1 0 0,-1 0 0,1 1 0,0 0-1,0 0 1,0 1 0,-1-1 0,-11 2 0,14 0-142,1 0 0,0 0 0,-1 0 0,1 1 0,0-1 0,0 1 0,0 0 1,0 0-1,0 0 0,0 0 0,0 1 0,1-1 0,-1 1 0,1-1 0,-1 1 0,1 0 0,0 0 0,0 0 1,1 0-1,-1 0 0,1 1 0,-1-1 0,1 0 0,-1 4 0,1 0-15,-1 0 1,1 0-1,0 0 1,1 1-1,0-1 0,0 0 1,0 0-1,1 0 1,0 0-1,0 0 0,1 0 1,0 0-1,5 13 1,-5-15-27,1 0-1,-1-1 1,1 1 0,-1 0 0,1-1 0,1 0 0,-1 0 0,0 1 0,1-2 0,0 1-1,0 0 1,0-1 0,1 0 0,-1 0 0,1 0 0,-1-1 0,1 1 0,0-1 0,7 2 0,-8-3 6,-1-1 0,0 0 1,1 1-1,-1-1 1,0-1-1,1 1 1,-1 0-1,0-1 1,0 0-1,1 1 0,-1-1 1,0 0-1,0-1 1,0 1-1,0-1 1,0 1-1,0-1 1,0 0-1,-1 0 1,1 0-1,-1 0 0,1-1 1,3-4-1,1-2 48,0-1-1,0 0 1,-1 0-1,-1-1 1,7-16-1,9-33 523,26-122-1,-34 122-129,-7 42-187,-6 18-255,0 0 0,0 0-1,0 0 1,0 0 0,0 0-1,1 0 1,-1-1 0,0 1 0,0 0-1,0 0 1,0 0 0,0 0-1,0 0 1,0 0 0,0 0-1,1 0 1,-1 0 0,0 0-1,0 0 1,0 0 0,0 0-1,0 0 1,0 0 0,1 0-1,-1 0 1,0 0 0,0 0 0,0 0-1,0 0 1,0 0 0,0 0-1,0 0 1,1 0 0,-1 0-1,0 0 1,0 0 0,0 0-1,0 0 1,0 1 0,0-1-1,0 0 1,0 0 0,0 0-1,1 0 1,-1 0 0,0 0-1,0 0 1,0 0 0,0 0 0,0 1-1,0-1 1,0 0 0,0 0-1,0 0 1,0 0 0,6 29 214,-3-6-159,24 155 291,-21-147-377,2-1 0,1 1 1,20 45-1,-27-72-29,0 1 0,1-1 0,-1 0 0,1 0 0,0 0 0,7 7 0,-9-11 15,0 1 0,-1 0 0,1 0 0,0-1-1,0 1 1,0 0 0,0-1 0,1 1 0,-1-1 0,0 1-1,0-1 1,0 0 0,0 1 0,0-1 0,1 0 0,-1 0 0,0 0-1,0 0 1,0 0 0,1 0 0,-1 0 0,0 0 0,0 0 0,0-1-1,0 1 1,1 0 0,-1-1 0,0 1 0,0-1 0,0 1 0,0-1-1,0 0 1,1-1 0,2-2-33,-1 0-1,0 0 1,0 0-1,-1 0 1,1-1-1,-1 1 1,0-1-1,-1 0 1,1 1-1,1-7 1,5-27-463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2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11 14539,'0'0'50,"0"0"0,0-1 0,0 1 0,0 0 0,0-1 0,0 1 0,0 0 0,0-1-1,0 1 1,0 0 0,0-1 0,0 1 0,0 0 0,0-1 0,0 1 0,0 0 0,0-1 0,0 1 0,-1 0 0,1-1 0,0 1 0,0 0-1,0 0 1,-1-1 0,1 1 0,0 0 0,0 0 0,-1-1 0,1 1 0,0 0 0,0 0 0,-1 0 0,1 0 0,0-1 0,-1 1-1,1 0 1,0 0 0,-1 0 0,1 0 0,0 0 0,-1 0 0,1 0 0,0 0 0,-1 0 0,1 0 0,0 0 0,-1 0 0,1 0 0,0 0-1,-1 0 1,1 0 0,0 0 0,-1 0 0,1 1 0,0-1 0,0 0 0,-1 0 0,1 0 0,0 1 0,0-1 0,-1 0 0,1 0 0,0 0-1,0 1 1,-1-1 0,1 0 0,0 1 0,0-1 0,-2 3 159,0-1-1,0 1 1,1-1 0,-1 1-1,1 0 1,0 0 0,-1 4 0,-3 16 312,2 0 0,1 0 0,0 38 0,11 70 25,-9-129-537,19 154 457,-15-129-391,2 0-1,1 0 1,17 40 0,-23-63-65,1 0-1,0 0 0,0 0 1,1 0-1,-1 0 1,1-1-1,0 1 1,0-1-1,0 0 0,4 4 1,-5-7-6,-1 1 0,1 0 0,0 0-1,-1 0 1,1-1 0,0 1 0,-1-1 0,1 1 0,0-1 0,0 0 0,-1 0 0,1 1 0,0-1 0,0 0 0,0-1-1,-1 1 1,1 0 0,0-1 0,0 1 0,-1-1 0,1 1 0,0-1 0,-1 0 0,1 1 0,0-1 0,1-2 0,8-5 12,0-1 1,-1 0-1,0-1 0,-1 0 1,0 0-1,0-1 1,-1 0-1,7-15 1,-6 12-11,0 1 1,0-1-1,1 2 0,1 0 1,18-17-1,-28 28-27,0 0 0,1 0 0,-1 0-1,1 0 1,-1 0 0,1 0 0,-1 1-1,1-1 1,0 0 0,-1 1 0,1 0-1,0-1 1,0 1 0,-1 0 0,1 0 0,0-1-1,0 2 1,-1-1 0,1 0 0,0 0-1,0 0 1,-1 1 0,1-1 0,0 1-1,-1-1 1,1 1 0,1 1 0,1 0 20,0 1 0,0 0 0,-1 0 0,0 1 0,1-1 0,-1 1 0,0-1 0,4 9 1,0 1-127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3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87 174 16331,'-2'-2'207,"0"0"0,0 0 0,1 0 0,-1 0 0,1 0 0,0 0 0,-1 0 0,1-1 0,0 1 0,0-1 0,0 1 0,1-1 0,-1 1 0,0-1 0,1 1-1,0-1 1,0 0 0,0 1 0,0-1 0,0 0 0,0 1 0,1-1 0,-1 1 0,1-1 0,-1 1 0,3-4 0,2-31 438,-5 37-631,0-1 0,1 0 1,-1 0-1,0 0 1,-1 1-1,1-1 0,0 0 1,0 0-1,0 1 1,0-1-1,-1 0 1,1 1-1,0-1 0,-1 0 1,1 0-1,0 1 1,-1-1-1,1 1 0,-1-1 1,1 0-1,-1 1 1,1-1-1,-1 1 1,1-1-1,-1 1 0,0-1 1,1 1-1,-1 0 1,0-1-1,1 1 1,-1 0-1,0 0 0,0-1 1,1 1-1,-1 0 1,0 0-1,0 0 0,1 0 1,-1 0-1,0 0 1,0 0-1,1 0 1,-1 0-1,0 0 0,0 0 1,1 1-1,-1-1 1,0 0-1,0 1 0,1-1 1,-1 0-1,0 1 1,1-1-1,-1 1 1,1-1-1,-1 1 0,1-1 1,-1 1-1,0-1 1,1 1-1,0-1 1,-1 1-1,0 1 0,-4 5 35,1 0 0,0 1 0,0 0 0,0-1 1,1 2-1,0-1 0,1 0 0,-1 1 0,0 10 0,-1 14 43,0 33 0,4-65-91,-1 26 50,1 0-1,1-1 1,1 1-1,2 0 0,0-1 1,2 0-1,14 40 0,-19-65-44,-1 1-1,1-1 0,-1 1 1,1-1-1,-1 1 0,1-1 1,0 1-1,0-1 0,0 0 1,0 1-1,0-1 0,0 0 1,0 0-1,0 0 0,0 0 1,1 0-1,-1 0 0,0 0 1,1 0-1,1 0 0,-2-1-1,0 0 0,0 0 0,0-1-1,0 1 1,0 0 0,0-1 0,0 1-1,0-1 1,0 1 0,0-1 0,-1 1-1,1-1 1,0 0 0,0 1 0,-1-1-1,1 0 1,0 0 0,-1 0-1,1 1 1,-1-1 0,1 0 0,0-2-1,4-8 17,0-1-1,-1 0 1,4-19-1,5-24 33,-3 9 29,2 0-1,32-83 1,-42 125-73,-1 1 0,1-1 0,0 1-1,0-1 1,1 1 0,-1 0 0,1 0 0,-1 0 0,1 0 0,0 0 0,0 1 0,6-5 0,-7 7-5,-1-1 0,1 1 0,0-1 1,-1 1-1,1 0 0,0 0 0,-1 0 0,1 0 1,0 0-1,-1 0 0,1 0 0,0 1 0,-1-1 1,1 0-1,0 1 0,-1 0 0,1-1 0,-1 1 1,1 0-1,-1 0 0,0 0 0,1 0 0,-1 0 1,0 0-1,1 0 0,-1 0 0,0 0 0,0 1 1,0-1-1,0 0 0,1 3 0,12 17 17,-1 0 0,-1 1 0,-1 0 1,-1 1-1,10 36 0,-8-27 29,28 60 1,-39-91-46,-1 0-1,1 0 1,-1 0-1,1 0 1,-1 0 0,1 0-1,-1 0 1,1-1-1,0 1 1,-1 0 0,1 0-1,0 0 1,0-1-1,0 1 1,-1 0-1,1-1 1,0 1 0,0-1-1,0 1 1,0-1-1,0 0 1,0 1-1,0-1 1,0 0 0,0 0-1,2 1 1,-2-2 0,0 1 1,1-1-1,-1 0 1,0 1 0,0-1-1,0 0 1,0 0-1,0 0 1,0 0-1,0 0 1,0 0 0,0 0-1,0 0 1,0 0-1,-1 0 1,1-1-1,0 0 1,5-10 20,-1-1 1,-1 1-1,4-15 1,-7 23-21,36-145 167,-30 136-142,-6 13-30,-1 0 1,0 0 0,0 0 0,0 0 0,1 0 0,-1 0 0,0 0-1,0 0 1,1 0 0,-1 0 0,0 0 0,0 0 0,1 0 0,-1 0 0,0 0-1,0 0 1,0 0 0,1 0 0,-1 0 0,0 0 0,0 1 0,1-1-1,-1 0 1,0 0 0,0 0 0,0 0 0,0 0 0,1 1 0,-1-1-1,0 0 1,0 0 0,0 1 0,13 25 42,-9-17-34,1 4 7,21 37 49,-25-47-58,1-1 0,0 1 1,-1-1-1,1 0 0,0 1 0,0-1 0,1 0 1,-1 0-1,0 0 0,1-1 0,-1 1 0,1 0 1,-1-1-1,1 0 0,3 2 0,-5-3 1,1 0 0,-1 0-1,1-1 1,0 1 0,-1 0-1,1-1 1,-1 1 0,1-1 0,-1 1-1,1-1 1,-1 0 0,1 1-1,-1-1 1,0 0 0,1 0-1,-1 0 1,0 0 0,0 0-1,0-1 1,0 1 0,0 0 0,0 0-1,0-1 1,0 1 0,0-1-1,-1 1 1,2-3 0,3-7 36,0 0 0,5-17 0,-8 23-24,14-51 116,-1-1 0,9-86 0,-24 143-134,0-1-1,-1 1 0,1 0 0,0 0 0,0 0 1,0 0-1,0 0 0,0 0 0,0 0 0,0 0 0,0 0 1,0-1-1,0 1 0,0 0 0,0 0 0,0 0 1,0 0-1,-1 0 0,1 0 0,0 0 0,0 0 0,0 0 1,0 0-1,0 0 0,0 0 0,0 0 0,0 0 1,-1 0-1,1 0 0,0 0 0,0 0 0,0 0 1,0 0-1,0 0 0,0 0 0,0 0 0,0 0 0,-1 0 1,1 0-1,0 0 0,0 0 0,0 0 0,0 0 1,0 0-1,0 0 0,0 0 0,0 0 0,0 1 0,0-1 1,0 0-1,-1 0 0,1 0 0,0 0 0,0 0 1,0 0-1,0 0 0,0 0 0,0 0 0,0 1 0,0-1 1,0 0-1,-3 6 8,0 0 0,0 1-1,0-1 1,1 1 0,0 0 0,0 0 0,1-1 0,0 1 0,-1 14 0,0-2-10,-3 19 8,1 64 0,5-83-6,0 1-1,1 0 0,2-1 0,0 1 1,7 19-1,-11-36-1,2 0 0,-1 0 0,0 1 1,1-1-1,-1 0 0,1 0 0,0 0 0,0 0 1,0-1-1,1 1 0,-1-1 0,0 1 1,1-1-1,0 0 0,4 4 0,-5-6-5,0 1 0,0-1 0,0 1-1,0-1 1,0 0 0,0 1 0,0-1-1,0 0 1,0-1 0,1 1 0,-1 0 0,0 0-1,0-1 1,0 1 0,0-1 0,-1 0 0,1 0-1,0 1 1,0-1 0,0 0 0,-1-1-1,1 1 1,0 0 0,-1 0 0,1-1 0,-1 1-1,2-2 1,-1 1 5,4-4-484,1 0 0,-1 0 0,-1 0 0,1-1 0,-1 0-1,5-9 1,-10 14-85,-1 1-173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3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40 16476,'-4'-33'3351,"3"26"-1147,2 23-705,16 98-335,5 0-1,56 171 0,-74-274-1189,1 8-297,1 0-1,1-1 1,11 19-1,-18-36 293,0-1 0,0 0 0,0 1 0,1-1-1,-1 0 1,0 1 0,0-1 0,0 0 0,0 1 0,0-1 0,0 0-1,0 1 1,0-1 0,0 0 0,0 1 0,0-1 0,0 1-1,0-1 1,0 0 0,0 1 0,0-1 0,-1 0 0,1 1 0,0-1-1,0 0 1,0 1 0,0-1 0,-1 0 0,1 0 0,0 1 0,0-1-1,-1 0 1,1 1 0,0-1 0,-1 0 0,1 0 0,0 0-1,0 1 1,-1-1 0,1 0 0,0 0 0,-1 0 0,1 0 0,-1 0-1,1 0 1,0 0 0,-1 0 0,1 0 0,0 0 0,-1 0 0,1 0-1,0 0 1,-1 0 0,1 0 0,-1 0 0,-11-2-536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31 336 18340,'-4'23'2280,"-1"3"-1439,-3 4-321,1 0 1312,2-3-824,4-1-240,4-7-640,1-4-312,5-9-776,-1-6-368,2-11 960,-4-8-232,-2-14-280</inkml:trace>
  <inkml:trace contextRef="#ctx0" brushRef="#br0" timeOffset="1">60 32 15803,'0'-27'1881,"0"23"-1097,-2 5-352,2 9 1328,3 4-679,4 5-697,3 3-448,3 0-752,6 7-169,1-4 713,3-3-208,1 1-208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4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44 15963,'1'-11'1034,"0"8"-798,-1 0 0,0-1 0,1 1 0,-1 0 0,0 0 0,0 0 0,-1 0 0,0-5 0,-1 43 3001,7 42-2114,-1-16-637,-3 68-1,-13-9-103,9-104-329,0-1 0,-1 1-1,-1 0 1,0-1 0,-9 19 0,12-32-45,1 1-1,0-1 1,-1 1 0,0-1 0,1 1 0,-1-1-1,0 0 1,0 0 0,0 0 0,-1 0 0,1 0-1,0 0 1,-1-1 0,1 1 0,-1-1 0,0 0-1,1 0 1,-6 2 0,6-3-6,0 0 0,0 0 0,-1 0 0,1 0 0,0-1 0,0 1 0,0 0 0,-1-1 0,1 0 0,0 1 0,0-1 0,0 0 0,0 0 0,0 0 0,0-1 0,0 1 0,1 0 0,-1-1 0,0 1 0,1-1 0,-1 0 0,1 1 0,-1-1 0,-1-3 0,-5-7-2,0-2-1,1 1 0,1-1 0,0 0 0,0 0 1,-5-27-1,6 22-11,2 0 0,0-1 1,1 0-1,2-37 0,0 51 8,1 1 0,0-1-1,0 0 1,1 0 0,-1 1 0,1-1-1,0 1 1,1-1 0,3-6-1,-4 10 4,-1 1 0,0-1 0,0 0 0,1 1 0,-1-1 1,1 1-1,-1 0 0,1-1 0,-1 1 0,1 0 0,0 0 0,0 0 0,0 0 0,0 1 0,-1-1 0,1 0 0,0 1 0,0-1 0,0 1 0,0 0 0,0-1 0,0 1 0,1 0 0,-1 0 0,0 1 0,0-1 0,0 0 0,0 1 0,3 0 0,3 2 1,1 0-1,-1 1 0,0 0 1,0 0-1,0 1 0,-1 0 0,10 8 1,46 48 18,-52-47-2,1-2-1,1 1 0,0-2 1,1 0-1,29 19 1,-40-29-74,0 0 0,1 0 0,-1 0 0,1 0 0,-1 0 0,1-1 0,-1 1 0,1-1 0,-1 0 0,1 0 0,-1-1-1,1 1 1,-1-1 0,0 1 0,1-1 0,-1 0 0,1 0 0,-1-1 0,5-2 0,-4 2 27,0 0 0,0 1 0,0 0 0,1-1 0,-1 1 1,0 0-1,1 1 0,-1-1 0,0 1 0,1 0 0,-1 0 0,6 1 0,7 5-320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5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18436,'14'4'2152,"0"-1"-1439,2 2-329,1-5 1992,9 0-1752,4-3-232,6-6-200,0-1-152,0-6-376,-2 1-336,-7-4-472,-2 5-192,-8 5 936,-3 3-289,-9 11-239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5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 14627,'9'0'1833,"8"-4"-777,3-4-352,6-3 1536,2-2-759,8-4-433,1-2-64,2 1-312,-2-1-144,-4 5-440,-3 5-312,-4 6 360,-6 7-168,-5 9-72,-4 2-16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5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0 524 15619,'1'5'523,"1"4"160,0-1 1,0 0 0,0 0 0,8 15-1,-10-22-598,1 0-1,-1 0 1,1 0-1,0 0 1,-1 0 0,1 0-1,0-1 1,0 1-1,0 0 1,0 0-1,-1-1 1,1 1-1,0-1 1,0 1 0,0 0-1,0-1 1,0 0-1,2 1 1,-1-1-1,-1 0 1,1 0-1,-1 0 0,0-1 1,1 1-1,-1 0 1,0-1-1,1 1 1,-1-1-1,0 0 1,0 1-1,1-1 0,-1 0 1,0 0-1,0 0 1,0 0-1,0 0 1,0 0-1,1-1 1,6-8 128,-1 0 0,0 0 0,-1 0 0,0-1 0,-1 0 0,8-22 0,20-78 433,-30 97-560,55-317 846,-55 314-909,0 1 16,0 14 10,1 29 16,9 130-2,-3-30-248,34 172 0,-32-260-739,-12-39 879,0 1 0,0-1 0,1 1 0,-1-1 0,0 1 0,1-1 0,-1 1 0,0-1-1,1 1 1,-1-1 0,0 1 0,1-1 0,-1 1 0,1-1 0,-1 0 0,1 1 0,-1-1 0,1 0 0,0 1 0,0-1-2,-1-1-1,1 1 1,-1 0-1,1-1 1,-1 1-1,1 0 1,-1-1-1,0 1 1,1 0 0,-1-1-1,1 1 1,-1-1-1,0 1 1,1-1-1,-1 1 1,0-1-1,0 1 1,1-1 0,-1 1-1,0-1 1,0 1-1,0-1 1,0 1-1,1-2 1,2-10-214,-1-1 1,1 0-1,-1-17 0,0 16 48,3-45-700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6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16339,'4'18'609,"-1"0"0,0 0 0,-2 1 0,0 31 0,0 6 415,2-20-354,1 0 0,12 46 0,-13-70-567,0 1 0,1-1-1,1-1 1,0 1 0,0-1-1,1 0 1,1 0 0,0 0-1,0-1 1,10 10 0,-15-17-84,0-1 0,1 0 0,-1 0 0,1 0 0,-1-1 0,1 1 0,-1 0 0,1-1 0,0 0 0,0 0 0,0 1 0,-1-2 0,1 1 1,0 0-1,0-1 0,1 1 0,-1-1 0,0 0 0,0 0 0,0 0 0,0 0 0,0-1 0,0 1 0,0-1 0,0 0 0,0 0 0,0 0 0,-1 0 0,1 0 1,0-1-1,0 1 0,-1-1 0,1 1 0,-1-1 0,4-3 0,3-4 54,1-1 0,-2 1 1,1-1-1,-1-1 0,-1 1 0,12-24 1,-7 10 84,-1 0 0,-1-1 0,-1-1 0,-1 0 0,-2 0 1,0 0-1,-2-1 0,-1 0 0,-1-52 0,-2 73-117,0 0 0,-1 0 0,0 0 0,-1 0 0,1 0-1,-1 0 1,0 0 0,0 1 0,-1-1 0,0 1 0,0-1 0,-6-6 0,7 9-26,0 1 0,-1 0 0,0-1 0,1 1 0,-1 0 0,0 1 0,0-1 0,0 0 0,0 1 0,0 0 1,-1-1-1,1 1 0,0 1 0,-1-1 0,1 0 0,-1 1 0,1 0 0,0 0 0,-1 0 0,1 0 1,-1 0-1,1 1 0,-4 0 0,-5 2-143,0 0 0,0 1-1,1 0 1,-1 1 0,1 1 0,1-1 0,-1 2 0,1-1 0,0 2 0,0-1 0,1 1-1,0 1 1,0 0 0,1 0 0,-10 14 0,17-21-223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6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0 18484,'2'1'158,"-1"0"0,0-1 0,0 1 0,0 0 0,0 0 0,0 0 0,0 0 0,0 0 0,0 1 0,0-1 0,-1 0 1,1 0-1,0 0 0,-1 1 0,1-1 0,-1 0 0,1 1 0,-1-1 0,0 1 0,0-1 0,1 0 0,-1 1 0,0-1 0,-1 3 0,3 47 1366,-2-41-1224,1 101 927,-8 190-742,6-296-629,1 0 0,-1 0 0,-1 1 0,-2 7 1,4-12 116,0-1 1,0 0 0,0 1-1,-1-1 1,1 1 0,0-1-1,0 0 1,0 1 0,-1-1 0,1 0-1,0 0 1,-1 1 0,1-1-1,0 0 1,0 0 0,-1 1-1,1-1 1,-1 0 0,1 0 0,0 0-1,-1 1 1,1-1 0,0 0-1,-1 0 1,1 0 0,-1 0-1,0 0 39,0-1 0,0 1 0,0 0-1,0-1 1,1 0 0,-1 1 0,0-1-1,0 1 1,1-1 0,-1 0 0,0 1 0,1-1-1,-1 0 1,1 0 0,-1 1 0,0-3-1,-34-61-259,12 18-96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7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0 16836,'-2'1'142,"-1"-1"0,1 0 0,0 1 0,0-1 0,0 1 0,0 0 0,0 0 0,0 0 1,0 0-1,0 0 0,0 0 0,0 0 0,0 1 0,1-1 0,-1 1 0,0-1 0,1 1 1,-1 0-1,1-1 0,-2 5 0,-2 2 241,0 0 0,1 1-1,-5 13 1,2-1 71,1 0 0,-5 28 0,9-39-407,1 1-1,0 0 1,0-1-1,2 1 0,-1 0 1,4 18-1,-4-28-45,0 1-1,1-1 1,-1 1 0,0-1-1,1 0 1,0 1-1,-1-1 1,1 1 0,0-1-1,-1 0 1,1 0-1,0 1 1,0-1 0,0 0-1,0 0 1,0 0-1,0 0 1,1 0-1,-1 0 1,0 0 0,0 0-1,1-1 1,1 2-1,-2-2-2,1 0 0,0 0 0,-1 0 0,1 0 0,0 0 0,0 0 0,-1-1 0,1 1 0,0-1 0,-1 1 0,1-1 0,-1 1-1,1-1 1,0 0 0,-1 0 0,1 0 0,-1 0 0,0 0 0,1 0 0,1-2 0,5-5 3,0-1 1,0 0-1,-1 0 1,0-1-1,-1 1 0,0-2 1,-1 1-1,0-1 1,0 0-1,-1 0 0,0 0 1,-1 0-1,-1-1 1,0 1-1,0-1 1,0-20-1,-2 30 7,0 1 1,0-1-1,0 0 0,-1 0 0,1 0 1,0 1-1,-1-1 0,1 0 1,-1 0-1,1 1 0,-1-1 0,0 0 1,0 1-1,0-1 0,0 1 1,0-1-1,0 1 0,0-1 1,0 1-1,-3-2 0,3 2 2,-1 0-1,0 1 0,0-1 1,0 1-1,0-1 1,1 1-1,-1 0 1,0 0-1,0-1 0,0 1 1,0 1-1,0-1 1,0 0-1,1 0 0,-1 1 1,0-1-1,0 1 1,0-1-1,1 1 1,-3 1-1,-2 1 5,-1 1-1,1 0 1,0 0-1,0 0 1,1 1-1,-1 0 1,1 0-1,-8 11 1,-1 1-239,-17 31 0,19-20-844,11-27 1014,1 0 0,-1 0 0,1 0 0,-1 0 0,1 0-1,0 0 1,0 1 0,0-1 0,0 0 0,-1 0 0,1 0 0,1 0 0,-1 0 0,0 1-1,0-1 1,0 0 0,1 0 0,-1 0 0,0 0 0,1 0 0,-1 0 0,2 2-1,6 0-440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07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43 19556,'-1'13'458,"1"0"-1,0 1 0,1-1 1,1 0-1,0 0 0,0 0 1,6 16-1,-6-23-376,0-1-1,1 0 1,-1 0 0,1 0-1,0-1 1,0 1 0,0 0-1,1-1 1,0 0 0,-1 0 0,1 0-1,1-1 1,-1 1 0,1-1-1,-1 0 1,1 0 0,0 0-1,0-1 1,0 0 0,6 2-1,-9-3-61,0 0-1,1-1 1,-1 1-1,1-1 1,-1 0-1,1 1 0,-1-1 1,1 0-1,-1 0 1,0-1-1,1 1 1,-1-1-1,1 1 1,-1-1-1,1 1 0,-1-1 1,0 0-1,0 0 1,4-3-1,-3 2 4,-1 0-1,1-1 0,-1 1 0,1-1 1,-1 0-1,0 0 0,0 0 1,-1 0-1,1 0 0,0 0 1,-1 0-1,2-5 0,-1-1 23,0 0 0,0-1 0,-1 1 0,0 0 0,0-1 0,-1 1 0,0 0 0,-1-1 0,-3-14 0,2 17-21,-1 0 1,0 1-1,0-1 0,0 1 1,-1-1-1,0 1 0,0 0 1,0 1-1,-7-8 0,8 11-21,1 0 0,0 0 0,-1 0 0,0 0 0,0 0 0,1 0 0,-1 1 0,0-1 0,0 1 0,-4-1 0,5 1-5,0 1 0,0 0 0,1 0 0,-1-1 0,0 1 0,0 1 0,0-1 0,1 0 0,-1 0 0,0 1 0,0-1 0,0 1 0,1-1 0,-1 1 0,0 0 0,1 0 0,-1 0 0,1 0 0,-3 1 0,1 2-114,0-1 1,0 1-1,0 0 0,0 0 1,0 0-1,1 0 1,0 1-1,0-1 1,0 1-1,0-1 1,1 1-1,0 0 1,0-1-1,0 1 1,0 0-1,1 0 1,0 0-1,0 0 1,0-1-1,1 1 1,-1 0-1,1 0 1,3 8-1,3-7-296,2-8-154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3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14011,'-10'5'2737,"0"0"-1897,-4 3-248,0 0-168,-2 0-160,6-2 1424,3-2-1576,5-2-248,-6 2 192,8-3 0,-12 2-112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4:3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0 783 12675,'1'0'147,"-1"-1"1,1 1 0,-1-1 0,1 1 0,-1 0-1,1-1 1,-1 1 0,1 0 0,0 0 0,-1-1-1,1 1 1,-1 0 0,1 0 0,0 0 0,-1 0-1,1 0 1,0 0 0,-1 0 0,1 0-1,-1 0 1,1 0 0,0 0 0,-1 0 0,2 1-1,22 4 1488,-10-1-875,12-2 237,1-2 0,-1 0 0,49-8 0,-18 2-559,3 1-245,456-21 440,-96 11-125,-404 14-491,175-15 126,-160 16-130,0 1 0,0 1 0,0 2 0,34 8 0,185 71 55,-187-60-57,-36-13-1,38 8 1,-54-16-4,0 0 1,0-1-1,0 0 0,0-1 0,0 0 1,18-3-1,-26 3-4,-1-1 0,0 1 0,0-1 0,0 1 0,1-1 0,-1 0 0,0 0 0,0 0 0,0 0 0,0 0 0,0-1 0,-1 1 0,1-1 0,0 1 0,0-1 0,-1 0 0,1 1 0,-1-1 1,0 0-1,3-4 0,-3 2 2,0 1 1,0-1-1,0 0 1,0 0 0,0 0-1,-1-1 1,0 1 0,0 0-1,0 0 1,-1-8-1,-3-6 3,-1-1-1,0 1 1,-16-34-1,20 49-10,-5-17-160,0 0-1,1 0 1,1 0-1,-1-36 1,0 18 41,-5-55-6,-27-153 140,36 241-16,0 1 1,0-1-1,-1 0 0,0 1 1,0 0-1,0-1 0,0 1 1,-1 0-1,0 0 0,0 0 1,0 0-1,0 1 0,0-1 1,-1 1-1,-5-5 0,-7-8-9,15 14 17,0 1 0,0 0 0,0-1 0,0 1 0,0 0 0,0 0 0,-1 0 0,1 0 0,0 0 0,0 0 0,-1 0 0,1 0 0,-1 0 0,1 1 0,-1-1 0,1 1 0,-1-1 0,1 1 0,-1-1 0,1 1 0,-1 0 0,0 0 0,1 0 0,-1 0 0,1 0 0,-1 0 0,0 0 0,-1 1 0,-27 5 41,14-1-43,-1-2 0,0 0 0,0-1 0,0-1 0,0 0 0,-25-3 0,-58-15-3,55 9 16,0 1 0,0 2 0,-81 2-1,13 12 20,-1-6 1,0-4-1,-142-20 0,243 19-35,-217-26-1,198 27-4,0 1 0,0 2 0,0 0 0,1 3 0,-39 9 0,33-2-3,-58 26 0,37-12-13,34-19 23,20-6-6,0 0 0,-1 0 0,1 0 1,0 1-1,0 0 0,0-1 0,-5 5 0,8-5-3,0 1 0,0-1-1,0 1 1,0-1 0,0 1-1,1-1 1,-1 1 0,1-1-1,-1 1 1,1-1-1,0 1 1,0 0 0,-1-1-1,1 1 1,1 2 0,1 32-54,-1-25 33,28 645-217,-32-638 306,1 6-2762,10-32 1766,0-4 282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15699,'0'6'616,"-1"0"0,0 0 0,0 0 0,-1-1 0,1 1 0,-6 10 0,5-10-7,0-1 1,0 1-1,0 0 1,1 0-1,-2 10 1,3-15-551,0 0 0,1 1-1,-1-1 1,0 0 0,0 0 0,1 0 0,-1 0 0,1 0 0,-1 0 0,1 0 0,-1 0-1,1 0 1,-1 0 0,1 0 0,0 0 0,0-1 0,-1 1 0,1 0 0,0 0 0,0-1-1,0 1 1,0 0 0,0-1 0,0 1 0,0-1 0,0 1 0,0-1 0,0 0 0,0 1 0,0-1-1,1 0 1,-1 0 0,0 0 0,0 0 0,0 0 0,2 0 0,5 0 33,0 0 0,0 0 1,0-1-1,7-2 0,14-5-98,-1-1 1,0-1-1,-1-2 0,0 0 0,27-19 0,10-3-224,-63 34 227,-1 0 1,0-1 0,1 1-1,-1 0 1,0 0-1,1-1 1,-1 1-1,0 0 1,1 0-1,-1 0 1,0 0-1,1 0 1,-1 0 0,1 0-1,-1 0 1,0 0-1,1 0 1,-1 0-1,0 0 1,1 0-1,-1 0 1,1 0 0,-1 0-1,0 0 1,1 0-1,-1 0 1,0 0-1,1 1 1,-1-1-1,0 0 1,1 0-1,-1 0 1,1 1 0,-1 13 21,-12 21 117,11-32-125,-4 10 43,2-8-25,1 0-1,0 0 1,0 0-1,0 0 1,0 0 0,1 0-1,0 1 1,0-1 0,1 0-1,0 10 1,0-14-44,0 0 0,0 0-1,0 0 1,1 0 0,-1-1 0,0 1 0,1 0 0,-1 0-1,1 0 1,-1-1 0,1 1 0,-1 0 0,1-1 0,-1 1-1,1 0 1,0-1 0,-1 1 0,1-1 0,0 1-1,0-1 1,-1 1 0,1-1 0,0 0 0,0 1 0,0-1-1,-1 0 1,1 0 0,0 0 0,0 1 0,1-1 0,29-3-634,-25 2 668,12-2-233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7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40 431 11739,'-11'0'728,"8"0"-646,1 0-1,0 0 1,0 0-1,-1 0 0,1 0 1,0 1-1,0-1 1,0 1-1,0 0 0,-4 1 1,7-1-10,0-1 0,0 1-1,0 0 1,1-1 0,-1 0 0,0 1 0,1-1 0,-1 0 0,0 0-1,0 1 1,1-1 0,2 0 0,-3 0-29,57 2 100,1-2-1,97-13 1,-89 7-98,300-5 579,-154 10-496,-131 1-21,0 3 1,84 15-1,157 45 219,-273-51-316,1-2 0,0-3 0,0-2-1,1-2 1,-1-2 0,95-12 0,128-39 28,99-12 5,-72 37-43,126-15-30,-78-24 21,32-4 47,326-8 19,-98 13-63,-71 6 81,2 40 323,-208 25 280,-332-8-651,0 0-1,0 0 1,1 0 0,-1 0-1,0 0 1,0 0 0,0 1 0,0-1-1,0 0 1,0 0 0,0 0 0,0 0-1,0 0 1,1 0 0,-1 0 0,0 0-1,0 0 1,0 0 0,0 0 0,0 1-1,0-1 1,0 0 0,0 0 0,0 0-1,0 0 1,0 0 0,0 0 0,0 0-1,0 0 1,0 1 0,0-1 0,0 0-1,0 0 1,0 0 0,0 0 0,0 0-1,0 0 1,0 0 0,0 0 0,0 1-1,0-1 1,0 0 0,0 0 0,0 0-1,0 0 1,0 0 0,0 0 0,0 0-1,0 0 1,-1 0 0,1 1 0,0-1-1,0 0 1,0 0 0,0 0-1,0 0 1,0 0 0,0 0 0,0 0-1,0 0 1,-1 0 0,1 0 0,-7 6 740,-3-5-389,-3-1 72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7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73 10418,'-19'9'979,"-31"8"0,40-14-893,-1 0 0,1 1-1,-1 0 1,1 0 0,1 1-1,-1 0 1,1 1 0,-1 0 0,2 1-1,-11 9 1,-20 25 460,-40 46 538,68-73-797,1 0 0,0 1 0,1 0 0,-10 24 0,17-33-244,0 0 0,0 0 0,1 0 0,0 0 0,0 0 1,1 0-1,0 1 0,0-1 0,0 0 0,1 1 0,-1-1 1,2 0-1,-1 0 0,1 0 0,0 0 0,0 0 0,5 9 1,5 6-43,0 1 0,2-2 1,18 22-1,-19-26 6,-5-4-36,0-1 1,1-1-1,1 0 1,0 0-1,0 0 0,1-2 1,0 1-1,1-1 1,0-1-1,0 0 1,0-1-1,1 0 0,0-1 1,0 0-1,17 3 1,76 15-51,1-6 0,194 7 1,-240-27-67,115-21 1,17-1 18,-36 24 44,-29 1 1,-94-2-61,1-2 0,65-15 0,65-31-288,-95 27 338,45-21 78,-77 29 96,0 0 1,54-12-1,-79 24-77,-1 0 1,1-1-1,-1-1 0,0 0 0,0-1 1,0 0-1,-1-1 0,1 0 0,-2 0 1,1-1-1,17-18 0,-23 21-35,-1-1-1,1 0 1,-1 1-1,0-2 1,0 1-1,0 0 1,-1-1-1,0 1 0,-1-1 1,1 0-1,-1 0 1,-1 0-1,1 0 1,-1 0-1,0-1 1,-1 1-1,0 0 1,0 0-1,0-1 1,-1 1-1,0 0 1,-1 0-1,-2-8 1,1 8 27,0-1 1,0 1 0,-1 0 0,0 0-1,-1 0 1,0 1 0,0-1 0,0 1-1,0 0 1,-1 1 0,0-1-1,-1 1 1,1 0 0,-1 1 0,0 0-1,0 0 1,0 0 0,0 1 0,-9-3-1,-16-4 45,-1 1 0,0 1-1,-43-4 1,44 8-86,-57-7-357,-119 0 0,-90 18 69,267-5 346,-54 1 142,0-4 0,0-3 1,0-4-1,-120-27 0,101 8 25,-140-29-17,202 49-217,0 1 1,0 3 0,-78 4-1,101 0 9,0 1-1,1 1 1,0 1 0,0 1 0,0 1-1,0 0 1,1 1 0,-17 9-1,1 5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8:0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249 7138,'-2'-4'302,"0"1"1,0-1 0,0 1 0,0 0 0,-1 0-1,1 0 1,-1 0 0,0 0 0,1 0 0,-1 1-1,-1-1 1,-5-2 0,3 2-141,0 1 0,0 0 1,0 0-1,0 0 0,0 1 0,-1 0 1,-7 0-1,-59-3 130,0 3 1,0 4-1,1 3 1,-1 3-1,1 3 1,-113 34-1,144-33-292,-187 63-125,192-61 115,2 1 1,0 2-1,1 1 0,-41 31 1,28-11 36,1 3 0,2 1 0,-67 87 0,98-115-30,1 0 0,0 1 1,1 1-1,1 0 0,0 0 1,1 1-1,1 0 0,1 0 1,0 1-1,2-1 0,-5 36 1,-10 284-153,19-301 160,2 0 0,1-1 1,12 53-1,35 105-29,-31-126-12,62 184-314,-62-205 288,2-1 0,1-1 1,36 52-1,-53-90 64,0 1 0,0-1 1,1-1-1,0 1 0,0-1 1,0 0-1,1 0 0,0-1 0,0 0 1,0 0-1,1-1 0,0 0 0,-1 0 1,2-1-1,-1 0 0,0 0 1,0-1-1,1 0 0,0 0 0,-1-1 1,1 0-1,0-1 0,-1 0 0,1 0 1,0-1-1,16-3 0,52-11 7,120-20 17,-167 32-50,0-2 0,-1-1-1,0-1 1,0-2 0,-1-1 0,0-1 0,28-16 0,80-41-37,-68 36 153,118-77-1,-166 93-57,0-1 0,-1-1 1,-1 0-1,-1-2 0,20-26 0,65-116 112,238-475 557,-321 597-632,-1-1 1,-2-1 0,-2-1 0,-2 0-1,-2-1 1,9-89 0,-18 110 16,0-1 0,-2 0 0,-1 1 0,-1-1 0,0 1 1,-2 0-1,-1 0 0,-1 0 0,0 1 0,-2 0 1,-1 0-1,-1 1 0,0 0 0,-28-37 0,10 23 28,-2 0 1,-1 2-1,-1 2 0,-2 1 0,-1 1 0,-55-32 1,75 52-103,-1 0 0,-1 2 0,1 0 0,-1 1 1,0 1-1,0 0 0,-1 2 0,-28-3 0,21 6-24,0 0 1,1 1-1,-1 2 0,1 1 0,-40 10 1,5 6-185,2 3 1,1 2-1,0 3 0,-71 47 1,-83 57-740,-203 121-105,405-248 1060,0 0-14,0 1-1,0-1 0,-1-1 1,1 0-1,-20 5 0,6-10 88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9:1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67 861 11058,'0'0'3565,"22"-9"-1054,0 7-2226,1 1 0,-1 1 0,1 1 0,0 1-1,26 6 1,11 0-153,40 8-18,27 1-60,-111-16-48,0 0 1,0-2 0,1 0-1,-1-1 1,30-7 0,-18 1 19,1 2 0,0 2 0,0 0 0,0 2 0,0 1 0,56 5 0,-40 1 4,0-2 0,0-2-1,57-6 1,-69 2 17,0 2-1,52 4 0,-70-2-34,1 0 1,1-2-1,0 0 1,-1-1-1,1 0 1,-1-2 0,18-5-1,95-40 51,-97 35-69,-20 9 76,0-1-1,0-1 1,0 0-1,-1 0 1,-1-1-1,15-14 1,-22 20-37,-2-1 0,1 0 0,0 0 0,0 0 0,-1 0 0,0 0 0,1 0 0,-1 0 0,0 0 0,0 0 0,-1 0 0,1-1 0,-1-2 0,1-50-64,-1 36 72,-9-213-297,5 196 192,-2 1 1,-1 0 0,-1 1 0,-19-48 0,16 48 43,9 26 21,-1 1 1,0-1-1,0 0 1,-1 1-1,-5-8 1,8 13 6,-1 1 1,1 0-1,-1 0 0,0 0 1,0 0-1,0 1 0,0-1 0,0 1 1,-1-1-1,1 1 0,0-1 1,-1 1-1,1 0 0,0 0 1,-1 1-1,0-1 0,1 0 1,-1 1-1,1-1 0,-1 1 1,-5 0-1,-101 4 155,-45-1-97,46-10-31,-303-7-26,295 19-3,66-1 10,-1-3-1,-98-9 0,109 2-29,0 1-1,0 2 1,-55 3 0,82 0 2,0 2 0,0 0 0,0 0 1,0 1-1,1 1 0,0 0 1,-1 1-1,1 0 0,1 1 1,-1 0-1,1 1 0,0 0 0,1 0 1,-15 15-1,22-20 2,1 1-1,-1 1 1,1-1-1,0 0 1,0 1 0,0-1-1,0 1 1,1-1-1,0 1 1,-1 0 0,1-1-1,1 1 1,-1 0-1,0 0 1,1 0 0,0 0-1,0 0 1,1 6 0,1 6-15,1 0 1,1 0 0,8 20-1,-3-8 17,71 317-28,-70-299-128,-6-32 4,0 1 1,-2 0-1,1 0 0,-1 27 0,-7-18-1708,5-23 1812,0-1-1,-1 1 0,1-1 1,0 1-1,0-1 1,0 1-1,0-1 0,-1 1 1,1-1-1,0 0 0,0 1 1,-1-1-1,1 1 0,0-1 1,-1 0-1,1 1 0,0-1 1,-1 0-1,1 1 0,-1-1 1,1 0-1,0 0 1,-1 1-1,1-1 0,-1 0 1,1 0-1,-1 0 0,1 0 1,-1 0-1,1 1 0,-1-1 1,1 0-1,-1 0 0,1 0 1,-1 0-1,1 0 1,-1-1-1,1 1 0,-1 0 1,1 0-1,-1 0 0,1 0 1,-1 0-1,1-1 0,0 1 1,-1 0-1,1 0 0,-1-1 1,-9-11-739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9:2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12163,'-1'0'59,"0"1"1,0-1 0,1 0 0,-1 0 0,0 0 0,0 1-1,0-1 1,0 0 0,0 1 0,1-1 0,-1 1-1,0-1 1,0 1 0,1-1 0,-1 1 0,0-1 0,1 1-1,-1 0 1,1-1 0,-1 1 0,1 0 0,-1 0 0,1-1-1,-1 1 1,1 0 0,-1 1 0,-5 7 606,-1-8 1660,13-3-780,-6 2-1374,0-3-2337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9:3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363 156 8770,'-6'-4'207,"0"1"1,-1 0-1,1 0 1,-1 1-1,0-1 1,0 2-1,0-1 1,0 1-1,0 0 0,0 0 1,0 1-1,0 0 1,0 0-1,-1 1 1,1 0-1,0 0 1,0 1-1,0 0 1,1 0-1,-1 0 0,0 1 1,-7 4-1,2 0-191,0 1-1,1-1 0,0 2 1,0 0-1,1 0 0,0 1 0,1 0 1,0 1-1,0 0 0,-11 19 1,13-15-1,1 0 1,0 0-1,1 1 1,1 0-1,-4 22 1,-1 5 48,1-12 63,1 1 0,2-1 1,-3 58-1,8-79-102,0 0 0,1 1 0,0-1 0,1 0 0,0 0 0,0 0 0,1 0 0,1 0 0,0-1 0,0 0 0,1 1 0,0-1 0,0-1 0,1 1 0,14 15 0,-5-10-19,0-1 0,1 0 0,1-1 0,0-1 0,1-1-1,37 17 1,-25-15-8,0-2 0,0-1 1,58 10-1,-74-17 3,1 0 1,-1-1-1,0 0 0,1-1 1,-1-1-1,1-1 1,-1 0-1,0 0 0,0-2 1,0 0-1,0 0 1,-1-1-1,1-1 0,-1 0 1,-1-1-1,1 0 1,-1-1-1,0 0 0,-1-1 1,20-20-1,-14 9 42,-1-1 1,-1 0-1,0-1 0,-2 0 0,-1-1 0,-1 0 0,0-1 1,-2-1-1,-1 1 0,-1-2 0,-1 1 0,-1-1 0,-2 1 1,0-1-1,-2 0 0,0 0 0,-2 0 0,-1 0 0,-1 0 1,-2 0-1,0 1 0,-1 0 0,-2 0 0,0 0 0,-2 1 1,-19-35-1,23 49 22,0 0 1,-1 0 0,0 1-1,-1-1 1,1 2 0,-2-1-1,1 1 1,-1 0 0,-1 1-1,1 0 1,-1 1 0,0 0-1,-1 0 1,1 1 0,-1 0-1,0 1 1,-1 1 0,1-1-1,0 2 1,-21-3 0,0 4-77,1 1 0,-1 2 0,1 1 0,0 1 0,-51 15 0,31-4-138,1 2 0,-74 38 1,91-37 38,7-2-16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9:5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88 822 9210,'2'0'240,"-1"-1"-1,1 1 1,-1-1 0,1 1-1,-1-1 1,0 1 0,1-1-1,-1 0 1,0 0 0,3-1-1,12-7 112,1 6-241,1 1-1,0 1 1,0 0-1,0 1 1,0 2-1,-1-1 0,19 5 1,36 3 243,325-11 631,-110-4-963,-107 20 22,-3 1 22,-119-15-35,0 3 0,0 2 0,63 15 0,-76-15 408,-44-6-380,-1 0 0,0 0 1,0-1-1,0 1 0,0 0 1,0-1-1,0 1 1,0 0-1,0 0 0,0-1 1,-1 1-1,0-2 0,-10-39 20,2 0 0,2-1-1,-3-49 1,7 40-24,2 0 1,2 0-1,15-100 1,-8 116-16,-4 22-31,0 0 0,-2 0 0,0 0 0,0 0 0,-1 0-1,-1-1 1,-2-14 0,2 27-3,-1 0 1,1 0-1,-1 0 0,0 0 0,0 0 1,0 0-1,0 1 0,0-1 0,0 0 1,0 1-1,0-1 0,-1 1 0,1-1 1,-1 1-1,1 0 0,-1 0 0,0-1 1,1 1-1,-1 0 0,0 0 0,0 1 1,0-1-1,0 0 0,1 1 0,-4-1 0,-7-1 91,1 0-1,0 1 1,-19 0-1,-3 0 207,19-2-451,0-1 0,0 0-1,-25-11 1,-3-1-39,0 3 224,0 2 1,-53-5 0,-89-3 90,141 16-145,-279-7 44,179 8-108,71 1-101,0 2-1,0 3 1,-105 21 0,168-23 159,0 0 0,1 1 0,-1 0 0,0 1-1,1 0 1,0 0 0,0 0 0,-12 10 0,15-10 27,1 0 0,0 0 1,1 0-1,-1 1 0,0-1 1,1 1-1,0 0 0,0 0 1,1 0-1,-1 0 1,1 0-1,0 1 0,1-1 1,-1 0-1,0 8 0,-32 272 28,12-87 122,19-175-146,-4 31-6,2 0 0,2 71 0,3-124-21,0-1 0,0 1 0,0-1 0,0 1 0,0-1 0,0 1 0,0 0 0,0-1 0,0 1 0,0-1 0,0 1 0,1-1 0,-1 1 0,0-1 0,0 1 0,1-1 0,-1 1 0,0-1 0,1 1 0,-1-1 0,1 0 0,-1 1 0,0-1 0,2 1 0,-2-1 10,1 0-1,-1 0 0,1-1 0,-1 1 0,1 0 0,-1 0 0,1-1 0,-1 1 0,1 0 1,-1 0-1,0-1 0,1 1 0,-1-1 0,0 1 0,1 0 0,-1-1 0,0 1 0,1-1 1,-1 1-1,0-1 0,0 1 0,1-1 0,-1 1 0,0-1 0,0 1 0,0-1 0,0 0 1,6-19-164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0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5539 208 11530,'-31'7'-298,"0"-1"-1,-1-2 0,1-2 1,-32 0-1,-155-11 650,105 3 827,-433 5 1003,407 11-2140,0 6 1,1 7-1,1 5 0,-220 76 0,76 3 100,-293 155-1,388-162-93,3 8 1,6 8 0,5 7 0,5 8 0,-187 189-1,247-214-21,5 5 0,-98 138 0,-59 156-56,188-273 12,-67 170 0,-165 419 30,277-662-11,-106 248 6,99-219 3,-33 143 0,53-159 5,3 1 0,4 0 0,3 0 0,10 127 0,-4-168 5,1 0 0,2-1 0,16 54 0,-17-70-11,1 0-1,1-1 1,0 0-1,1 0 0,0 0 1,1-1-1,1 0 0,0-1 1,17 16-1,2-3-2,1-2-1,0-2 0,61 33 1,109 34-27,-111-57 23,103 21 0,98 6 14,-235-48-14,546 74-24,260-9 36,-66-61-32,-571-17 63,170 6 30,-2 28-72,242 20-120,-217-75 169,-240 8-36,-44 11-15,-66 5-26,75-12 1,-121 9 12,-1-1 1,0-1-1,0-1 1,0 0 0,-1-2-1,0 0 1,0-1 0,17-12-1,-7 0-9,0-2 1,50-51-1,44-65 1,-111 125 21,5-7-2,148-183 15,-135 161-10,-1-2 0,45-93 0,-33 35-34,-5 0 1,-5-3-1,-4-1 0,18-148 0,8-445-110,-49 632 152,-1-120 11,-31-278 1,-62-184 30,76 556-43,-226-1031 162,216 1027-82,-70-180-1,78 242 38,-2 1-1,-1 1 0,-25-32 1,28 45 41,-1 0 1,-1 1 0,-1 1-1,0 1 1,-30-21 0,32 27-26,-1 1 0,-1 1 0,0 1 1,-39-13-1,-83-14 264,98 27-475,0-2 1,-74-29-1,83 22-79,0-1 1,-39-30-1,24 14 46,-3 3-48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0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1802 557 11394,'-44'-51'1101,"25"28"-970,-37-36-1,48 52-98,-1 1-1,0 0 1,0 0-1,-1 1 1,1 1 0,-1-1-1,0 1 1,-1 1-1,-12-3 1,-13-1 671,-51-2-1,23 2 342,32 4-984,0 2 0,1 1 0,-1 2 1,1 0-1,-36 9 0,-155 45-1056,125-29 976,45-13 102,-49 12 683,-121 49 0,185-59-771,0 1 0,2 2-1,0 2 1,-57 44 0,76-52 25,1 1 0,0 1 0,2 0 0,-1 1 1,2 0-1,0 1 0,1 0 0,0 1 0,2 0 1,0 1-1,-8 24 0,-4 33 117,2 1-1,5 0 1,2 2-1,4-1 1,3 1 0,9 120-1,4-122-231,28 118-1,36 72-142,-40-154 177,-25-89 53,68 223-34,-58-201 29,2 0 1,2-1-1,32 50 0,-42-79-20,0 1 0,2-1 1,0-1-1,1 0 0,0-1 0,1 0 1,1-1-1,0-1 0,1-1 0,19 11 0,-24-16 9,0-1-1,0 0 0,1-1 0,-1 0 1,1-1-1,0 0 0,0-1 0,0-1 1,0 0-1,0 0 0,0-1 0,1-1 1,-1-1-1,0 0 0,0 0 0,18-7 0,3-4 14,-1-1 0,0-1-1,47-32 1,87-71 79,-133 92-47,31-22 29,-3-2 0,-1-3 1,96-111-1,-88 76-60,-5-3-1,-3-2 1,-5-3-1,-3-3 0,48-129 1,-83 176 113,-2 0 0,-2 0 0,-3-2 0,-1 1 0,-4-1 0,-1 0 0,-3-1 0,-2 1 0,-3-1 1,-2 1-1,-2 0 0,-21-73 0,-3 28 67,-4 1 1,-5 2-1,-75-132 0,85 173-339,-3 0 1,-47-59-1,69 100 117,0 0 1,-2 1 0,0 0-1,0 1 1,-1 1-1,0 0 1,-1 1-1,-1 0 1,1 1 0,-1 1-1,-1 1 1,-27-9-1,17 10-50,-32-2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0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 19132,'0'-13'1440,"-3"1"-1120,-2 1-264,-4 4 0,-1 0 209,1 7-241,-1-2-120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18860,'-2'1'131,"0"-1"-1,1 0 1,-1 1 0,0 0 0,0-1-1,0 1 1,0 0 0,1 0 0,-1 0-1,0 0 1,1 0 0,-1 0-1,1 0 1,-1 1 0,1-1 0,0 1-1,0-1 1,-1 1 0,1-1 0,-1 4-1,-19 37 997,21-40-997,-9 22 314,1 0-1,2 1 1,0 0-1,2 0 1,-3 43-1,7-54-370,0 1 0,0-1 0,1 0-1,1 1 1,1-1 0,0 0 0,0 0-1,2 0 1,0-1 0,0 1 0,10 17-1,-12-27-69,0 0-1,-1 0 1,1 0-1,1 0 1,-1-1-1,0 0 1,1 1-1,0-1 1,0 0-1,0-1 1,0 1 0,0-1-1,0 1 1,1-1-1,-1-1 1,1 1-1,-1-1 1,1 1-1,0-1 1,0-1-1,-1 1 1,1-1-1,0 0 1,0 0-1,0 0 1,0 0-1,-1-1 1,1 0-1,0 0 1,-1 0-1,7-3 1,1-1-33,0 0-1,0-1 1,0-1 0,-1 0 0,0-1-1,0 0 1,0 0 0,-1-1 0,-1 0-1,11-13 1,-6 4-60,17-27 1,-26 37 61,-1 1 0,0-1 0,-1 0 0,0 0 0,0 0 0,3-16 0,-6 23 28,0 0 0,1 0-1,-1 0 1,0-1-1,0 1 1,0 0-1,0 0 1,0 0 0,0 0-1,0 0 1,-1 0-1,1 0 1,0 0-1,0 0 1,-1 0 0,0-1-1,1 2 4,-1-1-1,1 1 1,0 0-1,-1 0 1,1 0-1,0 0 1,-1 0-1,1 0 1,0 0-1,-1 0 1,1 0-1,-1 0 1,1 0 0,0 0-1,-1 0 1,1 0-1,0 0 1,-1 1-1,1-1 1,0 0-1,-1 0 1,1 0-1,0 0 1,-1 1-1,1-1 1,0 0-1,-1 0 1,1 1-1,-24 25 153,19-18-114,3-5-24,-1 0 0,1 0 1,0 0-1,0 0 0,0 0 0,1 1 0,-1-1 1,1 1-1,0-1 0,-1 1 0,1 5 1,16-38 164,-13 24-149,-1 3-19,0 1 1,0-1-1,-1 1 0,1-1 0,-1 1 1,1-1-1,-1 1 0,1-1 1,-1 0-1,0 1 0,0-1 0,0 0 1,0 0-1,0-2 0,-3 6 15,1 1 0,0 0-1,0 0 1,0 0 0,0 0 0,0 0-1,1 0 1,-3 6 0,-1 5-12,0 0-1,1 0 1,1 0 0,0 0 0,1 0 0,0 1-1,1 0 1,1-1 0,2 29 0,-1-42-61,-1 1 1,0 0-1,1 0 0,0 0 1,-1 0-1,1 0 1,0 0-1,0 0 0,0-1 1,0 1-1,0 0 0,0-1 1,1 1-1,-1-1 1,0 1-1,1-1 0,-1 0 1,1 1-1,0-1 1,-1 0-1,1 0 0,0 0 1,0 0-1,0-1 1,0 1-1,-1 0 0,1-1 1,0 1-1,0-1 0,0 0 1,0 0-1,0 0 1,0 0-1,0 0 0,0 0 1,3-1-1,3 0-35,0-1-1,0 0 1,-1-1-1,1 0 1,-1 0 0,0-1-1,0 1 1,9-7-1,13-13-220,38-36 0,-14 6-188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12091,'0'4'2272,"5"2"-1408,-2 0-304,4-8-472,4-1 1865,-2-4-1745,1-4-96,-7-8-168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15835,'4'-3'1861,"-3"10"-1125,-3 14 248,-23 87 994,-47 132 0,36-132-1761,-22 116 0,55-211-177,2 1-1,-1-1 0,2 1 1,0 0-1,0-1 0,5 26 0,-4-35-29,-1-1 1,1 0-1,0 0 0,1 0 0,-1 0 0,1 0 0,-1 0 0,1 0 0,0 0 0,0 0 0,0-1 0,0 1 0,0-1 0,4 3 1,-4-4-6,0 0 1,1 1 0,-1-1-1,1 0 1,0 0 0,-1-1-1,1 1 1,0-1 0,-1 1 0,1-1-1,0 0 1,0 0 0,-1 0-1,1 0 1,0 0 0,0-1-1,-1 1 1,1-1 0,4-2 0,2 0-44,-1 0 0,1-1 0,-1-1 0,0 1 0,0-1 0,-1-1 0,0 0 1,0 1-1,0-2 0,0 1 0,-1-1 0,0 0 0,5-9 0,-2 3 35,-1 0-1,-1-1 0,0 0 1,-1-1-1,0 1 0,6-30 0,-7 17-157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87 16940,'-3'-2'1832,"6"2"-960,7 2-288,16-4 1489,8-2-929,14-3-264,2-2-144,6-4-296,-2 0-119,-2-1-562,-5 3-423,-13 0-2328,-4 9 2608,-8 2-409,-5 4-287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88 268 16147,'18'-28'1598,"2"1"-1,31-35 0,-26 33-1342,26-39 0,-50 66-236,0 1-1,1-1 1,-1 0 0,0 1 0,-1-1 0,1 0 0,0 0 0,0 0 0,-1 0 0,1 1 0,-1-1-1,0 0 1,0 0 0,1 0 0,-1 0 0,0 0 0,-1 0 0,1-4 0,-1 5-3,0 0 1,0 0 0,1 0 0,-1 0-1,0 0 1,0 0 0,0 0-1,0 1 1,0-1 0,0 0-1,0 0 1,-1 1 0,1-1-1,0 1 1,0-1 0,0 1-1,-1-1 1,1 1 0,0 0-1,-1 0 1,1-1 0,0 1-1,-1 0 1,1 0 0,0 0-1,-3 1 1,-6 0 30,1 0 1,-1 1-1,1 0 1,0 1-1,0-1 0,0 2 1,0-1-1,0 2 0,1-1 1,-1 1-1,1 0 1,1 1-1,-1-1 0,1 2 1,0-1-1,0 1 1,0 0-1,1 0 0,-5 9 1,3-4 10,0-1 1,1 1-1,1 1 1,0-1-1,1 1 1,0 0-1,1 0 1,0 1-1,1-1 1,1 1-1,0 0 1,0 20-1,2-31-62,0 1-1,0-1 1,1 1-1,-1-1 1,1 0 0,0 1-1,0-1 1,0 0-1,0 0 1,1 0-1,-1 1 1,1-1-1,-1-1 1,1 1-1,0 0 1,1 0-1,-1-1 1,0 1-1,1-1 1,-1 0-1,1 0 1,0 0-1,0 0 1,0 0-1,0 0 1,0-1-1,0 1 1,0-1-1,0 0 1,0 0-1,1 0 1,-1-1-1,7 1 1,9 1-113,0-2 1,0 0-1,1-1 0,33-7 1,-33 5 222,15-2-342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2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15707,'3'12'865,"0"-1"0,-1 1 0,0 0 0,-1 0 0,0 15 0,-7 63 610,2-30-597,4-59-864,-1-1 0,1 1-1,0 0 1,0-1-1,0 1 1,0 0 0,0-1-1,0 1 1,0 0 0,0-1-1,0 1 1,0 0-1,0-1 1,1 1 0,-1-1-1,0 1 1,0 0 0,1-1-1,-1 1 1,0-1-1,1 1 1,-1-1 0,1 2-1,9-12 141,12-33-77,-18 36-47,15-36 36,-15 30-46,2 0 1,0 0-1,0 1 1,16-22-1,-22 34-18,1 0-1,-1-1 0,0 1 1,0-1-1,1 1 0,-1 0 0,0-1 1,0 1-1,1 0 0,-1 0 1,0-1-1,1 1 0,-1 0 1,1 0-1,-1-1 0,0 1 0,1 0 1,-1 0-1,1 0 0,-1 0 1,0 0-1,1 0 0,-1 0 0,1 0 1,-1 0-1,1 0 0,-1 0 1,1 0-1,5 11 46,-5 23 45,-1-30-77,-1 23 66,0-19-41,0 0-1,1 0 1,0-1-1,0 1 0,1 0 1,0 0-1,2 8 1,-3-16-33,1 0 0,-1 0 0,0 0 0,1 0 0,-1 0 0,1 0 0,-1 0 0,0 0 1,1 0-1,-1 0 0,0 0 0,1 0 0,-1 0 0,0 0 0,1-1 0,-1 1 0,0 0 0,1 0 1,-1 0-1,0-1 0,0 1 0,1 0 0,-1 0 0,0-1 0,0 1 0,1 0 0,-1 0 0,0-1 1,0 1-1,0 0 0,1-1 0,-1 1 0,0 0 0,0-1 0,10-13 91,5-14 46,-5 10-18,20-28 1,-27 43-121,-1-1 0,1 0 0,0 1 0,1 0 0,-1 0 0,1 0 0,-1 0 0,1 1 0,0-1 0,0 1 0,0 0-1,0 0 1,5-1 0,-8 3-6,0 0 0,0 0 0,1 0 0,-1 0 0,0 0-1,0 0 1,0 0 0,0 1 0,1-1 0,-1 1-1,0-1 1,0 0 0,0 1 0,0 0 0,0-1 0,0 1-1,0 0 1,0-1 0,0 1 0,-1 0 0,1 0 0,0 0-1,0 0 1,-1 0 0,1 0 0,0 0 0,-1 0-1,1 0 1,-1 0 0,0 0 0,1 0 0,-1 0 0,1 3-1,1 3 4,0 0 0,-1 1 0,2 13 0,-3 30-337,0-51 318,0 0 0,0 0 0,0 0 0,0 0 0,0 0 0,-1 0 0,1 0 0,0 0 0,0-1 0,0 1 0,0 0 0,0 0 0,0 0 0,-1 0 0,1 0 0,0 0 0,0 0 0,0 0 0,0 0 0,0 0 0,0 1 0,-1-1 0,1 0 0,0 0 0,0 0 0,0 0 0,0 0 0,0 0 0,0 0 0,0 0 0,0 0 0,-1 0 0,1 0 0,0 0-1,0 0 1,0 1 0,0-1 0,0 0 0,0 0 0,0 0 0,0 0 0,0 0 0,0 0 0,0 0 0,0 1 0,0-1 0,0 0 0,0 0 0,0 0 0,0 0 0,0 0 0,0 0 0,0 1 0,0-1 0,0 0 0,0 0 0,0 0 0,0 0 0,0 0 0,0 0 0,0 1 0,0-1 0,0 0 0,-6-9-13,4 7-76,-9-15-184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17340,'1'19'1038,"-1"0"0,0 0 0,-1 0-1,-8 35 1,2-8-305,-33 412 2389,47-541-3036,3 0-1,4 1 0,45-147 1,-56 220-98,1-5-28,1 0-1,8-16 0,-12 28 36,0-1-1,1 1 1,-1 0 0,1-1 0,-1 1-1,1 0 1,-1 0 0,1 0 0,0 0-1,0 1 1,0-1 0,0 0 0,0 1-1,1-1 1,-1 1 0,0 0 0,1 0-1,-1 0 1,4-1 0,-4 2 3,0 0 0,0 1 0,0-1 0,0 0 0,0 1 0,0-1 0,0 1 0,0 0 0,0 0 0,0 0-1,-1 0 1,1 0 0,0 0 0,-1 0 0,1 0 0,-1 1 0,1-1 0,-1 1 0,0-1 0,1 1 0,-1 0 0,0-1 0,0 1 0,0 0 0,0 0 0,1 3 0,2 4-3,0 0 1,-1 1-1,5 19 1,-5-13 40,-1 1 0,-1-1 1,0 1-1,-1 16 0,0-28-10,-1 1 0,1-1 0,-1 1 0,0-1 0,0 0 0,-1 0 0,0 1 0,0-1 1,0 0-1,0 0 0,-1-1 0,0 1 0,0 0 0,0-1 0,0 0 0,-5 5 0,7-9-43,0 1 1,0 0-1,0 0 0,0-1 1,0 1-1,0 0 0,0-1 1,0 1-1,-1-1 1,1 0-1,0 1 0,0-1 1,-1 0-1,1 0 0,0 1 1,0-1-1,-1 0 1,1 0-1,0-1 0,-1 1 1,1 0-1,0 0 0,0-1 1,0 1-1,-1 0 1,1-1-1,0 1 0,0-1 1,0 0-1,-2-1 0,1 1-20,0-1 1,0 0-1,0 0 0,1 0 0,-1 0 0,0 0 0,1 0 0,0 0 0,-1-1 0,1 1 0,0-1 0,0 1 0,0-1 0,0-4 0,-2-18-222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2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82 14451,'6'-8'666,"-1"2"-201,-1 0 0,0-1 0,0 0 0,0 1 0,-1-1 0,0-1 0,2-7 0,-4 15-420,-1 0 1,0-1-1,0 1 0,0 0 0,0 0 0,1-1 0,-1 1 0,0 0 0,0-1 0,0 1 1,0 0-1,0 0 0,0-1 0,0 1 0,0 0 0,0-1 0,0 1 0,0 0 0,0-1 1,0 1-1,0 0 0,0-1 0,0 1 0,0 0 0,-1-1 0,1 1 0,0 0 0,0 0 0,0-1 1,0 1-1,-1 0 0,1 0 0,0-1 0,0 1 0,0 0 0,-1 0 0,1 0 0,0-1 1,-1 1-1,1 0 0,0 0 0,0 0 0,-1 0 0,1 0 0,0-1 0,-1 1 0,1 0 1,0 0-1,-1 0 0,1 0 0,0 0 0,0 0 0,-1 0 0,1 0 0,0 0 0,-1 0 1,1 0-1,0 1 0,-1-1 0,1 0 0,0 0 0,-1 0 0,1 0 0,0 0 0,-1 1 1,-18 12 956,10-4-821,1 0 0,0 1 1,1 0-1,0 1 0,-9 20 0,-23 61 110,36-82-254,-17 45 121,2 2 0,-13 80 0,25-98-76,1 0-1,2 0 1,2 0 0,7 63 0,-5-90-88,1 0 0,0-1 0,1 1 0,1-1 0,0 1 0,0-1 0,1-1 0,11 19 0,-13-24-61,1-1 0,-1 1 0,1-1 0,0 0 0,0 0 1,0 0-1,1-1 0,-1 0 0,1 0 0,0 0 0,0 0 1,0-1-1,0 1 0,0-1 0,0-1 0,1 1 0,-1-1 1,1 0-1,-1 0 0,11 0 0,-1-2-27,-1 0 0,0-1 0,1-1 0,-1 0 0,24-10 0,21-11-330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2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15 972 11947,'-1'17'820,"1"-6"46,0 0 1,-1 0-1,-4 20 1,1-46 3279,1-13-3258,4-39-3,2 0-1,17-87 1,42-128-694,-2 78-138,-48 169-50,2 1 0,2 1 0,33-56 0,-45 84-6,0-1 1,0 1-1,1 0 0,-1 0 1,10-7-1,-14 12 2,1-1 1,0 0 0,0 1-1,0-1 1,-1 1-1,1-1 1,0 1-1,0-1 1,0 1 0,0-1-1,0 1 1,0 0-1,0 0 1,0-1-1,0 1 1,0 0 0,0 0-1,0 0 1,0 0-1,0 0 1,0 0-1,0 0 1,0 1 0,0-1-1,0 0 1,0 1-1,0-1 1,0 0-1,-1 1 1,1-1 0,0 1-1,0-1 1,0 1-1,0 0 1,-1-1-1,1 1 1,0 0 0,-1 0-1,1-1 1,0 1-1,-1 0 1,1 0-1,-1 0 1,1 0 0,-1 1-1,4 6-1,-1 0 0,-1 1 0,0-1 0,0 0 0,-1 1 0,0 0 0,0-1 0,-1 10 1,-6 72 5,5-82-4,-18 109 75,19-116-75,0 0 1,0 0-1,0 0 1,0-1-1,0 1 1,1 0-1,-1 0 1,0 0 0,0-1-1,1 1 1,-1 0-1,0-1 1,1 1-1,-1 0 1,1-1 0,-1 1-1,1 0 1,-1-1-1,1 1 1,-1-1-1,1 1 1,0-1-1,-1 1 1,1-1 0,0 1-1,-1-1 1,1 0-1,0 1 1,0-1-1,-1 0 1,2 1-1,31 4 20,-14-3-15,-8 1 1,-1 1-1,1-1 1,-1 2 0,0-1-1,0 1 1,-1 1 0,18 13-1,-24-16 0,0-1 0,0 1 0,0 0 0,-1 0 0,1 0 0,-1 1-1,0-1 1,0 1 0,0-1 0,0 1 0,-1-1 0,1 1 0,-1 0 0,0 0-1,0 0 1,-1 0 0,1 0 0,-1 0 0,0 0 0,0 0 0,0 0 0,0 0 0,-1 0-1,0 0 1,-1 6 0,-1-2 83,0-1 0,-1 0 0,0 0 1,0 0-1,0 0 0,-1-1 0,0 1 0,-1-1 0,1 0 0,-1-1 0,0 0 0,0 1 0,-1-2 0,1 1 0,-1-1 1,-10 5-1,10-5-10,-1-1 0,1 0 0,-1 0 0,1-1 0,-1 0 0,0 0 0,0 0 0,1-1 0,-1-1 0,0 1 0,0-1 0,0-1 0,0 1 0,0-1 0,0-1-1,-11-2 1,17 3-169,1 1-1,-1 0 0,1-1 0,0 1 1,-1-1-1,1 0 0,0 1 0,0-1 1,0 0-1,-1 0 0,1 0 0,0 0 1,0 0-1,0 0 0,0 0 0,0 0 1,1 0-1,-1 0 0,0-1 0,0 1 1,1 0-1,-1-1 0,1 1 0,-1 0 1,1-1-1,0 1 0,-1 0 0,1-1 1,0 1-1,0-1 0,0 1 0,0-1 1,0 1-1,0 0 0,1-1 0,-1 1 0,0-1 1,1 1-1,-1 0 0,1-1 0,-1 1 1,1 0-1,0-1 0,-1 1 0,1 0 1,0 0-1,0 0 0,0 0 0,0 0 1,0 0-1,0 0 0,0 0 0,0 0 1,1 0-1,-1 1 0,0-1 0,0 0 1,1 1-1,-1-1 0,3 0 0,21-5-861,11 2-333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59 7282,'1'-2'656,"0"1"1,0-1-1,-1 0 1,1 0-1,0 0 0,-1 0 1,1 0-1,-1 0 1,0 0-1,1 0 1,-1 0-1,0-1 1,0 1-1,-1 0 1,1 0-1,0 0 1,-1 0-1,1 0 1,-1 0-1,0 0 1,1 0-1,-2-2 1,1 4-631,0 0 1,1-1-1,-1 1 1,0 0-1,1-1 1,-1 1 0,0 0-1,1 0 1,-1 0-1,0 0 1,1 0-1,-1 0 1,0 0-1,1 0 1,-1 0-1,0 0 1,1 0 0,-1 0-1,0 0 1,1 1-1,-1-1 1,0 0-1,1 0 1,-1 1-1,1-1 1,-1 1-1,1-1 1,-1 0-1,0 1 1,1-1 0,-1 1-1,1-1 1,0 1-1,-1-1 1,1 1-1,-1 0 1,1-1-1,0 1 1,-1 0-1,-13 23 106,8-7 13,0 0-1,2 1 0,0-1 1,1 1-1,1 0 0,0 0 1,2 0-1,0 0 0,1 0 1,1 0-1,0-1 0,5 19 1,-6-35-143,-1 1 0,0 0 0,1-1-1,-1 1 1,1-1 0,-1 1 0,1-1 0,0 1 0,0-1 0,-1 0 0,1 1 0,0-1 0,0 0 0,0 1 0,1-1-1,-1 0 1,0 0 0,0 0 0,1 0 0,-1 0 0,0 0 0,1-1 0,1 2 0,-1-2 0,0 0 1,0 0-1,0 0 0,0 0 1,0 0-1,0 0 0,0-1 1,0 1-1,-1-1 0,1 1 1,0-1-1,0 0 1,0 1-1,-1-1 0,1 0 1,0 0-1,-1-1 0,1 1 1,1-2-1,12-11 10,0-1 0,-2-1-1,0-1 1,0 1 0,-2-2 0,0 0-1,-1 0 1,-1-1 0,8-22-1,-15 34-4,1 1 0,-1-1-1,-1 0 1,1 0-1,-1 0 1,0 0-1,-1 0 1,1-9 0,-2 14-2,1 0-1,0-1 1,-1 1 0,1 0 0,-1 0 0,0 0 0,0 1 0,1-1 0,-1 0 0,0 0 0,-1 0 0,1 0 0,0 1 0,0-1 0,-1 1 0,1-1 0,-1 1 0,1-1 0,-1 1-1,0 0 1,0 0 0,1 0 0,-1 0 0,0 0 0,0 0 0,0 0 0,0 1 0,0-1 0,0 1 0,0-1 0,-4 1 0,1 0-307,1 0 0,0 0-1,-1 0 1,1 1 0,-1-1 0,1 1 0,0 0 0,0 1 0,-1-1 0,-4 3-1,8-3-319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12659,'3'-8'6839,"1"-2"-5894,1 0-1,10-16 0,194-294 966,-198 306-1891,-11 14-19,0 0 1,0-1 0,0 1-1,0 0 1,0 0 0,0 0-1,0 0 1,0 0-1,1 0 1,-1 0 0,0 0-1,0 0 1,0 0 0,0 0-1,0-1 1,0 1-1,0 0 1,1 0 0,-1 0-1,0 0 1,0 0 0,0 0-1,0 0 1,0 0 0,0 0-1,1 0 1,-1 0-1,0 0 1,0 0 0,0 0-1,0 0 1,0 0 0,0 1-1,0-1 1,1 0-1,-1 0 1,0 0 0,0 0-1,0 0 1,0 0 0,0 0-1,0 0 1,0 0 0,0 0-1,1 0 1,-1 1-1,0-1 1,0 0 0,1 25 48,-1-15-50,0 14 79,5 33 0,-5-51-198,1 0-1,0-1 1,1 1-1,-1-1 1,1 1-1,0-1 1,0 1-1,1-1 1,0 0-1,0 0 0,7 9 1,11 0-422,-4-5 184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17388,'-5'0'224,"1"0"0,-1 0-1,1 0 1,-1 1 0,1-1 0,-1 1 0,1 0 0,-1 1 0,1-1 0,0 1 0,0-1-1,-6 4 1,-5 4 613,-25 17-1,26-16-484,1 1 0,0 0 0,1 0 0,0 2 0,1-1 0,0 1 0,1 1 0,1 0 0,-8 15 0,16-27-324,0 0-1,0 0 1,0 0 0,1 0-1,-1-1 1,0 1 0,1 0 0,0 0-1,-1 0 1,1 0 0,0 0 0,0 0-1,0 0 1,0 0 0,1 0 0,-1 0-1,1 0 1,-1 0 0,2 4-1,-1-6-18,-1 1-1,0 0 0,1-1 0,0 1 0,-1-1 0,1 1 0,-1-1 0,1 1 0,0-1 0,-1 0 0,1 1 0,0-1 0,-1 0 1,1 1-1,0-1 0,0 0 0,-1 0 0,1 0 0,1 0 0,0 0-5,0 0 0,1 0-1,-1 0 1,0-1 0,0 1 0,0-1 0,0 1-1,0-1 1,4-2 0,8-5-47,0-1 0,19-16 0,-21 16-169,-1 0-1,2 1 1,17-10-1,-30 18 197,0 0-1,1-1 1,-1 1-1,1 0 1,-1 0-1,1 0 0,-1-1 1,1 1-1,-1 0 1,1 0-1,-1 0 0,1 0 1,-1 0-1,1 0 1,-1 0-1,1 0 1,-1 0-1,1 0 0,-1 0 1,1 0-1,-1 0 1,1 1-1,-1-1 1,1 0-1,-1 0 0,1 0 1,-1 1-1,1-1 1,-1 0-1,1 1 0,-1-1 1,0 0-1,1 1 1,-1-1-1,0 1 1,1-1-1,-1 0 0,0 1 1,1-1-1,-1 1 1,0-1-1,0 1 1,0-1-1,0 1 0,1-1 1,-1 2-1,1 28-302,-1-21 251,0 44 331,15 95-1,-9-116 11,1-1 1,1 0-1,2 0 0,18 37 1,-24-58-246,-2-8 8,-1-1 1,0 1 0,0 0-1,0 0 1,-1 0 0,1 0-1,0 1 1,-1-1 0,0 0-1,1 4 1,-1-6-26,0 0 0,0 1 0,0-1 0,-1 0 0,1 1 0,0-1 0,0 0 1,0 1-1,-1-1 0,1 0 0,0 0 0,-1 1 0,1-1 0,0 0 0,0 0 0,-1 1 0,1-1 0,0 0 0,-1 0 0,1 0 0,0 0 0,-1 0 0,1 1 1,-1-1-1,-18 0 190,-35-7 195,-38-2 187,83 8-533,1 1-1,-1 1 1,1 0-1,-1 0 1,1 0-1,0 1 0,0 0 1,-11 5-1,15-5-19,1 1 1,-1-1-1,1 1 0,0 0 0,0-1 0,-3 5 0,0 7-54,6-14 10,0 1-1,0-1 1,0 0-1,0 1 1,0-1-1,1 1 1,-1-1-1,0 1 1,0-1-1,0 0 1,1 1-1,-1-1 1,0 0-1,1 1 1,-1-1-1,0 0 1,1 1-1,-1-1 1,0 0-1,1 0 1,-1 1-1,1-1 1,-1 0-1,0 0 1,1 0-1,-1 0 1,1 1-1,-1-1 1,1 0-1,0 0 1,1 0-92,-1 0 1,1 0-1,-1 0 1,1 0-1,0 0 1,-1-1-1,1 1 0,-1-1 1,1 1-1,-1-1 1,1 1-1,-1-1 1,1 0-1,-1 1 1,0-1-1,1 0 0,-1 0 1,0 0-1,0 0 1,2-3-1,23-28-601,-24 30 620,16-27-583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17268,'-130'74'6698,"112"-62"-6124,1 1 0,0 0 0,1 2 0,-27 29 0,42-43-554,0 0-1,0 0 1,0 1-1,0-1 0,0 0 1,0 1-1,0-1 0,0 1 1,0-1-1,1 1 1,-1-1-1,1 1 0,-1-1 1,1 1-1,0 0 0,-1-1 1,1 1-1,0 0 1,0 3-1,1-4-15,0 0 0,0 0 0,0 0 0,-1 0 0,1 0 0,0-1 0,0 1 1,1 0-1,-1 0 0,0-1 0,0 1 0,0-1 0,0 1 0,0-1 0,1 1 0,-1-1 0,0 1 0,0-1 0,1 0 0,-1 0 1,0 0-1,1 0 0,-1 0 0,3 0 0,9-1 1,0 0 1,0-1-1,0 0 0,-1-1 1,25-9-1,-24 7-7,1 1-1,0 1 1,0 0-1,21-2 1,-33 5-2,-1 0 0,1-1 0,0 1 0,-1 0 0,1 1 0,0-1 0,0 0 0,-1 0 0,1 1 0,0-1 0,-1 1 0,1 0 0,0-1 0,-1 1 0,1 0-1,-1 0 1,1 0 0,-1 0 0,0 0 0,2 2 0,-2-2 2,0 1 0,0-1 0,-1 0 0,1 1-1,-1 0 1,1-1 0,-1 1 0,0-1 0,1 1 0,-1-1-1,0 1 1,0 0 0,0-1 0,0 1 0,-1-1-1,1 1 1,-1 2 0,-1 3 1,-1 0 0,1 0 0,-2 0 1,1 0-1,-1-1 0,0 0 0,-9 12 0,7-11-42,-1 0-1,0 0 1,0 0-1,-1-1 1,1 0-1,-2 0 1,1-1 0,0 0-1,-1-1 1,0 0-1,-11 4 1,19-8-22,0 0-1,0 1 1,1-1 0,-1 0 0,0 1 0,0-1 0,0 0 0,0 0-1,0 0 1,0 0 0,1 0 0,-1 0 0,0 0 0,0 0 0,0 0 0,0-1-1,0 1 1,1 0 0,-1 0 0,0-1 0,0 1 0,0-1 0,1 1-1,-1-1 1,0 1 0,0-1 0,1 1 0,-1-1 0,0 0 0,0-1-20,1 1 1,0 0-1,0-1 1,-1 1-1,1-1 0,0 1 1,0-1-1,0 0 1,0 1-1,1-1 1,-1 1-1,0 0 1,1-1-1,-1 1 0,1-2 1,4-8-230,-1 0 0,2 1 0,8-13 0,14-17-620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16059,'20'18'608,"0"1"0,-1 1-1,-1 1 1,-1 0-1,-1 1 1,-1 1-1,-1 1 1,-1 0-1,-2 0 1,11 31 0,-5-5-333,-3 0 0,-2 1 1,-2 0-1,4 72 1,-12-96-134,-2 1 0,0 0-1,-2-1 1,-8 44 0,7-56-211,-1-1 0,0 1 1,-1-1-1,-1 0 0,0-1 0,-1 0 0,0 0 0,-1 0 0,-1-1 1,-11 13-1,-5-4 567,24-20-498,0 0 1,1-1-1,-1 1 1,0-1-1,0 1 1,0-1 0,0 0-1,0 1 1,0-1-1,0 0 1,0 0-1,0 1 1,0-1-1,0 0 1,0 0 0,0 0-1,0 0 1,0-1-1,0 1 1,0 0-1,0 0 1,0 0 0,0-1-1,0 1 1,0-1-1,0 1 1,1-1-1,-1 1 1,-1-2 0,-4-13-127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16660,'2'17'2008,"6"-7"-1248,7-4-184,6-2 961,14-8-545,12-2-48,10-1-288,5-2-104,2 1-376,-2-1-152,-3 2-544,-9 1-264,-13 7-360,-15 7 856,-21 0-232,-11 4-225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14923,'7'0'2089,"15"0"-1145,9-7-320,9-3 1408,13 0-1023,3-2-105,4 2-232,1 0-368,-7 10 1000,-4 2-1136,-8 12 0,-9 3 16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5 454 16900,'-4'2'1288,"5"0"-503,14-6 0,12-13 2,-1-1 0,-1-1 1,36-35-1,63-77-38,-112 117-641,84-102 100,-36 42-203,-48 63-5,-12 11 0,0 0 0,0 0 0,1 0-1,-1 0 1,0 0 0,0 0 0,0 0 0,0 0-1,0 0 1,1 0 0,-1 0 0,0 0 0,0 0-1,0 0 1,0 1 0,0-1 0,0 0 0,0 0-1,1 0 1,-1 0 0,0 0 0,0 0-1,0 0 1,0 0 0,0 0 0,0 0 0,0 1-1,0-1 1,0 0 0,0 0 0,1 0 0,-1 0-1,0 0 1,0 0 0,0 1 0,0-1 0,0 0-1,0 0 1,0 0 0,0 0 0,0 0-1,0 1 1,0-1 0,0 0 0,0 0 0,0 0-1,-6 25-20,-43 111 12,27-83-10,3 1 0,-19 91 0,36-140-98,2 1-1,-1 1 1,0-1 0,1 0-1,1 0 1,-1 0 0,2 7 0,-2-13 69,0 1 0,0 0 1,1 0-1,-1 0 1,0 0-1,1 0 1,-1-1-1,1 1 0,-1 0 1,1 0-1,-1-1 1,1 1-1,0 0 0,-1-1 1,1 1-1,0-1 1,-1 1-1,1-1 1,0 1-1,1 0 0,0-1 9,-1 0 0,1 0 0,-1 1 0,1-1 0,-1-1-1,1 1 1,-1 0 0,1 0 0,-1 0 0,1-1 0,-1 1-1,1-1 1,-1 1 0,1-1 0,-1 0 0,2 0 0,15-10-450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14651,'-5'1'174,"1"-1"0,0 1 0,-1 0 1,1 0-1,0 0 0,0 1 0,0-1 0,0 1 0,0 0 0,1 0 0,-1 1 0,0-1 0,1 1 1,0 0-1,-1 0 0,1 0 0,0 0 0,1 0 0,-1 0 0,1 1 0,-1 0 0,1-1 1,-2 7-1,-2 2-4,0 0 0,2 1 0,-1 0 0,2 0 0,-1 0 0,-1 16 0,5-23-95,-1 1 0,1-1-1,0 0 1,1 1-1,-1-1 1,1 0 0,0 0-1,1 0 1,0 1 0,0-2-1,3 8 1,-4-11-41,0 0 0,0 0 1,0 0-1,1 0 0,-1 0 0,1 0 0,-1-1 1,1 1-1,0 0 0,0-1 0,0 1 1,0-1-1,0 0 0,0 0 0,0 0 1,0 0-1,0 0 0,1 0 0,-1 0 1,0-1-1,1 1 0,-1-1 0,0 0 0,1 1 1,-1-1-1,1 0 0,-1 0 0,0-1 1,1 1-1,-1-1 0,4 0 0,1-2 35,0 1-1,0-1 1,0-1-1,-1 1 1,0-1-1,1 0 1,-1 0-1,-1-1 1,1 0-1,-1 0 1,0 0-1,0 0 1,0-1-1,-1 0 1,0 0-1,0-1 1,5-11-1,-3 5 20,0 0 0,-2 0 0,1-1 1,-2 0-1,0 0 0,0 0 0,-1 0 0,-1-18 0,-1 28-61,0 0 0,0 1-1,-1-1 1,0 1 0,0-1-1,0 0 1,0 1 0,0 0-1,-1-1 1,0 1 0,1 0-1,-4-4 1,5 6-19,-1 1 0,1-1 0,-1 0 0,1 1-1,-1-1 1,0 1 0,1-1 0,-1 1 0,0-1 0,0 1 0,1-1 0,-1 1-1,0 0 1,0-1 0,0 1 0,0 0 0,1 0 0,-1 0 0,0 0 0,0-1-1,-1 1 1,1 1-1,-1-1 0,1 1 0,0-1-1,-1 1 1,1 0 0,0-1-1,0 1 1,-1 0 0,1 0 0,0 0-1,0 0 1,0 0 0,0 0 0,0 0-1,0 0 1,0 0 0,0 2 0,-11 20 11,12-20-141,-2 0 0,1 0 1,0 0-1,-1 0 0,1 0 1,-1 0-1,0-1 0,0 1 1,0 0-1,0-1 0,0 1 1,-1-1-1,1 0 1,-4 2-1,3-4-171,3-6-88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17292,'-7'3'1928,"-2"10"-1336,-7 3-288,1 5 1321,2 3-1009,-3 4-112,7 6-272,4-1-96,2-1-152,0-2-88,4-5-336,1-3-200,3-6-433,1-5-55,0-11 744,2-6-272,4-8-136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15891,'-13'18'483,"1"2"0,1-1 0,0 1 0,2 1 0,-14 42-1,18-47-383,2-1 0,0 1 0,0 0 0,1 0 0,2 0 0,-1 1 0,2-1 0,0 0 0,4 17 0,-5-29-65,1-1 0,0 0 0,0 0 1,0 0-1,0 0 0,1 0 1,-1 0-1,1 0 0,-1-1 0,1 1 1,0-1-1,0 1 0,1-1 1,-1 1-1,0-1 0,1 0 0,5 3 1,-6-4 10,0 0 1,1 0-1,-1 0 1,1 0-1,-1-1 1,1 1-1,0-1 1,-1 0 0,1 0-1,-1 0 1,1 0-1,0 0 1,-1 0-1,1-1 1,-1 1-1,1-1 1,-1 0-1,1 1 1,-1-1-1,1-1 1,-1 1-1,4-2 1,0-1 112,0-1 0,-1 1 0,1-1 0,-1 0 1,8-9-1,-11 12-90,0-1 1,0 0-1,0 0 1,0 0 0,0 0-1,-1 0 1,0 0-1,1 0 1,-1 0 0,0 0-1,-1-1 1,1 1-1,0 0 1,-1-4 0,0 6-51,0-1-1,0 1 1,0 0 0,0 0 0,0 0 0,0 0 0,-1 0 0,1 0-1,0 0 1,-1 0 0,1 0 0,-1 0 0,1 0 0,-1 0 0,0 0-1,1 0 1,-1 0 0,0 0 0,0 1 0,1-1 0,-1 0 0,0 0-1,0 1 1,0-1 0,0 1 0,0-1 0,0 1 0,0-1 0,0 1-1,0-1 1,0 1 0,0 0 0,0 0 0,0 0 0,0-1 0,-1 1-1,1 0 1,0 0 0,0 1 0,0-1 0,0 0 0,0 0 0,0 0-1,0 1 1,0-1 0,0 1 0,-2 0 0,-1 0-126,-1 1 0,1 0-1,-1 0 1,1 0 0,0 0 0,0 1 0,0 0 0,0 0 0,-6 6 0,9-8 71,0 0 1,0 0 0,0 0 0,0 1 0,0-1 0,0 0-1,0 1 1,0-1 0,1 1 0,-1-1 0,1 1-1,-1-1 1,1 1 0,0-1 0,-1 1 0,1-1 0,0 1-1,0-1 1,0 1 0,0 0 0,0-1 0,1 4-1,5 5-393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31 14915,'0'-1'251,"0"-1"0,0 0-1,0 0 1,0 0 0,0 0-1,0 0 1,0 0 0,0 1 0,-2-4-1,2 4-147,0 0 0,-1 1 0,1-1 0,0 1 0,0-1-1,-1 1 1,1-1 0,-1 1 0,1-1 0,0 1 0,-1 0 0,1-1-1,-1 1 1,1 0 0,-1-1 0,1 1 0,-1 0 0,1-1 0,-1 1 0,1 0-1,-2 0 1,0 0 15,0 0 0,1 0 0,-1 0 0,0 1-1,0-1 1,1 1 0,-1-1 0,0 1 0,0 0 0,1-1-1,-1 1 1,1 0 0,-1 0 0,1 0 0,-1 0 0,1 1 0,0-1-1,-1 0 1,-1 3 0,-17 22 188,0 1 0,2 1 0,1 0 0,2 1 0,-21 53 0,28-63-232,0 1 0,2-1-1,0 1 1,1 0 0,2 1-1,0-1 1,0 1 0,2 30-1,1-49-67,0 1-1,0 0 0,1 0 0,-1-1 1,1 1-1,0-1 0,0 1 0,0 0 1,0-1-1,0 0 0,0 1 0,0-1 1,1 0-1,-1 1 0,1-1 1,0 0-1,0 0 0,0 0 0,0 0 1,0-1-1,0 1 0,0-1 0,1 1 1,-1-1-1,0 0 0,1 1 1,-1-1-1,1-1 0,-1 1 0,1 0 1,0-1-1,-1 1 0,1-1 0,0 0 1,-1 0-1,1 0 0,0 0 0,0 0 1,-1 0-1,5-2 0,1 0 1,0-1 0,0 1-1,0-2 1,-1 1 0,1-1 0,-1 0-1,0-1 1,0 0 0,0 0-1,-1 0 1,7-7 0,-9 8 5,0 0 1,0-1-1,0 1 1,0-1-1,-1 0 1,0 0-1,0 0 1,0-1-1,-1 1 1,0-1-1,0 1 1,0-1-1,0 0 1,-1 0-1,0 0 1,0-7-1,-1 12-7,0 0 1,0-1-1,0 1 0,0-1 0,-1 1 0,1 0 0,-1-1 0,1 1 0,-1 0 0,1-1 0,-1 1 0,1 0 0,-1 0 1,0-1-1,0 1 0,0 0 0,0 0 0,0 0 0,0 0 0,0 0 0,0 0 0,0 1 0,0-1 0,-1 0 1,1 0-1,0 1 0,0-1 0,-1 1 0,1-1 0,0 1 0,-1 0 0,1-1 0,-1 1 0,1 0 0,0 0 1,-1 0-1,1 0 0,-2 0 0,0 0-97,1 1 1,0-1-1,0 0 0,0 1 1,0-1-1,0 1 1,0 0-1,-1 0 0,1 0 1,1 0-1,-1 0 1,0 0-1,0 0 0,0 0 1,1 1-1,-1-1 0,0 1 1,1-1-1,0 1 1,-1 0-1,1 0 0,0 0 1,-2 3-1,4 2-295,5-3-137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16972,'-8'-1'325,"0"1"0,0 1 0,0 0 0,0 0 1,0 0-1,0 1 0,0 1 0,1-1 0,-1 1 0,1 0 1,-1 1-1,1 0 0,0 0 0,0 0 0,1 1 0,-9 7 1,8-5-192,-1 0 0,2 1 0,-1-1-1,1 1 1,0 1 0,0-1 0,1 1 0,0 0 0,1 0 0,0 0 0,1 1 0,-5 17 0,7-25-123,1 1 0,-1-1 0,1 0 0,0 1 0,0-1 0,0 1 0,0-1 0,0 1 0,1-1 0,-1 1 0,1-1 0,-1 0 0,1 1 0,1 1 0,-1-3-8,-1 0 0,1 0 0,0 0 0,0-1 0,0 1 0,0 0 0,0-1 0,-1 1 0,1-1 0,0 1 0,0-1 0,1 0 0,-1 1 0,0-1 0,0 0 0,0 1 0,0-1 0,0 0 0,0 0 0,0 0 0,0 0 0,0 0 0,0-1 0,1 1 0,-1 0 0,0 0 0,0-1 0,0 1 0,0 0 0,0-1 0,0 1 0,1-2 0,22-10-25,-1-1 1,0-1-1,-1-1 0,39-36 0,-19 16-31,-12 10-2,-15 12-27,33-22 0,-47 35 78,-1 0 1,0 0-1,1-1 1,-1 1-1,0 0 1,1 0-1,-1-1 1,1 1-1,-1 0 1,1 0-1,-1 0 1,0 0-1,1-1 0,-1 1 1,1 0-1,-1 0 1,1 0-1,-1 0 1,1 0-1,-1 0 1,0 0-1,1 0 1,-1 1-1,1-1 1,-1 0-1,1 0 1,-1 0-1,0 0 1,1 1-1,-1-1 1,1 0-1,-1 0 1,1 1-1,-1 0 0,1 0 0,-1 0 0,1 0 0,-1 1 0,1-1 0,-1 0 0,0 0 0,0 0 0,1 1 0,-1-1 0,0 0 0,0 2-1,-8 50-3,5-39 5,-3 25 39,-1 41 0,6-66-14,1 0 0,1 0 0,1 0 0,0 0 0,0 0 0,7 21 0,-7-31-14,0 0 0,0 0 0,1 0 0,-1 0-1,1 0 1,0-1 0,0 1 0,0-1-1,0 0 1,1 0 0,-1 0 0,1 0 0,0-1-1,6 4 1,-4-2 8,0-1-1,-1 1 1,0 0 0,0 1 0,8 7-1,-12-11 3,-1 0-1,1 0 1,0 0-1,0 0 1,-1 0 0,1 0-1,0 1 1,-1-1-1,1 0 1,-1 0-1,0 1 1,1-1-1,-1 0 1,0 0 0,0 1-1,0-1 1,0 0-1,0 1 1,0-1-1,0 0 1,0 1 0,0-1-1,-1 2 1,0-1 35,0 0 1,-1 0-1,1 0 1,-1 0 0,1 0-1,-1 0 1,1 0-1,-1 0 1,0 0-1,0-1 1,-3 3 0,-5 2 178,-1-1 1,1 0 0,-1 0 0,-12 3 0,-7 2 215,0-3 0,0 0 1,-1-2-1,-54 3 0,84-8-472,0 0 0,0 0 0,1 0 0,-1 0 0,0 0 0,0 0-1,0 0 1,0-1 0,0 1 0,0 0 0,0 0 0,1-1-1,-1 1 1,0-1 0,-1 0 0,2 1-8,-1-1 0,1 1 1,0-1-1,0 1 0,-1 0 0,1-1 0,0 1 1,0-1-1,0 1 0,0 0 0,0-1 0,0 1 1,0-1-1,0 1 0,0-1 0,0 1 0,0 0 1,0-1-1,0 1 0,0-1 0,0 1 0,0-1 1,1 0-1,1-4-309,1 1 0,0-1 1,0 0-1,6-6 0,7-12-150,-2-8-175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14803,'64'-13'1349,"0"-2"0,62-25 0,16-5-75,-6 9-848,1 7-1,174-16 1,305 25-380,-184 12-36,-3-32 2,187-108 102,-381 84-87,-216 59-23,-10 2 4,0 0 0,0 1 0,1 1 0,13-2 0,-17 5-176,-11 2-81,-13 2 54,-13-4 113,-4 0-50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17596,'7'-7'1902,"-14"8"-517,-17 8 402,6 0-834,1 1-1,-16 11 0,28-17-877,0 0 0,0 0 0,0 1 0,1-1 0,-1 1 1,1 0-1,0 0 0,1 0 0,-7 12 0,10-16-76,-1-1 0,1 1 0,0-1 0,-1 1 0,1 0 0,0-1 0,0 1 0,0-1 0,0 1 0,0 0 1,0-1-1,-1 1 0,1 0 0,1-1 0,-1 1 0,0 0 0,0-1 0,0 1 0,0 0 0,0-1 0,1 1 0,-1-1 0,0 1 1,0 0-1,1-1 0,-1 1 0,0-1 0,1 1 0,-1-1 0,1 1 0,-1-1 0,1 1 0,1 0-8,0 0 1,0-1-1,-1 1 0,1 0 0,0-1 0,0 0 1,0 1-1,0-1 0,0 0 0,-1 0 0,4 0 1,7-2-62,0 1 1,19-6 0,-30 7 65,82-27-257,-58 18 189,-1 0 0,1 2-1,39-5 1,-64 12 75,0 0 1,0 0-1,0 0 1,0 0-1,0 0 0,0 0 1,0 0-1,1 0 0,-1 0 1,0 0-1,0 0 0,0 0 1,0 0-1,0 0 0,0 0 1,0 1-1,0-1 1,0 0-1,0 0 0,0 0 1,0 0-1,0 0 0,0 0 1,0 0-1,0 0 0,0 0 1,0 1-1,0-1 0,1 0 1,-1 0-1,0 0 1,-1 0-1,1 0 0,0 0 1,0 0-1,0 0 0,0 0 1,0 1-1,0-1 0,0 0 1,0 0-1,0 0 0,0 0 1,0 0-1,0 0 1,0 0-1,0 0 0,0 0 1,0 0-1,0 1 0,0-1 1,0 0-1,-1 0 0,1 0 1,0 0-1,0 0 0,0 0 1,0 0-1,0 0 1,0 0-1,0 0 0,-9 11 179,-12 9 158,12-11-256,0 1 1,0-1 0,1 2 0,0-1 0,0 1-1,1 0 1,1 1 0,0-1 0,1 1 0,0 1-1,-3 12 1,1 0-44,-15 47 87,20-64-95,-2 0 0,1-1 0,-1 0 0,0 0 0,0 0 0,-9 11 0,13-18-34,-1 0-1,1 1 1,0-1-1,0 0 1,-1 1-1,1-1 0,0 0 1,-1 1-1,1-1 1,0 0-1,-1 0 1,1 1-1,-1-1 1,1 0-1,0 0 1,-1 0-1,1 1 1,-1-1-1,1 0 1,-1 0-1,1 0 0,0 0 1,-1 0-1,1 0 1,-1 0-1,1 0 1,-1 0-1,1 0 1,-1 0-1,1-1 1,0 1-1,-1 0 1,-8-14-700,3-22-2534,5 25 2660,2-1 0,3-21-1,1 1-507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4 121 14811,'0'0'59,"0"0"-1,0 0 0,-1 0 1,1 0-1,0 0 1,0 0-1,0 0 1,0 0-1,0 0 0,-1-1 1,1 1-1,0 0 1,0 0-1,0 0 0,0 0 1,0 0-1,0 0 1,0 0-1,-1 0 1,1 0-1,0 0 0,0-1 1,0 1-1,0 0 1,0 0-1,0 0 0,0 0 1,0 0-1,0 0 1,0-1-1,0 1 1,0 0-1,0 0 0,0 0 1,0 0-1,0 0 1,0 0-1,0-1 0,0 1 1,0 0-1,0 0 1,0 0-1,0 0 1,0 0-1,0-1 0,4-9 945,8-7 346,-4 10-955,0 0 1,0 0 0,1 1 0,0 0 0,1 1 0,-1 0-1,1 1 1,17-6 0,2 1 30,53-9 0,-73 17-402,0-1 0,-1 2 0,1-1 0,0 1 0,10 1 0,-17-1-19,-1 0-1,1 1 0,-1-1 1,1 0-1,-1 1 1,1-1-1,-1 1 0,1 0 1,-1-1-1,0 1 0,1 0 1,-1 0-1,0 0 0,0 0 1,0 0-1,0 0 1,0 0-1,0 0 0,0 0 1,0 1-1,0-1 0,0 0 1,0 1-1,-1-1 0,1 1 1,-1-1-1,1 1 1,-1-1-1,1 0 0,-1 1 1,0 0-1,0-1 0,0 1 1,0-1-1,0 1 1,0 2-1,-4 22 179,-1 1 1,-2 0-1,0-1 1,-14 30-1,4-7 81,-15 40 207,-17 55 134,42-120-491,1 2 0,1-1 0,-2 45-1,7-68-104,0 0-1,0 0 0,0 0 0,0 0 0,1 0 1,-1 0-1,0 0 0,1-1 0,1 4 0,-2-4-8,0-1-1,0 0 0,0 1 0,0-1 0,1 0 1,-1 0-1,0 1 0,0-1 0,1 0 0,-1 0 0,0 0 1,0 1-1,1-1 0,-1 0 0,0 0 0,0 0 1,1 0-1,-1 1 0,0-1 0,1 0 0,-1 0 1,0 0-1,1 0 0,-1 0 0,0 0 0,1 0 1,-1 0-1,0 0 0,1 0 0,-1 0 0,0 0 1,1 0-1,0-1-29,1 0 1,-1 0-1,0 0 1,0 0 0,0 0-1,0-1 1,0 1-1,0 0 1,0 0-1,0-1 1,0 1 0,0-1-1,-1 1 1,1-1-1,-1 1 1,1-1-1,-1 1 1,1-1 0,-1 1-1,0-3 1,1-9-373,0 1 1,-1-1 0,0 0-1,-1 0 1,-1 0 0,0 0 0,-1 1-1,0-1 1,-1 1 0,0 0-1,-10-19 1,-4-3-532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5 122 15819,'-4'-3'2513,"8"3"-1993,13 0 976,9 0-87,10-5-345,4-3-240,6-7-232,4-1-32,-1-4-360,-2 0-352,-8 4-920,-6 2 992,-10 9-232,-6 7-96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16163,'4'6'2033,"-2"4"-1257,-2 7-208,-2 3 1081,-1 7-649,2 3-96,-1 8-256,1-1-160,1-1-232,0-3-128,0-8-288,1-2-248,-1-8-376,0-14-344,2 2 840,-4-16-192,1-8-201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61 19564,'-1'6'215,"1"-1"0,-2 1 0,1-1-1,-1 1 1,1-1 0,-1 0 0,-1 1-1,1-1 1,-1 0 0,-4 6 0,-7 13 155,2 1 216,-3 3-137,2 0 1,0 1-1,2 0 0,-11 47 0,22-75-441,0 1-1,-1-1 1,1 1 0,0-1-1,0 1 1,0-1-1,0 1 1,0-1-1,0 1 1,0-1-1,0 1 1,1-1 0,-1 1-1,1-1 1,-1 0-1,1 1 1,-1-1-1,1 1 1,0-1-1,1 2 1,-1-3-8,0 1 1,0 0-1,0-1 1,1 1-1,-1-1 1,0 0-1,0 1 1,0-1-1,1 0 1,-1 0-1,0 0 1,0 0-1,1 0 1,-1 0-1,0 0 1,0 0 0,1 0-1,-1-1 1,0 1-1,0-1 1,0 1-1,1 0 1,1-2-1,34-19-7,-27 15 5,0 1 1,0-1 0,0 2 0,21-8 0,-29 12 1,1-1 0,-1 1-1,0-1 1,1 1 0,-1 0 0,0 0 0,1 0 0,-1 0 0,0 1 0,1-1 0,-1 1 0,0-1 0,0 1 0,1 0 0,-1 0 0,0 0 0,0 0 0,0 0 0,0 0 0,0 1 0,0-1 0,0 1 0,-1-1 0,1 1 0,0-1 0,-1 1-1,1 0 1,1 3 0,1 2 23,-1-1 1,1 1-1,-1 0 0,-1 0 0,1 0 0,-1 1 0,0-1 0,-1 0 0,0 1 0,0-1 0,-1 13 0,0-14-1,0-1 0,-1 1-1,1-1 1,-2 1 0,1-1-1,0 0 1,-1 0 0,0 1-1,0-1 1,-1-1 0,1 1-1,-1 0 1,0-1 0,-1 1-1,1-1 1,-8 7 0,1-2 112,-1 0 0,-1-1 0,0-1 0,-21 11 0,25-14-112,0-1 1,0 0-1,0-1 1,0 0-1,-1 0 1,1-1-1,-1 0 1,-16 0-1,23-1-90,-1 0 0,1-1 0,-1 1 0,1-1 0,0 1-1,-1-1 1,1 0 0,0 0 0,0 0 0,0 0 0,-1 0 0,1 0 0,0-1 0,0 1-1,1-1 1,-1 1 0,0-1 0,0 0 0,1 0 0,-1 1 0,1-1 0,0 0 0,-1-1-1,1 1 1,0 0 0,-1-4 0,-1-4-236,1 1 0,0-1 0,1 0 0,0 1 0,0-15 0,1-9-415</inkml:trace>
  <inkml:trace contextRef="#ctx0" brushRef="#br0" timeOffset="1">113 39 18140,'7'0'2184,"2"0"-1407,2 0-273,2 2 1632,9-1-1224,4-1-208,5-3-279,2-1-217,-3-3-521,2 0-359,-11 0 560,-2-2-88,-8 5-128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11995,'3'-1'435,"0"0"1,0 0 0,-1-1 0,1 1-1,-1-1 1,1 0 0,-1 0-1,1 0 1,-1 0 0,0 0 0,0 0-1,4-5 1,10-10 980,-6 11-1138,0 0 0,0 0 0,0 1 0,1 0 0,0 1 0,0 0 1,0 1-1,0 0 0,1 1 0,-1 1 0,1-1 0,15 1 0,-26 1-272,0 0 1,0 1-1,0-1 0,0 0 0,0 0 0,0 0 0,0 0 1,0 1-1,0-1 0,0 1 0,0-1 0,-1 0 0,1 1 1,0 0-1,0-1 0,0 1 0,-1-1 0,1 1 0,0 0 1,-1 0-1,1-1 0,0 3 0,1-1 18,-1 0-1,0 1 1,0-1 0,-1 1-1,1-1 1,0 1 0,-1 0-1,1 3 1,-1 8 128,0-1 0,-4 24 0,2-28-75,-7 50 343,-4-2-1,-2 1 1,-2-2 0,-41 90-1,56-142-171,1-1-440,-1 1 0,0 0-1,1-1 1,-2 1 0,-3 5 0,6-8 148,-1-1 1,1 0 0,0 0-1,0 0 1,0 0 0,-1 1-1,1-1 1,0 0 0,0 0-1,-1 0 1,1 0 0,0 0-1,0 0 1,-1 0 0,1 0-1,0 0 1,0 0-1,-1 1 1,1-1 0,0 0-1,0-1 1,-1 1 0,1 0-1,0 0 1,0 0 0,-1 0-1,1 0 1,0 0 0,0 0-1,-1 0 1,1 0 0,0 0-1,-1-1 1,-7-15-1019,3-1 469,-2-1-181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14699,'10'-5'2137,"1"2"-1193,5-1-360,0-4 2024,7-5-1631,1 1-265,6-5-648,2 0-344,-1 0-632,-2-1 784,-3 0-249,-1 2-119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 13843,'0'-1'79,"0"1"0,1 0 1,-1-1-1,0 1 0,1 0 1,-1-1-1,0 1 0,0 0 0,1-1 1,-1 1-1,0-1 0,0 1 0,0-1 1,1 1-1,-1-1 0,0 1 1,0 0-1,0-1 0,0 1 0,0-1 1,0 1-1,0-1 0,0 1 0,0-1 1,0 1-1,-1-1 0,1 1 1,0-1-1,0 1 0,0 0 0,0-1 1,-1 1-1,1-1 0,0 1 0,0 0 1,-1-1-1,1 1 0,0-1 1,-1 1-1,1 0 0,-1 0 0,1-1 1,0 1-1,-1 0 0,1 0 0,-1-1 1,1 1-1,0 0 0,-1 0 1,1 0-1,-1 0 0,1 0 0,-1-1 1,1 1-1,-1 0 0,0 0 0,-1 0 171,0 0 0,-1 1 0,1-1 0,0 0 0,-1 1 0,1-1 0,0 1 0,0 0 0,0-1 0,0 1 0,-4 3 0,-3 3-99,1 0 0,1 1 0,-1 0 1,1 0-1,1 1 0,-1 0 0,1 0 1,1 1-1,0-1 0,0 1 0,1 0 1,0 1-1,1-1 0,0 1 0,1-1 1,0 1-1,1 0 0,-1 19 1,2-29-147,0 0 0,0 0 0,0 0 0,0 0 0,0 0 0,0 0 1,0 0-1,0 0 0,0 0 0,1 0 0,-1 0 0,0 0 1,1 0-1,-1 0 0,1 0 0,-1 0 0,1 0 0,-1 0 1,1 0-1,0 0 0,-1 0 0,1-1 0,0 1 0,0 0 1,-1-1-1,1 1 0,0 0 0,0-1 0,0 1 0,0-1 1,0 1-1,0-1 0,0 0 0,0 1 0,0-1 0,0 0 1,0 0-1,0 0 0,0 0 0,0 0 0,0 0 0,0 0 1,0 0-1,0 0 0,1 0 0,-1-1 0,0 1 0,0 0 1,0-1-1,0 1 0,-1 0 0,1-1 0,0 0 0,2 0 1,7-4 7,-1-1 1,1 0 0,-1 0 0,0-1 0,10-10-1,40-46 12,-13 16-22,-45 45-7,1 0-1,-1 1 0,1-1 0,0 1 0,-1 0 1,1-1-1,0 1 0,0 0 0,0 0 1,3 0-1,-5 1 2,1-1 1,-1 1 0,0 0-1,1 0 1,-1 0-1,1 0 1,-1 0-1,0 1 1,1-1-1,-1 0 1,0 0-1,1 0 1,-1 0 0,1 0-1,-1 0 1,0 1-1,1-1 1,-1 0-1,0 0 1,1 1-1,-1-1 1,0 0-1,0 0 1,1 1-1,-1-1 1,0 0 0,0 1-1,1-1 1,-1 0-1,0 1 1,0-1-1,1 1 1,0 4-14,0 1-1,-1-1 1,1 0 0,-1 1 0,0-1-1,-1 8 1,1-8 17,-2 44-29,-2 90 222,5-113-49,1 0 0,2 0 0,8 35 0,-9-52-87,-2-5-8,0 0 0,0 0 0,0 0 0,0 1 0,0 6 1,-1-10-29,0 0 0,-1 0 0,1 0 0,0 0 0,0 1 0,-1-1 1,1 0-1,-1 0 0,1 0 0,-1 0 0,1 0 0,-1 0 1,0 0-1,1 0 0,-1 0 0,0 0 0,0 0 0,0-1 1,0 1-1,0 0 0,0-1 0,0 1 0,0 0 0,-2 0 1,-11 5 59,-2-2 0,1 1 0,0-2 0,-1 0 1,0-1-1,1-1 0,-1 0 0,0-1 0,0 0 1,-18-4-1,33 4-142,-1 0-1,1-1 1,-1 1 0,0-1 0,1 1 0,-1-1 0,1 0 0,-1 1-1,1-1 1,0 0 0,-1 0 0,1 0 0,0 0 0,0 0-1,-1 0 1,1-1 0,0 1 0,0 0 0,0-1 0,0 1 0,1 0-1,-1-1 1,0 1 0,1-1 0,-2-2 0,1-3-122,0 0 1,1 1-1,-1-1 1,1 0 0,1-8-1,0 8 174,2-36-560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58 14475,'15'-50'2418,"-11"43"-1780,-3 9 261,-3 19 609,2-16-1387,-20 125 1447,-39 131 1,12-62-1323,38-160-223,-21 116 27,25-122-28,2 1-1,1 53 1,3-79-18,-1-1 1,1 1 0,0 0-1,1-1 1,2 8 0,-3-13-4,-1-1 0,1 1 0,-1-1 1,1 0-1,0 1 0,-1-1 1,1 0-1,0 0 0,0 1 1,0-1-1,0 0 0,0 0 0,0 0 1,0 0-1,0 0 0,0 0 1,1 0-1,-1-1 0,0 1 1,1 0-1,-1-1 0,0 1 0,1-1 1,-1 1-1,1-1 0,-1 0 1,1 0-1,-1 1 0,1-1 1,-1 0-1,1 0 0,-1-1 0,0 1 1,2 0-1,3-2-2,-1 0 0,1-1-1,-1 1 1,0-1 0,0 0 0,0 0 0,-1 0-1,1-1 1,-1 0 0,1 0 0,-1 0 0,-1 0-1,6-8 1,2-3-197,0-1-1,15-32 1,-17 26-401,0 1 0,-1-1 1,-2 0-1,0-1 0,-1 1 0,-2-1 0,2-27 1,-6 12-433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15587,'-8'5'1377,"11"0"-873,8 0-136,16-5 544,5-3-128,11-3-296,3-2-264,3-1-680,-1-1-1240,-3 6 1512,-5 2-288,-6 7-216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15995,'8'20'1652,"-8"-19"-1615,1-1 1,-1 1-1,1-1 1,-1 0-1,1 1 1,-1-1-1,1 0 1,-1 0-1,1 1 1,0-1-1,-1 0 1,1 0-1,-1 0 1,1 0-1,0 0 1,-1 0-1,1 0 1,0 0-1,-1 0 1,1 0-1,-1 0 1,1 0-1,0 0 1,-1-1-1,1 1 1,-1 0-1,1 0 1,-1-1 0,1 1-1,-1 0 1,1-1-1,-1 1 1,1-1-1,-1 1 1,1 0-1,-1-1 1,1 0-1,17-16 422,-1 0 0,0-1 0,-2-1 0,0-1 0,-1 0 0,-1-1-1,-1 0 1,10-23 0,-20 39-436,0-1 0,1 1 0,-2-1 0,1 1 0,-1-1 0,0 0 0,1-11 0,-2 17-22,0-1 0,0 1 0,0-1 0,0 1 0,0-1 0,0 1 0,0-1 0,0 1 0,-1 0 0,1-1-1,0 1 1,0-1 0,0 1 0,-1-1 0,1 1 0,0 0 0,0-1 0,-1 1 0,1 0 0,0-1 0,-1 1 0,1 0-1,0-1 1,-1 1 0,1 0 0,-1 0 0,1-1 0,0 1 0,-1 0 0,1 0 0,-1 0 0,1 0 0,-1-1 0,1 1-1,-1 0 1,1 0 0,-1 0 0,1 0 0,-1 0 0,1 0 0,0 0 0,-1 0 0,1 1 0,-1-1 0,1 0 0,-1 0-1,1 0 1,-1 0 0,1 1 0,0-1 0,-1 0 0,-20 15 5,12-6-2,1 1 1,1 0-1,0 1 1,0-1-1,1 2 1,1-1-1,0 0 1,-7 24-1,5-13 27,2 1 1,1 0-1,-3 45 0,7-62-18,0 1 0,1-1 0,-1 1 0,1-1 0,0 0 0,1 0 0,-1 1 0,1-1 0,1 0 0,2 6 0,-4-11-8,0 1 1,0-1 0,0 1 0,0-1-1,1 1 1,-1-1 0,0 0-1,1 1 1,-1-1 0,1 0-1,-1 0 1,1 0 0,-1 0-1,1-1 1,3 2 0,-2-1-1,-1-1 1,1 0 0,-1 0 0,1 0-1,-1 0 1,0 0 0,1 0 0,-1-1-1,1 1 1,-1-1 0,0 0 0,1 0-1,-1 0 1,0 0 0,3-1-1,4-4 7,0 0 0,-1 0-1,0-1 1,0 0 0,7-9-1,37-45 12,-33 38-10,1-5-5,-14 20-3,-1 1 0,1 0 0,0 0 0,0 0 0,14-10 0,-19 16-5,-1 1 0,1-1 0,-1 1 0,1-1 0,0 1 0,0-1 0,-1 1 0,1-1 0,0 1 0,0 0 0,0 0 0,-1-1-1,1 1 1,0 0 0,0 0 0,0 0 0,-1 0 0,1 0 0,0 0 0,0 0 0,0 0 0,0 0 0,-1 1 0,1-1-1,0 0 1,0 0 0,0 1 0,-1-1 0,1 1 0,0-1 0,0 0 0,-1 1 0,1-1 0,-1 1 0,1 0 0,0-1 0,-1 1-1,1-1 1,-1 1 0,1 0 0,-1 0 0,1-1 0,-1 1 0,0 0 0,1 0 0,-1-1 0,0 1 0,0 0 0,1 1-1,1 7 6,0 0-1,0 0 0,1 16 0,-2-14-3,2 7 7,-2-8 9,0 1 1,1-1-1,6 18 0,-8-28-15,0 1 0,0-1 0,0 1 0,0-1 0,0 1 0,0-1 0,1 0 0,-1 1 0,0-1 0,0 1 0,1-1 0,-1 1 0,0-1 0,0 0-1,1 1 1,-1-1 0,0 0 0,1 1 0,-1-1 0,1 0 0,-1 1 0,0-1 0,1 0 0,-1 0 0,1 0 0,-1 1 0,1-1 0,-1 0 0,1 0 0,-1 0 0,1 0 0,-1 0 0,1 0 0,-1 0 0,1 0-1,-1 0 1,1 0 0,-1 0 0,0 0 0,1 0 0,-1 0 0,1 0 0,-1-1 0,1 1 0,-1 0 0,1 0 0,-1-1 0,0 1 0,1 0 0,-1 0 0,1-1 0,-1 1 0,0-1 0,1 1 0,-1-1 0,21-27 47,-18 23-38,16-25 30,22-32 13,-36 56-52,1 0 1,-1-1-1,1 2 0,0-1 0,1 1 0,9-8 0,-14 12-1,0 0-1,-1 0 1,1 0-1,-1 1 0,1-1 1,0 0-1,0 1 1,0-1-1,-1 1 1,1-1-1,0 1 1,0 0-1,0 0 1,0 0-1,0 0 0,-1 0 1,1 0-1,0 0 1,0 1-1,3 0 1,-3 0 5,0 1 1,0-1-1,0 0 1,0 1-1,-1-1 0,1 1 1,0 0-1,-1 0 1,0 0-1,1-1 1,-1 1-1,0 0 1,0 1-1,1 2 1,3 8 65,-1 1 0,-1-1 0,-1 1 1,2 20-1,-3-26-16,0-4-4,-1-1 0,0 0-1,1 0 1,0 0 0,0 1 0,2 4-1,-3-8-50,0 0-1,0 0 1,0 1-1,0-1 0,1 0 1,-1 0-1,0 1 1,0-1-1,1 0 1,-1 0-1,0 0 0,0 1 1,1-1-1,-1 0 1,0 0-1,0 0 1,1 0-1,-1 0 0,0 0 1,1 1-1,-1-1 1,0 0-1,0 0 1,1 0-1,-1 0 1,0 0-1,1 0 0,11-10-903,-7 5-16,-3 4 849,-2 0 0,1 0 1,0 0-1,0 0 0,0 0 0,0 0 0,-1 0 1,1 0-1,0 0 0,-1-1 0,1-1 1,3-11-450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16964,'-11'94'3831,"10"-69"-3366,2 1 0,0-1 0,6 26 0,-5-42-362,0 0 1,0 0 0,1 0-1,0 0 1,0-1 0,1 0-1,0 1 1,1-1 0,-1 0-1,2-1 1,9 12-1,-13-17-55,0 0 0,0 0 0,1 0 0,-1 0 0,1 0-1,-1-1 1,1 1 0,0-1 0,-1 1 0,1-1-1,0 0 1,0 0 0,0-1 0,0 1 0,0 0 0,0-1-1,0 0 1,0 0 0,5 0 0,-3-1 12,-1 0 1,0 0-1,0-1 0,1 0 1,-1 1-1,0-1 0,-1-1 1,1 1-1,0-1 0,-1 1 1,1-1-1,3-4 0,2-3 97,0 0-1,-1-1 1,0 0-1,0-1 1,-1 0-1,-1 0 1,9-24-1,-8 16 17,-2 0 0,0 0 0,3-35 0,-7 44-127,-1 1 0,0 0 1,0-1-1,-1 1 0,0 0 1,-1 0-1,0-1 0,-1 1 1,-5-13-1,6 20-96,1 1 0,-1 0 0,1-1-1,-1 1 1,0 0 0,0 0 0,0 0 0,0 0 0,0 0 0,0 1 0,0-1-1,-1 1 1,-3-3 0,5 4 22,1 0 1,-1-1-1,0 1 0,0 0 0,0 0 1,0-1-1,0 1 0,0 0 1,1 0-1,-1 0 0,0 0 0,0 0 1,0 0-1,0 1 0,0-1 0,0 0 1,0 0-1,1 1 0,-1-1 0,0 0 1,0 1-1,0-1 0,1 1 0,-1-1 1,0 1-1,0-1 0,1 1 1,-1 0-1,1-1 0,-1 1 0,0 0 1,1-1-1,-1 1 0,1 0 0,0 0 1,-1 0-1,1-1 0,0 1 0,-1 0 1,1 0-1,0 0 0,0 0 0,0 0 1,-1 0-1,1 1 0,0 0-43,-1 0 0,1 0-1,0 0 1,0 0-1,0 0 1,0 0 0,0 0-1,0 0 1,0 0 0,1 0-1,-1 0 1,1 0 0,0 0-1,-1 0 1,1 0 0,0 0-1,0 0 1,0 0 0,0 0-1,1-1 1,-1 1 0,0 0-1,1-1 1,-1 1 0,1-1-1,0 0 1,-1 0-1,1 1 1,0-1 0,0 0-1,-1 0 1,1 0 0,3 0-1,23 0-493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13523,'1'1'370,"1"0"0,0 0 1,0 0-1,-1 0 0,1-1 0,0 1 1,0 0-1,0-1 0,0 1 0,0-1 1,0 0-1,0 0 0,0 1 0,-1-1 1,1-1-1,0 1 0,0 0 0,0 0 1,0-1-1,0 1 0,0-1 0,0 1 0,0-1 1,0 0-1,2-2 0,1-1-41,1 0 0,-1-1 0,0 0-1,-1 0 1,1 0 0,3-7 0,1 0-208,0-1 1,-1 0 0,0-1 0,-1 1-1,-1-1 1,0-1 0,5-17-1,-11 31-122,1 1-1,-1-1 1,0 1-1,0-1 1,0 1-1,1-1 1,-1 0-1,0 1 1,0-1-1,0 0 0,0 1 1,0-1-1,0 1 1,0-1-1,0 0 1,0 1-1,0-1 1,-1 1-1,1-1 1,0 0-1,0 1 1,-1-1-1,1 1 1,0-1-1,0 1 1,-1-1-1,1 1 0,-1-1 1,1 1-1,0-1 1,-1 1-1,1-1 1,-1 1-1,1 0 1,-1-1-1,0 1 1,1 0-1,-1-1 1,1 1-1,-1 0 1,1 0-1,-2 0 0,0 0-4,1 0 0,-1 0-1,0 1 1,1-1-1,-1 1 1,0-1-1,1 1 1,-1 0-1,1-1 1,-1 1-1,1 0 1,-1 0-1,1 0 1,0 0-1,-2 2 1,-10 11-7,2 0 0,-1 1 0,2 1 0,0 0 0,1 0 0,0 0 0,2 1 0,0 1 0,1-1 0,0 1 0,1 0 0,2 1 0,0-1 0,-1 23 0,3-35 21,1-1 1,1 1-1,-1 0 0,1-1 0,0 1 0,0-1 0,1 1 1,3 8-1,-5-13-15,1 0 0,-1 0 0,0-1 0,1 1 0,0 0 0,-1 0 0,1-1 0,0 1 1,-1 0-1,1 0 0,0-1 0,0 1 0,-1-1 0,1 1 0,0-1 0,0 1 0,0-1 0,0 0 0,0 1 1,0-1-1,1 1 0,0-2-31,0 1 1,0 0 0,0-1 0,-1 1-1,1-1 1,0 1 0,0-1 0,-1 0-1,1 0 1,0 0 0,-1 0-1,1 0 1,-1 0 0,0 0 0,1 0-1,1-2 1,10-12-446,0-1 0,-1 0 0,0-1-1,-2 0 1,0-1 0,8-20 0,4-7-302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16700,'-5'21'1785,"-17"38"0,17-47-1299,0 0 0,1 0 0,0 0 0,0 1 0,1 0 0,1 0 0,1 0 0,-1 15 0,2-24-453,1-1 1,0 1-1,0-1 1,1 1-1,-1-1 1,1 0-1,-1 0 1,1 0-1,0 0 1,0 0-1,0 0 1,1 0-1,-1-1 1,1 1-1,-1-1 1,1 1-1,0-1 1,0 0-1,0 0 1,6 2-1,1 2-60,1-1-1,0-1 1,0 0 0,23 5 0,-33-9 19,-1 0 0,1 0 0,-1 0 0,1 0 0,-1 0 0,0-1 0,1 1 1,-1 0-1,1 0 0,-1 0 0,1-1 0,-1 1 0,0 0 0,1-1 0,-1 1 0,1 0 1,-1-1-1,0 1 0,0 0 0,1-1 0,-1 1 0,0 0 0,0-1 0,1 1 0,-1-1 1,0 1-1,0-1 0,0 1 0,0-1 0,1 1 0,-1-1 0,3-19-139,-2 16 91,6-44-333,-4 28 196,0 0 0,11-37 0,-12 51 183,1 0 1,0 0-1,0 0 1,0 1 0,0-1-1,1 1 1,0-1-1,0 1 1,1 0-1,-1 1 1,1-1-1,0 1 1,6-4-1,-5 3 49,1 1-1,0-1 1,0 2-1,0-1 1,0 1-1,1 0 0,-1 0 1,1 1-1,0 0 1,0 1-1,-1-1 1,1 1-1,0 1 1,0 0-1,0 0 0,9 1 1,-16 0-21,0-1 1,0 1 0,1-1-1,-1 1 1,0 0 0,0 0-1,0-1 1,0 1-1,0 0 1,-1 0 0,1 0-1,0 0 1,0 0-1,0 0 1,-1 0 0,1 1-1,-1-1 1,1 0 0,-1 0-1,1 0 1,-1 1-1,0-1 1,1 0 0,-1 0-1,0 1 1,0-1-1,0 0 1,0 0 0,0 2-1,-5 43 602,4-39-511,-2 8 90,0 1 1,-1-1 0,0 0-1,-1-1 1,-1 1 0,-1-1-1,0 0 1,0 0 0,-12 13-1,19-26-186,-1 1 0,0-1-1,0-1 1,0 1 0,0 0-1,0 0 1,0 0 0,0 0 0,0-1-1,0 1 1,-1 0 0,1-1-1,0 1 1,0-1 0,-1 1-1,1-1 1,0 0 0,0 0 0,-1 1-1,1-1 1,0 0 0,-1 0-1,-1-1 1,0 1-16,1-1-1,0 0 1,0 0-1,0 0 1,0 0 0,0 0-1,0-1 1,0 1-1,0-1 1,1 1 0,-1-1-1,-2-2 1,-2-4-372,1 0 0,-1 0 0,2-1 0,-1 1 1,-4-14-1,-14-39-2315,16 46 1750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16267,'-12'10'1497,"-5"18"-937,-5 11-200,-2 20 672,-2 7-160,-2 17-87,2 9-89,4 15-168,6 2-64,12-4-120,6-7 8,9-16-400,6-12-264,11-18-432,3-13-304,2-29 784,0-9-217,-6-18-175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11 993 17332,'-5'11'1905,"4"-11"-1869,1-1 0,0 1 0,-1 0 0,1 0-1,0-1 1,-1 1 0,1 0 0,0-1 0,-1 1 0,1-1 0,0 1-1,0 0 1,0-1 0,-1 1 0,1-1 0,0 1 0,0 0-1,0-1 1,0 1 0,0-1 0,0 1 0,0-1 0,0 1 0,0-1-1,0 1 1,0 0 0,0-1 0,0 1 0,0-1 0,0 1 0,1-1-1,0-34 607,3 1 0,1-1 0,1 1 0,11-33 0,-9 37-452,35-133-15,114-284 0,-152 435-183,0-2-10,1 1-1,0 0 1,1 0-1,0 1 1,1-1-1,0 2 1,1-1-1,13-12 1,-22 23 16,1 0 1,0 1 0,-1-1-1,1 0 1,0 1-1,0-1 1,0 1-1,0-1 1,0 1 0,-1-1-1,1 1 1,0-1-1,0 1 1,0 0-1,0 0 1,0-1 0,0 1-1,0 0 1,0 0-1,0 0 1,1 0-1,-1 0 1,1 1 0,-1-1 0,0 1 0,0 0 0,0 0 0,0-1 0,0 1 0,0 0 0,-1 0 0,1 0 0,0 0 0,-1 0 0,1 0 0,-1 0 0,1 0 0,-1 0 0,1 0 0,-1 0 0,1 2 0,1 4-5,-1 1 0,0-1 0,0 1 0,-1 15 0,-19 115-26,19-137 27,0 0-1,0 0 1,0 0-1,0 0 0,1-1 1,-1 1-1,0 0 0,1 0 1,-1 0-1,0 0 0,1 0 1,-1 0-1,1-1 1,-1 1-1,1 0 0,0 0 1,-1-1-1,1 1 0,0 0 1,-1-1-1,1 1 1,0-1-1,0 1 0,-1-1 1,1 1-1,0-1 0,0 1 1,0-1-1,0 0 0,0 0 1,0 1-1,0-1 1,0 0-1,0 0 0,0 0 1,0 0-1,-1 0 0,1 0 1,0 0-1,1-1 0,9 1-107,-1-1 0,0-1-1,11-3 1,-2 1-75,-15 4 161,0-1 0,-1 1-1,1 0 1,0 0 0,-1 0 0,1 0-1,0 1 1,-1-1 0,1 1-1,-1 0 1,1 0 0,-1 0-1,1 1 1,-1-1 0,1 1 0,2 2-1,-4-2 51,0-1 1,-1 1-1,1 0 0,0 1 0,-1-1 0,0 0 0,1 0 0,-1 1 0,0-1 0,0 0 1,0 1-1,0-1 0,-1 1 0,1-1 0,-1 1 0,0 0 0,1-1 0,-1 1 0,0-1 1,-1 1-1,1 0 0,0-1 0,-2 4 0,0 6 182,-1-1 0,0 0 0,-1-1 0,-1 1 0,0-1 0,0 0 0,-1 0 0,0 0 0,0-1 0,-1 1 0,-1-2 0,1 1 1,-1-1-1,-1 0 0,-12 8 0,19-14-156,0-1 1,-1 0-1,1 1 1,0-1 0,-1 0-1,1-1 1,-1 1-1,1 0 1,-1-1 0,1 1-1,-1-1 1,1 0 0,-1 0-1,0 0 1,-2 0-1,3-1-68,1 1 0,-1-1 0,0 0 1,0 1-1,1-1 0,-1 0 0,0 0 0,1 0 0,-1 0 0,1 0 0,-1-1 0,1 1 0,0 0 0,-1-1 0,1 1 0,-1-3 0,-1 0-53,1 0 0,1 0 0,-1 0 0,1-1 0,-1 1 0,1 0 0,0-1 0,1 1 0,-1-1 0,1 1-1,0-1 1,0 1 0,0-1 0,1 1 0,-1-1 0,2-4 0,9-17-363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22 351 15475,'-16'19'2433,"10"-14"-1079,9-16 1267,21-34-1772,2 1 1,50-65-1,-56 82-703,3-6-111,-13 17-25,1 1-1,0 0 1,1 1 0,0 1 0,18-16 0,-30 29-9,0-1 0,1 1 0,-1 0 1,0 0-1,1-1 0,-1 1 0,0 0 0,1 0 1,-1 0-1,0 0 0,1-1 0,-1 1 1,0 0-1,1 0 0,-1 0 0,0 0 0,1 0 1,-1 0-1,1 0 0,-1 0 0,0 0 1,1 0-1,-1 0 0,0 0 0,1 0 1,-1 0-1,0 1 0,1-1 0,-1 0 0,0 0 1,1 0-1,-1 0 0,0 1 0,1-1 1,-1 0-1,0 0 0,0 1 0,1-1 1,-1 0-1,0 0 0,0 1 0,1-1 0,-1 0 1,0 1-1,0-1 0,0 0 0,0 1 1,1-1-1,-1 0 0,0 1 0,0-1 0,0 0 1,0 1-1,0-1 0,0 1 0,0-1 1,0 0-1,0 1 0,0-1 0,0 0 1,-1 1-1,0 26 67,1-26-63,-32 152 321,4-29-257,27-118-1004,-1-9 483,-1-16 325,1 1-57,-9-20-160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6 252 17100,'0'0'44,"0"0"1,0 0-1,0 0 0,-1 0 1,1 0-1,0 0 1,0 0-1,0 0 1,-1 0-1,1 0 0,0 0 1,0 0-1,0 0 1,0 0-1,-1 0 1,1 0-1,0 0 1,0-1-1,0 1 0,0 0 1,-1 0-1,1 0 1,0 0-1,0 0 1,0 0-1,0 0 0,0-1 1,0 1-1,0 0 1,-1 0-1,1 0 1,0 0-1,0 0 1,0-1-1,0 1 0,0 0 1,0 0-1,0 0 1,0-1-1,0 1 1,0 0-1,0 0 0,0 0 1,5-10 621,10-7-21,-15 17-587,19-18 565,181-164 1091,-197 180-1701,0-1 0,1 1 0,-1 0-1,0 0 1,1 0 0,-1 0 0,1 0 0,6-1 0,-9 3-6,0 0-1,0 0 1,0 0 0,0 0 0,0 0-1,0 0 1,0 0 0,0 0 0,0 1-1,0-1 1,0 0 0,-1 1 0,1-1-1,0 1 1,0-1 0,0 1-1,0-1 1,-1 1 0,1 0 0,0-1-1,-1 1 1,1 0 0,0-1 0,-1 1-1,1 0 1,-1 0 0,1 0 0,-1 0-1,1 0 1,-1-1 0,0 1-1,1 0 1,-1 0 0,0 0 0,0 0-1,0 0 1,0 0 0,0 2 0,5 28 183,-2 1-1,-2 41 1,4 34-871,-5-106 658,0 1 6,0-1 1,0 0 0,0 0 0,0 0 0,0 1-1,1-1 1,-1 0 0,0 0 0,1 0 0,-1 0 0,0 1-1,1-1 1,0 0 0,-1 0 0,1 0 0,0 0-1,-1 0 1,1 0 0,1 1 0,5-7-220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17092,'5'10'1440,"3"7"-896,2 5-160,5 11 584,4 5-111,3 14-121,1 7-8,-3 7-120,-2 4-80,-9 7-152,-3 8-64,-14 9-104,-5 1-128,-7-2-528,-4-4-528,0-9 840,-1-7-152,7-18-96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14587,'-10'14'1873,"4"-1"-1081,8 0-160,8 0 1056,13-6-440,7-3-103,16-4-321,4-7-112,9-1-224,1-2-80,-3 1-352,-5 0-256,-9 5-480,-9 4-272,-19 9 744,-10 5-200,-19 7-120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15227,'-4'10'1497,"13"-10"-761,8-4-232,19-6 704,5-3-176,11-1-240,4-1-15,1 0-513,0 2-544,-3 3 336,-7 3-72,-8 5-192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8 281 15547,'-4'-2'608,"0"0"1893,9-1-144,1 1-1880,26-12-32,0-2 0,-1-1 0,50-37 0,77-75 792,-141 112-1238,-13 13-1,0 0 1,1 1-1,-1-1 1,8-5 0,-11 9 0,-1 0 1,0 0-1,0 0 1,0 0 0,0 0-1,1 0 1,-1 0 0,0 0-1,0-1 1,0 1-1,1 0 1,-1 0 0,0 0-1,0 0 1,0 0 0,0 0-1,1 1 1,-1-1-1,0 0 1,0 0 0,0 0-1,1 0 1,-1 0 0,0 0-1,0 0 1,0 0-1,0 0 1,1 0 0,-1 0-1,0 1 1,0-1 0,0 0-1,0 0 1,0 0 0,1 0-1,-1 1 1,0-1-1,0 0 1,0 0 0,0 0-1,0 0 1,0 1 0,0-1-1,0 0 1,0 0-1,0 0 1,0 1 0,0-1-1,0 0 1,0 0 0,0 0-1,0 0 1,0 1-1,0-1 1,0 0 0,0 0-1,0 0 1,0 1 0,-3 14-22,-59 151-34,40-115 17,-29 103 0,50-151 26,0 2-89,-1 0 0,1 1 0,0-1 0,1 1 1,-1 0-1,1-1 0,0 1 0,0 0 0,2 8 0,-1-13 73,-1-1 0,0 1 0,0 0 1,0-1-1,1 1 0,-1 0 0,0-1 0,1 1 1,-1-1-1,1 1 0,-1-1 0,0 1 0,1-1 0,-1 1 1,1-1-1,-1 1 0,1-1 0,0 0 0,-1 1 0,1-1 1,-1 0-1,1 0 0,0 1 0,-1-1 0,1 0 1,0 0-1,-1 0 0,1 0 0,0 0 0,-1 1 0,1-1 1,0 0-1,-1-1 0,1 1 0,0 0 0,-1 0 0,1 0 1,-1 0-1,1 0 0,0-1 0,-1 1 0,2-1 1,29-18-316,-28 16 251,30-23-435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66 16412,'-19'22'1481,"-5"5"1078,-32 49 0,49-67-2312,2 1 0,0 0 0,0 1 0,1-1 0,0 1 0,0 0 0,1 0 0,1 0 0,-2 16 0,4-25-223,0-1 0,0 1-1,0 0 1,0 0 0,0 0-1,0-1 1,0 1 0,0 0-1,1 0 1,-1-1-1,1 1 1,-1 0 0,1 0-1,0-1 1,0 1 0,0-1-1,0 1 1,0-1-1,0 1 1,0-1 0,0 0-1,0 1 1,3 0 0,-2 0-8,0-1 1,1 0 0,-1-1 0,1 1-1,-1 0 1,1-1 0,-1 1-1,1-1 1,-1 0 0,1 0 0,0 0-1,-1 0 1,1 0 0,-1-1 0,5 0-1,19-6 77,0-2-1,30-13 1,-35 13-22,1 0 0,-1 2 0,42-9 0,-33 16 151,-34-10-191,1 0 0,0 0-1,0-1 1,1 1 0,0-1-1,1 1 1,0-12 0,0 9-7,-3-100-1,4 112-24,0 1 0,0 0 1,0 0-1,0 0 1,0 0-1,0 0 1,0 0-1,0 0 1,0 0-1,0 0 1,0 0-1,0 0 1,0 0-1,0 0 1,0-1-1,0 1 1,0 0-1,0 0 1,0 0-1,0 0 0,0 0 1,0 0-1,0 0 1,0 0-1,0 0 1,0 0-1,0 0 1,0 0-1,0 0 1,0 0-1,0 0 1,0 0-1,0-1 1,1 1-1,-1 0 1,0 0-1,0 0 0,0 0 1,0 0-1,0 0 1,0 0-1,0 0 1,0 0-1,0 0 1,0 0-1,0 0 1,0 0-1,0 0 1,1 0-1,-1 0 1,0 0-1,0 0 1,0 0-1,0 0 1,0 0-1,0 0 0,0 0 1,0 0-1,0 1 1,0-1-1,0 0 1,0 0-1,0 0 1,1 0-1,4 6-22,10 17-14,-10-15 14,0-1 16,1 1 0,0-1 0,0 0 0,1 0 0,0-1 0,0 1 0,0-2 0,1 1 0,0-1 0,0 0-1,0-1 1,1 0 0,0 0 0,11 3 0,-13-5 9,1 0-1,-1-1 1,1 0 0,0-1-1,0 1 1,-1-1-1,1-1 1,0 0 0,-1 0-1,1 0 1,-1-1-1,1 0 1,-1 0-1,0-1 1,0 0 0,0 0-1,13-9 1,-11 6 16,0-1-1,-1 0 1,0 0 0,-1-1 0,14-16 0,-17 18-3,-1 1 0,1-1 0,-1 0 0,0 0 0,0 0 0,-1 0 0,1-1 0,-1 1 0,-1-1 0,2-10 0,-5 1 39,2 16-52,0-1 0,-1 1-1,1 0 1,0 0 0,0-1 0,0 1 0,0 0-1,-1 0 1,1 0 0,0-1 0,0 1 0,-1 0-1,1 0 1,0 0 0,0 0 0,-1-1 0,1 1-1,0 0 1,0 0 0,-1 0 0,1 0 0,0 0-1,-1 0 1,1 0 0,0 0 0,-1 0 0,1 0-1,0 0 1,-1 0 0,0 1 2,-1 0-1,0 0 1,1-1 0,-1 1 0,1 1-1,-1-1 1,1 0 0,0 0-1,-1 0 1,1 1 0,0-1-1,0 1 1,-2 2 0,-4 7 11,2 0-1,-1 1 1,1-1 0,1 1 0,-6 21-1,8-25-55,1-1 0,0 1 0,0 0-1,0 0 1,1 0 0,0 0-1,1 0 1,0 0 0,0 0 0,3 9-1,-4-16 15,0 0 0,1 1 0,-1-1 0,0 0-1,1 0 1,0 0 0,-1 0 0,1 0-1,0 0 1,-1 0 0,1 0 0,0 0-1,0 0 1,0 0 0,0 0 0,0 0 0,0-1-1,0 1 1,0 0 0,0-1 0,0 1-1,0-1 1,0 1 0,1-1 0,-1 0-1,0 1 1,0-1 0,1 0 0,-1 0 0,0 0-1,0 0 1,1 0 0,-1 0 0,0 0-1,0 0 1,1 0 0,-1-1 0,0 1-1,0 0 1,0-1 0,0 1 0,2-2 0,1 0-1,0 0 0,0 0 1,-1-1-1,1 0 0,-1 1 1,1-1-1,-1-1 0,0 1 1,0 0-1,0-1 0,3-5 1,12-31-306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17644,'-14'43'1744,"-2"3"-1160,0 1-216,5 0 585,1-4-137,4-10-336,6-7-288,3-20-712,6-8-408,-1-16 752,1-9-209,2-9-135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16828,'1'2'171,"0"1"0,0 0 0,-1 0 0,1 0 0,-1 0 0,1 0 0,-1 0 1,0 0-1,0 0 0,-1 0 0,1 0 0,-1 0 0,1-1 0,-1 1 0,-1 4 0,-23 48 1097,10-23-263,11-21-790,-2 2-2,1 1 0,0-1 0,1 1 0,0 0 0,1 0 0,1 1 0,-1 17 0,3-31-203,0 1-1,0-1 1,0 1-1,0-1 1,1 0 0,-1 1-1,0-1 1,1 0-1,-1 1 1,1-1-1,0 0 1,-1 1 0,1-1-1,0 0 1,0 0-1,0 0 1,0 0-1,0 0 1,0 0 0,0 0-1,0 0 1,0 0-1,0 0 1,2 0-1,0 0-28,0 0-1,-1 0 0,1-1 1,0 1-1,0-1 0,0 1 1,0-1-1,0 0 1,0 0-1,6-2 0,5 0-425,-1-2 0,0 0 1,23-10-1,17-15-2580,2 0-4120,-55 29 7103,0 0 1,0 1-1,1-1 1,-1 0 0,0 0-1,0 0 1,0 0-1,0 1 1,0-1 0,1 0-1,-1 0 1,0 0-1,0 1 1,0-1 0,0 0-1,0 0 1,0 0-1,0 1 1,0-1 0,0 0-1,0 0 1,0 0-1,0 1 1,0-1 0,0 0-1,0 0 1,0 1-1,0-1 1,0 0 0,0 0-1,0 0 1,0 1-1,0-1 1,0 0 0,0 0-1,-1 0 1,1 1-1,0-1 1,0 0 0,0 0-1,0 1 1,-5 11 239,-22 47 2572,19-46-1888,1 1 1,1 1 0,0-1-1,1 1 1,0 0-1,1 1 1,-3 24-1,7-40-868,0 1 0,0-1 0,0 1 1,0-1-1,0 0 0,0 1 0,0-1 0,0 1 0,0-1 0,0 1 0,0-1 0,0 1 0,0-1 0,0 0 0,0 1 0,0-1 0,1 1 0,-1-1 1,0 1-1,0-1 0,0 0 0,1 1 0,-1-1 0,0 0 0,0 1 0,1-1 0,-1 0 0,0 1 0,1-1 0,-1 0 0,0 0 0,1 1 0,-1-1 0,1 0 1,-1 0-1,0 0 0,1 1 0,-1-1 0,1 0 0,-1 0 0,1 0 0,-1 0 0,0 0 0,1 0 0,-1 0 0,1 0 0,-1 0 0,1 0 0,-1 0 1,1 0-1,-1-1 0,0 1 0,1 0 0,-1 0 0,1 0 0,-1 0 0,0-1 0,1 1 0,-1 0 0,1-1 0,29-19 138,-23 14-199,26-18-40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13947,'-25'56'2041,"14"-34"-1201,1 0 0,1 0-1,2 1 1,-8 32 0,15-52-798,-1-1 1,1 1-1,0-1 0,-1 0 1,1 1-1,1-1 1,-1 1-1,0-1 0,1 1 1,-1-1-1,1 1 0,0-1 1,-1 0-1,1 1 1,0-1-1,1 0 0,-1 0 1,3 4-1,-2-4-30,1 0 0,0 1 0,-1-1 0,1 0 0,0-1 0,1 1 0,-1 0 0,0-1-1,0 0 1,1 0 0,-1 0 0,7 1 0,1 0-14,-1 0 2,0 0 0,-1 0 0,0 1 0,1 0 0,9 5-1,-17-7 4,0 1-1,0-1 0,0 0 1,0 1-1,0-1 0,0 1 0,-1 0 1,1 0-1,-1-1 0,1 1 0,-1 0 1,1 0-1,-1 0 0,0 1 1,0-1-1,0 0 0,0 0 0,-1 1 1,1-1-1,-1 0 0,1 1 0,-1-1 1,0 0-1,0 1 0,0-1 1,0 3-1,-1 5 32,-1 0 1,0 0-1,-1 0 1,0 0-1,0-1 1,-1 1-1,-9 16 1,-43 60 837,46-73-635,9-11-183,-30 36 691,30-37-702,1 0 0,-1 0 0,0 1 0,0-1-1,0 0 1,0 0 0,0-1 0,-1 1-1,1 0 1,0 0 0,0 0 0,-1-1-1,1 1 1,0-1 0,-1 1 0,1-1-1,0 1 1,-1-1 0,1 0 0,-1 0 0,1 0-1,0 0 1,-1 0 0,1 0 0,-1 0-1,1 0 1,-3-1 0,3 0-10,0 0-1,0 0 1,0 0 0,0-1 0,0 1 0,1 0-1,-1 0 1,0-1 0,1 1 0,-1 0-1,1-1 1,-1 1 0,1-1 0,0 1-1,-1 0 1,1-1 0,0 1 0,0-4-1,3-27 111,0 17-149,0 0 1,2 0-1,0 0 0,0 1 0,1 0 0,1 0 0,12-19 0,71-89-110,-58 82 101,-24 30 12,12-16-13,23-39 1,-39 58 14,0 1 1,0-1-1,-1 0 1,-1-1-1,1 1 1,-1 0-1,0-1 1,-1 1-1,1-1 1,-2 0-1,1-13 1,-1 19-1,0 0 1,0 1 0,-1-1-1,1 0 1,0 1-1,-1-1 1,1 0 0,-1 1-1,0-1 1,1 1-1,-1-1 1,0 1 0,0 0-1,0-1 1,0 1-1,0 0 1,0-1 0,-1 1-1,1 0 1,0 0 0,-1 0-1,-1-1 1,1 1 1,-1 0 1,1 1 0,-1-1-1,1 1 1,-1-1 0,0 1-1,1 0 1,-1 0-1,1 0 1,-1 0 0,0 0-1,1 1 1,-3 0-1,-3 1-21,1 0-1,-1 1 1,1 0-1,-1 0 1,1 1 0,1 0-1,-1 0 1,-9 8-1,11-8-2,1-1 0,0 2 0,0-1 0,1 0 0,-1 1 0,1-1 0,0 1 0,0 0 0,0 0 0,1 0 0,0 1 0,0-1 0,0 1 0,-1 5 0,6-7-79,3-5-34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18092,'-2'10'543,"0"0"0,-1-1-1,-1 0 1,1 0 0,-2 0 0,1 0 0,-7 9 0,-11 22 928,20-35-1359,-7 13 148,1 1 1,0 0 0,2 0 0,0 0-1,1 1 1,-4 35 0,8-53-271,1 0 0,0 0 0,0 1 0,0-1 0,0 0 0,1 0 0,-1 0 0,1 1 0,-1-1 0,1 0 0,0 0 0,-1 0 0,1 0 0,0 0 0,1 0 0,-1 0 0,0 0 0,0-1 0,1 1 0,-1 0 0,1-1 0,0 1 0,-1-1 0,1 1 0,0-1 0,0 0 0,0 0 0,0 0 0,0 0 0,0 0 0,0 0 0,0-1 0,0 1 0,0 0 0,1-1 0,-1 0 0,0 0 0,0 0 0,0 0 0,1 0 0,2 0 0,4-1-268,-1 0 0,1-1 0,-1 1 0,1-2 0,-1 1 0,0-1 0,0-1 0,0 1 0,11-8 1,-9 4-677,0 0 1,-1-1 0,17-17 0,-23 22 607,0-1-1,-1 1 1,1-1-1,-1 1 1,1-1-1,-1 0 1,0 0-1,0 0 1,-1 0-1,1 0 1,-1-1-1,0 1 1,1-8-1,-4 10 335,-2 6 350,-4 11 602,-4 17 1468,0 1 0,-10 49-1,16-50-1640,1 0 1,-1 57-1,8-80-835,0-6-78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0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15875,'263'-11'8915,"134"-31"-7083,-50 5-1554,-174 24-261,350-46-43,-386 24-1320,-153 34-110,1-6 1020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15643,'-6'1'2536,"0"1"-2246,0 1 0,0 0 1,1 0-1,-1 1 1,1-1-1,-1 1 1,1 0-1,1 1 1,-1-1-1,0 1 1,1 0-1,-4 6 0,-2 2-30,1 1-1,1 0 0,-12 27 1,13-24-127,0 1 0,2 0 0,0 1 0,-2 18 0,6-29-101,0-1 0,0 0-1,1 0 1,0 0-1,1 0 1,-1 1 0,1-1-1,1 0 1,-1 0-1,1 0 1,1-1 0,-1 1-1,7 11 1,-8-16-22,0 1 1,1-1-1,-1 0 1,1 0-1,0 0 1,-1-1-1,1 1 0,0 0 1,0-1-1,0 1 1,1-1-1,-1 1 1,0-1-1,0 0 1,1 0-1,-1 0 0,1 0 1,-1-1-1,6 2 1,-4-2-2,-1 0 1,1-1-1,0 1 1,0-1-1,0 0 1,0 0-1,-1 0 1,1 0 0,0-1-1,-1 1 1,7-5-1,1-1 22,-1 0-1,-1-1 0,0 0 1,0 0-1,0-1 1,-1 0-1,11-16 1,-11 11 56,0 0 1,0 0 0,-1-1-1,7-25 1,-11 32-31,-1-1-1,0 0 1,0 1-1,-1-1 1,-1 0-1,1 0 1,-1 0-1,-1 0 1,0 1-1,-1-10 1,1 16-45,1 1 0,0-1-1,0 0 1,-1 1 0,1-1 0,-1 1 0,1-1 0,-1 1-1,0-1 1,0 1 0,0 0 0,0-1 0,0 1 0,0 0 0,0-1-1,0 1 1,0 0 0,0 0 0,-1 0 0,1 0 0,0 0 0,-1 1-1,1-1 1,-1 0 0,1 0 0,-1 1 0,1-1 0,-1 1 0,1 0-1,-1-1 1,0 1 0,1 0 0,-1 0 0,0 0 0,-2 0-1,1 1-54,-1 0 0,1 0-1,0 0 1,0 1 0,0-1-1,0 1 1,0 0-1,0 0 1,1 0 0,-1 0-1,0 0 1,1 0 0,0 1-1,0-1 1,-1 1-1,-1 3 1,1-1-149,1-1 0,-1 1-1,1-1 1,0 1 0,1 0 0,-1 0 0,1 0-1,0 0 1,0 0 0,1 0 0,-1 0 0,1 1-1,0-1 1,1 0 0,0 7 0,9 3-472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17484,'-10'52'1872,"-10"4"-1096,-2 4-320,5 2 793,0-3-113,5-12-552,5-8-368,7-21-688,6-9-344,4-15-1673,1-10 2041,-1-14-352,0-11-352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18500,'-7'2'347,"1"1"1,-1 0-1,1 1 0,-1-1 1,1 1-1,0 1 1,0-1-1,1 1 0,-10 10 1,-2 5 305,-20 29 1,29-37-281,-8 10 134,-18 37-1,29-49-407,0 0-1,1 0 1,1 1 0,-1-1-1,2 1 1,-3 17-1,5-27-85,-1 1-1,1 0 0,0-1 0,0 1 0,0 0 0,0-1 0,0 1 1,0 0-1,1-1 0,-1 1 0,1 0 0,-1-1 0,1 1 1,-1-1-1,1 1 0,0-1 0,0 1 0,0-1 0,0 0 0,0 1 1,0-1-1,0 0 0,0 0 0,0 0 0,2 2 0,-1-2-4,0-1 0,1 1 0,-1 0 0,0-1 0,0 1 0,1-1 0,-1 0 0,0 0 0,1 0 0,-1 0 0,0 0 0,0 0 0,1-1 0,-1 1 0,0-1 0,0 0 1,1 1-1,1-2 0,9-5-38,-1 0 1,0 0-1,0-1 0,0-1 1,-1 0-1,0 0 1,-1-1-1,11-14 1,5-2-238,-26 25 252,0 1-1,1-1 0,-1 0 0,1 1 0,-1-1 0,1 1 0,0-1 0,-1 1 0,1 0 0,-1-1 1,1 1-1,0-1 0,-1 1 0,1 0 0,0 0 0,0-1 0,-1 1 0,1 0 0,0 0 0,-1 0 1,1 0-1,0 0 0,0 0 0,0 0 0,0 0 1,0 1 1,-1-1 0,1 1-1,-1 0 1,1-1-1,-1 1 1,1-1 0,-1 1-1,1 0 1,-1-1-1,0 1 1,1 0-1,-1-1 1,0 1 0,0 0-1,1 0 1,-1-1-1,0 3 1,1 6-61,0 1 1,-1 19 0,-1-19 80,1 21 30,1 51 1142,-15 114 1,14-193-1123,0 0 1,-1 0 0,0 0-1,1 0 1,-1 0 0,0 0 0,-1 0-1,1 0 1,0-1 0,-1 1-1,1-1 1,-1 1 0,0-1-1,0 1 1,-3 2 0,4-4-37,-1-1-1,0 1 1,1 0 0,-1 0 0,0-1 0,0 1 0,1-1 0,-1 1-1,0-1 1,0 0 0,0 0 0,1 0 0,-1 0 0,0 0-1,0 0 1,0 0 0,0-1 0,1 1 0,-1-1 0,0 1-1,0-1 1,1 0 0,-1 0 0,0 0 0,-2-1 0,-3-2-155,1-1 0,0 1 0,0-1 1,0 0-1,1-1 0,-1 1 1,1-1-1,0 0 0,-7-12 0,11 16 2,-1-1 1,1 1-1,0-1 0,-1 1 0,1-1 0,0 0 0,1 1 0,-1-1 1,0 0-1,1 0 0,-1 0 0,1 0 0,0 1 0,0-1 0,0 0 1,1 0-1,-1 0 0,1 0 0,-1 0 0,1 1 0,0-1 0,0 0 1,0 1-1,0-1 0,1 0 0,-1 1 0,1 0 0,-1-1 0,4-2 1,12-9-751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15099,'0'1'136,"0"0"0,0 0 1,0 0-1,1-1 0,-1 1 0,0 0 0,0 0 0,1 0 0,-1 0 0,0 0 0,1-1 1,-1 1-1,1 0 0,-1 0 0,1-1 0,-1 1 0,1 0 0,-1-1 0,1 1 0,0-1 0,0 1 1,-1 0-1,1-1 0,0 0 0,0 1 0,0 0 0,2-2 113,-1 1 1,0-1-1,1 1 0,-1-1 1,0 0-1,0 0 0,0 0 1,1 0-1,-1 0 0,3-3 1,13-9 231,0-1 0,0 0 1,-2-1-1,0-1 0,-1 0 1,14-19-1,71-116 354,-33 17-206,-99 229-528,3 3-1,-18 122 1,45-211-110,1-1-35,0-1-1,0 1 0,0 0 0,1-1 1,1 10-1,-1-17 16,0 1 0,0-1 0,0 1 0,0-1 0,0 1 0,0-1 0,0 1 0,0-1 0,0 1 0,0-1 0,0 0 0,0 1 0,1-1 0,-1 1 0,0-1 0,0 1 0,0-1 0,1 0 0,-1 1 0,0-1 0,1 0 0,-1 1 0,0-1 0,1 0 0,-1 1 0,1-1 0,-1 0 0,0 0 0,1 1 0,-1-1 0,1 0 0,-1 0 0,1 0 0,-1 0 0,0 0 0,2 0 0,-1 0-62,0 0 0,1-1 0,-1 0 0,0 1 0,1-1 0,-1 0 1,0 0-1,0 0 0,0 1 0,0-1 0,2-2 0,25-33-923,-8 5 454,4-4-168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2 322 17036,'-1'12'1085,"1"-8"-714,-1 0 0,1 0 0,0 0 0,1 0 0,-1 0 0,1 4 1,0-8-328,-1 1 0,0-1 0,0 0 0,0 1 0,0-1 0,0 0 0,0 0 1,1 1-1,-1-1 0,0 0 0,0 0 0,0 0 0,1 1 0,-1-1 1,0 0-1,0 0 0,0 0 0,1 0 0,-1 1 0,0-1 0,1 0 1,-1 0-1,0 0 0,0 0 0,1 0 0,-1 0 0,0 0 0,1 0 0,-1 0 1,0 0-1,0 0 0,1 0 0,15-11 1675,9-14-746,-2-1-1,34-50 0,32-67-637,-36 54-290,-53 89-45,0 0-1,0 0 0,0 0 1,0 0-1,0 1 1,0-1-1,0 0 0,0 0 1,0 0-1,1 0 1,-1 0-1,0 0 0,0 0 1,0 0-1,0 0 1,0 0-1,0 0 0,0 0 1,0 0-1,0 0 1,0 0-1,0 0 0,0 0 1,0 0-1,1 0 1,-1 0-1,0 0 1,0 0-1,0 0 0,0 0 1,0 0-1,0 0 1,0 0-1,0 0 0,0 0 1,0 0-1,0 0 1,0 0-1,0 0 0,0-1 1,1 1-1,-1 0 1,0 0-1,0 0 0,0 0 1,0 0-1,0 0 1,0 0-1,0 0 0,0 0 1,0 0-1,0 0 1,0 0-1,0 0 0,0 0 1,0-1-1,-1 12-25,-5 17-13,-27 139 1,31-145-279,0 0 1,1 0-1,1 0 0,1 0 0,7 38 0,-6-53 173,-2-4 85,1 0 0,0 0 0,0 0 0,-1 0 0,2 0 0,-1 0 0,0 0 1,0-1-1,4 6 0,4 0-436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14123,'-6'25'1488,"2"3"-1040,6 5-448,5 2 1185,16 2-993,4-3-136,12-3-136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91 13803,'7'-15'905,"-1"-1"1,0 1 0,3-21-1,-8 28 875,-5 11-632,-3 12-242,-19 63 44,-26 141-1,38-149-837,-21 131 20,31-165-89,2 1 1,1 0-1,6 52 1,-5-84-40,1-1 1,0 1-1,0 0 1,0-1-1,1 1 1,-1-1-1,1 0 1,0 1 0,0-1-1,0 0 1,1 0-1,3 3 1,-5-5-2,1-1 0,-1 1 0,1-1 1,0 0-1,0 0 0,0 0 0,0 0 1,0 0-1,0 0 0,0 0 0,0-1 1,0 1-1,0-1 0,0 1 0,0-1 1,1 0-1,-1 0 0,0 0 0,0 0 1,0 0-1,0 0 0,1-1 0,-1 1 1,0-1-1,0 0 0,2 0 0,3-3-42,0 1-1,0-1 0,0 0 1,-1 0-1,0-1 0,0 0 1,0 0-1,0 0 0,-1-1 1,7-8-1,-2 0-404,0-1-1,-1 0 1,12-25 0,-17 31 300,0-1 1,-1 1 0,-1-1 0,1 1 0,0-18 0,1-11-455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11883,'-26'0'1744,"9"2"-880,7 2 2105,21 2-2033,12-5-264,3-1-120,9-1-448,0-4-352,4 0-248,0-5 448,-3-3-120,-3-2-120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3 297 16948,'5'0'223,"0"-1"1,0 0 0,0 0-1,0 0 1,0 0 0,0-1-1,0 0 1,0 0 0,0 0-1,-1-1 1,1 1 0,-1-1-1,0 0 1,6-5 0,4-6 175,-1 0 1,18-23-1,-26 30-267,12-14 209,18-31-1,-30 43-301,0 1 0,-1-2 0,0 1 0,0 0 0,-1-1 0,3-17 1,-5 24-36,-1 1 1,0 0-1,0 0 1,0-1-1,0 1 1,0 0 0,0 0-1,-1 0 1,1-1-1,-1 1 1,0-2 0,0 3-4,1 0 1,-1 1-1,1-1 1,-1 1-1,1-1 1,-1 0-1,1 1 1,-1-1 0,0 1-1,1 0 1,-1-1-1,0 1 1,1 0-1,-1-1 1,0 1-1,0 0 1,1 0-1,-1-1 1,0 1-1,0 0 1,1 0 0,-1 0-1,0 0 1,0 0-1,1 0 1,-1 0-1,0 0 1,0 1-1,1-1 1,-1 0-1,0 0 1,0 1 0,1-1-1,-1 0 1,-1 2-1,-4 1 5,0 0-1,0 1 1,0 0-1,0 1 1,1-1-1,0 1 1,0 0-1,0 0 1,1 1-1,-6 7 1,-38 67 24,42-70-26,-12 24 34,-25 63-1,39-87-21,1 0 0,0 1 0,0 0 0,1 0 0,1 0 0,0 0 0,0 0 0,1 0 0,0 0 0,1 0 0,2 11 0,-3-21-12,0 1 1,1-1 0,-1 1 0,1-1-1,-1 0 1,1 1 0,-1-1 0,1 1-1,0-1 1,0 0 0,0 0-1,0 0 1,0 1 0,0-1 0,0 0-1,0 0 1,0 0 0,0 0 0,0-1-1,1 1 1,-1 0 0,0 0 0,1-1-1,-1 1 1,1-1 0,-1 1 0,1-1-1,-1 0 1,1 1 0,-1-1 0,1 0-1,-1 0 1,1 0 0,-1 0 0,1 0-1,-1-1 1,1 1 0,-1 0 0,0-1-1,3 0 1,4-2 12,-1 0-1,1 0 1,-1-1-1,0 0 1,-1 0 0,11-9-1,2-3 12,0-2-1,-2 0 1,25-32-1,37-67 34,-58 84-40,-20 32-19,-1 0 0,1-1 0,0 1 0,0 0 0,0-1 0,0 1 0,0 0 0,0 0 0,0 0 0,0 0 0,1 0 0,-1 0 0,3-1 0,-4 2-2,0 0 1,1 0 0,-1 0 0,1 0-1,-1 1 1,0-1 0,1 0 0,-1 0-1,0 0 1,1 0 0,-1 1-1,0-1 1,0 0 0,1 0 0,-1 0-1,0 1 1,1-1 0,-1 0 0,0 1-1,0-1 1,0 0 0,1 1 0,-1-1-1,0 0 1,0 1 0,0-1-1,0 0 1,0 1 0,1-1 0,-1 0-1,0 1 1,0-1 0,0 1 0,1 8 11,0 0 0,-1 0 1,0 12-1,0-10 4,-1 19 31,0-12 10,1-1 0,1 1-1,0-1 1,5 20-1,-6-36-45,0 0-1,0 0 1,1 0-1,-1 0 1,0 0-1,1 0 1,-1 0-1,1 0 1,-1 0-1,1 0 1,-1 0-1,1 0 1,0 0-1,0 0 1,-1-1-1,1 1 0,0 0 1,0-1-1,1 2 1,-1-2-3,-1 0 0,1 0 0,0 0 1,0 0-1,-1 0 0,1 0 0,0 0 0,0 0 0,-1 0 1,1 0-1,0-1 0,-1 1 0,1 0 0,0 0 1,-1-1-1,1 1 0,0 0 0,-1-1 0,1 1 0,-1-1 1,2 0-1,3-4 36,0-1 1,0 1 0,-1-1-1,6-9 1,-6 9-27,5-7 28,38-50 104,-43 59-144,0-1 1,1 0-1,0 1 0,-1 0 0,2 0 0,-1 0 0,0 1 0,1 0 1,8-4-1,-12 6-6,0 0 0,0 1 0,0 0 1,0-1-1,0 1 0,0 0 0,0 0 1,0 0-1,0 0 0,0 0 0,0 1 1,0-1-1,-1 0 0,1 1 0,0 0 1,0-1-1,0 1 0,0 0 0,-1 0 1,1 0-1,0 0 0,-1 0 0,1 0 1,-1 1-1,1-1 0,-1 0 0,0 1 1,1-1-1,1 4 0,3 5 4,-1-1-1,1 2 1,-2-1 0,5 14-1,6 10 52,-15-33-53,0 0 1,1 0-1,-1 0 1,1 0-1,-1-1 0,1 1 1,0 0-1,-1 0 1,1 0-1,0 0 1,-1-1-1,1 1 1,0 0-1,0-1 1,0 1-1,0-1 1,0 1-1,0-1 0,0 1 1,0-1-1,0 0 1,0 1-1,0-1 1,0 0-1,0 0 1,0 0-1,0 0 1,0 0-1,0 0 1,0 0-1,0 0 0,0 0 1,0 0-1,0 0 1,0-1-1,0 1 1,0-1-1,0 1 1,0 0-1,0-1 1,0 0-1,0 1 1,0-1-1,-1 1 0,1-1 1,0 0-1,1-1 1,4-4 12,1-1 1,-1 0-1,0-1 0,6-10 1,-6 9-2,1-3 3,18-22-9,-24 32-11,1 1 1,-1-1-1,1 1 0,-1 0 0,1 0 0,-1-1 0,1 1 0,0 0 0,-1 0 0,1 0 0,0 0 1,0 1-1,0-1 0,0 1 0,0-1 0,3 0 0,-4 1 0,1 1 1,-1-1-1,0 0 1,1 1-1,-1-1 0,0 1 1,0 0-1,0-1 1,0 1-1,0 0 1,1 0-1,-1-1 0,0 1 1,-1 0-1,1 0 1,0 0-1,0 0 0,0 0 1,-1 0-1,1 1 1,0-1-1,-1 0 0,1 0 1,-1 0-1,1 3 1,10 36-41,-10-33 34,3 19-51,-2-15-251,0-1-1,0 1 1,8 20 0,-10-31 319,0 0 1,0 1 0,0-1-1,0 0 1,0 1-1,0-1 1,0 0 0,0 0-1,1 0 1,-1 1-1,0-1 1,0 0 0,0 0-1,0 0 1,1 1 0,-1-1-1,0 0 1,0 0-1,0 0 1,1 0 0,-1 0-1,0 1 1,0-1-1,1 0 1,-1 0 0,0 0-1,0 0 1,1 0 0,-1 0-1,0 0 1,0 0-1,1 0 1,-1 0 0,0 0-1,1 0 1,-1 0-1,9-8-190,-1-6-41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20 197 14851,'-1'1'89,"1"-1"-1,0 1 0,0-1 1,0 1-1,0-1 0,0 1 1,0-1-1,0 0 0,0 1 1,0-1-1,0 1 0,0-1 1,1 1-1,-1-1 0,0 0 1,0 1-1,0-1 0,1 1 1,-1-1-1,0 0 0,0 1 1,1-1-1,-1 0 0,0 1 1,1-1-1,-1 0 0,0 1 1,1-1-1,-1 0 1,1 1-1,12-7 1834,16-24 78,-25 24-1759,9-8 231,2-1-223,0-2 1,-2 1-1,0-2 0,0 1 1,15-32-1,-28 48-244,0 0 0,1 1 0,-1-1 0,1 0 0,-1 0 0,0 1 0,0-1 0,1 0 0,-1 0 0,0 0 0,0 1 0,0-1 0,0 0-1,0 0 1,0 0 0,0 1 0,0-1 0,0 0 0,0 0 0,-1 0 0,1 1 0,-1-2 0,1 1 0,-1 1-1,1 0 1,-1 0-1,0-1 1,1 1-1,-1 0 1,1 0-1,-1 0 1,0 0-1,1 0 1,-1 0-1,1 0 1,-1 0-1,0 0 1,1 0-1,-1 0 1,0 0-1,1 1 1,-1-1-1,1 0 1,-2 1-1,-3 1 14,0 0 0,0 1 0,1 0-1,-1 0 1,-6 6 0,-3 5 48,1 0-1,1 1 1,0 1 0,2 0-1,-1 0 1,2 1-1,0 1 1,1-1 0,1 1-1,1 1 1,0-1 0,2 1-1,0 0 1,-2 28-1,5-46-51,1 1 0,0 0 0,0 0 0,0 0 0,0 0 0,0 0 0,0 0 0,0 0 0,0 0 0,1 0 0,-1 0 0,1 0 0,0 0 0,-1-1-1,1 1 1,0 0 0,0 0 0,0-1 0,0 1 0,1-1 0,-1 1 0,0-1 0,1 1 0,-1-1 0,0 0 0,4 2 0,-3-2-85,1-1 0,0 1 0,-1-1 1,1 0-1,0 0 0,0 0 0,-1 0 1,1 0-1,0-1 0,-1 1 0,1-1 1,0 1-1,-1-1 0,1 0 0,-1 0 0,1-1 1,-1 1-1,3-2 0,11-6-619,0-1 0,26-22 0,-20 12 12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16524,'-22'96'3164,"-2"12"-1127,16-9-917,3 1 0,12 129 0,-8-188-1024,1-39-87,0 1-1,-1-1 1,1 0-1,-1 1 0,1-1 1,-1 0-1,0 1 0,0-1 1,0 0-1,0 0 1,-1 0-1,1 0 0,-3 4 1,3-6-8,1 0 0,0 0 1,-1 0-1,1 0 1,0 0-1,-1 0 0,1 0 1,-1 0-1,1 0 0,0 0 1,-1 0-1,1 0 0,0 0 1,-1 0-1,1 0 0,-1 0 1,1 0-1,0 0 1,-1 0-1,1-1 0,0 1 1,-1 0-1,1 0 0,0-1 1,0 1-1,-1 0 0,1 0 1,0-1-1,0 1 0,-1 0 1,1 0-1,0-1 1,0 1-1,0 0 0,-1-1 1,1 1-1,0-1 0,0 1 1,0 0-1,0-1 0,0 1 1,0 0-1,0-1 0,0 1 1,0-1-1,0 0 1,-5-19 16,5 20-18,-4-24-23,2-1-1,1 1 0,1 0 1,1-1-1,4-27 0,33-119-234,-28 134 182,2 0 0,20-40-1,-25 61 61,2 1-1,0 0 1,0 1-1,1 0 1,1 0-1,0 1 0,16-14 1,-23 24 15,0-1 1,0 1 0,0 0-1,1 1 1,-1-1-1,1 1 1,0 0-1,-1 0 1,1 0 0,0 1-1,0-1 1,0 1-1,0 0 1,1 1-1,7-1 1,-10 2 0,0-1 1,0 1-1,0-1 1,0 1-1,0 0 1,0 0-1,0 0 1,0 1-1,-1-1 1,1 1-1,0 0 1,-1-1 0,1 1-1,-1 0 1,0 1-1,0-1 1,1 0-1,-1 1 1,-1-1-1,1 1 1,0-1-1,-1 1 1,1 0-1,-1 0 1,0 0-1,1 4 1,1 1 19,-2 1 1,1-1-1,-1 1 0,-1-1 1,1 1-1,-1 0 1,-1-1-1,0 1 1,0 0-1,0-1 1,-1 1-1,-1-1 1,-4 12-1,5-14-34,-1 1-1,0-1 1,0 0 0,0 0-1,0-1 1,-1 1 0,0-1-1,0 1 1,-1-1-1,0 0 1,1-1 0,-2 1-1,1-1 1,0 0 0,-1-1-1,0 1 1,-10 4 0,14-7-42,0 0 1,0-1-1,0 1 1,0-1 0,0 1-1,-1-1 1,1 0-1,0 0 1,0 0-1,0 0 1,0 0 0,-1 0-1,1 0 1,0-1-1,0 1 1,0-1 0,0 0-1,0 1 1,0-1-1,0 0 1,0 0 0,0 0-1,0-1 1,1 1-1,-1 0 1,0-1 0,1 1-1,-1-1 1,1 0-1,-3-3 1,-8-23-389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 16908,'7'-15'2052,"-11"25"-1250,-11 28 155,-79 336 1396,81-297-2146,4 1 0,0 151 0,9-210-275,2 0-1,0 0 1,1 0-1,0-1 1,10 28-1,-11-41-4,0-1 0,0 1 0,0-1 1,1 0-1,0 1 0,0-1 0,0 0 0,0-1 0,0 1 0,1-1 0,4 4 0,-4-4 24,-1-2 0,0 1-1,1 0 1,-1-1 0,1 1 0,0-1-1,-1 0 1,1 0 0,0-1 0,0 1-1,0-1 1,-1 0 0,1 0 0,0 0-1,0 0 1,5-2 0,25-7-396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1128 17564,'-1'0'76,"0"0"-1,-1 0 1,1 0 0,0-1 0,0 1 0,-1 0-1,1-1 1,0 1 0,0-1 0,0 0 0,0 1-1,0-1 1,0 0 0,0 0 0,0 1-1,0-1 1,0 0 0,0 0 0,0 0 0,0 0-1,1 0 1,-1 0 0,0 0 0,1-1 0,-1 1-1,1 0 1,-1 0 0,1 0 0,0-1 0,-1 0-1,0-6 64,-1-1-1,1 1 1,0-16-1,3-16 420,1 0 0,1 1 0,12-47 0,39-118 237,-47 177-742,78-247 268,-56 192-288,49-97 0,-71 164-30,-6 9-4,1 0-1,0 0 1,0 0-1,1 0 1,-1 1-1,1 0 1,1 0-1,-1 0 1,1 0 0,5-5-1,-9 10 2,-1 0 0,1-1-1,0 1 1,-1 0 0,1 0-1,-1-1 1,1 1 0,-1 0-1,1 0 1,0 0 0,-1 0 0,1-1-1,-1 1 1,1 0 0,0 0-1,-1 0 1,1 0 0,-1 1 0,1-1-1,0 0 1,-1 0 0,1 0-1,-1 0 1,1 1 0,-1-1 0,1 0-1,0 0 1,-1 1 0,1-1-1,-1 0 1,0 1 0,1-1 0,-1 1-1,1-1 1,-1 1 0,1-1-1,-1 1 1,0-1 0,0 1-1,1-1 1,-1 1 0,0-1 0,0 1-1,1-1 1,-1 1 0,0 0-1,0-1 1,0 1 0,0-1 0,0 2-1,5 37-10,-5-38 10,-1 36 8,-2 0 0,-1 0 0,-11 41-1,-2 15 50,17-91-58,0 0-1,-1 0 1,1 0 0,0-1-1,0 1 1,0 0-1,0 0 1,1 0 0,-1 0-1,1 2 1,-1-4-1,0 0 1,0 0-1,1 1 0,-1-1 0,0 0 1,0 0-1,0 0 0,1 1 1,-1-1-1,0 0 0,0 0 0,0 0 1,1 0-1,-1 1 0,0-1 1,0 0-1,1 0 0,-1 0 0,0 0 1,0 0-1,1 0 0,-1 0 1,0 0-1,1 0 0,-1 0 1,0 0-1,0 0 0,1 0 0,-1 0 1,0 0-1,1 0 0,-1 0 1,0 0-1,0 0 0,1 0 0,-1-1 1,0 1-1,5-3-41,-1 0-1,1 0 1,-1-1 0,0 0-1,4-4 1,4-5-34,-6 9 42,1-1 1,-1 1 0,1 0-1,0 0 1,0 1-1,0 0 1,0 0 0,8-1-1,-13 3 41,0 1-1,-1-1 1,1 1 0,0 0-1,-1-1 1,1 1-1,0 0 1,0 0-1,-1 0 1,1 0-1,0 0 1,0 1-1,-1-1 1,1 1-1,0-1 1,-1 1-1,1-1 1,-1 1-1,1 0 1,0 0 0,-1 0-1,0 0 1,1 0-1,-1 0 1,0 0-1,1 0 1,-1 1-1,0-1 1,0 0-1,0 1 1,0-1-1,0 1 1,0-1-1,-1 1 1,1-1 0,0 1-1,-1 0 1,1-1-1,-1 1 1,0 0-1,1 2 1,-1 2 52,0 1 1,0-1-1,-1 0 1,0 0 0,0 0-1,0 0 1,-1 0-1,1-1 1,-2 1 0,1 0-1,-1-1 1,-5 10-1,-6 6 343,-26 33 0,30-41-236,-1 0-1,0-1 1,-1 0 0,-1-1 0,1-1-1,-1 0 1,-1 0 0,-28 14 0,40-23-181,0 0 0,0 0 0,0-1 0,0 1 1,-1 0-1,1-1 0,0 1 0,0-1 0,0 0 0,-1 0 1,1 0-1,0 0 0,0 0 0,-1 0 0,1-1 0,0 1 1,0-1-1,0 0 0,0 1 0,-1-1 0,-1-1 1,2 0 12,0 0 1,0 0 0,1 0-1,-1 0 1,0 0 0,1 0-1,0 0 1,-1-1 0,1 1 0,0-1-1,0 1 1,0-1 0,0 1-1,1-1 1,-1 1 0,1-1 0,-1-4-1,0-4-28,1-1 1,0 0-1,1 0 0,0 0 0,3-12 1,5-21-222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18396,'8'-9'448,"0"0"0,0 1 1,0 0-1,1 0 0,12-8 0,1-1 104,156-157 1393,-140 134-1893,-28 31-45,-5 10-11,-6 21-4,0-15 13,-14 197 449,15-173-557,1 0 0,2 1-1,1-2 1,12 45 0,-9-60 59,0-12-95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 17996,'3'-3'332,"0"0"0,1 0 0,-1 1 1,1 0-1,-1 0 0,1 0 0,0 0 0,0 0 1,0 1-1,0-1 0,0 1 0,0 0 0,0 1 1,0-1-1,8 1 0,-9 0-265,-1 0 1,0 0-1,1 0 0,-1 1 0,0-1 0,1 1 1,-1 0-1,0-1 0,0 1 0,0 0 0,0 0 1,0 1-1,0-1 0,0 0 0,0 1 1,0-1-1,-1 1 0,1-1 0,0 1 0,-1 0 1,0 0-1,1 0 0,-1 0 0,0 0 0,0 0 1,0 0-1,0 0 0,0 0 0,-1 0 1,2 4-1,-1 5 6,0 0 1,0-1-1,-1 1 0,0 0 1,-1-1-1,0 1 0,-1-1 1,0 1-1,-1-1 1,-4 13-1,-8 15 64,-26 47 0,32-68-74,-18 33 19,14-28-49,-18 44 0,31-66-33,-1 1 0,1 0 0,0-1 0,-1 1 0,1 0 0,0 0 0,0-1 0,0 1 0,0 0 0,0 0 0,0 0 0,0-1 0,0 1 0,0 0 0,0 0 0,0-1 0,0 1 0,1 0 0,-1 0 0,1 0 0,-1 0-2,0-1 1,1 0-1,-1 1 0,1-1 0,-1 0 0,1 1 0,-1-1 0,1 0 1,-1 0-1,1 1 0,-1-1 0,1 0 0,0 0 0,-1 0 0,1 0 0,-1 0 1,1 0-1,0 0 0,-1 0 0,2 0 0,2-1-40,0 1 0,0-1 1,0 0-1,0-1 0,0 1 0,4-3 0,8-5-450,-1-2 0,1 0 0,-2 0 0,1-1 0,-2-1 0,1 0 0,-2-1 0,0-1 0,13-20 0,8-15-467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16604,'14'38'1265,"2"0"1,37 64 0,5 8 236,-53-97-1383,0-1 0,-1 0 0,-1 1 0,0 0-1,0 0 1,-2 0 0,1 0 0,-2 16-1,-1-10 4,0 1 0,-2-1 0,-1 0 0,-11 36 0,-2-12-320,-2 0 0,-2-2 0,-48 73 0,-3-12-206,45-66 135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158 342 15235,'-28'21'2028,"-37"37"0,58-51-1682,0 0 0,1 1 0,0 0 0,0 1 0,0-1 0,1 1-1,1 0 1,0 1 0,-6 16 0,9-23-245,1 0-1,-1 0 0,0 0 1,1 0-1,0 0 0,0 0 1,0 1-1,1 2 0,-1-5-76,0 0 0,0 0 0,0-1 0,1 1 0,-1 0-1,0 0 1,1-1 0,-1 1 0,1 0 0,-1 0 0,1-1 0,-1 1-1,1-1 1,0 1 0,-1 0 0,1-1 0,0 1 0,-1-1-1,1 1 1,0-1 0,-1 0 0,1 1 0,0-1 0,0 0 0,0 1-1,-1-1 1,1 0 0,0 0 0,0 0 0,0 0 0,0 0 0,-1 0-1,1 0 1,0 0 0,1 0 0,5-2 5,-1 1 0,1-1 1,-1 0-1,0 0 0,0-1 0,0 0 1,0 0-1,-1 0 0,1-1 0,-1 1 1,0-1-1,0-1 0,0 1 0,7-10 1,1 0-8,-2-1 1,0 0 0,-1-1 0,8-17 0,-9 16 2,-1 0 0,0-1 0,-2 0-1,0 0 1,-1-1 0,4-28 0,-9 37-5,-1 13-9,-4 19-2,-1 19-44,1 0 0,2 0 0,2 61 0,2-97-42,-1 0 1,1 0 0,0 0 0,0 0-1,1-1 1,-1 1 0,1 0 0,0-1-1,0 1 1,1-1 0,-1 0-1,4 4 1,-5-7 5,0 0 0,0 0 1,0 0-1,0 0 0,1 0 0,-1 0 0,0 0 0,0-1 0,1 1 1,-1 0-1,0-1 0,1 1 0,-1-1 0,1 0 0,-1 1 0,1-1 1,2 0-1,-2 0-50,0-1-1,1 1 1,-1-1 0,1 1 0,-1-1 0,0 0-1,0 0 1,1 0 0,-1 0 0,0-1 0,0 1 0,0-1-1,3-2 1,2-3-256,0 0 0,-1-1 1,0 0-1,0 0 0,-1 0 0,0 0 0,-1-1 0,1 0 0,3-12 1,2-11-793,9-46 1,-8 18 343,5-74 0,-14 98 1713,-5-56 1,-2 61 395,5 30-1210,0 1 1,0-1-1,0 1 1,0-1 0,0 1-1,0-1 1,-1 1-1,1-1 1,0 1-1,0-1 1,0 1-1,-1-1 1,1 1-1,0 0 1,-1-1-1,1 1 1,0 0-1,-1-1 1,1 1 0,0 0-1,-1-1 1,0 1-1,-6 5 1201,-1 18 138,8-23-1402,-6 22 807,1 0 1,1 0-1,-1 42 1,4-49-677,1-1 1,1 1-1,1-1 0,0 0 1,1 1-1,0-1 0,6 14 1,-7-24-122,0 1 1,0-1 0,0 0-1,0 0 1,1 0 0,0 0-1,0 0 1,0-1 0,0 1-1,1-1 1,-1 0 0,1 0-1,0 0 1,0 0 0,0-1-1,0 1 1,0-1 0,1 0-1,-1-1 1,1 1 0,6 1-1,0-1 1,1-1-1,-1 0 0,0-1 0,1 0 1,-1-1-1,1 0 0,19-5 1,-29 6-17,26-4 41,-20 8 59,-8-3-95,0-1 1,0 1 0,0-1-1,0 1 1,0 0-1,0-1 1,0 1 0,0-1-1,0 1 1,0 0-1,0-1 1,-1 1 0,1-1-1,0 1 1,0-1-1,-1 1 1,1-1 0,0 1-1,-1-1 1,0 1-1,-12 14 202,0 0 0,-1-1-1,-26 19 1,19-15 0,4-3-25,-44 34 406,55-44-555,-1-1-1,1 0 0,-1 0 1,-1 0-1,1-1 0,0 0 1,-11 2-1,18-5-72,-1 1 0,0-1 1,0 0-1,0 0 0,1 0 0,-1 0 0,0 0 1,0 0-1,0 0 0,1 0 0,-1 0 0,0 0 0,0 0 1,0-1-1,1 1 0,-1 0 0,0 0 0,0-1 0,1 1 1,-1-1-1,0 1 0,1 0 0,-1-1 0,0 0 1,1 1-1,-1-1 0,1 1 0,-1-1 0,1 0 0,-2 0 1,2-2-131,-1 1 0,0 0 1,1 0-1,-1-1 1,1 1-1,0-1 1,0 1-1,0 0 1,0-1-1,0-3 0,3-8-587,0 1 0,7-22-1,-9 34 760,14-39-875,4-7-149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170 120 20212,'-3'11'1825,"3"-4"-1233,4-5-208,22-5 848,7-7-256,9-6-472,2 0-215,3-4-433,1 0-241,-7 0-703,-4 3-256,-18 4 1000,-5 9-312,-12 7-192</inkml:trace>
  <inkml:trace contextRef="#ctx0" brushRef="#br0" timeOffset="1">31 329 16892,'-26'29'1552,"22"-21"-792,5-8-248,24-5 849,3-8-321,15-2-240,3-2-144,6 0-160,-4-2-160,1 6-1152,-7 2-2001,-6-5 2481,-5 2-392,-8-2-256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223 159 14555,'4'-7'425,"-1"0"0,0-1 0,-1 1 0,0-1 0,0 0 0,0 0 0,-1 0 0,0 0-1,-1 0 1,0 0 0,0 0 0,-1 0 0,0 0 0,0 0 0,-3-8 0,3 15-359,1-1 0,-1 1-1,0-1 1,1 1 0,-1-1 0,0 1 0,0 0-1,0-1 1,0 1 0,-1 0 0,1 0 0,0 0 0,0 0-1,-1 0 1,1 0 0,0 0 0,-1 0 0,1 1-1,-1-1 1,0 0 0,1 1 0,-1-1 0,1 1-1,-1 0 1,0-1 0,1 1 0,-1 0 0,1 0 0,-1 0-1,0 0 1,1 1 0,-1-1 0,0 0 0,1 1-1,-1-1 1,-1 1 0,-4 2 13,1-1 1,0 1-1,0 0 1,0 0-1,0 0 1,1 1-1,-1 0 0,-5 6 1,-2 3-50,1 1-1,0 1 1,1 0 0,1 1-1,0 0 1,1 0-1,1 1 1,0 0 0,1 1-1,1-1 1,1 1 0,1 1-1,0-1 1,1 0 0,1 1-1,1 27 1,1-41-21,1 1 0,0 0 0,0 0 0,0-1 0,1 1 0,0-1 0,0 1 0,0-1 0,1 0-1,0 1 1,5 7 0,-6-11-3,1 1 0,-1-1-1,0 0 1,1 1 0,0-1-1,-1 0 1,1-1 0,0 1-1,0 0 1,0-1 0,0 0-1,0 1 1,0-1 0,1 0-1,-1-1 1,0 1 0,0-1-1,1 1 1,-1-1 0,0 0-1,6 0 1,-1-2 0,0 0 0,1 0 1,-1 0-1,0-1 0,0 0 0,-1-1 0,1 0 0,-1 0 0,0-1 1,0 1-1,0-1 0,-1-1 0,8-7 0,1-2-11,-1-1 0,0-1 0,-1 0 0,11-20 0,-17 25-93,-1 0 0,0 0-1,0-1 1,-1 1 0,-1-1-1,0 0 1,3-21 0,-8 17-567,0 17 629,1 0 1,0-1-1,0 1 0,0 0 0,0 0 0,0 0 1,0-1-1,-1 1 0,1 0 0,0 0 1,0 0-1,0 0 0,-1 0 0,1-1 1,0 1-1,0 0 0,0 0 0,-1 0 0,1 0 1,0 0-1,0 0 0,0 0 0,-1 0 1,1 0-1,0 0 0,0 0 0,-1 0 0,1 0 1,0 0-1,0 0 0,-1 0 0,1 0 1,0 0-1,-1 0 0,0 1-102,0 0-1,0 0 1,-1 0 0,1 0-1,0 0 1,0 0 0,0 0-1,0 0 1,0 1 0,0-1-1,0 0 1,1 1-1,-1-1 1,0 0 0,0 3-1,-2 5-448,1 0 0,0 1-1,1-1 1,0 0 0,0 0-1,1 1 1,0-1 0,1 0-1,3 16 1,4-1-425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16187,'9'17'2129,"-4"3"-1305,-5 6-296,-1 3 1105,0 2-481,-1 2-200,1-2-472,1-6-224,4-12-472,5-7-272,5-13-608,0-10 896,3-12-192,-4-4-152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17348,'27'-7'2437,"44"-19"0,-22 7-1569,-48 18-858,0 1 0,0 0-1,-1-1 1,1 1 0,0 0 0,0-1-1,0 1 1,-1 0 0,1 0-1,0 0 1,0 0 0,0 0-1,0 0 1,-1 0 0,1 0 0,0 0-1,0 0 1,0 1 0,-1-1-1,1 0 1,0 0 0,0 1 0,-1-1-1,1 1 1,0-1 0,0 1-1,-1-1 1,1 1 0,-1-1 0,1 1-1,0-1 1,-1 1 0,1 0-1,-1-1 1,1 1 0,-1 0-1,0-1 1,1 1 0,-1 0 0,0 0-1,1 0 1,-1 1 0,1 3 27,0 1 0,-1 0 0,1 0 1,-1 0-1,-1 7 0,1-5 9,-28 257 1180,5-70-1393,17-202-2722,-2-10 2464,-1-5-255,0-2-150</inkml:trace>
  <inkml:trace contextRef="#ctx0" brushRef="#br0" timeOffset="1">49 338 12891,'1'-4'1944,"4"4"-992,5 0-303,4 0 2063,5-3-1672,5 0-143,5-4-521,4-7-376,0-2 200,3-3-104,-8-6-168</inkml:trace>
  <inkml:trace contextRef="#ctx0" brushRef="#br0" timeOffset="2">576 45 16251,'-12'22'1969,"3"13"-929,-5 1-384,-1 2 1609,5 1-1017,3 0-408,1-2-120,9-5-440,2-4-272,3-8-704,5-7-488,3-11 936,2-5-216,5-19-184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15539,'-3'0'440,"-1"0"0,0 0 0,1 1 0,-1 0-1,1 0 1,-1 0 0,1 0 0,-1 1 0,1-1 0,0 1-1,0 0 1,-5 3 0,4-2-175,0 1 0,0-1 0,0 1 1,1 0-1,0 0 0,0 0 0,0 0 0,-4 9 0,5-10-241,0 0 0,1 0-1,-1 0 1,1 1 0,0-1-1,0 1 1,0-1-1,1 1 1,-1-1 0,1 1-1,0 0 1,0-1 0,0 1-1,1-1 1,-1 1 0,1 0-1,0-1 1,-1 1-1,2-1 1,-1 0 0,0 1-1,1-1 1,-1 0 0,1 0-1,0 0 1,0 0 0,4 4-1,5 2-11,0 0-1,0-1 0,18 9 1,-17-11 1,-1 1 0,22 18 1,-29-22-7,-1 1-1,1 0 1,-1 0 0,0 0 0,0 0-1,0 0 1,-1 1 0,1-1 0,-1 1-1,0 0 1,2 8 0,-2-4 12,-1-1 1,0 0-1,-1 1 0,0-1 1,0 0-1,-1 1 0,0-1 1,-1 0-1,1 0 0,-1 0 1,-1 0-1,0 0 0,-6 13 1,0-4 65,0-1 1,-1 0-1,-1-1 1,0 0-1,-15 14 1,20-23-8,0-1-1,0 1 1,-1-1-1,0-1 1,-9 6 0,14-9-53,0 0 1,0 0 0,0-1-1,0 1 1,0 0 0,0-1-1,0 0 1,0 1 0,0-1-1,0 0 1,-4 0 0,6 0-12,-1-1 0,0 1 1,0 0-1,0-1 0,0 1 0,0-1 1,0 1-1,1-1 0,-1 1 0,0-1 1,0 0-1,1 1 0,-1-1 1,0 0-1,1 1 0,-1-1 0,1 0 1,-1 0-1,1 0 0,-1 0 0,1 1 1,0-1-1,-1 0 0,1 0 0,0 0 1,0-1-1,-1-6 14,0 0 0,0 0 0,1 0-1,1 0 1,-1 0 0,1 0 0,1 0 0,-1 0 0,1 0 0,1 0 0,3-7 0,7-16-40,20-35 1,-32 64 11,113-174-18,-65 105 39,-44 64-15,18-31 20,-21 35-19,-1 0 1,0 0-1,0 1 0,0-1 0,0 0 0,0 0 0,0-1 1,-1 1-1,0 0 0,1 0 0,-2-4 0,1 6-4,0 0-1,-1 0 1,1 0-1,-1 0 1,1 0-1,-1 0 1,0 0-1,1 0 1,-1 0 0,0 0-1,0 0 1,0 1-1,0-1 1,0 0-1,0 1 1,0-1-1,0 1 1,0-1-1,0 1 1,0-1-1,0 1 1,0 0-1,0-1 1,0 1-1,0 0 1,0 0-1,-1 0 1,1 0-1,0 0 1,-2 0-1,-36 3-150,37-2 125,-6 0-174,-1 1 0,1 0-1,0 0 1,0 1 0,0 0 0,1 0-1,-1 1 1,-11 8 0,8-3-202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15683,'0'0'130,"0"1"-1,1-1 0,-1 1 1,0-1-1,0 1 0,1 0 1,-1-1-1,0 1 0,1-1 1,-1 0-1,1 1 0,-1-1 1,0 1-1,1-1 0,-1 1 1,1-1-1,0 0 0,-1 0 1,1 1-1,-1-1 0,1 0 1,-1 0-1,1 1 0,0-1 0,-1 0 1,1 0-1,-1 0 0,2 0 1,22 2 1114,-21-2-912,82-2 870,1-4 1,123-26-1,-189 29-1083,1241-161 390,-1242 162-530,-10 2-5,1-1 0,0-1-1,-1 1 1,0-1 0,12-5 0,-20 7-5,-1 0 0,1 0 0,-1 0-1,1 0 1,0-1 0,-1 1 0,1 0 0,-1 0 0,1-1 0,-1 1 0,1 0 0,-1-1 0,0 1 0,1-1 0,-1 1 0,1 0 0,-1-1 0,0 1 0,1-1 0,-1 1 0,0-1-1,0 1 1,1-1 0,-1 0 0,0 1 0,0-1 0,0 1 0,0-1 0,1 1 0,-1-1 0,0 0 0,0 1 0,0-1 0,0 1 0,-1-1 0,1 1 0,0-1 0,0 0 0,0 1-1,0-1 1,0 1 0,-1-1 0,1 1 0,0-1 0,-1 1 0,1-1 0,0 1 0,-1-1 0,1 1 0,0-1 0,-1 1 0,-26-23-733,5 9 321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24 16163,'0'-1'82,"0"0"-1,0 0 0,0 0 0,-1 0 0,1 0 0,0 0 1,0 0-1,-1 0 0,1 0 0,-1 0 0,1 0 0,-1 0 0,1 0 1,-1 1-1,1-1 0,-1 0 0,0 0 0,0 1 0,1-1 1,-1 0-1,0 1 0,0-1 0,0 1 0,1-1 0,-1 1 0,0 0 1,0-1-1,0 1 0,0 0 0,0-1 0,0 1 0,0 0 1,0 0-1,0 0 0,0 0 0,0 0 0,0 0 0,0 0 1,0 0-1,0 0 0,0 1 0,-2 0 0,-2 0 169,-1 1 0,1 0 0,0 0-1,0 1 1,0-1 0,-9 7 0,-6 8-19,0 1 0,1 0 0,1 1 0,0 1 0,2 1 0,0 1 0,2 0 0,0 1 0,2 0 0,0 1 0,-8 26 1,15-36-172,0 1 0,-3 20 0,7-31-50,1 0 0,-1 1 0,1-1 0,0 0 0,0 1 0,1-1 0,-1 0 0,1 1 0,0-1 0,0 0 0,0 0 0,3 7 0,-3-9-7,0-1-1,-1 0 1,1 0-1,0 1 1,0-1-1,0 0 1,0 0-1,0 0 0,0 0 1,0 0-1,0 0 1,1-1-1,-1 1 1,0 0-1,1 0 1,-1-1-1,0 1 1,1-1-1,-1 1 1,0-1-1,1 0 1,1 1-1,0-1 1,1 0 0,-1-1 0,0 1 0,0-1 1,0 1-1,0-1 0,0 0 0,0 0 0,0 0 0,3-2 0,4-3 5,0 0-1,-1-1 0,0 0 1,16-14-1,-8 2 9,0 0 1,-1-1-1,-2-1 0,23-40 0,-28 45 5,-1-1-1,-2 0 1,1 0 0,-2 0 0,0-1-1,-1 1 1,2-29 0,-6 41-12,0 0 0,0 0 0,0 0 0,-1 0 0,0 0 0,-1-7-1,2 12-6,-1-1-1,1 1 1,0-1-1,0 1 1,0-1-1,-1 1 1,1-1-1,0 1 1,-1-1-1,1 1 0,0 0 1,-1-1-1,1 1 1,0-1-1,-1 1 1,1 0-1,-1-1 1,1 1-1,-1 0 1,1-1-1,-1 1 0,1 0 1,-2 0-1,1 0 0,0 0-1,0 0 0,0 1 1,0-1-1,0 0 0,0 1 0,0-1 1,1 1-1,-1-1 0,0 1 0,0-1 1,0 1-1,1 0 0,-1-1 1,0 1-1,1 0 0,-1 0 0,-1 1 1,-3 5-75,1 1 1,-1 0 0,1-1-1,1 1 1,-1 1-1,1-1 1,1 0 0,-1 1-1,-1 13 1,3-9-225,-1-1 1,2 1-1,0 0 1,0 0-1,1 0 1,3 12-1,4 0-154,4-8-125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15251,'10'31'1961,"-6"4"-1169,-4 9-264,-3 5 776,-3 3-264,-1-2-55,0-6-569,-2-5-416,6-18-496,1-9 472,2-18-184,0-10-80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12 450 15787,'-10'23'2410,"8"-17"-703,10-16 24,49-97 539,-29 48-1875,108-223 325,-123 261-684,-13 21-35,0 0 0,0 1 0,0-1 0,0 0-1,-1 0 1,1 0 0,0 0 0,0 0 0,0 0 0,0 1 0,0-1-1,0 0 1,0 0 0,0 0 0,0 0 0,0 0 0,0 0 0,0 1 0,0-1-1,0 0 1,0 0 0,1 0 0,-1 0 0,0 0 0,0 0 0,0 1 0,0-1-1,0 0 1,0 0 0,0 0 0,0 0 0,0 0 0,0 0 0,0 0 0,1 0-1,-1 0 1,0 1 0,0-1 0,0 0 0,0 0 0,0 0 0,0 0-1,1 0 1,-1 0 0,0 0 0,0 0 0,0 0 0,0 0 0,0 0 0,0 0-1,1 0 1,-1 0 0,0 0 0,0 0 0,0 0 0,0 0 0,0 0 0,1 0-1,-1 0 1,0 0 0,0 0 0,0-1 0,0 1 0,0 0 0,0 0 0,0 0-1,1 0 1,-2 14 19,-25 136 66,15-94-185,1 1 1,-3 106-1,15-136-590,2-16 136,-4-11 539,0 0 0,0 1 0,0-1-1,0 0 1,0 0 0,0 0 0,0 0-1,0 0 1,0 0 0,0 1 0,1-1-1,-1 0 1,0 0 0,0 0 0,0 0 0,0 0-1,0 0 1,0 0 0,1 0 0,-1 0-1,0 1 1,0-1 0,0 0 0,0 0-1,0 0 1,0 0 0,1 0 0,-1 0-1,0 0 1,0 0 0,0 0 0,0 0 0,1 0-1,-1 0 1,0 0 0,0 0 0,0 0-1,0 0 1,0 0 0,1-1 0,-1 1-1,0 0 1,0 0 0,5-7-346,-1-8-108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52 13715,'-4'-49'6067,"3"49"-5868,-1-1 1,1 1-1,0-1 1,0 1 0,0 0-1,0-1 1,0 1 0,-1 0-1,1 0 1,0 0-1,0 0 1,0 0 0,-2 1-1,3-1-118,-9 1 78,1 0 0,0 1 0,0 0 0,0 1 0,0 0 1,0 0-1,0 1 0,1-1 0,-1 2 0,1-1 0,0 1 0,1 0 0,-1 1 0,1-1 1,-6 8-1,2-2-109,1 0 0,0 0 1,1 1-1,0 1 0,1-1 1,0 1-1,-9 26 0,13-29-23,0 0-1,1 0 1,0 0-1,1 0 1,0 0-1,0 0 1,2 12-1,-1-19-24,0-1-1,0 1 1,0-1 0,1 0-1,-1 0 1,1 1 0,0-1-1,0 0 1,-1 0-1,1 0 1,1 0 0,-1 0-1,0 0 1,0 0 0,1 0-1,-1 0 1,1 0 0,0-1-1,-1 1 1,1-1 0,0 1-1,0-1 1,0 0-1,0 1 1,0-1 0,0 0-1,0-1 1,1 1 0,-1 0-1,0 0 1,1-1 0,-1 0-1,0 1 1,1-1 0,3 0-1,9-1-7,0-1 0,0 0 0,0-1 0,20-7 1,-19 5-21,-1 1 0,1 0 0,27-1 0,-41 5 21,0 0 0,0 0 0,0 0 0,1 0 0,-1 1 0,0-1-1,0 1 1,0-1 0,0 1 0,0 0 0,0 0 0,-1 0 0,1 0 0,0 0 0,0 0 0,0 0 0,-1 1 0,1-1 0,2 3 0,-2 0-6,0-1 1,0 1-1,0-1 1,0 1-1,0 0 1,-1 0-1,1 0 1,-1 0-1,1 6 1,0 3 16,-1-1 1,-1 0 0,0 1 0,0-1 0,-5 25-1,3-29 78,-1 1 0,0 0 0,-1-1 0,1 0 0,-1 0 0,-1 0 0,0 0 0,0-1 0,0 0 0,-1 0 0,0 0 0,0 0 0,-1-1 0,0 0-1,0-1 1,0 1 0,-1-2 0,0 1 0,0-1 0,0 0 0,0 0 0,-1-1 0,1 0 0,-1-1 0,0 0 0,0 0 0,0-1 0,0 0 0,0-1-1,-13 0 1,21 0-119,0 0-1,0 0 1,1 0-1,-1 0 1,0 0 0,0 0-1,1 0 1,-1 0-1,0 0 1,0 0-1,1-1 1,-1 1-1,0 0 1,1 0-1,-1-1 1,0 1-1,1-1 1,-1 1-1,0 0 1,1-1-1,-1 1 1,1-1-1,-1 1 1,1-1 0,-1 0-1,1 1 1,-1-1-1,1 0 1,0 1-1,-1-1 1,1 0-1,0 1 1,-1-1-1,1 0 1,0 1-1,0-1 1,0 0-1,0 0 1,0 1-1,0-1 1,0 0-1,0 0 1,0 1 0,0-1-1,0 0 1,0 0-1,1 1 1,-1-2-1,1-1-172,1 0 0,-1 0-1,1 0 1,-1 1 0,1-1 0,0 0-1,0 1 1,0-1 0,0 1 0,4-4 0,7-1-514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20428,'-3'5'1969,"-6"13"-1185,-4 5-272,-2 14 1048,-1 5-415,3 11-457,-1 3-96,6-2-184,3 4-128,5-7-288,4-2-144,6-15-320,1-5-304,1-22-729,2-10 1161,-2-15-232,2-11-208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43 14251,'1'-1'170,"0"0"0,-1 1-1,1-1 1,0 0 0,-1 0 0,1 0 0,0 0-1,-1 0 1,1 0 0,-1 0 0,0 0 0,1 0-1,-1 0 1,0 0 0,0 0 0,1 0 0,-1 0-1,0 0 1,0 0 0,0 0 0,0 0 0,0 0-1,0 0 1,-1 0 0,1-1 0,-1 0 0,0 1 30,0 0 0,0 0 0,0-1 0,0 1 0,0 0 0,-1 0 0,1 0 0,0 1 0,-1-1 0,1 0 0,0 0 0,-1 1 0,1-1 1,-1 1-1,0-1 0,1 1 0,-1 0 0,-2-1 0,0 1-86,0 0 1,0 0 0,-1 1-1,1-1 1,0 1-1,0 0 1,0 0 0,0 0-1,0 0 1,0 1-1,0 0 1,1 0 0,-1 0-1,0 0 1,1 1 0,0-1-1,-1 1 1,1 0-1,0 0 1,0 0 0,-2 3-1,-5 6-58,1 1 0,0 0 1,1 0-1,-10 20 0,12-20-51,1-1-1,0 1 1,0 0 0,1 0 0,1 1 0,0-1-1,1 1 1,1-1 0,0 25 0,1-37-6,0 0-1,0-1 1,0 1 0,0 0 0,0 0 0,0-1 0,0 1-1,0 0 1,0 0 0,1-1 0,-1 1 0,0 0-1,1-1 1,-1 1 0,0 0 0,1-1 0,-1 1 0,1-1-1,-1 1 1,1 0 0,-1-1 0,1 1 0,-1-1-1,1 1 1,0-1 0,-1 0 0,2 1 0,-1-1-1,0 0 0,1 0 1,-1 0-1,0 0 0,0 0 1,1 0-1,-1-1 0,0 1 1,0 0-1,0-1 0,0 1 1,1-1-1,-1 0 0,0 1 1,1-2-1,7-5-17,0 0-1,16-17 1,-21 19 6,66-73-181,-41 45-90,64-59-1,-88 88 227,0 0 0,0 0 0,1 0 0,0 1 0,11-5 0,-16 7 46,0 1 0,0 0 0,0-1 0,1 1 1,-1 0-1,0 0 0,0 0 0,0 0 0,1 0 0,-1 0 0,0 0 0,0 0 0,0 0 0,1 0 0,-1 1 0,0-1 0,0 1 0,0-1 0,0 1 0,0-1 0,0 1 0,1-1 0,-1 1 0,-1 0 0,1 0 0,0-1 0,0 1 0,0 0 0,0 0 0,-1 0 0,1 0 0,0 0 0,-1 0 0,1 0 0,0 0 0,-1 0 0,1 3 0,4 13 0,-1 0 0,-1 0 0,0 1 0,-1-1 0,-1 28 0,0-18 84,0 12 81,0 0 194,7 43 1,-6-70-219,0 0 1,2 0-1,-1 0 1,1-1-1,1 1 1,0-1-1,11 19 0,-14-29-104,-1 1-1,0-1 0,0 0 0,0 1 0,0 0 0,-1-1 0,1 1 1,0-1-1,-1 1 0,1 0 0,-1 0 0,1-1 0,-1 1 0,0 0 0,0 0 1,0 0-1,0-1 0,0 1 0,0 0 0,0 0 0,-1-1 0,1 1 0,-1 0 1,1 0-1,-2 2 0,0-1 33,-1-1 1,1 1-1,-1-1 0,0 1 1,1-1-1,-1 0 1,0 0-1,0 0 0,0 0 1,0-1-1,-1 1 1,-3 0-1,-8 4 165,-1-1-1,1-1 1,-20 3-1,28-6-212,1 0-1,-1-1 1,0 1-1,1-2 1,-1 1-1,1 0 1,-1-1 0,0-1-1,1 1 1,-9-4-1,14 5-49,1 0-1,-1-1 1,0 1 0,0 0-1,1-1 1,-1 1-1,0-1 1,1 1 0,-1-1-1,0 1 1,1-1-1,-1 1 1,1-1 0,-1 0-1,1 1 1,-1-1-1,1 0 1,-1 1-1,1-1 1,0 0 0,0 0-1,-1 1 1,1-1-1,0 0 1,0-1 0,0 0-84,0 0 0,0 1 1,1-1-1,-1 1 0,1-1 0,-1 1 1,1-1-1,0 1 0,0-1 1,-1 1-1,1 0 0,2-2 0,3-4-405,0 0 0,1 1 0,11-8-1,-17 13 544,26-19-841,7-1-168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18124,'-6'-17'1929,"6"17"-1902,0 0 0,-1 0 0,1 0 0,0 0 0,0 0 0,0 0 0,0 0 0,0 0 0,-1 0 0,1 0 0,0 0 0,0 0 0,0 0 0,0 0 0,0 0 0,-1 0 0,1 1 0,0-1 0,0 0 0,0 0 0,0 0 0,0 0 0,0 0 0,0 0 0,0 0 0,-1 0 0,1 1-1,0-1 1,0 0 0,0 0 0,0 0 0,0 0 0,0 0 0,0 0 0,0 1 0,0-1 0,0 0 0,0 0 0,0 0 0,0 0 0,0 0 0,0 1 0,0-1 0,0 0 0,0 0 0,0 0 0,0 0 0,0 0 0,0 1 0,-2 37 1297,2-25-1168,-51 508 1030,49-504-1163,-7 43 117,-1 112 0,11-166-126,-1 0 0,1 1 0,0-1 0,0 0 0,1 0 0,0 1 0,0-1 1,0 0-1,1-1 0,4 9 0,-6-13-11,0 1 0,0-1 0,1 1 0,-1-1 0,1 1 0,-1-1 0,1 0 0,-1 0 0,1 1 0,0-1 0,-1 0 0,1-1 0,0 1 0,0 0 0,0 0-1,0-1 1,0 1 0,0-1 0,0 0 0,0 1 0,0-1 0,0 0 0,0 0 0,0 0 0,0-1 0,0 1 0,0 0 0,0-1 0,0 1 0,-1-1 0,1 0 0,0 0 0,0 1 0,0-1 0,-1 0 0,4-3 0,1 0-76,0 0 1,0-1-1,0 0 1,0 0-1,-1 0 1,0-1-1,0 0 1,-1 0-1,1 0 0,-1-1 1,-1 1-1,1-1 1,4-12-1,-5 9-100,0 0 0,0-1 0,-1 1 0,-1 0-1,1-1 1,-2 0 0,1 1 0,-2-1 0,-1-13 0,-5-15-351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17348,'5'5'1496,"7"-2"-952,6-1-208,7-4 496,3-3-103,9-4-281,3-2-304,3-4-768,-3 1 680,-7 2-216,-1 4-105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18396,'0'1'94,"0"0"0,0 0-1,0 0 1,0 0 0,0 0 0,0 0 0,0 0 0,0 0-1,1 0 1,-1 0 0,0-1 0,1 1 0,-1 0 0,1 0-1,-1 0 1,1 0 0,0 0 0,-1 0-50,1-1 0,-1 0 0,1 0 0,-1 0-1,1 1 1,-1-1 0,0 0 0,1 0 0,-1 0 0,1 0 0,-1 0 0,1 0 0,-1 0 0,1 0-1,-1 0 1,1 0 0,-1 0 0,1 0 0,-1 0 0,1-1 0,-1 1 0,1 0 0,0-1 0,4-2 189,0 0 1,0-1-1,0 0 1,6-6-1,-5 4 15,11-9-21,-1-2 1,-1 0-1,0-1 0,-2 0 1,0-1-1,0-1 0,-2 0 1,10-24-1,-15 15-151,-6 28-75,0 1 0,0-1 0,0 1-1,1 0 1,-1-1 0,0 1-1,0-1 1,0 1 0,0-1 0,0 1-1,0 0 1,-1-1 0,1 1-1,0-1 1,0 1 0,0 0 0,0-1-1,0 1 1,-1-1 0,1 1 0,0 0-1,0-1 1,-1 1 0,1 0-1,0-1 1,0 1 0,-1 0 0,1-1-1,0 1 1,-1 0 0,1 0-1,-1 0 1,1-1 0,0 1 0,-1 0-1,1 0 1,-1 0 0,1 0 0,0 0-1,-1-1 1,1 1 0,-1 0-1,1 0 1,0 0 0,-1 0 0,1 0-1,-1 1 1,1-1 0,-1 0-1,1 0 1,0 0 0,-1 0 0,1 0-1,-1 0 1,1 1 0,0-1 0,-1 0-1,1 0 1,0 1 0,-1-1-1,1 0 1,0 1 0,-1-1 0,-3 3-1,-1 1 1,1-1 0,0 1-1,1 0 1,-1 0-1,1 0 1,-1 1 0,-4 9-1,-21 43-25,28-54 22,-11 23-4,1-1 0,2 1 0,0 1 1,2 0-1,1 0 0,-4 46 0,9-68 7,1-1-1,0 0 1,1 1 0,-1-1 0,1 0-1,0 1 1,0-1 0,3 8 0,-4-11 0,1 0 1,-1 0-1,1 0 1,0 0-1,0 0 1,0 0-1,0 0 1,0 0-1,0 0 1,0 0-1,0-1 1,0 1-1,0 0 1,0-1-1,0 1 1,0-1 0,0 1-1,1-1 1,-1 0-1,0 1 1,0-1-1,1 0 1,-1 0-1,0 0 1,1 0-1,-1 0 1,0 0-1,0 0 1,1 0-1,-1 0 1,0-1-1,0 1 1,1-1-1,0 0 1,4-1 0,0 0 1,-1-1 0,1 1-1,-1-1 1,0-1-1,1 1 1,-1-1-1,-1 0 1,1 0-1,5-6 1,3-6 4,20-30 1,-25 33-5,1 0 1,0 1 0,1 1-1,17-18 1,-26 29-3,-1-1 1,1 1 0,0-1 0,-1 1 0,1-1 0,0 1-1,0 0 1,-1-1 0,1 1 0,0 0 0,0-1 0,-1 1-1,1 0 1,0 0 0,0 0 0,0 0 0,0 0 0,-1 0-1,1 0 1,0 0 0,0 0 0,0 0 0,-1 1-1,1-1 1,0 0 0,0 0 0,0 1 0,-1-1 0,1 1-1,0-1 1,-1 1 0,1-1 0,0 1 0,-1-1 0,1 1-1,-1-1 1,1 1 0,0 0 0,-1-1 0,0 1 0,1 0-1,-1-1 1,1 1 0,-1 1 0,4 6 8,0 0 0,0 0 0,3 14 0,1-2 14,-8-19-22,1 0 0,-1 0 0,1 0 0,-1-1 0,1 1 1,-1 0-1,1 0 0,0-1 0,-1 1 0,1 0 0,0-1 0,0 1 1,0 0-1,0-1 0,-1 0 0,1 1 0,0-1 0,0 1 0,0-1 1,0 0-1,0 0 0,0 1 0,0-1 0,0 0 0,0 0 1,0 0-1,0 0 0,0 0 0,0 0 0,0-1 0,0 1 0,0 0 1,0 0-1,0-1 0,0 1 0,0 0 0,0-1 0,0 1 0,-1-1 1,1 1-1,0-1 0,1-1 0,6-4 0,-1 0-1,1-1 1,10-12 0,-5 5 5,-11 13-4,15-16 4,2 1 0,24-15-1,-38 27-5,0 1 0,0 0 0,0 1-1,0-1 1,0 1 0,0 0-1,1 0 1,-1 1 0,1 0 0,0 0-1,-1 0 1,1 0 0,0 1 0,-1 0-1,10 1 1,-12 0 1,-1 0 1,1-1-1,-1 1 1,1 0-1,-1 0 1,1 0-1,-1 1 1,0-1-1,0 1 1,0-1-1,0 1 1,0 0-1,0-1 1,0 1-1,2 3 1,-1 0-1,1 1 1,-1 0 0,-1 0 0,4 9-1,6 15 20,-12-30-20,1 0 0,-1 1 0,0-1 1,0 0-1,1 1 0,-1-1 0,0 0 0,0 0 0,1 1 0,-1-1 0,0 0 0,1 0 0,-1 0 0,0 1 0,1-1 0,-1 0 0,1 0 0,-1 0 0,0 0 0,1 0 1,-1 0-1,0 0 0,1 0 0,-1 0 0,1 0 0,-1 0 0,0 0 0,1 0 0,-1 0 0,1 0 0,-1 0 0,0 0 0,1 0 0,-1 0 0,0 0 0,1-1 0,-1 1 0,0 0 1,1 0-1,-1-1 0,0 1 0,1 0 0,-1 0 0,0-1 0,0 1 0,1 0 0,-1-1 0,0 1 0,0 0 0,0-1 0,1 1 0,-1-1 0,15-23 15,-11 18-4,1-2-6,0 0-1,1 0 1,0 1 0,1-1-1,7-5 1,-13 12-10,-1 0 1,1 0 0,0 0-1,1 0 1,-1 0 0,0 0-1,0 1 1,0-1-1,0 0 1,1 1 0,-1-1-1,0 1 1,1-1 0,-1 1-1,0 0 1,1-1 0,-1 1-1,0 0 1,1 0-1,-1 0 1,1 0 0,-1 0-1,0 1 1,1-1 0,-1 0-1,0 0 1,1 1 0,-1-1-1,0 1 1,1-1-1,-1 1 1,0 0 0,0 0-1,0-1 1,0 1 0,0 0-1,0 0 1,0 0 0,0 0-1,0 0 1,0 0-1,0 0 1,0 1 0,-1-1-1,2 1 1,2 7-270,-1-1-1,1 0 1,3 17 0,-1-4-1067,-6-21 1326,0 0-1,0 1 0,0-1 0,0 0 1,0 0-1,0 0 0,0 1 0,0-1 0,0 0 1,0 0-1,0 1 0,1-1 0,-1 0 1,0 0-1,0 1 0,0-1 0,0 0 0,0 0 1,0 0-1,0 1 0,1-1 0,-1 0 1,0 0-1,0 0 0,0 0 0,0 1 0,1-1 1,-1 0-1,0 0 0,0 0 0,0 0 1,1 0-1,-1 0 0,0 0 0,0 0 0,0 0 1,1 1-1,-1-1 0,0 0 0,0 0 1,1 0-1,-1 0 0,0 0 0,0 0 0,1 0 1,-1-1-1,0 1 0,0 0 0,0 0 1,1 0-1,-1 0 0,0 0 0,0 0 0,1 0 1,-1 0-1,0 0 0,0-1 0,0 1 1,0 0-1,1 0 0,7-13-575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11370,'-7'136'11625,"-10"17"-8305,-10 194-2975,27-345-344,0-1 0,0 0-1,-1 1 1,1-1 0,1 0-1,-1 1 1,0-1 0,0 1-1,1-1 1,-1 0 0,0 1-1,1-1 1,-1 0 0,2 2-1,-2-4 1,0 1-1,1 0 0,-1 0 1,1 0-1,-1 0 0,0 0 1,1 0-1,-1 0 0,1-1 1,-1 1-1,0 0 0,1 0 1,-1-1-1,0 1 1,0 0-1,1 0 0,-1-1 1,0 1-1,1 0 0,-1-1 1,0 1-1,0 0 0,0-1 1,1 1-1,-1-1 0,0 1 1,0 0-1,0-1 0,17-40 15,1-16-20,57-159-200,-59 179 92,1 1 1,2 0-1,37-54 0,-50 82 78,0 0 1,1 1-1,-1 0 1,1 0 0,1 1-1,9-7 1,-16 12 28,1 0-1,-1 0 1,1 0 0,0 0 0,-1 0-1,1 0 1,0 1 0,0-1 0,-1 0-1,1 1 1,0 0 0,0-1 0,0 1 0,0 0-1,0 0 1,0 0 0,-1 0 0,1 0-1,0 1 1,0-1 0,0 0 0,0 1-1,-1 0 1,1-1 0,0 1 0,0 0-1,-1 0 1,1 0 0,0 0 0,-1 0-1,1 0 1,-1 0 0,0 1 0,1-1-1,-1 0 1,0 1 0,0-1 0,2 4-1,0 1 7,0 0-1,0 1 0,-1-1 1,0 1-1,0 0 0,0 0 1,-1-1-1,0 1 0,0 0 1,-1 0-1,0 0 0,0 0 1,-2 8-1,1-7 25,0 0 0,0-1-1,-1 1 1,0 0 0,-1-1 0,0 1 0,0-1-1,0 0 1,-1 0 0,0 0 0,-7 8 0,10-13-61,-1 0 0,0 0 0,0 0 0,1 0 0,-1 0 1,0-1-1,-1 1 0,1-1 0,0 1 0,0-1 0,-1 0 1,1 0-1,0 0 0,-1 0 0,1 0 0,-1-1 0,0 1 1,1-1-1,-1 1 0,1-1 0,-1 0 0,0 0 0,1 0 1,-1-1-1,-3 0 0,2 0-112,0-1-1,0 0 1,0-1-1,0 1 1,0-1-1,0 1 1,1-1-1,0 0 1,-1 0-1,1-1 1,0 1 0,0-1-1,1 1 1,-3-5-1,-8-13-519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 16572,'3'-19'1612,"-3"19"-1575,0-1 0,0 1-1,0 0 1,0-1 0,0 1 0,0 0 0,0-1 0,-1 1 0,1 0-1,0-1 1,0 1 0,0 0 0,-1 0 0,1-1 0,0 1 0,0 0-1,-1 0 1,1-1 0,0 1 0,-1 0 0,1 0 0,0 0-1,-1 0 1,1-1 0,0 1 0,-1 0 0,1 0 0,-1 0 0,-1 0 69,0 0 1,0 1 0,0-1 0,0 1-1,-1-1 1,1 1 0,0 0 0,0 0-1,1 0 1,-1 0 0,0 0 0,0 0-1,0 0 1,1 1 0,-3 1-1,-10 11 292,0 0-1,1 0 1,1 1-1,0 1 0,2 0 1,-15 28-1,8-10-14,2 0 1,-16 54-1,19-41-19,2-1 1,1 2-1,3-1 1,2 1-1,2 0 1,5 60-1,-2-97-306,0 1 0,1-1 0,0 0 0,1 0 1,0 0-1,1 0 0,7 13 0,-9-19-76,0-1 0,1 0 1,0-1-1,-1 1 0,2 0 0,-1-1 1,0 1-1,1-1 0,-1 0 0,1 0 1,0-1-1,0 1 0,0-1 0,0 0 1,0 0-1,1 0 0,-1-1 0,1 1 1,-1-1-1,6 1 0,1-1-235,-1 0 0,0-1 0,0 0-1,0-1 1,1 0 0,-1-1 0,0 0 0,0 0-1,-1-1 1,1 0 0,0-1 0,-1 0 0,13-8-1,-5-2-291,-10-5-95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55 958 13363,'-8'28'1281,"0"-2"350,0-1 0,-17 37-1,25-63-1600,0 1-1,0 0 1,0 0-1,0 0 1,0 0 0,0 0-1,0 0 1,0 0-1,0 0 1,0 0-1,0-1 1,0 1-1,0 0 1,0 0 0,-1 0-1,1 0 1,0 0-1,0 0 1,0 0-1,0 0 1,0 0-1,0 0 1,0 0 0,0 0-1,0-1 1,0 1-1,0 0 1,0 0-1,0 0 1,-1 0-1,1 0 1,0 0 0,0 0-1,0 0 1,0 0-1,0 0 1,0 0-1,0 0 1,0 0-1,0 0 1,-1 0 0,1 0-1,0 0 1,0 0-1,0 0 1,0 0-1,0 0 1,0 0 0,0 0-1,0 0 1,0 0-1,0 1 1,0-1-1,-1 0 1,1 0-1,0 0 1,0 0 0,0 0-1,0 0 1,0 0-1,0 0 1,0 0-1,0 0 1,0 0-1,0 0 1,0 0 0,0 1-1,0-1 1,-2-9 556,4-20-32,0 0-1,2 1 1,2 0-1,9-31 1,-3 12-269,45-174 96,126-309 1,-177 515-379,5-13-5,17-31-1,-27 58 3,-1 0-1,1 0 1,0-1-1,-1 1 0,1 0 1,0 0-1,0 0 1,0 0-1,0 0 1,0 0-1,0 0 1,0 0-1,2-1 0,-3 3 1,0-1-1,1 0 1,-1 0 0,0 0-1,0 0 1,1 0-1,-1 0 1,0 1-1,0-1 1,1 0-1,-1 0 1,0 0-1,0 1 1,1-1-1,-1 0 1,0 0 0,0 0-1,0 1 1,0-1-1,1 0 1,-1 1-1,0-1 1,0 0-1,0 0 1,0 1-1,0-1 1,0 0-1,0 1 1,0-1 0,0 0-1,0 1 1,0-1-1,0 0 1,0 1-1,-1 41-21,1-39 23,-3 24-23,-2 26 23,5-49-6,0 0-1,0 0 1,0 0-1,1 0 1,0 1-1,0-2 0,0 1 1,0 0-1,3 7 1,-2-9-2,-1 0-1,1-1 1,-1 1 0,1 0 0,0-1-1,0 1 1,0-1 0,0 0 0,0 1-1,0-1 1,0 0 0,1 0 0,-1 0-1,0-1 1,0 1 0,3 0 0,45 6-120,-29-5 70,-7 0 25,0 0 0,0 1 0,-1 1 0,1 0 1,24 12-1,-34-14 31,0 0 0,0 1 0,0-1 0,0 1 0,-1 0 0,1 0 0,-1 1 0,0-1 0,0 0 0,0 1 0,-1 0 0,1 0 0,-1 0 0,0 0 0,0 0 0,0 0 0,0 1 0,-1-1 1,0 1-1,0-1 0,0 1 0,0 4 0,-1 0 23,0 0 1,-1 0 0,0 0-1,-1-1 1,0 1 0,0 0-1,-1-1 1,0 1 0,0-1-1,-1 0 1,0 0 0,0-1-1,-1 1 1,0-1 0,-1 0-1,-10 11 1,4-5 63,-1-1-1,0-1 1,0 0-1,-1-1 1,-1-1-1,0 0 1,-27 12-1,29-16 15,0-1 0,-24 5 0,32-8-93,0 0 0,0 0 0,0-1 0,0 0 0,-1 0 0,1 0 0,0 0 0,0-1-1,0 0 1,-5-2 0,9 3-18,1 0 0,-1 0-1,1 0 1,-1 0-1,1 0 1,0-1 0,-1 1-1,1 0 1,-1 0-1,1 0 1,0-1-1,-1 1 1,1 0 0,0-1-1,-1 1 1,1 0-1,0-1 1,-1 1 0,1 0-1,0-1 1,0 1-1,0-1 1,-1 1 0,1 0-1,0-1 1,0 1-1,0-1 1,0 1 0,0-1-1,0 0 1,8-10-449,22-4-738,116-29-2989,-102 25 3297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36 15675,'-1'-2'366,"1"0"0,0 1 0,-1-1 0,1 0 0,0 0 0,0 1 0,0-1 0,1 0 0,-1 1 0,0-1 0,1 0 0,-1 1 0,1-1 0,-1 1 0,1-1 0,1-1 0,-2 2-304,1 1 0,0-1 0,0 1 0,0-1 0,0 1 0,0-1 0,0 1 0,0 0 0,0-1 0,0 1 0,0 0 0,0 0 0,1 0 0,-1 0 0,0 0 0,0 0 0,0 0 0,0 0 0,0 0 0,0 0 0,0 1 0,0-1 0,0 0 0,0 1 0,0-1 0,0 1 0,0-1 1,0 1-1,0-1 0,0 1 0,0 0 0,-1 0 0,1-1 0,0 1 0,0 0 0,0 1 0,3 2 5,-1 0 1,0 0-1,0 1 0,0-1 1,5 11-1,-4-5-40,-1 1 0,0-1-1,-1 1 1,0 0 0,0 0 0,-1 0-1,-1 0 1,0 1 0,-2 14 0,0-12 8,0 0 1,-1 0 0,0 0-1,-1-1 1,-1 1 0,-12 22-1,14-31 61,4-8-56,7-12-16,-5 12-29,0 0-1,0 1 0,1-1 0,-1 1 0,1 0 0,0 0 1,-1 0-1,1 0 0,0 1 0,0 0 0,0 0 0,0 0 1,1 0-1,-1 0 0,0 1 0,0 0 0,0 0 0,1 0 1,-1 0-1,0 1 0,0 0 0,6 1 0,-8-1 3,1-1 1,-1 1-1,1 0 0,-1 0 0,0 0 0,1 1 0,-1-1 0,0 0 0,0 1 0,0 0 0,0-1 1,0 1-1,0 0 0,0 0 0,-1 0 0,1 0 0,-1 0 0,1 1 0,-1-1 0,0 0 0,0 1 1,0-1-1,0 1 0,0-1 0,-1 1 0,1-1 0,-1 1 0,1 0 0,-1-1 0,0 1 0,0-1 1,0 1-1,-1 0 0,1-1 0,-1 1 0,0 3 0,-2 0 24,1 1 1,-1-1-1,0 0 1,-1 0-1,1 0 1,-1-1-1,0 1 1,-1-1-1,1 0 1,-1 0-1,-10 8 1,-8 4 156,-35 22 1,55-38-166,-16 11 126,-36 15-1,47-24-188,0 0 0,0 0 0,0-1-1,0 0 1,0-1 0,0 1 0,-16-1 0,22-1-37,0 0 0,0-1 0,-1 1 1,1-1-1,0 1 0,0-1 0,0 0 0,0 0 0,0 0 0,0 0 0,0 0 0,0 0 1,0 0-1,0-1 0,1 1 0,-1-1 0,1 1 0,-1-1 0,1 0 0,-1 1 0,1-1 0,-2-4 1,0 1-44,1-1 1,0 1-1,0-1 1,1 0-1,0 0 1,0 1 0,-1-12-1,3-28-591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16299,'5'-15'751,"2"0"-1,0 1 0,0 0 0,1 1 0,1 0 1,12-15-1,68-66 719,-72 76-1252,-2 3-99,21-21 43,1 0 0,1 3 0,51-35-1,-88 68-161,0-1-1,0 0 1,0 1-1,0-1 0,0 1 1,0-1-1,0 1 1,0 0-1,0-1 0,0 1 1,1 0-1,-1 0 0,0 0 1,0 0-1,2 0 1,-2 0 0,-1 0 0,0 0 0,1 1 0,-1-1 1,1 0-1,-1 1 0,0-1 0,1 0 1,-1 1-1,1-1 0,-1 0 0,0 1 1,0-1-1,1 1 0,-1-1 0,0 0 0,0 1 1,1-1-1,-1 1 0,0-1 0,0 1 1,0-1-1,0 1 0,0 0 0,1 5-3,-1 0 0,-1 0-1,1-1 1,-3 12 0,1-5 1,-22 229 163,23-214-134,1 0-1,2 0 1,1 0-1,1 0 1,1-1-1,17 51 1,-19-70 2,0 1 1,1-1-1,0 0 1,0 0-1,7 8 1,-10-13 1,0-1 0,1 1 0,-1 0 0,1-1 0,0 1 0,-1-1 0,1 1-1,0-1 1,0 0 0,0 0 0,0 0 0,0 0 0,0 0 0,0 0 0,1-1 0,-1 1 0,0-1 0,0 1 0,0-1 0,1 0 0,-1 0 0,0 0-1,3 0 1,-2-1-21,0 0 0,-1 0-1,1-1 1,-1 1-1,0 0 1,1-1 0,-1 1-1,0-1 1,0 0-1,3-3 1,25-29 88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17412,'4'15'609,"0"-1"0,0 1 0,2 26 0,0 1 126,2 2-161,47 320 2649,-53-323-3172,-1 0 0,-2 1 0,-2-1 0,-1 0 0,-3-1 0,-22 77 0,15-78-622,-1-1-1,-3 0 1,-22 36-1,26-53 38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3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10 146 17876,'4'7'373,"0"0"0,1 0 1,0-1-1,0 0 0,0 0 0,1 0 1,0-1-1,0 1 0,9 4 0,-11-7-202,1-1 0,0 0 0,0 0 0,0 0-1,1 0 1,-1-1 0,0 0 0,1 0 0,-1 0-1,0-1 1,1 0 0,-1 0 0,1 0 0,8-2 0,-3 0-18,1-1 1,-1 0-1,0 0 1,0-1 0,0-1-1,0 0 1,-1 0-1,0-1 1,0-1 0,0 1-1,-1-1 1,0-1-1,-1 0 1,1 0 0,-1-1-1,10-14 1,-16 21-144,-1 0 0,0-1 0,1 1 0,-1 0 0,0 0 0,0-1-1,0 1 1,0-1 0,0 1 0,-1-1 0,1 1 0,-1-1 0,0 0 0,0 1 0,0-1 0,0 1 0,0-1 0,0 0 0,-1 1 0,1-1 0,-1 1 0,1-1 0,-1 1 0,0-1 0,0 1 0,-1 0 0,1 0 0,0-1 0,-1 1 0,1 0 0,-1 0 0,0 0 0,1 0 0,-1 1 0,0-1 0,0 0-1,0 1 1,-1-1 0,1 1 0,-3-1 0,-2-2 4,-1 0 0,1 1 0,-1 0-1,0 1 1,0 0 0,0 0 0,-1 1-1,1 0 1,0 0 0,-1 1-1,-12 1 1,10 1 1,1 0 0,0 1 0,0 0 0,0 0 0,0 1 0,1 1 0,-1 0 0,1 0 0,0 1 0,1 0 0,-1 0 0,1 1 0,1 0 0,-1 0 0,1 1 0,0 0 0,1 0 0,0 1 0,0 0 0,1 0 0,0 0 0,1 1 0,-1-1 0,2 1 0,0 0 0,0 0 0,1 0 0,0 1 0,0-1 0,1 1 0,1-1 0,0 1 0,2 20 0,0-24-46,-1 0 0,1 0 1,0 0-1,0 0 1,1-1-1,0 1 0,0-1 1,1 1-1,-1-1 0,1 0 1,1 0-1,-1-1 1,1 1-1,0-1 0,0 0 1,1 0-1,0-1 1,-1 0-1,2 0 0,-1 0 1,0 0-1,1-1 1,-1 0-1,1-1 0,10 3 1,-5-2-90,0-1 1,0 0 0,0 0 0,0-2-1,0 1 1,1-1 0,-1-1 0,0-1 0,0 1-1,0-2 1,0 0 0,-1 0 0,1-1-1,16-8 1,34-25-372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18212,'5'13'1728,"2"-2"-1048,4 0-199,12-6 735,6-2-192,8-4-232,0-5-112,6-4-240,2-2-216,-6 2-368,-1 3-304,-8 7-608,-5 2-200,-12 8 904,-6 4-288,-7 2-185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14659,'-3'5'1632,"12"-3"-775,5-4-233,9-6 1376,5-4-840,9-1-399,3 2-81,1-2-376,1 2-352,-3 3-1753,-5 3 1641,-8-5-288,-2 0-224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60 14707,'0'-2'145,"0"-1"0,0 0 0,-1 1 0,0-1 0,1 1 0,-1-1 0,0 1 0,0-1 0,0 1 0,0-1 0,-1 1 0,1 0 0,-1 0 0,0 0 0,1 0 0,-1 0 0,0 0 0,0 0 0,0 0 0,0 1 0,0-1 0,-1 1 0,1-1 0,0 1 0,-1 0 0,1 0 0,-1 0 0,1 0 0,-1 1 0,0-1 0,1 1 0,-1-1 0,0 1 0,-3 0 0,-7 0 179,0 0 1,1 0-1,-1 1 1,1 1-1,-1 0 1,1 1-1,-1 0 1,1 1-1,0 0 1,-15 9-1,11-5-199,1 1-1,0 0 0,1 1 0,0 1 1,0 0-1,-23 26 0,32-30-86,-1 0-1,2 0 0,-1 0 1,1 1-1,0-1 0,-5 16 1,9-22-32,-1 1 0,1 0 1,-1 0-1,1 0 0,0 0 1,0 0-1,-1 0 0,2 0 0,-1 0 1,0 0-1,0 0 0,1 0 1,-1 0-1,1 0 0,0 2 0,0-3-3,0 1 0,0-1 0,0 0 0,0 0 0,0 0 0,0 0-1,1 0 1,-1 0 0,0 0 0,1 0 0,-1-1 0,0 1 0,1 0-1,-1-1 1,1 1 0,-1-1 0,1 0 0,-1 1 0,1-1 0,0 0 0,-1 0-1,3 0 1,6 0-4,-1-1 0,1-1 1,-1 1-1,0-1 0,0-1 0,0 0 0,0 0 0,0-1 0,0 0 0,10-7 0,16-10-70,32-27-1,-61 43 60,19-15-38,-16 12 6,0 1 0,1 0 1,-1 1-1,1-1 0,19-7 1,-28 13 35,0 1 0,0 0 0,0-1 0,0 1 1,0 0-1,0 0 0,0 0 0,0-1 0,1 1 0,-1 0 1,0 0-1,0 1 0,0-1 0,0 0 0,0 0 0,0 0 1,0 1-1,0-1 0,0 1 0,0-1 0,0 0 0,0 1 1,0 0-1,0-1 0,0 1 0,0 0 0,-1-1 0,1 1 1,0 0-1,0 0 0,-1 0 0,1 0 0,-1-1 0,1 1 1,0 0-1,-1 0 0,1 2 0,1 4-14,0 0 0,0-1 0,-1 1 0,1 14 0,-2-12 8,7 101 337,-12 160 0,4-252-200,-6 60 476,6-71-494,-1-1-1,1 0 1,-1 0 0,0 0 0,0 0 0,0-1-1,-1 1 1,0-1 0,-6 9 0,7-12-65,1-1 1,-1 1 0,1-1 0,-1 0 0,0 0 0,0 1 0,1-1-1,-1 0 1,0-1 0,0 1 0,0 0 0,0 0 0,0-1-1,0 1 1,0-1 0,0 0 0,0 0 0,0 0 0,-1 0 0,1 0-1,0 0 1,0 0 0,0-1 0,0 1 0,0-1 0,0 1-1,0-1 1,0 0 0,0 0 0,0 0 0,-2-2 0,-7-3 38,1-1 1,-1 0 0,-17-18-1,23 20-59,-5-4-49,4 4-120,-1 0 1,1-1 0,0 0 0,1 0 0,0 0 0,0-1 0,-5-7-1,10 13 102,0 1 0,0 0 0,0 0 0,0-1-1,0 1 1,0 0 0,0 0 0,0 0 0,1-1-1,-1 1 1,0 0 0,0 0 0,0 0 0,0-1-1,0 1 1,0 0 0,0 0 0,1 0 0,-1 0-1,0-1 1,0 1 0,0 0 0,0 0 0,1 0-1,-1 0 1,0 0 0,0 0 0,0-1 0,1 1-1,-1 0 1,0 0 0,0 0 0,0 0 0,1 0-1,-1 0 1,0 0 0,0 0 0,1 0 0,-1 0-1,0 0 1,0 0 0,0 0 0,1 0 0,-1 0-1,14 1-1207,-13-1 888,61 2-3296,-35-4 2608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18692,'9'5'1720,"-9"6"-1112,-3 2-263,2 13 799,-1 4-256,2 8-328,0 4-144,0 4-248,0-3-80,0-6-328,0-5-224,2-8-592,-2-7-72,0-15 800,3 3-225,2-10-239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 17772,'0'-1'44,"-1"1"1,1-1-1,-1 0 0,1 0 1,-1 1-1,0-1 1,1 0-1,-1 1 0,0-1 1,0 1-1,1-1 1,-1 1-1,0 0 0,0-1 1,0 1-1,0 0 1,1-1-1,-1 1 0,0 0 1,0 0-1,0 0 0,0 0 1,0 0-1,0 0 1,0 0-1,0 0 0,0 0 1,0 0-1,1 0 1,-1 1-1,0-1 0,0 0 1,0 1-1,0-1 1,1 1-1,-1-1 0,0 1 1,0-1-1,1 1 1,-1-1-1,0 1 0,1 0 1,-1-1-1,0 2 1,-4 3 100,1 0 0,-1 0 0,1 1 0,1-1 0,-5 9 0,1-1 6,1 2-1,0-1 1,1 1 0,1-1-1,0 2 1,1-1-1,1 0 1,0 0-1,1 1 1,1-1-1,0 1 1,1-1-1,1 1 1,0-1-1,6 22 1,-7-34-125,0 0 1,1 0 0,-1-1-1,0 1 1,1 0-1,-1-1 1,1 1-1,0-1 1,0 0-1,0 1 1,0-1 0,0 0-1,1 0 1,-1 0-1,5 2 1,-5-3-12,0 0 0,0-1 0,0 1 1,1-1-1,-1 1 0,0-1 0,0 0 1,1 0-1,-1 0 0,0 0 0,0 0 1,1-1-1,-1 1 0,0 0 0,0-1 1,0 0-1,1 0 0,-1 1 0,0-1 1,0-1-1,2 0 0,5-4 23,-1 0 0,0-1 0,0 0 0,-1 0 0,1 0 0,-2-1 0,1 0-1,10-18 1,-6 7 18,-1-1 0,0 0 0,7-24-1,-13 31-35,0-1 0,-1 1 0,0-1 0,0-18 0,-2 27-16,-1-1 1,-1 1-1,1 0 1,-1-1-1,0 1 1,-2-7-1,3 10-5,-1 0 1,0-1-1,0 1 0,0 0 1,0 0-1,-1 1 0,1-1 1,0 0-1,-1 0 0,1 1 1,-1-1-1,1 0 0,-1 1 1,0 0-1,-3-3 0,3 3-14,1 1 0,-1-1 0,0 0 0,0 0 0,0 1 1,0-1-1,0 1 0,0-1 0,0 1 0,0 0 0,0 0 0,0 0 0,0 0 0,0 0 0,0 1 0,0-1 0,0 0 0,0 1 0,-2 0 0,1 1-69,0 0 0,0-1-1,0 1 1,0 0 0,1 1-1,-1-1 1,0 0 0,1 1-1,0-1 1,-3 5 0,0 0 40,1 0 0,0 1 1,1-1-1,-1 0 1,1 1-1,1 0 0,0 0 1,-3 14-1,5 0-186,4-3 23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15 14691,'0'0'51,"0"-1"-1,0 0 0,0 1 1,0-1-1,0 1 1,0-1-1,0 1 0,0-1 1,0 1-1,0-1 1,-1 1-1,1-1 0,0 1 1,0-1-1,0 1 1,-1-1-1,1 1 0,0-1 1,-1 1-1,1-1 1,0 1-1,-1 0 0,1-1 1,-1 1-1,1 0 1,0-1-1,-1 1 0,1 0 1,-1-1-1,1 1 1,-1 0-1,1 0 0,-1 0 1,1 0-1,-1-1 1,1 1-1,-1 0 0,1 0 1,-1 0-1,0 0 1,1 0-1,-1 0 1,1 0-1,-1 0 0,1 1 1,-1-1-1,1 0 1,-1 0-1,1 0 0,-1 0 1,1 1-1,-1-1 1,1 0-1,-1 1 0,0-1 1,-28 19 1408,17-8-1095,0 0 0,1 1-1,1 0 1,0 0 0,0 1-1,2 0 1,-14 27 0,16-28-253,1-1 0,1 1 0,0 0 1,0 0-1,2 1 0,-1-1 0,1 1 1,1-1-1,1 1 0,0 16 0,0-25-73,1 0 0,-1 0-1,1 0 1,0-1 0,0 1-1,0 0 1,0-1 0,1 1-1,0-1 1,-1 1 0,1-1-1,0 0 1,1 0 0,-1 0-1,0 0 1,1 0-1,0 0 1,0-1 0,5 5-1,-5-6-7,1 1 0,-1-1 0,1 0 0,-1 0 0,1 0 0,0 0 0,0 0 0,-1-1 0,1 0 0,0 0 0,0 0 0,-1 0 0,1 0 0,0-1 0,0 0 0,-1 0 0,1 0 0,-1 0 0,8-3 0,0-2 10,0 0 0,-1 0 0,0-1 1,0-1-1,0 1 0,-1-1 0,0-1 0,-1 0 1,0 0-1,12-19 0,-13 19-18,-1-1 1,-1 0-1,1-1 0,-2 1 0,0-1 1,0 0-1,-1 0 0,0 0 0,0 0 1,-2-1-1,2-18 0,-4 26-62,1 0 0,0 0 0,-1 1 0,0-1 0,0 0 0,0 1-1,0-1 1,-1 1 0,1-1 0,-1 1 0,0 0 0,0 0 0,0 0 0,-1 0 0,1 0 0,0 0 0,-1 0-1,0 1 1,-4-4 0,5 5-61,0 0 0,-1-1-1,1 1 1,0 0 0,0 0-1,-1 1 1,1-1 0,0 0-1,-1 1 1,1-1-1,-1 1 1,1 0 0,-1 0-1,1 0 1,-1 0 0,1 0-1,-1 1 1,1-1 0,0 1-1,-1 0 1,1-1 0,-1 1-1,1 0 1,0 0 0,0 1-1,0-1 1,0 0 0,0 1-1,0-1 1,-2 3 0,-6 8-560,8 2-139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51 17788,'-4'9'509,"-1"0"-1,-1 0 1,1 0 0,-14 15 0,-13 19 588,27-34-913,1-1 0,-1 1 0,2 0 0,-1 0 0,1 0 0,-2 13 0,4-19-163,1-1 0,0 1 0,-1 0 0,1-1 0,0 1 0,1 0 0,-1-1 0,0 1 0,1-1 0,0 1 0,-1-1 0,1 1 0,0-1 0,0 1-1,1-1 1,-1 0 0,0 1 0,1-1 0,-1 0 0,1 0 0,0 0 0,0 0 0,-1 0 0,1-1 0,1 1 0,-1 0 0,4 1 0,10 5 14,1 0 1,30 8 0,-33-12-7,0 1-1,-1 0 0,1 1 0,-1 0 1,19 13-1,-29-17-19,-1 0-1,1 0 0,-1 0 1,0 1-1,0-1 1,0 1-1,0-1 1,0 1-1,0 0 1,-1-1-1,1 1 1,-1 0-1,0 0 1,0 0-1,0 1 1,0-1-1,0 4 1,-1-2 18,0 0 1,0 1 0,0-1 0,-1 0 0,0 0-1,0 0 1,0 0 0,-1 0 0,1 0-1,-4 5 1,1-1 58,0-1 0,-1 0-1,-1 0 1,1 0 0,-1-1 0,0 1-1,-1-1 1,0-1 0,0 1 0,-1-1-1,-10 6 1,17-11-60,-1 1 0,0-1 0,0 0 1,1-1-1,-1 1 0,0 0 0,0 0 0,0-1 0,0 1 0,0-1 0,0 0 0,0 0 1,0 1-1,0-1 0,-1-1 0,1 1 0,0 0 0,0 0 0,0-1 0,0 1 1,0-1-1,0 0 0,1 1 0,-1-1 0,0 0 0,0 0 0,0 0 0,-2-3 0,2 2-8,0 0-1,0-1 0,0 1 0,1-1 0,-1 0 0,1 1 0,0-1 0,0 0 0,0 0 0,0 0 0,0 0 0,1 1 0,-1-1 0,1 0 0,0 0 0,-1 0 0,2 0 1,-1-6-1,2-3-16,1 0 1,0 0 0,0 0 0,1 1-1,1-1 1,0 1 0,0 0 0,1 0-1,11-13 1,7-8-9,46-45 1,-50 57 43,0-1-1,-1-2 1,-1 0 0,19-32 0,-34 50-18,-1 1 1,1-1 0,-1-1 0,0 1 0,-1 0-1,1 0 1,-1-1 0,0 1 0,-1 0 0,1-1-1,-1 1 1,-1-9 0,1 11-8,-1 0 0,0 0 0,0 1 0,0-1 0,0 0 0,0 1 0,-1-1 0,1 1 0,-1-1-1,1 1 1,-1 0 0,0 0 0,0 0 0,0 0 0,0 0 0,-1 0 0,1 1 0,0-1 0,-1 0 0,1 1 0,-1 0 0,0 0 0,1 0 0,-6-2 0,-4 0-78,0 1 0,0 0 0,1 0 0,-1 1 0,0 1 0,0 0 0,0 1 0,0 0 0,0 0 0,-14 5-1,10-2-317,1 1 0,0 0 0,0 1 0,0 1 0,0 0 0,1 2-1,-13 9 1,6-3-313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4 360 16612,'0'0'65,"0"-1"0,-1 1 0,1 0 0,0-1 0,0 1 0,-1-1 1,1 1-1,0 0 0,0-1 0,-1 1 0,1-1 0,0 1 0,0 0 1,0-1-1,0 1 0,0-1 0,0 1 0,0-1 0,0 1 0,0-1 1,0 1-1,0 0 0,0-1 0,0 1 0,0-1 0,0 1 1,0-1-1,1 1 0,-1 0 0,0-1 0,0 1 0,1-1 0,-1 1 1,0 0-1,0-1 0,1 1 0,-1 0 0,0-1 0,1 1 0,15-18 661,5 1 91,1 1 0,0 2 1,0 0-1,39-17 0,100-32 578,-72 34-1051,0 5 0,2 3-1,146-14 1,281 22-395,-454 15 33,173 1-34,-181-5-114,1-3-1,61-12 0,-111 16 97,-4 0 5,0 1 1,0-1-1,0 1 1,0-1-1,0 0 1,-1 0-1,1 0 1,0 0-1,-1-1 1,1 1-1,-1-1 1,4-2-1,-6 4 29,0 0-1,0 0 0,0 0 0,0 0 1,0 0-1,0-1 0,1 1 0,-1 0 1,0 0-1,0 0 0,0 0 0,0 0 1,0-1-1,0 1 0,0 0 0,0 0 1,0 0-1,0 0 0,0-1 0,0 1 1,0 0-1,0 0 0,0 0 0,0 0 1,0-1-1,0 1 0,0 0 0,0 0 1,0 0-1,0 0 0,0-1 0,0 1 1,0 0-1,0 0 0,0 0 0,0 0 1,-1-1-1,1 1 0,0 0 0,0 0 1,0 0-1,-10-4-1007,-13 2 296,-8 3 65,-2 0-156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112 110 13835,'0'-1'32,"6"-23"2947,-2-2 1,2-29 0,-6 55-2945,0 0 0,0 0 0,0 0 0,0 0 0,0 0 0,0 0 0,0 0 0,0-1 0,0 1 0,0 0 0,0 0 0,0 0-1,0 0 1,0 0 0,0 0 0,0 0 0,0 0 0,0-1 0,0 1 0,0 0 0,0 0 0,0 0 0,0 0 0,0 0 0,0 0 0,0 0 0,0 0 0,0 0 0,0-1-1,0 1 1,0 0 0,0 0 0,0 0 0,0 0 0,0 0 0,0 0 0,-1 0 0,1 0 0,0 0 0,0 0 0,0 0 0,0 0 0,0 0 0,0 0 0,0-1 0,0 1-1,0 0 1,-1 0 0,1 0 0,0 0 0,0 0 0,0 0 0,0 0 0,0 0 0,0 0 0,0 0 0,0 0 0,-1 0 0,1 0 0,0 1 0,0-1 0,-6 7 637,-6 15-346,-8 21-229,2 1 0,1 1 0,3 0 0,2 1 1,-11 83-1,21-121-79,2 0 0,-1 0 0,1 0 1,1 0-1,1 13 0,-2-19-12,1-1 0,-1 0 0,1 0 0,-1 0 0,1 1 0,-1-1 0,1 0 0,-1 0 0,1 0 0,0 0 0,0 0 0,0 0 0,0 0 0,0 0 0,0 0 0,0-1 0,1 2 0,0-1 2,-1-1 0,1 1 0,-1-1 0,1 0 0,0 0 0,-1 0 1,1 1-1,-1-1 0,1-1 0,0 1 0,-1 0 0,1 0 0,0-1 0,-1 1 0,1 0 0,-1-1 0,3-1 0,10-5-335,1-1 0,-1-1 0,-1 0-1,0-1 1,0-1 0,-1 0 0,0 0-1,-1-1 1,17-23 0,-14 12-251,-6 0-219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18484,'-2'20'1960,"-2"12"-1119,0 5-289,0 10 968,-1 2-272,4 4-376,-1 0-191,2-4-377,3-5-232,3-11-480,1-7-337,2-12-639,1-8 1784,-3-10-744,0-2-160,-3-4-96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15435,'0'-3'1833,"0"1"-1113,2 5-232,-1 3-176,2 13 592,-2 4-144,5 7-288,1 7-135,2 10-193,1 5-120,1-1-240,2 1-153,-1-9-367,-4-3 592,-3-11-88,-5-5-112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19252,'6'20'1800,"-8"9"-1143,-3 4-273,0 5 760,0 5-240,0 0-288,0-1-200,0-6-256,1-5-168,3-11-368,-2-4-192,3-10 344,-5-13 32,5-3-96,5-10-24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9 316 12955,'-3'4'3152,"2"-4"-2948,1 1-1,0-1 1,-1 0 0,1 0-1,0 0 1,0 1-1,-1-1 1,1 0 0,0 0-1,0 1 1,-1-1 0,1 0-1,0 0 1,0 1-1,0-1 1,-1 0 0,1 1-1,0-1 1,0 0 0,0 1-1,0-1 1,0 0-1,0 1 1,0-1 0,0 0-1,0 1 1,0-1 0,0 1-1,0-1 1,0 0-1,0 1 1,0-1 0,0 0-1,0 1 1,0-1 0,0 0-1,0 1 1,1-1-1,-1 0 1,0 0 0,0 1-1,0-1 1,1 0 0,-1 1-1,0-1 1,1 0-1,13-23 1084,101-193-613,-83 159-637,-31 55-37,18-29-26,-19 31 26,1 0-1,-1-1 1,0 1 0,0 0-1,0-1 1,1 1-1,-1 0 1,0 0 0,0 0-1,0-1 1,1 1 0,-1 0-1,0 0 1,0 0 0,1-1-1,-1 1 1,0 0 0,1 0-1,-1 0 1,0 0 0,1 0-1,-1 0 1,0 0 0,0 0-1,1 0 1,-1 0 0,0 0-1,1 0 1,-1 0 0,1 0-1,-1 1 2,1 0-1,-1 0 0,0 0 0,1 0 1,-1 0-1,0 0 0,0 0 0,1 0 0,-1 0 1,0 0-1,0 0 0,0 0 0,-1 1 1,1 1-1,-10 72 22,-28 114 0,19-107-29,7-34-3,5-19-134,-7 54 1,15-70-678,5-19-382,5-19 88,-8-1 570,-1-3-204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65 15467,'22'-65'3680,"-23"94"519,-1-22-3940,-8 42 765,1 0 0,-2 72-1,11-119-1014,-1-1-1,1 1 0,0-1 1,0 0-1,1 1 0,-1-1 1,0 1-1,0-1 0,1 0 0,-1 1 1,1-1-1,-1 0 0,1 1 1,-1-1-1,1 0 0,0 0 1,0 0-1,1 2 0,-1-2-6,0-1-1,0 0 1,0 0-1,0 1 1,0-1 0,0 0-1,0 0 1,0 0-1,0 0 1,0 0-1,0 0 1,0-1 0,0 1-1,0 0 1,0 0-1,0-1 1,0 1-1,0 0 1,0-1-1,-1 1 1,1-1 0,0 1-1,0-1 1,0 0-1,0 1 1,0-2-1,24-18-20,-20 15 10,0 0 0,0 1 1,1-1-1,0 1 1,0 1-1,0-1 0,0 1 1,1 0-1,-1 0 0,9-2 1,-14 5 5,0 0 0,0 0 0,1 0 0,-1 0 0,0 0 0,0 0 0,1 0 0,-1 0 0,0 0 0,0 0 0,0 1 0,1-1 0,-1 1 1,0-1-1,0 1 0,0-1 0,0 1 0,0-1 0,0 1 0,0 0 0,0 0 0,0 0 0,1 1 0,0 0 0,-1 0 0,0 1 1,1-1-1,-1 0 0,0 1 0,-1-1 0,1 1 0,0-1 1,-1 1-1,1 4 0,-1 2 20,1 0 1,-2 0-1,0 0 1,0 0-1,-4 15 0,0-6 97,-2 0-1,0 0 1,-1 0 0,-13 18-1,17-29-72,0 0 0,-1 0 0,-1 0-1,1-1 1,-1 1 0,0-1 0,0-1 0,-1 1-1,0-1 1,0 0 0,-14 7 0,19-11-81,0 0 1,0 0-1,0-1 0,0 1 1,0 0-1,0-1 0,-1 0 0,1 1 1,0-1-1,0 0 0,0 0 1,-1 0-1,1 0 0,0-1 1,0 1-1,0-1 0,-1 1 1,1-1-1,0 0 0,0 1 1,0-1-1,0 0 0,0-1 1,0 1-1,1 0 0,-1 0 0,0-1 1,0 1-1,1-1 0,-1 0 1,1 1-1,0-1 0,-1 0 1,0-2-1,-2-3-36,1-1 0,-1 0 0,1 0 0,1 0-1,0-1 1,0 1 0,-1-14 0,-1-19-375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18372,'14'-10'1904,"-2"4"-1144,1 0-343,1-1 943,2 0-376,2-3-760,4-3-560,1 0 1464,3 0-1112,1-3-80,0 3-24</inkml:trace>
  <inkml:trace contextRef="#ctx0" brushRef="#br0" timeOffset="1">407 0 16099,'-22'50'1932,"-37"96"2318,52-126-3744,2 1 1,0 0-1,1 0 0,1 0 0,0 28 1,3-42-390,0-1 0,1 1 0,0-1 0,0 1-1,0-1 1,1 0 0,0 1 0,0-1 0,0 0 0,1 0 0,5 8 0,-7-12-92,1 0-1,0 0 1,0 0 0,-1 0-1,1 0 1,0 0 0,1-1-1,-1 1 1,0-1 0,0 0-1,1 0 1,-1 1 0,1-2-1,-1 1 1,1 0 0,-1 0-1,1-1 1,-1 1 0,1-1-1,0 0 1,-1 0 0,1 0-1,0 0 1,-1 0 0,1-1-1,0 1 1,-1-1 0,1 0-1,-1 1 1,1-1 0,2-2-1,3-1-9,0 0 0,-1-1 0,0 1-1,0-2 1,0 1 0,0-1 0,-1 0 0,0 0-1,0-1 1,-1 1 0,0-1 0,0 0 0,5-11-1,-3 4-1,0 0 0,0-1-1,-2 0 1,0 0 0,0-1 0,2-21-1,-6 30-38,0-1 0,-1 1 0,0 0 0,0-1 0,-1 1 0,0 0 0,0-1 0,0 1 0,-1 0 0,-3-8 0,4 13-63,0-1-1,-1 1 0,1-1 0,-1 1 0,1 0 0,-1 0 1,1 0-1,-1 0 0,0 0 0,0 0 0,0 0 1,0 1-1,0-1 0,-1 1 0,1-1 0,0 1 1,-1 0-1,1 0 0,-1 0 0,1 0 0,-1 1 1,0-1-1,1 1 0,-1-1 0,0 1 0,1 0 1,-1 0-1,0 0 0,1 0 0,-4 1 0,-54 9-1046,29-7 452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15307,'2'-9'1913,"8"4"-985,2 0-328,3 2 1264,2 2-567,10 1-305,2 0-160,4 0-360,3 0-144,1-1-120,-3-1-112,-2-1-280,-5 0-216,-7 0-568,-7 2-208,-11 1 880,-1-1-240,-7 6-201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4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15091,'17'10'2177,"3"-4"-1209,6-9-304,5-3 1392,6-7-935,1-1-97,0-3-288,2 0-312,-7 2-1048,-4 4 800,-13 7-248,-3 1-104,-7 4-80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7 923 15427,'0'-1'73,"0"1"0,0 0 0,0 0 1,0 0-1,0-1 0,0 1 0,0 0 0,0 0 0,0 0 0,0 0 0,0 0 0,-1-1 0,1 1 0,0 0 0,0 0 0,0 0 0,0 0 0,0 0 0,0 0 0,-1-1 0,1 1 1,0 0-1,0 0 0,0 0 0,-1 0 0,1 0 0,0 0 0,0 0 0,0 0 0,0 0 0,-1 0 0,1 0 0,0 0 0,0 0 0,0 0 0,-1 0 0,1 0 0,0 0 1,0 0-1,0 0 0,0 0 0,-1 0 0,1 0 0,0 0 0,0 1 0,0-1 0,-1 0 0,5-20 1003,55-144 2226,-38 111-2958,217-506 552,-229 539-894,-4 7 2,0 1 0,1 0 1,1 0-1,0 1 0,0 0 1,16-18-1,-22 28-4,-1 1 1,0 0-1,0 0 1,1-1 0,-1 1-1,0 0 1,0 0-1,1-1 1,-1 1-1,0 0 1,1 0-1,-1 0 1,0 0-1,1 0 1,-1 0-1,0-1 1,1 1-1,-1 0 1,0 0-1,1 0 1,-1 0-1,0 0 1,1 0-1,-1 0 1,1 1-1,-1-1 1,0 0-1,1 0 1,-1 0-1,0 0 1,1 0-1,-1 0 1,0 1-1,0-1 1,1 0-1,-1 0 1,0 0 0,1 1-1,-1-1 1,0 0-1,0 0 1,0 1-1,1-1 1,-1 0-1,0 1 1,0-1-1,0 0 1,0 1-1,1-1 1,-1 0-1,0 1 1,0-1-1,0 0 1,0 1-1,0-1 1,0 0-1,0 1 1,0 0-1,3 22 22,-3-22-19,-2 136 75,0-95-76,1-41-5,1 0 0,0 0 0,0 0 1,0 0-1,0 0 0,0-1 0,0 1 0,0 0 1,0 0-1,0 0 0,0 0 0,1 0 1,-1 0-1,0 0 0,0 0 0,1 0 0,-1 0 1,1-1-1,-1 1 0,1 0 0,-1 0 1,2 1-1,0-2-7,-1 0 0,1 0 0,-1 0 0,1 0 0,-1 0 0,1 0 0,0-1 0,-1 1 0,1 0 0,-1-1 0,3 0 0,0 0 8,-1-1 0,1 1 0,-1 1-1,1-1 1,-1 0 0,1 1 0,-1 0-1,1 0 1,-1 0 0,1 0 0,-1 0-1,1 1 1,-1 0 0,1 0 0,-1 0-1,1 0 1,-1 0 0,0 0 0,0 1-1,0 0 1,1 0 0,-2 0 0,1 0-1,0 0 1,0 0 0,-1 1 0,1-1-1,-1 1 1,0 0 0,3 4 0,-3-3 19,0 0 0,0 0 0,0 0 0,-1 0 0,1 1 0,-1-1 0,0 0 0,-1 1 0,1-1 0,-1 1 0,0-1 0,0 0 0,0 1 0,0-1 0,-1 1 0,0-1 0,0 0 0,0 1 0,-1-1 0,1 0 1,-1 0-1,0 0 0,-3 5 0,-1 0 164,0-1 0,-1 0 0,0 0 0,0-1 0,-1 0 1,0 0-1,0-1 0,0 0 0,-13 7 0,15-10-67,0 0 0,0 0 0,0-1 0,0 0 0,0 0 0,0 0 0,-1-1 0,1 0 0,-1 0 0,1 0 0,-1-1 0,1 0 0,-1 0 0,1-1 0,-13-2 0,18 2-124,-1 1 1,1 0-1,0-1 0,-1 1 0,1-1 1,0 1-1,-1-1 0,1 0 0,0 1 0,0-1 1,0 0-1,0 0 0,0 0 0,0 0 1,0 0-1,0 0 0,0 0 0,0 0 1,0 0-1,1-1 0,-2-1 0,2 2-88,0 0-1,0 0 0,0 0 1,0 0-1,1-1 0,-1 1 1,0 0-1,1 0 0,-1 0 1,1 0-1,-1 0 0,1 0 0,-1 0 1,1 0-1,0 0 0,-1 0 1,1 1-1,0-1 0,0 0 1,0 0-1,-1 0 0,1 1 1,0-1-1,0 1 0,2-2 0,29-18-1022,-10 9 390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14467,'-10'1'527,"0"1"0,0 1 0,1 0 0,-1 0 0,0 1 0,1 0 0,0 1-1,0 0 1,0 0 0,1 1 0,0 0 0,0 0 0,-11 12 0,13-12-372,-1 1 0,2 0 0,-1 0 0,1 0 0,0 1 0,0-1 0,1 1 0,0 0 0,1 1 0,-1-1 0,2 1 0,-1-1 0,1 1 0,0 0 0,0 13 0,2-19-126,0 0 0,0 0 0,0-1 0,0 1 0,1 0 0,-1 0 0,1 0 0,0 0 0,0-1 0,0 1 0,0 0 0,1-1 0,-1 1 0,0-1-1,1 1 1,0-1 0,0 0 0,0 0 0,0 0 0,0 0 0,0 0 0,0 0 0,1 0 0,-1-1 0,0 1 0,4 1 0,-2-2 4,0 0 0,0 0 0,0 0 0,0-1 0,0 1 0,0-1 0,0 0 0,0 0 0,0 0 0,0 0 0,0-1 0,0 0-1,0 0 1,0 0 0,0 0 0,0-1 0,0 1 0,4-3 0,2-3 78,1 0-1,-1 0 0,0 0 1,0-2-1,-1 1 1,0-1-1,14-19 1,-18 22-36,0-1 1,-1 0 0,0 0 0,0-1-1,0 1 1,-1-1 0,-1 1 0,1-1 0,-1 0-1,0 0 1,-1 0 0,1-16 0,-1 22-68,-1 0 1,0 0 0,0 0-1,-1 0 1,1 0 0,0 0 0,-1 0-1,1 0 1,-1 0 0,0 0-1,0 0 1,1 0 0,-1 1 0,0-1-1,-1 0 1,1 0 0,0 1 0,0-1-1,-1 1 1,1-1 0,-1 1-1,1 0 1,-1-1 0,0 1 0,0 0-1,1 0 1,-1 0 0,0 0-1,0 1 1,0-1 0,0 0 0,0 1-1,0-1 1,0 1 0,0 0-1,0 0 1,0 0 0,0 0 0,0 0-1,0 0 1,-3 1 0,-6 0-247,0 1 1,-1 1 0,1 0 0,1 1-1,-1 0 1,-10 5 0,16-7-44,-3 3-125,-1-2-1,1 1 0,-1-1 1,-13 3-1,9-6-284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3 350 17252,'-1'1'116,"1"-1"-1,0 1 1,0-1 0,-1 1 0,1 0 0,0-1 0,0 1 0,0-1 0,0 1 0,0-1 0,0 1-1,0 0 1,0-1 0,0 1 0,0-1 0,0 1 0,0-1 0,0 1 0,1-1 0,-1 1 0,0 0-1,1 0 1,13-9 1348,31-28-877,-1-2 0,-3-2 0,0-2 0,-3-1 0,38-56 0,-45 42-355,-31 57-229,0 0 1,1 0-1,-1 0 1,0 0-1,0 0 1,1 0 0,-1 0-1,0 0 1,0 0-1,0 0 1,1 0-1,-1 0 1,0 0-1,0 0 1,0 0-1,1 0 1,-1 1 0,0-1-1,0 0 1,0 0-1,1 0 1,-1 0-1,0 1 1,0-1-1,0 0 1,0 0 0,0 0-1,0 0 1,1 1-1,-1-1 1,0 0-1,0 0 1,0 0-1,0 1 1,0-1-1,0 0 1,0 0 0,0 1-1,0-1 1,0 0-1,5 11 28,12 62 220,-14-58-200,0 0 1,1 1-1,0-1 1,1-1 0,1 1-1,11 20 1,-16-33-172,1 0 1,-1 0-1,1 0 1,-1-1 0,1 1-1,0-1 1,0 1-1,3 1 1,-4-2 68,-1-1 0,1 0 0,-1 1 0,1-1 0,0 0 0,-1 0 0,1 0 0,-1 1 0,1-1 0,0 0 0,-1 0 0,1 0 0,-1 0 0,1 0 0,0 0 0,-1 0 0,1 0 0,-1 0 0,1 0 0,0-1 0,-1 1 0,1 0 0,-1 0 0,1 0 0,-1-1 0,1 1 0,0 0 0,-1-1 0,1 1 0,-1-1 0,0 1 0,1 0 0,-1-1 0,1 1 0,-1-1 0,0 1 0,1-1 1,-1 0-1,4-6-596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14179,'0'0'58,"0"0"0,0 0 1,1 0-1,-1 0 0,0 0 0,0 0 0,0 0 0,0 0 1,0 1-1,1-1 0,-1 0 0,0 0 0,0 0 0,0 0 1,0 0-1,0 0 0,0 1 0,0-1 0,0 0 0,0 0 1,1 0-1,-1 0 0,0 1 0,0-1 0,0 0 0,0 0 1,0 0-1,0 0 0,0 1 0,0-1 0,0 0 0,0 0 1,0 0-1,0 1 0,0-1 0,-1 0 0,1 0 0,0 0 1,0 0-1,0 0 0,0 1 0,0-1 0,0 0 1,0 0-1,0 0 0,0 0 0,-1 0 0,1 1 0,0-1 1,0 0-1,0 0 0,0 0 0,0 0 0,-1 0 0,1 0 1,0 0-1,0 0 0,0 0 0,20 3 2155,49-12-65,121-34 0,-63 11-1309,103-13-250,290-21 1,-484 64-589,-19 2-26,1-1 0,-1-1 0,31-8 0,-47 10-4,0 0 0,0-1 1,0 1-1,0 0 0,0 0 0,0-1 0,0 1 1,0-1-1,0 1 0,0-1 0,0 1 0,0-1 1,-1 1-1,1-1 0,0 0 0,0 0 0,-1 1 1,1-1-1,-1 0 0,1 0 0,0 0 1,-1 0-1,0 0 0,1 1 0,-1-1 0,1 0 1,-1 0-1,0 0 0,0 0 0,0 0 0,0 0 1,1 0-1,-1 0 0,0 0 0,-1 0 1,1 0-1,0 0 0,0 0 0,0 0 0,-1 0 1,1 0-1,-1-1 0,-2-4-65,0 0 0,0 1 1,-1 0-1,1 0 0,-7-7 0,9 11 92,-15-16-325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20 270 15731,'-3'-8'249,"0"0"0,0 0 0,0 0-1,1 0 1,0 0 0,1-1-1,0 1 1,0-1 0,1 1 0,0-1-1,1-8 1,0 11-112,1 0 1,-1 0-1,1 0 1,0 0-1,1 0 1,0 1-1,-1-1 1,2 1-1,-1 0 0,1 0 1,-1 0-1,1 0 1,1 0-1,-1 1 1,9-7-1,0 2-77,1 0 0,-1 2 0,1-1 0,0 2 0,1 0 0,-1 1 0,1 0 0,0 1 0,1 1 0,-1 0 0,1 1 0,-1 1 0,1 0 0,0 1 0,27 4 0,-38-4-50,-1 1-1,0 0 1,1 0 0,-1 0-1,0 1 1,0-1-1,1 1 1,-1 0-1,-1 0 1,1 1-1,0-1 1,0 1-1,-1 0 1,0 0-1,1 0 1,-1 0 0,0 1-1,-1-1 1,1 1-1,-1 0 1,1-1-1,-1 1 1,0 0-1,-1 0 1,1 1-1,-1-1 1,1 0-1,-1 1 1,0-1 0,-1 0-1,1 1 1,-1-1-1,0 1 1,0-1-1,-1 1 1,1-1-1,-1 1 1,-1 5-1,-2 3 6,0 1-1,0 0 0,-1-1 0,-1 0 0,-1 0 0,1-1 0,-2 0 0,0 0 0,0 0 0,-1-1 1,-1-1-1,0 1 0,-12 9 0,20-18-77,-1-1 0,1 1 0,-1-1-1,1 1 1,-1-1 0,0 0 0,0 0 0,1 0 0,-1 0 0,-4 0 0,7-1 50,-1 0 0,1 0 0,0 0 1,-1 0-1,1 0 0,-1 0 0,1 0 0,-1 0 1,1-1-1,0 1 0,-1 0 0,1 0 0,-1 0 1,1-1-1,0 1 0,-1 0 0,1 0 0,0-1 1,-1 1-1,1 0 0,0-1 0,-1 1 0,1 0 1,0-1-1,-1 0 0,1 0-2,0 0-1,-1 0 1,1-1 0,0 1-1,0 0 1,0-1 0,0 1-1,0 0 1,0 0 0,0-1-1,1 1 1,-1 0 0,1-2-1,8-22-343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62 14019,'0'-2'117,"2"-4"701,-1 0 0,1 0 0,-2-1 0,1-11 0,-1 17-699,0 0 0,0 1 1,0-1-1,0 0 0,0 0 0,0 1 1,0-1-1,-1 0 0,1 0 1,0 1-1,-1-1 0,1 0 1,-1 1-1,1-1 0,0 0 1,-1 1-1,0-1 0,1 1 1,-2-2-1,1 2-17,0 0 0,0-1 0,0 1 0,0 0 0,0 0-1,0 0 1,0 0 0,0 0 0,0 0 0,0 0 0,0 0 0,-1 0 0,1 0 0,0 1 0,0-1 0,0 0-1,0 1 1,0-1 0,-1 1 0,-8 4 284,1 1-1,-1 0 1,1 0-1,0 0 1,0 2-1,-13 13 1,-42 55 319,59-70-655,3-4-39,-16 21 144,-18 31 1,31-48-143,2 1 0,-1 0 0,1 0 0,0 1 1,1-1-1,-1 0 0,1 1 0,1 0 0,-2 14 1,3-21-14,0 0-1,1 0 1,-1 0 0,0 0 0,1 0 0,-1 0 0,0 0 0,1 0-1,-1 0 1,1 0 0,0 0 0,-1 0 0,1 0 0,0 0 0,-1-1-1,1 1 1,0 0 0,0-1 0,0 1 0,-1 0 0,1-1 0,0 1 0,0-1-1,0 1 1,0-1 0,0 0 0,0 1 0,0-1 0,0 0 0,0 0-1,0 0 1,0 0 0,1 0 0,-1 0 0,0 0 0,0 0 0,2 0-1,8-1-7,1 0-1,19-5 0,-12 2-5,-10 3 13,0 0-1,0 1 0,0 0 1,0 0-1,0 1 0,0 0 1,0 1-1,0 0 0,-1 0 0,13 6 1,-18-7 0,1 1 0,-1 0 0,0-1 0,-1 2 0,1-1 0,0 0 1,-1 0-1,1 1 0,-1-1 0,0 1 0,0 0 0,0 0 0,0 0 0,0 0 0,0 0 1,-1 0-1,0 0 0,1 1 0,-1-1 0,-1 0 0,1 1 0,0-1 0,-1 1 0,1-1 0,-1 1 1,0-1-1,-1 1 0,1-1 0,-1 6 0,-2 2 56,0 1 0,-1-1 0,0 0 0,-1 0 0,0-1 0,0 1 0,-1-1 0,-1-1 0,1 1 0,-2-1 0,1 0 0,-1 0 0,-1-1 0,0 0 0,0-1 0,0 0 0,-1 0 0,0-1 0,-17 8 0,24-13-73,0 1 0,0-2-1,0 1 1,0 0 0,0 0-1,0-1 1,0 0 0,-1 0 0,1 0-1,0 0 1,0 0 0,0 0-1,0-1 1,-1 0 0,1 1 0,0-1-1,0 0 1,0-1 0,1 1-1,-1 0 1,0-1 0,0 0-1,1 1 1,-3-4 0,3 3-118,0 0 0,1 0-1,-1 0 1,1 0 0,0 0 0,0-1 0,0 1 0,0-1-1,0 1 1,0-1 0,1 1 0,-1-1 0,1 1 0,-1-1-1,1 1 1,0-1 0,0 0 0,0 1 0,1-1 0,-1 1-1,1-1 1,-1 1 0,1-1 0,0 1 0,0-1 0,0 1-1,0-1 1,0 1 0,3-3 0,12-17-662,3 1-216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31 275 18356,'-8'11'2171,"9"-5"-192,0-6-1875,0 0 1,0 0-1,0 0 0,0-1 1,0 1-1,0 0 1,0 0-1,0 0 0,0-1 1,0 1-1,0 0 1,0-1-1,0 1 0,0-1 1,0 0-1,0 1 0,-1-1 1,2-1-1,8-6 103,-1 0-1,0-1 1,0 0 0,-1-1-1,0 0 1,-1 0 0,0 0-1,6-12 1,-3 2-73,-1 0 1,-1-1 0,10-36-1,-12 20-10,-6 36-117,1-1 1,-1 1 0,0-1 0,0 1 0,0 0 0,0-1 0,0 1-1,0-1 1,-1 1 0,1-1 0,0 1 0,-1-1 0,1 1-1,-1 0 1,1-1 0,-1 1 0,0 0 0,0 0 0,1-1-1,-1 1 1,-2-1 0,2 1-4,0 1 0,0 0 0,0 0 0,0 0 0,0 0 0,0 0 0,0 0 0,0 0 0,0 0 0,0 0 0,-1 1 0,1-1 0,0 0 0,0 1 0,0-1 0,0 1 0,0-1 0,1 1 1,-1-1-1,0 1 0,0 0 0,0-1 0,0 1 0,1 0 0,-1 0 0,0-1 0,0 3 0,-23 27 53,22-27-51,-13 19-6,1 2-1,0 0 1,2 0-1,1 1 1,1 1-1,1 0 0,1 0 1,2 0-1,-6 42 1,12-63 1,-1 0 1,1 0 0,1 1-1,-1-1 1,1 0-1,0 0 1,0 0-1,0 0 1,3 7 0,-3-10-13,0 0 0,0 0-1,0 0 1,1 0 0,-1-1 0,1 1 0,-1-1 0,1 1 0,-1-1 0,1 1 0,0-1 0,0 0 0,-1 0 0,1 0 0,0 0 0,0 0 0,0 0 0,0 0 0,0-1 0,1 1 0,-1-1 0,0 1 0,0-1 0,3 0 0,6-1-222,0 0-1,0-1 1,0-1 0,0 1 0,-1-2-1,1 1 1,-1-1 0,18-11 0,-8 6 106,13-7-368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16740,'3'-4'791,"-2"3"-590,0 0 0,0-1 1,0 1-1,0-1 0,0 1 0,0-1 0,0 1 0,0-1 1,-1 1-1,1-1 0,-1 0 0,1 0 0,-1 1 0,1-1 1,-1-3-1,0 5-126,-1 0 1,1 0-1,0 0 1,-1 0 0,1 0-1,0 0 1,-1 0-1,1 0 1,0 0-1,-1 0 1,1 0 0,0 0-1,-1 0 1,1 0-1,0 0 1,-1 1-1,1-1 1,0 0 0,-1 0-1,1 0 1,0 1-1,0-1 1,-1 0-1,1 0 1,0 1 0,0-1-1,0 0 1,-1 1-1,1-1 1,0 0-1,0 0 1,0 1 0,0-1-1,0 0 1,0 1-1,-1-1 1,1 1-1,-10 17 803,-6 21-352,1 0 0,-10 51 1,-12 86-436,34-160-46,-8 43-62,2-1 1,3 1 0,2 60-1,4-111-76,1 0 0,0 0 0,0-1 0,0 1-1,1 0 1,0-1 0,5 10 0,-6-15 2,0 1 0,0-1 0,0 0 1,1 0-1,-1 0 0,1 0 0,-1-1 0,1 1 0,0 0 0,0-1 1,0 1-1,0-1 0,0 1 0,0-1 0,0 0 0,0 0 1,1 0-1,-1 0 0,0 0 0,1-1 0,-1 1 0,0-1 0,1 1 1,-1-1-1,6 0 0,-2-1-45,1 0 1,0 0-1,-1-1 1,1 0-1,-1 0 0,1-1 1,-1 1-1,7-6 1,21-12-634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1092 16404,'12'-47'2501,"-4"14"-2061,52-191 2320,127-443-928,-183 653-1821,1-2 5,0 0 0,0 0 0,16-28 0,-21 43-15,1 0 0,-1 0 1,1 0-1,-1 0 0,1 0 0,0 1 1,-1-1-1,1 0 0,0 0 1,-1 0-1,1 1 0,0-1 0,0 0 1,0 1-1,0-1 0,0 1 1,0-1-1,1 0 0,-1 1 0,-1 0 0,1 1 0,-1-1 0,1 0 0,-1 0 0,1 1 0,-1-1 0,0 0 0,1 1 0,-1-1 0,1 1 0,-1-1 0,0 0 0,0 1 0,1-1 0,-1 1 0,0-1 0,0 1 0,1-1 0,-1 1 0,0-1 0,0 1 0,0-1 0,0 1 0,0 0 0,3 44-2,-19 113-1,8-109 56,-1 64-1,9-113-51,0 0-1,0 0 0,1 0 1,-1-1-1,0 1 0,0 0 0,0 0 1,0 0-1,1 0 0,-1 0 0,0 0 1,0 0-1,0 0 0,0-1 0,1 1 1,-1 0-1,0 0 0,0 0 0,0 0 1,1 0-1,-1 0 0,0 0 0,0 0 1,0 0-1,1 0 0,-1 0 1,0 0-1,0 1 0,0-1 0,1 0 1,-1 0-1,0 0 0,0 0 0,0 0 1,0 0-1,0 0 0,1 0 0,-1 1 1,0-1-1,0 0 0,0 0 0,0 0 1,0 0-1,1 0 0,-1 1 0,0-1 1,0 0-1,0 0 0,0 0 0,0 0 1,0 1-1,0-1 0,0 0 1,0 0-1,0 0 0,0 1 0,0-1 1,0 0-1,0 0 0,0 1 0,10-15 8,-10 14-8,10-16 7,-7 10-3,1-1 0,0 1-1,0 0 1,1 0 0,0 0-1,0 1 1,8-7 0,-13 11-6,1 1 0,-1-1 0,1 1 0,-1 0 0,1-1 1,0 1-1,-1 0 0,1 0 0,-1-1 0,1 1 0,0 0 1,-1 0-1,1 0 0,-1 0 0,1 0 0,0 0 0,-1 0 1,1 0-1,0 0 0,-1 0 0,1 0 0,0 0 0,-1 0 1,1 1-1,-1-1 0,1 0 0,0 0 0,-1 1 0,1-1 1,0 1-1,0 0-1,1 1 1,-1-1-1,0 1 1,0 0 0,0-1-1,0 1 1,-1 0-1,1-1 1,0 1-1,0 3 1,1 5-2,0 1 1,1 18-1,-3-29 3,0 17 66,0 0 1,-1 1-1,-1-1 0,-5 25 0,5-33 90,-1 0 0,0 0 0,0 0 0,-1 0 0,0-1 0,-1 0 0,0 0 0,0 0 0,-12 14 0,13-19-21,0 0 0,0-1 0,0 1 0,0-1 0,-1 1 0,1-1 0,-1 0 0,-8 2 0,12-4-129,-1 0 0,0 1 0,0-1 1,0 0-1,0 0 0,0 0 0,0 0 1,0 0-1,0 0 0,0 0 0,-2-1 1,3 0-64,0 1 0,0 0 0,1-1 0,-1 1 0,0-1 0,1 1 0,-1-1 0,0 0 0,1 1 0,-1-1 0,0 1 0,1-1 0,-1 0 0,1 0 0,0 1 0,-1-1 0,1 0 0,-1 0 0,1 0 0,0 1 0,0-1 0,0 0 0,-1 0 0,1 0 0,0-1 0,0 0-106,1 0 0,-1 1 0,1-1 0,0 0 0,-1 1 0,1-1 0,0 1 0,0-1 0,0 1 0,0-1 0,0 1 0,0 0 0,0-1 0,0 1 0,1 0 0,-1 0 0,1 0 0,-1 0 0,1 0 0,-1 0 0,1 0 0,-1 1 0,1-1 0,-1 1 0,1-1 0,3 0 0,14-3-804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84 12763,'0'-6'789,"0"0"0,-1 0 0,0 1 0,1-1 1,-2 0-1,1 1 0,-4-9 0,5 13-622,-1 0 1,1 0-1,-1 0 0,0 0 0,1 0 1,-1 0-1,0 0 0,0 0 0,1 1 1,-1-1-1,0 0 0,0 0 0,0 1 0,0-1 1,0 1-1,0-1 0,-2 0 0,1 1-53,1 0 0,-1-1 0,1 1 0,-1 1 0,1-1 0,0 0 0,-1 0 0,1 0 0,-1 1 0,1-1 0,-1 1 0,1-1 0,0 1 0,-1 0 0,1-1 1,0 1-1,-2 2 0,-4 2 11,1 1 1,0 0 0,0 0 0,1 1 0,0-1 0,0 1 0,1 0 0,-1 1 0,2-1 0,-1 1 0,1 0 0,-3 10 0,0 0-60,2 0 0,0 0 0,1 0 1,0 29-1,2-41-30,1 0 0,1 0 0,-1 0 0,1 0 0,3 10 0,-4-15-27,0 0 1,0 0-1,1 0 0,-1 0 0,1 0 0,-1 0 0,1 0 0,-1 0 0,1 0 0,-1 0 0,1-1 0,0 1 1,0 0-1,-1 0 0,1-1 0,0 1 0,0 0 0,0-1 0,0 1 0,0-1 0,0 1 0,0-1 0,0 0 1,0 1-1,0-1 0,0 0 0,0 0 0,0 0 0,0 1 0,0-1 0,0 0 0,0 0 0,0-1 0,0 1 1,0 0-1,0 0 0,0 0 0,0-1 0,1 0 0,5-1 30,0-2 0,-1 1-1,0-1 1,0 0 0,0 0 0,-1-1-1,1 0 1,-1 0 0,0 0-1,0 0 1,6-11 0,4-6 83,21-41-1,-27 45-49,12-33 0,-19 47-67,-1-1-1,1 0 1,-1 1-1,0-1 0,-1 0 1,1 0-1,-1 0 1,0 0-1,0 0 0,0 0 1,-1 0-1,-1-8 1,1 12-12,1 0 1,0 0 0,-1 1-1,1-1 1,-1 0 0,1 0-1,-1 0 1,0 0 0,1 0-1,-1 1 1,0-1 0,1 0 0,-1 1-1,0-1 1,0 0 0,0 1-1,1-1 1,-1 1 0,0-1-1,0 1 1,0 0 0,0-1-1,-2 1 1,1-1-32,0 1 0,0 0 1,0 1-1,0-1 0,0 0 0,0 1 0,0-1 0,0 1 0,0-1 1,0 1-1,-2 1 0,-4 2-298,0 1-1,0 0 1,0 0 0,-8 8-1,-24 28-587,24-21 368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13 263 16067,'-12'19'2328,"12"-19"-2284,0 0-1,0 0 1,0 0 0,0 0 0,0 1 0,0-1 0,0 0 0,0 0 0,0 0 0,0 0 0,0 1 0,0-1 0,0 0 0,0 0 0,0 0-1,0 0 1,0 0 0,0 1 0,0-1 0,0 0 0,0 0 0,0 0 0,0 0 0,1 0 0,-1 1 0,0-1 0,0 0 0,0 0-1,0 0 1,0 0 0,0 0 0,1 0 0,-1 0 0,0 0 0,0 0 0,0 0 0,0 0 0,1 0 0,-1 0 0,0 0 0,0 0-1,0 0 1,0 0 0,0 0 0,1 0 0,-1 0 0,0 0 0,0 0 0,0 0 0,0 0 0,1 0 0,-1 0 0,0 0 0,4-1 297,1-1 1,-1 1 0,0-1 0,0 0 0,0-1 0,6-3 0,14-11 104,-1-2 0,0 0 0,-1-2 1,20-24-1,66-98 159,-108 142-604,0 1 0,0 0-1,0 0 1,0 0 0,0 0-1,0-1 1,0 1 0,0 0 0,0 0-1,0 0 1,0 0 0,0-1-1,0 1 1,0 0 0,0 0 0,0 0-1,0 0 1,0 0 0,1 0-1,-1-1 1,0 1 0,0 0 0,0 0-1,0 0 1,0 0 0,0 0-1,1 0 1,-1 0 0,0 0 0,0-1-1,0 1 1,0 0 0,1 0-1,-1 0 1,0 0 0,0 0 0,0 0-1,0 0 1,1 0 0,-1 0-1,0 0 1,0 0 0,0 0 0,0 0-1,1 0 1,-1 0 0,0 1-1,0-1 1,0 0 0,0 0 0,1 0-1,-1 0 1,0 0 0,0 0-1,0 0 1,0 0 0,0 0 0,0 1-1,1-1 1,-1 0 0,0 0-1,0 0 1,0 0 0,0 0 0,0 1-1,0-1 1,0 0 0,0 0-1,2 12 12,-2-11-11,0 39-34,0-21-113,0 0 1,2 0-1,0 0 0,0 0 0,9 25 1,-11-43 61,0 0 1,0 0 0,0 0-1,1 0 1,-1 0-1,0 0 1,1 0 0,-1 0-1,0 0 1,1 0-1,-1 0 1,1 0 0,0-1-1,-1 1 1,1 0 0,0-1-1,-1 1 1,1 0-1,0-1 1,0 1 0,0 0-1,0-1 1,-1 0-1,1 1 1,0-1 0,0 1-1,0-1 1,0 0 0,0 0-1,0 1 1,0-1-1,0 0 1,0 0 0,0 0-1,0 0 1,0 0-1,1-1 1,8-2-662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8:5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12347,'2'0'180,"0"1"0,0 0-1,-1-1 1,1 1 0,0 0 0,0 0 0,-1 0 0,1 0 0,-1 1 0,1-1 0,-1 0 0,1 1 0,-1-1 0,0 0 0,0 1 0,0 0 0,2 2 0,19 34 1825,-21-36-1760,12 27 642,-1 0 0,-1 1 1,-2 0-1,0 0 0,-3 1 0,5 43 1,-7-20-164,-2 0 1,-11 103-1,7-134-726,-1-1 0,-2 0 1,0 1-1,-11 26 0,14-42-110,-1 0 1,-1-1 0,0 0 0,1 1 0,-2-1-1,1-1 1,-8 9 0,8-11 29,1 0 0,0 0 0,-1-1 0,0 0 0,0 1 1,1-1-1,-1-1 0,0 1 0,0 0 0,-1-1 0,1 0 0,0 0 0,-8 1 0,-11-3-415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14643,'-11'-2'1929,"8"2"-513,11 0 776,10 3-975,6-6-257,5 2-160,8-5-392,3-1-104,3-1-32,0-1-88,-6 3-408,-5-4-232,-6 6-536,-5 0-200,-14-1 856,-5 1-217,-8 0-255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12523,'0'1'1840,"12"2"-592,-1-2-415,8-2 2103,2-2-1464,11-7-367,2 2-81,3-7-400,-1 1-384,-4 2-1048,-4 1-1505,-9 11 1945,-5 6-336,-8 7-296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18188,'4'0'1512,"8"1"-984,5 1-136,9-2 609,4-2-209,13-3-280,3-3-48,3 0-456,1 1-320,-7 4-664,-8 3-1177,-13 4 1729,-9 6-336,-15 7-320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4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101 126 19804,'-7'3'403,"0"0"0,0 1 0,0-1 0,1 1 0,-1 1 0,1-1 0,0 1 0,-7 8 0,9-10-275,1 1 1,0-1 0,0 1-1,0 0 1,1 0-1,-1 0 1,1 0-1,0 0 1,0 0 0,0 1-1,1-1 1,-1 1-1,1-1 1,0 1 0,0 4-1,1-7-118,1-1-1,-1 1 1,0-1-1,1 1 0,-1-1 1,1 1-1,-1-1 1,1 0-1,0 1 1,0-1-1,0 0 1,-1 0-1,1 0 1,0 1-1,0-1 1,1 0-1,-1 0 1,0 0-1,0-1 1,0 1-1,1 0 1,-1 0-1,0-1 1,1 1-1,-1-1 0,1 1 1,1 0-1,6 2-1,1-1 0,-1 0 0,11 1-1,-10-2 16,-3 0-13,19 3 7,0 0 0,-1 2 0,1 1-1,38 16 1,-58-20-12,0 0-1,-1 0 1,1 1 0,-1 0-1,0-1 1,0 2 0,0-1-1,-1 1 1,1-1 0,5 10-1,-8-10 5,0 0 0,0 0 0,0 1 0,0-1 0,-1 1-1,0-1 1,0 1 0,0 0 0,0-1 0,-1 1 0,0 0 0,0 0-1,0-1 1,0 1 0,-1 0 0,-1 5 0,-1 2 56,-1-1 0,0 0 0,0 0 1,-2 0-1,1 0 0,-1-1 0,-1 0 0,1 0 1,-2 0-1,1-1 0,-12 10 0,12-12 8,-1 0 0,0 0-1,0-1 1,-1 0-1,0 0 1,0-1 0,0 0-1,-1-1 1,1 0-1,-1-1 1,0 0 0,0 0-1,-12 1 1,18-3-58,1-1-1,-1 0 1,0 0-1,1 0 1,-1 0-1,0-1 1,1 1-1,-1-1 1,1 0 0,-1 0-1,1 0 1,-1 0-1,1-1 1,0 1-1,-1-1 1,1 0-1,0 0 1,-3-3 0,3 1-16,0 1 0,0-1 0,1 1 0,-1-1 0,1 0 0,0 0 0,0 0 0,0 0 0,1 0 0,0 0 0,-1-1 0,2 1 1,-2-5-1,1-5-27,0 1 0,1-1 0,1 0 0,0 1 1,1-1-1,0 1 0,1-1 0,8-21 0,-3 15 4,1 0 0,2 0 0,-1 1 0,20-24 0,59-63 46,2-4 56,-86 104-73,0-1 0,-1-1-1,1 1 1,-2-1 0,1 0-1,3-10 1,-7 16-10,1 1-1,-1 0 0,0-1 1,1 1-1,-1 0 1,0-1-1,0 1 1,0-1-1,0 1 1,0 0-1,-1-1 0,1 1 1,0 0-1,0-1 1,-1 1-1,1 0 1,-1-1-1,1 1 1,-1 0-1,0 0 0,0-1 1,1 1-1,-1 0 1,0 0-1,0 0 1,0 0-1,0 0 1,0 0-1,0 0 0,0 1 1,-1-1-1,1 0 1,0 1-1,0-1 1,-1 0-1,1 1 1,0 0-1,-1-1 0,1 1 1,0 0-1,-1-1 1,1 1-1,-1 0 1,1 0-1,-3 1 1,-3-2-92,0 1 1,1 1 0,-1-1 0,0 1 0,0 1 0,1-1-1,-1 1 1,0 0 0,1 0 0,0 1 0,-1 0 0,1 0 0,0 1-1,1-1 1,-1 1 0,1 1 0,-1-1 0,1 1 0,-5 6 0,-3 9-289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14027,'0'7'319,"0"1"0,0-1 0,-1 1 0,1-1 0,-2 1 0,1-1 0,-1 0 0,0 0 0,-1 1 0,-4 9 0,-3 10 793,0 4-590,1 0 0,1 1 0,1 0 0,-3 50 0,13-70-361,3-13-19,7-17 44,14-33 211,-17 30-160,1 1-1,1 0 1,1 0-1,0 1 1,29-31 0,-40 48-211,0 1 1,0-1-1,0 0 1,0 1-1,0 0 1,0-1 0,1 1-1,-1 0 1,0 0-1,1 0 1,-1 1-1,1-1 1,-1 0 0,1 1-1,3-1 1,-4 2-12,0-1 0,0 0 0,0 1 0,0-1 0,-1 1 0,1-1 0,0 1 0,0 0 0,0 0 0,0 0 0,-1 0 0,1 0 0,0 0 0,-1 1 0,1-1 0,-1 0 0,0 1 0,1-1 0,1 4 0,1 1 13,0 0 1,0 1-1,-1 0 0,4 12 0,1 0 125,-6-18 162,-1-5-200,0-8-1,-5-23 52,-2 0 0,-1 0 0,-20-56 0,35 96-905,0-1 1,0 0-1,1 0 1,13 5-1,5-5-18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17188,'2'5'1616,"16"-9"-952,7-5-216,16-9 576,10-4-143,11-2-273,4-2-344,1-3 0,0 5-80,-4 3-160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16452,'12'0'2152,"5"0"-1264,4 2-264,5 1 1233,7 2-649,3-3-224,8 0-296,-1-1-152,2-1-360,-2 0-160,-9 0-336,-2 2-232,-12 5-520,-5 6-264,-13 3 920,-8 2-280,-8 8-81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9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19364,'0'7'1793,"11"-2"-1009,6-4-288,10-5 848,8-3-288,6-5-400,8-2-231,3-5-1058,-2 3 801,-7 5-296,1 1-96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17188,'3'12'1643,"1"-11"-840,7-18-215,-4 3-83,109-193 1299,44-76-1526,-157 279-279,0-3-1,1 1 0,0-1 0,0 1 0,1 1 0,10-12 0,-15 17 1,0 0 1,1 0 0,-1 0 0,0 0 0,0 0-1,0-1 1,0 1 0,0 0 0,1 0 0,-1 0-1,0 0 1,0 0 0,0 0 0,1 0 0,-1 0-1,0 0 1,0 0 0,0 0 0,1 0 0,-1 0 0,0 0-1,0 0 1,0 0 0,1 0 0,-1 0 0,0 0-1,0 0 1,0 0 0,1 0 0,-1 0 0,0 0-1,0 0 1,0 0 0,1 0 0,-1 1 0,0-1-1,0 0 1,0 0 0,0 0 0,0 0 0,1 0 0,-1 1-1,0-1 1,0 0 0,0 0 0,0 0 0,0 1-1,0-1 1,0 0 0,0 0 0,0 0 0,0 1-1,0-1 1,0 0 0,0 0 0,0 0 0,0 1-1,0-1 1,0 0 0,0 15-8,-15 106-6,-8 76 251,20-153-494,2 0 1,7 64 0,-5-98 42,-1-7 152,0 0-1,0 0 1,0-1-1,1 1 1,-1 0-1,1 0 0,0 0 1,0-1-1,0 1 1,0 0-1,0-1 1,4 5-1,-5-7 57,0 1-1,0-1 0,0 0 1,0 0-1,0 0 1,1 0-1,-1 0 0,0 0 1,0 0-1,0 1 1,0-1-1,1 0 0,-1 0 1,0 0-1,0 0 0,0 0 1,1 0-1,-1 0 1,0 0-1,0 0 0,0 0 1,1 0-1,-1 0 1,0 0-1,0 0 0,0 0 1,1 0-1,-1 0 1,0 0-1,0-1 0,0 1 1,0 0-1,1 0 0,-1 0 1,0 0-1,0 0 1,0 0-1,0-1 0,1 1 1,-1 0-1,0 0 1,0 0-1,0 0 0,0-1 1,10-15-416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19124,'-3'43'1488,"1"10"-1152,0 3-167,2 1 463,3-2-280,3-9-816,2-6-681,4-12 961,-1-5-184,2-17-168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33 15267,'-1'-2'143,"-1"-1"-1,0 1 1,1-1 0,-1 1-1,0-1 1,0 1-1,0 0 1,-1 0-1,1 0 1,0 0-1,-1 1 1,-5-4 0,6 5-83,0-1-1,0 1 1,0 0 0,0 0 0,0 0 0,0 0 0,0 0 0,0 0 0,-1 0 0,1 1-1,0-1 1,0 1 0,0 0 0,0-1 0,0 1 0,0 0 0,1 0 0,-1 0 0,-3 3 0,-6 4 122,0 1 1,0 1 0,1 0 0,0 0 0,1 1 0,0 0 0,1 0-1,0 1 1,1 0 0,0 1 0,-8 21 0,7-12-50,0 1 0,2 0 0,0 0 0,2 0-1,0 0 1,0 28 0,4-39-75,0-1 0,1 0-1,1 0 1,-1 0-1,2 0 1,-1-1 0,1 1-1,1 0 1,7 14 0,-9-22-45,-1 1-1,1-1 1,1 0 0,-1 0 0,0 0 0,1 0 0,-1 0 0,1-1 0,0 1 0,0-1 0,0 1-1,0-1 1,0 0 0,1 0 0,-1-1 0,0 1 0,1-1 0,0 0 0,-1 1 0,1-1 0,0-1-1,-1 1 1,1-1 0,0 1 0,0-1 0,0 0 0,0-1 0,-1 1 0,1-1 0,6-1-1,-1-1 32,-1 0 0,1-1 0,-1 0 0,0-1 0,0 0 0,0 0 0,0-1-1,-1 0 1,0 0 0,0 0 0,-1-1 0,0 0 0,0-1 0,-1 1 0,0-1-1,0 0 1,0-1 0,-1 1 0,4-13 0,-7 20-17,-1-1-1,0 1 1,1 0-1,-1 0 1,0 0 0,0 0-1,0 0 1,0-1-1,0 1 1,0 0-1,0 0 1,0 0 0,0-1-1,0 1 1,-1 0-1,1 0 1,-1 0 0,1 0-1,-1 0 1,1 0-1,-1 0 1,1 0 0,-1 0-1,0 0 1,1 0-1,-3-1 1,1 1 13,0 0 0,0 0 0,0 0 1,0 0-1,0 1 0,0-1 0,-1 1 0,1 0 0,0-1 1,0 1-1,0 0 0,-1 0 0,-2 1 0,-8 1 61,0 1-1,0 0 0,-19 7 1,21-6-716,0 1 1,-16 9 0,36-15-164,11-4 257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18852,'5'-1'279,"0"0"0,1 0 0,-1 1 0,1 0 0,-1 0 0,0 1 0,1-1 0,-1 1 0,0 0 0,1 1 0,-1-1 0,0 1 0,5 2 0,-7-2-161,1 1 0,-1-1 0,0 0 0,0 1 0,0 0-1,0-1 1,0 1 0,0 0 0,-1 1 0,1-1 0,-1 0-1,0 1 1,0-1 0,-1 1 0,1 0 0,-1-1 0,1 1 0,0 5-1,-1 1-59,0 0 0,0-1 0,-1 1-1,-1 0 1,1-1 0,-2 1 0,1-1-1,-1 1 1,-1-1 0,0 0 0,-4 11 0,-11 42 53,18-62-111,0 1 1,0-1 0,0 1 0,0-1-1,0 1 1,0-1 0,0 1 0,0-1-1,1 0 1,-1 1 0,0-1 0,0 1 0,0-1-1,1 1 1,-1-1 0,0 1 0,0-1-1,1 0 1,-1 1 0,0-1 0,1 1 0,-1-1-1,0 0 1,1 0 0,-1 1 0,1-1-1,-1 0 1,1 0 0,-1 1 0,1-1-1,-1 0 1,1 0 0,-1 0 0,0 0 0,1 0-1,-1 1 1,1-1 0,-1 0 0,1 0-1,0 0 1,0-1 0,26 0 11,-22 0-12,7-1-5,0 1 1,0 1-1,0 0 1,0 1-1,0 0 1,23 5-1,-31-5 7,-1 0 0,1 0-1,-1 1 1,1-1-1,-1 1 1,1 0 0,-1 0-1,0 0 1,0 0 0,0 1-1,0-1 1,0 1-1,-1 0 1,1 0 0,-1 0-1,0 0 1,0 0-1,0 0 1,0 1 0,0-1-1,-1 1 1,0-1-1,1 1 1,-1 0 0,1 7-1,-2-2 61,0 0-1,0 0 1,0-1 0,-1 1-1,-1 0 1,0 0-1,0 0 1,0-1 0,-1 1-1,0-1 1,-1 0 0,0 0-1,0 0 1,-1 0-1,0-1 1,0 0 0,-1 0-1,0 0 1,-10 9-1,15-15-82,0 0 0,-1 0-1,1 0 1,0 0-1,-1 0 1,1 0-1,0 0 1,-1 0 0,0 0-1,1-1 1,-1 1-1,1 0 1,-1-1-1,0 0 1,1 1 0,-1-1-1,0 0 1,0 0-1,1 0 1,-1 0-1,0 0 1,1 0-1,-1 0 1,0-1 0,1 1-1,-1-1 1,0 1-1,1-1 1,-1 0-1,1 1 1,-1-1 0,1 0-1,-1 0 1,1 0-1,0 0 1,-1 0-1,1-1 1,0 1 0,0 0-1,0-1 1,-1-1-1,-11-15-240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17324,'3'-6'266,"-1"0"1,1 1 0,0-1-1,0 1 1,0-1 0,1 1-1,-1 0 1,1 0-1,1 1 1,-1-1 0,1 1-1,0 0 1,0 0 0,0 0-1,0 1 1,1 0-1,6-3 1,-6 3-120,2 0 0,-1 1 0,0-1-1,0 2 1,1-1 0,-1 1 0,1 0 0,0 0-1,-1 1 1,1 0 0,-1 1 0,1 0 0,13 3-1,-17-4-123,-1 1-1,0 0 0,0 1 0,0-1 1,1 0-1,-1 1 0,0 0 0,-1 0 0,1 0 1,0 0-1,-1 0 0,1 0 0,-1 1 0,1-1 1,-1 1-1,0 0 0,3 5 0,-3-4-7,-1 0-1,1 0 0,-1 1 1,0-1-1,0 1 0,0-1 1,-1 1-1,0-1 1,0 1-1,0 0 0,-1 7 1,-2 2 5,0 0 1,-1 0 0,-1-1-1,0 0 1,-1 0 0,0 0-1,-11 17 1,9-19 1,6-9-18,0 0-1,0 0 0,0 1 1,1-1-1,-1 1 0,1-1 0,-1 1 1,1-1-1,0 1 0,0 0 1,1 0-1,-2 3 0,3-6-3,-1 1-1,0-1 0,1 1 1,-1-1-1,0 1 0,1-1 0,-1 1 1,1-1-1,-1 0 0,1 1 1,-1-1-1,1 0 0,0 1 1,-1-1-1,1 0 0,-1 0 1,1 1-1,0-1 0,-1 0 1,1 0-1,-1 0 0,1 0 0,0 0 1,-1 0-1,2 0 0,21 0-13,-19 0 10,40-2-73,-31 1 25,1 0 0,-1 1 0,1 0-1,-1 1 1,0 1 0,1 0 0,-1 0 0,21 8 0,-31-9 43,-1 1 1,1-1 0,-1 1 0,0-1-1,0 1 1,1 0 0,-1 0 0,0 0-1,-1 0 1,1 0 0,0 1 0,-1-1-1,1 0 1,-1 1 0,0-1 0,0 1 0,0 0-1,0-1 1,0 1 0,0 0 0,-1-1-1,1 1 1,-1 0 0,0 0 0,0 0-1,0-1 1,0 1 0,-1 0 0,1 0-1,-2 4 1,0 3 51,-1 0 1,0-1-1,-1 0 0,0 1 0,-1-1 1,1-1-1,-10 13 0,3-6 94,-1-1-1,0-1 0,-1-1 1,0 1-1,-23 15 1,25-21-37,0 0 0,0-1 0,-1 0 1,0 0-1,0-2 0,0 1 0,0-2 0,-20 5 1,29-8-154,0 0 0,0 1 1,0-1-1,1 0 1,-1-1-1,0 1 1,0 0-1,0-1 1,1 0-1,-1 1 0,0-1 1,1 0-1,-1 0 1,-4-3-1,7 4 7,-1-1 1,1 1-1,-1-1 0,1 1 0,-1-1 0,1 1 1,-1-1-1,1 1 0,0-1 0,-1 1 0,1-1 0,0 0 1,0 1-1,-1-1 0,1 1 0,0-1 0,0 0 1,0 1-1,0-1 0,0 0 0,0 1 0,0-1 1,0 0-1,0 0 0,1-1 10,-1 0 0,1 1 0,0-1 0,0 0 0,0 1 0,0-1 0,0 1 0,0-1 0,0 1 0,1 0 0,-1-1 0,1 1 0,1-1 0,3-2-103,0 0 0,0 0 1,0 1-1,1 0 0,11-4 1,17-3-509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17540,'2'12'1864,"2"15"-1064,-1 4-344,1 7 1193,-1 0-705,3 1-536,1-2-512,-1-8 200,1-10-80,-3-19-200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 15507,'-1'-2'102,"1"0"1,-1 1-1,0-1 0,0 1 0,0-1 0,0 1 0,0 0 0,0-1 1,0 1-1,0 0 0,0 0 0,-1 0 0,1-1 0,0 1 0,-1 1 0,1-1 1,-1 0-1,1 0 0,-1 0 0,-2 0 0,2 1 12,-1-1-1,0 1 1,0 0-1,0 0 1,1 0-1,-1 0 1,0 0-1,0 1 1,0-1 0,1 1-1,-5 1 1,0 1 97,-1 1-1,1-1 1,0 1 0,0 1 0,0-1 0,1 1 0,-11 10 0,10-7-113,0 0 1,1 1 0,0 0 0,1 0-1,0 0 1,0 1 0,1-1-1,0 1 1,1 0 0,0 1-1,1-1 1,0 1 0,0-1 0,1 1-1,1-1 1,0 1 0,0 0-1,3 14 1,-1-10-48,0 0 0,2 0-1,0 0 1,0 0 0,2 0 0,0-1-1,0 0 1,1 0 0,1 0 0,0-1-1,1-1 1,11 13 0,-17-21-40,1 0 1,0 0-1,1-1 1,-1 0-1,1 1 1,-1-1-1,1-1 1,0 1-1,0-1 1,0 0-1,0 0 1,1 0-1,-1-1 1,6 2-1,-7-3 0,-1 0 0,0 0-1,1 0 1,-1 0 0,1-1 0,-1 1-1,1-1 1,-1 0 0,0 0-1,1 0 1,-1 0 0,0-1 0,0 1-1,0-1 1,0 0 0,0 0-1,-1 0 1,1 0 0,0 0 0,-1-1-1,1 1 1,-1-1 0,4-5-1,-3 2 36,1 0 0,-1 0-1,0-1 1,-1 1 0,1-1-1,-1 1 1,0-1-1,-1 0 1,0 0 0,0 0-1,0 0 1,-1 0 0,0 1-1,0-1 1,-3-13-1,2 17-19,1 0-1,-1 0 0,0 0 1,0 0-1,0 0 1,-1 0-1,1 0 0,-1 1 1,1-1-1,-1 0 0,0 1 1,0 0-1,0-1 0,-1 1 1,1 0-1,0 0 1,-1 0-1,1 0 0,-1 1 1,0-1-1,1 1 0,-1-1 1,0 1-1,0 0 0,0 0 1,0 0-1,0 1 0,0-1 1,0 1-1,-1-1 1,1 1-1,0 0 0,0 0 1,0 1-1,0-1 0,-6 2 1,2 0-43,-1 0 0,1 0 0,0 0 0,0 1 0,0 0 0,0 1 0,-8 5 0,12-8 9,1 1 1,-1 0 0,1-1 0,0 1-1,0 0 1,0 0 0,0 0-1,0 1 1,0-1 0,0 0-1,1 1 1,-1-1 0,1 1-1,0-1 1,0 1 0,0 0 0,0 0-1,0-1 1,0 1 0,1 0-1,-1 0 1,1 3 0,0-5 6,0 0 1,0 0-1,0 0 0,1 0 1,-1 0-1,0 0 1,0 0-1,1-1 1,-1 1-1,1 0 1,-1 0-1,1 0 1,-1-1-1,1 1 0,0 0 1,-1 0-1,1-1 1,0 1-1,-1 0 1,1-1-1,0 1 1,0-1-1,0 1 1,-1-1-1,1 0 0,0 1 1,0-1-1,0 0 1,0 1-1,0-1 1,0 0-1,0 0 1,0 0-1,0 0 1,0 0-1,-1 0 0,1 0 1,2-1-1,25-1-123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 16844,'-4'2'225,"-1"-1"0,1 1 0,0 0 0,0 1 0,0-1 1,0 1-1,0-1 0,0 1 0,1 0 0,-1 0 0,1 1 1,0-1-1,0 1 0,0 0 0,0 0 0,1 0 0,0 0 1,-4 7-1,4-4-47,-1 0 0,0 0 1,1 0-1,1 1 1,-1-1-1,1 0 0,0 1 1,1-1-1,0 1 0,1 14 1,-1-20-162,1-1 1,-1 1-1,0 0 1,0 0 0,1 0-1,-1-1 1,1 1-1,0 0 1,0 0 0,-1-1-1,1 1 1,0-1 0,0 1-1,0-1 1,0 1-1,1-1 1,-1 1 0,0-1-1,1 0 1,-1 0-1,1 0 1,1 1 0,-1-1-9,0-1-1,0 0 1,0 1 0,0-1 0,-1 0 0,1 0 0,0 0 0,0-1 0,0 1 0,0 0 0,0-1-1,0 1 1,-1-1 0,1 0 0,0 1 0,0-1 0,2-1 0,3-3 12,1 0-1,-1-1 1,0 0 0,0 0-1,-1 0 1,0 0 0,10-14-1,-5 2 70,-1 0 0,0-1 0,10-30 0,-16 38 3,-1 0 0,0 0 0,0-1 0,-1 1 0,-1-1 0,0 1 1,-1-23-1,-2 27 95,-2 12-89,-2 15-29,2 13 2,-1 43 1,5-63-128,1 0 1,0 0-1,0 0 0,1-1 1,1 1-1,6 17 1,-9-28 3,1-1 0,-1 1 0,1 0 0,-1-1 1,1 1-1,0-1 0,0 0 0,-1 1 1,1-1-1,0 1 0,0-1 0,0 0 0,1 0 1,-1 0-1,0 0 0,0 0 0,1 0 0,-1 0 1,1 0-1,-1 0 0,1 0 0,-1-1 0,1 1 1,-1-1-1,1 1 0,-1-1 0,1 0 0,0 1 1,-1-1-1,3 0 0,-1-1-8,0 0 0,0 0 0,0 0-1,0 0 1,0-1 0,0 1 0,-1-1 0,1 0 0,0 0 0,-1 0-1,1 0 1,-1 0 0,0 0 0,3-4 0,13-16-529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46 15731,'0'-1'52,"0"1"-1,0 0 1,0 0-1,0-1 1,0 1 0,0 0-1,0-1 1,-1 1-1,1 0 1,0 0-1,0-1 1,0 1-1,0 0 1,0 0-1,0 0 1,0-1-1,-1 1 1,1 0 0,0 0-1,0-1 1,0 1-1,-1 0 1,1 0-1,0 0 1,0 0-1,0-1 1,-1 1-1,1 0 1,0 0-1,0 0 1,-1 0-1,1 0 1,0 0 0,0 0-1,-1 0 1,1 0-1,0 0 1,0 0-1,-1 0 1,1 0-1,0 0 1,-1 0-1,1 0 1,0 0-1,0 0 1,-1 0 0,1 0-1,0 0 1,0 0-1,-1 1 1,1-1-1,0 0 1,0 0-1,-1 0 1,-14 10 574,9-5-313,-1 1-1,2 0 1,-1 1-1,1-1 1,0 1-1,0 0 1,1 1 0,0-1-1,0 1 1,-4 13-1,2-2-85,0-1 0,1 1-1,-3 29 1,6-31-125,2-1-1,0 1 1,0-1-1,5 24 1,-4-32-69,1 0 0,0 0 0,0 0 0,1 0 0,0 0 0,1 0 0,-1-1 0,2 1 0,-1-1 0,7 9 0,-9-14-23,0 0 1,0 0-1,0 0 0,0-1 1,0 1-1,0 0 1,0-1-1,0 0 0,1 1 1,-1-1-1,0 0 1,1 0-1,-1 0 0,1 0 1,0-1-1,-1 1 1,1-1-1,5 1 0,-5-2 2,1 1 0,-1-1-1,1 0 1,0 0 0,-1 0 0,0 0-1,1-1 1,-1 1 0,0-1-1,0 0 1,1 0 0,2-3-1,3-3 18,1-1-1,-2 0 1,1-1 0,-1 0-1,-1 0 1,11-19-1,-8 10 25,-1-1-1,0 0 0,-2-1 0,9-36 0,-13 43-17,0-1 0,-1 0-1,-1 1 1,-1-1-1,0 0 1,-1 1-1,-5-28 1,5 37-33,-1 0 0,0 0 1,1 0-1,-2 1 0,1-1 0,-1 1 0,1 0 1,-1 0-1,0 0 0,0 0 0,-1 0 1,1 1-1,-1-1 0,0 1 0,-4-3 1,5 5-52,1-1 0,0 1 1,0 0-1,-1 0 1,1 0-1,0 0 1,-1 0-1,1 1 1,-1-1-1,1 1 0,-1-1 1,0 1-1,1 0 1,-1 0-1,1 0 1,-1 1-1,1-1 0,-1 0 1,1 1-1,-1 0 1,1-1-1,-1 1 1,1 0-1,0 1 1,-1-1-1,1 0 0,0 0 1,0 1-1,0 0 1,-3 2-1,3-2 57,1 0 1,-1 0-1,1 0 1,0 0-1,0 0 0,0 0 1,0 1-1,0-1 0,0 0 1,1 1-1,-1-1 1,1 0-1,-1 1 0,1-1 1,0 1-1,0-1 0,0 1 1,0-1-1,1 0 0,-1 1 1,2 4-1,6 10-244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17732,'0'1'35,"0"-1"1,0 0-1,0 0 1,0 0-1,0 1 0,0-1 1,-1 0-1,1 0 1,0 0-1,0 1 1,0-1-1,0 0 1,0 0-1,0 0 0,0 0 1,-1 1-1,1-1 1,0 0-1,0 0 1,0 0-1,-1 0 0,1 0 1,0 0-1,0 0 1,0 1-1,0-1 1,-1 0-1,1 0 1,0 0-1,0 0 0,-1 0 1,1 0-1,0 0 1,0 0-1,0 0 1,-1 0-1,1 0 1,0 0-1,0 0 0,0 0 1,-1-1-1,1 1 1,0 0-1,0 0 1,0 0-1,-1 0 0,1 0 1,0 0-1,0 0 1,0 0-1,0-1 1,-1 1-1,1 0 1,0 0-1,0 0 0,0 0 1,0-1-1,0 1 1,0 0-1,0 0 1,0 0-1,-1-1 1,1 1-1,0 0 0,0 0 1,0 0-1,0-1 1,0 1-1,0 0 1,-11 17 143,10-15-20,-10 22 160,1 0-1,1 1 1,1 0-1,1 0 1,2 1-1,0 0 1,1 0-1,2 0 1,1 0-1,1 0 1,6 48-1,-5-67-283,0 1 0,1-1 0,0 0 0,0 0 0,1 0 0,0-1 0,0 1-1,7 9 1,-9-14-27,0 0-1,1 0 0,-1-1 0,1 1 1,0 0-1,-1-1 0,1 1 0,0-1 1,0 0-1,0 0 0,0 0 0,0 0 1,0 0-1,1 0 0,-1 0 0,0 0 1,0-1-1,1 0 0,-1 1 0,0-1 1,1 0-1,-1 0 0,0 0 0,1 0 1,-1 0-1,0-1 0,0 1 0,1-1 0,-1 0 1,3 0-1,1-3 22,1 1 0,-1-1 0,0 0 0,0 0 0,0-1 0,0 0 0,-1 0 0,0 0 1,0-1-1,0 1 0,-1-1 0,0 0 0,0-1 0,-1 1 0,1-1 0,-1 1 0,-1-1 0,3-8 0,-4 14-22,-1 0-1,0 0 1,1 1 0,-1-1-1,0 0 1,0 0 0,1 0-1,-1 0 1,0 0 0,0 0 0,0 0-1,0 1 1,0-1 0,0 0-1,0 0 1,-1 0 0,1 0-1,0 0 1,0 0 0,-1 1-1,1-1 1,0 0 0,-1 0-1,1 0 1,-1 1 0,1-1-1,-1 0 1,1 0 0,-1 1-1,0-1 1,1 1 0,-1-1-1,0 0 1,0 1 0,1-1-1,-1 1 1,0 0 0,0-1-1,0 1 1,0 0 0,1-1-1,-1 1 1,0 0 0,0 0-1,0 0 1,0 0 0,0 0-1,0 0 1,0 0 0,0 0-1,1 0 1,-1 0 0,-2 1 0,-3 0-53,0 0 0,0 1 0,1 0 0,-1 0 1,0 0-1,-8 6 0,-53 38-866,55-38 621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93 14027,'-4'-2'332,"1"1"0,0-1 0,0 0 0,0 0 0,0 0 0,0-1 0,0 1 0,1 0 0,-1-1 0,1 0 0,0 0 0,-1 0 0,-2-6 0,5 8-213,-1 0 1,1 0-1,0 0 1,-1 0-1,1 0 1,0 0 0,0 0-1,0 0 1,0 0-1,0-1 1,0 1 0,1 0-1,-1 0 1,0 0-1,0 0 1,1 0-1,-1 0 1,1-2 0,1 1-11,-1 0 0,1 1-1,-1-1 1,1 0 0,0 1 0,0-1 0,0 1 0,-1-1 0,1 1 0,1 0 0,3-2 0,-1 1-54,0 0-1,0 0 1,0 1 0,1-1-1,-1 1 1,0 1 0,1-1 0,-1 1-1,0 0 1,1 0 0,-1 0-1,0 1 1,1 0 0,-1 0-1,0 0 1,0 1 0,1-1-1,-1 1 1,0 1 0,-1-1-1,1 1 1,0-1 0,-1 1-1,0 1 1,1-1 0,-1 1-1,0-1 1,-1 1 0,1 0-1,-1 1 1,0-1 0,0 1-1,0-1 1,0 1 0,-1 0 0,0 0-1,0 0 1,0 0 0,1 10-1,0 1-26,-1 0 0,-1 0 0,0 0 0,-1 0 0,-1 0 0,0 0 1,-5 17-1,-32 112 234,18-76-69,13-43-108,-15 66 226,20-84-270,1 1 0,0-1-1,1 1 1,0-1 0,0 1 0,1-1 0,0 0-1,4 13 1,-5-19-33,1 1-1,0-1 1,0 0-1,0 1 1,0-1-1,1 0 1,-1 0-1,1 0 1,-1 0-1,1 0 1,0 0-1,0 0 1,-1 0-1,1-1 1,1 1-1,-1-1 1,0 1 0,0-1-1,0 0 1,1 0-1,-1 0 1,1 0-1,-1 0 1,0-1-1,1 1 1,0-1-1,-1 1 1,1-1-1,-1 0 1,1 0-1,-1 0 1,1-1-1,-1 1 1,1-1-1,4 0 1,5-3-118,0 0-1,0 0 1,0-1 0,-1 0 0,19-12-1,89-68-984,-99 70 953,20-15-245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18724,'9'33'1592,"-8"11"-1160,-1 6-168,6 12 577,1 0-249,6-2-280,3-1-296,-2-15 1248,-4-7-1160,-10-19 64,-1-8 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18180,'0'-7'241,"1"0"0,0 0 0,0 0 0,1 0 0,0 0 0,0 0 0,1 0 0,-1 1 0,1-1 0,7-10 1,4-4 110,30-33 0,-18 25-39,-9 8-207,89-101 313,-104 120-410,0 0 1,0 0-1,0 0 1,0 1-1,1-1 0,-1 1 1,0-1-1,1 1 0,-1 0 1,1 0-1,3-1 1,-5 2-4,0 0 0,-1 0 0,1 0 0,-1 0 0,1 0 0,-1 0 0,1 0 0,0 0 0,-1 0 0,1 0 0,-1 0 0,1 1 0,-1-1 0,1 0 0,-1 1 0,1-1 0,-1 0 0,1 1 0,-1-1 0,1 0 0,0 1 0,-1 1 10,1-1 0,0 1 0,0-1 1,0 1-1,-1-1 0,1 1 0,-1-1 0,1 1 1,-1-1-1,1 4 0,4 65 709,-5 113 1,-2-95-267,1-14-64,3 0 0,17 117 0,-11-169-571,-5-18-478,-5-14-1042,-2 1 1060,-1 0 0,1 0 0,-1 0 0,-1 1-1,-7-10 1,9 13 386,-17-22-957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15275,'3'-1'1753,"6"1"-817,1 0-328,7-3 1256,3-3-583,12-7-481,6-4-48,13-5-376,5-2-432,4-2 1240,-3 2-1072,-1 2 0,-7 1 32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12459,'-1'49'8072,"1"-49"-8039,0 0-1,0 0 0,0 0 1,0 0-1,0 0 1,0 0-1,0 0 1,1-1-1,-1 1 1,0 0-1,0 0 1,0 0-1,0 0 1,0 0-1,0 0 1,0 0-1,0 0 1,0 0-1,0 0 1,0 0-1,0 0 1,0 0-1,0 0 0,0 0 1,1 0-1,-1 0 1,0 0-1,0 0 1,0 0-1,0 0 1,0 0-1,0 0 1,0 0-1,0 0 1,0 0-1,0 1 1,0-1-1,0 0 1,0 0-1,0 0 1,0 0-1,0 0 1,0 0-1,0 0 0,0 0 1,1 0-1,-1 0 1,0 0-1,0 0 1,0 0-1,0 0 1,0 0-1,0 0 1,0 0-1,0 0 1,0 1-1,0-1 1,0 0-1,0 0 1,0 0-1,0 0 1,0 0-1,4-8 720,2-13-324,86-593 1139,-83 540-1550,-6 138 25,-4 46-82,-1-17-283,19 175-1,-11-239-864,-1-22 320,-2-19 70,-2-9 129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18796,'7'-3'3715,"18"2"-2505,-8 0-790,2-3-283,-1 0 0,0-2 0,0 0 0,-1-1 1,21-11-1,30-12-30,-66 29-104,0 0 0,0 1 1,0-1-1,0 1 0,0-1 1,0 1-1,0 0 1,0 0-1,0 0 0,0 0 1,0 0-1,0 0 0,2 1 1,-3 0-2,0-1 1,1 1 0,-1 0-1,0-1 1,0 1 0,0 0 0,0 0-1,0 0 1,0 0 0,-1 0-1,1 0 1,0 0 0,0 0 0,-1 0-1,1 1 1,-1-1 0,1 0-1,-1 0 1,1 0 0,-1 1 0,0-1-1,1 2 1,3 31 75,-2-1 0,-1 1 0,-1-1 1,-6 39-1,1-5 50,0 12-47,0-20-442,6 107 1,-3-171-78,0 0 1,0 0-1,0 0 1,-1 1-1,-4-7 1,2 1 9,-11-14-333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4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17836,'1'-10'1808,"12"3"-1040,4 1-288,11-1 881,2 0-265,10-6-344,0 0-192,3-5-1080,-1-2 648,-8 0-184,-4 1-80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2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13187,'-9'-3'7131,"29"6"-5586,11 1-997,4-5-325,1-2 0,-1-1 0,0-2 0,46-14 0,-1 0-547,-77 20 173,-1-1 0,1 0-1,0 1 1,-1 0 0,1-1 0,0 1-1,0 0 1,-1 0 0,1 1 0,0-1-1,-1 1 1,1-1 0,4 2 0,-2 1-322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18 125 17540,'-7'50'1828,"-2"32"-32,8-71-1437,1-1-1,0 0 1,1 1-1,0-1 1,4 17 0,-4-26-336,-1-1 1,0 1 0,0 0 0,0 0-1,0 0 1,1 0 0,-1-1 0,0 1-1,1 0 1,-1 0 0,1-1 0,-1 1-1,1 0 1,-1 0 0,1-1 0,-1 1-1,1-1 1,0 1 0,-1-1 0,1 1-1,0-1 1,-1 1 0,1-1 0,0 1-1,0-1 1,0 0 0,-1 1 0,3-1-1,-2 0-9,0-1 0,1 1-1,-1 0 1,1-1-1,-1 1 1,1-1 0,-1 0-1,0 1 1,1-1-1,-1 0 1,0 0 0,0 0-1,0 0 1,2-2-1,5-6-4,-1 1 0,0-2 0,6-11 0,33-66 97,3-6 113,-48 91-212,-1 1 0,1-1-1,0 1 1,0-1 0,0 1-1,0 0 1,0-1 0,1 1 0,-1 0-1,0 0 1,1 0 0,-1 0-1,0 0 1,1 0 0,-1 0-1,3-1 1,-3 3-2,0-1 0,0 0 0,0 1 0,0-1 0,-1 1 0,1-1 0,0 1 1,0-1-1,0 1 0,-1-1 0,1 1 0,0 0 0,-1-1 0,1 1 0,-1 0 0,1 0 0,0-1 0,-1 1 0,0 0 0,1 0 0,-1 0 0,1 0 0,-1 0 0,0 0 0,0-1 0,0 1 1,1 0-1,-1 0 0,0 2 0,18 108 337,-18-110-335,1 1-1,-1-1 0,0 0 1,1 1-1,-1-1 0,0 0 1,1 0-1,0 0 0,-1 1 1,1-1-1,0 0 0,0 0 1,-1 0-1,1 0 0,0 0 1,0 0-1,0 0 0,0 0 1,0 0-1,2 0 1,-1 0-3,-1-1 0,0 0 1,0 0-1,0 0 1,1 0-1,-1 0 1,0 0-1,0 0 0,1 0 1,-1-1-1,0 1 1,0 0-1,0-1 1,0 1-1,0-1 1,1 1-1,-1-1 0,1 0 1,4-4 2,1 0 1,-1-1-1,0 0 1,0 1 0,7-12-1,10-15 14,20-39 1,6-10-5,-49 80-16,1 0 0,-1 0 1,1 0-1,0 0 0,-1 0 0,1 0 0,0 0 0,0 0 1,0 0-1,-1 0 0,1 0 0,0 1 0,0-1 0,0 0 1,0 1-1,0-1 0,0 1 0,1-1 0,-1 1 1,0-1-1,0 1 0,0 0 0,2-1 0,-2 2 2,0 0 0,0 0-1,-1 0 1,1-1 0,0 1-1,0 0 1,0 0-1,-1 0 1,1 0 0,0 1-1,-1-1 1,1 0 0,-1 0-1,0 0 1,1 0 0,-1 1-1,0-1 1,0 0 0,1 0-1,-1 1 1,0 1 0,4 49 27,-4-39-74,1 1 0,0 0-1,1 0 1,1-1 0,0 1-1,0-1 1,9 18 0,-12-30 40,0-1 1,0 1 0,0-1 0,1 0 0,-1 1-1,0-1 1,0 1 0,1-1 0,-1 1-1,0-1 1,1 0 0,-1 1 0,0-1 0,1 0-1,-1 1 1,1-1 0,-1 0 0,0 0-1,1 0 1,-1 1 0,1-1 0,-1 0 0,1 0-1,-1 0 1,1 0 0,-1 0 0,1 1-1,0-1 1,10-11 155,3-24-10,-13 32-212,10-34-14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17876,'-4'5'1856,"0"0"-1320,-1 1-224,5-2 1001,9 0-769,1-2-56,9-2-144,1-2-136,8-6-72,3-3-48,0-6-8,2-3-48,0-1-144,-1-1-216,-2 4-632,-5 0 840,-3 3-160,-3 5-80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5 510 16476,'-5'4'1449,"6"-10"-564,6-14-123,-6 19-746,93-186 1709,-50 106-1540,65-136 1007,-107 215-721,-2 4-155,-3 10-15,-4 18-59,-6 21-21,2 0-1,2 1 1,3 0 0,0 66 0,6-105-251,1-1-1,3 24 1,-3-33-25,0 0 0,0 0 1,0-1-1,0 1 0,0 0 0,0 0 0,1-1 0,1 4 1,-2-6 2,0 1 0,-1 0 0,1 0 0,0-1 0,0 1 0,-1 0 0,1-1 0,0 1 0,0-1 0,0 1 0,0-1 0,0 0 0,0 1 0,0-1 0,0 0 0,0 0 1,0 1-1,0-1 0,0 0 0,0 0 0,0 0 0,0 0 0,1-1 0,1 1 9,-1-1 1,0 0-1,0 0 0,0 0 1,0 0-1,0-1 0,0 1 1,0-1-1,0 1 0,-1-1 1,1 1-1,0-1 0,-1 0 1,1 0-1,-1 0 0,2-2 1,-3 3 19,17-23-485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20244,'-11'55'1809,"1"-7"-1321,0 2-200,3-2 592,5-4-368,2-5-1000,0-8 1672,9-15-1160,5-7-80,3-11-8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13555,'3'-5'1050,"-2"3"-675,0-1 0,0 1 1,1 0-1,-1-1 0,0 1 1,1 0-1,0 0 0,0 0 0,-1 1 1,1-1-1,0 0 0,0 1 1,5-3-1,-7 5-137,1 1-1,0-1 1,-1 1 0,0 0-1,1-1 1,-1 1-1,0 0 1,0-1 0,0 1-1,0 0 1,0-1 0,0 1-1,0 0 1,-1 2 0,-14 77 1236,9-53-1347,0 0 0,2 0 0,2 0 0,0 1 0,3 36 0,-1-63-124,0-1 0,0 1 0,1 0 0,-1-1 0,0 1 0,1-1 0,-1 1 0,1-1 0,-1 1 0,1-1 0,0 1 0,0-1 0,0 0 0,-1 1 0,1-1 0,0 0 0,1 0 0,-1 0 0,0 0 0,0 0 0,2 2-1,-1-3-1,-1 0 0,1 1-1,-1-1 1,1 0 0,0 1-1,-1-1 1,1 0 0,0 0-1,-1-1 1,1 1 0,0 0-1,-1 0 1,1-1 0,-1 1-1,1-1 1,2-1 0,7-4-79,0 0 0,-1-1-1,1 0 1,11-12 0,-14 12-80,25-20-578,3-1-2153,49-52 1,-82 77 2534,-1 0 0,1 0 1,-1 0-1,0 0 1,0 0-1,0 0 0,0-1 1,0 1-1,-1-1 1,0 1-1,0-1 0,1-4 1,-2 8 334,0 0 0,0 0-1,1-1 1,-1 1 0,0 0 0,0 0 0,0 0 0,0-1 0,0 1 0,0 0 0,0 0 0,0-1 0,0 1-1,0 0 1,0 0 0,-1-1 0,1 1 0,0 0 0,0 0 0,0 0 0,0-1 0,0 1 0,0 0 0,0 0 0,-1 0-1,1 0 1,0-1 0,0 1 0,0 0 0,0 0 0,-1 0 0,1 0 0,0 0 0,0-1 0,0 1 0,-1 0 0,-8 4 269,-8 12 955,8 1-358,1 1 0,1 0 0,1 0-1,0 0 1,1 1 0,-2 23 0,5-37-678,-4 27 947,-2 36 0,8-57-956,-1 0 1,2 0-1,-1 0 0,1 0 1,1 0-1,6 21 1,-8-30-194,1 0 0,-1 0 1,1-1-1,-1 1 0,1 0 1,0 0-1,0 0 0,0-1 0,0 1 1,1-1-1,-1 1 0,0-1 1,0 1-1,1-1 0,-1 0 1,1 0-1,0 1 0,-1-1 1,1 0-1,0 0 0,-1-1 1,1 1-1,0 0 0,0-1 1,0 1-1,0-1 0,0 1 1,2-1-1,0 0-16,-1-1-1,1 0 1,0 0-1,-1 0 1,1 0-1,-1-1 1,1 1-1,-1-1 1,1 0-1,-1 0 1,0 0-1,0 0 1,5-6-1,25-25-455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15747,'-4'47'5781,"2"-32"-5096,1 0 0,0 0-1,3 30 1,-2-41-664,1 0-1,0 0 1,0 0 0,0 0-1,0-1 1,1 1-1,-1 0 1,1-1 0,0 1-1,0-1 1,0 1-1,1-1 1,-1 0 0,1 0-1,0 0 1,0-1 0,0 1-1,0 0 1,0-1-1,4 2 1,-2-1-19,-1 0 1,0 0-1,0 0 0,0 1 1,-1-1-1,1 1 0,-1 0 1,0 0-1,0 0 1,0 1-1,-1-1 0,1 0 1,-1 1-1,0 0 0,0 0 1,-1 0-1,1-1 1,-1 1-1,0 0 0,-1 1 1,1-1-1,-1 0 0,-1 9 1,0 6-6,-1 1 0,-1-1 0,-1 0 0,-11 31 1,-11 21 20,23-64 10,-1-1 0,0 0 1,0-1-1,0 1 0,-1 0 0,0-1 0,-9 8 1,14-13-24,-1-1 0,1 1 1,0-1-1,-1 1 0,1-1 1,-1 0-1,1 1 1,-1-1-1,1 1 0,-1-1 1,1 0-1,-1 0 0,1 1 1,-1-1-1,1 0 0,-1 0 1,1 0-1,-1 0 0,0 1 1,1-1-1,-1 0 0,1 0 1,-1 0-1,0 0 1,1 0-1,-1-1 0,1 1 1,-1 0-1,0 0 0,0-1 1,0 1 2,1-1-1,-1 0 1,0 0 0,1 0 0,0 0 0,-1 0 0,1 0 0,-1 0 0,1 0 0,0 0 0,0 0 0,0-1 0,-1 1 0,1 0 0,0-1 0,0-6 29,1-1 0,0 1 1,2-13-1,3 2 1,1-1 1,1 2-1,0-1 0,1 1 0,1 0 0,1 1 0,14-18 0,99-107 331,-109 127-301,24-25 109,-18 20-35,-1-1 0,-1 0 0,-1-2 0,16-26 0,-32 47-123,-1-1 1,0 1-1,1 0 1,-1-1 0,-1 1-1,1-1 1,0 1-1,0-1 1,-1 1-1,0-1 1,1 0 0,-1 1-1,0-1 1,0 0-1,-1 1 1,1-1-1,-1-3 1,0 4-11,0 1 0,0-1 0,0 1-1,0-1 1,0 1 0,0-1 0,0 1 0,-1 0 0,1 0-1,0-1 1,-1 1 0,1 0 0,-1 0 0,1 0 0,-1 1-1,0-1 1,1 0 0,-1 1 0,0-1 0,1 1 0,-1-1-1,0 1 1,0 0 0,1 0 0,-1 0 0,-2 0 0,-6 0-30,0 1 0,0 0 0,0 0 1,0 1-1,0 1 0,0 0 0,0 0 0,1 0 1,-14 9-1,8-5-146,1 2 1,0 0-1,0 1 1,-24 23-1,30-26-66,5-8-80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0:3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 14995,'1'-1'128,"-1"1"1,1-1-1,-1 0 0,0 0 0,1 0 0,-1 0 1,0 0-1,0 0 0,0 0 0,0 0 0,0 0 1,0 0-1,0-1 0,0 0 0,0 1-54,-1 1 0,1-1 0,0 1 0,0 0 0,-1-1 0,1 1 0,0-1 0,0 1 0,-1 0 0,1 0 0,0-1 0,-1 1 0,1 0 0,-1-1 0,1 1 0,0 0 0,-1 0 0,1 0 0,-1-1 0,1 1 0,-1 0 0,1 0 0,-1 0 0,-1 0 97,0 0 0,0 0 0,0 0 0,0 0 0,0 1 0,0-1 0,0 1 0,0-1 0,0 1-1,0 0 1,0 0 0,0 0 0,-2 1 0,-5 5 2,0 0-1,1 1 1,0 0-1,0 0 1,1 1-1,0 0 1,1 0-1,0 0 1,0 1-1,1 0 1,0 0-1,1 1 0,-6 19 1,6-17-113,1 1 1,0-1-1,1 1 1,1-1-1,0 1 0,1 0 1,0 0-1,1-1 1,1 1-1,5 25 0,-5-34-26,0 1 0,0-1 0,0 0 0,1-1 0,-1 1 0,1 0 0,0-1 0,6 8-1,-7-11-17,-1 0-1,0 1 1,1-1-1,-1 0 0,1 0 1,-1 0-1,1 0 1,-1 0-1,1 0 1,0-1-1,0 1 0,-1-1 1,1 1-1,0-1 1,0 1-1,0-1 1,0 0-1,-1 0 0,1 0 1,0 0-1,0 0 1,0 0-1,0-1 1,-1 1-1,1-1 0,0 1 1,0-1-1,1-1 1,3-1 27,-1 0 0,0-1 0,0 1 0,-1-1 0,1 0 0,-1-1 0,0 1 0,0-1 0,0 0 0,-1 0 0,4-7 0,3-5 98,-1-1 0,7-21 0,-9 21-32,-2 0 1,0 0 0,-1 0 0,4-34-1,-8 45-106,0 0 0,0 0 0,-1 0-1,0 0 1,0 0 0,-4-13 0,4 16-41,-1 1 0,1 0 0,-1-1 0,0 1 0,0 0 0,0 0 1,0 0-1,0 1 0,0-1 0,-1 0 0,0 1 0,1 0 0,-1-1 0,-5-1 1,6 2 25,-1 1 1,0-1 0,0 1 0,0 0 0,0 0 0,0 1 0,0-1-1,0 1 1,-6-1 0,8 1 12,0 0 1,0 0-1,0 0 0,0 0 0,-1 0 1,1 1-1,0-1 0,0 0 0,0 1 1,0-1-1,0 1 0,0-1 1,0 1-1,0-1 0,0 1 0,0 0 1,0 0-1,0-1 0,1 1 0,-1 0 1,0 0-1,0 0 0,1 0 0,-1 0 1,1 0-1,-1 0 0,0 2 1,-4 12-171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2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14683,'0'4'288,"-1"1"1,0-1-1,0 1 0,0-1 1,0 0-1,-1 0 0,-2 5 1,-4 13 334,-6 35 150,3 1-1,2 0 1,-1 70-1,9 182-315,4-188 129,-2-60-252,-4 702 1978,-5-194-1898,-5 135-84,-63 632-188,57-1034-157,-4 158-14,-14 203-24,-19 256-93,57-746-2076,-1-169 1411,-2-6 201,-3-9-50,-2-8-4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2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4 334 16684,'0'1'-33,"-1"-1"0,1 1 0,-1-1 0,1 1 0,0 0 0,0-1 1,-1 1-1,1-1 0,0 1 0,0 0 0,-1-1 0,1 1 1,0 0-1,0-1 0,0 1 0,0 0 0,0 0 0,0-1 0,0 1 1,0 0-1,0-1 0,1 1 0,-1 0 0,0-1 0,0 1 1,1 0-1,-1-1 0,0 1 0,1-1 0,-1 1 0,1 0 0,1 0 335,0 0 0,0 0-1,1 0 1,-1 0-1,0 0 1,0-1-1,1 1 1,2-1-1,7 3-631,19 2 656,0-1 0,0-1-1,0-1 1,49-5 0,122-24 471,16-2 36,162 38-103,-151 3-669,273-25 31,-152-1 41,175 15 46,352-12-98,-179-43-74,20-1 0,-573 47-9,988-69 0,452 16 30,-249 24 213,-1108 25-39,362 29-1,-147-1-889,-434-13-602,-10 1-314,1-3 1539,0-1 0,0 0 1,-1 0-1,1 0 0,0 0 1,0 0-1,0 1 0,-1-1 1,1 0-1,0 0 0,0 0 0,-1 0 1,1 0-1,0 0 0,0 0 1,0 0-1,-1 0 0,1 0 1,0 0-1,0 0 0,-1 0 1,1 0-1,0 0 0,0 0 0,-1 0 1,1 0-1,0 0 0,0 0 1,0 0-1,-1 0 0,1 0 1,0 0-1,0-1 0,0 1 1,-1 0-1,1 0 0,0 0 1,0 0-1,0-1 0,-1 1 0,1 0 1,0 0-1,0 0 0,0-1 1,0 1-1,0 0 0,0 0 1,0 0-1,0-1 0,-1 1 1,1 0-1,0 0 0,0-1 1,0 1-1,0-9-417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2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15371,'2'-11'1202,"-2"9"-945,0 1 1,0 0-1,0 0 0,0-1 0,0 1 1,0 0-1,1 0 0,-1-1 1,0 1-1,1 0 0,-1 0 0,1 0 1,0 0-1,0-2 0,1 2-177,-1 1 0,0 0 0,1 0 0,-1 0 0,0-1 0,1 1-1,-1 0 1,0 0 0,1 1 0,-1-1 0,0 0 0,1 0 0,-1 1 0,0-1-1,0 1 1,1-1 0,1 2 0,25 6-65,43 8 1,3 0-10,-70-15 12,0 1 0,-1-1 0,1 1 0,-1-1 0,1 1 0,-1 0 0,0 0 0,0 1 0,0-1 0,0 1 0,0-1 0,0 1 0,-1 0 0,1 0 0,-1 0 0,0 1 0,0-1 0,0 0 0,0 1 0,-1-1 0,1 1 0,-1 0 0,0 0 0,0-1 0,0 1 0,-1 0 0,1 0 0,-1 6 1,0 9 163,-1 0 0,-1-1 0,0 1 0,-9 30 0,-49 159 1218,46-172-1443,-1 0 1,-2-1 0,-32 52 0,42-77-348,0-1 0,0 1 1,-1-1-1,0 0 1,0-1-1,-12 9 0,6-9-248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2 987 13507,'-1'-1'108,"1"0"1,0 0 0,0 0-1,0 0 1,-1 1 0,1-1-1,0 0 1,1 0-1,-1 0 1,0 0 0,0 0-1,0 0 1,0 0-1,1 0 1,-1 0 0,0 0-1,1 0 1,-1 1-1,1-1 1,-1 0 0,1 0-1,0 0 1,-1 1 0,2-2-1,2-4 383,141-208 3009,-35 57-2991,232-407 1793,-328 541-1948,-14 23-349,0 0 1,0 1-1,0-1 0,0 0 0,0 0 0,0 0 0,0 0 0,0 0 0,0 0 0,0 1 0,0-1 0,0 0 1,0 0-1,0 0 0,0 0 0,0 0 0,0 0 0,0 1 0,0-1 0,0 0 0,0 0 0,0 0 0,0 0 1,1 0-1,-1 0 0,0 0 0,0 0 0,0 1 0,0-1 0,0 0 0,0 0 0,0 0 0,1 0 0,-1 0 1,0 0-1,0 0 0,0 0 0,0 0 0,0 0 0,0 0 0,1 0 0,-1 0 0,0 0 0,0 0 0,0 0 1,0 0-1,0 0 0,1 0 0,-1 0 0,0 0 0,0 0 0,0 0 0,0 0 0,0 0 0,0-1 0,0 1 1,1 0-1,-1 0 0,0 0 0,0 0 0,0 0 0,0 0 0,0 0 0,0 0 0,0-1 0,2 17 129,-2-1 1,0 1-1,-2 16 0,-1 13-30,3 3 36,11 93 1,-9-127-415,0 1 1,2 0-1,0-1 1,1 0 0,0 0-1,1 0 1,0-1 0,1 0-1,1 0 1,13 17 0,-5-15-175,0-6-169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18932,'1'4'239,"-1"1"-1,1-1 1,0 0-1,1 0 1,-1 1 0,1-1-1,0 0 1,0 0-1,4 6 1,-6-9-200,1 0 0,0 0 0,0 0 0,0-1 0,0 1 0,0 0 0,0 0 0,0-1 0,0 1 0,1-1 0,-1 1 0,0-1 0,0 1 0,0-1 0,1 0 0,-1 1 0,0-1 0,0 0 0,1 0 0,-1 0 0,0 0 0,0 0 0,1 0 0,-1-1 0,0 1-1,0 0 1,0 0 0,1-1 0,-1 1 0,0-1 0,0 1 0,0-1 0,0 0 0,0 0 0,0 1 0,0-1 0,0 0 0,1-1 0,3-2 17,-1 0 0,0 0 0,0-1 0,0 0 0,0 0 0,-1 0-1,0 0 1,5-11 0,-6 14-23,-1-1 0,0 1 0,0 0 0,0-1 0,-1 1 0,1-1-1,-1 1 1,1-1 0,-1 0 0,0 1 0,0-1 0,0 1 0,0-1 0,0 0-1,0 1 1,-1-1 0,0 1 0,1-1 0,-1 1 0,0-1 0,0 1 0,0 0 0,-2-3-1,2 4-17,1 0-1,0 1 1,-1-1-1,1 1 1,-1 0-1,1-1 1,-1 1-1,0-1 1,1 1-1,-1 0 1,1-1-1,-1 1 0,0 0 1,1 0-1,-1 0 1,0-1-1,1 1 1,-1 0-1,0 0 1,1 0-1,-1 0 1,0 0-1,1 0 0,-1 0 1,0 0-1,0 1 1,-1-1 11,1 1 1,-1 0-1,1 0 1,-1 0-1,1 0 1,-1 0-1,1 0 1,0 0-1,-1 0 1,0 2-1,-3 3 61,1 0-1,-1 1 1,-5 12 0,3-3-57,1 0 0,0 1 1,1-1-1,1 1 0,1 0 1,0 0-1,1 1 0,1-1 0,1 0 1,3 29-1,-3-43-75,1 1 0,0 0 0,0-1 0,0 1-1,0-1 1,0 1 0,1-1 0,0 0 0,0 1 0,0-1 0,4 5 0,-6-7-14,1-1 1,1 1 0,-1 0 0,0 0-1,0 0 1,0-1 0,0 1-1,0 0 1,1-1 0,-1 1 0,0-1-1,1 0 1,-1 1 0,0-1 0,1 0-1,-1 0 1,0 0 0,1 0-1,-1 0 1,0 0 0,1 0 0,-1 0-1,0 0 1,1-1 0,-1 1 0,0-1-1,1 1 1,-1-1 0,0 1-1,0-1 1,0 0 0,1 1 0,-1-1-1,0 0 1,1-1 0,7-6-215,0-1 1,-1 0-1,1 0 1,-2 0-1,1-1 1,-2 0-1,8-13 1,36-83-1586,-28 52-325,-3 0 0,19-82 0,-29 89 3502,5-75 1,-17 89-106,3 33-1165,0 0 1,0-1-1,0 1 1,0 0-1,0-1 1,0 1-1,0-1 1,0 1-1,0 0 0,0-1 1,0 1-1,0 0 1,0-1-1,0 1 1,-1 0-1,1-1 1,0 1-1,0 0 0,0-1 1,-1 1-1,1 0 1,0 0-1,0-1 1,-1 1-1,1 0 1,0 0-1,-1-1 0,1 1 1,0 0-1,-1 0 1,1 0-1,0 0 1,-1-1-1,1 1 1,0 0-1,-1 0 1,1 0-1,-1 0 0,1 0 1,0 0-1,-1 0 1,1 0-1,0 0 1,-1 0-1,1 0 1,-1 0-1,1 0 0,0 1 1,-1-1-1,1 0 1,0 0-1,-1 0 1,1 0-1,0 1 1,-1-1-1,1 0 0,0 0 1,0 1-1,-1-1 1,1 0-1,0 0 1,0 1-1,-1-1 1,1 0-1,0 1 0,0-1 1,0 0-1,-1 1 1,-4 8 449,0 1 0,1-1 0,0 1 0,0 0 0,1 0 0,0 0 0,-2 20 0,2-14-112,-4 18 130,2 2-1,-2 43 0,7-67-456,0 0 1,0 0-1,2 0 0,-1 0 1,1 0-1,1-1 1,0 1-1,1 0 0,0-1 1,7 14-1,-10-23-58,0 0 1,0 0-1,1-1 0,-1 1 1,0 0-1,1 0 0,-1-1 1,1 1-1,-1-1 1,1 1-1,0-1 0,0 0 1,0 0-1,0 0 0,-1 0 1,2 0-1,2 1 0,-3-2-4,0 1-1,-1-1 1,1 0-1,0-1 1,0 1-1,0 0 0,-1 0 1,1-1-1,0 1 1,0-1-1,-1 0 1,1 1-1,0-1 0,-1 0 1,1 0-1,-1 0 1,2-1-1,3-3-19,-1 0 0,0 0 0,0-1 0,-1 0 1,0 1-1,0-1 0,0-1 0,0 1 0,2-7 0,2-11-105,9-37-1,-9 29 3,-5 26-50,-1 11 79,-1 25 50,1 8 4,-2-37 42,0-1-1,0 0 0,0 1 1,0-1-1,0 0 1,1 1-1,-1-1 0,0 0 1,0 1-1,0-1 0,0 0 1,1 1-1,-1-1 1,0 0-1,0 0 0,0 1 1,1-1-1,-1 0 0,0 0 1,1 1-1,-1-1 1,0 0-1,1 0 0,-1 0 1,0 0-1,0 0 0,1 1 1,-1-1-1,0 0 1,1 0-1,-1 0 0,1 0 1,0 0-1,12-7-11,12-18-12,-23 23 17,-2 1 8,7-7-33,0 0 1,1 0-1,0 0 1,0 1-1,10-6 1,-16 12 11,1-1 1,0 1 0,-1 0 0,1 0 0,0 0-1,0 0 1,0 0 0,0 0 0,0 1 0,0-1-1,0 1 1,0 0 0,0 0 0,0 0 0,0 1-1,0-1 1,0 1 0,0-1 0,0 1 0,0 0-1,0 0 1,0 1 0,2 0 0,2 2-30,-1 1 0,1 0 1,-1 0-1,9 10 0,-10-10 15,1 0 1,-1 0-1,1-1 1,0 1-1,10 4 0,-15-8 37,0 0-1,0-1 0,1 1 0,-1-1 0,0 1 0,1-1 0,-1 0 0,0 0 0,1 0 1,-1 1-1,0-1 0,1 0 0,-1-1 0,1 1 0,-1 0 0,0 0 0,1-1 0,-1 1 1,0 0-1,1-1 0,1 0 0,-1-1 7,0 1 0,0-1 0,-1 0 0,1 0 0,0 1 0,0-1 0,-1 0 0,1 0 0,-1-1 0,0 1 0,1-2 0,2-5 26,-1 1 1,0 0-1,-1-1 0,0 0 1,1-14-1,-1 2 36,-1-1 0,-4-39 0,2 53-163,0-1 1,0 1-1,-1-1 1,-1 1-1,1 0 1,-1 0-1,-1 0 1,0 0-1,-9-14 0,12 21-13,0-1-1,0 1 1,0 0 0,-1-1-1,1 1 1,0 0-1,-1 0 1,1 0-1,-1 0 1,1 0-1,-1 1 1,1-1 0,-4-1-1,4 1-287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5098 216 14011,'0'1'36,"0"-1"1,0 0-1,0 1 1,0-1-1,0 0 1,0 1-1,0-1 1,0 0-1,0 0 1,0 1-1,0-1 1,0 0-1,0 1 0,0-1 1,0 0-1,0 0 1,0 1-1,-1-1 1,1 0-1,0 0 1,0 1-1,0-1 1,0 0-1,-1 0 1,1 0-1,0 1 0,0-1 1,-1 0-1,1 0 1,0 0-1,0 0 1,-1 1-1,1-1 1,0 0-1,-1 0 1,1 0-1,-18 3 699,-18-3 380,29-1-931,0 0 0,0 0-1,1-1 1,-1 0 0,0 0-1,1-1 1,0 1-1,-1-1 1,-7-6 0,-3-3 261,-27-25 0,31 25-339,0 1 0,-1 0 1,-25-14-1,23 18-53,0 0 0,-1 1 0,0 1 1,1 0-1,-2 2 0,1 0 0,-22-1 1,-126 4 224,118 2-234,-554-13 3,421 4-35,-177 12 156,1 20 92,-238 7-16,-64-74-184,142 29-48,489 14-10,-51-4 49,-111-17 0,109 9-66,-90-1-1,142 12 4,1 2-1,-1 0 0,1 2 0,0 1 1,0 1-1,0 1 0,-30 13 1,-22 16-28,44-19-193,-1-1 0,-68 19 0,97-33 260,1-1 0,-1 0 1,0 0-1,1-1 0,-1 0 1,0 0-1,0-1 0,1 1 0,-9-3 1,11 2 0,0-1 0,0 1 0,0-1 0,0 0 0,0 0 0,0 0 0,0-1 0,1 0 0,-1 1 0,1-1 0,0 0 0,0 0 0,0-1 0,-4-5 0,-9-21-14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5936 11370,'6'2'222,"0"0"0,0-1 0,0 0-1,0 0 1,1 0 0,-1-1 0,0 0-1,1 0 1,-1 0 0,0-1 0,0 0 0,0 0-1,1-1 1,-1 1 0,10-6 0,0-1 159,0-2 0,0 0 1,28-24-1,-32 24-340,11-8 18,0 1 0,2 1 1,0 1-1,1 2 0,0 0 0,1 2 1,1 0-1,-1 2 0,2 1 0,-1 2 0,39-5 1,-36 9-40,-2-1-5,34-6-1,-54 7-17,0-1-1,0 0 1,-1 0-1,1-1 0,-1 0 1,0 0-1,0 0 1,8-7-1,155-138 24,-30 44 52,-56 44-69,87-82-1,-103 76-10,142-129 30,-50 62 26,-4 5-15,141-151-1,-66 26 8,-185 199-25,62-98-1,25-72 23,22-33-15,-67 127 0,120-190 4,-157 230-16,291-468-21,-150 276-17,-23-16 46,-127 215-13,56-79 0,65-71-27,5-9 22,-116 165-1,3 2 0,3 3 0,3 2 0,83-72 0,-76 82 59,240-202 163,-265 232-178,1 2 1,1 2-1,55-24 1,151-50 126,-243 98-166,11-5 23,1 1-1,1 1 1,-1 1-1,23-2 1,-32 6 2,1 0 1,0 1-1,-1 1 1,1 0-1,-1 1 0,1 0 1,-1 1-1,18 6 0,78 29 101,82 31-138,-179-64 10,0-1-1,-1 1 1,0 1 0,0 0 0,0 0 0,0 1 0,-1 0 0,0 1 0,-1 0 0,0 0-1,0 1 1,-1 0 0,0 0 0,0 1 0,-1 0 0,9 19 0,50 135 54,-40-93-24,40 75 1,89 98-50,-24-44-2,-61-78-21,58 98 41,-83-152 17,59 71 0,-46-71 2,155 194 2,-22 17-34,-81-97 12,171 218 1,-219-323 13,411 477 93,86-51 339,-318-307-341,66 55-3,14-21-36,-165-137-2,276 121 0,-307-165 8,3-5 0,254 52 0,276 3 43,-459-74-100,213 37 21,184 21 44,-502-74-213,117-5 1,-156-7-339,0-2 1,-1-3 0,85-23 0,-121 26 349,0 0 1,18-10-1,-27 11 27,0-1-1,0-1 0,-1 0 0,8-6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13203,'-22'243'2606,"16"259"-199,22-1-1551,-1 293-325,-42-93 262,-2 134 56,42-150-541,47-3 288,-57-665-577,34 204 611,-31-198-1418,-4-24-83,-1-4-95,-4-36-495,-4 4 673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 12531,'4'-20'1633,"-6"29"-541,-6 35-26,-14 126 583,1 198 0,37 175-657,19-119-672,14 252 331,-37-397-254,12 228 252,21-3-225,-20-314-347,20 188-922,-44-375 848,0 33-1208,-5-23 132,4-13 1045,0 0 0,0 0 0,0 1 0,-1-1 0,1 0 1,0 0-1,0 0 0,0 0 0,-1 0 0,1 0 0,0 1 1,0-1-1,0 0 0,-1 0 0,1 0 0,0 0 0,0 0 0,-1 0 1,1 0-1,0 0 0,0 0 0,-1 0 0,1 0 0,0 0 1,0 0-1,-1 0 0,1 0 0,0 0 0,0-1 0,-1 1 1,1 0-1,0 0 0,0 0 0,0 0 0,-1 0 0,1 0 1,0-1-1,0 1 0,-1 0 0,0-2-41,0 1-1,-1-1 1,1 1-1,0-1 1,0 0-1,-1 0 1,1 1-1,1-1 1,-3-4-1,-12-41-815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19852,'3'7'1433,"-9"13"-1161,2 6-152,3 11 448,2 6-240,6 7-112,2 5-160,7-2-520,-4-3-216,1-10-449,0-10-1407,-10-13 2016,-3-8-360,-13-15-417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4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3 143 16195,'-3'0'1657,"9"0"-993,5-1-232,14-2 1056,6-1-415,15-6-537,6-2-304,6-3-696,3-4-641,0-5 985,-3-4-216,-11 1-240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15891,'0'-2'173,"1"1"-1,0-1 0,0 0 0,0 0 0,0 1 0,1-1 0,-1 1 0,0-1 1,1 1-1,-1 0 0,1 0 0,-1-1 0,1 1 0,0 0 0,-1 0 1,1 0-1,0 1 0,0-1 0,0 0 0,0 1 0,-1-1 0,1 1 1,0 0-1,0-1 0,0 1 0,0 0 0,0 0 0,0 0 0,3 1 0,1-1 39,-1 1 0,0-1 0,0 1 0,0 0-1,1 1 1,-1-1 0,0 1 0,0 0 0,-1 0 0,7 4-1,-8-3-170,0 0-1,0 0 0,0 0 1,0 0-1,0 1 0,-1-1 0,0 1 1,0 0-1,0-1 0,0 1 1,0 0-1,-1 0 0,0 0 1,0 0-1,0 1 0,0-1 1,-1 0-1,1 0 0,-1 1 1,0-1-1,-1 0 0,1 0 0,-2 7 1,-2 8-23,0 0-1,-2-1 1,-13 32 0,-25 43 4,26-59 49,-24 66 1,41-97-63,0-1 0,0 1 1,0 0-1,1-1 1,-1 1-1,1 0 0,0 0 1,0 0-1,0 0 1,0 5-1,1-7-6,-1 0 1,1 0 0,0-1-1,-1 1 1,1 0-1,-1 0 1,1 0-1,0-1 1,0 1 0,0 0-1,-1 0 1,1-1-1,0 1 1,0-1-1,0 1 1,0-1 0,0 1-1,0-1 1,0 0-1,0 1 1,0-1-1,0 0 1,0 0 0,0 0-1,0 0 1,1 0-1,-1 0 1,0 0-1,0 0 1,1-1 0,14-1-241,1-1 1,-1-1-1,-1 0 1,1-2 0,0 1-1,-1-2 1,0 0 0,22-15-1,-3-1-187</inkml:trace>
  <inkml:trace contextRef="#ctx0" brushRef="#br0" timeOffset="1">433 391 16868,'6'21'2000,"-3"4"-1240,-3 5-264,0 3 1001,0 4-529,-3 0-240,3-1-888,6-4-464,-2-12 616,-1-2-200,-2-11-200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16420,'0'-12'1856,"1"12"-1064,0 6-272,-1 13 1073,0 5-329,0 12-376,2 7-184,-1 9-336,2 1-88,2-3-264,0 0-248,1-7-544,1-10-320,-1-16 832,2-13-176,1-15-192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16708,'4'-2'318,"-1"-1"0,0 1 1,1 0-1,-1 0 0,1 0 1,0 1-1,-1-1 1,1 1-1,0 0 0,0 0 1,0 1-1,0-1 0,0 1 1,0-1-1,0 1 1,0 0-1,0 1 0,0-1 1,0 1-1,0 0 0,0 0 1,-1 0-1,1 0 1,0 1-1,0-1 0,-1 1 1,1 0-1,4 4 0,-4-4-265,-1 0-1,0 1 1,0-1-1,0 0 0,0 1 1,-1 0-1,1 0 1,-1-1-1,0 2 0,1-1 1,-1 0-1,-1 0 1,1 1-1,0-1 0,-1 1 1,0-1-1,0 1 0,0-1 1,0 1-1,0 0 1,-1 0-1,1 0 0,-1-1 1,0 1-1,-1 0 1,1 0-1,-1-1 0,1 1 1,-1 0-1,-2 4 1,-15 21-32,15-24-60,0-1-1,0 0 1,0 1 0,1-1-1,-3 8 1,6-12 18,0 0 0,-1 1 0,1-1 0,0 0 0,0 0 0,0 0 1,0 0-1,0 0 0,0-1 0,0 1 0,0 0 0,0 0 0,0-1 0,0 1 0,0 0 1,0-1-1,1 0 0,32-12-199,78-27-253,-99 37 451,-1 0-1,0 1 0,1 0 1,0 1-1,-1 0 0,1 1 1,13 1-1,-23 0 21,0-1 1,0 0-1,-1 1 0,1 0 0,0 0 1,0 0-1,-1 0 0,1 0 0,-1 0 0,1 0 1,-1 1-1,1 0 0,-1-1 0,0 1 1,0 0-1,0 0 0,0 0 0,3 4 0,-3-3 8,-1 0 0,1 1 0,-1-1 0,0 0 0,0 0 0,-1 1 0,1-1 0,0 1 0,-1-1 0,0 1 0,0-1 0,0 0 0,-1 5 0,-1 5 55,-1-1 0,-1 1 0,0-1 0,0 0 1,-1-1-1,-1 1 0,-6 11 0,1-6 121,-1 0 1,0 0-1,-16 16 0,23-27-142,-1-1 0,0 0 0,0 1 0,-1-2 0,1 1 0,-1-1 0,0 0 1,0 0-1,0-1 0,-16 5 0,21-7-85,0-1 1,0 0 0,0 1 0,0-1 0,0 0-1,0 0 1,0 0 0,0 0 0,0 0-1,0-1 1,-1 1 0,1-1 0,0 1-1,0-1 1,1 0 0,-1 1 0,0-1 0,0 0-1,0 0 1,0-1 0,-1 0 0,0-2-36,0 1 1,0 0 0,0-1-1,1 0 1,-1 0 0,1 0-1,0 0 1,-2-6 0,-5-13-390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4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 16684,'0'1'65,"-1"1"1,1-1 0,-1 0 0,1 0 0,0 0-1,0 1 1,0-1 0,0 0 0,0 0 0,0 1 0,0-1-1,0 0 1,0 0 0,0 1 0,1-1 0,-1 0-1,0 0 1,1 0 0,-1 0 0,1 1 0,0-1 0,-1 0-1,1 0 1,0 0 0,0 0 0,-1 0 0,1 0-1,1 0 1,2 3 38,0-1 0,1 1 0,-1-1-1,0-1 1,1 1 0,5 2 0,12 3 113,0 0 0,0-2 0,0 0 0,1-1 0,28 1 0,-1-2 157,70-4 0,-43-6-52,142-30 1,69-39-175,-133 33-96,-145 39-43,13-4 35,0 1 0,0 1-1,0 1 1,1 1 0,-1 2 0,33 0 0,-54 1-22,0 0 0,0 1 0,0-1 0,1 1 0,-1-1 0,0 1 0,0 0-1,-1-1 1,1 1 0,0 0 0,0 0 0,0 0 0,2 2 0,-4-2-31,0-1 0,0 0-1,0 0 1,-1 0 0,1 0 0,0 1 0,0-1-1,0 0 1,0 0 0,0 0 0,0 0 0,0 1 0,0-1-1,-1 0 1,1 0 0,0 0 0,0 0 0,0 0-1,0 0 1,0 0 0,-1 1 0,1-1 0,0 0 0,0 0-1,0 0 1,-1 0 0,1 0 0,0 0 0,0 0-1,0 0 1,0 0 0,-1 0 0,1 0 0,0 0 0,0 0-1,0 0 1,-1 0 0,1 0 0,0 0 0,0 0-1,0 0 1,0-1 0,-1 1 0,1 0 0,0 0 0,0 0-1,0 0 1,0 0 0,-1 0 0,1 0 0,0-1-1,0 1 1,-13-5-174,0-6 83,-2-2-50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127 482 18044,'-2'-2'125,"0"1"-1,0-1 1,0 0 0,0 1 0,-1 0-1,1 0 1,-1-1 0,1 1 0,-1 1 0,1-1-1,-1 0 1,1 1 0,-1-1 0,1 1-1,-1 0 1,0 0 0,1 0 0,-1 0-1,0 0 1,1 1 0,-1-1 0,0 1 0,1-1-1,-1 1 1,1 0 0,-1 0 0,1 0-1,0 1 1,-1-1 0,1 0 0,0 1-1,0 0 1,-4 3 0,2 0-17,0 0 1,0 0-1,0 1 0,0-1 0,1 1 0,0 0 1,1 0-1,-1 0 0,1 0 0,0 0 1,0 1-1,-1 12 0,2-11-95,1 1 1,0-1-1,1 1 0,0 0 1,0-1-1,1 1 0,-1-1 1,2 0-1,4 11 0,-6-17-11,0 0-1,0 0 1,0 0-1,0 0 0,0 0 1,1 0-1,-1 0 0,1 0 1,0-1-1,-1 1 0,1-1 1,0 1-1,0-1 1,0 0-1,0 0 0,3 2 1,-3-3 1,1 1 0,-1-1 1,0 0-1,1 0 0,-1 0 0,0 0 1,1 0-1,-1 0 0,1-1 1,-1 1-1,0-1 0,0 0 1,1 0-1,-1 0 0,0 0 1,0 0-1,0 0 0,0 0 0,3-3 1,5-4 52,0 0 0,-1-1 1,1 0-1,-2-1 0,0 0 0,0 0 1,-1-1-1,0 0 0,7-15 0,1-6 192,-2 0 0,12-41-1,0-21 331,-23 81-474,1 0 0,-2 0 0,0 0 0,-1 0 0,-1-16 0,1 28-96,0 0-1,0 0 1,0 0 0,0 0-1,-1 0 1,1 0-1,0 1 1,-1-1 0,1 0-1,0 0 1,-1 0 0,1 0-1,-1 1 1,1-1 0,-1 0-1,0 0 1,1 1-1,-2-2 1,2 2-7,-1 1 0,1-1 0,-1 0 0,1 0 0,-1 0-1,1 0 1,0 0 0,-1 0 0,1 1 0,-1-1 0,1 0 0,-1 0 0,1 1 0,0-1 0,-1 0-1,1 1 1,0-1 0,-1 0 0,1 1 0,0-1 0,-1 0 0,1 1 0,0-1 0,0 1-1,-1-1 1,1 0 0,0 1 0,0-1 0,0 1 0,0-1 0,0 1 0,0-1 0,0 1 0,-1-1-1,1 1 1,1-1 0,-1 1 0,0 0 0,-3 11-7,2 1 0,0-1 0,0 1 0,1-1 0,0 1 0,1-1 0,1 1 0,0-1 0,1 1-1,0-1 1,0 0 0,10 20 0,-12-30 4,1 1-1,-1 0 1,1-1 0,0 1-1,0-1 1,0 0-1,0 1 1,0-1-1,0 0 1,1 0-1,-1-1 1,0 1 0,1 0-1,0-1 1,-1 1-1,1-1 1,0 0-1,0 0 1,5 1-1,-4-1 3,0-1-1,0 0 0,-1 0 0,1-1 1,0 1-1,0-1 0,-1 1 0,1-1 0,0-1 1,-1 1-1,1 0 0,-1-1 0,0 1 1,1-1-1,5-4 0,0-2 9,0 0 1,0-1-1,0 0 1,-1 0-1,-1-1 1,0 0-1,0 0 1,-1-1-1,0 0 1,-1 0-1,0 0 0,-1-1 1,5-17-1,-2 1 34,-1-1-1,-2 1 1,-1-1-1,-1-45 0,-2 69-35,1-4-3,-1 0 0,-1 1 0,0-1 0,0 0 0,0 0 0,-1 1 0,0-1 0,-6-12-1,8 21-3,0 0 1,0-1-1,0 1 0,0 0 0,0-1 0,0 1 0,0 0 0,-1-1 0,1 1 0,0 0 0,0-1 1,-1 1-1,1 0 0,0 0 0,0-1 0,-1 1 0,1 0 0,0 0 0,0-1 0,-1 1 0,1 0 0,0 0 1,-1 0-1,1 0 0,0 0 0,-1-1 0,1 1 0,-1 0 0,1 0 0,0 0 0,-1 0 0,1 0 0,0 0 1,-1 0-1,1 0 0,0 0 0,-1 0 0,1 1 0,-1-1 0,-10 15-28,-6 32-3,16-44 31,-8 30 36,1 0 0,1 0 1,2 0-1,1 1 1,1-1-1,2 1 0,2 0 1,1 0-1,2-1 1,1 1-1,1-1 0,17 49 1,-1-28 23,35 61 1,-35-76-30,-3 0 0,-1 1 1,19 63-1,-34-83-29,-2-8 12,-4-9-6,-1-7 3,-1-3-1,0-1 1,0-1 0,0 1 0,1-1 0,-5-15 0,1 5-8,-4-12 2,1 0 1,1-1-1,-6-35 1,13 45-223,0 0-1,1 1 1,1-1 0,1 0 0,5-37 0,-2 45 9,1 1-1,1-1 1,0 0-1,0 1 1,2 0 0,-1 0-1,2 1 1,13-18 0,8-6-349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4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14483,'6'2'284,"0"0"0,0 0 0,-1-1 0,1 0 0,0 0 0,0-1 0,0 0 0,8 0 0,1 0 210,157-6 1098,195-30-1,-279 26-1420,551-84 96,-384 38-332,-194 39-874,-2-3 1,65-31-1,-109 44 729,-1-1-1,0 0 1,-1-1-1,0-1 1,17-15-1,-6-4-548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754 214 8986,'6'-12'278,"31"-81"905,-33 83-856,-1 0 0,-1 0-1,1 0 1,-2-1 0,0 1 0,0-1 0,-1-11-1,0 21-289,0 1-1,1-1 0,-1 1 0,0-1 0,0 1 0,0-1 0,0 1 0,0-1 0,0 1 0,0-1 0,0 1 0,-1 0 0,1-1 0,0 1 0,0-1 0,0 1 0,0-1 0,-1 1 1,1 0-1,0-1 0,0 1 0,-1-1 0,1 1 0,0 0 0,-1-1 0,1 1 0,0 0 0,-1 0 0,1-1 0,0 1 0,-1 0 0,1 0 0,-1-1 0,1 1 0,-1 0 1,1 0-1,-1 0 0,1 0 0,0 0 0,-1 0 0,1 0 0,-1 0 0,1 0 0,-1 0 0,1 0 0,-1 0 0,1 0 0,-1 0 0,1 0 0,0 0 0,-1 0 0,1 1 1,-1-1-1,1 0 0,-1 0 0,1 0 0,0 1 0,-1-1 0,1 0 0,0 1 0,-1-1 0,1 1 0,-23 23 1137,10-3-902,0 1 0,2 0 0,1 1 0,0 0 0,2 0 0,-7 31 0,-21 148 192,35-196-442,-55 628 411,37-361-386,-32 590 1395,-11-324-115,19-234-716,-35 148 634,32-178-1058,-7 26-122,35-233-50,-22 84 16,-29 219 1,43-73-20,-7 54-16,26-284-7,-12 72-924,20-140 883,-1 1-1,0-1 1,0 0 0,0 1 0,0-1 0,0 1-1,0-1 1,0 0 0,0 1 0,0-1-1,-1 1 1,1-1 0,0 0 0,0 1-1,0-1 1,0 0 0,0 1 0,-1-1-1,1 0 1,0 1 0,0-1 0,-1 0-1,1 1 1,0-1 0,0 0 0,-1 0-1,1 1 1,0-1 0,-1 0 0,1 0-1,0 0 1,-1 1 0,1-1 0,0 0-1,-1 0 1,1 0 0,-1 0 0,1 0-1,0 0 1,-1 0 0,1 0 0,-1 0-1,1 0 1,0 0 0,-1 0 0,0 0-1,-13-15-1266,5 1 578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13067,'0'-11'571,"0"-10"2155,3 37-475,3 67-1028,-11 151 0,-1-57-571,6-167-600,0-5-14,0-1-1,-1 1 1,2 0-1,-1-1 0,0 1 1,1-1-1,0 1 0,0-1 1,0 1-1,1-1 1,3 8-1,-5-12-29,1 1-1,-1-1 1,0 1 0,1-1-1,-1 0 1,0 1 0,1-1-1,-1 0 1,1 0-1,-1 1 1,1-1 0,-1 0-1,1 0 1,-1 1 0,1-1-1,-1 0 1,1 0 0,-1 0-1,1 0 1,-1 0 0,1 0-1,-1 0 1,1 0-1,-1 0 1,1 0 0,-1 0-1,1 0 1,-1 0 0,1 0-1,-1-1 1,1 1 0,-1 0-1,1 0 1,-1-1-1,1 1 1,-1 0 0,1-1-1,-1 1 1,0 0 0,1-1-1,-1 1 1,15-18 134,-15 17-137,14-19 63,9-18 11,3 1 0,0 1-1,3 1 1,43-41 0,-67 72-10,-1 0 1,0 0-1,0 0 0,0 0 1,-1-1-1,1 0 1,-1 0-1,0 0 1,-1 0-1,1 0 1,-1 0-1,3-8 0,0-14-22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16908,'2'7'200,"0"0"0,-1-1 0,1 1 1,-1 0-1,-1 0 0,0 0 1,0 0-1,0 0 0,-1 0 0,-1 10 1,-1 9 91,-5 92 758,5-1 0,17 165 0,-11-263-990,-1-4-115,-5-15-96,-3-10-119,-40-70-2251,5 10 349,-37-83-1,76 147 2193,0 2 195,1 1 0,-1 0 0,1-1 1,0 1-1,0-1 0,0-5 0,1 9-121,0-1 0,0 0-1,0 1 1,0-1 0,1 0-1,-1 1 1,0-1 0,0 1 0,1-1-1,-1 1 1,0-1 0,1 0-1,-1 1 1,0-1 0,1 1 0,-1-1-1,1 1 1,-1 0 0,1-1-1,-1 1 1,1 0 0,-1-1-1,1 1 1,0 0 0,-1-1 0,1 1-1,-1 0 1,1 0 0,0 0-1,-1 0 1,1-1 0,0 1-1,-1 0 1,1 0 0,0 0 0,-1 0-1,1 1 1,0-1 0,-1 0-1,2 0 1,25 1 1132,0-3 0,0 0 0,51-11 0,79-31-737,-60 16-2024,-93 27 1075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116 101 11723,'22'-48'2733,"-21"45"-2395,0 0 1,0 0-1,0 0 0,0 0 0,0 0 0,-1-1 0,0 1 1,1 0-1,-1-1 0,-1 1 0,1 0 0,0 0 1,-2-5-1,2 8-289,0-1 0,0 1 0,-1 0 0,1 0 0,0-1 0,0 1 1,-1 0-1,1 0 0,0 0 0,-1-1 0,1 1 0,0 0 0,0 0 0,-1 0 0,1 0 1,0 0-1,-1 0 0,1 0 0,0 0 0,-1 0 0,1 0 0,0 0 0,-1 0 0,1 0 0,0 0 1,-1 0-1,1 0 0,0 0 0,-1 0 0,1 0 0,0 0 0,-1 1 0,1-1 0,0 0 1,0 0-1,-1 0 0,1 1 0,0-1 0,0 0 0,-1 0 0,1 1 0,0-1 0,0 0 1,-1 0-1,1 1 0,0-1 0,0 0 0,0 1 0,0-1 0,-12 15 659,3 0-445,0 1 0,2 0-1,0 0 1,-9 30 0,-12 73-94,26-110-140,-30 202 204,28-165-439,2 1-1,6 73 1,-4-117 156,1 6-235,0 1 0,1-1 0,4 16-1,-5-23 232,-1 0-1,1-1 0,0 1 0,0 0 1,0-1-1,0 1 0,0-1 0,0 1 1,0-1-1,0 1 0,1-1 0,-1 0 1,1 1-1,-1-1 0,1 0 0,-1 0 1,1 0-1,-1 0 0,1 0 0,0-1 1,0 1-1,-1 0 0,1-1 0,3 1 0,13-1-589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22 992 15171,'-1'0'67,"1"0"-1,0 0 1,0 0 0,-1 0-1,1 0 1,0 1-1,0-1 1,-1 0 0,1 0-1,0 0 1,-1 0-1,1 0 1,0 0 0,0 0-1,-1 0 1,1 0-1,0 0 1,-1 0 0,1 0-1,0-1 1,0 1-1,-1 0 1,1 0 0,0 0-1,0 0 1,-1 0-1,1 0 1,0-1 0,0 1-1,-1 0 1,1 0-1,0 0 1,0-1 0,0 1-1,0 0 1,-1 0-1,1-1 1,0 1 0,0 0-1,0 0 1,0-1-1,0 1 1,0-1 0,-7-15 668,5-2-19,0 0-1,2 0 0,0 0 1,3-26-1,17-78 328,8 10-709,5 1 0,87-198 0,-110 284-316,2 0 0,1 0 0,1 1 0,0 1 1,32-36-1,-46 57-17,1 1 0,1 0 0,-1-1 1,0 1-1,0 0 0,0 0 0,1-1 0,-1 1 1,1 0-1,-1 0 0,1 1 0,-1-1 0,1 0 1,0 0-1,-1 1 0,1-1 0,0 1 0,-1 0 1,4-1-1,-4 1 0,-1 1 1,1 0-1,0-1 1,0 1-1,-1-1 1,1 1-1,0 0 1,-1 0-1,1-1 0,-1 1 1,1 0-1,-1 0 1,0 0-1,1-1 1,-1 1-1,0 0 1,1 0-1,-1 0 1,0 0-1,0 0 1,0 0-1,0 0 1,0 0-1,0 1 1,0 9 7,-1 0 1,0 0 0,0-1 0,-5 17-1,-50 127 42,32-92-39,23-61-15,1 0 1,-1 0-1,1 0 1,-1 0-1,1 0 1,0 0-1,-1 0 0,1 0 1,0 0-1,0 1 1,0-1-1,0 0 0,0 0 1,0 0-1,0 0 1,0 0-1,0 0 1,0 0-1,1 0 0,-1 1 1,1-1-3,0-1 0,-1 0 1,1 0-1,-1 1 0,1-1 1,0 0-1,-1 0 0,1 0 1,0 0-1,-1 0 0,1 0 1,0 0-1,-1 0 0,1 0 0,-1 0 1,1 0-1,0-1 0,-1 1 1,1 0-1,0 0 0,-1-1 1,1 1-1,0-1 0,10-5-87,-1 0 1,14-12-1,-19 14 46,-3 3 33,18-14-196,28-16 0,-42 28 171,-1 0-1,0 1 1,1-1-1,0 1 0,-1 0 1,1 0-1,0 1 1,0 0-1,0 0 0,0 0 1,8 1-1,-13 0 43,1 1-1,0-1 1,0 1-1,-1-1 0,1 1 1,-1-1-1,1 1 1,0 0-1,-1 0 1,1 0-1,-1 0 0,0 0 1,1 0-1,-1 0 1,0 1-1,0-1 1,0 0-1,0 1 0,0-1 1,0 1-1,0-1 1,0 1-1,0-1 1,-1 1-1,1 0 0,-1-1 1,1 1-1,-1 0 1,0 0-1,1-1 1,-1 1-1,0 0 0,-1 2 1,2 5 86,-2-1 1,0 1 0,0 0-1,0-1 1,-4 11-1,-1 0 194,-1 0-1,0-1 0,-2 1 0,-10 17 0,12-25-87,0 0 0,-1-1 0,0 0 1,-1 0-1,1 0 0,-2-1 0,-13 10 0,21-17-193,-1 0 0,0-1 0,1 1 1,-1 0-1,0-1 0,0 0 0,0 0 0,0 0 0,0 0 0,0 0 1,0 0-1,0-1 0,0 1 0,-1-1 0,1 0 0,0 0 0,0 0 0,0-1 1,0 1-1,-1-1 0,-2-1 0,2 0-97,1 1-1,-1-2 1,1 1-1,0 0 1,0-1-1,0 1 1,0-1 0,1 0-1,-1 0 1,1 0-1,-1 0 1,1 0-1,0-1 1,0 1 0,1-1-1,-3-6 1,-5-21-296,4-1-186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18852,'13'3'3282,"8"-2"-2147,-3-4-867,0-1 0,0-1 1,-1 0-1,0-1 0,0-1 0,0-1 1,-1 0-1,0-1 0,-1-1 0,17-13 1,-13 7-284,0-1 1,-1 0 0,-1-1 0,0-1 0,-2-1-1,23-37 1,-31 44-30,-9 13-15,-11 22-10,0 6 79,2 0-1,2 1 0,-7 31 1,11-39-366,2 0 0,0 0-1,1 0 1,2 1 0,1 24 0,-1-45 322,0 0 0,0 0 0,0 0 0,0-1 0,0 1 0,0 0-1,1 0 1,-1 0 0,0 0 0,0-1 0,1 1 0,-1 0 0,0 0 0,1-1 0,-1 1 0,1 0-1,-1 0 1,1-1 0,-1 1 0,1-1 0,-1 1 0,2 0 0,4-3-490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98 13651,'7'-16'2372,"-7"16"-2317,0 0-1,0 0 0,0 0 1,0 0-1,0-1 0,0 1 1,0 0-1,0 0 1,0 0-1,0 0 0,0 0 1,0-1-1,0 1 1,0 0-1,0 0 0,0 0 1,0 0-1,0 0 1,-1 0-1,1-1 0,0 1 1,0 0-1,0 0 0,0 0 1,0 0-1,0 0 1,0 0-1,0 0 0,-1 0 1,1-1-1,0 1 1,0 0-1,0 0 0,0 0 1,0 0-1,0 0 0,-1 0 1,1 0-1,0 0 1,0 0-1,0 0 0,0 0 1,0 0-1,-1 0 1,1 0-1,-2 1 197,0 0 0,0-1 0,0 1 0,0 0 0,1 0 0,-1 1 0,0-1 0,1 0 0,-1 0 0,1 1 0,-3 2 0,-7 10 159,0 0 0,1 0 1,1 1-1,1 0 1,0 1-1,-7 17 0,10-20-356,1 1-1,0-1 1,1 1-1,0-1 1,1 1-1,1 0 1,0 0-1,2 14 1,-1-25-37,0 0 1,0-1-1,0 1 1,1-1 0,0 1-1,-1-1 1,1 0-1,0 1 1,0-1 0,0 1-1,0-1 1,1 0-1,-1 0 1,1 0 0,-1 0-1,1 0 1,2 2-1,-3-3 0,1 0 0,0-1 0,-1 1 0,1-1 0,0 1 0,-1-1 0,1 1 0,0-1 0,-1 0 1,1 0-1,0 0 0,-1 0 0,1 0 0,0 0 0,0-1 0,-1 1 0,1 0 0,0-1 0,-1 1 0,1-1 0,-1 0 0,1 1 0,-1-1 0,1 0 0,-1 0 0,3-2 0,7-5 86,-1-1 0,1 0 0,-2 0 0,1-1 0,-2-1-1,15-19 1,-10 10 64,-2 0 0,0-1 0,10-27 0,-18 41-172,0-2 0,-1 1-1,0 0 1,0 0 0,-1-1 0,0 1 0,-1-1-1,0 1 1,0-1 0,-1 1 0,-2-13 0,2 17-17,0-1 1,-1 1 0,0 0 0,1-1 0,-1 1 0,0 0-1,-1 0 1,1 1 0,-1-1 0,0 0 0,0 1 0,0 0-1,0 0 1,-1 0 0,1 0 0,-1 0 0,0 0 0,0 1-1,0 0 1,0 0 0,0 0 0,-8-2 0,-9 0-186,4 2-62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5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19076,'-1'1'62,"1"-1"1,0 0-1,-1 1 0,1-1 0,0 0 0,0 1 1,-1-1-1,1 0 0,0 1 0,0-1 0,0 1 1,0-1-1,0 0 0,-1 1 0,1-1 0,0 1 1,0-1-1,0 1 0,0-1 0,0 0 1,0 1-1,0-1 0,0 1 0,1-1 0,-1 0 1,0 1-1,0-1 0,0 1 0,0-1 0,1 0 1,-1 1-1,0-1 0,0 0 0,0 1 1,1-1-1,-1 1 0,13 17 478,-9-14-277,12 19 21,0 1 1,12 26-1,-23-38-146,0 0 0,0 1 0,-1-1 0,-1 1 0,0 0 0,1 23 0,-3-6 100,-1 0-1,-2 0 1,-1 0 0,-2 0 0,-13 48-1,-59 140-402,61-181 83,-1 0 0,-31 49 0,1-16-120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11 402 17324,'-7'22'1759,"3"-12"-281,9-21 118,61-144 2070,51-72-2785,-111 216-860,-5 9-15,0 0 1,0-1 0,0 1-1,1 0 1,-1 0 0,1 0-1,-1 0 1,1 0-1,0 0 1,-1 0 0,1 1-1,0-1 1,3-1 0,-5 3-6,0 0-1,0 0 1,0 0 0,0 0 0,1 0 0,-1 0-1,0-1 1,0 1 0,0 0 0,0 0 0,0 0-1,0 0 1,1 0 0,-1 0 0,0 0 0,0 0-1,0 0 1,0 0 0,0 0 0,0 1 0,1-1-1,-1 0 1,0 0 0,0 0 0,0 0 0,0 0-1,0 0 1,0 0 0,0 0 0,1 0 0,-1 0-1,0 0 1,0 0 0,0 0 0,0 1 0,0-1-1,0 0 1,0 0 0,0 0 0,0 0 0,0 0 0,0 0-1,0 1 1,0-1 0,0 0 0,0 0 0,0 0-1,0 0 1,0 0 0,0 0 0,0 1 0,0-1-1,0 0 1,0 0 0,0 0 0,0 0 0,0 0-1,0 11 23,0-1 0,-1 0 0,0 0-1,-1 0 1,-3 10 0,-2 13 12,1 4-65,-3 6-155,3-1 0,1 2 0,2-1-1,4 50 1,-1-91 105,0 0-1,0 0 1,1-1-1,-1 1 1,1 0-1,-1-1 1,1 1-1,0-1 1,-1 1-1,3 2 0,-3-3 70,0-1-1,0 0 0,1 0 0,-1 0 0,0 0 0,0 0 0,0 1 0,1-1 0,-1 0 0,0 0 0,0 0 0,0 0 0,1 0 0,-1 0 0,0 0 0,0 0 1,0 0-1,1 0 0,-1 0 0,0 0 0,0 0 0,0 0 0,1 0 0,-1 0 0,0 0 0,0 0 0,0 0 0,1 0 0,-1 0 0,0 0 0,0 0 0,1-1 1,7-11-315,1-16-168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15627,'6'109'3834,"9"128"555,-9-195-3948,1 1 0,1-1 1,21 56-1,-27-94-414,-1 1 1,1-1 0,0 0-1,0 0 1,1 0-1,-1 0 1,1 0-1,0-1 1,7 7 0,-10-9-23,1 0 1,0-1-1,0 1 1,-1-1-1,1 0 1,0 1 0,0-1-1,0 0 1,0 1-1,0-1 1,0 0-1,-1 0 1,1 0-1,0 0 1,0 1 0,0-2-1,0 1 1,0 0-1,0 0 1,2 0-1,-2-1-1,1 0 0,-1 0 0,1 0 0,0 0 0,-1 0 0,0-1 0,1 1 0,-1 0 0,0-1 0,1 1 0,-1-1 0,0 1 0,0-1 0,1-2 0,2-5 3,1-1 0,-2 0 1,1 0-1,-1 0 0,-1 0 0,0-1 1,1-17-1,-1-81 18,-3 66-12,1 1-17,-3-1 0,-1 0 0,-15-67 0,13 95-40,6 15 44,0 0-1,0 0 0,0 0 1,0 0-1,0 0 0,0 0 1,0-1-1,0 1 0,0 0 1,0 0-1,-1 0 0,1 0 1,0 0-1,0 0 0,0 0 1,0 0-1,0 0 1,0 0-1,0 0 0,0 0 1,0 0-1,0 0 0,0 0 1,0 0-1,-1 0 0,1 0 1,0 0-1,0 0 0,0 0 1,0 0-1,0 0 0,0 0 1,0 0-1,0 0 0,0 0 1,0 0-1,0 0 1,0 1-1,0-1 0,-1 0 1,1 0-1,0 0 0,0 0 1,0 0-1,0 0 0,0 0 1,0 0-1,0 0 0,0 0 1,0 0-1,0 0 0,0 0 1,0 0-1,0 1 1,0-1-1,0 0 0,0 0 1,0 0-1,0 0 0,0 0 1,0 0-1,0 0 0,0 0 1,0 0-1,0 0 0,0 0 1,0 1-1,0-1 0,0 23-42,4-2 18,1-1 0,13 39 1,-14-51 18,-1 1 1,1-1 0,1 1 0,0-1 0,0-1 0,0 1 0,1-1 0,12 13 0,-16-19 6,0 1 0,-1-1-1,1 0 1,0 0 0,0 1 0,0-1 0,0 0 0,0-1-1,0 1 1,1 0 0,-1-1 0,0 1 0,0-1 0,0 1 0,1-1-1,-1 0 1,0 0 0,0 0 0,5-1 0,-4 0 2,1 0 1,-1-1 0,1 1 0,-1-1-1,0 0 1,1 0 0,-1 0 0,0 0-1,0 0 1,5-6 0,0-1 11,-1 0 0,1-1 0,-2 0 1,1 0-1,-1-1 0,6-14 0,-5 6 23,-1 0 1,0 0-1,-2 0 1,0-1-1,-1 1 0,0-1 1,-2 0-1,-1 0 1,0 0-1,-6-35 1,6 53-35,-1-1 0,0 1 1,1 0-1,-1 0 0,0 0 1,0 0-1,0 0 0,-1 0 0,1 0 1,0 1-1,-3-3 0,4 3-3,-1 1 0,1 0-1,-1 0 1,1-1 0,0 1-1,-1 0 1,1 0-1,-1 0 1,0 0 0,1-1-1,-1 1 1,1 0 0,-1 0-1,1 0 1,-1 0-1,1 0 1,-1 0 0,1 0-1,-1 1 1,1-1 0,-1 0-1,1 0 1,-1 0 0,1 0-1,-1 1 1,1-1-1,-1 0 1,1 0 0,-1 1-1,1-1 1,0 0 0,-1 1-1,1-1 1,0 1-1,-1-1 1,1 0 0,0 1-1,-1-1 1,1 1 0,0-1-1,0 1 1,-1-1 0,1 1-1,0-1 1,0 1-1,0 0 1,-5 10 1,1 1-1,1 0 1,0 0-1,1 0 1,0 0-1,0 0 1,1 20-1,0-7 3,-3 136 87,5-144-70,0 0 0,1 0 1,1 0-1,1 0 0,0-1 0,2 0 0,9 23 0,-13-35-14,0-1 0,0 1 0,0-1 0,0 0 0,1 1 0,0-1-1,0 0 1,0 0 0,0-1 0,6 5 0,-7-6-2,0 1 0,1-1 0,-1 0 0,1 0 0,-1-1-1,1 1 1,0 0 0,-1-1 0,1 0 0,0 1 0,0-1 0,-1 0 0,1-1 0,0 1-1,-1 0 1,1-1 0,3 0 0,3-3 6,0 0-1,0 0 1,-1 0 0,0-1-1,0 0 1,0-1-1,0 0 1,-1 0 0,0-1-1,-1 0 1,1 0 0,-1 0-1,-1-1 1,1 0-1,-1 0 1,6-14 0,0-1 23,-1-2 0,-1 1 1,-1-1-1,9-48 0,-15 64-27,-1 6-5,0 0 1,-1 0-1,1-1 0,-1 1 0,0 0 0,0-1 1,0 1-1,0 0 0,0 0 0,-1-1 0,-1-4 1,2 8-3,0 0 0,0 0 0,0 0 0,0 0 0,0 0 0,0 0 0,0-1 0,0 1 0,0 0 0,0 0 0,0 0 0,0 0 0,0 0 0,-1 0 0,1 0 0,0-1 0,0 1 0,0 0 0,0 0 0,0 0 0,0 0 0,0 0 0,0 0 0,-1 0 0,1 0 0,0 0 0,0 0 0,0 0 0,0 0 0,0 0 0,0 0 0,-1 0 0,1 0 0,0 0 0,0 0 0,0 0 0,0 0 0,0 0 0,0 0 0,-1 0 0,1 0 0,0 0 0,0 0 0,0 0 0,0 0 1,0 0-1,0 0 0,0 0 0,-1 0 0,1 0 0,0 0 0,0 1 0,0-1 0,0 0 0,0 0 0,0 0 0,0 0 0,0 0 0,-7 12 3,-1 17 7,5-3 13,1 1 1,2 41-1,0-61-99,1 0 0,0 0 0,0 1 1,0-1-1,1 0 0,0 0 0,0 0 1,1-1-1,0 1 0,0 0 0,1-1 1,-1 0-1,1 0 0,8 9 0,-10-13-42,0 0-1,1-1 0,-1 1 0,1 0 1,-1-1-1,1 0 0,0 1 0,-1-1 1,1 0-1,0-1 0,0 1 0,0 0 1,0-1-1,0 0 0,0 1 0,0-1 1,0 0-1,0 0 0,0-1 0,0 1 1,-1-1-1,1 1 0,0-1 0,0 0 1,5-2-1,19-21-669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18844,'-12'37'2289,"5"3"-1513,-4 1-328,0 0 1576,6-1-1216,2-3-384,3-8-872,4-5-536,5-13 792,4-3-168,1-8-216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19092,'-1'15'2046,"0"1"0,-8 29-1,-1 7-612,9-43-1255,-5 68 665,6-68-798,0-1 0,0 0 0,1 0-1,0 1 1,1-1 0,4 16 0,-6-23-46,1 0 0,-1-1 0,0 1 0,1 0 0,-1 0 0,1 0 0,-1 0 0,1 0 0,-1-1 0,1 1 0,-1 0 0,1 0 0,0-1 1,0 1-1,-1 0 0,1-1 0,0 1 0,0-1 0,0 1 0,-1-1 0,1 1 0,0-1 0,0 0 0,0 1 0,0-1 0,0 0 0,0 0 0,1 0 0,0 0-15,0-1-1,0 1 0,0-1 0,0 0 0,0 1 0,-1-1 0,1 0 1,0 0-1,-1 0 0,1-1 0,0 1 0,-1 0 0,2-2 0,4-5-193,0 0 0,-1 0 0,0 0 0,6-12 0,-7 13-174,-1-1 0,-1 0-1,0 0 1,0 0 0,0 0 0,-1 0 0,0 0-1,-1-1 1,1-8 0,-8 21 25,0 10 620,1 0 0,1 1 0,0-1 0,-3 25 0,3-15 76,4-21-309,-7 29 444,1 1-1,2 1 1,1-1-1,2 40 1,1-72-478,0 0 0,0 0 0,0 0 0,0 0 0,1 0 0,-1 0 0,0 0 0,0 0 0,1 0 0,-1-1 1,0 1-1,1 0 0,-1 0 0,1 0 0,-1-1 0,2 3 0,-1-3-10,-1 0 0,0 0 0,1 0 0,-1 0 0,0 0 0,1 0-1,-1 0 1,0 0 0,1 0 0,-1 0 0,1 0 0,-1 0 0,0 0 0,1 0 0,-1 0 0,0 0 0,1-1 0,-1 1 0,0 0-1,1 0 1,-1 0 0,0-1 0,1 1 0,-1 0 0,0 0 0,0-1 0,1 1 0,2-3 24,-1 0 0,1-1 0,-1 1 1,0 0-1,0-1 0,2-5 0,20-63-145,-11 26-73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19228,'-10'13'1137,"0"0"0,1 1 0,-13 26 0,19-34-978,1-1 0,-1 1-1,1 0 1,0-1 0,1 1 0,-1 0 0,1 1 0,0-1 0,1 0 0,0 0 0,0 0-1,0 0 1,1 7 0,0-11-154,0-1 0,0 1 0,-1 0 0,1-1 0,0 1 0,1-1 0,-1 1 0,0-1 0,0 0 0,0 0 0,1 1 0,-1-1 0,1 0 0,-1 0 0,1 0-1,0 0 1,-1 0 0,1-1 0,0 1 0,-1 0 0,1-1 0,0 0 0,0 1 0,-1-1 0,1 0 0,0 0 0,0 0 0,0 0 0,2 0 0,7 0-68,1-1 0,-1-1 1,15-3-1,-24 5 59,8-3-37,0 1 11,1-1-1,0 2 1,-1-1 0,19 1-1,-26 1 39,-1 1 0,1-1 1,0 0-1,-1 1 0,1 0 0,-1-1 0,1 1 0,0 0 0,-1 1 0,0-1 1,1 0-1,-1 1 0,0-1 0,0 1 0,0-1 0,0 1 0,0 0 0,0 0 0,0 0 1,0 0-1,-1 1 0,1-1 0,-1 0 0,1 3 0,1 3 28,0 0-1,-1 0 0,0 0 1,0 0-1,-1 0 1,0 1-1,0-1 1,-1 0-1,-1 1 1,1-1-1,-1 0 0,0 0 1,-4 14-1,1-10 10,0 0-1,0 0 1,-1-1 0,-1 1-1,0-1 1,0 0 0,-1 0-1,-10 11 1,13-18-21,0 0 0,0 0 0,-1 0 0,1-1 0,-1 1 0,0-1 0,0 0 0,-5 2 0,8-4-18,0-1 0,1 1 0,-1 0 0,1-1 0,-1 1 0,0-1 0,0 0 0,1 1 0,-1-1 0,0 0 0,0 0 0,1 0 0,-1 0 0,0-1 0,0 1 0,1 0 0,-1-1 0,0 1 0,1-1 0,-1 1 0,1-1 0,-1 0 0,0 0 0,1 0 0,0 0 0,-1 0 0,1 0 0,0 0 0,-3-3 0,2 1 0,0-1 0,0 0 0,0-1 0,1 1 0,-1 0 0,1 0 0,0-1 0,1 1 0,-1-1 0,0 1 0,1-1 0,0 1 0,0-1 0,1 1 0,-1 0 0,1-1 0,2-5 0,1-8 3,1 1-1,14-33 0,5 3-18,2 1 1,1 2-1,38-46 0,-62 87 17,-1 0 0,0 0 0,0 0 0,0 0 0,0-1-1,-1 1 1,0 0 0,1-1 0,-1 0 0,1-6 0,-2 9-17,0 0 1,0 0 0,0 0-1,0 0 1,0 0 0,-1 0-1,1 1 1,0-1-1,-1 0 1,1 0 0,0 0-1,-1 0 1,1 1 0,-1-1-1,1 0 1,-1 0 0,1 1-1,-2-2 1,1 1-38,-1 0 0,0 0-1,1 0 1,-1 0 0,0 0 0,0 1 0,1-1-1,-1 1 1,0-1 0,0 1 0,0-1 0,-2 1-1,-5 0-8,0 0-1,0 0 0,0 1 0,1 0 0,-1 1 1,-13 4-1,-4 2-196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37 11963,'-5'-29'1634,"5"28"-1600,0 1 0,0-1 1,-1 1-1,1 0 0,0-1 1,0 1-1,0-1 0,-1 1 1,1 0-1,0-1 0,0 1 1,-1 0-1,1 0 1,0-1-1,-1 1 0,1 0 1,0-1-1,-1 1 0,1 0 1,0 0-1,-1 0 0,1 0 1,-1-1-1,0 1 0,0 0 25,1 1 0,-1-1 0,0 0 0,1 1 0,-1-1 0,0 1 0,1-1 0,-1 1 0,0-1 0,1 1 0,-1-1 0,1 1 0,-1-1-1,1 1 1,-1 0 0,1-1 0,-1 1 0,1 0 0,-1 0 0,-12 26 462,1 0 0,1 1 1,1 0-1,-7 34 0,11-39-313,-99 497 2230,44 9-1898,27-208-387,-45 179 400,-11 114-147,87-578-405,-37 365 39,-34-5 535,36-255-263,-74 343 167,68-292 71,10-54-226,26-88-293,4-28-676,0 1-1,-9 27 1,13-49 536,-1 0 0,1 0 0,0 0 0,-1 0 0,1 0-1,-1 0 1,1 0 0,-1 0 0,0 0 0,1 0 0,-1 0 0,0-1-1,0 1 1,1 0 0,-1 0 0,0-1 0,0 1 0,0 0 0,0-1-1,0 1 1,0-1 0,0 1 0,0-1 0,-2 1 0,2-1-40,-1 0-1,1-1 1,-1 1 0,0 0 0,1 0-1,-1-1 1,1 1 0,-1-1 0,1 0 0,-1 1-1,1-1 1,-1 0 0,1 0 0,-3-1-1,-1-3-258,-1 0-1,1 0 1,0-1-1,0 1 0,1-1 1,-5-8-1,1-3-113,1-1 0,1 0 0,1 0 0,0-1-1,1 1 1,1-1 0,0-23 0,-6-30 2196,8 70-1300,-6-16 5024,5 40-3750,-1 42-1,2-14-885,-6 55 114,0-25-209,6 131 1,2-206-642,5 42 157,-6-43-171,1-1 0,0 0 0,-1 0 0,2 0 0,-1 0 1,0-1-1,0 1 0,1 0 0,0 0 0,0-1 0,-1 1 1,4 2-1,-4-5-5,0 1 0,0 0 0,0-1 0,0 1 0,1-1 0,-1 1 0,0-1 1,0 0-1,1 1 0,-1-1 0,0 0 0,0 0 0,1 0 0,-1 0 0,0 0 1,1 0-1,-1 0 0,0-1 0,1 1 0,-1 0 0,0-1 0,0 1 0,0-1 0,1 1 1,-1-1-1,0 0 0,0 1 0,0-1 0,0 0 0,1-1 0,6-4 58,0-1 1,13-15-1,-11 12-11,18-19-331,-2 0 0,0-2 0,-3 0 0,0-2-1,-2 0 1,30-65 0,-25 32-120,-2-3-130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77 15563,'3'-15'1131,"0"0"-1,-2 0 1,1-16 0,-11 74 1944,-23 299-1568,16-155-2621,16-184 1013,-5 27-1081,5-30 1151,0 1 1,0-1-1,0 0 0,0 1 1,0-1-1,0 1 0,0-1 1,-1 0-1,1 1 0,0-1 1,0 1-1,0-1 1,-1 0-1,1 1 0,0-1 1,-1 0-1,1 1 0,0-1 1,-1 0-1,1 0 0,0 1 1,-1-1-1,1 0 1,0 0-1,-1 0 0,1 1 1,-1-1-1,1 0 0,0 0 1,-1 0-1,1 0 0,-1 0 1,1 0-1,0 0 1,-1 0-1,1 0 0,-1 0 1,1 0-1,-1 0 0,1 0 1,0 0-1,-1 0 0,1 0 1,-1-1-1,1 1 1,0 0-1,-1 0 0,1 0 1,0-1-1,-1 1 0,1 0 1,0-1-1,-1 1 0,0-1 1,-10-11-600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15611,'4'-14'1953,"8"4"-1153,9 1-304,6 1 1104,11-2-551,3 0-185,6-6-912,1 3-536,-2-4 600,-6-6-176,-10-1-144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 17908,'0'0'46,"0"-1"0,0 1 0,0 0-1,0-1 1,0 1 0,0 0 0,0-1 0,0 1 0,0 0 0,0 0 0,-1-1 0,1 1 0,0 0 0,0-1-1,0 1 1,0 0 0,-1 0 0,1-1 0,0 1 0,0 0 0,0 0 0,-1 0 0,1-1 0,0 1 0,0 0-1,-1 0 1,1 0 0,0 0 0,-1 0 0,1-1 0,0 1 0,0 0 0,-1 0 0,1 0 0,0 0 0,-1 0-1,1 0 1,0 0 0,-1 0 0,1 0 0,-1 0 0,-16 10 746,-12 19 367,15-9-826,1 0-1,1 1 0,0 0 1,2 1-1,0 1 0,2 0 1,-9 35-1,4-1-13,-9 114 0,17-36-109,6-118-267,0 0 0,1 0 1,1 0-1,1-1 0,10 30 0,-13-42-3,0 0 0,1-1 0,0 1 0,-1-1 0,1 1 0,0-1 0,1 1 0,-1-1-1,1 0 1,-1 0 0,1 0 0,0-1 0,0 1 0,0-1 0,1 1 0,-1-1 0,0 0 0,1 0 0,-1-1-1,1 1 1,0-1 0,0 1 0,-1-1 0,1-1 0,0 1 0,0 0 0,0-1 0,0 0 0,0 0-1,0 0 1,7-1 0,27-6-405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32 887 12771,'-3'16'1008,"2"-8"-414,-1-1-1,0 1 0,0 0 1,-1-1-1,-6 14 1,9-21-508,0 1 0,0-1 0,0 0 1,0 0-1,0 1 0,0-1 1,0 0-1,0 0 0,0 0 0,-1 1 1,1-1-1,0 0 0,0 0 0,0 0 1,0 1-1,-1-1 0,1 0 0,0 0 1,0 0-1,0 0 0,-1 0 0,1 0 1,0 1-1,0-1 0,-1 0 0,1 0 1,0 0-1,0 0 0,-1 0 1,1 0-1,0 0 0,0 0 0,-1 0 1,1 0-1,-3-9 1482,3-14-273,35-216 2466,51-113-2986,-73 307-727,27-91 21,-30 107-76,1 1 0,21-38 0,-30 61-1,1 2-1,0-1 1,0 0 0,0 0-1,0 1 1,0 0 0,8-6-1,-11 9 6,1-1-1,-1 1 0,1-1 1,0 1-1,-1-1 1,1 1-1,0 0 0,-1-1 1,1 1-1,0 0 1,0 0-1,-1 0 0,1-1 1,0 1-1,0 0 1,-1 0-1,1 0 0,0 0 1,0 0-1,0 0 1,-1 0-1,1 1 0,0-1 1,0 0-1,-1 0 1,1 0-1,0 1 0,-1-1 1,1 1-1,0-1 1,-1 0-1,1 1 0,0-1 1,-1 1-1,1-1 1,-1 1-1,1 0 0,-1-1 1,1 1-1,-1-1 1,1 1-1,-1 0 0,0-1 1,1 1-1,-1 0 1,0 0-1,0-1 0,1 1 1,-1 1-1,2 6-12,-1 0 0,0 0 0,0-1 0,-1 1 0,0 0 0,0 0 0,-1 0 0,0-1 0,-2 12 0,-24 70-13,22-74 32,3-8-12,-5 16-35,10-18-64,8-10-114,2-4 31,-1 1-16,0-1 0,1 2 0,25-12 0,-36 17 181,0 1 0,1 0 0,-1 0 0,1 1 0,0-1 0,-1 1 0,1-1 0,0 1 0,-1 0 0,1 0 0,0 0 0,-1 0 0,1 0 0,0 0 0,-1 1 0,1 0 0,0-1 0,-1 1-1,1 0 1,-1 0 0,1 0 0,-1 1 0,0-1 0,0 1 0,1-1 0,-1 1 0,0 0 0,2 2 0,-2 0 25,1-1-1,-1 1 0,0 0 1,0 1-1,0-1 1,-1 0-1,1 1 1,-1-1-1,0 0 1,-1 1-1,1-1 1,-1 1-1,0 0 1,0-1-1,0 1 1,0-1-1,-1 1 1,0-1-1,0 1 1,0-1-1,-2 6 1,-3 5 134,0 0 0,-1 0 1,-1-1-1,-14 23 1,11-21 134,-1-1 1,-21 22-1,28-32-174,0 0 0,0-1 0,-1 1 0,1-1 0,-1 0 0,0-1 0,0 0 0,0 0 0,0 0 0,-13 3 0,18-6-132,-1 1 0,0-1 0,0 0 0,0 0 0,0 0 0,1 0 0,-1 0 0,0-1 0,0 1 1,0 0-1,1-1 0,-1 1 0,0-1 0,0 0 0,1 0 0,-1 0 0,1 1 0,-1-2 0,1 1 0,-1 0 1,1 0-1,-1 0 0,1-1 0,0 1 0,0 0 0,0-1 0,0 1 0,0-1 0,0 0 0,0 1 0,0-1 1,1 0-1,-1 1 0,0-1 0,1 0 0,-1-3 0,-1-6-206,0 1-1,1 0 1,1-1 0,-1 1-1,3-14 1,2-16-403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2 390 17388,'0'0'121,"-1"-1"0,1 0 0,0 1 0,0-1 1,0 1-1,0-1 0,0 1 0,0-1 0,0 0 1,0 1-1,0-1 0,0 1 0,0-1 0,0 0 1,0 1-1,1-1 0,-1 1 0,0-1 0,0 1 1,1-1-1,-1 1 0,0-1 0,1 1 0,-1-1 1,0 1-1,1-1 0,-1 1 0,1 0 0,-1-1 0,1 1 1,0-1-1,22-21 1232,-15 14-679,12-14-120,0 0 0,-2-2-1,22-36 1,35-84-195,-44 74-260,-44 122-188,2 0 0,3 1 0,1 0 0,2 71 0,5-124 89,4 41-981,-3-40 924,-1 1 0,0 0 0,1 0 0,0-1 0,-1 1 0,1-1 1,0 1-1,0-1 0,0 1 0,0-1 0,0 1 0,0-1 0,0 0 0,0 0 0,1 1 0,-1-1 0,0 0 0,1 0 0,-1 0 0,1 0 1,1 0-1,8 0-450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16444,'15'-25'4077,"15"-31"0,12-43-1993,34-110-2083,-76 209 3,44-147-55,-42 144-61,-1 10 85,-2 13 17,-11 81-81,-5 78-1534,17-156 831,0-23 792,0 0 0,0 0 0,0 0 0,0-1 0,0 1 0,0 0 0,0 0 0,0 0 0,0 0 0,0 0 0,1 0 0,-1 0 0,0 0 0,0 0 0,0 0 0,0 0 0,0 0 0,0 0 0,0 0 0,0 0 0,0-1 0,1 1 0,-1 0 0,0 0 0,0 0 0,0 0 0,0 0 0,0 0 0,0 0 0,0 0 0,0 0 0,1 0 0,-1 0 0,0 1 0,0-1 0,0 0 0,0 0 0,0 0 0,0 0 0,0 0 0,0 0 0,1 0 0,-1 0 0,0 0 0,0 0 0,0 0 0,0 0 0,0 0 0,0 0 0,0 1 0,0-1 0,0 0 0,0 0 0,0 0 0,0 0 0,0 0 0,0 0 0,0 0 0,0 0 0,0 1 0,6-12-175,5-23-257,3-11-125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18124,'-6'14'529,"1"-1"0,0 1 0,2 0 0,-1 0 0,2 1 0,-1-1 0,2 1 0,0-1 0,2 18 0,0-6-233,2-1 1,1 0-1,0-1 0,13 36 1,-14-50-221,0-1 0,1 1 0,1-1 0,0 0 0,0 0 0,0 0 0,1-1 0,0 0 0,8 8 0,-11-14-58,0 1 1,0-1-1,0 1 0,0-1 0,1 0 0,-1 0 0,1-1 1,-1 1-1,1-1 0,-1 1 0,1-1 0,0 0 1,0-1-1,0 1 0,0-1 0,-1 1 0,1-1 0,0 0 1,0-1-1,0 1 0,0-1 0,0 1 0,-1-1 0,1 0 1,0-1-1,5-2 0,2-1 13,0-2 0,0 0 0,-1 0 0,0 0 0,0-2 0,-1 1 0,0-1 0,0 0 0,-1-1 0,9-14 0,2-5 115,-1-1 1,19-46-1,-37 76-144,0 0 0,0 0 1,0 0-1,0 0 0,0 0 0,0 0 0,0 0 1,0 0-1,0 0 0,0 0 0,0 0 0,0 1 1,0-1-1,0 0 0,0 0 0,0 0 0,0 0 1,0 0-1,0 0 0,0 0 0,0 0 0,1 0 1,-1 0-1,0 0 0,0 0 0,0 0 0,0 0 1,0 0-1,0 0 0,0 0 0,0 0 0,0 0 1,0 0-1,0 0 0,0 0 0,0 0 0,0 0 1,0 0-1,0 0 0,0 0 0,0 0 0,1 0 0,-1 0 1,0 0-1,0 0 0,0 0 0,0 0 0,0 0 1,0 0-1,0 0 0,0 0 0,0 0 0,0 0 1,0 0-1,0 0 0,0 0 0,2 11 38,-1 14-17,-2-2-5,0-11-6,1 0 0,1 0 0,-1 1 0,2-1 0,0 0 0,4 13-1,-6-23-8,0-1 0,0 0 0,1 0 0,-1 0 0,0 0 0,1 0 0,-1 0 0,1 0 0,0 0 0,-1 0 0,1 0 0,0 0-1,-1 0 1,1 0 0,0-1 0,0 1 0,0 0 0,0 0 0,0-1 0,0 1 0,0-1 0,0 1 0,0-1 0,0 1-1,0-1 1,0 0 0,0 1 0,0-1 0,1 0 0,-1 0 0,0 0 0,0 0 0,0 0 0,0 0 0,1 0 0,-1 0 0,0-1-1,0 1 1,0 0 0,0-1 0,0 1 0,0 0 0,0-1 0,0 0 0,0 1 0,0-1 0,1-1 0,6-3 19,-1-1 1,0 0 0,-1 0-1,10-12 1,-13 15-16,35-48 90,-29 38-75,1 0 0,0 0 0,0 1 0,2 0 0,-1 0 1,15-9-1,-25 20-22,0 0 1,0 0-1,0 0 0,0 1 1,1-1-1,-1 1 1,0-1-1,0 1 1,0-1-1,1 1 1,-1 0-1,0-1 1,1 1-1,-1 0 1,0 0-1,0 0 1,1 0-1,-1 0 1,0 0-1,1 1 1,-1-1-1,0 0 0,1 1 1,-1-1-1,0 1 1,0-1-1,0 1 1,0-1-1,1 1 1,-1 0-1,0 0 1,0-1-1,0 1 1,0 0-1,-1 0 1,1 0-1,1 2 1,2 3 5,0 1 0,-1 0 0,1 0 0,-1 0 1,2 10-1,1 0 13,-5-13-13,1 0-1,0 0 0,0 0 1,0-1-1,0 1 0,0-1 1,1 1-1,-1-1 0,1 0 1,0 0-1,0 0 0,4 3 1,-5-5-4,1 0 0,0 0 1,-1 0-1,1 0 1,-1 0-1,1 0 0,0-1 1,0 0-1,-1 1 0,1-1 1,0 0-1,0 0 1,0 0-1,-1-1 0,1 1 1,0-1-1,-1 1 1,6-3-1,6-3-161,0-1 0,0 0 0,-1-1 0,-1-1-1,1 0 1,-1 0 0,-1-2 0,0 1 0,17-21 0,-28 31 106,0 0 1,1-1-1,-1 1 0,0 0 1,0 0-1,0 0 0,1-1 1,-1 1-1,0 0 0,0 0 1,0-1-1,0 1 0,0 0 1,1 0-1,-1-1 0,0 1 1,0 0-1,0-1 0,0 1 1,0 0-1,0 0 1,0-1-1,0 1 0,0 0 1,0-1-1,0 1 0,0 0 1,0 0-1,0-1 0,-9 0-873,-26 10 302,15-3 516,-2-3-136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15851,'-2'20'1641,"2"10"-841,0 6-264,2 7 1200,2 3-607,3 7-345,1 4-24,-3 8-200,1 2-80,-6 6-192,0 0-80,-7 3-328,-5-1-424,-2-1 496,-2-2-80,-1-9-56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14 519 14187,'-10'29'1868,"6"-20"-565,8-21 1593,23-67-372,38-124 340,-54 159-2391,-1 1 0,6-80-1,-16 114-393,1 4-31,-1 1 0,0 0 0,0-1 1,0 1-1,0-1 0,-1 1 0,-1-5 1,2 9-47,0-1 1,0 1 0,0 0 0,0 0 0,0 0 0,0 0 0,0 0 0,0 0 0,0 0 0,0-1 0,0 1 0,0 0 0,0 0 0,0 0 0,0 0 0,0 0 0,0 0 0,0 0 0,0 0 0,-1-1-1,1 1 1,0 0 0,0 0 0,0 0 0,0 0 0,0 0 0,0 0 0,0 0 0,0 0 0,-1 0 0,1 0 0,0 0 0,0 0 0,0 0 0,0 0 0,0 0 0,0 0 0,0 0 0,-1 0 0,1 0-1,0 0 1,0 0 0,0 0 0,0 0 0,0 0 0,0 0 0,0 0 0,-1 0 0,1 0 0,0 0 0,0 0 0,0 0 0,0 0 0,0 0 0,0 0 0,0 0 0,0 1 0,-1-1 0,-5 10 91,-3 17 0,0 20-76,3 0 0,2 0-1,3 94 1,1-140-19,0 7-40,0 1 0,1-1 1,0 0-1,0 0 0,1 0 1,0 0-1,0 0 0,1 0 1,5 12-1,-7-19-15,-1-1 0,0 1 0,1 0 0,0 0 0,-1 0 0,1-1 0,-1 1 0,1 0 0,0-1 0,-1 1 0,1-1 0,0 1 0,0 0 0,0-1 0,-1 0 0,1 1 0,0-1 0,0 0 0,0 1 0,0-1 0,0 0 0,0 0 0,0 0 0,1 1 0,0-2-37,0 1-1,-1-1 0,1 1 0,-1-1 1,1 0-1,-1 1 0,1-1 0,-1 0 1,1 0-1,-1 0 0,0 0 0,3-3 1,3-4-265,0-1 0,-1 1 0,9-16 0,-12 19 300,18-30-787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17180,'-1'1'219,"-1"1"1,1-1-1,0 0 1,0 1-1,0-1 1,0 1-1,1 0 1,-1-1-1,0 1 1,1 0-1,-1-1 1,1 1-1,-1 2 1,0 0 205,-7 21 347,1 0 1,2 0 0,1 0-1,-2 35 1,5-42-730,1 0 1,0 0 0,2 0-1,0-1 1,1 1-1,1 0 1,6 17-1,-9-32-41,1 0-1,-1 0 1,0 0-1,1 0 1,-1-1-1,1 1 1,0 0-1,0-1 1,0 0-1,0 1 0,0-1 1,1 0-1,-1 0 1,1 0-1,4 2 1,-6-3 3,1-1 0,0 1 0,0-1 0,-1 0 0,1 1 0,0-1 0,0 0 0,0 0 0,-1 0 0,1 0 0,0-1 0,0 1 0,0 0 0,-1-1 0,1 1 0,0-1 0,-1 0 0,1 1 0,0-1 0,-1 0 0,1 0 0,-1 0 1,1 0-1,-1 0 0,0-1 0,1 1 0,-1 0 0,2-3 0,1-1 47,0 0 0,-1 0 0,1 0 0,-1-1 0,0 1 0,0-1 0,-1 0 0,0 0 0,0 0 1,0 0-1,0 0 0,-1-1 0,0 1 0,-1 0 0,0-1 0,0 1 0,0-7 0,0 12-29,-1 0 0,1 0 0,0-1 0,0 1 0,-1 0 0,1 0 0,0 0 0,-1 0 0,1 0-1,-1 0 1,0 0 0,1 0 0,-1 0 0,0 0 0,1 0 0,-1 1 0,0-1 0,0 0 0,0 0 0,0 1 0,0-1 0,0 0-1,0 1 1,0-1 0,-1 1 0,0-1 9,0 1 1,0 0-1,0 0 0,1 0 0,-1 0 0,0 1 0,0-1 1,0 0-1,0 1 0,0-1 0,1 1 0,-1 0 1,-3 1-1,-1 2 37,-1-1 1,1 2-1,0-1 0,0 1 1,0 0-1,-6 8 1,6-6-122,0 0 0,1 0 1,1 0-1,-1 1 0,1 0 1,0 0-1,1 0 0,0 0 1,0 1-1,-2 10 0,5-18-39,0-1 0,0 1 0,0-1-1,0 1 1,-1-1 0,1 1 0,0 0 0,0-1-1,0 1 1,0-1 0,1 1 0,-1-1-1,0 1 1,0 0 0,0-1 0,0 1-1,1-1 1,-1 1 0,0-1 0,0 1 0,1-1-1,-1 1 1,0-1 0,1 1 0,0 0-1,-1-1 0,1 0-1,0 0 1,-1 0-1,1 0 1,0 0-1,0 0 1,-1 0-1,1 0 0,0 0 1,-1-1-1,1 1 1,-1 0-1,1 0 1,0-1-1,-1 1 1,1 0-1,-1-1 1,2 0-1,32-28-1926,-25 20 1650,18-13-957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16916,'1'-8'2080,"2"3"-1056,1 5-376,2 13 1377,1 4-513,2 14-560,-1 1-263,2 7-297,-2 4-96,0 3-224,-2-3-88,1-9-304,-1-2-112,-2-15-377,2-7-303,-2-13 792,2-11-240,2-18-104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20156,'8'-5'1271,"-3"2"-488,0-1 0,1 1 0,-1 0 0,10-3-1,-15 5-715,1 1-1,0 0 1,0 0-1,0-1 0,0 1 1,-1 0-1,1 0 0,0 0 1,0 0-1,0 0 0,0 0 1,0 0-1,-1 0 0,1 0 1,0 1-1,0-1 0,0 0 1,0 0-1,-1 1 0,1-1 1,0 0-1,0 1 0,-1-1 1,1 1-1,0-1 0,-1 1 1,1 0-1,0-1 0,-1 1 1,1 0-1,-1-1 1,1 1-1,-1 0 0,1-1 1,-1 1-1,0 0 0,1 0 1,-1 0-1,1 1 0,1 9 63,0 1 1,-1 0-1,0 0 0,-1 0 0,-1 1 0,1-1 0,-6 22 0,0 20-85,6-53-58,0-1 1,0 1 0,0-1-1,0 1 1,0-1 0,0 1 0,0-1-1,0 1 1,0-1 0,0 0 0,0 1-1,0-1 1,0 1 0,0-1-1,1 1 1,-1-1 0,0 1 0,0-1-1,1 1 1,-1-1 0,0 0-1,1 1 1,-1-1 0,0 0 0,1 1-1,-1-1 1,1 0 0,-1 1 0,0-1-1,1 0 1,-1 0 0,1 1-1,-1-1 1,1 0 0,-1 0 0,1 0-1,-1 0 1,1 0 0,-1 0 0,1 0-1,-1 0 1,1 0 0,-1 0-1,1 0 1,-1 0 0,1 0 0,-1 0-1,1 0 1,0-1 0,32-12-578,-15 5 300,-16 7 277,0 0 1,0 1 0,0-1-1,1 1 1,-1 0-1,0 0 1,0-1-1,0 1 1,1 1-1,-1-1 1,0 0-1,0 0 1,0 1 0,1-1-1,-1 1 1,0 0-1,0 0 1,0 0-1,0 0 1,0 0-1,0 0 1,-1 0-1,1 1 1,0-1 0,0 1-1,-1-1 1,1 1-1,-1-1 1,0 1-1,1 0 1,-1 0-1,0 0 1,0 0-1,0 0 1,0 0 0,0 0-1,-1 0 1,2 3-1,-1 1 63,0-1-1,-1 0 1,1 1-1,-1-1 1,0 1 0,0-1-1,-1 1 1,1-1-1,-1 1 1,0-1 0,-1 0-1,1 1 1,-1-1-1,-5 9 1,3-8 86,1 0 1,-2-1 0,1 0-1,-1 0 1,1 0-1,-8 5 1,11-9-232,0 0-1,-1 1 1,1-1 0,0 0 0,-1 0 0,1-1 0,-1 1-1,1 0 1,-1 0 0,1-1 0,-1 1 0,0-1 0,1 1-1,-1-1 1,0 0 0,1 0 0,-1 0 0,0 0-1,1 0 1,-1 0 0,0 0 0,0 0 0,1-1 0,-1 1-1,0-1 1,1 1 0,-1-1 0,1 1 0,-3-3 0,3 3 41,0-1 0,1 1 0,-1-1 1,1 0-1,-1 0 0,0 1 1,1-1-1,-1 0 0,1 0 1,0 0-1,-1 1 0,1-1 1,0 0-1,-1 0 0,1 0 1,0 0-1,0 0 0,0 0 1,0 0-1,0 0 0,0 0 1,0 0-1,0 1 0,0-1 1,1-1-1,3-14-816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 11755,'-8'46'1750,"-21"69"1,1-11-167,-56 397 1794,40 128-2565,-4 30-349,0-161-22,25 3-300,-9 216-131,-83-22 24,2-24-55,90-499-379,21-169-397,-1-9 218,-3-10-208,-12-34 5,4 15 260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49 168 12491,'1'-18'1044,"0"5"-77,-1 0 1,-2-24-1,-5 82 3234,5-25-3845,-36 457 1906,38-476-2262,-1 21 69,3 41-1,-1-58-63,-1 1 0,1-1 0,0 0 0,1 1 0,-1-1 0,1 0 0,0 0 0,1 0 0,-1 0 0,1 0 0,0-1 0,0 1-1,4 3 1,-6-6-4,1-1 1,-1 0-1,1 0 0,-1 0 0,1 0 0,0 0 0,-1 0 0,1 0 0,0-1 0,0 1 1,-1 0-1,1-1 0,0 0 0,0 1 0,0-1 0,0 0 0,0 0 0,-1 0 0,1 0 0,0 0 1,0-1-1,0 1 0,0 0 0,0-1 0,-1 0 0,1 1 0,0-1 0,0 0 0,-1 0 1,1 0-1,2-2 0,5-3 21,0-1 0,-1-1 0,0 1 0,9-11 0,-14 14-10,31-36 105,-2-2 0,-1-2 0,35-68 0,61-150 104,-95 191-93,8-17-97,-5 5-14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95 11883,'45'-95'3978,"-44"106"245,-3 12-3487,-27 128 1589,-28 186-245,51-279-2529,2 1 0,3 0 0,11 103 0,-9-151 814,-5-17-401,0-3-96,-10-16-161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17660,'17'-3'1608,"7"1"-1000,9-1-248,12-7 625,3 0-249,5-7-624,2 1-352,-8-9 336,-4-5-120,-11-3-224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1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38 14883,'2'-4'263,"0"0"44,1 0 1,-1 0 0,0 0-1,-1 0 1,3-6 0,-4 10-295,0 0 1,0-1 0,0 1 0,0 0 0,0 0 0,0 0-1,0 0 1,0 0 0,0 0 0,0 0 0,0 0-1,0 0 1,0 0 0,0-1 0,0 1 0,0 0 0,0 0-1,0 0 1,0 0 0,0 0 0,0 0 0,0 0 0,0 0-1,0 0 1,0-1 0,0 1 0,0 0 0,0 0-1,0 0 1,0 0 0,0 0 0,0 0 0,0 0 0,0 0-1,0 0 1,0 0 0,0 0 0,-1 0 0,1 0 0,0 0-1,0-1 1,0 1 0,0 0 0,0 0 0,0 0-1,0 0 1,0 0 0,0 0 0,0 0 0,-1 0 0,1 0-1,0 0 1,0 0 0,0 0 0,0 0 0,0 0-1,0 0 1,0 0 0,0 0 0,-7 6 625,-7 9 189,-7 23-117,0 1 0,3 0-1,-22 69 1,17-30-91,-12 85-1,12 14 201,22-149-797,1-1 0,1 0 0,1 1 0,9 39 0,-9-59-169,0 0 0,1 0 0,0 0 0,0 0 0,1 0 0,0 0 0,7 9 0,-8-13 49,0 0 0,1 0 0,0 0 0,-1-1 0,2 1 0,-1-1 0,0 0 0,1 0-1,-1-1 1,1 1 0,0-1 0,-1 0 0,8 2 0,-2-2-22,-1 0 1,1-1-1,15 1 0,31-2-516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17444,'-2'0'3208,"6"-3"-431,6 1-2129,9 1-1040,8 4-504,9 3 712,3 2-192,4 5-72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1170 12531,'-8'46'7568,"4"-62"-6534,4-30-126,2 0 0,1 0 0,15-65 0,-10 66-682,176-738 140,-177 758-384,-5 12 8,2 0-1,0 0 1,0 1 0,1-1 0,12-20-1,-17 33 11,0 0 0,0 0 0,0 1 0,0-1 0,0 0 0,0 0 0,0 0 0,0 0 0,0 0 0,1 1 0,-1-1 0,0 0 0,0 0 0,0 0 0,0 0-1,0 0 1,0 0 0,1 0 0,-1 1 0,0-1 0,0 0 0,0 0 0,0 0 0,0 0 0,1 0 0,-1 0 0,0 0 0,0 0 0,0 0 0,0 0 0,1 0 0,-1 0 0,0 0-1,0 0 1,0 0 0,0 0 0,1 0 0,-1 0 0,0 0 0,0 0 0,0 0 0,0 0 0,1 0 0,-1-1 0,0 1 0,0 0 0,0 0 0,0 0 0,0 0 0,1 0 0,-1 0-1,0 0 1,0-1 0,0 1 0,0 0 0,0 0 0,0 0 0,0 0 0,0 0 0,0-1 0,0 1 0,0 0 0,1 14-11,-1-13 9,-3 26-14,0 1 0,-9 31 1,5-32 1,2 0 1,-2 33-1,7-58 14,0 0 0,0 0-1,1 0 1,-1 0-1,0 0 1,1 0-1,0 0 1,-1 0-1,1-1 1,0 1 0,0 0-1,0 0 1,0-1-1,0 1 1,0 0-1,1-1 1,-1 0 0,0 1-1,1-1 1,-1 0-1,1 1 1,0-1-1,1 1 1,6 2-4,-1 1 0,1-1-1,15 4 1,-4-1 1,-1 0 6,-1 1 1,0 1 0,-1 0-1,24 17 1,-38-24-2,0 0 1,0 1-1,0-1 1,0 1-1,0 0 1,0 0-1,-1 0 1,1 0-1,-1 0 0,0 1 1,0-1-1,0 1 1,-1-1-1,1 1 1,-1 0-1,0-1 1,0 1-1,0 0 1,-1 0-1,1 0 1,-1 0-1,0 0 0,0 0 1,0 0-1,0 0 1,-1 0-1,0 0 1,0-1-1,-1 6 1,-3 1 43,0 1 1,-1-1 0,0 0 0,0-1-1,-1 0 1,0 0 0,-1 0 0,0-1-1,-16 13 1,-2 0 232,-2-2 0,-31 18 0,46-30-143,-1 0 1,1-1-1,-1 0 1,0-1-1,-18 4 1,31-8-160,0-1-1,0 0 1,0 0 0,0 1-1,0-1 1,0 0 0,0 0 0,0 0-1,0 0 1,0 0 0,0 0 0,0 0-1,0 0 1,0 0 0,0-1-1,0 1 1,0 0 0,0-1 0,0 1-1,1-1 1,-1 1 0,0-1 0,0 1-1,0-1 1,0 1 0,1-1-1,-1 0 1,0 0 0,1 1 0,-1-1-1,0 0 1,1 0 0,-1-1 0,0-1-20,1 0 0,-1 0 1,1 0-1,0 0 0,0 0 1,0 0-1,1 0 0,-1 0 1,1 0-1,1-4 1,7-27-298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14603,'2'-9'669,"0"1"1,1 0-1,0-1 0,0 1 1,1 1-1,0-1 0,7-9 1,-9 14-467,1 0 0,-1 0 0,1 1 0,0 0 1,0-1-1,0 1 0,0 0 0,0 0 0,1 1 0,-1-1 1,0 1-1,1-1 0,-1 1 0,1 0 0,0 1 0,-1-1 1,1 0-1,0 1 0,6 0 0,-8 0-188,1 0 1,-1 0-1,1 0 0,-1 0 0,0 0 1,1 0-1,-1 1 0,1-1 0,-1 1 1,0 0-1,0-1 0,1 1 1,-1 0-1,0 0 0,0 1 0,0-1 1,0 0-1,0 1 0,0-1 0,0 1 1,-1 0-1,1-1 0,-1 1 0,1 0 1,-1 0-1,1 0 0,-1 0 0,0 1 1,0-1-1,0 0 0,0 0 0,-1 1 1,1-1-1,-1 0 0,1 1 1,-1-1-1,0 0 0,0 5 0,0 3 0,-1-1 0,0 1 0,-1-1-1,0 0 1,-1 1 0,0-1 0,0 0 0,-8 14-1,-14 20 126,16-29-54,1 0 0,1 0 0,0 0 0,1 1 0,0 0-1,1 0 1,-3 17 0,8-31-72,-1 1 1,1-1-1,0 1 0,0-1 1,-1 1-1,1-1 0,0 1 1,1-1-1,-1 1 0,0-1 1,0 1-1,1-1 0,-1 1 1,1-1-1,-1 0 0,1 1 1,-1-1-1,1 0 0,0 1 1,0-1-1,0 0 0,1 2 1,-1-2-26,1-1 1,-1 1-1,1 0 1,-1-1 0,0 0-1,1 1 1,-1-1-1,1 0 1,-1 0-1,1 0 1,-1 0 0,1 0-1,-1 0 1,1 0-1,-1 0 1,1-1-1,-1 1 1,2-1 0,5-2-179,0 0 1,0-1-1,-1 1 0,1-2 1,-1 1-1,11-10 1,-8 5 62,-1 0 1,0-1-1,-1 0 0,12-17 1,5-14-294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17564,'1'-2'237,"-1"0"1,1 1-1,0-1 1,-1 0-1,1 0 0,0 0 1,0 1-1,0-1 1,0 0-1,2-1 1,2-4 114,84-135 2205,113-199-1981,-187 302-476,-14 34-66,-3 5-3,-8 18 11,2-1-21,0 1 0,2 0 0,0 0 0,1 0 0,1 1 0,1 0 0,0 0 0,1 0 0,2 37 0,1-45-83,1-1-1,-1 1 1,2-1 0,-1 1-1,2-1 1,-1 0-1,1 0 1,8 13 0,-8-16-103,1 0 1,0-1-1,0 0 1,0 0 0,1 0-1,0 0 1,0-1-1,0 0 1,1-1 0,0 1-1,0-1 1,9 4-1,6 1-318,33 9 1,-16-9-184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 13955,'-4'-2'2585,"2"9"-1487,3 10 340,1-5-1000,0 1 0,1-1 0,1 0 0,0 0 1,8 18-1,36 57-26,-22-44-187,-14-21-177,-1 0 0,-1 1 1,0 0-1,-2 0 0,-1 1 0,-1 0 0,-1 0 0,-1 0 1,-1 1-1,-1-1 0,-1 1 0,-1 0 0,-1 0 0,-2-1 0,0 1 1,-2-1-1,-7 25 0,-6 10 210,-2-2 0,-3 0 0,-2-2 1,-2-1-1,-3-1 0,-57 77 0,70-108-45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20 160 17092,'2'-11'575,"1"1"0,0 0 0,1-1 0,0 2-1,1-1 1,-1 0 0,2 1 0,10-15 0,-12 19-435,0 1-1,0-1 1,0 1 0,1 0-1,-1 0 1,1 1-1,0-1 1,0 1-1,0 0 1,1 0-1,-1 1 1,1 0-1,-1 0 1,1 0-1,0 0 1,11-1 0,-15 3-124,0 0 1,1 0 0,-1 0 0,0 0-1,0 0 1,0 0 0,0 0 0,0 1-1,1-1 1,-1 1 0,0 0 0,0 0-1,0 0 1,0 0 0,0 0 0,-1 0 0,1 0-1,0 0 1,0 1 0,-1-1 0,1 1-1,1 1 1,-1 1-5,0-1 0,0 1 0,-1-1 0,1 1-1,-1 0 1,0-1 0,0 1 0,0 0 0,0 0 0,-1 0 0,1 5-1,-2 8 7,1-1-1,-2 1 0,-1-1 0,-7 30 0,-15 26 50,23-66-79,-1 0 0,0-1-1,0 1 1,-1 0 0,1-1-1,-1 0 1,0 0 0,-1 0-1,-6 6 1,18-17-289,-4 3 229,1 0 0,0 1 0,0-1 0,0 1-1,0-1 1,0 1 0,0 0 0,1 1 0,-1-1-1,9-1 1,-8 2 54,-1 1 0,0 0 0,0 0 0,0 0 0,0 1 0,0 0 0,0-1 0,0 1 0,0 1 0,0-1 0,0 0 0,0 1 0,-1 0 0,1 0 0,-1 0 0,1 0 0,-1 1 0,0-1 0,1 1 0,4 5 0,-6-5 23,0 0-1,0 0 1,0-1-1,-1 1 1,1 0-1,-1 0 0,1 1 1,-1-1-1,0 0 1,0 0-1,0 1 1,-1-1-1,1 0 0,-1 1 1,0-1-1,0 1 1,0-1-1,0 1 0,-1-1 1,1 0-1,-1 1 1,0-1-1,0 0 1,0 0-1,-3 7 0,-3 1 54,0 0-1,-1-1 1,0 1-1,-1-2 1,0 1-1,-1-1 1,0 0-1,-19 12 0,-94 52 463,109-66-701,0 0 1,-19 5-1,20-12-1155,11-8-60,11-13 374,10-6 275,12-2-265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17988,'-14'33'2000,"1"10"-1208,1 4-367,4-1 1495,1-2-1200,7-6-1336,0-8 760,11-20-296,3-10-152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18 14171,'0'0'79,"1"0"0,-1-1 0,0 1 0,1-1 0,-1 1 0,0-1 0,0 1 0,1-1 0,-1 0 0,0 1 0,0-1 0,0 1 0,0-1 0,0 1 0,0-1 0,0 1 0,0-1 0,0 0 0,0 1 0,0-1 0,0 1 0,0-1 0,0 1 0,-1-1 0,1 1 0,0-1 0,0 1 0,-1-1 0,1 1 0,-1-2 0,0 2 13,0 0 1,0 0-1,0 0 0,0-1 0,0 1 1,0 0-1,0 0 0,1 1 0,-1-1 1,0 0-1,0 0 0,0 0 0,0 1 0,0-1 1,-2 1-1,-4 2 359,1 0 1,-1 1-1,-11 7 1,2 3 32,1 0 1,0 2-1,0 0 1,2 0-1,-21 33 0,10-7 245,-28 63 1,37-70-254,-16 56 1,27-75-364,1 0 0,0 0 0,1 0 0,0 1 0,2-1 0,1 19 0,-1-31-103,0-1 1,1 0-1,-1 1 0,1-1 1,0 0-1,0 0 0,0 0 1,0 0-1,0 1 0,1-2 1,0 1-1,-1 0 0,1 0 1,0 0-1,0-1 0,1 1 1,-1-1-1,0 0 0,1 1 1,0-1-1,4 3 0,-3-4-7,1 1 0,-1-1 0,0 0 0,0 0 0,1 0 0,-1-1 0,0 1 0,1-1 0,-1 0 0,0 0 0,1-1 0,-1 1 0,0-1 0,1 0 0,7-3 0,0-1 9,1 0 1,-1 0-1,0-2 1,-1 1-1,12-10 1,-17 12 0,0 0 1,-1-1-1,0 1 1,0-1-1,0-1 1,0 1-1,-1-1 1,0 1-1,0-1 1,-1 0-1,4-9 1,-6 13-8,0 1 1,-1-1-1,1 1 1,-1-1-1,1 1 1,-1-1-1,0 0 1,0 1-1,0-1 1,0 1-1,0-1 1,0 0-1,0 1 1,-1-1-1,1 0 1,0 1-1,-1-1 1,0 1-1,1-1 1,-1 1-1,0-1 1,1 1-1,-3-2 1,2 1 0,-1 0 1,-1 1 0,1-1 0,0 1-1,0 0 1,0-1 0,-1 1 0,1 0 0,-1 0-1,1 0 1,-1 1 0,1-1 0,-4 0 0,-3 0 8,-1 0 0,0 1 1,1 0-1,-1 1 0,0 0 0,-15 3 1,16-1-65,1-1 1,-1 2-1,-12 5 1,19-8-127,0 1-1,0-1 1,-1 0 0,1 1 0,0-1-1,0 1 1,0 0 0,1 0 0,-1 0 0,0 0-1,1 0 1,-1 0 0,1 0 0,-1 0-1,1 1 1,0-1 0,-1 3 0,2-2-362,3-1-187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147 158 13107,'2'-13'1051,"0"-1"1,-1 1-1,0-1 1,-2 1-1,1-1 1,-4-17-1,4 31-960,0-1 0,0 0 0,0 0 0,0 0 0,0 1 0,-1-1 0,1 0 0,0 0 0,0 1 1,-1-1-1,1 0 0,0 1 0,-1-1 0,1 0 0,-1 1 0,1-1 0,-1 0 0,1 1 0,-1-1 0,1 1 0,-1-1 0,0 1 0,1-1 0,-1 1 0,0 0 0,1-1 0,-1 1 0,0 0 0,0-1 0,0 1 0,-1 0 10,1 1 0,-1-1 0,1 1 0,0-1 0,-1 1 0,1 0 0,0-1-1,0 1 1,-1 0 0,1 0 0,0 0 0,0 0 0,0 0 0,-1 2 0,-6 7 273,1 0 1,-11 22 0,0 4 27,-24 70 0,37-91-366,1 0 1,0 0 0,1 0-1,1 0 1,1 1-1,0-1 1,1 0 0,2 16-1,-3-29-31,2 0-1,-1 0 1,0 0-1,0 0 0,1 0 1,-1 0-1,1-1 0,-1 1 1,1 0-1,0 0 0,0-1 1,0 1-1,0 0 0,0-1 1,0 1-1,0-1 0,0 1 1,1-1-1,-1 0 1,1 1-1,-1-1 0,1 0 1,-1 0-1,1 0 0,0 0 1,0 0-1,-1-1 0,1 1 1,0 0-1,0-1 0,0 1 1,0-1-1,-1 0 0,1 0 1,4 0-1,-1 0 5,0-1-1,0 0 1,0 0-1,0-1 1,0 0-1,0 0 1,0 0-1,0 0 1,-1-1-1,1 0 1,6-5-1,2-4 24,0-1 1,-1 0-1,0-1 0,-1 0 0,-1 0 1,0-1-1,-1-1 0,0 1 0,-1-2 0,-1 1 1,-1-1-1,-1 0 0,0 0 0,-1-1 1,0 1-1,-2-1 0,1-35 0,-4 48-21,1-1-1,-1 1 0,-1-1 0,1 1 1,-1-1-1,0 1 0,0 0 1,-1 0-1,1 0 0,-1 0 0,-7-8 1,9 11-31,0 1 0,0 0 1,-1-1-1,1 1 0,-1 0 1,1 0-1,-1 0 0,1 0 1,-1 0-1,0 0 1,1 0-1,-1 0 0,0 1 1,0-1-1,1 1 0,-1-1 1,0 1-1,0 0 0,0 0 1,0 0-1,0 0 0,0 0 1,1 0-1,-1 0 1,0 1-1,0-1 0,0 0 1,0 1-1,1 0 0,-1-1 1,0 1-1,0 0 0,1 0 1,-1 0-1,1 0 0,-1 0 1,1 1-1,-2 1 0,-1 0-167,0 1-1,1 0 0,-1 0 0,1 0 1,0 1-1,1-1 0,-1 1 0,1-1 1,-1 1-1,1 0 0,1 0 0,-1 0 0,1 0 1,-2 10-1,5-2-439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17764,'-35'50'3453,"1"-3"-1978,17-18-909,2 1 1,2 1 0,-12 34 0,19-44-456,0 0 0,2-1 0,0 1-1,1 1 1,1 41 0,2-58-104,0 0 0,1 1-1,0-1 1,0 0 0,0-1-1,0 1 1,1 0 0,0 0-1,0 0 1,0-1 0,4 5-1,-4-6-1,0-1 0,0 1 0,0-1 0,1 0 0,-1 0-1,1 0 1,-1 0 0,1 0 0,0-1 0,0 1 0,0-1-1,0 0 1,0 0 0,0 0 0,0 0 0,0 0 0,0-1-1,6 1 1,1-1 29,1-1 1,-1 0-1,1 0 0,-1-2 0,1 1 0,-1-1 1,0 0-1,0-1 0,-1 0 0,1-1 0,-1 0 1,0 0-1,0-1 0,0-1 0,-1 1 0,10-11 1,-15 14-6,0 0 0,0 0 0,-1-1 0,1 1 0,-1-1 0,3-7 0,-4 10-21,-1 0 1,1-1-1,-1 1 1,1 0 0,-1 0-1,0 0 1,0-1-1,0 1 1,0 0-1,0 0 1,0-1-1,0 1 1,0 0-1,0 0 1,0 0-1,-1-1 1,1 1 0,-1 0-1,1 0 1,-1 0-1,1 0 1,-1 0-1,1-1 1,-1 1-1,0 0 1,0 1-1,1-1 1,-3-2-1,-1 1-23,-1-1 0,0 1 0,0-1 0,0 1 0,0 1 0,0-1 0,0 1 0,0 0 0,0 0 0,-1 0 0,1 1 0,0-1 0,-1 1 0,-7 2 0,-7 0-32,0 0 1,-29 9-1,35-7 7,1 0 1,-23 12-1,15-4-122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1495 10 11747,'0'0'55,"0"-1"0,0 1 0,0 0 0,0-1 0,0 1 0,0 0 0,0-1 0,0 1 0,0 0 0,0 0 0,0-1 0,0 1 1,0 0-1,0-1 0,0 1 0,0 0 0,0 0 0,-1-1 0,1 1 0,0 0 0,0-1 0,0 1 0,0 0 0,-1 0 0,1 0 1,0-1-1,0 1 0,-1 0 0,1 0 0,0 0 0,0-1 0,-1 1 0,1 0 0,0 0 0,0 0 0,-1 0 0,1 0 0,-13 6 1155,-8 15-306,-9 26-101,2 2 1,-31 72 0,24-47-196,18-38-337,-92 197 929,83-169-1000,-31 117 0,-55 396 500,101-512-444,0 2-16,-71 387 701,-115 369-864,14-69 8,158-638-71,-57 356 2,26-33 30,49-401-44,-81 503-9,74-414-47,-58 359-319,16-180 380,54-294-2,-7 48 16,8-55-20,0 0 0,-1 0 0,1-1 0,-1 1 0,0-1-1,0 0 1,-1 0 0,1 1 0,-1-1 0,-3 3 0,5-6-6,1 0 0,-1-1 0,1 1 0,0-1 0,-1 1 0,1-1 0,-1 1 0,0-1 0,1 0 0,-1 1 0,1-1 0,-1 0 0,1 1 0,-1-1 0,0 0 0,1 0 0,-1 1 0,0-1 0,1 0 0,-1 0 0,0 0 0,1 0 0,-1 0 0,0 0 0,0 0 0,1 0 0,-1 0 0,0 0 0,1-1 0,-1 1 0,0 0 0,1 0 0,-1-1 0,1 1 0,-1 0 0,0-1 0,1 1 0,-1 0 0,1-1 0,-1 1 0,1-1 0,-1 1 0,1-1 0,-1 1 0,1-1 1,0 1-1,-1-1 0,1 0 0,0 1 0,-1-1 0,1 0 0,0 1 0,0-1 0,0 0 0,-3-7-335,0 0 0,1 0 0,-2-14 0,2 11 165,-6-18-126,-4-8-78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68 258 17100,'2'-2'302,"0"1"1,-1-1 0,0 0-1,1 0 1,-1 0-1,0 0 1,0 0 0,0 0-1,0 0 1,-1 0-1,1-1 1,0-3 0,6-31 1737,-7 36-1936,0-3 117,1-1-1,-1 1 0,0-1 1,0 1-1,-1-1 0,-1-6 1,2 10-198,0 1 1,0 0 0,0-1-1,0 1 1,0-1 0,0 1 0,-1 0-1,1-1 1,0 1 0,0 0-1,0-1 1,-1 1 0,1 0-1,0-1 1,-1 1 0,1 0 0,0-1-1,-1 1 1,1 0 0,0 0-1,-1 0 1,1-1 0,0 1-1,-1 0 1,1 0 0,-1 0 0,1 0-1,-1 0 1,0 0-5,0 0 1,-1 1-1,1-1 1,0 1-1,0-1 0,0 1 1,0-1-1,0 1 1,0 0-1,0 0 1,0 0-1,0-1 1,0 1-1,0 0 0,0 1 1,-7 9 34,1-1 0,0 1 0,1 0 0,0 0 0,1 1 0,0 0 0,1-1 0,0 2 0,1-1 0,0 0 0,1 1 1,0 0-1,1-1 0,2 26 0,-1-36-62,0 0 0,0 0 0,0 0 0,1 0 0,-1 0 0,1 0 0,-1 0 1,1 0-1,0 0 0,0 0 0,0-1 0,0 1 0,0 0 0,0 0 0,1-1 0,-1 1 1,3 1-1,-3-2-40,1 0 0,-1 0 0,1-1 0,-1 1 0,1 0 0,-1-1 0,1 0 0,0 1 1,-1-1-1,1 0 0,0 0 0,-1 0 0,1 0 0,0 0 0,-1 0 0,1 0 0,2-1 0,2-2-219,1 1 0,0-1-1,0 0 1,-1 0 0,0-1 0,0 0-1,0 0 1,8-8 0,0 0-53,-1-2 1,-1 0-1,13-18 1,4-14-438</inkml:trace>
  <inkml:trace contextRef="#ctx0" brushRef="#br0" timeOffset="1">291 83 16107,'-14'28'1476,"-23"53"1314,34-72-2410,0 1 0,0-1 0,1 0 0,0 1 0,1-1 0,-1 17 0,2-25-353,0 0 0,0 0-1,0 0 1,0 0 0,0 0 0,0 0-1,0 0 1,1 0 0,-1 0 0,0-1 0,0 1-1,1 0 1,-1 0 0,1 0 0,-1 0 0,1 0-1,-1-1 1,1 1 0,-1 0 0,1 0 0,-1-1-1,1 1 1,0 0 0,0-1 0,-1 1 0,1-1-1,0 1 1,0-1 0,0 1 0,0-1 0,-1 0-1,1 1 1,0-1 0,0 0 0,0 0 0,0 0-1,0 1 1,0-1 0,0 0 0,0 0-1,0 0 1,0-1 0,0 1 0,0 0 0,0 0-1,-1 0 1,1-1 0,0 1 0,1-1 0,7-2 27,-1-1 0,0 1 1,-1-2-1,10-5 1,-12 7-37,91-67 180,-33 23-24,-62 47-160,-1-1 0,0 1 0,1 0 1,-1-1-1,1 1 0,-1 0 0,0-1 0,1 1 1,-1 0-1,0-1 0,0 1 0,1 0 1,-1-1-1,0 1 0,0-1 0,1 1 0,-1-1 1,0 1-1,0-1 0,0 1 0,0-1 1,0 1-1,0-1 0,0 1 0,0-1 0,0 1 1,0 0-1,0-1 0,0 1 0,0-1 1,0 1-1,-1-1 0,1 1 0,0-1 0,0 1 1,0-1-1,-1 1 0,1 0 0,0-1 0,0 1 1,-1 0-1,1-1 0,0 1 0,-1 0 1,1-1-1,-1 0 0,0 1 15,0-1 0,1 1 0,-1-1 0,1 0-1,-1 0 1,1 1 0,-1-1 0,1 0 0,0 0 0,-1 0 0,1 1 0,0-1 0,0 0-1,-1 0 1,1 0 0,0 0 0,0 0 0,0 0 0,0 1 0,0-2 0,1-1-2,0 1-1,0 0 1,0 0 0,1 0 0,-1-1 0,0 1 0,1 1 0,-1-1 0,1 0 0,0 0 0,0 1 0,0-1 0,-1 1 0,5-3 0,35-16-606,-25 13 153,45-27-11,-28 11 146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31 108 15907,'-5'10'281,"0"1"0,1 0-1,0 0 1,1 1-1,0-1 1,1 1-1,0-1 1,1 1-1,0 0 1,1 0-1,0 0 1,2 12 0,1 1-182,1 0 1,2-1 0,0 0 0,17 41 0,-21-59-75,1 0-1,0 0 1,0 0 0,0 0 0,1 0 0,0 0 0,0-1 0,1 0 0,0 0-1,0 0 1,9 7 0,-9-9-7,0-1 0,1 1 0,-1-1 0,0 0 0,1 0 0,0-1 0,-1 1 0,1-1-1,0 0 1,0-1 0,-1 0 0,1 0 0,12-1 0,-8-1-10,0 0 0,-1 0 0,1-1 0,0-1 0,-1 0 0,1 0 0,-1-1 0,0 0 0,-1 0 0,1-1 0,-1 0 0,0-1 0,-1 0 0,0 0 0,0 0 0,8-12 0,5-8-15,-2 0 1,-1-1-1,24-54 0,-21 34-138,26-94 0,-29 67 95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12019,'2'6'212,"0"-1"0,0 1 0,-1 0 0,0 0 0,0 0 0,0 0 1,-1 0-1,0 0 0,0 0 0,0 0 0,-1 0 0,-2 10 0,1-1 319,-28 180 1718,-7 83-404,37-274-1822,1 48 293,6-29-219,-7-23-99,0 1-1,1-1 1,-1 1-1,0-1 0,1 1 1,-1-1-1,1 1 1,-1-1-1,1 0 0,-1 1 1,1-1-1,-1 0 0,1 1 1,0-1-1,-1 0 1,1 0-1,-1 1 0,1-1 1,0 0-1,-1 0 1,1 0-1,0 0 0,-1 0 1,1 0-1,-1 0 0,2 0 1,0-1-36,0 1 1,-1-1-1,1 0 0,0 0 0,-1 1 1,1-1-1,-1-1 0,1 1 1,-1 0-1,0 0 0,0 0 1,1-1-1,-1 1 0,0-1 1,0 1-1,0-1 0,0 1 0,0-1 1,-1 0-1,1 1 0,0-1 1,-1 0-1,1 0 0,-1-3 1,2-2-33,-1-1 0,0 1 0,0-1 0,-1-12 0,-4-16-225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14955,'6'7'1577,"2"-3"-809,5-2-256,10-5 736,4-4-152,13-5-248,3-5-119,5-3-793,2-3-424,3 4 488,-3 1-129,-8-1-183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 14907,'-4'-8'1585,"-5"8"-873,-3 10-272,-3 14 776,-1 10-104,-4 18-256,0 11-111,0 16-281,1 4-72,5 5-104,2-3-24,7-3-80,2-7-144,6-15-456,4-10-328,4-21 632,5-11-104,1-13-128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1030 13539,'0'94'3304,"0"-79"1387,3-112-3925,4-1 0,4 1 0,29-114 0,-4 75-786,84-211-1,-114 332 20,5-13-12,1-1-1,30-47 1,-37 71-20,-5 14 15,-7 18-12,-16 35-34,-13 33 12,32-81 26,0 0 0,1 0 1,1 0-1,-2 24 0,4-36 23,0-1 0,0 0-1,0 0 1,0 0 0,0 0-1,0 0 1,0 0 0,0 0-1,1 0 1,-1 0 0,0 0-1,1 0 1,-1 0 0,0 0-1,1 0 1,-1 0 0,1 0-1,0 0 1,-1-1 0,1 1-1,0 0 1,-1 0 0,1 0-1,0-1 1,0 1 0,0-1-1,0 1 1,0 0 0,-1-1-1,1 1 1,0-1 0,0 0-1,0 1 1,0-1 0,0 0-1,1 0 1,-1 0 0,0 1-1,0-1 1,0 0 0,0 0-1,0-1 1,0 1 0,0 0-1,0 0 1,0 0 0,1-1-1,8-2-18,-1 0-1,0 0 1,0-1-1,11-6 0,-6 3-12,-10 5 31,6-3-14,1 0 0,1 1 0,-1 0 0,0 1 0,14-2 0,-23 4 15,0 1 1,0 0-1,0 0 1,0 0-1,0 0 1,1 0-1,-1 0 1,0 1-1,0-1 0,0 1 1,0-1-1,0 1 1,0 0-1,0 0 1,0 0-1,0 0 1,0 0-1,-1 0 1,1 0-1,0 1 1,-1-1-1,1 1 0,-1-1 1,1 1-1,-1 0 1,0-1-1,0 1 1,1 0-1,-1 0 1,-1 0-1,1 0 1,0 0-1,0 0 0,-1 0 1,1 3-1,1 5 28,-1 0-1,0 0 0,-1 1 0,0-1 0,0 0 1,-2 0-1,1 0 0,-1 0 0,0 0 0,-1 0 0,0-1 1,-1 1-1,0-1 0,0 0 0,-6 9 0,4-8 89,0-1-1,0 1 1,-1-2-1,0 1 0,-1-1 1,0 0-1,0 0 0,-1-1 1,1 0-1,-2-1 1,1 0-1,-1 0 0,-14 5 1,20-9-88,1-1 1,-1 0-1,0 0 0,1-1 1,-1 1-1,0-1 0,0 0 1,1 0-1,-1 0 0,0 0 1,-6-2-1,9 2-48,0 0-1,0-1 1,0 1-1,1 0 1,-1-1 0,0 1-1,0-1 1,0 0-1,0 1 1,1-1-1,-1 1 1,0-1 0,1 0-1,-1 0 1,0 1-1,1-1 1,-1 0 0,0-1-1,1 0-1,-1 1 0,1-1-1,0 1 1,0-1 0,0 1 0,0-1 0,0 1-1,0-1 1,0 1 0,1 0 0,-1-1-1,0 1 1,1-1 0,-1 1 0,1-1 0,0 0-1,14-21-224,8-3-132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91 115 15499,'1'-5'551,"1"-1"0,0 1 0,0 0-1,0-1 1,1 1 0,0 0-1,0 1 1,0-1 0,0 0 0,7-5-1,-3 2-33,1 1 0,-1 0 0,1 0-1,16-9 1,-23 15-481,1 0 1,-1 0-1,0 0 0,1 1 1,-1-1-1,0 0 0,1 1 1,-1-1-1,1 1 0,-1-1 1,1 1-1,-1 0 0,1 0 0,-1 0 1,1 0-1,0 0 0,-1 0 1,3 0-1,-4 1-18,1-1 0,0 1 1,-1-1-1,1 1 0,-1 0 0,1-1 1,0 1-1,-1-1 0,1 1 0,-1 0 1,0 0-1,1-1 0,-1 1 0,0 0 1,1 0-1,-1-1 0,0 1 0,0 0 1,0 0-1,1 0 0,-1-1 0,0 1 1,0 2-1,-1 3 24,1 0 1,-1 0 0,0 1-1,-1-1 1,1 0-1,-1 0 1,-4 7-1,-11 23 69,-1-1-1,-2-1 1,-2-1-1,-26 32 1,53-70-101,0 0 1,0 1 0,1-1 0,-1 1 0,1 0 0,0 1 0,0-1 0,1 1 0,-1 1-1,9-4 1,-13 5-9,1 1-1,-1-1 0,1 0 0,-1 1 1,1-1-1,-1 1 0,1 0 1,0 0-1,-1 0 0,1 0 1,-1 0-1,1 1 0,-1-1 1,1 1-1,-1 0 0,1-1 0,-1 1 1,1 0-1,-1 0 0,0 1 1,0-1-1,0 0 0,1 1 1,-1 0-1,-1-1 0,1 1 0,0 0 1,0 0-1,-1 0 0,1 0 1,-1 0-1,2 3 0,0 2-3,-1 0-1,0 0 0,0 0 0,0 0 1,-1 0-1,0 0 0,-1 0 0,0 0 1,0 0-1,0 1 0,-1-1 0,0 0 0,0 0 1,-1 0-1,0 0 0,0 0 0,-6 11 1,3-7 8,0-1-1,-1 0 1,0 0 0,-1 0 0,1-1 0,-2 0 0,0 0-1,0-1 1,0 0 0,-13 9 0,16-14-28,1 0-1,0-1 1,0 1-1,-1-1 1,0 0 0,1-1-1,-1 1 1,0-1 0,-9 2-1,11-3-42,1 0-1,0 0 1,0 0-1,-1 0 1,1-1-1,0 1 1,-1-1-1,1 1 1,0-1 0,0 0-1,0 0 1,0 0-1,0 0 1,0 0-1,0-1 1,0 1-1,0-1 1,1 1-1,-1-1 1,0 1-1,1-1 1,-1 0-1,-1-2 1,0-3-10,-1 1-1,1-1 1,0 0 0,0 0 0,1 0 0,0 0-1,0 0 1,1 0 0,-1-11 0,-2-31-392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16668,'1'-3'618,"0"1"0,1-1 1,-1 1-1,1-1 1,0 1-1,0 0 1,4-4-1,2-4 10,17-26-230,-3-1 0,-1-2 0,28-71 0,-36 79-329,31-85 11,-41 112-50,-2 10-19,-1 14 0,-7 29 18,-1 5-1,3 1-1,1 68 1,5-117-66,-1 0 1,1 0 0,0-1-1,0 1 1,0 0-1,1-1 1,0 0 0,3 7-1,-4-10-25,0-1 0,0 1 0,1 0 0,-1 0-1,1 0 1,-1-1 0,1 1 0,0-1 0,0 1 0,-1-1-1,1 0 1,0 1 0,0-1 0,0 0 0,0 0 0,1-1 0,-1 1-1,0 0 1,0-1 0,0 1 0,1-1 0,-1 0 0,3 0-1,15 1-242,0-1-94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14323,'10'23'1520,"-1"11"-751,0 3-257,2 9 1056,3 6-376,6 9-216,-1 5-47,1 6-217,-1 4-96,-5 4-160,-4 5-80,-8 1-136,-5 1-120,-13 2-608,-4-2 1560,-16-14-1016,-4-11 56,-2-17-16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9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4 226 14971,'-1'-3'240,"0"0"-1,0 0 1,1-1-1,0 1 1,-1 0-1,1-1 1,1 1 0,-1 0-1,0-1 1,1 1-1,0 0 1,-1-1-1,1 1 1,1 0-1,-1 0 1,3-5-1,2-3 413,1 0 0,17-19-1,-11 13 36,1-1 30,20-21 0,-29 35-609,-1 0-1,1 0 1,-1 0-1,1 0 1,1 1-1,-1 0 1,0 0-1,1 0 1,11-3 0,-16 5-89,0 1 0,0 0 1,0 0-1,0 0 1,0-1-1,0 1 0,0 0 1,1 0-1,-1 1 1,0-1-1,0 0 1,0 0-1,0 0 0,0 1 1,0-1-1,0 1 1,0-1-1,0 1 1,0-1-1,0 1 0,0 0 1,0-1-1,1 2 1,-1-1 5,1 1 0,-1 0 0,0 0-1,0 0 1,0 0 0,0 0 0,0 0 0,0 0 0,-1 0 0,1 1 0,0 1 0,0 6 36,0 0-1,-1 0 1,0 0-1,-2 13 1,-3 10 33,-2-1 0,-2 1 0,0-1 0,-2-1 0,-2 0 0,-1 0 0,-19 30 0,33-61-80,-1 1 0,1 0 1,-1-1-1,1 1 0,-1 0 0,1-1 1,0 1-1,0 0 0,-1 0 0,1-1 1,0 1-1,0 0 0,0 0 0,0 0 1,0-1-1,0 1 0,0 0 0,0 0 0,0 0 1,1 0-8,-1-1 0,0 0 0,1 1 0,-1-1 0,0 0 0,1 0 0,-1 1 1,0-1-1,1 0 0,-1 0 0,1 0 0,-1 0 0,1 1 0,-1-1 0,0 0 0,1 0 1,-1 0-1,1 0 0,-1 0 0,1 0 0,-1 0 0,1 0 0,-1 0 0,1-1 1,35-10-81,-28 8-109,23-8-1203,47-24 0,-57 23 777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3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16476,'-1'2'2080,"-2"4"-1280,-7 6-192,0 6 1177,1 9-545,2 4-192,-1 11-352,2 4-136,4-3-264,1 1-240,4-8-648,1-6-272,2-17-400,0-10 944,-1-17-288,0-11-224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18188,'1'1'167,"-1"-1"1,1 1-1,-1 0 1,1 0-1,-1-1 1,0 1-1,1 0 1,-1-1-1,0 1 1,0 0-1,1 0 1,-1 0-1,0-1 1,0 1-1,0 0 1,0 0-1,0 0 1,0-1-1,0 1 1,-1 1-1,2 35 1086,-1-23-531,0-4-458,7 100 1429,-6-100-1604,1 1 0,0-1 1,0 0-1,1 0 1,1 0-1,-1 0 1,2 0-1,5 9 1,-10-18-87,1 0 1,-1 0 0,1-1 0,-1 1-1,1 0 1,-1 0 0,1-1 0,-1 1-1,1 0 1,0-1 0,-1 1 0,1-1-1,0 1 1,0-1 0,-1 1 0,1-1-1,0 1 1,0-1 0,0 0 0,0 0-1,-1 1 1,1-1 0,0 0 0,0 0-1,0 0 1,0 0 0,0 0-1,0 0 1,0 0 0,0 0 0,-1 0-1,1 0 1,0-1 0,0 1 0,0 0-1,0-1 1,0 1 0,-1 0 0,1-1-1,0 1 1,0-1 0,1 0 0,0-2 0,1 0 1,0 0-1,-1 1 0,0-1 1,0-1-1,0 1 1,0 0-1,0 0 1,1-6-1,3-13-6,-1-1 0,0 1 0,-2-1 0,-1 0 0,-1 0 0,-1 0 0,-1 0-1,-7-43 1,15 73-73,0 0 0,0-1 0,1 0-1,0-1 1,0 0 0,0 0-1,1 0 1,15 5 0,-16-9 67,0 0 0,-1 0 0,1-1 0,0 0 0,0 0 1,-1 0-1,1-1 0,0-1 0,-1 1 0,1-1 0,-1-1 0,1 1 0,10-6 0,-14 6 10,1 0 0,-1 0-1,0-1 1,0 1 0,0-1-1,0 0 1,0 0 0,-1 0-1,1-1 1,-1 1 0,0-1 0,0 0-1,0 0 1,-1 0 0,1 0-1,-1 0 1,0-1 0,0 1-1,0-1 1,-1 1 0,0-1-1,2-7 1,-3 11-2,0 0 1,0 0-1,0 0 1,0 0-1,0 0 1,0 0-1,0 0 1,0 0-1,-1 0 1,1 0-1,0 0 1,-1 0-1,1 0 0,0 0 1,-1 0-1,1 1 1,-1-1-1,1 0 1,-2-1-1,1 2 1,1-1-1,-1 1 0,0 0 1,1-1-1,-1 1 1,0 0-1,0 0 0,1 0 1,-1 0-1,0 0 0,1-1 1,-1 1-1,0 1 1,0-1-1,1 0 0,-1 0 1,0 0-1,1 0 1,-1 0-1,-1 1 0,-1 0 3,0 1-1,0-1 1,0 1-1,0 0 0,1 0 1,-1 0-1,0 0 0,1 0 1,-4 5-1,2-1-62,0 0 0,1 0 0,0 0 0,0 0 0,1 1-1,-1-1 1,-1 12 0,3-14-136,0 0 1,1 0-1,-1 0 0,1 0 1,0 0-1,0 0 0,0 0 0,1 0 1,-1 0-1,1 0 0,0 0 1,0-1-1,1 1 0,1 5 0,-2-8 78,-1 0-1,1 0 0,0 0 0,0-1 0,-1 1 0,1 0 0,0 0 0,0 0 0,0-1 0,0 1 0,0 0 0,0-1 0,0 1 1,0-1-1,0 1 0,0-1 0,0 0 0,0 1 0,0-1 0,1 0 0,-1 0 0,0 0 0,0 0 0,0 0 0,2 0 0,0 0-56,1-1 0,-1 0 0,0 0 0,1 0 0,-1 0-1,6-3 1,19-12-1262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18508,'0'-9'856,"1"-4"1723,-1 13-2495,1 0 1,0 0-1,-1-1 1,1 1-1,-1 0 1,1 0-1,-1 0 1,1 0-1,-1 0 1,1 0 0,-1 0-1,1 1 1,0-1-1,-1 0 1,1 0-1,-1 0 1,1 0-1,-1 1 1,1-1-1,-1 0 1,1 0-1,-1 1 1,0-1-1,2 1 1,2 2-16,1-1 1,0 0-1,1 0 1,-1-1-1,0 0 1,0 1-1,1-2 1,-1 1-1,1-1 1,-1 1-1,1-2 1,-1 1-1,0 0 1,1-1-1,-1 0 1,0-1-1,1 1 1,-1-1-1,0 0 1,5-2-1,9-6-91,0-1 1,-1 0-1,27-23 0,-36 27 78,-9 7-55,0 0 0,0 0 0,1 0 0,-1 0 0,0 0 0,0-1 0,0 1-1,1 0 1,-1 0 0,0 0 0,0 0 0,0 0 0,1 0 0,-1 0 0,0 0 0,0 0 0,1 0 0,-1 0-1,0 0 1,0 0 0,1 0 0,-1 0 0,0 0 0,0 0 0,0 0 0,1 0 0,-1 1 0,0-1 0,0 0-1,0 0 1,1 0 0,-1 0 0,0 0 0,0 1 0,0-1 0,0 0 0,1 0 0,-1 0 0,0 0 0,0 1 0,0-1-1,0 0 1,0 0 0,0 0 0,0 1 0,0-1 0,1 0 0,-1 0 0,0 1 0,0-1 0,0 0 0,0 0-1,0 0 1,0 1 0,0-1 0,0 0 0,0 0 0,-1 1 0,1-1 0,0 0 0,0 0 0,0 0 0,0 1-1,0-1 1,-2 24 77,1-21-68,-18 128 326,-11 90 115,27-191-398,1-14-30,1 1 0,0-1 0,1 0 0,0 1 1,6 31-1,-6-47-86,0 0-1,0 0 1,1 0 0,-1 0 0,0 0 0,1 0 0,-1-1 0,1 1 0,-1 0-1,1 0 1,-1 0 0,1 0 0,-1-1 0,1 1 0,0 0 0,-1-1 0,1 1 0,0 0-1,0-1 1,0 1 0,-1-1 0,1 1 0,0-1 0,1 1 0,-2-1 10,0 0 1,1 0-1,-1 0 1,0 0-1,0 0 1,1 0-1,-1 0 1,0 0-1,0-1 1,0 1-1,0 0 1,1 0-1,-1 0 1,0 0-1,0 0 1,0 0-1,0-1 1,1 1-1,-1 0 1,0 0-1,0 0 1,0 0-1,0-1 1,0 1-1,0 0 1,1 0-1,-1 0 1,0-1-1,0 1 1,0 0-1,0 0 1,0 0-1,0-1 1,-3-13-878,-4 0 98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17332,'4'-10'2192,"3"1"-1352,5 5-272,2-2 1329,6 3-769,3-1-264,5 1-456,0-1-328,1-2-976,-3 1-1448,-5-7 1968,-2-1-313,-8-4-271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4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19756,'1'15'1873,"-1"15"-1153,-1 1-304,1 12 880,0 5-288,4 5-352,3 0-143,2-6-417,2-4-248,-1-12-577,2-3-335,-3-15 808,-2-5-184,-7-6-192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2:4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17300,'5'-5'4520,"13"3"-2349,-12 2-1549,24-6-270,0 0 0,-1-2-1,0-2 1,37-16 0,-49 18-278,-16 8-71,0-1 1,0 1 0,0-1 0,0 1 0,0-1 0,0 1-1,0 0 1,0-1 0,0 1 0,0 0 0,0 0-1,0-1 1,0 1 0,0 0 0,1 0 0,-1 0-1,0 1 1,0-1 0,0 0 0,0 0 0,0 1 0,0-1-1,0 0 1,0 1 0,0-1 0,0 1 0,0-1-1,0 1 1,-1-1 0,2 2 0,-1 0 15,0 1 0,0-1-1,0 1 1,-1-1 0,1 1 0,-1-1 0,0 1-1,0-1 1,0 1 0,0-1 0,0 1 0,-1 4-1,-11 74 484,-23 80-1,-1 8 63,29-132-589,-2 9-182,7-13-2807,2-36 2727,-1 0 0,1 1-1,-1-1 1,0 1-1,0-1 1,0 1 0,0-1-1,0 1 1,-1 0 0,-1-4-1,-1 0-229,-12-20-730</inkml:trace>
  <inkml:trace contextRef="#ctx0" brushRef="#br0" timeOffset="1">43 354 19484,'13'6'1753,"4"-3"-1193,3 0-232,12-6 520,4-6-768,7-15 200,0-9-120,-6-7-216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61 17204,'0'-1'33,"0"1"1,0 0 0,0 0-1,0 0 1,0-1 0,0 1-1,0 0 1,-1 0-1,1 0 1,0 0 0,0 0-1,0-1 1,0 1 0,0 0-1,0 0 1,0 0 0,-1 0-1,1 0 1,0 0-1,0 0 1,0 0 0,0-1-1,-1 1 1,1 0 0,0 0-1,0 0 1,0 0 0,0 0-1,-1 0 1,1 0 0,0 0-1,0 0 1,0 0-1,-1 0 1,1 0 0,0 0-1,0 0 1,0 0 0,0 0-1,-1 1 1,1-1 0,0 0-1,0 0 1,0 0-1,0 0 1,0 0 0,-1 0-1,1 0 1,0 0 0,0 1-1,0-1 1,0 0 0,0 0-1,0 0 1,-1 0-1,1 0 1,0 1 0,0-1-1,0 0 1,0 0 0,0 0-1,0 0 1,0 1 0,-6 13 580,5-4-514,0 0-1,0 0 1,0 0 0,1 1 0,1-1 0,0 0-1,0 0 1,1 0 0,0 0 0,1 0-1,0 0 1,1-1 0,0 1 0,0-1 0,7 10-1,-10-17-87,0-1 0,0 1 1,0-1-1,0 1 0,0-1 0,0 1 0,1-1 0,-1 0 0,0 1 0,1-1 0,-1 0 1,1 0-1,0 0 0,-1 0 0,1-1 0,0 1 0,-1 0 0,1-1 0,0 1 0,0-1 1,0 1-1,-1-1 0,1 0 0,0 0 0,0 0 0,0 0 0,0 0 0,0 0 0,0 0 0,-1-1 1,1 1-1,0-1 0,0 0 0,0 1 0,-1-1 0,1 0 0,0 0 0,-1 0 0,1 0 1,-1 0-1,2-2 0,5-3 47,0-2 0,0 1 0,-1-1 0,0 0 0,11-18 0,1-6 144,23-55-1,-15 27-81,-17 47-69,-10 13-50,0 0 0,1 0-1,-1 0 1,0 0 0,0 0 0,1 1 0,-1-1-1,0 0 1,0 0 0,0 0 0,1 0 0,-1 0-1,0 0 1,0 0 0,0 0 0,0 1 0,1-1-1,-1 0 1,0 0 0,0 0 0,0 0 0,0 1-1,0-1 1,1 0 0,-1 0 0,0 0 0,0 0-1,0 1 1,0-1 0,0 0 0,0 0 0,0 1-1,0-1 1,0 0 0,0 0 0,0 1 0,3 31 97,-3-28-95,-14 347 499,1-143-3130,13-206 2263,0 0 137,-1 1 0,1-1-1,0 1 1,0-1 0,0 1 0,1-1-1,-1 1 1,1-1 0,-1 1 0,1-1-1,0 0 1,1 4 0,0-6-761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0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17036,'0'3'140,"0"-1"0,0 1 0,0-1 1,0 1-1,0-1 0,0 1 0,1-1 1,-1 1-1,1-1 0,0 1 0,0-1 1,0 1-1,0-1 0,0 0 0,0 0 0,1 1 1,-1-1-1,1 0 0,-1 0 0,1 0 1,0-1-1,0 1 0,0 0 0,0-1 1,0 1-1,0-1 0,0 0 0,0 1 1,1-1-1,-1 0 0,1 0 0,-1-1 1,0 1-1,1-1 0,-1 1 0,1-1 1,0 0-1,-1 1 0,4-2 0,5 1-67,0-2 0,0 1 0,0-1-1,0-1 1,0 0 0,-1-1 0,19-8 0,3-5-2,-23 11-133,1 1-1,0 0 1,0 0-1,0 1 1,0 1-1,1 0 1,13-3 0,-23 6 28,0 0 1,0 0 0,0 0 0,0 0 0,0 0 0,0 0 0,0 0 0,0 0 0,0 0 0,-1 1 0,1-1 0,0 0 0,0 1 0,0-1 0,0 1 0,0-1 0,0 1 0,-1-1 0,1 1-1,0-1 1,0 1 0,-1 0 0,2 1 0,-1-1-2,0 1 0,-1 0 0,1-1 0,0 1 0,-1 0 0,0 0 0,1-1 0,-1 1 0,0 0 0,0 0-1,0-1 1,0 1 0,0 2 0,-3 15-331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17468,'7'5'1584,"3"-2"-1056,4-3-208,9-2 520,0-2-159,7-2-137,0-2-256,6-2-576,2-1-352,-6 3 544,3 2-129,-2 6-135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48 766 12971,'-1'2'216,"-1"-1"0,0 1 0,0-1 0,0 1 0,0-1 0,0 0 0,0 0 0,0 0 1,0 0-1,0 0 0,-4 1 0,5-2-140,0 0 0,0-1 0,1 1 0,-1 0 0,0 0 0,0 0 0,1-1 0,-1 1 0,0 0 1,0-1-1,1 1 0,-1-1 0,0 1 0,1-1 0,-1 1 0,0-1 0,1 1 0,-1-1 0,1 0 0,-1 1 0,1-1 0,-1 0 1,1 1-1,0-1 0,-1 0 0,1 0 0,0 1 0,-1-1 0,1 0 0,0 0 0,0 0 0,0 1 0,0-1 0,0 0 0,0 0 1,0-1-1,-1-11 338,0 0 0,1 1 1,0-1-1,1 0 0,3-13 0,16-65 311,-14 67-552,19-72 262,5 0 0,4 1 0,52-102 0,-84 193-410,23-39 196,-24 41-206,0 1-1,0-1 0,0 1 1,1-1-1,-1 1 0,0-1 1,1 1-1,-1 0 0,1-1 1,-1 1-1,1 0 0,0 0 1,0 0-1,-1 0 0,1 1 1,0-1-1,0 0 0,0 1 0,0-1 1,2 1-1,-3 0-8,0 0 0,0 1 1,0-1-1,-1 0 0,1 1 0,0-1 0,0 1 0,0-1 0,0 1 0,-1-1 0,1 1 1,0 0-1,0-1 0,-1 1 0,1 0 0,0 0 0,-1 0 0,1-1 0,-1 1 1,1 0-1,-1 0 0,0 0 0,1 0 0,-1 0 0,0 0 0,0 0 0,1 0 1,-1 0-1,0 0 0,0 1 0,1 32 99,-2-31-94,0 12 70,-2-1 0,-5 24 1,-4 19 163,12-57-241,0 0-1,0 1 1,0-1-1,1 0 1,-1 1-1,0-1 1,0 0-1,1 1 1,-1-1-1,0 0 1,0 1 0,1-1-1,-1 0 1,0 0-1,1 1 1,-1-1-1,1 0 1,-1 0-1,0 0 1,1 1-1,-1-1 1,0 0 0,1 0-1,-1 0 1,1 0-1,-1 0 1,1 0-1,-1 0 1,1 0-1,20 2 17,-10-2-13,-7 1-1,0 1 0,0-1 0,0 1 0,0 0 1,-1 0-1,1 0 0,-1 0 0,1 0 0,-1 1 0,0 0 0,0-1 0,0 1 0,0 1 0,5 5 0,-5-3 7,1 1 1,-1-1-1,0 0 1,-1 1-1,1-1 1,-1 1-1,-1 0 0,2 11 1,-1-9 76,-2 0-1,1 0 1,-1 0 0,-1 0-1,1 1 1,-2-1-1,1 0 1,-1-1 0,-1 1-1,1 0 1,-2 0 0,1-1-1,-1 0 1,-6 10 0,8-15-44,-1 0 0,0 0 1,1 0-1,-2 0 0,1 0 0,0 0 1,0-1-1,-1 0 0,1 1 0,-1-1 1,0-1-1,0 1 0,0 0 1,0-1-1,0 0 0,0 0 0,0 0 1,0-1-1,0 1 0,0-1 1,-1 0-1,1 0 0,0 0 0,0-1 1,0 1-1,-8-4 0,0-4-689,12 7 591,0 1 1,0 0-1,0 0 0,-1-1 1,1 1-1,0 0 0,0-1 0,0 1 1,0 0-1,0 0 0,0-1 0,0 1 1,0 0-1,0 0 0,1-1 1,-1 1-1,0 0 0,0-1 0,0 1 1,0 0-1,0 0 0,0-1 1,1 1-1,-1 0 0,0 0 0,0 0 1,0-1-1,1 1 0,0-1-152,0 0 1,1 0-1,-1 0 0,1 1 0,-1-1 1,1 1-1,-1-1 0,1 1 0,-1-1 0,1 1 1,-1 0-1,1 0 0,-1 0 0,3 0 0,89 9-5122,-66-6 4376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 15275,'9'-10'2330,"-11"16"-57,-8 19-872,6-6-758,-4 35-1,8-48-594,-1-1 0,1 0 0,0 0 0,1 0 0,-1 0 0,1 0 0,0 0 0,0 0 0,1 0 0,-1 0 0,1 0 0,3 5 0,-4-9-22,-1 0 0,1 0-1,0 0 1,-1 0 0,1 0 0,0 0 0,0-1 0,0 1 0,0 0 0,0-1 0,0 1 0,0 0 0,0-1 0,0 1 0,0-1 0,0 0 0,0 1 0,0-1 0,0 0 0,0 0 0,0 1 0,2-1-1,-1-1 25,1 1-1,-1 0 0,0-1 1,0 0-1,0 1 0,0-1 1,0 0-1,0 0 0,0 0 1,3-3-1,3-2 173,0 0 0,-1-1 1,13-14-1,-14 13-20,1-1-1,-1 1 1,-1-1 0,0-1-1,5-10 1,-9 17-151,1 0 0,-1-1 1,0 1-1,0 0 0,0-1 1,-1 1-1,1 0 0,-1-1 1,0 1-1,0-1 0,0 1 0,0-1 1,0 1-1,-1 0 0,0-1 1,0 1-1,0-1 0,-2-5 1,2 8-42,0 0 0,0 0 0,1 0 1,-1 0-1,0 0 0,0 0 0,0 0 1,0 0-1,0 0 0,0 0 0,-1 0 1,1 1-1,0-1 0,0 0 1,-1 1-1,1-1 0,0 1 0,-1 0 1,1-1-1,0 1 0,-1 0 0,-1 0 1,0 0-20,0 0 1,0 0 0,0 1-1,0 0 1,0-1-1,0 1 1,0 0 0,1 0-1,-6 3 1,2 0-167,0 0 1,0 0 0,1 0-1,-1 0 1,1 1-1,0 0 1,1 0-1,-8 9 1,11-11-23,-1 0 0,1 0 0,-1 0 0,1 0 0,0 0 0,0 0 0,1 0 0,-1 0 0,1 0 1,-1 5-1,1-7 124,0 1 1,0-1-1,0 0 1,1 1-1,-1-1 1,0 0-1,1 1 1,-1-1-1,1 0 1,-1 1-1,1-1 1,0 0-1,-1 0 0,1 1 1,0-1-1,0 0 1,0 0-1,0 0 1,0 0-1,0 0 1,0 0-1,0-1 1,0 1-1,1 0 1,1 0-1,14 6-822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 18244,'10'-7'1792,"-7"11"-1104,-3 6-223,-2 13 847,-1 1-240,0 7-368,0 0-208,2 2-184,1-1-112,-1-8-288,3-4-208,-2-9-384,2-1-16,-9-7 448,-9-4-128,-4 1-120</inkml:trace>
  <inkml:trace contextRef="#ctx0" brushRef="#br0" timeOffset="1">0 226 19356,'6'-6'2129,"4"-1"-1369,10-5-328,3-2 1216,10-5-792,1-2-263,5-3-818,0 2-455,-6 6 656,-2 5-224,-5 5-128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17492,'-18'0'416,"-1"0"0,0 2 1,1 0-1,-1 1 1,1 1-1,0 1 0,0 0 1,0 1-1,-24 13 0,37-15-276,0-1 1,0 1-1,1 1 0,-1-1 0,1 1 0,0-1 0,0 1 0,0 0 0,1 1 1,-1-1-1,1 1 0,1-1 0,-1 1 0,-3 12 0,4-10 0,0-1 0,0 1 0,1 0 0,0 0 0,1 0 0,-1-1 0,2 1 0,-1 0-1,1 0 1,0 0 0,4 12 0,-5-18-117,1 0 1,0 0-1,-1-1 1,1 1-1,0 0 0,0-1 1,1 1-1,-1 0 0,0-1 1,0 1-1,1-1 1,-1 0-1,1 0 0,-1 1 1,1-1-1,0 0 0,-1 0 1,3 1-1,-1-1-5,1 0-1,-1 0 1,1-1 0,-1 1-1,1 0 1,-1-1-1,1 0 1,0 0-1,4-1 1,5-1 0,-1 0 0,1-1 0,-1-1 0,19-8 0,3-2-5,0-2-1,-1-2 1,-1 0 0,-1-3 0,-1 0 0,54-51 0,-79 67-19,0-1 0,-1 1 0,0-1 0,5-9 0,-9 13-30,-6 7 23,-6 9 3,4 3 0,0 1 0,1 0-1,1 0 1,1 0 0,1 1 0,0 0 0,1 0 0,1 0 0,1 0-1,1 0 1,0 0 0,5 25 0,-4-38-88,0-1 0,0 1 1,1 0-1,0-1 0,0 1 1,0-1-1,1 0 0,0 1 0,4 4 1,-7-9 73,1 0 0,1 1 0,-1-1 0,0 0-1,0 0 1,0 0 0,0 0 0,1 0 0,-1 0 0,0 0 0,1-1 0,-1 1 0,1 0 0,-1-1 0,1 1 0,-1-1 0,1 0 0,0 1 0,-1-1 0,1 0 0,-1 0 0,1 0 0,-1 0-1,1 0 1,0-1 0,-1 1 0,1 0 0,-1-1 0,1 1 0,-1-1 0,1 1 0,-1-1 0,1 0 0,-1 0 0,0 1 0,3-3 0,25-20-343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65 15427,'-5'3'211,"1"0"0,-1 0 0,1 0 0,0 1 0,0 0-1,1 0 1,-1 0 0,1 0 0,-1 0 0,-1 5 0,-26 51 919,27-53-764,-2 6-69,1 0-1,1 0 1,0 0 0,0 0 0,1 1-1,1-1 1,0 1 0,1 14 0,1-19-197,0-1 1,1 1-1,0-1 1,1 1-1,0-1 1,0 0-1,1 0 1,0 0-1,0 0 1,1 0-1,0-1 1,0 0-1,1 1 1,6 7-1,21 21-28,-16-20-59,-1 1-1,-1 0 1,-1 1 0,11 21-1,-20-33-4,-1 0 0,-1 1 0,1-1-1,-1 1 1,0 0 0,-1 0 0,0 0-1,0 0 1,0 0 0,-1 0 0,0 0-1,0 0 1,-1 0 0,0 0-1,0 0 1,-1-1 0,-2 9 0,3-11 8,-17 42 120,17-43-118,0-1 0,0 0 0,-1 0 0,1 1 0,0-1 0,-1 0 0,0 0 0,1 0 0,-1-1 0,0 1 0,0 0 0,0-1 0,0 1 0,0-1 0,-3 2 0,4-3-13,1 0 1,-1 0-1,1 0 1,-1 0 0,1 0-1,-1 0 1,0 0-1,1 0 1,-1 0-1,1 0 1,-1 0-1,1 0 1,-1 0-1,1-1 1,-1 1 0,1 0-1,-1 0 1,1-1-1,-1 1 1,1 0-1,0-1 1,-1 1-1,1 0 1,-1-1-1,1 1 1,0-1 0,-1 1-1,1 0 1,0-1-1,0 1 1,-1-1-1,1 1 1,0-1-1,0 1 1,0-1-1,0 1 1,-1-1 0,1 0-1,0 1 1,0-1-1,-2-26 35,2 24-34,2-72-222,4 0-1,2 1 0,4 0 1,34-113-1,-44 178 190,0 3 14,-1-1 0,1 1 0,0 0 0,0 0 0,1 0 0,0 1 0,0-1 0,0 1 0,5-6 0,-8 10 15,0 1-1,1 0 1,-1 0 0,0 0-1,0 0 1,1 0 0,-1 1 0,0-1-1,0 0 1,1 0 0,-1 0-1,0 0 1,0 0 0,0 0 0,1 0-1,-1 0 1,0 0 0,0 1-1,0-1 1,1 0 0,-1 0-1,0 0 1,0 0 0,0 1 0,0-1-1,1 0 1,-1 0 0,0 0-1,0 1 1,0-1 0,0 0 0,0 0-1,0 1 1,0-1 0,0 0-1,0 0 1,0 1 0,0-1-1,0 0 1,0 0 0,0 1 0,0-1-1,0 0 1,0 1 0,4 17 48,-3-13-33,1 1 18,0 1 0,0-1 0,0 0 0,1-1-1,0 1 1,0 0 0,0-1 0,6 7 0,-8-10-16,1 0-1,0-1 1,0 1-1,0-1 1,0 1 0,0-1-1,0 1 1,0-1-1,0 0 1,1 0 0,-1 0-1,0 0 1,1-1-1,-1 1 1,1-1 0,-1 1-1,0-1 1,1 0-1,-1 0 1,1 0-1,-1 0 1,1 0 0,-1-1-1,3 0 1,4-2 20,-1 0 0,0 0 0,-1-1 0,1 0 0,0 0 0,-1-1 0,0 0 0,0 0 0,-1 0 1,1-1-1,-1 0 0,-1-1 0,1 1 0,-1-1 0,0 0 0,6-11 0,-5 7-16,0 0-1,-1 0 1,0-1 0,-1 1-1,0-1 1,-1 0 0,0 0-1,-1-1 1,-1 1 0,1-21-1,-2 28-11,-1 0-1,1 1 0,-1-1 0,0 1 1,0-1-1,-4-7 0,5 12-7,0-1-1,-1 0 0,1 0 0,0 1 1,-1-1-1,1 0 0,-1 1 0,1-1 1,-1 0-1,1 1 0,-1-1 0,1 1 1,-1-1-1,0 1 0,1-1 1,-1 1-1,0 0 0,1-1 0,-1 1 1,0 0-1,0-1 0,1 1 0,-1 0 1,0 0-1,0 0 0,1 0 0,-1 0 1,0 0-1,0 0 0,0 0 0,1 0 1,-1 0-1,0 0 0,0 0 0,0 0 1,1 1-1,-1-1 0,0 0 1,1 1-1,-1-1 0,0 0 0,1 1 1,-1-1-1,0 1 0,0 0 0,-3 3 31,-1 0 1,2 0-1,-1 0 0,0 1 0,1 0 0,0-1 0,0 1 0,0 0 0,1 0 0,0 1 0,0-1 0,-3 10 0,2 1 72,-1 0-1,2 0 1,-1 21 0,2-29-59,1-1 0,0 0 0,1 0 1,0 1-1,0-1 0,1 0 0,-1 0 1,2 0-1,3 10 0,-5-15-52,0 0 1,1 0-1,-1 0 0,1 0 0,-1 0 1,1 0-1,0 0 0,-1 0 0,1-1 0,0 1 1,0-1-1,0 1 0,1-1 0,-1 0 1,0 0-1,0 0 0,1 0 0,-1 0 1,1-1-1,-1 1 0,1-1 0,-1 1 1,1-1-1,-1 0 0,1 0 0,-1 0 1,1 0-1,-1 0 0,1-1 0,2 0 1,1-1-110,0 0 1,-1 0-1,0 0 1,1 0 0,-1-1-1,0 0 1,0 0-1,0 0 1,0-1 0,-1 0-1,1 0 1,-1 0-1,0 0 1,-1-1 0,5-6-1,2-4-54,0 0-1,-2-1 1,12-28-1,0-12-366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17316,'2'-5'2725,"31"-104"235,-14 39-2466,49-159 653,-46 164-794,45-90 0,-64 149-326,1 0-1,-1 0 1,1 1-1,0-1 1,6-5 0,-10 11-23,1-1 1,-1 1 0,1-1 0,-1 1 0,1-1 0,-1 1-1,1 0 1,0-1 0,-1 1 0,1 0 0,-1-1 0,1 1-1,0 0 1,-1 0 0,1 0 0,0-1 0,-1 1 0,1 0-1,0 0 1,-1 0 0,1 0 0,0 0 0,0 1 0,0-1 0,0 1 1,0 0 0,0 0 0,0-1-1,-1 1 1,1 0 0,0 0 0,-1 0-1,1 0 1,-1 0 0,1 0 0,-1 0-1,1 0 1,-1 0 0,0 1 0,1-1 0,-1 0-1,0 0 1,0 2 0,2 13 40,0-1 1,-2 33-1,0-20-58,0-26 4,0 0 0,1 0 0,-1 0 0,1 0 0,0 0 0,0 0 0,-1 0 0,1 0 0,0-1 0,1 1 1,-1 0-1,0-1 0,1 1 0,-1 0 0,0-1 0,1 1 0,0-1 0,-1 0 0,1 0 0,0 1 1,2 0-1,7 4-19,1 0 1,16 5-1,-9-3 12,-18-7 16,7 2-2,0 1 0,-1 0-1,1 0 1,-1 0-1,13 11 1,-18-13 10,-1 0 0,0-1 0,1 1 0,-1 0 0,0 0 0,0 0 0,0 0 0,0 0 0,0 0 0,0 0 1,-1 0-1,1 0 0,0 0 0,-1 0 0,0 0 0,0 0 0,1 1 0,-1-1 0,-1 0 0,1 0 0,0 0 0,0 1 0,-1-1 0,1 0 0,-1 0 0,0 0 0,0 0 0,-1 3 0,-2 3 90,0-1 0,-1 0 0,0-1 0,0 1 0,0-1 0,-1 0 0,0 0 0,0 0 0,-1-1 0,-8 6-1,12-9-94,0 0-1,0 0 1,0 0-1,-1 0 1,1-1-1,-1 1 0,1-1 1,-1 0-1,1 0 1,-1 0-1,0-1 0,0 1 1,1-1-1,-1 0 1,0 0-1,0 0 0,1 0 1,-1-1-1,0 0 1,0 0-1,1 0 1,-1 0-1,1 0 0,-7-3 1,10 3-119,-1 1 1,0-1-1,0 1 0,0-1 1,1 1-1,-1-1 0,0 0 1,1 1-1,-1-1 1,0 0-1,1 0 0,-1 1 1,1-1-1,-1 0 1,1 0-1,-1 0 0,1 0 1,0 0-1,-1 0 1,1 0-1,0 0 0,0 1 1,0-1-1,0 0 0,0-2 1,0 2-90,1-1 0,-1 1 1,1-1-1,-1 0 0,1 1 1,0 0-1,0-1 0,0 1 0,0-1 1,0 1-1,0 0 0,0 0 1,3-3-1,10-9-866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8 331 16620,'-8'28'2132,"9"-15"-1291,-1-13-803,0 0 0,1 1-1,-1-1 1,0 0-1,1 0 1,-1 0 0,0 1-1,0-1 1,1 0-1,-1 0 1,0 0 0,1 0-1,-1 0 1,0 0 0,1 0-1,-1 0 1,0 0-1,1 0 1,-1 0 0,0 0-1,1 0 1,-1 0-1,0 0 1,1 0 0,-1 0-1,0 0 1,1 0 0,-1 0-1,0 0 1,1-1-1,-1 1 1,0 0 0,0 0-1,1-1 1,2 0 118,-1-1 1,1 0-1,0 0 1,-1 0-1,0 0 1,1 0-1,-1 0 1,0-1-1,0 1 1,3-6-1,15-32 372,-14 25-311,53-125 364,0 1-313,-52 129-227,-4 14-2,-1 17 10,-2-20-48,0 50-6,0-25-535,0 0-1,7 37 1,0-40-587,-7-23 1110,0 0 0,0 0 0,1 1-1,-1-1 1,0 0 0,0 1 0,1-1 0,-1 0-1,0 0 1,0 1 0,1-1 0,-1 0-1,0 0 1,1 0 0,-1 0 0,0 1-1,1-1 1,-1 0 0,0 0 0,1 0-1,-1 0 1,0 0 0,1 0 0,-1 0-1,1 0 1,-1 0 0,0 0 0,1 0-1,-1 0 1,0 0 0,1 0 0,-1 0-1,0-1 1,1 1 0,-1 0 0,0 0-1,1 0 1,-1 0 0,0-1 0,0 1-1,1 0 1,-1 0 0,0-1 0,1 1-1,-1 0 1,0 0 0,0-1 0,0 1-1,1 0 1,-1-1 0,0 1 0,0 0-1,0-1 1,10-16-706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17636,'2'17'1646,"2"35"0,-3-36-845,0 0 0,6 29-1,-5-34-834,2 0 0,-1 0 1,1-1-1,1 0 0,0 0 0,0 0 0,1 0 0,0-1 0,1 0 0,0 0 0,0-1 0,1 0 0,10 9 1,-9-8-1905,-10-4 486,-18-2-268,2-1 1228,-57 19-3262,19-5 3221,1-6 4179,54-10-3589,0 0 0,0 0 0,0 0 1,0 0-1,-1 0 0,1 0 0,0 0 0,0 0 0,0-1 1,0 1-1,-1 0 0,1 0 0,0 0 0,0 0 1,0 0-1,0 0 0,0 0 0,0 0 0,0 0 0,-1-1 1,1 1-1,0 0 0,0 0 0,0 0 0,0 0 0,0 0 1,0-1-1,0 1 0,0 0 0,0 0 0,0 0 1,0 0-1,0-1 0,0 1 0,0 0 0,0 0 0,0 0 1,0 0-1,0 0 0,0-1 0,0 1 0,0 0 0,0 0 1,0 0-1,0 0 0,0-1 0,0 1 0,0 0 1,0 0-1,0 0 0,0 0 0,1 0 0,-1 0 0,0-1 1,0 1-1,0 0 0,0 0 0,0 0 0,0 0 0,1 0 1,-1 0-1,0 0 0,0 0 0,0 0 0,0 0 0,0 0 1,1-1-1,8-9 849,24-20 1159,84-81 2,-97 90-2457,-1 0 0,-2-2 1,24-37-1,-31 43-89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17036,'1'-1'184,"-1"0"0,0 0 0,0 0 1,1 0-1,-1 0 0,1 0 0,-1 0 1,1 0-1,-1 0 0,1 0 0,0 0 1,-1 0-1,2-1 0,6-9 420,71-195 2879,-79 205-3506,1 0 0,-1-1 0,1 1 0,-1 0-1,1-1 1,0 1 0,0 0 0,-1 0 0,1 0-1,0 0 1,0 0 0,0 0 0,0 0-1,0 0 1,3-1 0,2 5-269,-1 13 123,-2 73-169,-4-69 191,1 1 1,1-1-1,1 0 0,7 30 0,-9-50 142,0 0 0,0 0 0,0-1 0,0 1 1,0 0-1,0 0 0,1 0 0,-1 0 0,0 0 0,0-1 0,0 1 0,0 0 1,0 0-1,1 0 0,-1 0 0,0 0 0,0 0 0,0 0 0,0 0 0,1 0 0,-1 0 1,0 0-1,0 0 0,0 0 0,0 0 0,1 0 0,-1 0 0,0 0 0,0 0 1,0 0-1,0 0 0,1 0 0,-1 0 0,0 0 0,0 0 0,0 0 0,0 0 0,1 0 1,-1 0-1,0 0 0,0 0 0,0 0 0,0 1 0,0-1 0,0 0 0,1 0 1,-1 0-1,0 0 0,0 0 0,0 1 0,0-1 0,0 0 0,0 0 0,0 0 0,0 0 1,0 0-1,0 1 0,0-1 0,0 0 0,1 0 0,-1 1 0,5-17-205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16508,'-4'26'1984,"-1"5"-1160,0 6-344,-2 8 1913,-2 2-1417,5 0-496,-1-2-136,5-8-368,0-7-224,0-8-416,3-7-280,-3-13 2008,0 1-1216,-1-12-72,-3-2-96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15675,'6'-4'1961,"1"-4"-1225,6-2-336,3-2 1584,5-4-1447,4-2-441,3-1-665,4 2-1175,-1 1 1464,1 5-328,-5 2-248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12 581 16131,'-7'56'3232,"5"-117"1694,-1-1-4368,4 8-370,3 0 1,1 0 0,3 0-1,3 1 1,29-93 0,-38 142-190,21-50-50,-21 51 40,0 0 0,0 0 0,0-1 1,0 1-1,1 1 0,-1-1 0,1 0 0,0 0 0,-1 1 0,1 0 0,0 0 0,7-4 1,-9 6 4,0-1 0,0 1 0,0 0 0,0 0 0,1 0 0,-1 0 0,0 0 0,0 0 0,0 0 0,0 0 0,1 0 0,-1 0 0,0 1 0,0-1 0,0 0 0,0 1 0,0-1 0,0 1 0,0-1 0,0 1 0,0 0 0,0-1 0,0 1 0,0 0 0,0 0 0,-1 0 0,1 0 0,0-1 0,0 1 0,0 2 1,18 33-105,-18-33 103,11 43-55,-10-37 26,0 1 0,0-1 0,7 15-1,-9-23 23,0-1 0,1 0 0,-1 0-1,0 1 1,0-1 0,1 0 0,-1 0-1,0 0 1,0 1 0,1-1 0,-1 0-1,0 0 1,1 0 0,-1 0 0,0 0-1,1 0 1,-1 0 0,0 0 0,0 1-1,1-1 1,-1 0 0,0 0 0,1 0-1,-1-1 1,0 1 0,1 0-1,-1 0 1,0 0 0,1 0 0,-1 0-1,0 0 1,0 0 0,1 0 0,-1-1-1,0 1 1,1 0 0,-1 0 0,0 0-1,0-1 1,1 1 0,15-14-312,-7 6 96,-8 8 228,1-1 1,-1 1-1,0-1 0,0 1 1,0-1-1,0 1 0,1 0 1,-1 0-1,0 0 0,0 0 1,1 0-1,-1 0 1,0 0-1,0 0 0,1 0 1,-1 0-1,0 1 0,0-1 1,0 0-1,1 1 0,-1-1 1,0 1-1,0 0 0,0-1 1,0 1-1,0 0 0,0-1 1,0 1-1,0 0 0,0 0 1,-1 0-1,1 0 0,0 0 1,-1 0-1,1 0 0,0 0 1,-1 0-1,1 1 0,-1-1 1,1 0-1,-1 2 0,3 4 61,-2 0 0,1 0 0,-1-1-1,0 1 1,0 0 0,0 10 0,-2-7 51,0 0 0,-1 0 1,0 0-1,0 0 0,-1 0 1,0-1-1,-1 1 0,0-1 1,0 0-1,-8 11 0,8-14-58,0 0-1,0-1 0,-1 1 0,0-1 0,0 0 0,0 0 0,0-1 0,-1 0 0,1 1 0,-1-2 0,0 1 0,-1-1 0,1 0 1,0 0-1,-12 3 0,16-6-127,1 1 1,-1-1 0,0 0-1,1 1 1,-1-1 0,1 0-1,-1 0 1,0 0 0,1 0-1,-1 0 1,0 0 0,1 0-1,-1-1 1,0 1 0,1-1-1,-1 1 1,1-1 0,-1 0-1,1 1 1,-1-1 0,1 0-1,0 0 1,-1 0 0,1 0-1,0 0 1,0 0 0,0-1-1,-1 1 1,0-2 0,2 1-72,-1 1 1,1 0 0,0-1-1,0 1 1,0-1 0,0 1 0,0-1-1,0 1 1,1-1 0,-1 1-1,0-1 1,1 1 0,-1 0-1,1-1 1,-1 1 0,1 0-1,0-1 1,0 1 0,-1 0 0,1 0-1,0 0 1,0 0 0,0-1-1,0 1 1,0 1 0,1-1-1,-1 0 1,0 0 0,0 0-1,1 1 1,-1-1 0,3-1-1,14-5-851,8-2-45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16540,'3'0'534,"0"-1"1,0 1 0,0-1-1,0 0 1,0 0 0,0 0-1,4-3 1,-5 3-333,-1 0-1,1 1 1,0-1 0,-1 0-1,1 1 1,0-1 0,0 1 0,0-1-1,-1 1 1,1 0 0,3-1-1,-4 2-180,0 0-1,0-1 1,0 1-1,-1 0 1,1-1-1,0 1 1,-1 0-1,1 0 1,0 0-1,-1 0 1,1 0 0,-1-1-1,1 1 1,-1 0-1,0 0 1,1 0-1,-1 0 1,0 0-1,0 0 1,0 0-1,1 0 1,-1 1-1,0-1 1,-1 0-1,1 0 1,0 0-1,0 2 1,-1 9 10,0 1 1,-1 0-1,0-1 1,-1 1-1,-4 12 0,-27 61 162,18-47-31,18-37-8,7-6-416,20-13-755,-6 4 601,1 3 125,2-1-91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20468,'-1'7'1705,"-1"10"-1185,2 3-184,2 12 736,4 2-288,4 3-352,3 3-104,2-1-111,2-2-97,-1-5-240,0-8-161,-3-7-327,-2-4-168,-3-7-360,-6-5-696,-7-5 1063,-5-4-31</inkml:trace>
  <inkml:trace contextRef="#ctx0" brushRef="#br0" timeOffset="1">1 300 19148,'2'-3'1784,"6"-5"-1015,2-7-265,5-9 848,4-2-272,2-5-576,2-1-344,3 1-808,-3-1-352,-4 9 792,-2 6-280,-6 8-248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19060,'11'-13'942,"-1"0"1,13-18-1,-15 18-467,1 0 1,20-20-1,-29 33-459,1-1 1,0 0-1,0 0 1,0 0-1,0 0 1,0 1-1,0-1 0,0 0 1,0 1-1,0-1 1,0 1-1,0-1 1,0 1-1,0 0 0,0-1 1,1 1-1,0 0 1,-1 0-9,-1 0 1,1 0 0,-1 1 0,1-1-1,-1 0 1,1 0 0,-1 1-1,1-1 1,-1 0 0,0 1 0,1-1-1,-1 1 1,0-1 0,1 1-1,-1-1 1,0 0 0,1 1-1,-1-1 1,0 1 0,0-1 0,0 1-1,0-1 1,1 1 0,-1 0-1,0-1 1,0 1 0,0 5 29,1-1 0,-1 1 1,-1-1-1,1 1 0,-1-1 1,-1 8-1,-37 104 680,6-19 113,33-98-828,-4 26 364,8-19-171,10-10-117,9-10-1109,37-27 1,-17 11 479,-13 9 58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18748,'-7'7'562,"0"0"0,0-1 1,-1 0-1,0 0 0,0-1 0,-10 6 0,6-5 109,1 2-1,-14 10 0,22-15-552,0 0-1,0 0 1,0 0 0,1 0-1,-1 0 1,1 1-1,0-1 1,0 1 0,0-1-1,0 1 1,-2 7 0,4-10-118,0 0 1,0 0-1,0 0 1,0 0-1,-1 1 1,1-1-1,1 0 1,-1 0-1,0 0 1,0 0-1,0 0 1,0 0-1,1 0 1,-1 0-1,1 0 1,-1 0-1,1 0 1,-1 0-1,1 0 1,-1 0-1,1 0 1,0 0 0,-1-1-1,1 1 1,0 0-1,0 0 1,0-1-1,0 1 1,-1 0-1,1-1 1,0 1-1,0-1 1,0 0-1,0 1 1,0-1-1,1 0 1,-1 1-1,0-1 1,0 0-1,0 0 1,0 0-1,0 0 1,1 0-1,8 1-88,-1-1 0,0 0-1,17-2 1,-23 1 80,59-9-327,-45 6 246,0 1-1,0 1 1,0 0 0,0 1 0,0 1 0,0 0 0,19 4 0,-33-3 81,0-1 1,-1 1-1,1 0 1,-1 0-1,1 0 1,-1 0-1,1 1 1,-1-1-1,0 0 1,0 1-1,1 0 1,-1 0-1,0-1 0,2 4 1,-4-4 15,1 1 0,0-1 0,0 1 0,-1-1 0,1 1 0,0-1 0,-1 1 0,0 0 0,1-1 0,-1 1 0,0-1 0,0 1 0,0 0 0,0-1 0,0 1 0,0 0 0,0-1 0,-1 1 0,1 0 1,-1-1-1,1 1 0,-1-1 0,-1 4 0,-4 5 60,0 0 0,-1-1 0,0 0 0,-1 0 1,1 0-1,-2-1 0,1 0 0,-1-1 0,-1 0 0,1 0 1,-1-1-1,0 0 0,0-1 0,-1 0 0,-16 5 1,26-9-119,0-1 1,-1 1 0,1-1-1,0 0 1,0 0 0,0 1-1,-1-1 1,1 0 0,0 0-1,0 0 1,0 0 0,-1-1-1,1 1 1,0 0 0,0 0 0,0-1-1,0 1 1,-1-1 0,1 1-1,0-1 1,-1 0 0,1 0-15,1 0 1,-1 0-1,1 0 0,-1 1 1,1-1-1,-1 0 1,1 0-1,0 0 1,0 0-1,-1 0 1,1 0-1,0 0 1,0 0-1,0-1 0,0 1 1,0 0-1,0 0 1,0 0-1,1-1 1,2-8-194,-1 1-1,2 0 1,-1 0 0,7-9 0,-10 17 263,23-40-815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18532,'-1'2'1752,"1"8"-1184,-2 2-247,2 7 983,0 4-504,3 6-352,3 4-184,2 4-192,1 2-16,0-1-184,-2 0-112,0-1-328,-3-1-152,-2-8-328,-2-3-169,-6-11 745,-4-7-280,-6-7-32</inkml:trace>
  <inkml:trace contextRef="#ctx0" brushRef="#br0" timeOffset="1">0 201 19020,'5'-9'1696,"5"5"-1175,4 0-209,9-5 792,4 0-296,15-6-616,5-1-504,0-3 344,-1-1-72,-7 4-112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7 695 18316,'0'0'35,"0"0"0,0 0 0,0 0 0,0-1 0,0 1 0,0 0 0,0 0 0,0 0 0,0 0 0,-1 0 0,1-1 0,0 1 0,0 0 0,0 0 0,0 0 0,0 0 0,0 0 0,0 0 0,0 0 0,0 0 0,0-1 0,-1 1 1,1 0-1,0 0 0,0 0 0,0 0 0,0 0 0,0 0 0,0 0 0,-1 0 0,1 0 0,0 0 0,0 0 0,0 0 0,0 0 0,0 0 0,0 0 0,-1 0 0,1 0 0,0 0 0,0 0 0,0 0 0,0 0 0,0 0 0,-1 0 0,1 0 0,0 0 0,0 0 0,0 0 0,0 0 0,0 0 0,0 0 0,-1 0 0,1 0 0,0 1 0,0-1 0,0 0 0,1-19 302,18-108 930,55-191-1,-59 261-1057,-11 39-162,4-13 105,1 0 1,19-44-1,-28 74-143,0 0 0,1 0 0,-1 0 0,1 0 0,-1 0 0,1 0 0,-1 0 0,1 1 0,-1-1 0,1 0 0,0 0 0,0 0 0,-1 1 0,1-1 0,0 0 0,0 1 0,0-1 0,1 0 0,-1 1-6,-1 0 0,1 1 0,-1-1 0,1 0 0,-1 0 1,1 1-1,-1-1 0,0 0 0,1 1 0,-1-1 0,0 0 1,1 1-1,-1-1 0,0 1 0,1-1 0,-1 0 0,0 1 1,0-1-1,1 1 0,-1-1 0,0 1 0,0-1 0,0 1 0,0-1 1,1 2-1,5 43 52,-6-39-37,2 42 44,-2-35-116,0 0 0,1 0-1,0-1 1,1 1-1,5 18 1,-7-31 42,0 0 1,1 1 0,-1-1-1,0 0 1,0 0-1,0 1 1,1-1 0,-1 0-1,0 0 1,0 0-1,1 1 1,-1-1 0,0 0-1,1 0 1,-1 0-1,0 0 1,1 0 0,-1 1-1,0-1 1,0 0-1,1 0 1,-1 0-1,0 0 1,1 0 0,-1 0-1,0 0 1,1 0-1,-1 0 1,0 0 0,1 0-1,-1 0 1,1-1-1,14-4-225,-1 1 93,-10 3 145,0 1 0,0 0 0,-1 0 0,1 1 0,0-1 0,0 1 0,-1-1 0,1 1 0,0 0 0,-1 1 0,1-1 0,-1 1 0,1-1 0,-1 1 0,0 0 0,0 0 0,0 1 0,0-1 0,5 6 0,-5-4 77,1 0 0,-1 0-1,0 1 1,-1 0 0,1 0-1,-1-1 1,1 1-1,-2 1 1,1-1 0,0 0-1,-1 0 1,1 10 0,-2-10 29,1-1-1,-1 1 1,0 0 0,-1-1 0,1 1 0,-1-1-1,0 1 1,0-1 0,0 1 0,-1-1 0,1 0 0,-1 1-1,0-1 1,-5 7 0,5-9-25,-1 1-1,1 0 1,-1-1 0,1 0 0,-1 0 0,0 0-1,0 0 1,0 0 0,0 0 0,0-1-1,-1 1 1,1-1 0,0 0 0,-1 0-1,1 0 1,-1-1 0,1 1 0,-1-1-1,1 0 1,-1 0 0,-5 0 0,4-1-217,-1 1-1,0-1 1,1 0 0,-1 0 0,1-1 0,-1 1 0,1-1 0,0-1 0,-1 1 0,1-1 0,0 0 0,1 0 0,-1 0 0,-6-6 0,18 11-820,-1-1 1,1 0 0,-1-1-1,1 1 1,12-2-1,4-5 15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17708,'0'1'80,"0"-1"1,0 0 0,1 1-1,-1-1 1,0 0-1,0 0 1,0 1-1,1-1 1,-1 0 0,0 0-1,1 1 1,-1-1-1,0 0 1,0 0-1,1 0 1,-1 1 0,0-1-1,1 0 1,-1 0-1,0 0 1,1 0-1,-1 0 1,0 0 0,1 0-1,-1 0 1,1 0-1,-1 0 1,0 0-1,1 0 1,-1 0 0,0 0-1,1 0 1,-1 0-1,0 0 1,1 0-1,-1-1 1,0 1 0,1 0-1,-1 0 1,0 0-1,0-1 1,1 1-1,-1 0 1,1-1 0,22-10 1489,-15 7-989,-4 2-484,1 0-1,0 0 1,-1 0-1,1 1 1,0 0-1,0 0 1,0 0-1,0 1 1,0-1-1,10 2 1,-14-1-88,0 0-1,1 0 1,-1 1 0,1-1 0,-1 1 0,0 0-1,1-1 1,-1 1 0,0 0 0,0 0 0,1-1-1,-1 1 1,0 0 0,0 0 0,0 0 0,1 2-1,-1-1 0,0 0 0,0 1 1,0-1-1,0 0 0,0 0 0,-1 1 0,1-1 0,-1 0 0,1 1 0,-1-1 0,0 1 0,0-1 0,-1 3 0,-1 11 88,0 0 0,-2-1 0,0 1 0,-1-1 0,0 0 0,-2 0 0,1-1 0,-17 26 0,14-29-18,8-15-160,2 1 51,0 1 0,0 0 0,0 0 0,0 0 1,0 0-1,1 0 0,-1 0 0,1 0 0,2-3 0,-3 4 16,1 0 0,-1-1 0,1 1-1,0 0 1,-1 0 0,1 0 0,0 0 0,0 0 0,0 0-1,0 1 1,0-1 0,0 1 0,0-1 0,0 1 0,0 0-1,0-1 1,0 1 0,0 0 0,0 1 0,0-1-1,0 0 1,0 0 0,0 1 0,0 0 0,0-1 0,0 1-1,0 0 1,0 0 0,0 0 0,-1 0 0,1 0 0,0 0-1,-1 0 1,1 1 0,-1-1 0,3 2 0,-2 0 47,-1-1 0,1 0 0,0 1 0,-1 0 0,1-1 0,-1 1 0,0 0 1,0-1-1,0 1 0,0 0 0,0 0 0,0 0 0,-1 0 0,0 0 0,1 0 0,-1 0 1,0 0-1,-1 0 0,1 0 0,0 0 0,-1 0 0,0 0 0,0 0 0,0-1 0,-1 4 0,-3 2 80,0 0 0,0-1-1,0 0 1,-1 0-1,-1-1 1,1 1-1,-1-1 1,0-1-1,0 1 1,0-1 0,-1 0-1,-15 7 1,16-9-312,0-1-1,0 1 1,-1-1 0,1 0 0,0 0 0,-1-1 0,1 0 0,-1-1 0,-11 0 0,18 0 112,0 0-1,1 0 1,-1 0 0,1 0 0,-1 0 0,0 0 0,1 0 0,-1 0-1,1 0 1,-1-1 0,0 1 0,1 0 0,-1-1 0,1 1-1,-1 0 1,1-1 0,-1 1 0,1 0 0,-1-1 0,1 1 0,0-1-1,-1 1 1,1-1 0,-1 1 0,1-1 0,0 1 0,0-1 0,-1 0-1,1 1 1,0-1 0,0 1 0,0-1 0,-1 0 0,1 1 0,0-2-1,0 1 3,1 0-1,-1-1 0,0 1 1,0 0-1,1 0 0,-1 0 1,1 0-1,-1 0 1,1 0-1,-1 0 0,1 0 1,0 0-1,-1 0 0,1 0 1,0 0-1,0 0 0,0 0 1,1 0-1,18-10-996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19884,'0'0'59,"0"0"-1,0-1 1,0 1-1,0 0 0,0 0 1,0 0-1,0-1 1,0 1-1,0 0 0,0 0 1,0-1-1,0 1 1,0 0-1,0 0 1,0 0-1,0-1 0,0 1 1,0 0-1,0 0 1,0 0-1,0-1 0,1 1 1,-1 0-1,0 0 1,0 0-1,0 0 1,0-1-1,0 1 0,1 0 1,-1 0-1,0 0 1,0 0-1,0 0 0,0-1 1,1 1-1,-1 0 1,0 0-1,0 0 1,0 0-1,1 0 0,-1 0 1,0 0-1,1 0 1,5 11 1315,7 28-453,-10-29-666,4 12-47,50 143 920,-45-135-1145,2 0 0,1-1-1,23 35 1,-29-53-2309,-25-25 443,-3 4 1158,-6-2-97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20812,'10'-7'2009,"5"-11"-1289,7-7-264,7-8 856,4-4-335,2-5-633,1-2-312,-3 2-1017,-6 4-647,-15 11 1288,-8 6-344,-11 14-320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5:1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27 137 18236,'2'-2'530,"0"-1"-1,0 0 1,-1 0 0,1 0 0,-1 0 0,0 0-1,2-4 1,6-14 1233,29-30 895,-35 47-2552,0 0 0,1 1 0,0-1 1,0 1-1,0 0 0,0 0 0,1 0 1,-1 1-1,1-1 0,5-1 0,-9 4-99,0-1-1,1 1 1,-1 0-1,0 0 1,0 0-1,1 0 0,-1 0 1,0 0-1,0 0 1,1 0-1,-1 0 1,0 0-1,0 1 1,0-1-1,1 1 0,-1-1 1,0 1-1,0-1 1,0 1-1,0 0 1,0-1-1,0 1 1,0 0-1,0 0 0,0 0 1,0 0-1,0 0 1,-1 0-1,1 0 1,0 0-1,-1 0 1,1 0-1,-1 0 0,1 0 1,-1 0-1,1 1 1,-1-1-1,0 0 1,0 0-1,1 2 1,1 5-5,-1 1 0,0-1 0,0 1 0,-1 12 0,-1-5 12,0-1 0,-4 20 1,4-30-7,0 1 0,-1-1 0,0 0 0,0 1 0,0-1 0,0 0 0,-1 0 0,0 0 0,-6 7 0,2-8-139,7-11-113,8-12-296,-7 18 499,0-1 1,1 1 0,-1 0-1,0 0 1,1 0-1,-1 0 1,1 0-1,-1 0 1,1 1-1,-1-1 1,1 0-1,0 1 1,-1-1 0,1 1-1,0 0 1,-1-1-1,1 1 1,0 0-1,-1 0 1,1 0-1,0 0 1,0 0-1,-1 1 1,1-1 0,0 0-1,-1 1 1,1-1-1,0 1 1,-1 0-1,1 0 1,-1-1-1,1 1 1,-1 0 0,1 0-1,-1 0 1,0 1-1,0-1 1,2 1-1,0 1 41,0 0 0,-1 0 0,1 0 1,0 1-1,-1-1 0,0 1 0,0-1 0,0 1 0,0 0 0,-1 0 0,1 0 0,-1-1 0,0 2 0,0-1 0,0 5 1,-2-3 83,1 1 0,-2-1 1,1 1-1,-1-1 0,0 0 1,0 0-1,0 0 1,-1 0-1,0 0 0,0-1 1,-1 1-1,0-1 0,1 0 1,-2 0-1,1 0 0,-1-1 1,-5 5-1,2-1 13,-1-1-1,0-1 1,-1 0-1,1 0 1,-1-1-1,0 0 1,-1 0-1,-21 5 1,29-9-205,0 0 1,0-1-1,-1 1 1,1-1-1,0 0 1,-1 0-1,1 0 1,0 0-1,0-1 1,-1 1-1,1-1 1,0 0-1,0 0 1,-4-2-1,5 2-37,0 0 1,1 0-1,-1 0 0,1-1 0,-1 1 1,1-1-1,-1 1 0,1-1 0,0 1 1,0-1-1,0 0 0,0 1 0,0-1 1,0 0-1,1 0 0,-1 0 0,0 0 1,1 0-1,0 0 0,-1 0 1,1 0-1,0 0 0,0-4 0,0-5-904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6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13651,'-5'5'472,"0"-1"-1,0 1 1,1 0-1,0 0 1,-1 0 0,2 1-1,-7 10 1,36-25 901,-1 4-1126,0 1 0,0 2 0,0 0 0,0 2 0,1 0 0,32 6 0,13-1-87,120 6 256,326 0 603,-452-15-932,-6 1 135,85-14 1,-106 6-72,-36 11-190,0-1 0,0 1 0,-1-1-1,1 0 1,-1 0 0,1 0 0,0 0 0,-1 0 0,1 0 0,-1 0 0,0 0 0,1-1 0,-1 1 0,0 0 0,0-1 0,0 1 0,0-1 0,1-2 0,-1 3-78,0 1-55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6:3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13091,'-4'10'2653,"4"-10"-2612,0 0 0,0 0 0,0 0 1,0 0-1,0 0 0,0 0 0,0 0 1,1 0-1,-1 0 0,0 0 0,0 0 0,0 0 1,0 0-1,0 0 0,0 0 0,0 0 1,0 0-1,0 0 0,0 0 0,1 0 1,-1 0-1,0 0 0,0 0 0,0 0 1,0 0-1,0 0 0,0 0 0,0 0 1,0 0-1,0 0 0,0 0 0,0 0 1,0 0-1,0 0 0,1 0 0,-1 0 0,0 1 1,0-1-1,0 0 0,0 0 0,0 0 1,0 0-1,0 0 0,0 0 0,0 0 1,0 0-1,0 0 0,0 0 0,0 0 1,0 1-1,0-1 0,0 0 0,0 0 1,0 0-1,0 0 0,0 0 0,0 0 1,0 0-1,0 0 0,0 0 0,0 0 1,0 1-1,0-1 0,0 0 0,0 0 0,0 0 1,-1 0-1,1 0 0,15 4 350,48 16 665,116 35 23,-138-45-979,0-2-1,62 5 1,-49-12-26,1-1 0,65-11 0,105-27 248,-132 21-145,-51 12 19,0 1-1,52 3 1,36-3 312,-124 4-595,-1-1 0,0 0 0,1 0 0,-1 0 0,0-1 0,0 1 0,1-1 0,-1-1 0,-1 1 0,1-1 0,0 1 0,-1-1 0,1-1 0,-1 1 0,0-1 0,0 0 0,0 1 0,-1-2 0,1 1 0,-1 0 0,0-1 0,0 1 0,4-10 0,-7 14 68,0 0 0,0 0 0,0-1 0,0 1 0,1 0-1,-1 0 1,0-1 0,0 1 0,0 0 0,0 0 0,0 0 0,0-1 0,0 1 0,0 0 0,0 0 0,0-1 0,0 1 0,0 0 0,0 0-1,0-1 1,0 1 0,0 0 0,0 0 0,0-1 0,0 1 0,0 0 0,-1 0 0,1 0 0,0-1 0,0 1 0,0 0 0,0 0 0,0 0 0,-1-1-1,1 1 1,0 0 0,0 0 0,0 0 0,-1 0 0,1 0 0,0 0 0,0-1 0,0 1 0,-1 0 0,1 0 0,0 0 0,-10 0-615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6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13883,'0'0'46,"0"0"1,-1 1-1,1-1 0,0 0 1,-1 0-1,1 0 1,0 0-1,-1 0 0,1 0 1,0 0-1,-1 0 1,1 1-1,0-1 0,0 0 1,-1 0-1,1 0 0,0 1 1,-1-1-1,1 0 1,0 0-1,0 1 0,0-1 1,-1 0-1,1 1 1,0-1-1,0 0 0,0 1 1,0-1-1,0 0 0,-1 1 1,1-1-1,0 0 1,0 1-1,0-1 0,0 0 1,0 1-1,0-1 0,0 0 1,0 1-1,14 9 1093,23 2 113,11-5-288,0-2 0,1-2-1,86-7 1,-40 1-550,248 15 408,-199-3-518,219-14 0,-297-3-300,88-24 1,-128 18-2871,-30 15 2323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20196,'-6'8'1577,"5"-3"-1089,4 0-184,13-5 544,11-5-168,7-2-240,5 0-200,3-2-448,1 1-368,-5-1-1448,-3 1 1744,-10 5-320,0 1-225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14819,'-2'0'252,"0"1"-1,0-1 1,0 1-1,0 0 1,1 0 0,-1 0-1,0-1 1,1 1-1,-1 1 1,1-1-1,-1 0 1,-2 3 0,-2 1 386,-8 6 827,0 1 1,-17 18-1,27-26-1338,0 1 0,0 0 0,0 0 0,1 1 0,-1-1 0,1 1-1,1 0 1,-1-1 0,1 1 0,-2 9 0,3-14-130,1 0 0,0 1 0,0-1 0,0 0 0,0 0 0,0 0 0,0 0 0,0 0 0,0 1 0,1-1 0,-1 0 0,0 0 1,1 0-1,-1 0 0,1 0 0,-1 0 0,1 0 0,-1 0 0,1 0 0,0 0 0,0 0 0,-1-1 0,1 1 0,0 0 0,0 0 0,0-1 0,0 1 0,0 0 0,0-1 0,0 1 0,0-1 0,0 1 0,0-1 1,0 0-1,0 1 0,0-1 0,0 0 0,1 0 0,-1 0 0,1 0 0,8 1-195,-1-1 1,1 0 0,18-3-1,-16 2 105,-1 0 12,-4 0 21,1 0 0,-1 1 0,1-1 0,-1 2 0,14 1 0,-19-2 62,-1 1 1,1 0 0,0-1-1,-1 1 1,1 0 0,0 0-1,-1-1 1,1 1-1,-1 0 1,1 1 0,-1-1-1,0 0 1,0 0 0,1 1-1,-1-1 1,0 0 0,0 1-1,0 0 1,0-1 0,0 1-1,-1-1 1,1 1 0,-1 0-1,1-1 1,-1 1 0,1 0-1,-1 0 1,0 0 0,0 2-1,0 9 127,-1-1-1,-1 0 1,0 0-1,-1 0 1,0-1-1,-1 1 1,-1-1-1,1 0 1,-8 12-1,-11 31-262,33-88-1127,3 1 862</inkml:trace>
  <inkml:trace contextRef="#ctx0" brushRef="#br0" timeOffset="1">375 0 18036,'2'17'1520,"-7"5"-1120,4 2-144,-1 1 536,2-1-447,3-3-666,2-2-287,3-13 552,1-6-200,-3-7-136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19028,'1'-2'158,"0"0"0,0 1 0,0-1 1,0 0-1,0 0 0,0 1 0,0-1 0,0 1 0,1-1 0,-1 1 1,1-1-1,-1 1 0,1 0 0,0 0 0,-1 0 0,1 0 0,0 0 1,0 0-1,-1 0 0,1 1 0,0-1 0,0 0 0,0 1 0,0 0 1,3-1-1,-3 2-74,0-1 1,1 0 0,-1 1-1,0-1 1,0 1 0,1 0-1,-1 0 1,0 0 0,0 0-1,0 0 1,0 0 0,-1 1-1,1-1 1,0 1-1,0-1 1,-1 1 0,1 0-1,-1 0 1,1-1 0,-1 1-1,0 0 1,2 3 0,0 3-34,0-1 0,0 1 0,-1 0 0,0 0 0,0 0 0,-1 0 0,0 1 0,-1-1 0,1 0 0,-1 1 0,-1-1 0,0 0 0,-3 14 0,-4 11-22,-23 62 0,25-80-10,-18 47-6,11-32-10,1 0-1,2 1 0,1 0 1,-7 40-1,16-67-1,-1-1 0,1 1 0,0 0 0,0-1 0,0 1 0,1 0 0,-1-1 0,1 1-1,0-1 1,0 1 0,0-1 0,0 1 0,1-1 0,2 5 0,-2-6-27,0 1 0,0-1 0,0 0 0,1 0 0,-1-1 0,1 1 0,-1 0-1,1-1 1,-1 1 0,1-1 0,0 0 0,0 0 0,0 0 0,0 0 0,0-1 0,0 1 0,0-1 0,3 0-1,11 0-290,0 0 0,1-2 0,-1 0 0,0-1 0,0 0 0,-1-2 0,1 0 0,29-13-1,-10 0-276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10 424 18044,'-1'15'1648,"0"13"-1080,-4 7-256,5 13 769,-3 0-321,3 7-328,3-2-264,2-3-632,2-4-352,-2-16 656,1-13-136,6-12-153</inkml:trace>
  <inkml:trace contextRef="#ctx0" brushRef="#br0" timeOffset="1">167 11 19204,'3'-9'1969,"-2"8"-1449,-1 15-200,0 8 920,0 12-520,3 6-144,0 7-352,0 6-80,1 2-136,0-2-144,-1-9-360,3-3-216,-2-13-408,0-8 128,-4-18 567,5 2-263,-4-14-144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11:3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22125,'3'-5'219,"0"0"0,0 0 1,0 0-1,1 1 0,0-1 0,0 1 1,0 0-1,1 0 0,-1 0 1,1 0-1,0 1 0,0 0 1,0 0-1,0 0 0,1 1 0,-1-1 1,1 1-1,0 1 0,-1-1 1,1 1-1,0 0 0,7 0 0,-7 0-183,0 1-1,0-1 0,0 2 0,1-1 0,-1 1 0,0 0 0,0 0 0,0 0 0,0 1 0,0 0 0,-1 0 0,1 1 0,0-1 0,-1 1 0,0 0 0,0 1 0,0-1 0,6 6 0,-8-5-33,1 0 0,-1 1 0,1-1 0,-1 1 0,0-1-1,-1 1 1,1 0 0,-1 0 0,0 0 0,-1 1 0,1-1 0,-1 0 0,0 1 0,0-1 0,0 1-1,-1-1 1,0 1 0,0-1 0,0 1 0,-3 8 0,1-1 7,-1 0 0,-1 0 0,-1 0 0,0 0 0,0-1 0,-1 0 0,0 0 0,-11 14 0,6-16-24,24-22-32,-5 6 22,0 1 0,1 0 0,0 0 0,-1 1 0,1 0 0,0 1 0,1 0 0,-1 0 0,1 1 0,10-1 0,-16 2 15,1 1 0,-1 0 0,0 0 0,1 1 0,-1-1 1,0 1-1,0 0 0,0 0 0,0 0 0,1 1 0,-2 0 1,1-1-1,0 1 0,0 0 0,0 1 0,-1-1 0,0 1 1,1 0-1,-1-1 0,0 2 0,0-1 0,0 0 0,-1 0 1,1 1-1,2 6 0,-2-5 20,0 0 1,-1 0-1,0 0 1,0 1-1,-1-1 1,1 1-1,-1-1 1,0 1-1,-1 0 0,1-1 1,-1 1-1,0 0 1,-1 0-1,1-1 1,-1 1-1,0 0 1,-1-1-1,1 1 1,-1-1-1,0 0 1,0 1-1,-1-1 0,0 0 1,0 0-1,0-1 1,-5 7-1,2-5 33,1 1-1,-1-1 0,-1-1 0,1 1 0,-1-1 0,0 0 1,0-1-1,0 0 0,-1 0 0,0 0 0,1-1 0,-1 0 1,0 0-1,-1-1 0,1 0 0,0-1 0,-12 1 0,17-2-169,-1 0 0,1 0-1,0-1 1,0 1 0,0-1-1,-1 0 1,1 1 0,-5-4-1,7 4 86,0 0 0,0-1 0,0 0 0,0 1 0,1-1 0,-1 1 0,0-1 0,0 0 0,0 0 0,0 0 0,1 1 0,-1-1 0,0 0 0,1 0 0,-1 0 0,1 0 0,-1 0 0,1 0 0,0 0 0,-1 0 0,1 0 0,0 0 0,0 0 0,-1-1 0,1 1 0,0 0 0,0 0 0,1-1 0,3-11-512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42:3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15787,'2'15'288,"0"0"0,5 18 0,0-2-206,6 50-33,3 102-1,-12 82 55,-4-262-100,-14 507 628,4-272-278,11-61-256,1-64-111,-2-112 11,0 0 1,0 0 0,0 1-1,0-1 1,0 0 0,0 0-1,0 0 1,0 1 0,0-1 0,1 0-1,-1 0 1,1 0 0,-1 0-1,1 0 1,-1 1 0,1-1-1,-1 0 1,1 0 0,0 0 0,0 0-1,0-1 1,-1 1 0,1 0-1,1 1 1,1-1 2,0-1 0,0 1-1,0 0 1,0-1 0,0 1 0,0-1-1,0 0 1,4 0 0,-4 0 1,28-2 46,0-2-1,0 0 1,31-10 0,-5 2 6,17-3 2,281-51 62,3 21-98,280 18-1,403-57 145,-855 63 96,356 4 1,-471 23-201,-1 2 0,70 19 1,132 47 48,104 20-85,-334-88-30,1-1 1,-1-3-1,1-1 0,44-6 0,-20-3-23,117-30-1,-163 32 22,119-27 96,-117 29 1,0 1 1,1 1-1,46 2 0,-31 4 90,72-3-1,-99-2-150,0-1-1,0 0 0,0 0 0,0-1 1,0-1-1,-1 0 0,1 0 1,-1-1-1,0-1 0,11-7 0,9-10-31,43-42 0,-52 43 2,2 1-1,1 1 1,36-23-1,-35 30 9,0 1 0,33-10 0,-28 11 7,40-19 0,-66 27-12,-1 0 0,1 0-1,0-1 1,-1 1 0,0-1 0,0 0 0,0 0-1,0-1 1,0 1 0,-1-1 0,5-8 0,-4 5-1,0-1 0,-1 0 1,0 0-1,0 0 1,-1 0-1,2-14 0,-3 0 1,0 1 0,-1 0 0,-2-1-1,0 1 1,-7-27 0,4 25 52,-1 0-1,-15-40 1,16 54 8,0 1-1,0-1 1,0 1 0,-1 0 0,-1 1 0,1-1 0,-2 1 0,-13-13 0,20 21-60,1-1 1,-1 1 0,0-1 0,1 0 0,-1 1 0,0-1 0,1 1 0,-1-1 0,0 1 0,0-1 0,1 1 0,-1 0 0,0 0 0,0-1 0,0 1 0,0 0 0,1 0 0,-1 0 0,0 0 0,0 0 0,0 0 0,0 0 0,0 0 0,1 0 0,-1 0 0,0 0 0,0 0 0,0 1 0,0-1 0,1 0 0,-1 1 0,0-1 0,0 1 0,1-1 0,-1 1 0,-1 0 0,2 0-5,-1 0 0,0 0 0,1 0 0,-1 0 0,1 0 0,0 1 0,-1-1 0,1 0 0,0 0 0,-1 1 0,1-1 0,0 0 0,0 0 0,0 1 0,0-1 0,0 0 0,1 0 0,-1 1-1,0-1 1,1 0 0,-1 0 0,0 0 0,1 1 0,0 0 0,9 10 31,-9-11-22,0 0 1,-1 0-1,1-1 1,0 1 0,0 0-1,-1 0 1,1 0-1,-1 0 1,1 0-1,-1-1 1,1 1-1,-1 0 1,0 0-1,1 0 1,-1 0-1,0 1 1,0-1 0,1 0-1,-1 0 1,0 1-1,0 1 8,-1 0 0,1 0 0,0 0 0,-1 0 0,1 0 0,-1 0 0,-2 5 0,1-1-7,1-7-22,1 1 1,0-1 0,0 0 0,-1 1 0,1-1-1,0 1 1,0-1 0,-1 0 0,1 1 0,0-1 0,-1 0-1,1 0 1,-1 1 0,1-1 0,-1 0 0,1 0-1,0 1 1,-1-1 0,1 0 0,-1 0 0,1 0 0,-1 0-1,1 0 1,-1 0 0,1 0 0,-1 0 0,1 0 0,-1 0-1,1 0 1,-1 0 0,1 0 0,-1 0 0,0-1-1,-21-8-596,-2-10 404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42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81 9530,'-23'-33'1874,"-3"-4"-379,26 37-1494,0 0 0,0 0-1,0 0 1,0 0 0,0 0 0,0 0 0,0 0 0,-1-1 0,1 1 0,0 0 0,0 0-1,0 0 1,0 0 0,0 0 0,0 0 0,0 0 0,-1 0 0,1 0 0,0 0-1,0 0 1,0 0 0,0 0 0,0 0 0,0 0 0,-1 0 0,1 0 0,0 0 0,0 0-1,0 0 1,0 0 0,0 0 0,0 0 0,-1 0 0,1 0 0,0 0 0,0 0 0,0 0-1,0 0 1,0 0 0,0 0 0,-1 0 0,1 0 0,0 1 0,0-1 0,0 0 0,0 0-1,0 0 1,0 0 0,0 0 0,0 0 0,0 0 0,0 0 0,0 1 0,0-1 0,0 0-1,-1 0 1,1 0 0,0 0 0,-4 10 20,-32 135 264,7 1 0,-18 254 0,40-200 70,8-153-277,2 1-1,11 55 1,-10-87-80,1 0 0,0 0 0,1 0 1,1-1-1,0 0 0,1 0 0,1-1 0,0 0 0,1 0 0,0-1 0,21 20 0,7 12-20,40 61 0,-52-68 10,1-1-1,2-2 1,45 44 0,-64-70 13,1-1 0,1 0 0,-1 0 0,1-1 0,1 0 0,-1-1 0,1-1 0,15 4 0,-9-3 3,1-2 0,0-1 0,0 0-1,39-1 1,-4-6 5,0-2 0,0-2-1,60-19 1,162-32 27,-208 48-31,1 3 0,73 2 1,-42 12 4,167 30 0,-162-18 30,128 6 0,-164-25-11,1-2 1,-1-4-1,0-2 1,117-32 0,257-111 130,-243 78-73,-121 47-27,1 3 1,1 4 0,1 4-1,0 3 1,138-3 0,52 20 111,136-6 90,81-50-18,-82 6-129,3 34-67,-29 49-26,-1 23-11,-68-10 4,-122-23-53,0-9 1,2-9-1,254-19 0,-222 0-6,-189 11 37,-1 1 0,1 2 0,-1 2 0,46 13-1,27 18 20,58 15 29,-142-46-36,0-1 1,1-1-1,-1-1 1,48-2-1,-64-1-2,1-1 0,0 0 0,-1-1 0,0 0 0,1 0 0,-1-1 0,0 0 0,0 0 0,-1-1 0,1 0 0,7-6 0,-10 6 1,0 1 1,-1-1-1,0 0 0,0-1 1,0 1-1,0-1 0,-1 1 1,0-1-1,0 0 0,0-1 1,-1 1-1,1 0 0,-1-1 1,-1 1-1,1-1 0,-1 0 0,1-5 1,0-6 52,-2-1 0,0 1 0,-1 0 0,-1-1 0,0 1-1,-7-21 1,-35-102 673,36 117-623,-81-283 172,41 131-134,39 142-119,-2 0 0,-1 1 0,-2 0 1,-18-31-1,28 55-20,-2-1 0,1 1 0,-1 0 0,0 1 1,-1-1-1,0 1 0,0 0 0,0 1 0,-1 0 0,0 0 1,0 1-1,-1 0 0,1 0 0,-1 1 0,0 0 0,0 0 1,-1 1-1,-18-4 0,-25 3 21,-78 2 1,-10 1-2,-216-2-42,1 25-9,-44 2 10,-307-34 18,42 0-7,482 14 5,-827-3 90,803-12-71,-918-19 27,686 45-35,-240 3-35,563-22 22,1-5-1,0-5 1,0-5 0,-205-62-1,-87-39 64,343 106-62,-1 3 1,-1 2-1,1 4 1,-127 5-1,48 12-199,-164 36 1,292-44 179,0-1 0,0-1 0,-1-1 1,1 0-1,-1-1 0,1-1 0,0 0 0,-26-6 0,-37-21-79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4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1539 25 12291,'-23'-7'367,"0"2"1,0 0 0,-1 1-1,1 2 1,-1 0 0,-45 4 0,-144 26 1017,198-26-1332,-69 14 129,1 4 0,0 3-1,2 3 1,1 5-1,-94 49 1,84-35 115,-149 87 569,226-123-856,0 1 1,1 1-1,0 1 0,1-1 1,0 2-1,1-1 0,1 2 1,0-1-1,0 1 0,2 1 0,0-1 1,-9 25-1,5-5-26,1 0 0,2 1 0,1 0-1,-3 60 1,8-61 2,2-1 1,1 1-1,1-1 0,2 1 0,2-1 0,9 33 0,-10-49 2,1 0 0,1-1 0,0 1 0,1-1 0,1 0-1,0-1 1,1 0 0,1-1 0,0 0 0,1-1 0,1 0 0,27 22 0,-6-12-6,1-1 1,1-2-1,1-2 1,40 15-1,163 45-74,-161-58-73,0-2 0,121 10 0,-142-24 54,1-3 1,-1-2-1,1-3 1,69-13 0,-52 1 41,-1-4 0,98-38 1,-120 36 54,-2-2-1,0-3 1,89-63 0,-108 65 14,-2-2 0,0-1 0,-2-2 0,-1-1 0,-2-1 0,41-66 0,-38 47 8,-1-1 0,-3-2 1,-2 0-1,17-68 0,-28 80 3,-2 0-1,-2 0 1,3-67 0,-9 88-10,-2 0 0,0 0 0,-1 0 0,-1 1 0,-1-1 0,-1 1 0,-1 0 0,0 0 1,-13-25-1,14 34-12,-1 1 0,-1 0 0,0 0 0,0 0 0,-1 1 0,-1 0 1,1 1-1,-1 0 0,-1 0 0,1 1 0,-1 0 0,-1 0 0,1 1 0,-19-7 1,11 7-47,1 0 0,-1 2 1,0 0-1,-1 1 1,1 1-1,0 0 1,-1 2-1,-36 3 0,-56 16-352,40-4 232,21-10 23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15963,'-5'0'243,"1"1"-1,0 0 0,0-1 1,0 2-1,0-1 1,0 0-1,0 1 0,1 0 1,-1-1-1,0 2 0,1-1 1,-1 0-1,1 1 0,0-1 1,0 1-1,0 0 1,-3 4-1,-5 5 458,1 2-1,-15 25 1,11-15-163,1 1 0,1 1 0,-9 28 0,17-40-413,0 0-1,0 0 1,2 0 0,0 1 0,0-1 0,1 1 0,2 22 0,-1-35-114,0 0 1,0 0-1,0 0 0,0 0 1,1 0-1,-1 0 0,1 1 1,-1-1-1,1 0 0,0 0 0,0 0 1,0-1-1,0 1 0,0 0 1,0 0-1,0 0 0,1-1 0,-1 1 1,1-1-1,-1 1 0,1-1 1,2 3-1,-1-4-8,-1 0 0,0 1 1,0-1-1,0 0 0,0 0 0,0 0 0,0 0 1,0-1-1,0 1 0,0 0 0,0-1 1,0 0-1,0 1 0,0-1 0,0 0 0,0 0 1,0 0-1,2-2 0,10-6-19,-1-2-1,0 0 1,-1 0 0,12-15-1,-23 26 18,56-71-87,-43 51 37,2 1-1,0 0 0,34-30 1,-49 48 47,0 0 0,0 0 0,1 0-1,-1 0 1,1 0 0,-1 0 0,0 0 0,1 1 0,0-1 0,-1 0 0,1 1 0,-1-1 0,1 1 0,0 0-1,-1 0 1,1-1 0,0 1 0,-1 0 0,1 0 0,0 1 0,1-1 0,-1 1 4,0 0 1,-1 0-1,1 0 1,-1 0-1,1 0 1,-1 0-1,0 0 1,1 1-1,-1-1 1,0 1-1,0-1 1,0 0-1,0 1 1,0 0-1,0-1 1,1 3-1,2 7 34,-1 1-1,0-1 1,0 1 0,1 21-1,5 68 644,-4 1-1,-5-1 0,-18 136 0,16-222-543,2-7-53,0 0 0,-1-1 0,-1 1-1,1 0 1,-1 0 0,0-1 0,-1 1 0,0-1 0,0 0 0,-1 0-1,-6 10 1,9-16-68,0 0 1,0 1-1,-1-1 0,1-1 0,0 1 0,0 0 0,-1 0 1,1 0-1,-1-1 0,1 1 0,0-1 0,-1 1 0,1-1 1,-1 0-1,0 1 0,1-1 0,-1 0 0,1 0 0,-1 0 1,1 0-1,-1 0 0,1-1 0,-1 1 0,1 0 0,-1-1 1,1 1-1,-1-1 0,1 1 0,-1-1 0,1 0 0,0 1 1,-1-1-1,1 0 0,0 0 0,-2-2 0,-5-4 15,0 0 0,1-1 0,-14-16 0,-2-5-49,-36-63 0,52 79-53,1 0 0,-1-1 0,2 0 1,0 0-1,1-1 0,0 1 0,-2-27 1,6 36-33,0 0 1,0 1 0,1-1 0,-1 0 0,1 1-1,0-1 1,0 1 0,1-1 0,0 1 0,0-1-1,0 1 1,0 0 0,0 0 0,1 0 0,0 0-1,0 0 1,4-4 0,6-4-735,2-1 1,-1 2-1,20-13 0,22-17-589,-14 2 569,3-2-198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89 369 14619,'7'-11'766,"-4"5"-220,1 1 0,-2-1 1,1 0-1,3-9 0,-6 15-505,0-1-1,0 1 1,1 0 0,-1 0-1,0 0 1,0 0 0,0-1-1,0 1 1,0 0 0,0 0 0,0 0-1,0-1 1,0 1 0,0 0-1,0 0 1,0 0 0,0-1 0,0 1-1,0 0 1,0 0 0,0 0-1,0-1 1,0 1 0,0 0-1,0 0 1,0 0 0,0-1 0,0 1-1,0 0 1,-1 0 0,1 0-1,0 0 1,0-1 0,0 1-1,0 0 1,0 0 0,0 0 0,-1 0-1,1 0 1,0 0 0,0-1-1,-10 6 1586,-10 15 355,9-5-1628,1 1 0,1 1 0,0 0 0,1 0-1,1 0 1,1 1 0,0 0 0,1 0 0,1 1 0,1-1 0,-1 35 0,3-51-346,1-1 0,0 1-1,0 0 1,0-1 0,1 1-1,-1 0 1,0-1-1,1 1 1,-1 0 0,1-1-1,-1 1 1,1-1 0,0 1-1,0-1 1,0 1 0,0-1-1,0 1 1,0-1 0,0 0-1,1 2 1,0-3-5,-1 1 1,0-1-1,0 0 0,0 0 1,1 1-1,-1-1 1,0 0-1,0 0 0,0 0 1,1 0-1,-1 0 0,0-1 1,0 1-1,0 0 0,0 0 1,1-1-1,-1 1 0,0-1 1,0 1-1,2-2 1,4-3-1,1 0 1,-2 0 0,1-1 0,0 0 0,-1 0 0,5-8 0,9-13 15,-1-2 1,17-34 0,14-21 31,-50 84-49,0 0 0,0-1 1,0 1-1,0 0 0,0 0 0,0 0 0,0 0 0,0 0 0,0-1 0,0 1 0,0 0 0,0 0 0,0 0 1,1 0-1,-1 0 0,0-1 0,0 1 0,0 0 0,0 0 0,0 0 0,1 0 0,-1 0 0,0 0 0,0 0 1,0 0-1,0 0 0,1 0 0,-1 0 0,0 0 0,0 0 0,0 0 0,0 0 0,1 0 0,-1 0 0,0 0 1,0 0-1,0 0 0,0 0 0,1 0 0,-1 0 0,0 0 0,0 0 0,0 0 0,0 0 0,0 0 0,1 0 1,-1 0-1,0 1 0,4 11 72,0 31 108,-2-21-57,-2-20-104,1 0-1,-1 1 0,0-1 0,1 0 0,0 0 0,-1 0 1,1 0-1,0 0 0,0 0 0,0 0 0,1 0 0,-1 0 1,3 3-1,-3-5-10,0 1-1,0-1 1,0 1 0,0-1 0,0 1 0,0-1 0,0 0 0,0 1 0,0-1-1,0 0 1,1 0 0,-1 0 0,0 0 0,0 0 0,0 0 0,0 0-1,0 0 1,0-1 0,1 1 0,-1 0 0,0-1 0,0 1 0,0-1 0,0 1-1,0-1 1,0 1 0,0-1 0,1-1 0,13-9 32,0-1-1,0-1 1,-2 0 0,14-16-1,-14 14-29,0 1 1,1 0-1,27-18 0,-40 30-12,1 1 0,-1 0 0,1 0 0,-1 0 0,1 0 1,0 1-1,-1-1 0,1 0 0,0 1 0,0-1 0,-1 1 0,1-1 0,0 1 0,0 0 1,0 0-1,0 0 0,-1 0 0,1 0 0,0 0 0,0 1 0,0-1 0,0 1 0,-1-1 1,1 1-1,0-1 0,-1 1 0,1 0 0,0 0 0,-1 0 0,1 0 0,-1 0 0,1 0 1,-1 1-1,0-1 0,1 0 0,-1 1 0,0-1 0,0 1 0,0-1 0,0 1 0,0 0 1,0-1-1,-1 1 0,2 2 0,3 10-4,-1-4 2,1 1 1,0-1-1,0 0 1,12 16-1,-16-24 8,1 0-1,0 0 1,0 0-1,0 0 1,0 0-1,1 0 1,-1-1-1,0 1 1,1-1-1,-1 0 1,1 1-1,-1-1 1,1 0-1,0-1 1,0 1-1,-1 0 1,1-1-1,0 1 1,0-1-1,0 0 1,-1 0-1,1 0 1,0 0-1,3-1 1,1-1 6,0 0 1,0 0-1,-1 0 1,1-1-1,-1 0 1,0-1-1,1 1 1,-2-1-1,1 0 1,0-1 0,9-9-1,1-3 28,0-2-1,14-22 1,-9 13-5,-21 27-35,0 0 1,1 1-1,-1-1 0,0 1 1,1-1-1,-1 1 1,0 0-1,1-1 1,-1 1-1,1-1 0,-1 1 1,1 0-1,-1-1 1,1 1-1,-1 0 1,1-1-1,0 1 0,-1 0 1,1 0-1,-1 0 1,2-1-1,-2 2 1,1-1 0,-1 0 0,1 0 0,-1 1 0,0-1 0,1 0 0,-1 1 0,0-1 0,1 0 0,-1 1 0,0-1 0,1 0 0,-1 1 0,0-1 0,0 1 0,0-1 1,1 1-1,-1-1 0,0 1 0,0-1 0,0 1 0,4 35 17,-4-26-12,1-5-13,-1-1 0,1 1 0,0-1-1,0 1 1,0-1 0,1 1 0,-1-1-1,5 8 1,-5-11-17,-1-1 0,1 1 0,-1-1 0,0 0 0,1 1 0,-1-1 0,1 1 0,-1-1 0,1 1 0,-1-1 0,1 0 0,0 0-1,-1 1 1,1-1 0,-1 0 0,1 0 0,0 0 0,-1 1 0,1-1 0,0 0 0,-1 0 0,1 0 0,0 0 0,-1 0 0,2 0 0,-1-1-88,1 0 1,0 0 0,0 0 0,-1 0 0,1 0-1,-1 0 1,1 0 0,-1 0 0,1-1 0,-1 1-1,0 0 1,0-1 0,2-1 0,11-18-1933,0 1 0,-2-2 0,12-26 0,24-71-3292,-36 93 10380,-11 37-2848,-3 24-1269,2-31-422,-1 9 366,0 0 0,1 0 0,0 1 0,1-1-1,5 24 1,-6-35-834,1 1-1,0-1 1,-1 0-1,1 0 1,0 0-1,0 1 0,0-1 1,0 0-1,1 0 1,-1-1-1,1 1 1,-1 0-1,1 0 0,-1-1 1,1 1-1,0-1 1,0 1-1,0-1 1,0 0-1,0 1 0,0-1 1,0 0-1,0-1 1,0 1-1,1 0 0,-1-1 1,0 1-1,0-1 1,1 1-1,-1-1 1,0 0-1,1 0 0,-1 0 1,0-1-1,1 1 1,-1 0-1,0-1 1,1 0-1,-1 1 0,4-3 1,5-1-63,-1-1 0,0 0 0,0 0 0,0-1 0,-1 0 0,0-1 0,0 0 0,13-14 0,59-74-424,-62 70 289,-19 25 150,1-1 0,-1 0 1,0 1-1,1-1 1,-1 1-1,1-1 0,-1 1 1,1-1-1,0 1 0,-1-1 1,1 1-1,-1-1 1,1 1-1,0 0 0,-1 0 1,1-1-1,0 1 0,0 0 1,0 0 9,-1 0 0,0 0 0,1 0 0,-1 1 0,0-1 1,0 0-1,1 0 0,-1 1 0,0-1 0,0 0 0,1 0 0,-1 1 1,0-1-1,0 0 0,0 1 0,0-1 0,1 0 0,-1 1 0,0-1 1,0 0-1,0 1 0,0-1 0,0 0 0,0 1 0,0 0 0,-2 36 150,1-24-90,1-3 11,0-1 1,0 1 0,1 0-1,4 16 1,-5-24-58,0-1 1,1 1-1,-1-1 1,0 1-1,1-1 1,0 0-1,-1 1 1,1-1 0,0 1-1,0-1 1,0 0-1,0 0 1,0 1-1,0-1 1,0 0-1,0 0 1,0 0-1,1 0 1,-1 0-1,0-1 1,1 1-1,-1 0 1,0 0-1,1-1 1,-1 1-1,1-1 1,-1 0-1,1 1 1,-1-1-1,1 0 1,0 0-1,-1 0 1,1 0-1,-1 0 1,1 0-1,-1 0 1,1-1-1,2 0 1,2-1-1,0 0 1,0-1-1,0 0 0,0 0 1,-1-1-1,1 0 0,-1 0 1,0 0-1,0 0 0,7-10 1,6-7-145,17-27 1,4-14-364,12-16-713,-51 78 1179,0 0-1,0-1 1,1 1 0,-1-1-1,0 1 1,0 0 0,0 0-1,1-1 1,-1 1 0,0 0-1,1-1 1,-1 1-1,0 0 1,1 0 0,-1 0-1,0-1 1,1 1 0,-1 0-1,1 0 1,-1 0 0,0 0-1,1 0 1,-1-1-1,1 1 1,0 0 0,2 9-342,-2 19 82,-2-24 182,1 8-11,-1 28-858,1-38 908,0-1 0,0 1 0,0 0-1,0-1 1,1 1 0,-1 0-1,0-1 1,1 1 0,0-1 0,-1 1-1,1-1 1,0 1 0,0-1 0,0 0-1,0 1 1,0-1 0,0 0 0,1 2-1,-1-3 52,-1 1-1,1-1 1,-1 0 0,1 0-1,0 0 1,-1 0-1,1 0 1,-1 1 0,1-1-1,-1 0 1,1 0-1,-1 0 1,1-1 0,0 1-1,-1 0 1,1 0-1,-1 0 1,1 0 0,0-1-1,14-7-447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10 16363,'0'0'207,"-1"1"-1,1 0 0,-1 0 0,0 0 0,0 0 0,1 0 0,-1-1 0,0 1 0,0 0 0,0-1 0,0 1 0,0-1 0,-1 2 0,-2 0 181,-13 12 846,1 0 0,0 1 0,1 1 0,-13 18 0,22-27-1033,1 0 0,0 1-1,0-1 1,1 1-1,0 0 1,1 0 0,0 0-1,0 0 1,0 1 0,1-1-1,1 1 1,-2 14-1,3-21-179,0 0 0,0 0-1,0-1 1,0 1-1,0 0 1,0 0-1,1 0 1,-1-1-1,1 1 1,-1 0 0,1-1-1,0 1 1,0 0-1,0-1 1,-1 1-1,1-1 1,1 0-1,-1 1 1,0-1 0,0 0-1,1 1 1,-1-1-1,0 0 1,1 0-1,-1 0 1,1 0-1,-1 0 1,1-1 0,0 1-1,-1 0 1,1-1-1,0 1 1,0-1-1,-1 0 1,1 1-1,0-1 1,0 0 0,-1 0-1,1 0 1,3-1-1,3 0-4,0 0-1,0-1 0,0 0 0,0 0 1,-1-1-1,1 0 0,11-7 1,-2 0-24,-2-1 0,0-1 1,0 0-1,-1-1 0,0 0 1,-1-1-1,-1-1 0,0 0 1,-1-1-1,-1 0 0,0 0 1,-1-1-1,9-23 0,-12 15-132,-7 16-57,-5 14 70,-6 16 0,7-7 83,0 1 0,0 0 0,2 0 0,-1 0 0,-1 27 0,5-36-10,0 1-1,0-1 1,1 1 0,-1-1-1,1 1 1,1-1 0,-1 0-1,1 0 1,0 0 0,0 0-1,1 0 1,0 0 0,0 0 0,0-1-1,1 1 1,6 6 0,-9-10 69,1 0 1,0 0 0,0-1-1,1 1 1,-1 0 0,0-1 0,0 0-1,1 1 1,-1-1 0,1 0 0,-1 0-1,1 0 1,-1-1 0,1 1 0,0-1-1,-1 1 1,6-1 0,-3 0-25,0-1 0,-1 0 0,1 0 0,0 0 0,-1-1 1,1 1-1,-1-1 0,0 0 0,8-4 0,27-22-151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22093,'0'16'1952,"3"-14"-1296,8-2-320,14-10 857,5-3-305,11-7-424,4-3-328,5 1-504,0 1-368,-3 2-681,-5 3 1145,-8 5-288,-1 1-208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19844,'-6'6'1385,"2"7"-1225,-2 1-32,7 5 136,8 1-432,4 2 1520,4-2-1304,7-5 96,4 1-16</inkml:trace>
  <inkml:trace contextRef="#ctx0" brushRef="#br0" timeOffset="1">286 194 16972,'-1'5'457,"0"-1"1,-1 1-1,1-1 0,-1 1 1,0-1-1,0 0 1,-1 0-1,-5 8 1,6-9-176,-1 0 0,1 0 0,0 0 0,0 1 0,0-1 0,1 1 0,-1 0 0,1-1 0,0 1 0,0 0 0,0 0 0,0 0 0,1 7 0,0-10-247,0 0 0,0 0 0,1 0-1,-1 0 1,0 0 0,1 0 0,-1-1 0,1 1-1,-1 0 1,1 0 0,-1 0 0,1-1-1,0 1 1,-1 0 0,1-1 0,0 1 0,0-1-1,-1 1 1,1-1 0,0 1 0,0-1-1,0 1 1,0-1 0,0 0 0,0 1-1,-1-1 1,1 0 0,0 0 0,0 0 0,0 0-1,0 0 1,0 0 0,0 0 0,0 0-1,0 0 1,0 0 0,0-1 0,0 1 0,1-1-1,6 0 24,0-1 0,-1-1-1,12-4 1,7-5-179,-1-2 0,35-25 0,20-11-510,-78 49 600,0 0-1,0 0 0,0 0 0,0 0 0,0 0 0,1 1 0,-1-1 0,4 0 0,-6 1 28,1 0 0,-1 0 0,1 1 0,-1-1 0,1 0 0,-1 0 0,1 0 0,-1 1 0,0-1 0,1 0 0,-1 1 0,1-1 0,-1 0 0,0 1 0,1-1 0,-1 0 0,0 1 0,1-1 0,-1 1 0,0-1 0,1 1 0,-1-1 0,0 1 0,0-1 0,0 1 0,1-1 1,-1 1-1,0-1 0,0 1 0,0-1 0,0 1 0,0-1 0,0 1 0,0-1 0,0 1 0,0-1 0,0 1 0,-1-1 0,1 2 0,-1 13 31,0-7 35,1 0 0,-1 0 0,2 0 0,-1 0 0,3 11-1,-3-17-58,1 0 0,0 0 0,-1 0 0,1 0 0,0-1 0,0 1-1,0 0 1,0 0 0,0-1 0,1 1 0,-1-1 0,0 1 0,1-1-1,-1 0 1,1 1 0,0-1 0,-1 0 0,1 0 0,0 0 0,-1 0-1,1-1 1,0 1 0,0 0 0,0-1 0,0 1 0,0-1 0,2 1-1,-1-1-86,1 1 0,-1-1 0,0 0-1,0 0 1,0 0 0,0 0-1,0 0 1,0-1 0,1 0 0,-1 1-1,0-1 1,0 0 0,0 0-1,-1-1 1,1 1 0,0-1-1,0 1 1,-1-1 0,1 0 0,-1 0-1,1 0 1,-1 0 0,2-3-1,-1-7-328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16980,'-8'16'902,"1"1"0,0-1 0,1 1 1,1 0-1,1 0 0,0 1 0,2 0 0,-2 35 1,4-9-194,3 0 0,11 62 0,-3-47-130,25 78-1,-26-104-494,3-1 0,0-1 0,33 54-1,-37-75 137,-9-20-93,-10-25-13,-43-109-295,-24-75-984,78 214 1086,6 7 73,10 8 64,-15-9-55,10 6 30,0-1 0,1 0 0,0-1 0,0 0 0,0-1 0,0 0 0,1-1 0,-1-1 0,1 0 0,0-1 0,0 0 0,-1-2-1,1 1 1,20-4 0,-25 2-19,-1 0 0,1 0 0,0-1 0,-1 0 0,1-1 0,-1 0 0,0 0 0,0 0 0,-1-1 0,9-7 0,-11 8-5,0-1 0,-1 0-1,1 0 1,-1 0-1,0-1 1,-1 0 0,1 1-1,-1-1 1,0 0-1,-1-1 1,1 1 0,-1 0-1,0-1 1,1-11-1,-2-19 39,-1 36-46,0 0 1,0 0-1,0 0 0,0 0 0,0 0 0,0 0 0,0 1 1,-1-1-1,1 0 0,0 0 0,-1 0 0,1 0 0,0 0 1,-1 1-1,1-1 0,-1 0 0,0 0 0,1 1 1,-1-1-1,1 0 0,-1 1 0,0-1 0,0 0 0,1 1 1,-1-1-1,0 1 0,0-1 0,0 1 0,1 0 1,-1-1-1,0 1 0,0 0 0,0 0 0,-2-1 0,2 2 4,0-1 0,0 1-1,-1-1 1,1 1 0,0 0-1,0 0 1,0-1 0,0 1-1,0 0 1,0 0 0,0 0-1,0 0 1,0 0 0,0 0-1,1 1 1,-1-1 0,0 0-1,1 0 1,-1 1 0,1-1-1,-1 0 1,1 0-1,0 1 1,-1-1 0,1 2-1,-4 37 184,4-37-162,0 1 0,0 0 0,1 0 0,-1 0 0,1-1 0,0 1 0,0 0 0,1-1 0,-1 1 0,1-1 0,0 1 0,0-1 0,0 0 0,0 1 0,0-1 1,5 4-1,-5-5-13,0-1 1,1 1 0,-1-1 0,0 0 0,0 0 0,0 0 0,1 0-1,-1 0 1,0-1 0,1 1 0,-1-1 0,1 0 0,-1 1-1,1-1 1,-1 0 0,1 0 0,-1-1 0,1 1 0,-1 0 0,0-1-1,1 0 1,-1 1 0,0-1 0,1 0 0,-1 0 0,0 0-1,3-3 1,2 0-2,0-1-1,-1 0 1,1 0-1,-1-1 1,-1 0 0,1 0-1,-1 0 1,0 0-1,8-15 1,-6 7-15,1 0 0,-2-1-1,0 0 1,4-16 0,-7 19-64,-4 22-30,-3 13 56,4-15-2,1-1 0,-1 1 0,1-1-1,0 1 1,1-1 0,0 1 0,0-1 0,1 0 0,-1 0-1,7 10 1,-8-15-48,0 0-1,1 0 1,-1 0 0,1 0-1,-1 0 1,1 0-1,0 0 1,0 0 0,0-1-1,0 1 1,0-1-1,0 1 1,0-1 0,0 0-1,1 0 1,-1 0-1,0 0 1,1 0-1,-1-1 1,1 1 0,-1-1-1,1 0 1,-1 1-1,1-1 1,-1 0 0,1 0-1,-1-1 1,1 1-1,-1 0 1,1-1 0,-1 0-1,1 1 1,-1-1-1,4-2 1,15-9-500,-1-3-176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19300,'-1'6'640,"-1"0"0,0-1 0,0 1 0,0 0 0,-1-1 0,0 1 0,0-1 0,-5 7 0,3-5 0,0 1-1,1 0 0,-5 12 0,8-18-593,0 1 0,0-1-1,1 1 1,-1-1 0,1 1 0,0-1-1,0 1 1,0-1 0,0 1 0,0-1 0,0 1-1,1-1 1,-1 1 0,1-1 0,0 1 0,1 3-1,-1-4-45,0-1 0,0 1 0,1 0 0,-1 0 0,0-1 0,1 1 0,-1-1 0,1 1 0,-1-1 0,1 0 0,0 1 0,-1-1 0,1 0 0,0 0 0,0 0 0,4 1 0,-2-1-94,1 0 0,-1 0 0,1 0 0,-1-1 1,1 0-1,-1 0 0,8-1 0,-2 0-435,-1-1 0,1 0 1,-1 0-1,1-1 0,-1-1 0,16-7 0,-13 3-135,0 3-193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14859,'1'-5'699,"0"1"0,0-1 0,1 1 0,-1 0 0,5-9 0,-6 13-610,1 0 0,-1-1 0,0 1 0,0-1 1,1 1-1,-1 0 0,0-1 0,1 1 0,-1 0 0,0-1 1,1 1-1,-1 0 0,1-1 0,-1 1 0,0 0 1,1 0-1,-1 0 0,1-1 0,-1 1 0,1 0 1,-1 0-1,1 0 0,-1 0 0,1 0 0,0 0 1,0 0 49,0 1 0,0-1 0,0 1 0,0 0 0,-1-1 0,1 1 0,0 0 1,0 0-1,0 0 0,-1-1 0,1 1 0,-1 0 0,1 0 0,0 0 0,-1 0 1,0 0-1,1 1 0,5 12 670,-2 0 0,1 0 0,3 28 1,-6-29-594,1 0 0,0 0 0,1 0 0,0 0 0,8 15 0,-11-26-195,0 0 1,0 0-1,0 0 1,1 0-1,-1 0 1,1-1-1,-1 1 1,1 0-1,-1-1 1,1 1-1,0-1 1,0 0-1,0 0 1,0 0-1,0 0 1,0 0-1,0 0 1,0 0-1,4 1 1,-2-2-5,-1 0 0,0 0 1,1-1-1,-1 1 1,0 0-1,1-1 1,-1 0-1,0 0 0,0 0 1,0 0-1,6-4 1,4-2 7,-1-1 1,-1-1-1,0 0 1,19-19 0,-10 5 5,22-31 1,-17 20-23,-25 34-9,0 0 0,0 0 0,0 0 0,0 1 1,0-1-1,0 0 0,0 0 0,0 0 0,0 0 1,1 1-1,-1-1 0,0 0 0,0 0 0,0 0 1,0 0-1,0 1 0,0-1 0,0 0 0,0 0 1,0 0-1,1 0 0,-1 0 0,0 1 0,0-1 1,0 0-1,0 0 0,0 0 0,1 0 0,-1 0 0,0 0 1,0 0-1,0 0 0,0 0 0,1 1 0,-1-1 1,0 0-1,0 0 0,0 0 0,1 0 0,-1 0 1,0 0-1,0 0 0,0 0 0,0 0 0,1 0 1,-1-1-1,0 1 0,0 0 0,0 0 0,1 0 1,-1 0-1,0 0 0,0 0 0,0 0 0,0 0 1,0 0-1,1-1 0,-1 1 0,0 0 0,0 0 1,0 0-1,0 0 0,0 0 0,0-1 0,1 1 1,-1 14 32,-7 38 130,3-29-49,1 0 0,1 36 1,5-46-193,-3-12 21,0-1 0,1 0 0,-1 0 0,0 0 0,0 0 0,0 0 0,1 0 0,-1 0 1,0 0-1,0 0 0,1 0 0,-1 0 0,0-1 0,0 1 0,0 0 0,1 0 0,-1 0 0,0 0 0,0 0 0,0 0 1,0 0-1,1 0 0,-1-1 0,0 1 0,0 0 0,0 0 0,0 0 0,0 0 0,1 0 0,-1-1 0,0 1 1,0 0-1,0 0 0,0-1 0,14-25-4516,-11 20 4309,7-12-894,1-3-301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26 17972,'1'-1'249,"-1"-1"1,1 1-1,-1-1 1,0 1-1,0-1 1,0 0-1,1 1 1,-1-1-1,-1 1 1,1-4-1,0 5-185,0-1 1,-1 1-1,1 0 0,0 0 0,0-1 0,0 1 0,0 0 1,0 0-1,-1-1 0,1 1 0,0 0 0,0 0 1,-1-1-1,1 1 0,0 0 0,0 0 0,-1 0 0,1-1 1,0 1-1,0 0 0,-1 0 0,1 0 0,0 0 1,-1 0-1,1 0 0,0 0 0,-1 0 0,1 0 0,0 0 1,-1 0-1,1 0 0,-1 0 0,-1 0 81,0 1 0,0 0 0,1 0 0,-1 0 0,0 0 0,0 0 0,0 0 0,1 1 0,-1-1 1,0 1-1,1-1 0,0 1 0,-1-1 0,1 1 0,-2 2 0,-12 19 621,1 0 1,-20 48-1,28-56-551,0 1 0,2 0 0,-1 0 0,2 0 0,0 0 0,0 18 1,3-33-203,-1 1 1,1 0 0,0-1 0,0 1 0,0 0 0,1-1 0,-1 1 0,0 0 0,1-1 0,-1 1 0,1-1 0,-1 1 0,1-1 0,0 1 0,-1-1 0,1 1 0,0-1 0,0 1 0,0-1 0,0 0 0,1 0 0,-1 0 0,2 2 0,-1-2-63,0 0-1,1 0 1,-1-1-1,0 1 1,0-1 0,1 0-1,-1 1 1,0-1 0,0 0-1,1 0 1,-1 0 0,0-1-1,1 1 1,3-2 0,6-1-165,-1-2 1,1 1-1,-1-2 1,0 1-1,12-9 1,9-9-239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20500,'-7'32'1372,"0"0"0,3 1 0,1 0 0,0 41 0,4-46-876,1-1 1,2 1-1,0-1 1,2 0-1,12 36 0,-14-51-426,1-1-1,0 0 1,8 11-1,-11-18-75,0-1 0,0 0 0,1 0 0,-1 0 0,1 0 0,-1-1 0,1 1 0,0-1 0,0 0 0,0 1 0,0-1 0,1 0 0,4 1 0,-8-3-3,1 1 1,-1-1-1,0 0 1,1 0 0,-1 0-1,1 0 1,-1 0-1,1 0 1,-1 0-1,1 0 1,-1 0-1,1 0 1,-1 0-1,0 0 1,1 0-1,-1 0 1,1 0-1,-1-1 1,1 1-1,-1 0 1,0 0-1,1 0 1,-1-1 0,1 1-1,-1 0 1,0-1-1,1 1 1,-1 0-1,1-1 1,3-15-223,-7-21-217,3 36 429,-10-50-1140,-23-72 1,24 105 858,10 25 395,1-1-1,0 0 1,1 0 0,-1 0-1,1-1 1,1 1 0,-1 0-1,1-1 1,-1 0-1,2 0 1,-1 0 0,0-1-1,1 1 1,0-1 0,0 0-1,11 6 1,-12-8-75,1 0 1,-1 0-1,1 0 0,0-1 1,-1 0-1,1 0 1,0 0-1,0 0 0,0-1 1,-1 0-1,1 0 0,0 0 1,0-1-1,0 1 1,0-1-1,-1 0 0,1-1 1,0 1-1,-1-1 0,1 0 1,-1 0-1,1 0 1,5-5-1,-2 2-74,-1-1 0,1 0 0,-1 0 1,0-1-1,-1 0 0,1 0 0,-1-1 0,-1 0 0,0 0 1,9-16-1,-16 31 88,0-1 0,0 1 1,1 0-1,0 9 0,-2 3 105,0 6 240,0 47 0,3-60-266,1 0 0,1-1 0,-1 1 1,2-1-1,0 1 0,5 13 0,-7-23-113,0 0 1,0 0-1,0 0 0,0 0 1,0 0-1,1 0 0,-1 0 0,1-1 1,-1 1-1,1 0 0,0-1 0,0 1 1,-1-1-1,1 0 0,0 0 1,0 0-1,0 0 0,0 0 0,3 1 1,-4-2-69,1 0 1,-1 0 0,1 0 0,-1 0-1,1 0 1,-1 0 0,1 0 0,-1-1-1,0 1 1,1 0 0,-1-1-1,0 1 1,1-1 0,-1 0 0,0 1-1,1-1 1,-1 0 0,0 0 0,0 0-1,0 0 1,0 0 0,0 0-1,0 0 1,0 0 0,0 0 0,0 0-1,-1 0 1,1-1 0,0 1 0,-1 0-1,2-3 1,0-6-244,1 0 0,-1 0 0,0 0 1,-1 0-1,-1 0 0,1 0 0,-1 0 0,-1-1 0,-3-18 0,-6-31-677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20164,'-3'3'2217,"3"9"-1441,0 1-304,4-2 1472,2-1-847,2 0-1025,2 0-472,6-3-833,3 2-319,4-3 1128,2-1-368,6 0-224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5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13939,'2'2'253,"-1"0"0,1-1 0,-1 1 0,1 0 0,-1 0 0,0 0 0,0 0 1,0 0-1,0 0 0,0 0 0,0 0 0,-1 1 0,1-1 0,-1 0 0,1 1 0,-1-1 0,0 0 0,0 0 0,0 1 0,0-1 0,-1 3 0,-1 8 1159,0-1 0,-8 23 1,2-5 252,1 26 264,7-51-1818,0 0 0,0-1 0,0 1 1,1-1-1,-1 1 0,1 0 0,0-1 0,1 1 1,2 6-1,-3-10-103,-1 1 0,1-1 1,0 0-1,0 0 1,0 0-1,0 0 0,0 0 1,0 0-1,0-1 0,1 1 1,-1 0-1,0 0 0,0-1 1,1 1-1,-1-1 0,0 1 1,1-1-1,-1 0 0,0 1 1,1-1-1,-1 0 0,1 0 1,-1 0-1,0 0 1,1 0-1,-1 0 0,1 0 1,-1-1-1,0 1 0,1 0 1,-1-1-1,0 1 0,1-1 1,-1 0-1,0 1 0,0-1 1,1 0-1,0-1 0,4-2-6,1 0 0,-2 0-1,1-1 1,0 0 0,-1 0-1,5-6 1,8-12-19,-1-1 0,-2-1 0,22-46 0,-29 58-9,-8 13 27,0 0-1,0 0 1,0 0-1,0 0 1,1 0 0,-1 0-1,0 0 1,0 0-1,0 0 1,0 0-1,0 0 1,1 0-1,-1 0 1,0 0-1,0 0 1,0 0-1,0 0 1,0 0-1,0 1 1,1-1-1,-1 0 1,0 0-1,0 0 1,0 0-1,0 0 1,0 0-1,0 0 1,0 1-1,0-1 1,0 0-1,0 0 1,1 0-1,-1 0 1,0 0-1,0 0 1,0 1 0,0-1-1,0 0 1,0 0-1,0 0 1,0 0-1,0 0 1,0 1-1,0-1 1,1 30 115,-1-18-60,0-6-19,0-1 0,1 1 0,0 0 1,0 0-1,1-1 0,-1 1 1,1 0-1,5 8 0,-6-12-31,0 0 0,1 0 0,-1-1 0,1 1 1,0 0-1,-1 0 0,1-1 0,0 1 0,0-1 0,0 0 0,0 1 0,0-1 0,0 0 0,0 0 0,1 0 0,-1-1 0,0 1 1,1 0-1,-1-1 0,0 0 0,1 1 0,-1-1 0,4 0 0,72-12-1024,-77 12 989,0 0-1,0 1 0,0-1 1,1 0-1,-1 1 0,0-1 1,0 0-1,0 1 0,0 0 1,0-1-1,0 1 0,0-1 1,0 1-1,0 0 0,-1 0 1,1-1-1,0 1 0,0 0 1,-1 0-1,1 0 0,0 0 1,-1 0-1,1 0 0,-1 0 1,1 0-1,-1 0 0,0 0 0,1 1 1,-1-1-1,0 0 0,0 2 1,1 6-134,0-1 0,0 1 1,-2 11-1,1-9-268,0-7 194,0 2 33,0-1-1,0 1 0,0 0 0,1 0 0,2 7 1,0-7-182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0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903 61 10770,'-3'-4'88,"0"-1"-1,0 1 0,0 0 1,0 0-1,-1 0 0,0 1 1,1-1-1,-2 1 0,1 0 1,0 0-1,0 0 1,-1 1-1,0 0 0,1 0 1,-1 0-1,0 0 0,0 1 1,0-1-1,-9 0 0,-3 1 129,0 1-1,0 0 1,0 2-1,1 0 1,-1 0-1,0 2 0,1 0 1,-1 1-1,1 0 1,1 2-1,-1 0 1,1 0-1,0 2 1,-24 17-1,7-2-6,1 2 0,1 1 0,1 2 0,2 0 1,-28 41-1,12-11-198,4 1 0,2 2 0,3 2 0,3 1 0,2 2 0,4 0 0,2 2 0,4 1 0,-20 133 0,26-86-10,4 1 0,13 199 0,3-248 14,2 0 1,3-1-1,4 0 0,2-1 1,53 125-1,-47-141 11,2-1 0,2-1 1,44 58-1,-51-81-30,1 0 0,1-1 0,2-2 0,0 0 0,1-2 0,51 32 0,-34-29-1,1-3-1,1-2 0,0-1 1,49 11-1,196 34-239,-205-47 40,-17-3-94,0-2 0,135 1 1,-172-12 238,0-3 0,1 0 0,-1-2 1,0-1-1,-1-2 0,1-1 0,-2-1 1,52-26-1,-39 12 89,-2-2 0,0-2 1,-2-1-1,41-42 0,127-148 288,150-197 151,-313 367-489,65-96-1,-93 122 17,-2 0 0,-1-1 0,-1 0 0,-1-1-1,-2-1 1,0 1 0,5-33 0,-6 4 26,-2-1 0,-3 1 0,-2-1 1,-3 1-1,-13-76 0,0 44 158,-5 1 1,-49-132-1,53 174 26,-1 1 0,-3 1 0,-43-66 0,47 84-64,-1 0 1,-1 1 0,-1 1 0,-1 1 0,0 0-1,-2 2 1,-25-16 0,-14-3 54,-86-37 1,-72-16-890,30 13 222,99 38 230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3043 11530,'2'9'595,"8"28"407,-10-35-870,1 1 1,-1-1-1,0 0 1,0 1-1,0-1 1,0 1-1,0-1 1,0 1-1,0-1 1,-1 0-1,-1 4 0,2-7-45,-1 1 0,1-1-1,-1 0 1,0 1 0,1-1-1,-1 0 1,1 0-1,0 1 1,-1-1 0,1 0-1,-1 0 1,1 0 0,0 0-1,0 1 1,0-1-1,-1 0 1,1 0 0,0 0-1,0-1 1,-51-311 2432,-92-461-1880,-46 155-560,-43 16-95,111 296-30,9 36-8,60 149-536,48 112 314,1 0 0,0-1 1,0 1-1,1 0 0,-2-15 0,4 6-117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0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1346 12371,'2'2'74,"-1"0"0,1-1 0,0 1 1,1 0-1,-1-1 0,0 0 0,0 0 1,1 1-1,-1-1 0,0 0 0,1-1 1,-1 1-1,1 0 0,0-1 0,-1 0 1,1 1-1,-1-1 0,1 0 0,-1 0 1,1 0-1,0-1 0,-1 1 0,1-1 1,-1 1-1,1-1 0,-1 0 0,1 0 1,-1 0-1,0 0 0,1 0 0,-1-1 1,2-1-1,6-4 102,-1-1-1,0-1 1,-1 1 0,0-1 0,-1-1 0,7-10-1,17-27 272,-2-2 0,-2-1 0,23-64 0,45-166 250,-35 56-704,28-231-1,-79 408-110,-9 46 107,0 0 1,0 0 0,0 0 0,1 0 0,-1 1-1,0-1 1,0 0 0,1 0 0,-1 0 0,1 0-1,-1 0 1,1 0 0,-1 1 0,1-1 0,1-1-1,-2 2 8,0 0-1,0 1 0,1-1 0,-1 0 1,0 0-1,1 0 0,-1 0 0,0 0 1,0 1-1,1-1 0,-1 0 1,0 0-1,0 1 0,1-1 0,-1 0 1,0 0-1,0 1 0,0-1 0,0 0 1,1 1-1,-1-1 0,0 0 0,0 0 1,0 1-1,0-1 0,0 0 0,0 1 1,7 31-86,-7-32 87,20 120-143,5-1 0,6-1 1,53 132-1,78 113-398,-109-261 385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16996,'23'18'1995,"-11"-8"-944,1 0 0,19 11 0,-26-18-898,0 0-1,0-1 1,1 1-1,-1-1 1,1 0-1,0-1 1,-1 0-1,13 1 1,-8-2-235,0 0 1,1-1-1,-1-1 1,-1 0-1,1 0 1,0-1-1,0 0 0,-1-1 1,0 0-1,0-1 1,0 0-1,0-1 1,13-9-1,-12 6-204,-1 1-1,0-1 1,-1-1 0,0 0-1,0 0 1,-1-1 0,-1 0-1,1 0 1,-2 0 0,10-24-1,-12 25 214,-6 12 337,-6 19 270,-10 45-38,3 0 0,2 0 0,-6 125 0,19-171-730,0-1 0,2 1-1,0-1 1,6 23 0,4-16 9,-12-26 215,1 1-1,-1 0 1,0-1 0,1 1 0,-1-1-1,1 1 1,-1-1 0,1 1-1,0-1 1,-1 1 0,1-1-1,-1 0 1,1 1 0,0-1-1,-1 0 1,1 1 0,0-1-1,-1 0 1,1 0 0,0 0-1,0 0 1,-1 0 0,1 1 0,0-1-1,0-1 1,-1 1 0,1 0-1,0 0 1,-1 0 0,1 0-1,0 0 1,0-1 0,22-18-392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14435,'3'39'364,"1"0"0,2 0 0,2 0 0,1-1 0,2-1 1,28 67-1,-30-84-300,0-1 1,2-1 0,0 1-1,1-2 1,0 0 0,2 0-1,0-1 1,0-1 0,26 21 0,-32-30-57,0 0 0,0 0 0,1-1 0,-1-1 0,1 1 0,0-1 0,0-1 0,1 1 1,-1-2-1,1 1 0,-1-1 0,1-1 0,0 0 0,0 0 0,-1-1 0,1 0 0,0-1 1,0 0-1,0 0 0,-1-1 0,1-1 0,17-6 0,-13 2 0,-1 0 0,0-1 0,0 0 0,0-2 0,-1 1 1,-1-1-1,0-1 0,0 0 0,-1 0 0,0-1 0,-1-1 0,10-18 0,1-3 4,-3-2 1,0 0-1,19-65 1,-18 34 390,-3-1 0,10-103 1,-10-138 578,-15 179-574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1020 15899,'-8'2'1840,"12"-4"-864,20-10 87,419-350 2749,-287 224-3646,206-238-1,-351 363-172,7-8-106,0-1-1,27-44 0,-45 66 93,0-1-1,0 1 1,1 0 0,-1 0-1,0-1 1,0 1 0,0 0-1,0 0 1,0-1 0,1 1-1,-1 0 1,0-1 0,0 1-1,0 0 1,0-1 0,0 1-1,0 0 1,0-1 0,0 1-1,0 0 1,0-1 0,0 1-1,0 0 1,0-1 0,0 1-1,-1 0 1,1 0 0,0-1-1,0 1 1,0-1-1,-10 2-489,-15 10-241,24-10 643,-188 99-3358,128-69 2583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13523,'-42'36'841,"1"3"0,1 1 0,-42 57 1,65-73-436,0 0 1,2 2-1,0-1 1,2 2 0,1 0-1,1 0 1,-14 57-1,23-77-338,1 0 0,0 0-1,0 0 1,1 0 0,0 1-1,0-1 1,1 0 0,0 0-1,3 13 1,-2-15-50,0 0 1,0-1 0,0 1-1,1-1 1,0 0-1,0 1 1,0-1-1,0 0 1,1-1-1,-1 1 1,1-1 0,0 1-1,0-1 1,7 4-1,-3-2-15,0-1-1,0 0 1,0 0-1,1-1 1,-1 0-1,1 0 1,0-1-1,0 0 0,0-1 1,0 1-1,0-2 1,0 1-1,0-2 1,0 1-1,0-1 1,0 0-1,0-1 1,0 0-1,0-1 1,9-3-1,32-17-55,0-3 1,-2-1-1,57-43 0,-49 32-119,173-107-8,-108 75 72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15451,'3'-5'2057,"-1"5"-441,0 14 557,-3 25-253,1-36-1728,-3 57 1276,-4 103-952,9-150-1273,-1-13 732,-1 0-1,0 0 0,0 0 0,0 0 1,0 0-1,0 0 0,0 0 0,0 0 1,0 0-1,0 0 0,1 1 0,-1-1 1,0 0-1,0 0 0,0 0 0,0 0 1,0 0-1,0 0 0,0 0 0,1 0 1,-1 0-1,0 0 0,0 0 0,0 0 1,0 0-1,0 0 0,0 0 0,1 0 1,-1 0-1,0 0 0,0 0 0,0 0 1,0-1-1,0 1 0,0 0 0,0 0 1,1 0-1,-1 0 0,0 0 0,0 0 1,0 0-1,0 0 0,0 0 0,0 0 0,0-1 1,2 0-12,-1-1-1,0 0 1,0 0 0,0 0 0,0 0-1,-1 0 1,1 0 0,0 0 0,0-2 0,1-9-111,-1 0 1,0 1 0,-2-15 0,1 21 99,0-47-366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16732,'0'-16'1760,"0"12"-960,-3 4-296,0 7 921,-1 2-249,6 1-584,4 1-368,6-2-928,3-3 768,8-5-240,3-1-144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15667,'0'8'680,"0"0"-1,-1 0 1,0 0-1,0 0 1,-1 0-1,0-1 1,-1 1-1,1-1 1,-7 13-1,4-9-316,0 1 0,-5 23-1,9-31-355,0 0 0,1 0 0,-1 0 0,1 0-1,0 0 1,0 1 0,1 4 0,0-8-16,-1 1 1,1-1 0,-1 1-1,1-1 1,0 0 0,0 0-1,-1 1 1,1-1-1,0 0 1,0 0 0,0 0-1,0 0 1,0 0 0,1 0-1,-1 0 1,0 0 0,0-1-1,1 1 1,-1 0-1,0-1 1,1 1 0,-1-1-1,0 1 1,2-1 0,16 5-74,0-2 0,28 1 1,-26-2 8,40 7 0,-55-7 82,1 0 1,-1 0 0,0 0 0,0 1-1,0 0 1,0 0 0,0 0-1,-1 1 1,1 0 0,5 6 0,-9-9 20,0 1 1,-1 0-1,1 0 1,0 0-1,-1 0 1,1 0-1,-1 0 1,0 0 0,0 1-1,0-1 1,0 0-1,0 1 1,0-1-1,-1 0 1,1 1-1,-1-1 1,0 1-1,1 0 1,-2 4-1,1-3 34,-1 0-1,0 0 1,-1-1-1,1 1 1,-1 0-1,1-1 1,-1 1-1,0-1 1,0 1-1,-1-1 0,-3 5 1,-4 2 189,-1 0 0,0-1 0,0 0 0,-1-1 0,-24 14 0,28-19-213,1 1 1,-1-1-1,0-1 1,0 0 0,0 0-1,-11 1 1,18-2-69,-1-1 1,1 0 0,0 0 0,-1 0-1,1 0 1,0 0 0,-1-1-1,1 1 1,0 0 0,0-1 0,-1 1-1,1 0 1,0-1 0,0 0 0,0 1-1,0-1 1,-1 0 0,1 1-1,-1-3 1,1 2 3,1 0-1,-1-1 1,1 1-1,-1-1 1,1 1 0,0-1-1,-1 1 1,1-1-1,0 1 1,0-1-1,0 1 1,0-1 0,0 1-1,1-1 1,-1 1-1,0-1 1,1 1-1,-1 0 1,1-1 0,-1 1-1,3-3 1,8-17-318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 18508,'-1'-1'53,"1"1"0,0-1 0,0 1 0,0-1 0,0 1 0,-1 0 0,1-1 0,0 1 0,-1-1 0,1 1 0,0 0 0,-1-1 0,1 1 0,0 0 0,-1-1 0,1 1 0,0 0 0,-1 0 0,1-1 0,-1 1 0,1 0 0,-1 0 0,1 0 0,-1-1 0,1 1 0,-1 0 0,1 0 1,-1 0-1,1 0 0,-1 0 0,1 0 0,0 0 0,-1 0 0,1 0 0,-1 0 0,1 1 0,-1-1 0,1 0 0,-1 0 0,1 0 0,-1 0 0,1 1 0,-1-1 0,1 0 0,-1 1 0,-21 15 534,9-2-286,2-1-1,0 1 1,0 1 0,1 0-1,1 0 1,1 1 0,0 0-1,1 0 1,0 1 0,2 0-1,0 0 1,-5 32 0,10-47-289,0 0-1,-1 0 1,1 0 0,0 0-1,0 0 1,1 0 0,-1 1 0,0-1-1,0 0 1,1-1 0,0 1 0,-1 0-1,1 0 1,0 0 0,0 0 0,0 0-1,0-1 1,1 3 0,-1-3-2,1 0 0,-1-1-1,0 1 1,0 0 0,0-1 0,1 1 0,-1-1 0,0 1 0,1-1 0,-1 0 0,0 1-1,1-1 1,-1 0 0,0 0 0,1 0 0,-1 0 0,1 0 0,-1 0 0,3-1-1,3-1 18,0 0-1,0-1 0,0 0 0,0 0 0,-1-1 0,1 0 1,-1 0-1,6-5 0,9-9 45,0-1 1,-2-1 0,0-1-1,-2 0 1,0-2-1,-1 0 1,-2 0-1,15-32 1,-29 52 83,-4 7-100,-7 11 0,1 4-110,1 0-1,1 0 0,0 1 0,1 0 0,2 0 0,0 1 1,-4 39-1,9-58-12,-1 0 0,1 0 0,1 0 0,-1 0-1,0 0 1,0 0 0,1 0 0,-1 0 0,1 0 0,0 0 0,-1 0 0,1 0 0,0 0 0,0-1 0,2 3 0,-2-3 31,0-1 0,0 1 0,0 0-1,0 0 1,0-1 0,0 1 0,1-1 0,-1 1 0,0-1-1,1 1 1,-1-1 0,0 0 0,1 0 0,-1 0 0,0 1-1,1-1 1,-1-1 0,0 1 0,1 0 0,-1 0 0,0 0-1,1-1 1,-1 1 0,3-1 0,0-1-39,1 0 0,0 0 0,0-1 0,-1 1 0,6-5 0,28-24-535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 18348,'-7'188'5503,"4"-68"-4153,-1 15-627,-16 197-87,15-311-434,5-21-198,0 0 1,0 0-1,0 0 1,0 0-1,0 0 1,0 0-1,0 0 1,0 0-1,0 0 1,0 0-1,0 0 1,-1 0-1,1 0 1,0 0-1,0 0 1,0-1 0,0 1-1,0 0 1,0 0-1,0 0 1,0 0-1,0 0 1,0 0-1,-1 0 1,1 1-1,0-1 1,0 0-1,0 0 1,0 0-1,0 0 1,0 0-1,0 0 1,0 0-1,0 0 1,0 0 0,0 0-1,-1 0 1,1 0-1,0 0 1,0 0-1,0 0 1,0 0-1,0 0 1,0 0-1,0 0 1,0 1-1,0-1 1,0 0-1,0 0 1,0 0-1,0 0 1,0 0-1,0 0 1,0 0 0,0 0-1,0 0 1,0 0-1,0 1 1,0-1-1,0 0 1,0 0-1,0 0 1,0 0-1,-2-35 336,11-78-486,4 0-1,6 1 1,60-201 0,-75 299 114,-1 2-4,0-1 0,1 1 0,1 0 0,0 0 0,1 0 0,0 0 0,1 1 0,15-20 0,-21 30 32,0 0 1,-1 0-1,1 0 1,0 0 0,0 1-1,-1-1 1,1 0-1,0 0 1,0 1 0,0-1-1,0 1 1,0-1-1,0 1 1,0-1 0,0 1-1,0 0 1,0-1-1,0 1 1,0 0 0,0 0-1,0 0 1,1 0-1,-1 0 1,1 0 0,-1 1-3,0-1 1,0 1 0,0 0 0,0 0 0,0 0-1,0-1 1,0 1 0,0 0 0,-1 0-1,1 0 1,0 0 0,-1 0 0,1 0 0,-1 1-1,1-1 1,-1 0 0,0 0 0,1 1-1,1 7-8,-1-1-1,0 0 0,0 0 1,0 0-1,-2 12 1,-2 0 64,0 1 1,-2-1-1,0-1 1,-1 1-1,-11 23 1,0-8 252,-38 61 0,52-90-324,-1-1 0,0 0 0,0 0 0,0 0-1,0 0 1,-8 6 0,12-11 6,0 0 0,0 0 0,0 0 1,0-1-1,1 1 0,-1 0 0,0 0 0,0 0 0,0 0 0,0 0 0,0 0 1,0-1-1,0 1 0,0 0 0,0 0 0,0 0 0,0 0 0,0 0 0,0 0 1,0 0-1,0-1 0,0 1 0,0 0 0,0 0 0,-1 0 0,1 0 0,0 0 0,0 0 1,0 0-1,0-1 0,0 1 0,0 0 0,0 0 0,0 0 0,0 0 0,0 0 1,-1 0-1,1 0 0,0 0 0,0 0 0,0 0 0,0 0 0,0 0 0,0 0 1,0-1-1,-1 1 0,1 0 0,0 0 0,0 0 0,0 0 0,0 0 0,0 0 1,0 0-1,-1 0 0,1 0 0,0 0 0,0 1 0,0-1 0,0 0 0,0 0 1,0 0-1,0 0 0,-1 0 0,1 0 0,0 0 0,0 0 0,0 0 0,0 0 0,4-13-728,30-69-195,-7 25 288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20124,'-34'87'2031,"-55"170"2276,81-225-4096,1-1-1,2 1 1,1 0 0,2 1-1,1-1 1,4 46 0,4-25-206,-3-28-14,-1 1 0,-1-1 1,-1 0-1,-2 27 0,0-49 14,1 0 0,-1-1-1,0 1 1,0 0 0,0 0 0,0-1 0,0 1-1,0-1 1,-1 1 0,1-1 0,-3 3 0,4-5-4,0 1 1,-1-1 0,1 0-1,-1 1 1,1-1 0,-1 0-1,1 1 1,-1-1 0,1 0-1,-1 0 1,1 1 0,-1-1-1,1 0 1,-1 0 0,1 0-1,-1 0 1,1 0 0,-1 1-1,1-1 1,-1 0 0,0-1-1,0 1 1,0 0 0,0-1-1,0 1 1,0-1-1,0 0 1,0 1 0,0-1-1,0 0 1,0 0-1,0 1 1,1-1-1,-1 0 1,0 0 0,0 0-1,1 0 1,-2-2-1,-1-5 4,0 0-1,0 0 0,0 0 0,1-1 1,0 1-1,1-1 0,0 1 0,0-1 1,1-8-1,6-86-9,-6 102 5,11-74-45,4 0 0,3 1 0,3 1 0,3 1 0,48-99 0,-69 165 44,0-1 3,0 0 0,1 0 0,-1 0 0,1 1 0,0 0 0,1 0 0,0 0 0,5-6 1,-9 12-4,-1 0 1,0 0 0,1 1 0,-1-1 0,0 0 0,1 0 0,-1 0-1,0 0 1,0 0 0,1 1 0,-1-1 0,0 0 0,1 0 0,-1 0-1,0 1 1,0-1 0,0 0 0,1 0 0,-1 1 0,0-1-1,0 0 1,0 0 0,0 1 0,0-1 0,1 0 0,-1 1 0,0-1-1,0 0 1,0 1 0,0-1 0,0 0 0,0 0 0,0 1 0,0-1-1,0 0 1,0 1 0,0-1 0,0 0 0,0 1 0,0-1 0,-1 1-1,2 18-12,-1-18 13,-4 76 76,-13 78 0,8-90-38,9-64 21,0-3-16,-1-7 8,3-14-12,4-14-23,-1 6-64,10-34 0,-12 56 36,-1 1 0,1 0 0,1 1 0,0-1 0,0 1-1,0-1 1,1 1 0,0 0 0,7-7 0,-8 10-6,1 0 0,0 0-1,-1 1 1,1-1 0,1 1 0,-1 0 0,0 0-1,10-3 1,-13 6 17,-1-1 0,0 1 0,0 0 0,1-1 0,-1 1 0,0 0 0,1 0 0,-1 0 0,0 0 0,0 0 0,1 0 0,-1 0 0,0 0 0,1 1 0,-1-1 0,0 0 0,1 1 0,-1-1 0,0 1 0,0-1 0,0 1 0,0 0 0,0 0 0,1-1 0,-1 1 0,0 0 0,-1 0 0,1 0 0,0 0 0,0 0 0,0 0 0,-1 0 0,1 0 0,0 1 0,-1-1 0,1 0 0,-1 0 0,1 0 0,-1 1 0,0-1 0,1 0 0,-1 3 0,2 9 29,-1 1 1,0-1-1,-1 1 0,-1-1 0,0 0 0,-3 16 1,-1-5 60,-1-2 1,-14 38 0,17-51-29,-1-1 0,0 1-1,0-1 1,-1 0 0,0-1 0,-1 1 0,-10 10-1,13-15-16,0 0 0,-1 0-1,0 0 1,1-1 0,-1 1-1,0-1 1,0 0 0,-1-1-1,1 1 1,0 0 0,-1-1-1,1 0 1,0 0 0,-1-1-1,1 1 1,-1-1 0,-6 0-1,0-1-78,0-1 1,0 0-1,1 0 0,-1-1 0,0-1 0,1 0 0,0 0 0,0-1 0,0 0 0,1-1 0,-13-9 1,22 15-52,-1 0 1,0 0-1,1-1 1,-1 1-1,1 0 1,-1-1 0,1 1-1,-1 0 1,1-1-1,0 1 1,-1-1-1,1 1 1,-1-1 0,1 1-1,0-1 1,-1 1-1,1-1 1,0 0 0,0 1-1,-1-1 1,1 1-1,0-1 1,0 0-1,0 1 1,0-1 0,0 1-1,0-1 1,0 0-1,0 1 1,0-1-1,0 1 1,0-1 0,0 0-1,1 1 1,-1-1-1,0 1 1,0-1 0,1 0-1,1-2-199,1 1 1,-1 1-1,1-1 0,-1 0 1,1 0-1,0 1 0,2-2 1,-2 2 349,22-12-1052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15147,'0'0'112,"1"0"0,-1 0-1,1 0 1,-1 0 0,0 0-1,1 0 1,-1 0 0,1 0-1,-1 1 1,0-1 0,1 0-1,-1 0 1,1 1 0,-1-1-1,0 0 1,1 0 0,-1 1-1,0-1 1,0 0 0,1 1 0,-1-1-1,0 0 1,0 1 0,1-1-1,-1 1 1,0-1 0,0 0-1,0 1 1,0-1 0,0 1-1,0-1 1,0 0 0,1 1-1,-1-1 1,0 1 0,-1-1-1,1 1 1,0-1 0,0 1-1,1 22 1339,-1-20-876,-3 117 3966,2 78-2252,2-189-2199,0 1-1,5 18 1,-6-27-79,1 1-1,-1-1 1,1 0 0,-1 1-1,1-1 1,0 0 0,-1 0-1,1 0 1,0 0 0,0 1 0,0-1-1,0 0 1,1 1 0,-1-2-5,-1 0 0,1 0 0,-1 0 0,1 1 1,0-1-1,-1 0 0,1 0 0,0 0 0,-1 0 1,1 0-1,-1 0 0,1 0 0,0-1 0,-1 1 1,1 0-1,0 0 0,-1 0 0,1-1 0,-1 1 1,1 0-1,-1-1 0,1 1 0,-1 0 0,1-1 1,-1 1-1,1-1 0,-1 1 0,1 0 0,-1-1 1,1 0-1,3-5 14,1 0 1,-2 1 0,1-1-1,-1 0 1,1-1-1,-2 1 1,1-1 0,2-8-1,12-61 102,-14 61-97,2-10-1,-1 1-1,-1-1 1,-1 0-1,-1 0 1,-3-30-1,2 52-24,-1 1-1,1-1 1,-1 1 0,0-1-1,0 0 1,0 1 0,0 0 0,-3-4-1,4 5 0,0 1 0,-1 0 0,1 0 0,0-1 0,0 1 0,0 0 0,-1 0 0,1-1 0,0 1 0,0 0 0,-1 0 0,1 0 0,0 0-1,-1-1 1,1 1 0,0 0 0,-1 0 0,1 0 0,0 0 0,-1 0 0,1 0 0,0 0 0,0 0 0,-1 0 0,1 0 0,-1 0 0,1 0-8,-1 1 0,0-1 0,1 1 0,-1-1 0,1 1 0,-1-1 0,1 1 0,-1-1 0,1 1 0,0 0 0,-1-1 0,1 1 1,0-1-1,-1 1 0,1 0 0,0-1 0,0 2 0,-1 0-60,0 0 1,0-1 0,1 1-1,-1 0 1,1 0-1,0 0 1,0 0-1,-1-1 1,1 1-1,0 0 1,0 0-1,1 0 1,-1 0 0,0 0-1,1-1 1,-1 1-1,1 0 1,-1 0-1,1 0 1,0-1-1,0 1 1,2 2 0,-1-2-85,0 0 0,0-1 1,0 1-1,0-1 1,1 1-1,-1-1 1,0 0-1,1 0 1,-1 0-1,1 0 1,-1 0-1,1-1 1,0 1-1,2-1 0,8 1-565,-1 0 0,1-2 0,0 1 0,-1-2 0,20-4 0,-2-1-1459,47-19 1,-63 20 1791,-1 0 0,0 0-1,0-2 1,-1 1 0,18-15 0,-19 7 782,-10 15-360,-1 0 0,0 0 0,0 0 0,0-1 0,0 1 0,0 0 0,0 0-1,0-1 1,0 1 0,0 0 0,0 0 0,0 0 0,0-1 0,0 1 0,0 0-1,0 0 1,0-1 0,0 1 0,0 0 0,0 0 0,0 0 0,0-1-1,0 1 1,0 0 0,-1 0 0,1 0 0,0-1 0,0 1 0,0 0 0,0 0-1,0 0 1,-1 0 0,1 0 0,0-1 0,0 1 0,-1 0 0,0 0 130,-1 0 1,1 0-1,-1 0 1,0 0 0,1 0-1,-1 0 1,0 0-1,1 0 1,-1 1 0,1-1-1,-1 1 1,1-1-1,-1 1 1,1 0 0,-1 0-1,-1 1 1,-9 6 322,0 0 0,1 0 0,0 2 0,1-1 1,-1 1-1,2 1 0,0-1 0,0 2 0,1-1 1,0 1-1,1 1 0,1-1 0,0 1 0,0 0 0,1 0 1,-5 27-1,9-37-446,1 0 0,-1 0 0,1 0 0,0-1 0,0 1 0,0 0 0,1 0 0,-1 0 0,1 0 0,-1-1 0,1 1 0,0 0-1,0-1 1,2 5 0,-2-5-17,1-1-1,-1 1 0,0-1 0,1 1 1,-1-1-1,1 0 0,-1 1 1,1-1-1,0 0 0,-1 0 0,1 0 1,0 0-1,0-1 0,0 1 0,0 0 1,2 0-1,2-1-6,-1 1 0,1-1-1,0 0 1,-1 0 0,1-1 0,-1 0 0,1 0 0,-1 0 0,1 0 0,-1-1-1,0 0 1,0 0 0,6-4 0,3-1-10,-2-2 0,1 0 0,-1 0 0,0-1-1,-1 0 1,0-1 0,13-18 0,-17 21-29,-1-1-1,0 0 0,-1-1 1,0 1-1,0-1 1,-1 0-1,0 0 0,-1-1 1,0 1-1,-1-1 1,2-13-1,-4 21-26,0 0 0,0 0 0,0 0 1,0 0-1,-1 0 0,1 0 0,-1 0 0,0 0 0,0 0 1,0 1-1,0-1 0,0 0 0,-1 1 0,1-1 0,-1 1 1,0-1-1,0 1 0,-4-4 0,5 4-59,-1 1 1,0 0-1,0-1 0,0 1 0,0 0 1,0 1-1,0-1 0,0 0 1,0 0-1,0 1 0,-1-1 0,1 1 1,0 0-1,0 0 0,0 0 1,-1 0-1,1 0 0,0 0 1,0 1-1,0-1 0,-1 1 0,1-1 1,0 1-1,0 0 0,0 0 1,-2 1-1,3-2 65,1 0 15,-1 0 0,1 0 0,-1 1 0,1-1 0,-1 0 0,1 0 0,-1 0 0,1 1 0,-1-1 0,1 0 0,0 0 0,-1 1 0,1-1 0,0 0 0,-1 1 0,1-1 0,0 0 0,-1 1 0,1-1 0,0 1 0,-1-1 0,1 0 0,0 1 0,0-1 0,0 1 0,-1-1 0,1 1 0,0-1 0,0 1-1,0-1 1,0 1 0,0-1 0,0 1 0,0-1 0,0 1 0,0 0 0,7 6-654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31 230 20508,'16'-30'2081,"1"3"-1569,0-3-240,3 2 1136,3 4-816,4 3-272,-1 3-656,4 4-384,0 1-224,-4 0 728,-13 7-208,-7 1-152</inkml:trace>
  <inkml:trace contextRef="#ctx0" brushRef="#br0" timeOffset="1">1 405 17204,'4'16'1656,"10"-18"-880,5-9-296,11-6 721,5-5-185,5-5-456,4-3-400,2-6-1000,-2 0 920,-2-4-336,1 4-120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20124,'-10'35'1961,"-16"10"-1169,-1 6-296,-1 4 864,1 1-263,0-3-465,3-6-208,8-8-432,4-9-272,10-17-673,-1-23-2007,3-12 1336,1-15 903,1-6-343,0-7-56</inkml:trace>
  <inkml:trace contextRef="#ctx0" brushRef="#br0" timeOffset="1">31 79 16540,'4'2'1992,"-1"9"-936,1 4-352,3 3 1193,5 2-353,8 0-488,4-1-264,9-3-656,5-3-440,2-6-784,-2-4 936,1-6-216,-2-6-160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17732,'-7'9'2024,"1"11"-1056,-1 1-327,4 3 1407,3 5-720,4-3-600,5-2-255,7-2-746,1-4-455,4-8 1553,2-4-970,-1-10-63,-1-8-104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1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7 521 18780,'-3'34'2972,"1"-28"-2496,1 1 0,0 0 0,1 0-1,1 14 1,-1-19-401,0 0 0,1 0 0,-1 0-1,1 0 1,0 0 0,0 0 0,0 0-1,0 0 1,0 0 0,0 0 0,1 0 0,-1 0-1,0-1 1,1 1 0,0-1 0,-1 1-1,1-1 1,0 1 0,0-1 0,2 1-1,0 0-12,1 0 0,-1-1 0,1 1 0,0-1 0,-1 0 0,1 0 0,0-1 0,0 0 0,0 0 0,0 0-1,0 0 1,6-2 0,7-1 7,34-10 0,91-46-38,-90 35-56,-35 19 21,-18 5 4,0 0 1,1 0 0,-1 0 0,0 0 0,0 0 0,0 0-1,0 0 1,1 0 0,-1 0 0,0 0 0,0 0 0,0 0-1,0 0 1,1 0 0,-1 0 0,0 0 0,0 0 0,0 0 0,0 0-1,0 0 1,1 1 0,-1-1 0,0 0 0,0 0 0,0 0-1,0 0 1,0 0 0,0 0 0,0 1 0,0-1 0,1 0 0,-1 0-1,0 0 1,0 0 0,0 1 0,0-1 0,0 0 0,0 0-1,0 0 1,0 0 0,0 1 0,0-1 0,0 0 0,-13 25 141,0-1-12,13-23-129,0-1-1,0 1 1,0-1-1,0 1 1,0-1-1,0 1 1,0-1-1,0 0 1,0 1-1,0-1 0,0 1 1,1-1-1,-1 0 1,0 1-1,0-1 1,0 1-1,1-1 1,-1 0-1,0 1 1,0-1-1,1 0 1,-1 0-1,0 1 1,1-1-1,-1 0 1,0 1-1,1-1 1,-1 0-1,1 0 1,-1 0-1,0 0 1,1 1-1,-1-1 1,1 0-1,-1 0 1,1 0-1,-1 0 1,0 0-1,1 0 1,-1 0-1,1 0 1,-1 0-1,1 0 1,-1 0-1,0 0 1,1-1-1,20-2-204,-3-4-284,-1 0 1,0 0 0,-1-2-1,0 0 1,28-21 0,67-64-4552,-108 92 4859,-2 2-99,-2 5 316,-8 16 694,-5 18 1219,14-39-1940,0 0 0,0 1 1,0-1-1,-1 0 0,1 0 0,0 1 1,0-1-1,0 0 0,0 0 0,0 1 1,0-1-1,0 0 0,0 0 0,0 1 1,1-1-1,-1 0 0,0 0 1,0 1-1,0-1 0,0 0 0,0 0 1,0 0-1,0 1 0,0-1 0,1 0 1,-1 0-1,0 0 0,0 0 0,0 1 1,1-1-1,-1 0 0,0 0 0,0 0 1,0 0-1,1 0 0,-1 1 0,0-1 1,0 0-1,0 0 0,1 0 1,12-4 454,9-11 66,-8 5-486,-1-1 0,-1-1 0,0 0 0,-1-1 0,0 0 0,12-20 0,-54 72 2593,20-24-1767,-13 30 1,21-41-790,2 1 1,-1-1 0,0 0 0,1 1 0,0-1 0,0 1-1,0-1 1,0 1 0,1-1 0,0 1 0,0 0 0,1 8-1,-1-12-73,1-1 0,-1 1-1,0 0 1,1 0 0,-1 0-1,0-1 1,1 1-1,-1 0 1,1-1 0,-1 1-1,1 0 1,0-1 0,-1 1-1,1-1 1,0 1 0,-1 0-1,1-1 1,0 0-1,0 1 1,-1-1 0,1 1-1,0-1 1,1 0 0,1 1-11,0-1 1,-1 1 0,1-1 0,0 0 0,0 0 0,-1-1-1,6 0 1,2-1-61,1-1 0,-1-1 0,11-4 0,0-4-80,1 0 0,-2-1 1,1 0-1,-2-2 1,0-1-1,-1 0 0,28-33 1,-23 22-57,-2-1 0,-1-1 0,-2-1 0,27-56 0,-37 67 158,-1 0 1,9-37 0,-15 49 56,1 0 0,-1-1 0,-1 1 1,1 0-1,-1 0 0,-1 0 0,1-1 0,-1 1 0,0 0 0,-1 0 0,-2-7 1,4 13-1,0-1 0,-1 1 0,1 0 0,-1 0 0,0 0 0,1 0 0,-1 0 0,0 0 0,0 0 0,0 0 0,1 0 0,-1 0 0,0 0 0,0 1 0,0-1 0,-1 0 0,1 1 0,0-1 0,0 0 1,0 1-1,0-1 0,-1 1 0,-1-1 0,0 1 19,1 0 0,0 1 0,-1-1 0,1 0 0,-1 1 0,1-1 0,0 1 0,-1 0 0,1 0 0,0 0 0,-4 2 0,-2 2 70,0 0-1,1 1 1,0 0-1,0 0 1,-9 10 0,9-5-58,-1 0 0,1 0 0,1 0 1,0 1-1,1 0 0,0 1 0,0-1 1,2 1-1,-1 0 0,2 0 0,0 0 1,0 0-1,1 0 0,1 0 0,1 19 1,0-22-45,1 0 0,0-1 0,0 1 1,1 0-1,0-1 0,0 0 0,1 0 1,0 0-1,8 12 0,-8-15-15,1 0 0,-1-1 0,1 0 0,0 0 1,1 0-1,-1 0 0,1-1 0,0 0 0,0 0 0,0-1 0,0 1 0,1-1 0,12 4 0,-13-5-7,0-1 0,0 1 0,0-1 0,1 0 0,-1-1 0,0 1 0,0-1-1,1-1 1,-1 1 0,0-1 0,0 0 0,0 0 0,0-1 0,0 0 0,0 0 0,0 0 0,7-5 0,-9 4 10,1 0 0,-1-1 1,1 0-1,-1 1 0,0-2 1,0 1-1,-1 0 0,1-1 1,-1 0-1,0 1 0,-1-1 1,1-1-1,-1 1 0,0 0 1,0 0-1,0-1 0,-1 1 1,0-1-1,1-6 0,-1 0 18,0 0-1,-1 0 1,-2-20 0,2 27-7,-1-1 1,0 1 0,0 0-1,-1 0 1,1 0 0,-1 0-1,0 0 1,-1 0 0,1 0-1,-6-7 1,7 12-3,1-1 1,-1 0-1,1 0 0,-1 1 1,0-1-1,1 1 0,-1-1 1,0 1-1,1-1 1,-1 1-1,0-1 0,0 1 1,0-1-1,1 1 0,-1 0 1,0 0-1,0-1 0,0 1 1,0 0-1,0 0 1,1 0-1,-1 0 0,0 0 1,0 0-1,0 0 0,0 0 1,0 0-1,0 1 0,1-1 1,-1 0-1,0 0 1,0 1-1,0-1 0,1 1 1,-1-1-1,0 1 0,0-1 1,1 1-1,-1-1 0,0 1 1,1 0-1,-1-1 0,1 1 1,-1 0-1,1-1 1,-1 1-1,1 0 0,-1 0 1,0 1-1,0 1 4,-1-1 0,1 1 0,-1 0-1,1 0 1,0 0 0,0 0 0,0 0 0,1 0 0,-1 0 0,1 0-1,-1 0 1,1 0 0,1 6 0,-1-9-9,0 0 0,0 1 0,0-1 0,0 1-1,1-1 1,-1 0 0,0 1 0,0-1 0,1 0 0,-1 1 0,0-1 0,1 0 0,-1 0-1,0 1 1,1-1 0,-1 0 0,0 0 0,1 0 0,-1 1 0,1-1 0,-1 0 0,0 0-1,1 0 1,-1 0 0,1 0 0,-1 0 0,0 0 0,1 0 0,-1 0 0,1 0 0,-1 0-1,1 0 1,-1 0 0,0 0 0,1 0 0,-1 0 0,1 0 0,-1-1 0,13-5-173,-13 5 129,-8-7-4348,7 1 3743,2-5-114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17028,'-2'0'3048,"-1"6"-1947,-2 11 176,-2 14 962,-4 61 1,9-40-1174,9 86 1,4-64-714,-9-67-337,0 0 1,0 0 0,0 1 0,1-2 0,1 1-1,-1 0 1,9 11 0,-12-17-18,1 0-1,0 0 1,-1 0-1,1-1 1,0 1 0,0 0-1,0 0 1,-1-1 0,1 1-1,0 0 1,0-1-1,0 1 1,0-1 0,0 1-1,0-1 1,0 0 0,1 1-1,0-1 1,-1 0-4,-1 0 1,1 0-1,0-1 0,0 1 1,-1 0-1,1 0 0,0-1 1,-1 1-1,1 0 0,0-1 1,-1 1-1,1-1 1,0 1-1,-1 0 0,1-1 1,-1 0-1,1 1 0,-1-1 1,1 1-1,-1-2 0,3-1-18,-2-1-1,1 0 0,0 0 0,-1 0 1,0 0-1,0 0 0,0 0 0,0-5 1,0-8-54,-1 1 1,-1 0 0,-1 0 0,0 0-1,-1 0 1,-1 0 0,0 0 0,-1 1-1,-1-1 1,-8-14 0,5 19 39,9 11 38,-1 0 0,1 0-1,0 0 1,0 0-1,0 0 1,-1-1 0,1 1-1,0 0 1,0 0-1,-1 0 1,1 0 0,0 0-1,0 0 1,0 1-1,-1-1 1,1 0 0,0 0-1,0 0 1,0 0-1,-1 0 1,1 0 0,0 0-1,0 0 1,0 0 0,-1 0-1,1 1 1,0-1-1,0 0 1,0 0 0,0 0-1,-1 0 1,1 1-1,-1 0 10,1 1 1,-1-1-1,1 1 0,-1 0 0,1-1 0,-1 1 0,1-1 0,0 1 0,0 0 0,0-1 0,0 1 0,0 3 0,1 0 6,-1-1 0,1 1 0,0 0 0,1 0 0,-1-1-1,1 1 1,0-1 0,0 1 0,0-1 0,1 0 0,-1 0-1,1 0 1,0 0 0,0 0 0,1-1 0,-1 1 0,1-1-1,-1 0 1,9 5 0,-7-5-5,0-1 0,1 1-1,-1-1 1,1 0 0,0-1-1,0 1 1,0-1 0,-1-1 0,1 1-1,0-1 1,0 0 0,0 0-1,0 0 1,0-1 0,12-3 0,-6 0 4,0 0-1,0-1 1,0 0 0,-1-1 0,0 0 0,0-1 0,17-14 0,-21 16-5,-1 0 0,0-1 0,-1 1 0,1-1 0,-1-1 0,0 1 0,-1-1 0,1 0 0,-1 0 1,-1 0-1,1 0 0,-1-1 0,2-9 0,-5 17-10,0-1 1,1 1 0,-1 0 0,0-1 0,0 1-1,0 0 1,0-1 0,0 1 0,1-1-1,-1 1 1,0 0 0,0-1 0,0 1 0,0-1-1,0 1 1,0 0 0,0-1 0,0 1-1,-1 0 1,1-1 0,0 1 0,0-1 0,0 1-1,0 0 1,0-1 0,-1 1 0,1 0 0,0-1-1,0 1 1,-1 0 0,1 0 0,0-1-1,0 1 1,-1 0 0,1 0 0,0-1 0,-1 1-1,1 0 1,0 0 0,-1 0 0,1-1 0,0 1-1,-1 0 1,1 0 0,0 0 0,-1 0-1,1 0 1,-1 0 0,1 0 0,0 0 0,-1 0-1,1 0 1,-1 0 0,0 0 2,-1 1 1,1-1-1,0 1 0,-1-1 0,1 1 1,0 0-1,0-1 0,0 1 0,0 0 1,0 0-1,0 0 0,0 0 0,-2 2 1,2-2-2,-1 1 1,1 0-1,-1 1 1,1-1-1,0 0 1,0 0-1,0 0 0,1 1 1,-1-1-1,0 0 1,1 1-1,0-1 1,-1 1-1,1-1 1,0 0-1,0 1 1,0-1-1,1 1 1,0 2-1,0-3-2,0 1-1,0-1 0,0 0 1,1 0-1,-1 0 0,1 0 1,-1-1-1,1 1 0,0 0 1,-1-1-1,1 1 0,0-1 1,0 0-1,0 1 1,1-1-1,-1 0 0,0 0 1,0 0-1,1-1 0,1 2 1,49 12-129,-32-9 41,-1 1 0,30 13 0,-43-16 71,0 1 0,0 1 0,0-1 0,0 1 0,-1 0 0,0 0 0,0 1 0,0 0 0,-1 0 0,6 9-1,-2-1 1,-1 0 0,-1 1 0,0 1 0,0-1-1,-2 1 1,0 0 0,3 22 0,-4-13 22,-1 0 0,-1 0 1,-1 1-1,-3 28 1,2-48 18,-1-1 1,0 1-1,0 0 0,0 0 1,-1-1-1,0 1 0,0-1 1,0 1-1,-1-1 0,-6 10 1,7-13-5,0 0 1,1 0-1,-1 0 1,0-1-1,0 1 1,0-1 0,0 1-1,-1-1 1,1 1-1,0-1 1,-1 0-1,1 0 1,-1 0-1,1-1 1,-1 1 0,1-1-1,-1 1 1,1-1-1,-1 0 1,1 0-1,-1 0 1,0 0-1,1 0 1,-1 0 0,1-1-1,-5-1 1,1 0 1,-1 0 0,1-1 0,0 0 0,0 0 0,1-1 0,-1 0 0,1 0 0,-1 0 0,1 0 0,1-1 0,-1 0 0,0 0 0,1 0 1,0-1-1,1 1 0,-1-1 0,1 0 0,0 0 0,0 0 0,1-1 0,0 1 0,0 0 0,-1-10 0,1 6-34,0 1-1,1-1 1,0 0-1,0 0 1,1 0 0,1 0-1,0 0 1,0 1-1,1-1 1,0 0-1,1 1 1,0-1 0,0 1-1,1 0 1,7-13-1,-5 14-45,1 0-1,0 0 1,1 1-1,0 0 1,0 0 0,0 1-1,1 0 1,0 0-1,17-7 1,27-19-1735,-51 30 1673,1-1 1,-1 1 0,0 0 0,0 0 0,0-1 0,-1 1 0,1-1-1,-1 0 1,1 1 0,-1-1 0,0 0 0,0 0 0,0 0 0,0 0-1,-1 0 1,1 0 0,-1 0 0,1 0 0,-1 0 0,-1-5 0,-4-20-663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25245,'-1'-6'2281,"-1"2"-1593,-2-1-304,3 1 1384,1 0-1215,0 0-1049,2-5-1729,-2 8 1913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13 879 16003,'-12'42'2430,"12"-42"-2406,0 0 0,0 1-1,0-1 1,0 0-1,0 0 1,0 0 0,0 0-1,-1 0 1,1 1 0,0-1-1,0 0 1,0 0 0,0 0-1,0 0 1,0 1-1,0-1 1,0 0 0,0 0-1,0 0 1,0 0 0,0 1-1,0-1 1,0 0-1,1 0 1,-1 0 0,0 0-1,0 0 1,0 1 0,0-1-1,0 0 1,0 0 0,0 0-1,0 0 1,0 0-1,1 1 1,-1-1 0,0 0-1,0 0 1,0 0 0,0 0-1,0 0 1,0 0 0,1 0-1,-1 0 1,0 0-1,0 0 1,0 0 0,0 0-1,1 0 1,-1 0 0,0 0-1,0 0 1,0 0-1,11-7 897,9-16 154,43-65 1080,69-132 0,27-107-1039,-158 325-1110,49-117 308,-43 99-216,-1-1-1,0 1 1,4-41-1,-9 60-91,-1 0-1,0 1 1,0-1 0,0 1 0,1-1-1,-1 0 1,0 1 0,0-1 0,0 1-1,0-1 1,0 0 0,0 1 0,0-1-1,0 1 1,-1-1 0,1 0 0,0 1-1,0-1 1,0 1 0,-1-1 0,1 1-1,0-1 1,-1 1 0,1-1-1,0 1 1,-1-1 0,1 1 0,-1-1-1,1 1 1,0-1 0,-2 1 0,1 0 2,0 1-1,0-1 1,0 1 0,0-1 0,0 1 0,0 0 0,0 0-1,0-1 1,0 1 0,1 0 0,-1 0 0,0 0 0,0 0-1,1 0 1,-1 0 0,0 0 0,0 2 0,-9 16 36,1 1-1,0 0 1,-11 40 0,-10 69-22,26-107-5,-6 32 23,-4 68 0,12-95-33,2 1 0,1-1 1,1 0-1,7 38 0,-7-59-5,-1 0-1,1 0 1,0 0 0,1-1 0,-1 1-1,1 0 1,0-1 0,0 0-1,1 0 1,0 0 0,0 0-1,7 7 1,-9-10-36,0-1 1,0 0-1,1 1 0,-1-1 1,0 0-1,0 0 0,1 0 1,-1 0-1,0-1 0,1 1 1,-1-1-1,1 0 0,-1 1 1,1-1-1,-1 0 0,1 0 1,-1 0-1,1-1 0,-1 1 1,1-1-1,-1 1 0,0-1 1,1 0-1,-1 0 0,0 0 1,0 0-1,1 0 0,-1-1 1,0 1-1,0-1 0,0 1 1,0-1-1,2-2 0,2-2-251,-1 0 0,1 0 0,-1-1 0,0 1 0,-1-1 0,0 0 0,0-1-1,4-9 1,0-5-347,10-38-1,-7 9-251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289 204 19540,'-4'-2'236,"0"-1"1,0 1-1,-1 0 0,1 0 0,-1 1 0,1 0 0,-1-1 0,0 1 1,0 1-1,1-1 0,-1 1 0,0 0 0,0 0 0,0 0 1,0 1-1,1-1 0,-1 1 0,0 0 0,0 1 0,1-1 1,-1 1-1,-5 3 0,-2 1 84,0 0 0,0 1 0,0 0 0,1 1 0,0 0 0,-16 17 0,18-16-245,1 0 0,1 0-1,-1 1 1,2 0-1,-1 0 1,1 1 0,1 0-1,0 0 1,1 0-1,0 1 1,0-1-1,-2 18 1,6-27-71,0 0 1,-1 0-1,1 0 0,0 0 0,0 0 1,0 0-1,0 0 0,1 0 0,-1 0 1,0 0-1,1-1 0,0 1 0,0 2 1,0-3-4,-1-1 0,1 1 0,-1 0 1,1-1-1,-1 1 0,1-1 0,-1 1 1,1-1-1,0 1 0,-1-1 0,1 1 1,0-1-1,0 0 0,-1 1 0,1-1 0,0 0 1,0 1-1,-1-1 0,1 0 0,0 0 1,0 0-1,1 0 0,2-1 0,1 1 0,0-1 0,0-1 0,-1 1 0,1-1 0,-1 1 1,1-1-1,-1-1 0,7-3 0,34-24 26,-2-3 0,51-47 0,-46 37-9,56-37 1,-98 75-13,0 1-1,0 0 1,1 0-1,0 1 1,0 0-1,0 0 1,0 0-1,11-2 1,-17 5-4,0 0 0,-1 0-1,1 0 1,0 0 0,-1 0 0,1 1 0,0-1 0,-1 0 0,1 0 0,0 1 0,-1-1 0,1 0 0,-1 1 0,1-1 0,-1 0-1,1 1 1,-1-1 0,1 1 0,-1-1 0,1 1 0,-1-1 0,1 1 0,-1-1 0,0 1 0,1 0 0,-1-1 0,0 1-1,0 0 1,1 0 0,2 22 34,-4-2 18,0 1 1,-2-1-1,-1 1 1,-9 30-1,-3 16 138,14-43-92,2-24-97,0-1-1,0 0 0,0 0 1,-1 1-1,1-1 1,0 0-1,0 0 1,0 1-1,0-1 0,0 0 1,0 0-1,1 1 1,-1-1-1,0 0 0,0 0 1,0 1-1,0-1 1,0 0-1,0 0 1,0 1-1,0-1 0,1 0 1,-1 0-1,0 1 1,0-1-1,0 0 0,0 0 1,1 0-1,-1 0 1,0 1-1,0-1 1,1 0-1,-1 0 0,0 0 1,0 0-1,1 0 1,-1 0-1,0 0 0,0 0 1,1 1-1,8-9 69,2-8-31,0 0 1,-1-1 0,-1 0 0,9-26 0,23-78 69,-15 24-29,-23 85-57,0 1 1,-1-1 0,0 0 0,-1-18-1,0 32-70,-1 1 0,1-1 0,-1 0 0,1 1 0,0-1 0,0 0 0,0 0 0,0 0 0,1 1 0,-1-1 0,0 0-1,1-1 1,0 1 0,-1 0 0,1 0 0,0-1 0,0 1 0,0-1 0,0 1 0,0-1 0,0 0 0,0 0 0,0 0 0,1 0 0,-1 0-1,0-1 1,1 1 0,-1-1 0,1 1 0,-1-1 0,0 0 0,1 0 0,-1 0 0,1 0 0,2-1 0,5 0-148,0-1-1,-1 0 1,1 0 0,-1-1 0,0 0 0,0-1 0,16-8 0,5-7-407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14571,'1'-1'173,"-1"0"1,1 0-1,-1 0 0,1 0 0,-1 0 0,1 1 1,0-1-1,-1 0 0,1 0 0,0 1 1,0-1-1,-1 1 0,1-1 0,0 0 0,0 1 1,2-1-1,-3 1-53,1 0 0,-1 0 0,1 0 0,-1 0 1,1 0-1,-1 0 0,0 0 0,1 0 0,-1 0 0,1 1 0,-1-1 0,1 0 1,-1 0-1,0 1 0,1-1 0,-1 0 0,1 0 0,-1 1 0,0-1 1,1 0-1,-1 1 0,0-1 0,0 1 0,1 0 0,1 2 352,0 1 0,0 0 0,-1 0 0,1 0 0,-1 0 0,1 7-1,4 27 1345,0 73-1,-3-24-1031,-3-85-765,1 4 21,-1-1 0,1 1 1,0-1-1,3 9 0,-4-13-36,0 0 1,1 0-1,-1 0 0,0 0 0,1 0 0,-1-1 0,1 1 1,-1 0-1,1 0 0,-1 0 0,1-1 0,0 1 1,-1 0-1,1-1 0,0 1 0,0-1 0,0 1 0,-1-1 1,1 1-1,0-1 0,0 1 0,0-1 0,0 0 0,0 1 1,0-1-1,-1 0 0,1 0 0,0 0 0,0 0 0,0 0 1,0 0-1,0 0 0,0 0 0,0 0 0,2-1 0,6-3 9,0-1 0,0 0 0,0 0 0,0-1 0,-1-1 0,0 1 0,-1-1 0,11-12 0,-1 3-3,96-105 91,-37 38-20,-75 81-77,0 1 0,1 0 0,-1 0 0,0-1 0,0 1 1,1 0-1,-1 0 0,1 0 0,-1 0 0,1 1 0,-1-1 1,3 0-1,-4 1-2,0 0-1,1 0 1,-1 0 0,0 0 0,1 0-1,-1 0 1,0 0 0,0 1 0,1-1-1,-1 0 1,0 0 0,0 0 0,1 1-1,-1-1 1,0 0 0,0 0 0,1 0-1,-1 1 1,0-1 0,0 0-1,0 1 1,0-1 0,0 0 0,0 0-1,1 1 1,-1-1 0,0 0 0,0 1-1,0-1 1,0 0 0,0 1 0,0-1-1,0 0 1,0 1 0,0-1 0,0 0-1,0 1 1,-1 8 27,-1 0 0,1-1 0,-4 12 0,2-8-9,-4 16-13,1-1 1,2 0-1,1 1 0,1 55 1,2-82-50,0 0-1,0 0 1,0 0 0,0 0-1,0 0 1,1 0 0,-1 0-1,0 0 1,1 0 0,-1 0-1,0 0 1,1 0 0,0 0-1,-1-1 1,1 1 0,-1 0 0,1 0-1,1 0 1,-2 0 18,1-1 0,-1 0 0,1 0-1,-1 0 1,1 0 0,-1 0 0,1 0 0,0 0 0,-1 0 0,1 0 0,-1 0 0,1 0 0,-1 0-1,1 0 1,-1 0 0,1-1 0,-1 1 0,1 0 0,-1 0 0,1-1 0,-1 1 0,1 0-1,0-1 1,3-3-77,0 0-1,0 0 0,0 0 1,6-9-1,11-17-290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16652,'-12'0'1279,"10"0"-1027,-1 0-1,1 0 1,0 0 0,-1 0-1,1 0 1,-1 0 0,1 0 0,-1 1-1,1 0 1,0-1 0,-1 1-1,1 0 1,0 0 0,0 0-1,-3 2 1,5-3-191,0 0 1,0 1-1,0-1 1,-1 0-1,1 0 1,0 1-1,0-1 1,0 0-1,0 1 0,0-1 1,0 0-1,0 1 1,0-1-1,0 0 1,0 0-1,0 1 1,0-1-1,0 0 0,1 1 1,-1-1-1,0 0 1,0 0-1,0 1 1,0-1-1,0 0 1,1 0-1,-1 1 0,0-1 1,0 0-1,0 0 1,1 1-1,-1-1 1,0 0-1,0 0 1,1 0-1,-1 0 1,0 1-1,0-1 0,1 0 1,-1 0-1,0 0 1,1 0-1,-1 0 1,16 5 928,11 0-610,1-2 0,-1-2-1,1 0 1,47-6 0,-42 3-245,62-6 57,-49 2-108,83 3 0,-127 2-78,0 1 0,0 1 0,0-1 0,0 0 0,0 0 0,0 1 1,0-1-1,0 1 0,0-1 0,0 1 0,-1 0 0,1 0 0,0 0 0,0 0 0,1 1 0,-3-1-1,1 0-1,-1-1 0,0 1 0,0-1 0,1 1 1,-1 0-1,0-1 0,0 1 0,0 0 1,0-1-1,0 1 0,0 0 0,0-1 0,0 1 1,0 0-1,0-1 0,0 1 0,0 0 1,0-1-1,-1 1 0,1 0 0,0-1 1,0 1-1,-1-1 0,1 1 0,-1 0 0,1-1 1,-1 1-1,-5 6 37,0 0 1,-1 0-1,0-1 0,-13 10 1,15-12-29,-320 235-330,312-231-1133,27-19 1013,10-7-39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18604,'1'-5'321,"0"0"0,1 1 0,-1-1 0,1 1 1,0-1-1,0 1 0,1-1 0,-1 1 0,1 0 0,0 0 0,0 0 1,0 1-1,1-1 0,-1 1 0,1 0 0,7-5 0,-2 1 3,0 1-1,1 1 1,0 0 0,-1 0-1,2 1 1,14-4-1,-21 6-270,0 1-1,0 1 0,0-1 0,0 1 0,0-1 1,0 1-1,0 0 0,0 0 0,0 1 1,-1-1-1,1 1 0,0 0 0,7 3 1,-9-3-44,0 0 0,-1 0 1,1 0-1,-1 1 0,1-1 1,-1 1-1,0-1 1,1 1-1,-1 0 0,0-1 1,0 1-1,0 0 0,0 0 1,-1 0-1,1-1 0,0 1 1,-1 0-1,1 0 1,-1 0-1,0 0 0,0 0 1,0 0-1,0 0 0,0 0 1,0 0-1,0 0 0,-1 0 1,1 0-1,-2 4 1,-1 7 12,-1-1 0,0 1 1,-1-1-1,-1 0 1,0-1-1,-9 15 1,-50 62 104,57-78-109,-2 7 6,9-17-25,1 0-1,0 1 1,0-1 0,0 0 0,0 0 0,0 0 0,0 1-1,0-1 1,0 0 0,0 0 0,0 1 0,0-1 0,0 0-1,0 0 1,0 0 0,0 1 0,0-1 0,0 0 0,0 0-1,0 0 1,0 1 0,0-1 0,1 0 0,-1 0 0,0 0-1,0 1 1,0-1 0,0 0 0,0 0 0,1 0 0,-1 0-1,0 1 1,0-1 0,0 0 0,1 0 0,1 0-19,1 1 1,0-1-1,-1 0 1,1-1 0,0 1-1,-1 0 1,1-1-1,3 0 1,3-1-24,3 0-17,0 1-1,1 0 1,-1 1 0,0 0-1,1 1 1,-1 0 0,0 1-1,1 1 1,-1 0-1,18 7 1,-22-7 42,-1 0 0,1 1 0,-1 0 0,0 0-1,0 0 1,0 1 0,0 0 0,-1 1 0,0-1 0,0 1 0,0 0 0,-1 1-1,0-1 1,0 1 0,-1 0 0,7 14 0,-10-18 31,0 0 1,0 0 0,0 0-1,-1 0 1,1 0-1,-1 0 1,0 0-1,1 0 1,-1 0-1,-1 0 1,1 0-1,0 0 1,-1 0-1,0 0 1,0 0-1,-1 3 1,0-1 23,0-1 1,-1 0 0,1 0 0,-1 0 0,0 0 0,-1 0 0,1-1 0,0 1 0,-6 3-1,-5 3 154,-1-1-1,0 0 1,0-1-1,-28 10 0,15-8 242,-44 11-1,59-18-396,0-1-1,0 0 1,0-1-1,0 0 0,-24-3 1,36 2-75,0 0 0,1 0 0,-1 0 1,0 0-1,1 0 0,-1 0 0,0 0 0,1 0 1,-1 0-1,0 0 0,1 0 0,-1 0 0,0-1 1,1 1-1,-1 0 0,1-1 0,-1 1 0,0 0 1,1-1-1,-1 1 0,1-1 0,-1 1 0,1-1 1,-1 1-1,1-1 0,0 1 0,-1-1 0,1 1 0,0-1 1,-1 0-1,1 1 0,0-1 0,0 1 0,-1-1 1,1 0-1,0 1 0,0-1 0,0 0 0,0 1 1,0-1-1,0 0 0,0 1 0,0-1 0,0 0 1,0 1-1,0-1 0,1 0 0,-1 1 0,0-1 1,1-1-1,1-1-254,0 0 0,0-1 0,0 1 0,1 0 0,0 0 1,-1 0-1,5-3 0,4-3-151,1 0-1,0 1 1,24-12-1,19-4-683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0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56 15451,'1'-2'195,"-1"0"0,0 0 0,0 0 0,0 0 0,0 0-1,0 0 1,0-1 0,-1 1 0,1 0 0,-1 1 0,1-1-1,-1 0 1,0 0 0,0 0 0,0 0 0,0 0 0,0 1-1,0-1 1,0 0 0,0 1 0,-1-1 0,1 1 0,-1-1-1,1 1 1,-1 0 0,1 0 0,-1 0 0,0 0 0,-2-2 0,1 3-53,0-1 1,0 0 0,1 1-1,-1 0 1,0 0 0,0 0-1,0 0 1,1 0 0,-1 0 0,0 1-1,0-1 1,0 1 0,1 0-1,-1 0 1,0 0 0,1 0-1,-1 0 1,1 0 0,-1 1 0,1-1-1,-3 3 1,-3 3-58,1 0 1,0 1-1,0 0 0,0 1 1,1-1-1,0 1 0,1 0 1,-1 0-1,-6 20 0,6-13-37,1 0 0,0 0 0,2 0 0,0 1 0,-2 25 0,5-39-37,-1 0 0,1-1-1,0 1 1,1 0 0,-1 0-1,0 0 1,1 0 0,0-1-1,-1 1 1,1 0 0,0-1-1,0 1 1,1-1 0,-1 1 0,1-1-1,-1 1 1,4 3 0,-3-5-2,0 0 0,0 0 0,-1 0 0,1 0 1,0 0-1,0 0 0,0-1 0,0 1 1,1-1-1,-1 1 0,0-1 0,0 0 0,0 0 1,0 0-1,0 0 0,1 0 0,-1 0 1,0-1-1,0 1 0,0-1 0,0 1 1,0-1-1,0 0 0,3-1 0,9-5 23,1-1 1,-1 0-1,0-1 0,-1-1 0,0 0 0,20-20 1,64-79 167,-21 14-155,-79 106-253,0-1 1,1 1-1,0 0 1,1 0-1,0 0 1,1 15-1,0-18-32,1 0 1,-1 0-1,2-1 0,-1 1 0,1-1 0,0 1 0,1-1 0,0 0 0,0 0 0,4 7 0,11 5-397,5-10-197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24 18108,'0'-1'91,"-1"0"0,0 0-1,0 0 1,0 1 0,0-1 0,0 0 0,1 1 0,-1-1-1,0 0 1,-1 1 0,1-1 0,0 1 0,0 0 0,0-1 0,0 1-1,0 0 1,0 0 0,0 0 0,-1 0 0,1 0 0,0 0-1,0 0 1,0 0 0,0 0 0,0 0 0,-1 0 0,1 1 0,0-1-1,-1 1 1,-37 16 650,26-8-443,-1 0 1,2 1-1,-1 1 1,1 0-1,1 1 1,0 0-1,1 1 1,0 0-1,1 0 1,0 1-1,1 0 1,1 1-1,0 0 0,1 0 1,1 1-1,0-1 1,1 1-1,1 0 1,-3 30-1,6-41-259,0-1 1,0 0-1,1 1 0,0-1 1,-1 0-1,1 1 0,1-1 0,-1 0 1,1 0-1,-1 0 0,1 0 1,0 0-1,1 0 0,-1-1 0,1 1 1,-1-1-1,1 0 0,6 6 1,-5-6-22,1 0 1,-1 0-1,1-1 1,0 1-1,-1-1 1,1-1-1,0 1 1,0 0-1,1-1 1,-1 0-1,0 0 1,0-1-1,1 0 1,-1 1 0,7-2-1,3-1-3,0 0 0,0-2 0,-1 1 0,1-2 0,-1 0 0,0-1 0,0 0 0,0-1 0,23-16 0,-15 7 13,-1 0 0,0-2 0,-2 0 0,32-38 0,-44 48-27,-1 0 1,-1 0 0,1-1 0,-1 1 0,-1-1 0,0-1-1,0 1 1,5-19 0,-8 24-9,-1-1-1,1 1 0,-1 0 1,0-1-1,0 1 1,0-1-1,-1 1 1,1 0-1,-1-1 1,0 1-1,0 0 1,-1-1-1,0 1 0,1 0 1,-1 0-1,0 0 1,-1 1-1,1-1 1,-1 0-1,0 1 1,-5-6-1,1 3-34,0 0-1,0 1 1,-1 0 0,1 1-1,-1 0 1,0 0-1,-1 1 1,1-1-1,0 2 1,-1-1 0,0 1-1,1 1 1,-13-1-1,8 1 37,1 0-1,0 1 0,-1 1 0,1 0 1,0 1-1,0 0 0,0 1 0,0 0 0,-13 6 1,1 4-101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3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12707,'23'-67'4252,"54"-110"0,-77 176-4167,0 0 0,0 0 0,1 1-1,-1-1 1,0 0 0,0 1 0,1-1-1,-1 0 1,1 1 0,-1-1 0,0 0 0,1 1-1,-1-1 1,1 1 0,-1-1 0,1 1 0,0-1-1,-1 1 1,1-1 0,0 1 0,-1 0-1,1-1 1,1 1 0,-2 0-13,1 1-1,-1 0 0,0-1 1,1 1-1,-1 0 1,0 0-1,1-1 1,-1 1-1,0 0 1,0 0-1,0 0 1,0-1-1,1 1 1,-1 0-1,0 0 1,-1 1-1,-1 41 871,-30 139 547,0-6-298,32-175-1174,0 0 0,0 0 0,0 0 0,0 0 0,-1-1-1,1 1 1,0 0 0,0 0 0,1 0 0,-1 0 0,0 0 0,0-1-1,0 1 1,0 0 0,1 0 0,-1 0 0,0 0 0,1-1-1,-1 1 1,1 1 0,0-2-4,-1 0 0,1 0-1,-1 0 1,1 0 0,-1 0-1,1 0 1,-1 0 0,1 0-1,-1 0 1,1 0 0,-1 0-1,1 0 1,-1-1 0,1 1-1,-1 0 1,1 0 0,-1 0-1,1-1 1,-1 1 0,1 0-1,-1-1 1,0 1 0,1-1-1,27-28 316,-26 27-324,34-48 202,-2 0 0,49-100 0,-11 19-179,-53 105-33,-7 19 4,-12 7 2,1 0 0,-1 0 0,1 0 0,-1 1 0,1-1 0,-1 0 0,0 0 0,1 0 0,-1 1 0,1-1 0,-1 0 0,0 1 0,1-1 0,-1 0 0,0 1 0,1-1 0,-1 1 0,0-1 0,0 0 0,0 1 0,1-1 0,-1 1 0,0-1 0,0 1 0,0-1 0,0 0 0,0 1 0,1-1 0,-1 2 0,2 17 9,-1 0 0,-1 0-1,0 0 1,-1 0 0,-7 29 0,4-18 5,-2 21 22,-7 58-307,14-109 244,-1 0 0,0 0 0,0 0 0,0-1 0,0 1 0,1 0 0,-1 0 0,0 0 0,0 0 0,0 0 0,1 0 0,-1 0 0,0 0 0,0 0 0,0 0 0,1 0 0,-1 0 0,0 0 0,0 0 0,0 0 0,1 0 0,-1 0 0,0 0-1,0 0 1,0 0 0,1 0 0,-1 0 0,0 0 0,0 0 0,0 0 0,1 0 0,-1 1 0,0-1 0,0 0 0,0 0 0,0 0 0,1 0 0,-1 0 0,0 1 0,0-1 0,0 0 0,0 0 0,0 0 0,0 1 0,0-1 0,1 0 0,-1 0 0,0 0 0,0 1 0,0-1 0,0 0 0,0 0-1,0 0 1,0 1 0,0-1 0,0 0 0,11-15-1048,-11 14 1015,44-80-2562,-33 58 2092,11-22-499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3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130 671 16596,'0'0'65,"0"0"1,0 0 0,0 0 0,0 0 0,0 0 0,0 0 0,0 0 0,0 0 0,-1 0 0,1 0 0,0 0 0,0 0 0,0 0 0,0 0-1,0-1 1,0 1 0,0 0 0,0 0 0,0 0 0,0 0 0,0 0 0,0 0 0,-1 0 0,1 0 0,0-1 0,0 1 0,0 0 0,0 0-1,0 0 1,0 0 0,0 0 0,0 0 0,0 0 0,0-1 0,0 1 0,0 0 0,0 0 0,0 0 0,1 0 0,-1 0 0,0 0 0,0 0-1,0 0 1,0-1 0,0 1 0,0 0 0,0 0 0,0 0 0,0 0 0,0 0 0,0 0 0,0 0 0,0 0 0,1 0 0,-1 0 0,-12 6 1625,1 8-1039,0-1-1,1 2 0,1 0 0,0 0 1,-7 18-1,2-2-80,-15 56 1,28-85-540,-6 36 299,7-38-317,0 1-1,0 0 1,0 0 0,0 0 0,0 0 0,0 0-1,0 0 1,0 0 0,0 0 0,0-1 0,0 1-1,1 0 1,-1 0 0,0 0 0,1 0 0,-1-1-1,0 1 1,1 0 0,-1 0 0,1 0 0,0-1-1,-1 1 1,1 0 0,-1-1 0,1 1 0,0-1-1,0 1 1,-1-1 0,1 1 0,0-1 0,0 1-1,-1-1 1,1 0 0,0 1 0,0-1 0,1 0-1,2 0 18,-1 0-1,1-1 1,-1 0-1,1 1 1,-1-1-1,1 0 1,-1-1-1,0 1 1,0-1-1,1 1 1,-1-1-1,3-3 0,40-31 148,-30 22-129,94-83 203,32-24 0,-138 118-238,1-1 0,0 1 0,-1 0 1,1 1-1,0-1 0,0 1 0,6-2 0,-10 4-9,-1 0 0,1 0 0,0 0-1,0-1 1,0 1 0,-1 0 0,1 1 0,0-1 0,0 0 0,0 0 0,-1 0 0,1 0 0,0 0 0,0 1-1,-1-1 1,1 0 0,0 1 0,0-1 0,-1 1 0,2 0 0,-1 0 3,0 0 0,-1 0 0,1 1 0,0-1 0,0 0 0,-1 0-1,1 1 1,-1-1 0,1 1 0,-1-1 0,0 0 0,0 1 0,1-1 0,-1 1 0,0 1 0,-1 13 62,1-1 0,-2 0 1,-4 21-1,-3 27 146,9-63-213,0 0-1,0 0 0,0 1 1,0-1-1,0 0 1,0 0-1,0 1 0,0-1 1,0 0-1,0 1 0,0-1 1,0 0-1,0 0 0,0 1 1,0-1-1,0 0 0,0 1 1,0-1-1,0 0 0,0 0 1,0 1-1,1-1 1,-1 0-1,0 0 0,0 1 1,0-1-1,0 0 0,1 0 1,-1 0-1,0 1 0,0-1 1,1 0-1,-1 0 0,0 0 1,0 0-1,1 0 0,-1 1 1,0-1-1,1 0 1,11-7 44,16-25-12,-23 26-22,5-6-4,14-17 17,1 2 0,1 0 0,40-31 0,-65 57-25,1-1-1,-1 1 0,1 0 1,0 0-1,0 0 1,0 0-1,-1 1 0,1-1 1,0 0-1,0 1 1,0-1-1,0 1 1,0 0-1,3-1 0,-4 2 0,-1-1 0,1 0 0,0 1 0,-1-1 0,1 1 0,0-1 0,-1 1 0,1-1-1,0 1 1,-1 0 0,1-1 0,-1 1 0,1 0 0,-1-1 0,0 1 0,1 0 0,-1 0-1,0-1 1,1 1 0,-1 0 0,0 0 0,0 0 0,0 0 0,1-1 0,-1 1 0,0 0 0,0 0-1,0 0 1,-1 0 0,1-1 0,0 1 0,0 0 0,-1 1 0,-6 35-4,5-30 0,0 0-1,1 0 0,0 0 0,-1 11 0,2-18 4,0 1 0,0-1 0,0 1 0,1-1-1,-1 1 1,0-1 0,0 0 0,0 1 0,0-1 0,1 1 0,-1-1 0,0 1 0,0-1 0,1 0 0,-1 1 0,0-1 0,1 0 0,-1 1 0,0-1-1,1 0 1,-1 0 0,0 1 0,1-1 0,-1 0 0,1 0 0,-1 1 0,0-1 0,1 0 0,-1 0 0,1 0 0,-1 0 0,1 0 0,-1 0 0,1 0-1,-1 0 1,1 0 0,-1 0 0,1 0 0,-1 0 0,0 0 0,1 0 0,-1 0 0,1 0 0,-1-1 0,1 1 0,0 0 0,21-11-57,-21 11 52,41-27-521,53-43-1,-57 40-2105,67-40-1,-103 69 2305,0 0-1,1 0 1,-1 0 0,1 0 0,0 1-1,-1-1 1,1 1 0,3 0 0,-3 0 242,-1-1 0,0 1 1,0 0-1,1-1 1,-1 1-1,0-1 1,0 1-1,1-1 0,-1 0 1,4-2-1,7-8 465,0 0 0,14-15-1,-21 21 144,-10 11 34,0 0-1,1 0 1,0 0 0,-3 9-1,-2 2 79,-23 56 1477,28-66-1917,1 1-1,0-1 1,0 1 0,1-1-1,0 1 1,0-1 0,1 16-1,0-23-179,0 1 0,0 0 0,0-1 0,0 1 0,0-1 0,0 1 0,0 0 0,1-1 0,-1 1 0,0-1 0,0 1 0,1-1 0,-1 1 0,0 0 0,1-1 0,-1 1 0,0-1 0,1 0 0,-1 1 0,1-1 0,-1 1 0,1-1 0,-1 0 0,1 1 0,-1-1 0,1 0 0,-1 1 0,1-1 0,0 0 0,-1 0 0,1 0 0,-1 0 0,1 1 0,0-1 0,-1 0 0,1 0 0,0 0 0,-1 0 0,1 0 0,-1 0 0,2-1 0,22-9 136,-4-3-120,-1 0 0,-1-2-1,22-21 1,45-55-112,-59 62 34,-17 20 31,18-25-81,-27 33 52,-3 3 32,-9 12 60,-16 22 170,26-33-194,-2 1 26,1 1 0,0 0 1,0 0-1,0 0 0,0 0 0,1 1 0,0-1 0,0 1 0,0 0 0,0 8 0,1-14-40,1 1 0,0 0-1,0-1 1,0 1 0,1-1 0,-1 1 0,0-1-1,0 1 1,0-1 0,0 1 0,1 0 0,-1-1-1,0 1 1,0-1 0,1 1 0,-1-1 0,0 0-1,1 1 1,-1-1 0,0 1 0,1-1 0,-1 0-1,1 1 1,-1-1 0,1 0 0,-1 1 0,1-1-1,-1 0 1,1 0 0,-1 1 0,1-1 0,-1 0-1,1 0 1,-1 0 0,1 0 0,0 0 0,-1 0-1,1 0 1,-1 0 0,1 0 0,-1 0-1,1 0 1,0 0 0,0 0 0,30-10 128,-5-3-112,-1 0-1,0-2 1,-2-1-1,0-1 1,0-1-1,-2-1 0,32-35 1,-30 28-20,-1-2 0,-2 0 0,-1-2 1,-1 0-1,26-61 0,-38 80-5,-2-1-1,1 1 1,-2-1-1,1 0 0,-2-1 1,0 1-1,0-1 1,-1 1-1,-1-19 1,0 30 0,0 0 1,0 0-1,-1-1 1,1 1 0,0 0-1,0 0 1,-1 0-1,1 0 1,-1 0-1,1 0 1,-1 0-1,1 1 1,-1-1 0,1 0-1,-3-1 1,3 1 0,-1 1 0,1 0 0,-1-1 1,1 1-1,-1 0 0,1 0 0,-1 0 1,1 0-1,-1 0 0,0-1 0,1 1 1,-1 0-1,1 0 0,-1 0 0,1 0 1,-1 1-1,0-1 0,1 0 0,-1 0 1,1 0-1,-2 1 0,-1 1 0,0-1 0,-1 2 0,1-1 0,0 0 0,0 1 0,0-1 0,1 1 0,-4 4-1,-12 15 28,2 2-1,0-1 0,2 2 0,-16 34 0,21-38 10,1 1 0,0 0 0,2 0 0,0 1-1,-4 40 1,10-57-87,-1-1 0,1 1 0,0 0-1,1 0 1,-1-1 0,1 1 0,0 0 0,0-1-1,1 1 1,0-1 0,0 1 0,0-1-1,1 0 1,-1 0 0,1 0 0,1 0 0,-1 0-1,1-1 1,-1 0 0,1 1 0,0-1 0,1-1-1,-1 1 1,1-1 0,0 1 0,0-1-1,0-1 1,0 1 0,0-1 0,0 1 0,1-2-1,10 4 1,24 4-269,2-5-94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208 304 20308,'-3'-2'167,"-1"1"0,1 0-1,0 0 1,-1 0-1,1 0 1,-1 0 0,0 1-1,1-1 1,-1 1 0,1 0-1,-1 0 1,1 1-1,-1-1 1,0 1 0,1 0-1,-1-1 1,-4 3 0,3 0 11,-1 0 0,1 0 0,0 0 1,0 1-1,0 0 0,0 0 0,1 0 0,-1 0 1,-4 8-1,-2 2 60,1 1 0,1 1 0,1-1-1,0 2 1,1-1 0,-6 21 0,7-18-7,-5 36-1,10-48-189,0 0-1,1 0 0,-1 1 0,2-1 0,-1 0 0,1 0 0,0 0 0,3 10 0,-3-16-32,-1 1 0,1-1 1,0 1-1,-1-1 1,1 0-1,0 1 0,0-1 1,0 0-1,0 0 1,0 1-1,0-1 1,1 0-1,-1 0 0,0 0 1,1 0-1,-1 0 1,0-1-1,1 1 0,-1 0 1,1-1-1,-1 1 1,1-1-1,-1 1 0,1-1 1,0 0-1,-1 0 1,1 1-1,-1-1 1,1 0-1,0-1 0,-1 1 1,3 0-1,2-1 9,0-1 1,0 0-1,0 0 0,-1 0 1,1 0-1,0-1 0,5-3 1,6-6 6,0 0 0,-1-2 1,0 1-1,-1-2 0,24-28 1,56-91 81,-74 101-63,0-1-1,-3 0 1,0-2 0,-3 0 0,16-51 0,-26 58-34,-7 20 3,-4 16-1,-3 17 20,0-1 1,2 2-1,1-1 0,0 1 1,-1 25-1,7-50-31,-3 13 33,1 1 1,1-1-1,0 1 0,0-1 0,1 1 0,1-1 0,1 0 1,5 26-1,-7-37-29,1-1 1,-1 1 0,0-1-1,1 1 1,0-1-1,-1 1 1,1-1 0,0 0-1,0 1 1,0-1-1,0 0 1,0 0 0,0 0-1,0 1 1,0-1-1,0 0 1,1 0 0,-1-1-1,0 1 1,1 0-1,-1 0 1,1-1 0,-1 1-1,0-1 1,1 1 0,0-1-1,-1 1 1,1-1-1,-1 0 1,1 0 0,-1 0-1,1 0 1,0 0-1,-1 0 1,1 0 0,-1-1-1,1 1 1,2-1-1,2-2 3,1 0 0,0 0 1,-1-1-1,0 1 0,0-1 0,0-1 0,8-6 0,14-19 8,0 0-1,-2-2 1,-2-1 0,27-45 0,-32 49 23,-45 133 441,24-97-460,-4 15 66,1 0 1,1 1-1,2-1 1,0 1-1,1 32 1,1-53-88,0-1-1,0 1 1,0 0 0,0-1 0,1 1-1,-1-1 1,0 1 0,1-1 0,-1 1-1,1-1 1,0 0 0,-1 1 0,1-1-1,0 0 1,0 1 0,0-1 0,0 0 0,2 2-1,-2-2-16,0-1-1,0 0 0,-1 0 1,1 0-1,0 0 0,0 0 1,0 0-1,0 0 1,-1 0-1,1 0 0,0-1 1,0 1-1,0 0 0,-1 0 1,1-1-1,0 1 0,0 0 1,-1-1-1,1 1 1,0-1-1,-1 1 0,1-1 1,-1 1-1,2-2 0,4-4-244,-1 0 0,0 0 0,0-1 0,0 1 0,4-12 0,3-6-428,-2-1 1,-1-1-1,-1 0 1,-1 0-1,-2 0 1,0-1-1,-2 0 1,-1 0-1,-1 0 1,-1 0-1,-1 0 1,-6-31-1,-5 17 254,12 40 444,0 1 1,0-1-1,-1 1 0,1 0 1,0-1-1,0 1 0,0-1 1,0 1-1,-1 0 0,1-1 1,0 1-1,0 0 0,-1-1 1,1 1-1,0 0 0,-1 0 1,1-1-1,0 1 0,-1 0 1,1 0-1,0-1 0,-1 1 1,1 0-1,0 0 0,-1 0 1,1 0-1,-1 0 1,1 0-1,-1 0 0,0 0 54,0 1 0,0 0 0,1 0 0,-1 0-1,0 0 1,1 0 0,-1 0 0,1 0 0,-1 1 0,1-1 0,-1 0-1,1 0 1,0 0 0,-1 0 0,1 1 0,0 0 0,-1 3 181,0 0 1,0 0-1,0 0 1,1 0-1,0 0 1,0 0-1,0 0 1,0 0-1,1 0 1,0 0-1,0 0 1,4 9-1,-4-11-264,1 0 0,0 0-1,0 0 1,0-1 0,0 1-1,0-1 1,0 0 0,1 1 0,-1-1-1,1 0 1,0 0 0,-1-1-1,1 1 1,0 0 0,0-1 0,0 0-1,0 0 1,0 0 0,1 0-1,-1 0 1,6 0 0,6 0-260,0 0 0,0-1 0,0 0 0,0-1 0,0-1 0,21-5 0,85-30-4527,-133 44 6140,0 1 0,1 1 0,-20 18 1,7-5 709,-28 35 1,49-54-1843,0 1 0,0 0 0,1 1 1,-1-1-1,1 0 0,-2 6 0,4-9-169,0 0 0,0-1 0,0 1 0,-1 0 0,1-1 0,0 1 0,0 0 0,0-1 0,0 1 0,0 0 0,0-1 0,1 1 1,-1 0-1,0-1 0,0 1 0,0 0 0,1-1 0,-1 1 0,1 1 0,0-2-17,-1 1 0,1-1-1,0 1 1,0-1 0,-1 1 0,1-1 0,0 0 0,0 1 0,0-1 0,0 0 0,0 0 0,-1 0 0,1 1-1,0-1 1,0 0 0,0 0 0,0 0 0,0 0 0,1-1 0,13-1-150,1-1 0,-1 0 0,0-1 0,18-8 0,35-9-678,-61 20 756,-1 0 0,1 0 0,0 0 1,0 1-1,0 0 0,0 0 0,13 3 0,-19-2 57,1-1-1,0 0 0,0 1 0,0 0 0,0 0 0,0-1 0,0 1 1,-1 0-1,1 0 0,0 0 0,-1 1 0,1-1 0,-1 0 0,1 1 1,-1-1-1,0 1 0,1-1 0,-1 1 0,0 0 0,0-1 0,1 4 0,-1-1 41,0-1-1,0 1 0,-1-1 0,1 1 1,-1 0-1,0-1 0,0 1 0,0 0 1,-1-1-1,1 1 0,-2 4 0,-1 3 150,-1 0-1,0 0 0,0-1 1,-1 1-1,-1-1 0,-9 14 0,14-22-151,-12 15 524,-28 30 0,38-44-535,0 0 1,0 0-1,0 0 1,0 0 0,-1-1-1,1 0 1,-1 1 0,0-1-1,0-1 1,0 1 0,0 0-1,0-1 1,0 0 0,0 0-1,0 0 1,-7 0-1,10-1-73,-1 0 0,1 0 0,0-1 0,0 1 0,0 0-1,0-1 1,0 1 0,0-1 0,0 1 0,0-1 0,0 0 0,0 1-1,0-1 1,0 0 0,0 0 0,0 0 0,1 0 0,-1 1-1,0-1 1,1 0 0,-1 0 0,0 0 0,1 0 0,-1-1-1,1 1 1,0 0 0,-1 0 0,1 0 0,0 0 0,0 0-1,0 0 1,0-1 0,0 1 0,0 0 0,0 0 0,0 0-1,0 0 1,1-3 0,0-5-504,1 0 0,0-1 0,6-13 1,-7 21 470,9-25-794,23-43 1,-3 17-219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19532,'-51'117'4386,"34"-80"-3247,0 1-1,3 0 1,-16 63 0,29-95-1048,0 1 1,0-1-1,0 1 1,1-1 0,0 1-1,1 0 1,0 8-1,0-13-75,-1 0-1,1 0 0,0-1 1,0 1-1,-1 0 0,1 0 1,0 0-1,1-1 0,-1 1 1,0 0-1,0-1 0,1 1 1,-1-1-1,1 1 0,-1-1 1,1 0-1,0 0 1,-1 0-1,1 0 0,0 0 1,0 0-1,0 0 0,0 0 1,0-1-1,0 1 0,3 0 1,8 0-53,1 0 1,-1-1 0,1-1 0,0 0-1,-1 0 1,16-5 0,-14 3-64,-1 1 1,1 0 0,0 1-1,27 1 1,-40 0 86,1 1 0,-1-1 0,0 0 0,1 1 0,-1 0 0,0-1 0,0 1 1,1 0-1,-1 0 0,0 0 0,0 0 0,0 1 0,0-1 0,-1 1 0,1-1 0,0 1 0,0-1 1,-1 1-1,1 0 0,-1 0 0,0 0 0,1 0 0,-1 0 0,0 0 0,0 0 0,1 4 0,-1 1 12,0-1 0,0 1-1,-1-1 1,0 1 0,0-1 0,0 1-1,-3 12 1,5-14 88,5-9-32,8-9 12,4-12-23,-1 0-1,-1-1 0,-2-1 0,0 0 0,-2-1 1,-1-1-1,11-42 0,-19 57-26,-3 10 60,-1 6 33,-6 33 173,5-27-229,1 0 1,0-1 0,1 1-1,0-1 1,0 1-1,0-1 1,5 15 0,-5-20-42,0 0 1,-1 0 0,1 0 0,0 0-1,0 0 1,1 0 0,-1 0 0,0-1-1,1 1 1,-1 0 0,1-1 0,-1 1-1,1-1 1,-1 0 0,1 0 0,0 1-1,0-1 1,0 0 0,0 0 0,0-1-1,0 1 1,0 0 0,0-1 0,0 1-1,0-1 1,0 1 0,1-1 0,-1 0 0,0 0-1,0 0 1,0 0 0,3-1-1,2-1 4,0 0-1,0-1 1,0 0-1,0 0 1,-1 0-1,0-1 1,1 0-1,-2 0 0,1 0 1,0-1-1,-1 0 1,0 0-1,0-1 1,7-8-1,0-3 3,0-1 1,-1 0-1,15-35 1,-18 31-30,-8 19-7,-6 15 6,-7 16 40,-17 53 0,26-68-30,1 1 1,0 0-1,1-1 1,0 1 0,1 0-1,1 20 1,0-32-65,1 0 1,-1 0-1,0-1 0,0 1 1,1 0-1,-1 0 0,1 0 1,-1-1-1,1 1 0,0 0 1,0-1-1,0 1 0,0-1 1,0 1-1,0-1 0,0 1 1,0-1-1,1 0 0,-1 1 1,0-1-1,1 0 0,-1 0 1,1 0-1,0 0 0,2 1 1,-1-1-82,0-1 1,0 1-1,0-1 1,-1 0-1,1 0 1,0 0-1,0 0 1,0 0-1,0-1 1,0 1-1,-1-1 1,1 0-1,0 0 1,-1 0 0,6-2-1,6-7-607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20036,'-2'64'3305,"-13"67"-1,-1 11-1021,15-115-1922,0 1 1,2-1-1,5 31 0,-5-53-338,-1-1 0,1 0 0,0 1 0,0-1 0,1 0-1,-1 0 1,1 0 0,0 0 0,0 0 0,0 0 0,1-1 0,-1 1-1,1-1 1,0 1 0,0-1 0,0 0 0,5 4 0,-4-6-32,-1 1 1,1 0 0,0-1 0,0 0-1,0 0 1,0 0 0,0 0-1,0-1 1,0 1 0,0-1-1,0 0 1,0 0 0,0-1-1,0 1 1,0-1 0,0 0-1,0 0 1,7-3 0,18-8-193,-1-2 0,0 0 1,-1-2-1,34-27 1,15-7-388,-73 48 558,2-1-40,1-1-1,0 1 1,0 0-1,7-2 1,-12 5 59,0 0-1,0-1 1,0 1 0,0 0 0,0-1 0,0 1 0,0 0 0,0 0 0,0 0 0,0 0 0,0 0 0,0 0 0,0 0 0,0 0 0,0 1 0,0-1 0,0 0 0,0 1 0,0-1 0,0 1 0,0-1 0,0 1 0,-1-1 0,1 1 0,0-1 0,0 1 0,0 0 0,-1-1 0,1 1 0,0 0 0,-1 0 0,1 0-1,0 0 1,0 1 0,0 2 15,0 1-1,1-1 0,-2 1 1,1 0-1,-1-1 0,1 1 1,-1 0-1,0 0 0,-2 6 0,-8 43 207,5-31-38,-1 0 0,-1-1-1,-1 0 1,-2-1 0,0 0 0,-1 0-1,0-1 1,-21 26 0,29-43-138,0 0 1,0 0-1,0 0 1,-1 0-1,1 0 1,-1-1-1,1 0 0,-1 1 1,0-1-1,0-1 1,0 1-1,0-1 1,-1 1-1,1-1 1,-8 1-1,10-2-68,-1 0 0,0 0 0,1 0 0,-1-1 0,1 1 0,-1-1 0,1 0-1,0 1 1,-1-1 0,1 0 0,0 0 0,-1-1 0,1 1 0,0 0 0,0-1 0,0 1 0,0-1-1,0 0 1,1 0 0,-1 1 0,0-1 0,1 0 0,-1 0 0,1-1 0,0 1 0,0 0 0,0 0-1,-1-4 1,0 1-289,0 0-1,1 0 1,0-1-1,0 1 1,0 0-1,1-1 1,-1 1-1,2 0 1,-1-1 0,0 1-1,1 0 1,0-1-1,2-5 1,0 2-132,0 0 0,0 1 1,1 0-1,0 0 1,1 0-1,10-14 0,14-13-1008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3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72 428 22309,'-17'43'1612,"-22"65"194,35-94-1445,1 1 0,0 0 0,0 0 0,2 0 0,-1 19 0,2-31-301,1 1 0,-1-1 1,0 1-1,1-1 0,0 0 0,0 1 1,0-1-1,0 0 0,0 1 1,1-1-1,1 4 0,-2-6-47,0 0 1,0 0-1,0 0 0,0 0 0,0 0 1,1-1-1,-1 1 0,0 0 0,0 0 0,0-1 1,1 1-1,-1-1 0,0 1 0,1-1 0,-1 1 1,0-1-1,1 0 0,-1 0 0,1 0 1,-1 0-1,0 0 0,1 0 0,-1 0 0,1 0 1,-1 0-1,0-1 0,1 1 0,1-1 1,6-3-7,1 0 1,-1 0-1,-1-1 1,1 0-1,-1-1 1,1 1-1,-2-2 1,14-12 0,-2-1-91,32-44 0,-32 37-57,18-35 0,-31 52 80,-1-1-1,0 0 1,-1-1 0,0 1-1,-1-1 1,3-19-1,-6 29 39,0-1 0,0 1 0,0-1 0,0 1 0,0-1 0,-1 0 0,1 1 0,-2-4-1,2 6 18,0-1 0,0 1 0,-1 0 0,1-1 0,0 1 0,-1-1 0,1 1 0,0-1 0,-1 1 0,1 0 0,-1-1 0,1 1 0,0 0 0,-1-1 0,1 1 0,-1 0 0,1 0 0,-1 0 0,1-1 0,-1 1 0,1 0 0,-1 0 0,1 0 0,-1 0 0,0 0 0,1 0 0,-1 0 0,1 0 0,-1 0 0,1 0 0,-1 0 0,1 0 0,-1 0 0,1 1 0,-1-1 0,1 0 0,-1 0 0,1 0 0,-1 1 0,1-1 0,-1 0 0,1 1 0,0-1 0,-1 0 0,1 1 0,-1 0 0,-5 4 13,1 0 0,0 0 0,0 0 0,0 1 0,0 0 0,1 0 0,0 0 0,0 1 0,1-1 1,-3 9-1,1-3 45,0 0 0,1 0 0,1 1 0,0-1 1,-1 15-1,4-23-34,0 0 1,-1-1-1,2 1 0,-1-1 1,0 1-1,1-1 1,0 1-1,1 5 0,-1-8-12,-1 0-1,1 0 0,-1 0 1,1 0-1,0 1 0,0-2 0,-1 1 1,1 0-1,0 0 0,0 0 0,0 0 1,0 0-1,0-1 0,0 1 0,0 0 1,0-1-1,1 1 0,-1-1 1,0 0-1,0 1 0,0-1 0,1 0 1,-1 1-1,0-1 0,0 0 0,0 0 1,1 0-1,-1 0 0,2-1 0,5 0 4,-1-1-1,1 1 0,-1-2 0,0 1 1,0-1-1,0 0 0,11-7 0,46-34-40,-60 41 28,24-20-40,-1-1 0,-1-1 0,-2-1 0,0-2 0,-2 0 0,-1-1 0,-1-2 0,-2 0 0,-1 0 0,-1-2 0,16-49 0,-28 68 51,0-1-1,0 1 1,-1-1-1,1-27 1,-4 40-2,1 1 1,-1-1-1,0 1 1,0-1-1,0 1 1,0 0-1,-1-1 1,1 1-1,0-1 1,-1 1-1,1 0 1,-1-1-1,1 1 1,-1-1 0,1 1-1,-1 0 1,0 0-1,0 0 1,0-1-1,-1 0 1,2 2-1,-1 0 0,1 0 1,-1-1-1,1 1 0,-1 0 1,1 0-1,-1 0 0,1 0 1,-1 0-1,0 0 0,1 0 0,-1 0 1,1 0-1,-1 0 0,1 0 1,-1 0-1,1 1 0,-1-1 1,1 0-1,-2 1 0,-15 13 155,3 3 45,1 0 0,0 1 0,1 1 0,-15 32 0,9-10 169,-17 56 1,31-86-314,1 0 0,0 0 1,1 1-1,1-1 0,0 0 0,0 1 1,2 17-1,-1-24-66,1 0-1,0 0 1,0-1 0,1 1 0,-1 0-1,1-1 1,0 1 0,1-1 0,-1 1 0,1-1-1,-1 0 1,1 0 0,0 0 0,1-1-1,-1 1 1,1-1 0,0 1 0,-1-1-1,9 4 1,-8-4-40,1-1 0,0 0 0,0 0 0,0 0 0,0 0 0,0-1 0,0 1 0,0-1 0,1-1 0,-1 1 0,0-1 0,1 0 0,-1 0 0,0-1 0,0 1 0,1-1 0,-1 0 0,0-1 0,0 1 0,0-1 0,0 0 0,0 0 0,0-1 0,5-3 0,-6 4 32,-1-1 1,1 0-1,0 0 0,-1-1 0,0 1 1,0-1-1,0 0 0,0 0 1,-1 0-1,1 0 0,-1 0 0,0 0 1,0 0-1,-1-1 0,1 1 1,-1-1-1,0 0 0,0 1 0,0-1 1,-1 0-1,0 0 0,0 1 1,0-1-1,0 0 0,-1 1 0,0-1 1,-2-6-1,2 7 53,0 1 1,-1-1-1,0 1 0,0 0 1,0-1-1,0 1 1,0 0-1,0 0 0,-1 1 1,0-1-1,-3-3 0,5 5-21,0 1 0,0-1 0,0 0 1,0 1-1,0-1 0,0 0 0,0 1 0,0-1 0,0 1 0,0 0 0,0-1 0,0 1 0,0 0 0,0 0 0,0-1 0,0 1 0,-1 0 0,1 0 0,0 0 0,0 0 0,0 1 0,0-1 0,0 0 0,0 0 0,-1 1 0,1-1 0,0 0 0,0 1 0,0-1 0,0 1 0,0 0 0,0-1 0,1 1 0,-1 0 0,0 0 0,0-1 0,0 1 0,1 0 0,-1 0 0,0 0 0,0 1 1,0-1-11,1 0 1,-1 0 0,1 0 0,-1 0 0,1 0 0,0 0-1,-1 0 1,1-1 0,0 1 0,0 0 0,0 0 0,-1 0 0,1 0-1,0 0 1,1 0 0,-1 0 0,0 0 0,0 0 0,0 0-1,0 0 1,1 0 0,-1 0 0,0 0 0,1 0 0,-1 0-1,1 0 1,-1 0 0,1-1 0,0 1 0,-1 0 0,1 0 0,0-1-1,-1 1 1,1 0 0,0-1 0,0 1 0,0-1 0,-1 1-1,1-1 1,1 1 0,2 1-15,1 0-1,-1 0 1,0-1 0,0 1-1,1-1 1,-1 0 0,0 0-1,6 0 1,8-1-85,-1-1 0,1 0 0,-1-2 0,0 0 0,0 0 0,23-9 0,97-45-583,-128 52 632,-1 1 27,-7 3 18,1 0 1,-1 0-1,1 1 1,-1-1-1,1 0 1,0 1-1,-1-1 1,1 1-1,0-1 1,-1 1-1,1 0 1,0-1-1,0 1 1,-1 0-1,3 1 1,-3-1-3,-1 0 0,0 0 1,0 0-1,0 0 0,0 0 0,0 0 1,0 0-1,0 0 0,0 0 1,0 0-1,0 1 0,0-1 1,1 0-1,-1 0 0,0 0 0,0 0 1,0 0-1,0 0 0,0 0 1,0 0-1,0 1 0,0-1 1,0 0-1,0 0 0,0 0 0,0 0 1,0 0-1,0 0 0,0 1 1,0-1-1,0 0 0,0 0 0,0 0 1,0 0-1,0 0 0,-1 0 1,1 0-1,0 0 0,0 1 1,0-1-1,0 0 0,0 0 0,0 0 1,0 0-1,0 0 0,0 0 1,0 0-1,-1 0 0,1 0 1,0 0-1,0 0 0,0 0 0,0 0 1,0 0-1,-16 23 479,-16 30 0,27-43-383,0 0 0,1 0 0,0 0 0,1 0 1,0 1-1,-2 15 0,5-24-88,0-1 1,0 1-1,-1 0 1,1-1-1,0 1 1,1 0-1,-1 0 1,0-1-1,0 1 0,1 0 1,-1-1-1,1 1 1,-1 0-1,1-1 1,2 4-1,-3-5-17,1 1-1,0 0 0,-1-1 1,1 1-1,0-1 0,0 1 1,-1-1-1,1 1 0,0-1 1,0 1-1,0-1 0,0 0 1,0 0-1,0 1 1,0-1-1,0 0 0,0 0 1,0 0-1,-1 0 0,3 0 1,2-1-96,-1 0 0,0 0 1,0-1-1,0 1 1,0-1-1,0 0 1,0 0-1,0 0 0,0-1 1,5-4-1,0-2-459,1 0-1,-2-1 1,1-1 0,-1 1-1,-1-1 1,0-1-1,-1 1 1,0-1 0,0 0-1,6-25 1,-5 14-406,-2-1 0,0 0 1,-2 1-1,0-2 0,-2-25 0,-1 35 737,-1 0 0,-5-27 0,5 39 351,1-1-1,-1 1 0,0-1 1,0 1-1,-1-1 0,1 1 1,-1 0-1,0 0 1,0 0-1,0 0 0,0 0 1,0 0-1,0 0 0,-1 1 1,1-1-1,-1 1 0,-4-3 1,6 4-8,0 1-1,0-1 1,0 1 0,0-1 0,0 1 0,0 0 0,0-1 0,0 1 0,-1 0 0,1 0 0,0 0 0,0 0 0,0 0 0,-1 0 0,1 0 0,0 0 0,0 0 0,0 1-1,0-1 1,-1 0 0,1 1 0,0-1 0,0 1 0,-1 0 0,0 1 76,0-1-1,1 1 1,-1-1-1,1 1 1,0 0-1,-1 0 1,1 0-1,0-1 1,0 1-1,0 0 1,0 1-1,-1 2 1,1-1-16,0 0 0,0 0 0,0 1 0,0-1 0,1 0 0,0 1 0,0-1 0,0 1 0,0-1 0,0 1 0,1-1 0,0 0 0,2 6 0,-1-6-213,1 0-1,0 0 1,0 0-1,1 0 1,-1-1 0,1 1-1,-1-1 1,1 0 0,0 0-1,0 0 1,1-1-1,-1 0 1,0 1 0,1-1-1,0-1 1,8 3-1,8 1-531,0-1-1,33 3 1,-40-6 342,8 1-114,-7-1 181,-1 0-1,1 1 1,0 1 0,15 5 0,-27-8 231,0 1 1,-1 0 0,1 0 0,-1 0 0,1 0 0,-1 1 0,1-1 0,-1 1 0,0 0 0,0-1-1,0 1 1,0 0 0,0 0 0,0 0 0,-1 0 0,1 1 0,0-1 0,-1 0 0,0 1-1,0-1 1,0 1 0,0 0 0,0-1 0,0 1 0,0 0 0,-1-1 0,0 1 0,1 4 0,-2 2 323,-1 1 1,0-1 0,0 1 0,-1-1 0,-1 0 0,1 0 0,-1 0 0,-1-1-1,-9 16 1,-5 10 690,19-34-1059,-1 1 0,1-1-1,0 1 1,-1-1-1,1 1 1,0 0 0,-1-1-1,1 1 1,0-1 0,0 1-1,0 0 1,0-1-1,0 1 1,0 0 0,-1-1-1,2 1 1,-1 0 0,0-1-1,0 1 1,0 0 0,0-1-1,0 2 1,1-2-12,-1 0 1,1 0-1,-1 0 0,1 1 1,-1-1-1,1 0 0,-1 0 1,1 0-1,-1 0 1,0 0-1,1 0 0,-1 0 1,1 0-1,-1 0 1,1 0-1,-1 0 0,1 0 1,-1 0-1,1 0 1,-1-1-1,2 1 0,28-16-5,-29 16-16,104-74-921,4-2-641,-106 74 1500,0 0 0,0 1 0,0-1 0,0 1 0,0 0 0,0 0-1,3-1 1,-5 2 61,-1 0 0,0 0 0,1 0 0,-1 0 0,0 0-1,1 0 1,-1 0 0,0 0 0,1 0 0,-1 0 0,0 1 0,1-1-1,-1 0 1,0 0 0,1 0 0,-1 0 0,0 0 0,0 1 0,1-1-1,-1 0 1,0 0 0,1 0 0,-1 1 0,0-1 0,0 0 0,1 1-1,-2 13-25,-8 20-215,7-25 49,0-1 1,0 1-1,-1 0 0,0-1 1,-1 1-1,-5 8 0,0-6-164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6:5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25 644 12819,'-5'2'2243,"5"-4"-543,3-8-1069,4-26 821,-1 0 0,0-56 1,-8-74-569,1 104-772,0 53-100,1-21 167,-9-58 0,7 81 104,2 7-276,1 0-1,-1 0 0,0 0 0,0 0 1,0 0-1,0 0 0,0 0 0,0 0 1,0 0-1,0 0 0,0 0 0,1 0 0,-1 0 1,0 0-1,0 0 0,0 0 0,0 0 1,0 0-1,0-1 0,0 1 0,0 0 1,0 0-1,0 0 0,1 0 0,-1 0 1,0 0-1,0 0 0,0 0 0,0 0 0,0 0 1,0 0-1,0 0 0,0 0 0,0-1 1,0 1-1,0 0 0,0 0 0,0 0 1,0 0-1,0 0 0,0 0 0,0 0 1,0 0-1,0 0 0,0-1 0,0 1 0,0 0 1,0 0-1,0 0 0,0 0 0,0 0 1,0 0-1,0 0 0,0 0 0,0 0 1,0-1-1,0 1 0,12 3 21,-4-3-11,1-1 0,-1 1 1,0-1-1,0-1 0,0 0 0,0 0 1,15-6-1,29-7 19,-20 12-21,1 2 0,-1 1 0,0 2 0,63 11-1,-22-3 14,-57-9-22,0 0 1,0-1-1,1-1 0,-1 0 0,0-2 0,0 1 1,0-2-1,-1 0 0,21-9 0,-14 5-2,0 0-1,1 2 1,0 0-1,0 1 1,0 2-1,0 0 1,0 2-1,1 0 1,27 4-1,51 16 1,-81-13-2,1-1-1,1-1 1,-1-1-1,0-1 1,1 0-1,0-2 1,23-3-1,-30 1 1,-1 0 0,1 2-1,0-1 1,0 2 0,27 4 0,73 24 6,-57-12-4,-23-10 5,0-1 0,1-2 0,-1-1 0,1-2 1,-1-2-1,1-1 0,-1-2 0,0-1 0,37-11 0,-45 7 5,0 0 1,45-24-1,-54 23-7,0 1-1,0 0 1,1 2-1,0 0 1,0 2-1,0 0 1,22-2-1,-41 7 0,0 0-1,0-1 1,0 1-1,0 0 1,1 0-1,-1 0 1,0 0-1,0 0 1,0 1-1,0-1 1,0 0-1,0 0 1,0 1-1,0-1 1,0 0-1,0 1 1,0-1-1,0 1 1,0 0-1,1 0 1,-1 1 15,-1-1 0,1 1-1,-1 0 1,0-1 0,0 1 0,0-1 0,1 1 0,-2 0 0,1-1-1,0 1 1,-1 2 0,1-2-15,0 7 7,1 1 1,0-1 0,1 0-1,0 1 1,4 12 0,-1-5-7,5 22 3,40 133 294,-45-158-214,0-1-11,0 1-1,4 20 0,-8-29-69,-1-1 0,1 1-1,-1 0 1,0 0 0,0 0-1,-1 0 1,1 0 0,-1 0-1,0 0 1,-4 9 0,5-13-6,-1 0 0,0 0 0,1 0 1,-1 1-1,0-1 0,1 0 0,-1-1 1,0 1-1,0 0 0,0 0 0,0 0 1,0 0-1,0-1 0,0 1 0,0 0 1,0-1-1,0 1 0,-1-1 0,1 1 1,0-1-1,0 0 0,0 0 0,-1 1 1,1-1-1,0 0 0,0 0 0,-1 0 0,1 0 1,0 0-1,-2-1 0,-5 0 13,-1-1-1,1 0 1,-14-6-1,-3-1-1,16 8-14,0 0 1,-1 0 0,1 1-1,0 0 1,0 1 0,0 0-1,0 0 1,-12 4 0,-8 4-14,-33 15 0,40-14 10,0-1 0,-42 9 0,23-13 2,-1-1 1,1-3-1,-1-1 0,-48-7 1,-80 0-14,149 8 15,0 1 0,0 1 0,0 1 0,0 0-1,1 2 1,-24 9 0,33-10-3,-1-1 0,0 0 0,0-1 0,-1 0 0,1-1-1,-1 0 1,0-1 0,1 0 0,-1-1 0,0-1 0,1 0 0,-1 0 0,1-2 0,-21-5-1,14 4 5,-1 1 0,0 0 0,1 2-1,-1 0 1,0 1 0,0 1-1,-24 5 1,19-3 1,-1-1 1,0-1-1,-37-3 0,31-4-17,-51-16-1,43 10 16,37 11 0,-1 0-1,1 1 0,0 0 0,0-1 1,-1 1-1,1 0 0,0 1 1,0-1-1,-1 0 0,1 1 0,0 0 1,0 0-1,-6 2 0,-1 2-1,0 1 0,-16 10 0,19-10 0,-1-1-1,1-1 1,-1 1 0,0-1-1,-13 4 1,2-5 6,0-1 0,-1 0-1,0-2 1,1 0 0,-31-5 0,19 2-5,20 3-2,-26-3 11,-63-12 0,89 12-15,1 1 0,0-2 0,0 1 0,0-2 0,0 1 0,0-1 0,1-1-1,0 0 1,0 0 0,-12-12 0,20 18 5,0 0 1,0 1-1,0-1 0,0 0 0,1 1 1,-1-1-1,0 1 0,0-1 0,1 1 1,-1-1-1,0 1 0,1-1 0,-1 1 1,0 0-1,1-1 0,-1 1 1,1 0-1,-1 1 0,-5 5-237,5-7 206,0 0 0,1 1 0,-1-1 0,1 0 0,-1 1 0,0-1 0,1 0 0,-1 0 0,0 1 0,0-1 0,1 0 0,-1 0 0,0 0 0,1 0 0,-1 0 0,0 0 0,0 0-1,1 0 1,-1-1 0,0 1 0,1 0 0,-1 0 0,0 0 0,1-1 0,-1 1 0,0 0 0,1-1 0,-1 1 0,0-1 0,-1-1 19,1 1-1,0-1 1,0 0 0,-1 1-1,1-1 1,0 0-1,0 0 1,1 0 0,-2-3-1,-4-14-257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7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943 106 9410,'-18'-4'357,"0"0"1,-1 1-1,1 1 0,-1 0 1,0 2-1,0 0 0,-33 5 1,27 0-75,0 0 1,1 2-1,0 1 0,0 1 1,-29 15-1,17-4-108,1 2 0,1 2 0,1 0 0,1 3 0,1 0 0,2 2 0,-27 33 0,23-20-105,2 2-1,2 1 1,2 1 0,2 1 0,2 2 0,2 0 0,-17 60 0,18-35-71,3 0 1,3 2-1,4 0 0,-2 107 1,13-123-2,3-1 1,3 0 0,2 0 0,19 69-1,87 225-12,-75-238 11,-5-19 3,50 100 1,-59-146-6,2-1 1,2-2 0,58 70 0,62 52-5,26 30 10,-121-137-4,2-3 0,106 87 0,-114-108-30,1-3-1,2-3 0,1-1 0,72 30 0,-100-52 23,0 0-1,1-2 0,-1-1 0,1-1 0,1-1 0,-1-1 0,1-1 1,-1-2-1,1 0 0,-1-2 0,1-1 0,-1-1 0,0-1 0,0-2 1,-1 0-1,1-2 0,-2 0 0,1-2 0,-2-1 0,1-1 0,-2-1 1,0 0-1,0-2 0,-1-1 0,-1 0 0,33-39 0,-8-2 16,-2-2 0,48-92 0,50-141 10,-100 197-7,-5-1 1,-4-2 0,-4-1 0,-4-2 0,-5 0-1,5-108 1,-18 101 47,-5-1 1,-5 0-1,-4 0 0,-6 1 0,-35-142 0,33 196 74,-3 0 0,-2 2-1,-3 0 1,-2 1 0,-2 2 0,-2 1-1,-43-54 1,18 35 115,-3 3 1,-4 2-1,-1 3 0,-76-53 0,80 70-153,-2 3-1,-2 3 1,-106-47-1,84 50-552,-2 4 1,-131-29-1,188 52 209,-58-4 0,34 13-56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4 891 13427,'-1'2'108,"0"-1"0,1 1 0,-1-1 0,1 1 0,0-1 0,0 1 0,-1 0 0,1-1 0,0 1 0,0 0 0,1 2 0,-1 3 48,0 21 180,2 0-1,0-1 0,8 33 0,25 82 278,-19-86-398,-14-44-180,55 189 402,-42-158-365,1-1 0,35 64 0,-48-101-57,-1-1 1,1 1 0,0-1-1,0 0 1,0 0-1,1 0 1,-1 0 0,1-1-1,0 1 1,5 2 0,-8-5-7,0 0 1,1-1-1,-1 1 1,0-1 0,0 0-1,1 1 1,-1-1 0,0 0-1,1 0 1,-1 0-1,0 0 1,1 0 0,-1 0-1,0 0 1,0 0-1,1-1 1,1 0 0,-1 0 6,1 0 1,-1 0-1,0-1 1,0 1-1,0-1 1,0 0-1,0 1 1,0-1-1,0 0 1,0 0-1,2-4 1,15-25 108,-1-1 1,-1-1 0,-2-1 0,17-53-1,-26 70-92,143-457-36,-85 257-479,115-382-597,-132 433 675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15915,'3'0'2097,"-2"7"-969,-1 6-440,0 10 1897,-1 1-993,0 11-608,-1-2-199,2 5-313,4-3-144,2-5-376,1-6-200,2-7-561,1-4-215,-4-11-2248,-3-2 2695,-8-10-479,-3 0-320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6 208 7026,'0'0'11,"0"0"0,-1 0 0,1 0 1,0 0-1,0 0 0,0 0 0,0 0 1,-1 0-1,1 0 0,0 0 0,0 0 1,0 0-1,0 0 0,-1 0 0,1 0 1,0 0-1,0 0 0,0 0 0,0 0 1,0 1-1,-1-1 0,1 0 0,0 0 1,0 0-1,0 0 0,0 0 1,0 0-1,-1 0 0,1 0 0,0 1 1,0-1-1,0 0 0,0 0 0,0 0 1,0 0-1,0 0 0,0 1 0,0-1 1,0 0-1,0 0 0,0 0 0,0 0 1,0 1-1,0-1 0,0 0 0,0 0 1,0 0-1,0 0 0,0 1 0,0-1 1,0 0-1,0 0 0,0 0 1,0 1-1,12 5 140,25 5-282,-34-10 152,189 61-229,-52-15 438,-87-34 87,1-3 0,89 6 0,-99-12-103,43 2 298,0-4 1,0-4 0,0-4 0,96-18 0,-48 1-93,220-9-1,-252 31-285,0-5 0,-1-4 0,120-27 0,47-34 118,103-24 34,-235 60-271,-84 19 244,1 3 1,61-7-1,-112 20-141,-1 0 0,1 0-1,0 0 1,0 1 0,-1-1-1,1 1 1,0-1 0,-1 1 0,1 0-1,-1 0 1,1 0 0,-1 0 0,0 1-1,1-1 1,-1 1 0,0-1 0,0 1-1,0 0 1,3 3 0,8 6-593,-13-11 472,1 0-1,-1 0 0,0 0 0,1 1 1,-1-1-1,0 0 0,0 0 0,1 0 1,-1 1-1,0-1 0,0 0 0,1 1 1,-1-1-1,0 0 0,0 0 0,0 1 1,1-1-1,-1 0 0,0 1 1,0-1-1,0 0 0,0 1 0,0-1 1,0 0-1,0 1 0,0-1 0,0 0 1,0 1-1,0-1 0,0 1 0,0-1 1,0 0-1,0 1 0,0-1 0,0 0 1,0 1-1,0-1 0,-1 0 0,1 1 1,0-1-1,0 0 0,0 0 0,-1 1 1,1-1-1,0 0 0,-1 1 0,-18 7-112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2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112 290 10138,'-30'3'2094,"-51"-3"0,123 8-2052,0 2-1,-1 2 1,0 1 0,47 23 0,14 4 17,-28-14-12,1-4 0,99 17 0,-118-31-33,0-3 0,1-2 0,110-8 0,-93-5 3,0-3 0,-1-3 0,82-30-1,207-95 122,112-34 95,-355 146-184,2 5 1,180-12 0,251 18-62,-446 17-1,-11 0 15,150 19 0,-197-11 24,-1 3 0,0 1 0,-1 3 1,-1 1-1,48 24 0,-37-9-13,-38-18-145,2-2 1,32 13 0,-50-22 122,0-1 1,1 1-1,-1-1 1,0 1 0,0-1-1,0 0 1,1 1-1,-1-1 1,0 0-1,0-1 1,1 1 0,-1 0-1,0-1 1,0 1-1,0-1 1,1 0 0,-1 0-1,0 0 1,0 0-1,0 0 1,0 0 0,3-3-1,7-18-119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2653 1680 12627,'-9'-20'643,"5"10"-734,0 1 0,0-1 0,0 0 0,2 0 1,-1 0-1,1-1 0,0-11 0,44 61 4101,-27-29-3828,0 0-1,0-1 1,1-1 0,0-1-1,1 0 1,-1-1 0,1 0-1,0-2 1,30 5 0,14-3-171,91-1 0,-59-4 104,638 8 141,379-64 121,-825 36-378,764-36 54,-936 54-53,248-8-21,-343 8 19,18-1 3,63-11-1,-90 11 6,0 0-1,0-1 1,-1 1-1,1-2 1,0 1 0,-1-1-1,0-1 1,0 1-1,-1-1 1,1-1 0,-1 0-1,10-9 1,-13 10-2,0-1 0,0-1 1,0 1-1,0 0 0,-1-1 1,0 0-1,2-10 0,12-52-22,-12 41 8,90-530-117,-74 415 113,-21 142 14,38-339 0,-38 328 6,0 1 0,0 0 0,-1-1 0,-1 1-1,0 0 1,-1 0 0,-7-21 0,9 29 0,0 0 0,0 1 1,-1-1-1,1 1 0,-1-1 0,0 1 0,0 0 1,1-1-1,-2 1 0,1 0 0,0 0 0,0 1 1,-1-1-1,1 0 0,0 1 0,-1-1 0,0 1 1,1 0-1,-1 0 0,0 0 0,0 0 1,0 0-1,1 1 0,-1-1 0,0 1 0,0 0 1,0 0-1,0 0 0,0 0 0,0 0 0,0 1 1,0-1-1,0 1 0,-4 2 0,-7 2-21,0 1 0,0 1 0,1 0-1,0 1 1,-21 16 0,16-11-262,-33 19 0,28-22 200,-1-1 0,-1-1 0,0-1 0,0-1 0,0-1 0,-1-1 0,1-1 0,-40-2 0,-24-4 110,-94-17 0,182 20-33,-701-106 1,538 79 7,-489-65 147,-412 48-228,420 79-728,137-1 556,112-27 196,-267 13 310,432-7-104,-243-17 1,290-8 12,-226 15 0,363 1 14,-57 12 0,87-12-162,1 0 1,-1 1 0,1 1 0,0 1-1,1 0 1,-28 18 0,36-20-25,1 0 0,0 1 1,0 0-1,1 0 1,0 0-1,0 1 1,0 0-1,1 0 0,0 0 1,0 0-1,1 1 1,0 0-1,0-1 0,1 1 1,-2 11-1,-1 12 10,1 1-1,1 51 1,3-70-8,24 342 35,-7-168-34,1 101 10,11 137-2,-29-421-12,1 7-10,0 0-1,1 0 1,0 0-1,5 16 1,-6-24 7,1 0 0,-1-1-1,1 1 1,0 0 0,-1 0 0,1-1 0,0 1 0,0-1 0,1 1 0,-1-1 0,0 0 0,1 0 0,0 0-1,-1 0 1,1-1 0,0 1 0,0-1 0,0 1 0,6 1 0,5 0-23,0 0-1,1-1 1,-1-1 0,1 0 0,26-2-1,73-14-200,-104 14 193,423-94-1746,-54 9 735,-177 55 1531,313-6 1,208 44 990,-572-4-1424,317 12 92,659-1-324,-157-96-865,-917 76 1031,137-17-127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4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131 213 13107,'-3'0'85,"1"1"0,-1 0 1,1 0-1,-1 0 0,1 0 1,-1 0-1,1 1 0,0-1 1,0 1-1,0-1 0,0 1 1,0 0-1,0 0 0,0 0 1,0 0-1,1 0 0,-3 4 1,-3 5 69,2-1-1,-9 20 1,3 1 104,2 0-1,1 1 0,-7 59 0,0 101 129,15-187-377,-5 457 301,6-283-231,-1-169-76,0-4 0,0 1 1,0-1 0,0 0 0,3 10 0,-3-15-3,0 0 0,1 1 0,-1-1 0,1 0 0,-1 0 0,1 0 0,-1 0 0,1 0 0,0 0 0,-1 0 0,1 0 0,0 0 0,0 0 0,0 0 0,0-1 0,0 1 0,0 0 0,0 0 0,0-1 0,0 1 0,0-1 0,0 1 0,0-1 0,0 1 0,0-1 0,1 0 0,-1 0 0,2 1 0,7-2 28,0 0-1,0-1 0,0 0 0,0-1 1,0 0-1,0 0 0,-1-1 0,16-9 1,10-2 70,71-27 281,178-45 0,-227 74-348,2 3-1,-1 2 1,1 3-1,118 4 1,-30 15-118,-51-4 40,-1-4 1,132-7-1,-177-4 53,0-2-1,0-2 1,-1-2 0,90-33 0,-126 38 0,-1 0 0,0 0-1,0-2 1,0 1 0,-1-2 0,0 1 0,-1-2 0,19-19 0,-17 13 117,0 0-1,-2-1 0,1-1 0,-2 1 1,11-30-1,-1-5 169,-3-1 1,-2 0-1,-2-2 1,-2 1-1,-3-1 0,-3 0 1,-2-1-1,-2 1 1,-8-62-1,6 97-178,-1 0 0,-1 0 0,-1 0 0,-1 1 0,-11-27 0,15 41-86,-1-1 0,0 0 0,-1 0 0,1 1 0,-1 0 0,0 0 0,-1 0 0,1 0 0,-1 0 0,0 1 0,0 0 0,0 0 0,0 0 0,-1 1 0,0 0 0,0 0 0,0 0 0,0 1 0,0 0 0,-12-3 0,0 4-79,0-1 1,0 2-1,0 1 1,-26 3-1,-32 2-269,10-10 176,0-2 0,-78-19 0,-10-1 153,51 15-27,-1 6 0,0 3 0,0 6 1,-115 17-1,76 3-103,2 6 1,-189 66 0,217-52-855,100-37 755,20-12-27,19-15-64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4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15 13635,'11'-12'789,"-10"10"-461,-2 3-41,-18 21 553,8-3-563,0 0 0,2 0 0,0 1 0,1 1 0,-10 38 0,9-30-112,-90 413 766,45-172-844,20-130-54,-28 133 123,61-263-150,-1-4-2,1 1 1,0 0-1,0-1 1,1 1-1,0 0 1,0 0 0,1 8-1,0-13 0,0 0 0,-1 0 0,1 0 0,0-1 0,0 1 0,0 0-1,0-1 1,1 1 0,-1-1 0,0 1 0,1-1 0,-1 0 0,1 1 0,-1-1 0,1 0 0,0 0-1,-1 0 1,1 0 0,0-1 0,0 1 0,0 0 0,0-1 0,0 1 0,-1-1 0,1 1 0,0-1-1,0 0 1,0 0 0,0 0 0,3-1 0,53 0 77,107-15-1,-76 4-12,213-10-27,189-28-196,-320 11 213,269-97 0,-380 112 117,-1-2 1,63-39 0,-111 58-130,1 0 1,-2 0-1,1-1 1,-1 0 0,-1-1-1,1 0 1,-2-1-1,15-18 1,-18 19-32,0 0 0,0 0 0,-1-1 0,0 0 0,-1 1 0,0-2 0,0 1 0,-1 0-1,-1 0 1,0-1 0,0-16 0,-7-98-13,-39-211-1,24 206-14,17 102 11,4 16 6,-2 1 0,1 0-1,-1 0 1,-1-1-1,0 1 1,-1 1-1,0-1 1,-9-16-1,11 25-1,1 0 0,-1 0 0,0 1 0,0-1 0,0 1-1,0 0 1,0-1 0,0 1 0,0 0 0,0 0 0,0 0 0,0 0-1,0 1 1,-1-1 0,-2 0 0,-40-3 32,16 2-24,-58-13 24,-1 0-15,-121-6 0,-62 30 30,3 22-4,100-11-65,150-18 100,-23 4-28,0-3-1,-1-1 0,-81-6 1,120 3-28,-1 1 0,0-1 1,0 1-1,1-1 0,-1 0 1,0 0-1,1-1 0,0 1 0,-1-1 1,1 0-1,0 0 0,-1 0 1,-3-3-1,0-15 67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0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133 208 10202,'-1'-2'81,"0"-3"250,0 0 0,0 0 1,0 0-1,-5-9 1,6 14-298,0 0 0,0-1 0,0 1 0,0 0 1,-1-1-1,1 1 0,0 0 0,0 0 0,-1-1 1,1 1-1,0 0 0,0 0 0,-1-1 1,1 1-1,0 0 0,-1 0 0,1 0 0,0 0 1,0-1-1,-1 1 0,1 0 0,-1 0 0,1 0 1,0 0-1,-1 0 0,1 0 0,0 0 0,-1 0 1,0 0-1,0 1 43,0-1-1,0 1 1,0 0 0,0-1 0,0 1 0,1 0-1,-1 0 1,0 0 0,0 0 0,1 0 0,-1 0-1,0 0 1,1 0 0,-1 1 0,-10 19 408,2-1 1,1 1 0,0 1 0,-6 29 0,-11 93 164,23-135-597,-11 106 261,4-1-1,8 130 0,34 231-86,-16-273-201,118 1129 154,-81-823-168,-43 1 1,-73 142-54,-2 65-54,63-679 83,1-1-1,2 0 1,1 1-1,2-1 1,14 51-1,-18-82 4,1 0 0,0 0 1,0 0-1,1 0 0,-1 0 0,1-1 0,0 0 0,0 1 0,0-1 0,1 0 0,0 0 1,7 5-1,-5-5-1,0-1 0,0 1 0,0-1-1,1-1 1,-1 1 0,1-1 0,0-1 0,-1 1 0,9 0 0,40 6-23,1-2 0,-1-3 0,0-2 0,1-2 0,68-12 0,-37 0 36,0 3 1,1 4 0,0 4 0,0 3-1,124 19 1,-142-9 30,1-4 0,117-2 0,-164-6-37,0-1-1,1-1 1,-2-2 0,1 0-1,0-1 1,-1-1-1,0-2 1,-1 0 0,0-1-1,0-1 1,29-21 0,-41 24-44,0 0 0,0-1 0,-1 0 0,-1-1 0,0 0 0,0 0 0,-1 0 0,0-1 1,0 0-1,-1-1 0,5-15 0,-4 5-85,-1-1 0,0 1 0,-2-1 0,-1 0 0,1-33 0,-6-76-262,-25-191 1,13 199 417,7 54 2,-57-687 533,56 539-316,29-324 1,7 321-195,9 1 0,77-247 0,-93 393-20,24-78 42,35-222-1,-43-63 163,-37 355 64,-4-1 1,-3 1 0,-23-106-1,17 136-177,-3 1 0,-2 0 0,-2 1 0,-2 1 0,-2 1 0,-3 2 1,-1 0-1,-2 2 0,-57-64 0,74 95-96,-1 0 0,0 1 1,-1 1-1,-1 0 1,0 1-1,0 1 1,-1 0-1,0 1 1,0 1-1,-1 1 0,-21-5 1,-27-4 76,-117-11 0,171 24-91,-611-33 233,292 23-226,284 9-164,1 2-1,-1 2 1,0 2 0,0 2-1,-85 20 1,87-11-12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71 16027,'6'-71'3377,"-8"81"-150,-8 36-2086,1 38-227,4 149 0,25 84-605,-9-171-198,-9-132-202,-1-11 9,-1 0 1,0 0 0,1 0 0,-1 0 0,0 0 0,0 0 0,0 0 0,-1-1 0,1 1 0,-1 0 0,-1 5 0,2-8 47,0 0 1,0 0-1,0 0 0,0 0 1,-1 0-1,1 1 0,0-1 0,0 0 1,0 0-1,0 0 0,0 0 1,0 0-1,0 0 0,-1 0 1,1 0-1,0 0 0,0 0 0,0 0 1,0 0-1,0 0 0,-1 1 1,1-1-1,0 0 0,0 0 1,0 0-1,0 0 0,0 0 1,-1 0-1,1 0 0,0-1 0,0 1 1,0 0-1,0 0 0,0 0 1,-1 0-1,1 0 0,0 0 1,0 0-1,0 0 0,0 0 0,0 0 1,0 0-1,-1 0 0,1-1 1,-7-8-768,-3-14 241,-6-18-106,-3-12-183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31 212 14731,'-9'-15'1198,"6"12"-853,1-1 0,-1 0-1,1 0 1,0 0 0,0 0-1,0-1 1,1 1 0,-1 0-1,0-9 1,2 12-185,0-1 0,1 1-1,-1-1 1,1 1 0,0 0 0,-1-1-1,1 1 1,0 0 0,0-1 0,0 1-1,0 0 1,0 0 0,0 0 0,0 0-1,0 0 1,0 0 0,2-1 0,27-15 964,-19 11-718,15-8-107,1 1-1,0 2 0,1 1 0,0 0 0,42-6 1,-38 10-826,1 2 0,46-1 1,-27 3-657,-49 0 695,-5-7-180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8 192 15011,'9'-49'2255,"25"-75"1,-34 122-2135,1 1 0,-1 0 1,1-1-1,-1 1 0,1-1 1,0 1-1,-1 0 0,1-1 1,0 1-1,0 0 0,0 0 1,1-2-1,2 8 839,-2 12-406,-35 455 1736,11-248-1648,17-175-489,2-31-85,1 0 0,1 0 0,1 1 0,0-1 1,5 27-1,-5-45-63,0 1 0,0 0 1,0 0-1,0 0 0,0 0 0,1-1 1,-1 1-1,0 0 0,0 0 0,1-1 1,-1 1-1,1 0 0,-1 0 0,1-1 1,-1 1-1,1 0 0,-1-1 0,1 1 1,0-1-1,1 2 0,-2-2-1,1 0-1,-1 0 1,1 0-1,-1 0 1,1-1-1,0 1 1,-1 0 0,1 0-1,-1 0 1,1 0-1,-1-1 1,1 1-1,0 0 1,-1 0-1,0-1 1,1 1-1,-1-1 1,1 1-1,-1 0 1,1-1-1,-1 1 1,1-1 0,23-36 94,-23 35-95,76-173 190,-11 23-11,-66 150-178,1 1-1,-1 0 1,1 0-1,-1-1 1,1 1-1,0 0 1,0 0-1,0 0 1,-1 0-1,1 0 1,0 0-1,0 0 1,1 0-1,-1 0 1,0 0-1,1 0 1,-1 1-3,-1 0 0,1 0 0,-1 0 0,1 0 0,-1 1 0,1-1 0,-1 0 0,0 0 0,1 1 0,-1-1 0,0 0 1,1 1-1,-1-1 0,0 1 0,1-1 0,-1 0 0,0 1 0,1-1 0,-1 1 0,0-1 0,0 0 0,0 1 0,0-1 0,1 1 0,-1-1 0,0 1 0,0-1 1,0 2-1,4 47 41,-4-45-36,0 82 25,3 77-578,0-135-138,-3-27 662,0-1-1,0 0 0,0 1 0,0-1 0,0 0 0,0 1 0,0-1 0,0 0 0,0 0 0,1 1 0,-1-1 0,0 0 0,0 1 0,0-1 0,0 0 0,0 0 0,0 1 0,1-1 0,-1 0 0,0 0 0,0 1 0,0-1 0,1 0 0,-1 0 0,0 0 0,0 1 0,1-1 0,-1 0 0,0 0 0,0 0 0,1 0 0,4-8 42,1-17 3,-2-13-355,0-8-64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16748,'4'3'252,"0"-1"0,0 0 0,0-1 1,0 1-1,0-1 0,0 0 1,1 0-1,-1 0 0,0-1 1,1 1-1,-1-1 0,0 0 0,1 0 1,-1 0-1,0-1 0,1 0 1,-1 0-1,7-2 0,9-4 459,-1-1 0,32-17 1,-29 13-363,98-61 861,-96 57-991,-24 14 24,-4 2-171,-7 4-16,1 1-9,0 2 1,0-1-1,1 1 0,0 0 0,1 1 1,-12 13-1,-1 3 73,-18 29 0,31-43-107,1 0 0,1 0 0,0 1 0,1 0 1,0 0-1,0 0 0,1 1 0,1 0 0,0-1 0,0 1 0,-1 22 0,4-32-64,0 0-1,0-1 1,0 1 0,0 0-1,0 0 1,1-1-1,-1 1 1,0 0 0,1-1-1,-1 1 1,1-1-1,0 1 1,-1-1-1,1 1 1,0-1 0,0 1-1,0-1 1,0 0-1,0 1 1,1-1-1,-1 0 1,0 0 0,3 2-1,-2-2-59,0-1 0,1 1 0,-1-1 0,0 1 0,1-1 1,-1 0-1,0 1 0,1-1 0,-1 0 0,1-1 0,-1 1 0,0 0 0,1-1 0,3-1 0,6-2-243,0-1-1,0 0 1,-1-1-1,0 0 1,11-9-1,12-8-600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15251,'14'0'1881,"7"2"-1177,7-2-264,7-4 984,8-2-880,-2-6-552,4-3 248,-2-4-64,-2-5-264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94 16900,'-1'-1'104,"0"1"1,0-1-1,0 1 1,0-1 0,0 1-1,-1 0 1,1 0-1,0-1 1,0 1-1,0 0 1,-1 0 0,1 0-1,0 0 1,0 1-1,0-1 1,0 0-1,-1 0 1,1 1 0,0-1-1,0 1 1,0-1-1,0 1 1,0-1 0,0 1-1,0 0 1,0-1-1,0 1 1,0 0-1,0 0 1,1 0 0,-1 0-1,0-1 1,0 1-1,1 0 1,-1 2 0,-4 3 205,1 1 1,0-1 0,-6 15-1,4-5-13,1 0-1,0 0 1,1 0 0,0 1-1,2-1 1,0 1-1,0 33 1,2-49-273,0 1-1,0-1 1,0 1 0,1-1 0,-1 0 0,0 1 0,0-1-1,1 0 1,-1 1 0,1-1 0,-1 0 0,1 0 0,0 1-1,-1-1 1,1 0 0,0 0 0,0 0 0,0 0-1,1 2 1,-1-3-12,0 0-1,0 1 0,0-1 0,0 0 1,0 0-1,-1 0 0,1 0 0,0 1 1,0-1-1,0-1 0,0 1 0,0 0 1,0 0-1,0 0 0,0 0 1,0-1-1,0 1 0,0 0 0,0-1 1,1 0-1,6-4 16,0 0 0,0-1 0,-1 0 0,10-10 0,-9 8 4,11-11 34,29-24 33,-44 40-80,-1 0 0,1 1-1,0 0 1,-1 0 0,1 0-1,0 0 1,0 0 0,1 1 0,-1 0-1,0 0 1,6-1 0,-9 2-5,0 0 1,0 0 0,0 0-1,0 0 1,0 0 0,0 0-1,0 1 1,0-1 0,0 0-1,-1 1 1,1-1 0,0 0-1,0 1 1,0-1 0,-1 1-1,1-1 1,0 1 0,0 0-1,-1-1 1,1 1 0,-1 0-1,2 1 1,-1 0 21,0 0 0,1 1 0,-1-1 0,0 1 0,-1-1 0,1 1 0,1 5 0,-1 4 151,0 1 0,-2 19 0,1-26-85,0 6 370,3-27-350,3-29-90,-1-58 121,-5 101-153,0 1-1,0-1 1,0 0-1,0 0 1,1 1-1,-1-1 1,0 0-1,0 1 1,0-1-1,1 0 1,-1 1-1,0-1 1,1 0-1,-1 1 1,0-1-1,1 1 1,-1-1-1,1 0 1,-1 1-1,1-1 1,0 1-1,-1 0 1,1-1-1,-1 1 1,1-1-1,0 1 1,-1 0-1,1-1 1,0 1-1,-1 0 1,1 0-1,0 0 1,0 0-1,-1-1 1,1 1-1,0 0 1,-1 0-1,2 1 1,3-1-17,0 1 0,0 0 0,0 0 0,9 4 0,4 0-35,2 0-10,1-1 1,0-2-1,-1 0 1,1-1-1,0-1 1,28-4-1,-41 4 44,0-2-1,0 1 0,0-1 1,-1 0-1,1-1 0,-1 1 1,0-2-1,0 1 0,0-1 1,0 0-1,0 0 0,-1-1 1,1 0-1,-1 0 0,-1 0 1,1-1-1,-1 0 0,0 0 1,8-13-1,-11 15 28,-1 0 0,1 0 0,-1 0 0,0 0 0,0 0 0,-1-1-1,1 1 1,-1 0 0,0 0 0,0-6 0,0 9-2,-1 0 0,1 0 0,0 0 1,0 0-1,0 0 0,-1 0 0,1 0 0,0 0 0,-1 0 0,1 0 0,-1 0 0,1 0 1,-1 0-1,0 1 0,1-1 0,-1 0 0,0 0 0,0 1 0,0-1 0,0 0-1,0 1 0,0 0 0,0-1 0,-1 1 0,1 0 0,0 0 0,0 0 0,0 0 0,0 0-1,0 0 1,0 0 0,0 1 0,-1-1 0,1 0 0,0 1 0,0-1 0,0 0 0,0 1 0,0 0 0,0-1-1,-1 2 1,-3 2 6,-1 0 0,1 0 0,1 1 0,-1-1 0,0 1 0,1 0 0,0 1 0,1-1 0,-1 1 0,1-1 0,0 1 0,-3 8 0,2-3-3,0-1 0,1 1 0,0 1 0,1-1 0,0 0 0,0 15 0,2-20-32,0-1 0,0 1 0,1 0 0,0 0 0,0 0 0,0-1 0,1 1 0,0 0 0,0-1 0,0 0 0,4 6 0,-5-9-45,0 0 1,1 0-1,-1 0 0,1 0 1,0-1-1,-1 1 1,1-1-1,0 1 1,0-1-1,0 1 0,0-1 1,0 0-1,0 0 1,1 0-1,-1 0 0,0-1 1,0 1-1,1 0 1,-1-1-1,0 0 1,1 1-1,-1-1 0,1 0 1,-1 0-1,0-1 1,1 1-1,-1 0 0,0-1 1,4 0-1,18-8-324,-1-4-134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17804,'-2'16'3729,"3"22"-2305,0-16-891,1 113 477,7-1-1,33 180 1,-40-304-963,-2-7-28,0-1 1,1 1 0,-1 0 0,1 0-1,-1-1 1,1 1 0,0 0 0,0-1 0,1 1-1,-1-1 1,0 1 0,1-1 0,-1 0-1,1 1 1,4 2 0,-6-4-13,0-1 0,1 0 0,-1 0 0,0 1 0,1-1 0,-1 0 0,1 0 0,-1 0 0,0 0 0,1 0 0,-1 1 0,1-1 0,-1 0 0,0 0 0,1 0 0,-1 0 0,1 0 0,-1 0 0,1 0 0,-1 0 0,0-1 0,1 1 0,-1 0 0,1 0 0,-1 0 0,0 0 0,1-1 0,-1 1 0,1 0 0,7-14 135,-3-22 65,-5 9-113,-3-1 1,0 0-1,-1 1 1,-2 0-1,-1 0 1,-19-48-1,24 70-87,2 3-5,-1 0 0,0 0 1,1 0-1,-1 0 0,0 0 1,0 0-1,-1 0 0,1 1 0,0-1 1,-1 0-1,1 0 0,-1 1 1,1-1-1,-1 1 0,1 0 0,-1-1 1,-3-1-1,4 3-2,1 0 0,0 0 0,0 0 0,-1 0 0,1 0 0,0 0 0,0 0 0,-1 0 0,1 0 0,0 0 0,0 0 0,-1 1 0,1-1 0,0 0 0,0 0 0,-1 0 0,1 0 0,0 0 0,0 0 0,0 1 0,-1-1 0,1 0 0,0 0 0,0 0 0,0 1 0,-1-1 0,1 0 0,0 0 0,0 0 0,0 1 0,0-1 0,0 0 0,0 0 0,0 1 0,0-1 0,-1 0 0,1 0 0,0 1 0,0-1 0,0 0 0,0 0 0,0 1 0,0-1 0,0 0 0,0 0 0,1 1 0,-1-1 0,0 1 0,2 15 0,-1-15 0,2 11-8,1 0-1,1 0 1,0-1-1,0 1 1,1-1-1,0-1 1,1 1-1,1-1 1,0 0-1,0 0 1,15 13-1,-17-19 2,0 1 0,0 0 0,0-1 0,1 0 1,-1-1-1,1 0 0,0 0 0,0 0 0,9 2 0,-11-4 3,0 0 0,0-1-1,0 1 1,0-1 0,0 0 0,0-1 0,1 1 0,-1-1 0,0 0-1,0 0 1,0 0 0,0-1 0,0 0 0,5-3 0,-1 0 3,0-1 1,0 0 0,-1-1-1,0 0 1,0 0 0,-1 0-1,0-1 1,0 0-1,-1-1 1,0 0 0,0 0-1,-1 0 1,0 0 0,-1-1-1,0 0 1,-1 1 0,0-2-1,2-10 1,-7 76 120,7 86 0,-4-129-124,-1-7-14,0-1 0,0 0 0,1 0 0,0 1 0,-1-1 0,1 0 0,1 0 0,-1 0 0,1 0 0,-1 0 0,4 4 0,-5-7-1,0-1 0,0 0 1,0 0-1,0 0 0,0 0 0,0 0 0,1 0 0,-1 1 1,0-1-1,0 0 0,0 0 0,0 0 0,0 0 1,1 0-1,-1 0 0,0 0 0,0 0 0,0 0 1,0 0-1,0 0 0,1 0 0,-1 0 0,0 0 1,0 0-1,0 0 0,0 0 0,1 0 0,-1 0 0,0 0 1,0 0-1,0 0 0,0 0 0,1 0 0,-1 0 1,0 0-1,0 0 0,0 0 0,0 0 0,0 0 1,0-1-1,1 1 0,-1 0 0,0 0 0,5-10-686,-1-10-515,-2-1 620,-1-1-1,-1 1 1,-1-1-1,-4-22 0,5 42 562,-9-68-1011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15859,'-3'-17'1929,"3"23"-1113,2 11-360,4 7 1240,-1 4-551,7-1-961,1 3-512,2-6 304,3 1-168,5-5-120</inkml:trace>
  <inkml:trace contextRef="#ctx0" brushRef="#br0" timeOffset="1">393 305 15923,'0'1'106,"1"-1"1,-1 0-1,0 1 0,0-1 0,0 0 0,0 1 0,1-1 0,-1 0 0,0 1 0,0-1 0,0 0 1,0 1-1,0-1 0,0 0 0,0 1 0,0-1 0,0 1 0,0-1 0,0 0 0,0 1 1,0-1-1,0 0 0,0 1 0,-1-1 0,1 0 0,0 1 0,0-1 0,0 0 0,0 1 0,-1-1 1,1 0-1,0 0 0,0 1 0,-1-1 0,1 0 0,0 0 0,-1 1 0,1-1 0,-1 0 0,-18 19 2068,-2 2-1215,14-10-818,0 1-1,1 1 1,-8 20 0,12-28-172,0 1 0,1 0-1,0 0 1,-1-1 0,2 1-1,-1 0 1,1 0-1,0 0 1,0 0 0,2 12-1,-1-17-26,-1 0 0,1 1-1,-1-1 1,1 0 0,0 1 0,-1-1-1,1 0 1,0 0 0,0 0-1,0 1 1,0-1 0,0 0 0,0 0-1,0 0 1,0-1 0,0 1-1,0 0 1,1 0 0,-1-1 0,0 1-1,0 0 1,1-1 0,1 1-1,1 0-19,0 0-1,0-1 1,0 0-1,0 0 1,0 0-1,1 0 1,5-1-1,19-7-351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92 400 13835,'-7'6'779,"0"0"-1,0 1 1,1-1-1,0 1 1,0 0 0,1 1-1,0-1 1,0 1 0,1 0-1,-5 11 1,4-6-256,1-1 0,0 1 0,1-1-1,0 1 1,1 0 0,-1 19 0,3-28-457,-1-1 1,1 1-1,1-1 0,-1 1 1,1-1-1,-1 1 0,1-1 0,0 1 1,0-1-1,0 0 0,1 1 0,-1-1 1,1 0-1,0 0 0,0 0 0,0 0 1,4 4-1,-5-6-49,1 0 0,-1 0 0,0 0-1,1-1 1,-1 1 0,1 0 0,-1-1 0,1 1 0,0-1 0,-1 1 0,1-1 0,-1 0 0,1 1 0,0-1-1,2 0 1,-1-1-11,0 1 0,0-1 0,0 1-1,0-1 1,0 0 0,0-1 0,-1 1-1,1 0 1,0-1 0,-1 1 0,3-3 0,4-3 12,0-1 0,0 0 1,-1-1-1,-1 1 1,1-2-1,-1 1 1,-1-1-1,0 0 0,6-13 1,-1-1 1,-1-1 1,12-47-1,-27 93-39,0 0-1,2 1 1,0-1 0,2 1 0,0 0-1,3 27 1,-1-47 23,-1 0-1,0 0 0,0-1 0,1 1 1,-1 0-1,1-1 0,-1 1 0,1 0 1,0-1-1,0 1 0,-1 0 0,1-1 0,0 0 1,0 1-1,1-1 0,-1 1 0,2 0 1,-2-1-2,-1-1 1,1 0 0,0 1-1,0-1 1,0 0 0,0 0-1,0 0 1,0 0 0,0 0-1,-1 0 1,1 0 0,0 0-1,0 0 1,0 0 0,0-1-1,0 1 1,0 0 0,0 0-1,-1-1 1,1 1 0,0-1-1,0 1 1,1-1 0,3-4 6,0 1 1,1-1-1,-2 0 1,1 0-1,0 0 1,6-12 0,4-7 26,-1-2 0,-2 0 1,0 0-1,-2-1 1,9-40-1,20-145 67,-36 190-113,1-3-36,-1 0 1,-1-1 0,-3-42 0,1 67 37,0 0-1,0 0 1,0-1-1,0 1 1,0 0 0,-1 0-1,1 0 1,0 0-1,-1 0 1,1 0-1,-1 0 1,1 0-1,-1 0 1,0-1-1,0 2 5,1 0 0,0 0-1,-1 0 1,1 0 0,0-1-1,0 1 1,-1 0 0,1 0-1,0 0 1,-1 0 0,1 0-1,0 0 1,-1 0 0,1 0-1,0 1 1,0-1 0,-1 0-1,1 0 1,0 0 0,-1 0-1,1 0 1,0 0 0,0 0-1,-1 1 1,1-1 0,0 0-1,0 0 1,0 0 0,-1 1-1,1-1 1,0 1 0,-3 2-18,1 0 0,0 0 0,0 0-1,0 0 1,0 1 0,-1 4 0,-7 21-5,1 1-1,1 1 1,2-1 0,1 1-1,2 1 1,0-1-1,3 0 1,0 1 0,2-1-1,7 37 1,-5-52-253,2-1 1,0 1-1,0-1 0,2 1 1,-1-2-1,2 1 1,0-1-1,1-1 0,0 0 1,1 0-1,19 17 0,-8-12-445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19860,'-1'40'2259,"0"-27"-1926,1 0 0,0 0 1,0 0-1,2 0 0,-1 0 1,6 17-1,-5-22-261,1 0 1,0-1-1,0 1 0,1-1 1,0 0-1,0 0 0,1 0 1,0-1-1,0 0 0,6 6 1,-8-10-47,-1 0 1,0 0 0,1 0 0,-1-1 0,1 1-1,-1-1 1,1 0 0,0 1 0,0-1-1,0-1 1,-1 1 0,1 0 0,0-1-1,0 1 1,0-1 0,0 0 0,0 0 0,0 0-1,0 0 1,0-1 0,0 1 0,0-1-1,0 0 1,0 0 0,-1 0 0,1 0-1,0 0 1,0-1 0,-1 1 0,3-3 0,3-1 41,-1-1 1,0 0 0,0-1 0,-1 0 0,0 0-1,0 0 1,0-1 0,-1 0 0,0 0-1,0 0 1,-1 0 0,-1-1 0,5-12 0,-3 7 24,-1-1 1,-1 0 0,0 0-1,-1 0 1,-1-1 0,0 1-1,-2-22 1,0 34-74,1-1-1,-1 1 1,0-1-1,0 1 1,0 0 0,0 0-1,0-1 1,-4-4 0,5 7-22,-1 1 1,1-1 0,0 1 0,-1-1 0,1 1-1,-1-1 1,1 1 0,-1 0 0,1-1-1,-1 1 1,1-1 0,-1 1 0,1 0 0,-1-1-1,0 1 1,1 0 0,-1 0 0,1 0 0,-1-1-1,0 1 1,1 0 0,-1 0 0,0 0-1,1 0 1,-1 0 0,0 0 0,1 0 0,-1 0-1,0 1 1,1-1 0,-1 0 0,1 0 0,-1 0-1,0 1 1,1-1 0,-1 0 0,1 1-1,-1-1 1,1 0 0,-1 1 0,1-1 0,-1 1-1,1-1 1,-1 1 0,1-1 0,0 1 0,-1-1-1,1 1 1,0-1 0,-1 2 0,-2 2-135,1 1 0,-1-1 0,1 1 0,0 0 0,0 0 0,1 0 0,0 0 0,0 0 1,0 0-1,0 0 0,1 0 0,0 0 0,0 0 0,0 0 0,0 0 0,1 1 0,2 6 0,-3-9 2,1-1 0,-1 0 0,1 0-1,0 0 1,0 0 0,0 0-1,0 0 1,0 0 0,0 0-1,0 0 1,1 0 0,-1 0-1,1-1 1,-1 1 0,1-1 0,0 1-1,-1-1 1,1 1 0,0-1-1,0 0 1,0 0 0,0 0-1,0 0 1,0 0 0,1-1-1,-1 1 1,0-1 0,0 1 0,0-1-1,1 0 1,-1 0 0,0 0-1,0 0 1,1 0 0,-1 0-1,0-1 1,0 1 0,1-1 0,-1 1-1,0-1 1,3-2 0,8-3-347,-1 0 0,0-1 0,18-14 0,7-8-441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90 268 14483,'-1'3'1764,"-1"-1"-1640,-55 114 5176,51-101-4864,0 0 0,2 0 0,0 0 1,1 1-1,0-1 0,-1 22 0,4-34-379,0-1 0,0 1 0,0 0 0,1-1 1,-1 1-1,1 0 0,-1-1 0,1 1 0,0 0 0,0-1 0,0 1 1,0-1-1,1 1 0,1 2 0,-2-5-41,0 1-1,0 0 1,0-1-1,0 1 1,0 0 0,0-1-1,0 1 1,0-1-1,0 0 1,0 1 0,0-1-1,0 0 1,0 0 0,0 1-1,0-1 1,1 0-1,-1 0 1,0 0 0,0 0-1,0-1 1,0 1-1,0 0 1,0 0 0,0-1-1,1 1 1,-1-1-1,0 1 1,0-1 0,0 1-1,0-1 1,0 1 0,-1-1-1,1 0 1,0 0-1,1 0 1,5-6 19,0 1 0,-1-1 0,1 0 0,-1 0 0,-1-1 0,1 1 0,-1-1 0,-1 0 0,0-1 0,0 1 0,5-17 0,-3 7 30,-1-1 0,-1 0 0,-1 0 0,1-32 0,-5 34-61,1 16-5,0 1 0,0 0 1,0 0-1,0 0 1,0 0-1,-1 0 1,1 0-1,0 0 1,0-1-1,0 1 1,0 0-1,0 0 1,0 0-1,0 0 1,0 0-1,0 0 1,0 0-1,0 0 1,0 0-1,-1 0 1,1-1-1,0 1 1,0 0-1,0 0 1,0 0-1,0 0 1,0 0-1,0 0 1,-1 0-1,1 0 1,0 0-1,0 0 1,0 0-1,0 0 1,0 0-1,0 0 1,-1 0-1,1 0 1,0 0-1,0 0 1,0 0-1,0 0 1,0 0-1,0 0 1,0 1-1,0-1 1,-1 0-1,1 0 1,0 0-1,0 0 1,0 0-1,0 0 1,-1 2-7,-1 0 0,1 0 1,0 0-1,0 0 0,0 0 1,1 1-1,-1-1 0,0 0 0,1 0 1,-1 4-1,-1 13-22,1 0-1,0-1 1,1 1-1,4 25 1,-3-38 33,0 0 0,0 0 0,0 0 0,1 0 0,0 0-1,0 0 1,0-1 0,1 1 0,0-1 0,0 0 0,0 0 0,1 0 0,0 0 0,-1 0 0,2-1 0,-1 1 0,7 4 0,-8-7 7,0-1 0,-1 1 0,1-1 0,0 0 0,0 0 0,0 0 0,0 0 0,0-1 0,0 1 0,0-1 0,0 0 1,0 0-1,0 0 0,0 0 0,0 0 0,4-1 0,-2-1 10,-1 1 1,1-1-1,0 0 1,0 0-1,-1-1 1,0 0 0,1 1-1,7-8 1,-1-1 33,0 0 1,-1-1 0,0 0 0,0-1-1,8-17 1,-5 8 48,-2-1 0,-1 0 0,-1 0-1,0-1 1,8-43 0,-11 30 6,-1 1 0,-2-1 0,-2-48 0,-1 78-98,0 2-7,0 1 0,0 0 0,0 0-1,-1 0 1,0 0 0,1-1 0,-1 1-1,-1 0 1,1 0 0,-1 1 0,-2-6-1,4 9-4,0-1 0,0 1 0,-1-1 0,1 1-1,0-1 1,0 1 0,-1 0 0,1-1-1,-1 1 1,1 0 0,0-1 0,-1 1 0,1 0-1,-1 0 1,1-1 0,0 1 0,-1 0-1,1 0 1,-1-1 0,1 1 0,-1 0 0,1 0-1,-1 0 1,1 0 0,-1 0 0,1 0-1,-1 0 1,1 0 0,-1 0 0,1 0 0,-1 0-1,1 0 1,-1 0 0,1 1 0,-1-1-1,1 0 1,-1 0 0,1 1 0,-1-1 0,1 0-1,0 0 1,-1 1 0,1-1 0,-1 0-1,1 1 1,0-1 0,-1 0 0,1 1 0,0-1-1,0 1 1,-1-1 0,1 1 0,-14 30-15,5-2 26,2 0 1,0 1-1,3 0 1,-3 50-1,7-60 4,0 0 1,2 0-1,0 0 0,1 0 0,1 0 1,1-1-1,0 1 0,10 19 0,-12-33-15,0 1-1,1-1 0,0 0 0,0 0 1,1 0-1,0-1 0,0 1 0,0-1 1,11 8-1,-14-11-2,0-1 0,1 1 1,-1-1-1,0 1 0,1-1 0,-1 0 1,1 0-1,0 0 0,-1-1 0,1 1 0,0-1 1,-1 1-1,1-1 0,0 0 0,0 0 1,-1 0-1,1 0 0,0 0 0,0-1 0,-1 1 1,1-1-1,0 0 0,-1 0 0,1 0 1,-1 0-1,1 0 0,-1-1 0,0 1 1,3-3-1,1-1-5,-1 0 0,0 0 1,0-1-1,-1 0 0,0 0 1,0 0-1,0-1 1,-1 1-1,0-1 0,0 0 1,3-10-1,-2 3 13,-1 0 0,0 0 0,-1-1 0,1-25 0,-5 28-68,-3 20 37,-2 23 16,6-20 6,0 1-1,1 0 0,1 0 0,0 0 0,0 0 0,1 0 1,6 20-1,-7-30 6,0 1 1,0 0 0,0 0-1,0-1 1,1 1 0,-1-1-1,1 1 1,-1-1 0,1 0-1,0 1 1,0-1 0,0 0-1,0 0 1,0-1 0,1 1-1,-1 0 1,1-1 0,-1 1-1,1-1 1,-1 0 0,1 0-1,0 0 1,0 0 0,-1 0-1,1-1 1,0 1 0,0-1-1,0 1 1,0-1-1,0 0 1,0-1 0,0 1-1,-1 0 1,1-1 0,0 1-1,5-3 1,4-1 0,-1-1 0,-1 0 1,1 0-1,0-1 0,-1 0 0,-1-1 0,1 0 1,-1-1-1,0 0 0,14-16 0,-12 11 8,-1 0 0,0-1-1,-1 0 1,-1 0-1,0-1 1,-1 0 0,6-18-1,-9 5-11,-6 25-11,-3 17 10,1 1 2,0 0 0,1 1 0,1-1-1,1 1 1,0 19 0,1-26 11,1-1-1,-1 1 1,2 0-1,-1-1 0,1 0 1,0 1-1,1-1 1,0 0-1,0 0 1,1 0-1,5 8 0,-8-14-57,0-1 0,1 1-1,-1 0 1,1-1-1,-1 0 1,1 1 0,-1-1-1,1 0 1,-1 0-1,1 0 1,0 0-1,0 0 1,0 0 0,0 0-1,-1-1 1,1 1-1,0-1 1,0 1-1,0-1 1,0 0 0,0 0-1,0 0 1,0 0-1,0 0 1,0 0-1,0-1 1,0 1 0,0 0-1,0-1 1,3-1-1,1 0-267,0-1-1,-1 0 0,1 0 0,-1-1 1,0 0-1,0 0 0,0 0 1,6-7-1,5-10-510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2 215 16732,'-1'1'112,"1"0"1,0-1 0,0 1-1,0 0 1,0 0 0,0 0-1,0-1 1,0 1 0,0 0-1,0 0 1,1-1 0,-1 1-1,0 0 1,0 0 0,1-1 0,-1 1-1,0 0 1,1-1 0,-1 1-1,1 0 1,-1-1 0,1 1-1,-1-1 1,1 1 0,-1-1-1,1 1 1,-1-1 0,1 1-1,0-1 1,-1 1 0,1-1-1,0 0 1,0 1 0,-1-1 0,1 0-1,0 0 1,0 0 0,-1 1-1,1-1 1,0 0 0,0 0-1,-1 0 1,1 0 0,1-1-1,2 1 181,1 0 0,-1-1 0,0 1 0,1-1 0,-1 0 0,7-3 0,0-1-111,-1-1 0,1 0 0,-2 0 0,1-1 0,-1-1 0,0 1 0,13-15 0,-11 9-89,0 0-1,-1-1 0,0 0 1,12-26-1,-20 36-62,0 0-1,0-1 1,-1 0 0,0 1 0,0-1 0,0 0-1,-1 1 1,0-1 0,0-6 0,0 11-21,0-1 1,0 0-1,0 0 1,0 0-1,0 1 0,-1-1 1,1 0-1,0 0 1,0 1-1,-1-1 1,1 0-1,-1 1 0,1-1 1,-1 0-1,1 1 1,-1-1-1,1 0 1,-1 1-1,1-1 0,-1 1 1,0-1-1,1 1 1,-2-1-1,1 1 3,-1 0 0,1-1-1,-1 1 1,0 0 0,1 1-1,-1-1 1,1 0 0,-1 0-1,1 1 1,-1-1 0,1 1-1,0-1 1,-1 1 0,1-1 0,0 1-1,-1 0 1,-1 1 0,-4 4 25,0-1 1,0 1 0,1 0-1,0 1 1,0-1-1,1 1 1,0 0 0,0 1-1,0-1 1,-6 16-1,2 0 111,0 0-1,-9 42 1,12-41 10,-2 40 0,7-56-115,1 0 0,0 1 1,0-1-1,1 0 0,0 0 0,1 0 1,0 1-1,4 11 0,-6-19-60,1 0-1,-1 1 1,1-1-1,0 0 0,-1 0 1,1 0-1,0 0 1,0 0-1,0 0 1,0 0-1,0 0 0,0 0 1,0 0-1,0-1 1,0 1-1,0 0 0,1-1 1,-1 1-1,0-1 1,0 1-1,1-1 1,-1 0-1,0 1 0,1-1 1,-1 0-1,0 0 1,1 0-1,-1 0 1,0 0-1,1 0 0,-1 0 1,0 0-1,0-1 1,1 1-1,-1-1 0,0 1 1,1-1-1,0 0 1,4-2-76,-1 1 0,0-2 0,0 1 0,0 0 0,0-1 0,0 0 0,5-6 0,18-27-177,-2-8-76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1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16291,'-5'3'614,"-1"0"-1,2 1 0,-1-1 0,0 1 0,1 0 0,0 0 0,0 1 0,-6 7 0,6-7-76,-5 5-178,1 0 0,0 0 0,1 1 0,0 0-1,1 1 1,0-1 0,1 1 0,0 1 0,-4 16 0,8-28-345,1 0-1,0 0 1,0 0 0,0 0 0,0 0 0,0 0-1,0 0 1,0 0 0,0 0 0,1 0 0,-1 0 0,0 0-1,0 0 1,1 0 0,-1 0 0,1 0 0,-1 0-1,1-1 1,-1 1 0,1 0 0,-1 0 0,1 0-1,0-1 1,0 1 0,-1 0 0,1-1 0,0 1-1,0-1 1,0 1 0,-1-1 0,1 1 0,0-1-1,0 0 1,0 1 0,0-1 0,2 0 0,3 1-19,1 0 0,-1 0 0,1-1 0,11-1 0,2 0 7,-13 2-4,-1-1 0,0 1 0,0 0-1,0 0 1,0 1 0,0 0 0,0 0 0,-1 0 0,1 1 0,-1 0-1,1 0 1,-1 0 0,0 1 0,0-1 0,0 1 0,5 6 0,-8-6 12,1-1 1,0 1 0,-1 0-1,0 0 1,0 0 0,0 0-1,-1 1 1,1-1 0,-1 0-1,0 1 1,0-1 0,-1 1-1,1-1 1,-1 1 0,0-1 0,0 1-1,0-1 1,-1 1 0,0-1-1,0 1 1,0-1 0,-3 7-1,1-1 84,-1-1-1,-1 1 1,1-1 0,-1 0-1,-1-1 1,0 1-1,-9 10 1,11-15-70,1-1 0,-1 1 0,0-1 0,0 1 0,0-1 0,-1 0 0,1-1 0,-1 1 0,1-1 0,-1 0 1,0 0-1,0 0 0,0-1 0,0 0 0,0 0 0,-7 1 0,11-2-76,-1 0 1,0 0-1,0 0 1,0 0-1,0-1 1,0 1-1,0-1 1,0 1-1,1-1 0,-1 0 1,0 1-1,0-1 1,1 0-1,-1 0 1,1 0-1,-1 0 1,1-1-1,-1 1 1,1 0-1,0-1 0,-1 1 1,1 0-1,0-1 1,0 0-1,-1-1 1,0-2-30,0 0 1,0 0-1,1 0 1,-1 0-1,1 0 1,0 0-1,1 0 1,-1-7-1,2-28-487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7 781 13227,'-2'5'551,"1"0"-1,0 0 1,0 0 0,0 0 0,1 0 0,0 7 0,0-12-488,0 0 0,0 1 0,0-1-1,0 0 1,0 1 0,0-1 0,0 1 0,0-1 0,0 0 0,0 1 0,0-1 0,0 0 0,0 1 0,1-1 0,-1 0 0,0 0 0,0 1 0,0-1 0,1 0 0,-1 1 0,0-1 0,0 0 0,1 0 0,-1 0 0,0 1-1,0-1 1,1 0 0,-1 0 0,0 0 0,1 0 0,-1 1 0,0-1 0,1 0 0,0 0 0,0-1 62,1 1-1,-1-1 1,1 0-1,-1 0 1,0 1-1,1-1 1,-1 0-1,0 0 1,0-1 0,1 1-1,-1 0 1,0 0-1,1-2 1,24-33 571,-2-1 0,-1-1 0,21-49 0,-33 65-513,20-43 140,-3-1 0,-2-1-1,-4-2 1,25-129 0,-46 198-321,1-14 50,1-1 0,-2 1 0,0 0 0,-1-1 0,-2-22 1,2 36-48,0-1 0,0 1 0,-1 0 0,1-1 0,0 1 0,-1 0 0,1-1 0,-1 1 0,0 0 0,0 0 0,1 0 0,-1-1 0,-1 0 0,1 1-3,1 1-1,-1 0 1,1-1 0,-1 1 0,1 0 0,-1 0 0,1-1 0,-1 1 0,0 0 0,1 0 0,-1 0 0,1 0 0,-1 0 0,0 0 0,1 0 0,-1 0 0,1 0 0,-1 0 0,0 0 0,1 0 0,-1 0 0,0 1 0,-2 0 2,1 0 0,0 1 0,-1-1 0,1 1 0,0 0 0,0 0-1,0 0 1,0 0 0,0 0 0,0 0 0,1 0 0,-4 6 0,-6 13 6,1 2 0,1-1-1,0 1 1,-6 30 0,-16 103-20,27-130 9,-32 283 34,34-245-22,3 0 1,16 116 0,-13-154-127,2 0 0,1 0 1,1-1-1,1 0 0,16 29 0,-24-52-54,0 1 0,0-1-1,0 0 1,1 0 0,-1 0 0,1 0-1,0 0 1,-1-1 0,1 1-1,2 1 1,-4-2 109,1-1 0,-1 0 1,0 0-1,0 0 0,0 0 1,1 0-1,-1 0 0,0 0 0,0 0 1,1 0-1,-1 0 0,0 0 0,0 0 1,1 0-1,-1 0 0,0 0 0,0 0 1,1 0-1,-1 0 0,0 0 1,0 0-1,1 0 0,-1-1 0,0 1 1,0 0-1,1 0 0,-1 0 0,0 0 1,0 0-1,0-1 0,0 1 1,1 0-1,4-16-1054,-1-13 222,0-6-254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74 17052,'-88'60'3675,"80"-54"-3343,0 1 0,0 0 0,1 1-1,0-1 1,1 1 0,-1 1-1,-9 17 1,15-25-298,1 0-1,-1 1 1,0-1-1,1 0 1,-1 0-1,1 0 1,0 1-1,-1-1 1,1 0-1,0 0 1,0 1 0,-1-1-1,1 0 1,0 1-1,1-1 1,-1 0-1,0 1 1,0-1-1,0 0 1,1 0-1,0 2 1,-1-2-15,1 0 0,0-1 0,0 1 0,0 0 0,0-1 0,-1 1 0,1-1 0,0 1-1,0-1 1,0 1 0,0-1 0,0 0 0,0 0 0,0 1 0,0-1 0,0 0 0,1 0 0,-1 0 0,0 0 0,1 0 0,8-1 61,-1-1 0,1 1 0,0-2 1,10-3-1,-18 5-49,15-4 114,0 0 1,0 1-1,1 0 0,-1 2 0,30-1 0,-42 3-110,0 0 0,0 0 0,-1 1 0,1 0-1,0 0 1,0 0 0,-1 1 0,1 0 0,0 0 0,-1 0 0,0 0 0,1 0 0,-1 1 0,0 0-1,0 0 1,-1 0 0,1 1 0,-1-1 0,1 1 0,-1-1 0,0 1 0,0 0 0,-1 1-1,5 7 1,-5-7 55,0 1 0,0-1-1,0 1 1,-1 0 0,0 0-1,0-1 1,0 1 0,0 6-1,-13-184 1655,1 41-1862,10 130 90,1-1 1,0 1 0,0-1-1,0 1 1,0-1-1,0 0 1,0 1-1,1-1 1,-1 1-1,0-1 1,1 1 0,-1-1-1,1 1 1,1-3-1,-1 4-26,0-1 0,0 0 1,0 0-1,0 1 0,1-1 0,-1 0 0,0 1 0,1-1 0,-1 1 0,1 0 0,-1-1 1,0 1-1,1 0 0,-1 0 0,1 0 0,-1 0 0,3 0 0,207 7-3857,-141-8 3084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19460,'-11'23'823,"1"1"1,1 0-1,-8 33 0,15-48-656,0-1 0,1 1-1,0 0 1,0-1 0,1 1-1,0 0 1,1 0 0,0 0-1,0-1 1,1 1 0,0 0-1,1-1 1,4 11 0,-6-16-117,1 1 0,0-1 0,0 0 0,0 1 0,1-1 0,-1 0 0,1 0 0,0-1 0,0 1 0,0-1 0,0 1 0,0-1 0,0 0 0,1 0-1,-1 0 1,5 1 0,-2-1-31,0-1 0,0 1-1,0-1 1,0 0 0,0-1-1,0 0 1,1 0-1,-1 0 1,8-2 0,6-2-116,0-1 1,0-1 0,-1-1 0,0 0 0,21-13-1,-19 9-39,-16 7 85,1 1-1,-1 0 1,1 0-1,-1 1 0,1 0 1,0 0-1,0 0 1,0 1-1,10-2 0,-15 3 44,0 0-1,0 0 1,0 0-1,0 0 0,-1 0 1,1 0-1,0 0 1,0 1-1,0-1 0,0 0 1,0 0-1,0 1 1,-1-1-1,1 1 0,0-1 1,0 0-1,-1 1 1,1 0-1,0-1 0,-1 1 1,1-1-1,0 1 1,-1 0-1,1 0 0,-1-1 1,1 1-1,0 1 1,0 0 6,-1 0 1,1 1 0,-1-1-1,1 1 1,-1-1 0,0 1-1,0-1 1,0 0 0,0 1-1,-1 2 1,-1 5 54,0 1 1,-1-1-1,0 0 0,-5 9 0,0-1 88,-1-1 1,-1 0-1,0-1 0,-16 18 1,23-28-126,-1-2 1,-1 1-1,1 0 1,-1-1-1,1 0 1,-1 0-1,0-1 1,-1 1-1,1-1 1,-1 0-1,1 0 1,-1-1-1,0 0 0,0 0 1,0 0-1,-11 1 1,14-3-120,1 0 1,-1 0-1,0 0 1,1 0-1,-1-1 0,1 1 1,-1-1-1,1 0 1,0 0-1,-1 0 0,1 0 1,0 0-1,-1 0 1,1-1-1,0 1 1,0-1-1,0 1 0,0-1 1,0 0-1,1 0 1,-1 0-1,0 0 1,1 0-1,0 0 0,-1-1 1,1 1-1,0 0 1,0-1-1,0 1 0,0 0 1,1-1-1,-1 1 1,1-1-1,-1 0 1,1 1-1,0-4 0,2-17-699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21 16083,'-1'-1'132,"-1"-1"-1,1 0 0,-1 1 1,1-1-1,-1 1 0,0-1 1,0 1-1,1 0 0,-1 0 1,0 0-1,0 0 0,0 0 1,0 0-1,-1 0 0,1 1 1,0-1-1,0 1 0,0 0 0,0-1 1,-1 1-1,1 0 0,0 0 1,0 0-1,0 1 0,-1-1 1,1 0-1,-4 2 0,-3 1 108,0 0 0,0 0 0,1 1 0,-1 0 0,-10 7 0,4 0-67,0 1 1,1 0 0,1 0-1,0 1 1,0 1-1,2 1 1,0-1 0,0 2-1,1-1 1,1 2-1,1-1 1,0 1-1,1 0 1,1 1 0,1-1-1,-6 36 1,10-48-143,0 0 0,1 0-1,0 0 1,0 0 0,1 0 0,0 0 0,-1 0 0,3 5 0,-2-8-23,-1-1 1,1 1 0,-1-1-1,1 0 1,0 1 0,0-1-1,-1 0 1,1 0 0,0 0 0,0 0-1,0 0 1,0 0 0,1 0-1,-1 0 1,0 0 0,0 0-1,1 0 1,-1-1 0,0 1 0,1 0-1,-1-1 1,1 0 0,-1 1-1,0-1 1,1 0 0,-1 1-1,1-1 1,-1 0 0,1 0 0,-1 0-1,1 0 1,2-1 0,6-2 3,-1 1 1,0-2 0,1 1 0,-1-1-1,-1 0 1,1-1 0,-1 0 0,1-1-1,-1 0 1,8-8 0,14-13 12,29-34 0,-38 39 20,-2-2-1,0 0 1,-2 0-1,-1-2 1,22-45-1,-34 58-12,-4 13-31,0 0 1,0 0-1,0 0 1,0 0-1,0-1 0,0 1 1,0 0-1,0 0 1,0 0-1,0 0 1,0 0-1,0 0 1,0 0-1,0 0 1,0 0-1,0 0 1,0 0-1,-1 0 1,1-1-1,0 1 0,0 0 1,0 0-1,0 0 1,0 0-1,0 0 1,0 0-1,0 0 1,0 0-1,0 0 1,0 0-1,0 0 1,0 0-1,0 0 0,0 0 1,-1 0-1,1 0 1,0 0-1,0 0 1,0 0-1,0 0 1,0 0-1,0 0 1,0 0-1,0 0 1,0 0-1,0 0 1,0 0-1,0 0 0,-1 0 1,1 0-1,0 0 1,0 0-1,0 0 1,0 0-1,0 0 1,0 0-1,0 0 1,0 0-1,0 0 1,0 0-1,-12 16 33,7-5-28,1 1 0,1 0 0,0-1 0,1 1 0,0 0 0,-1 21 0,3-25-107,0 1-1,1 0 1,-1 0-1,2-1 1,-1 1 0,1-1-1,1 1 1,-1-1-1,8 16 1,-9-22 45,1 0-1,-1 0 1,1 0 0,-1 1-1,1-1 1,0-1 0,0 1-1,0 0 1,0 0 0,0-1-1,0 1 1,0-1 0,0 1-1,1-1 1,-1 0 0,0 0-1,1 0 1,-1-1 0,4 2-1,-2-2 18,0 0-1,0 0 0,0 0 0,0 0 1,0 0-1,0-1 0,0 0 1,0 0-1,-1 0 0,1 0 1,7-4-1,31-19-447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16227,'-5'2'271,"-1"0"-1,1 1 0,-1 0 0,1 0 0,0 0 0,0 0 0,0 1 1,1 0-1,-6 6 0,4-5 85,-23 21 525,-45 52 0,60-61-707,1 1 0,0 1 0,1 0 0,-14 31 0,24-46-144,0 0 0,1 1 1,-1-1-1,1 1 0,0-1 1,0 1-1,0-1 0,1 1 1,0 0-1,0 0 1,0 7-1,1-10-28,0 0 0,0 1 1,0-1-1,0 1 0,0-1 1,0 0-1,1 0 0,-1 0 0,1 0 1,-1 0-1,1 0 0,0 0 0,0-1 1,0 1-1,0 0 0,0-1 1,0 0-1,0 1 0,0-1 0,1 0 1,-1 0-1,0 0 0,3 0 0,15 5-28,-1-2 0,37 5 0,-41-8 27,1 1 1,-1 1 0,0 0 0,0 1-1,28 12 1,-40-15 8,0 1 1,-1-1-1,1 1 0,0-1 0,-1 1 1,1 0-1,-1 0 0,0 0 0,0 1 1,0-1-1,0 0 0,0 1 1,0 0-1,0-1 0,-1 1 0,1 0 1,-1 0-1,0 0 0,0-1 0,0 1 1,0 1-1,-1-1 0,1 0 0,-1 0 1,0 0-1,0 0 0,0 0 0,0 0 1,0 0-1,-1 1 0,1-1 1,-1 0-1,0 0 0,0 0 0,0 0 1,-3 4-1,-1 4 86,-1 0 0,-1 0 0,0-1 0,0 0 0,-1 0 0,0 0 0,-18 15 0,20-19-48,-1 0 0,0-1 1,0 0-1,0 0 0,0 0 0,-1-1 1,0 0-1,0-1 0,0 0 0,0 0 1,-1 0-1,1-1 0,-15 1 0,22-3-88,0 0-1,0 0 1,0 0-1,0 0 1,0 0-1,0 0 0,-1 0 1,1 0-1,0-1 1,0 1-1,0 0 0,0-1 1,0 1-1,0-1 1,0 0-1,0 1 1,0-1-1,1 0 0,-1 1 1,0-1-1,0 0 1,0 0-1,0-1 0,0 0-34,0 1-1,1-1 0,-1 0 1,1 1-1,0-1 0,-1 0 1,1 0-1,0 1 0,0-1 1,0 0-1,1 0 0,-1 1 1,1-4-1,1-2-70,0 1 0,0 0 0,1 0-1,-1 0 1,2 0 0,-1 1 0,6-9 0,18-15-563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101 336 17268,'0'45'1864,"-3"3"-1328,-7 2-224,1 1 825,2-10-857,3-8-392,3-17-753,1-10 729,1-21-240,2-10-144</inkml:trace>
  <inkml:trace contextRef="#ctx0" brushRef="#br0" timeOffset="1">15 1 17844,'-4'3'1368,"-1"11"-1080,1 3-112,3 2 200,1-2-488,4-3 184,4-5-120,8-5-120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16540,'-47'60'2293,"29"-38"-1323,1 0 0,-25 43 0,36-46-698,6-19-272,0 1-1,0-1 1,0 1-1,0-1 1,0 1-1,0-1 0,0 0 1,0 1-1,0-1 1,0 1-1,1-1 1,-1 1-1,0-1 0,0 1 1,1-1-1,-1 0 1,0 1-1,0-1 1,1 1-1,-1-1 0,0 0 1,1 1-1,1-1-16,-1 1 0,1-1 0,-1 0 0,1 1 0,0-1 0,-1 0 0,1 0 0,-1 0 0,1 0-1,-1-1 1,1 1 0,-1 0 0,1-1 0,-1 1 0,1-1 0,-1 1 0,1-1 0,-1 0 0,2-1 0,11-5-109,-7 4 76,-1-1 0,1 1 1,0 1-1,0-1 0,13-2 1,-18 5 49,0 0 0,1 0 0,-1 0 0,0 0 0,1 0 0,-1 0 0,0 1 0,0 0 0,1-1 0,-1 1 0,0 0 0,0 0 0,0 0 0,0 0 0,0 0 0,0 0 0,0 1 0,0-1 0,0 1 0,0 0 0,-1-1 0,3 5 0,5 6 41,0 1 1,-2 0 0,1 1-1,-2-1 1,0 2 0,0-1 0,6 29-1,-3 0 187,4 66-1,-9-57 332,-4 74 0,-1-105-314,-1 0-1,-2 1 1,0-1-1,-1 0 1,-1-1-1,-9 23 1,14-40-210,0-1 1,1 0-1,-1 0 1,0 0-1,0-1 1,-1 1-1,1 0 1,0 0-1,-1 0 1,1-1-1,-1 1 1,1-1 0,-1 1-1,0-1 1,1 0-1,-1 0 1,-3 2-1,4-3-22,0 0-1,0 0 1,0 0-1,-1 0 0,1 0 1,0 0-1,0 0 1,0-1-1,0 1 1,0 0-1,0-1 1,0 1-1,0-1 0,0 1 1,0-1-1,0 1 1,0-1-1,1 0 1,-1 1-1,0-1 1,0 0-1,1 0 1,-1 0-1,0-1 0,-4-5-12,0 0 0,1-1 0,0 0 0,1 0 0,0 0 1,-4-15-1,-2-14-116,3 1 1,1-1 0,-1-48 0,6 60-212,1-1 1,1 1-1,2 0 0,0 0 1,13-43-1,-10 51 49,0 1 0,1 1 1,1-1-1,0 1 0,1 1 0,22-26 1,2-2-360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18396,'11'21'1050,"-1"1"-1,-2 0 1,0 0-1,5 25 1,9 25 281,-20-67-1255,5 15 341,16 31-1,-20-47-374,-1 0-1,0 0 1,1 0-1,0 0 1,-1 0-1,2-1 1,-1 1-1,0-1 1,1 0 0,-1 0-1,1 0 1,0-1-1,8 5 1,-10-7-36,0 1 1,1-1-1,-1 0 1,0 1-1,1-1 1,-1 0-1,1-1 1,-1 1-1,0 0 1,1-1 0,-1 1-1,0-1 1,0 0-1,1 0 1,-1 0-1,0 0 1,0 0-1,0 0 1,0 0-1,0-1 1,0 1-1,0-1 1,-1 1-1,1-1 1,2-3 0,5-5 0,-1-1 0,-1 0 0,9-15 0,-15 24-3,11-23 40,18-48 0,2-7 12,-32 80-56,0-1 0,0 1 0,0 0 0,0 0 0,1 0 0,-1-1 0,0 1 0,0 0 0,0 0 0,0 0 0,0-1 0,0 1 0,0 0 0,0 0 0,1 0 0,-1-1 0,0 1 0,0 0 1,0 0-1,0 0 0,0 0 0,1 0 0,-1 0 0,0-1 0,0 1 0,0 0 0,1 0 0,-1 0 0,0 0 0,0 0 0,0 0 0,1 0 0,-1 0 0,0 0 0,0 0 0,0 0 0,1 0 0,-1 0 0,0 0 0,4 10-2,1 24-2,-5-25 4,1-1-7,0 5 2,0 0 1,1 0 0,1 0 0,0 0-1,0 0 1,1-1 0,10 21 0,-13-32 7,-1 0 1,1 0 0,-1 0-1,1-1 1,0 1 0,-1 0 0,1 0-1,0 0 1,0-1 0,0 1-1,0 0 1,0-1 0,-1 1-1,1 0 1,0-1 0,0 0 0,0 1-1,0-1 1,1 1 0,-1-1-1,0 0 1,0 0 0,0 0-1,0 0 1,0 0 0,0 0-1,0 0 1,0 0 0,1 0 0,-1 0-1,0 0 1,0-1 0,0 1-1,0 0 1,0-1 0,0 1-1,0-1 1,0 1 0,0-1 0,0 0-1,-1 1 1,1-1 0,0 0-1,0 0 1,1-1 0,4-4 21,0-1 0,0 0 0,-1 0 1,7-11-1,8-19 61,-2 0 0,-1-1 0,-2 0 0,-2-1 0,13-63 0,-27 148-69,6 82-1,-3-120-57,0 0 1,0 0-1,1-1 0,0 1 0,5 10 0,-8-17 9,1 0-1,-1 0 1,1-1 0,-1 1-1,1 0 1,0 0 0,-1 0-1,1-1 1,0 1 0,-1 0-1,1-1 1,0 1 0,0-1-1,-1 1 1,1-1 0,0 1-1,0-1 1,0 1 0,0-1-1,0 0 1,0 0 0,1 1-1,-1-2-29,0 1 0,1-1-1,-1 0 1,0 1 0,0-1-1,0 0 1,0 0 0,0 0-1,0 0 1,0 0 0,0 0-1,0 0 1,0 0-1,0 0 1,0 0 0,-1 0-1,1-1 1,-1 1 0,1 0-1,-1 0 1,1-2 0,4-9 14,-1-1-1,-1 1 1,0-1 0,-1 1 0,0-1 0,-1 0 0,0 0-1,-2-15 1,-3-30-444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18892,'-1'17'1440,"1"6"-1296,0-2-408,1-2 800,2-2-215,-2-2-265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35 15307,'-3'-4'298,"0"0"0,0 0 0,0 1 0,-1-1 0,0 1 0,-6-5 0,9 7-243,0 1 1,0-1 0,0 1 0,0-1 0,0 1-1,0-1 1,0 1 0,0 0 0,0 0 0,-1-1-1,1 1 1,0 0 0,0 0 0,0 0 0,0 0-1,0 1 1,-1-1 0,1 0 0,0 0 0,0 1-1,0-1 1,0 0 0,0 1 0,0-1 0,0 1-1,0 0 1,0-1 0,0 1 0,0 0 0,0-1-1,1 1 1,-1 0 0,0 0 0,0 0 0,0 1-1,-4 6 178,0 1-1,0-1 0,1 1 0,1 1 0,-1-1 0,1 0 0,1 1 0,0-1 0,-1 14 1,-1-3 39,-15 93 732,4 0-1,6 1 1,6 145 0,4-223-757,2-1 0,12 59 0,-6-73-188,-9-21-58,0 0 0,0 1 0,0-1-1,0 0 1,1 0 0,-1 0 0,0 0 0,0 1-1,0-1 1,1 0 0,-1 0 0,0 0 0,0 0-1,0 0 1,1 0 0,-1 0 0,0 0 0,0 1-1,1-1 1,-1 0 0,0 0 0,0 0 0,1 0-1,-1 0 1,0 0 0,1 0 0,-1-1 0,0 1 0,0 0-1,1 0 1,-1 0 0,0 0 0,0 0 0,0 0-1,1 0 1,-1 0 0,0-1 0,2-1-2,0 0 0,-1-1 0,0 1 1,0 0-1,1-1 0,-1 1 0,-1-1 0,1 1 0,0-1 1,-1 0-1,1-4 0,4-50-351,-2-1 1,-7-74-1,1 18-597,19 145 585,-12-24 360,-1 1 1,1-1 0,0 0-1,1 0 1,0 0 0,0-1 0,0 1-1,1-1 1,0-1 0,9 9 0,-11-12 20,0 0 1,0 0 0,0 0 0,-1 0 0,2-1 0,-1 1 0,0-1 0,0 0 0,0 0-1,1-1 1,-1 1 0,0-1 0,1 0 0,-1 0 0,0 0 0,0-1 0,1 1-1,-1-1 1,0 0 0,0-1 0,7-2 0,2-2 59,-1 0 0,0-1 0,0-1 0,-1 0 1,0 0-1,-1-1 0,0-1 0,16-18 0,-13 12 71,-1 0-1,-1-1 1,-1 0-1,0 0 0,10-26 1,-20 43-143,0 0 0,0 0 0,0 0 0,0 0 0,0 0 0,0 0 0,0 0 0,0 0 0,0 0 0,0 0 0,1 0 0,-1 0 0,0 0 0,0 0 0,0 0 0,0 1 0,0-1 0,0 0 0,0 0 0,0 0 0,0 0 0,0 0 0,0 0 0,0 0 0,0 0 0,0 0 0,0 0 1,0 0-1,0 0 0,0 0 0,1 0 0,-1-1 0,0 1 0,0 0 0,0 0 0,0 0 0,0 0 0,0 0 0,0 0 0,0 0 0,0 0 0,0 0 0,0 0 0,0 0 0,0 0 0,0 0 0,0 0 0,0 0 0,0 0 0,0 0 0,0 0 0,0 0 0,0 0 0,2 10 140,-1 27-66,-1-15-37,1-5-38,7 68 81,-7-78-95,0 0 0,0-1 0,1 1 0,0 0 0,1 0 0,0-1 0,0 0 0,0 1-1,5 6 1,-8-13-14,1 1 1,-1-1-1,0 1 0,1-1 0,-1 1 0,0-1 0,1 1 0,-1-1 0,1 1 0,-1-1 0,1 0 0,-1 1 0,1-1 0,-1 0 1,1 0-1,-1 1 0,1-1 0,-1 0 0,1 0 0,0 0 0,-1 0 0,1 1 0,-1-1 0,1 0 0,0 0 0,-1 0 0,1 0 1,-1-1-1,2 1 0,-1 0-39,-1-1 1,1 0-1,0 1 1,0-1 0,0 0-1,0 0 1,-1 0-1,1 0 1,0 0 0,-1 0-1,1 1 1,-1-2-1,1 1 1,0-1-1,10-39-1498,-8 10 1231,-1 1 0,-2 0 0,-4-43 0,-2 1-502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16652,'4'31'1528,"-1"3"-1240,0 2-600,3-2 552,2-4-72,4-4-144,8-2-248</inkml:trace>
  <inkml:trace contextRef="#ctx0" brushRef="#br0" timeOffset="1">320 253 19772,'-34'51'3138,"20"-30"-1750,-23 41 0,34-55-1271,0 1 0,0-1 0,0 1-1,1-1 1,0 1 0,1 0 0,0 0 0,0 0-1,1 0 1,0 9 0,0-16-127,0 1 0,0 0 0,1 0 0,-1-1 0,0 1 0,1 0 0,-1-1 0,1 1 0,0 0 0,-1-1 0,1 1 0,0-1 0,0 1 0,0-1 0,0 1 0,0-1 0,0 0 0,1 1 0,-1-1 0,0 0 0,2 1-1,0-1-36,-1 0 0,1 0-1,-1 0 1,1 0 0,0-1-1,-1 1 1,1-1-1,0 0 1,-1 0 0,1 0-1,0 0 1,3-1-1,9-1-370,-1-2-1,-1 0 0,1 0 0,15-8 0,-23 9 164,125-62-3808,-102 50 3500,6-4-408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16972,'-8'7'684,"0"-1"1,1 1 0,0 1-1,0-1 1,-9 15 0,13-19-452,0 1 1,1 1-1,0-1 0,0 0 1,0 0-1,0 1 0,1-1 1,-1 1-1,1-1 0,1 1 1,-1 0-1,1-1 0,-1 1 1,1 6-1,1-10-184,-1 1-1,0 0 1,0-1 0,1 1 0,-1 0-1,1 0 1,-1-1 0,1 1-1,0-1 1,0 1 0,0-1 0,-1 1-1,1-1 1,1 1 0,-1-1-1,0 0 1,0 0 0,0 1 0,1-1-1,-1 0 1,3 1 0,-1-1-14,0 0-1,-1 0 1,1 0 0,0-1 0,-1 0 0,1 1 0,0-1-1,-1 0 1,1 0 0,0 0 0,0-1 0,4 0 0,3-2-21,-1 0 1,1 0 0,-1-1 0,0 0 0,0-1-1,12-8 1,0-3-54,27-28 0,-29 25-69,24-17 0,-42 35 103,-1 1 0,1-1 0,0 1 0,-1-1 0,1 1 0,-1-1 0,1 1 0,0 0 0,-1-1 0,1 1 0,0 0 0,0-1 0,-1 1 0,1 0 0,0 0 0,0-1 0,-1 1 0,1 0 0,0 0 0,0 0 0,-1 0 0,1 0 0,0 0 0,0 1 0,0-1 0,-1 0 0,1 0 0,0 0 0,0 1 0,-1-1 0,1 0 0,0 1 0,-1-1 0,1 1 0,0-1 0,-1 1 0,1-1 0,-1 1 1,1-1-1,-1 1 0,1-1 0,-1 1 0,1 0 0,-1-1 0,0 1 0,1 0 0,-1-1 0,0 1 0,1 0 0,-1 0 0,0 0 0,2 8 4,0-1 0,0 1 0,-1-1 0,0 10 0,1 3 28,-2-20-24,0 1-1,0-1 0,1 0 0,-1 1 0,0-1 0,1 0 0,-1 0 0,0 1 0,1-1 0,0 0 0,-1 0 0,1 0 0,0 0 0,0 0 0,-1 1 0,1-1 0,0-1 0,0 1 0,0 0 0,0 0 0,0 0 0,0 0 1,1-1-1,-1 1 0,0-1 0,0 1 0,0-1 0,1 1 0,1 0 0,-1-2-14,1 1 0,0 0 0,0-1 0,-1 1 0,1-1 0,0 0 0,-1 0 0,1 0 0,-1 0 0,1-1 0,-1 1 0,1-1 0,3-3 0,45-39-693,-40 34 364,0-1 0,1 1 0,0 1 0,1 0-1,-1 1 1,18-8 0,-29 15 306,0 1 0,0-1 0,0 1 0,0-1 0,0 1 0,0-1 0,0 1 0,0 0 0,0 0 0,0 0 0,0 0 0,1 0 0,-1 0-1,0 0 1,0 0 0,0 0 0,0 0 0,0 0 0,0 1 0,0-1 0,0 1 0,0-1 0,0 0 0,0 1 0,0 0 0,0-1 0,0 1 0,0 0 0,0-1 0,0 1 0,0 0 0,-1 0 0,2 1 0,0 3 5,0-1 0,0 1 0,0 0 0,-1-1 1,0 1-1,1 7 0,-1-7-85,0-1 0,-1 0 0,2 0-1,-1 0 1,3 7 0,-4-11 103,1 1-1,-1-1 1,0 0-1,0 1 1,1-1-1,-1 1 1,0-1-1,1 0 1,-1 1 0,1-1-1,-1 0 1,0 0-1,1 1 1,-1-1-1,1 0 1,-1 0-1,1 0 1,-1 1 0,1-1-1,-1 0 1,1 0-1,-1 0 1,1 0-1,-1 0 1,0 0-1,2 0 1,4-2-259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14787,'0'0'106,"0"1"1,0-1-1,0 1 0,0 0 0,0-1 0,0 1 0,0-1 1,0 1-1,0 0 0,0-1 0,1 1 0,-1-1 1,0 1-1,0-1 0,0 1 0,1-1 0,-1 1 1,0-1-1,1 1 0,-1-1 0,0 1 0,1-1 0,-1 1 1,1-1-1,-1 0 0,1 1 0,-1-1 0,1 1 1,0-1 13,1 0 1,-1 0-1,0 0 1,0 0 0,0 0-1,0 0 1,0 0 0,0 0-1,0-1 1,0 1-1,0 0 1,0-1 0,0 1-1,1-1 1,4-2 247,-1-1 1,1 1 0,-1-1 0,5-5-1,4-5-86,-1-1 0,-1 0 0,-1 0 0,0-1-1,-1-1 1,0 0 0,-1 0 0,-2-1 0,1 0 0,-2-1-1,-1 1 1,0-1 0,-1 0 0,2-31 0,-6 49-272,1 0 0,-1-1 0,0 1 0,0 0 0,0 0 0,-1 0 0,1 0 0,0 0 0,0-1 0,-1 1 0,1 0 0,0 0 0,-1 0 0,0-1 0,1 2-6,0 0 0,-1 0 0,1 0 0,0-1 0,0 1 0,-1 0 0,1 0 0,0 0 0,-1 0 0,1 0 0,0 0-1,0 0 1,-1 0 0,1 0 0,0 0 0,-1 1 0,1-1 0,0 0 0,0 0 0,-1 0 0,1 0 0,0 0 0,0 0 0,0 1 0,-1-1 0,1 0 0,0 0 0,0 0 0,-1 0 0,1 1 0,0-1 0,0 0 0,0 1 0,-3 3 15,0-1 1,0 1-1,1 0 0,-1 1 1,-1 5-1,-6 14 8,1 1-1,2 0 0,1 0 0,0 1 1,2-1-1,1 1 0,1 0 0,2 1 1,2 27-1,-2-50-23,1 1 0,0-1 0,0 0 0,0 0-1,1 0 1,-1 0 0,1 0 0,0 0 0,0 0 0,1 0 0,4 6 0,-5-8-26,0-1 0,0 1 0,0-1 0,0 1 0,0-1 0,0 0 0,0 0 0,0 0 0,0 0 0,1 0 0,-1 0 0,0-1-1,1 1 1,-1-1 0,1 0 0,-1 1 0,0-1 0,1 0 0,-1-1 0,1 1 0,-1 0 0,4-2 0,4-1 58,0 0-1,0-2 1,-1 1-1,0-1 1,0 0-1,0-1 1,-1 0 0,1 0-1,10-12 1,16-16-99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13323,'-10'0'1992,"6"3"-839,-1 2 2591,10-4-2311,6 2-249,5-2-112,5 1-344,5-2-120,4 0-216,3 0-135,2 0-474,-1 0-343,-4 0-728,-1 0-1529,-13 3 2289,-6 1-440,-10 2-344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17108,'5'5'1672,"-7"8"-808,1 4-256,-9 12 897,-9 8-257,-4 12-208,-6 6-128,-3 7-208,-6 0-135,2-6-409,5-5-248,4-12-657,5-12-407,11-18 880,1-14-160,4-16-216</inkml:trace>
  <inkml:trace contextRef="#ctx0" brushRef="#br0" timeOffset="1">5 68 16420,'20'4'1960,"6"12"-952,3 3-392,7 6 1553,4 4-873,6 3-448,-3 1-168,-2 2-616,-4-2-424,-6 0-40,-7-5 312,-5-7-176,-5-2-88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 20548,'0'-1'32,"0"1"-1,0 0 0,0 0 0,1 0 0,-1 0 0,0 0 0,0 0 0,0-1 0,0 1 1,0 0-1,0 0 0,0 0 0,0 0 0,0 0 0,0-1 0,0 1 0,0 0 0,0 0 1,0 0-1,0 0 0,0-1 0,0 1 0,0 0 0,0 0 0,0 0 0,0 0 0,0 0 1,0-1-1,0 1 0,0 0 0,0 0 0,-1 0 0,1 0 0,0 0 0,0 0 0,0-1 1,0 1-1,0 0 0,0 0 0,0 0 0,-1 0 0,1 0 0,0 0 0,0 0 0,0 0 1,0 0-1,0 0 0,-1 0 0,1 0 0,0-1 0,0 1 0,0 0 0,0 0 0,0 0 1,-1 0-1,1 0 0,0 0 0,0 1 0,0-1 0,0 0 0,-1 0 0,1 0 0,0 0 1,0 0-1,0 0 0,0 0 0,0 0 0,0 0 0,-1 0 0,-7 14 613,1 10-108,1 1 0,2-1 0,0 1 0,0 39 0,2-31-334,-5 81 364,11 196-1,-3-298-539,-1-7-19,0-1 0,1 1 0,-1 0 1,1-1-1,0 1 0,0-1 0,0 1 0,0-1 0,1 1 0,0-1 1,0 0-1,4 6 0,-6-10-16,0 0 1,0 1-1,1-1 1,-1 0-1,0 0 1,1 0-1,-1 0 1,0 0-1,1 0 1,-1 0-1,0 1 1,1-1-1,-1 0 1,0 0-1,1 0 1,-1 0-1,0 0 1,0-1-1,1 1 1,-1 0-1,0 0 1,1 0-1,-1 0 1,0 0-1,1 0 1,-1 0-1,0-1 1,0 1-1,1 0 1,-1 0-1,0 0 1,0-1-1,1 1 1,-1 0-1,0 0 1,0-1-1,0 1 1,1 0-1,-1 0 1,0-1-1,0 1 1,0 0-1,0-1 1,0 1-1,0 0 1,1-1-1,-1 1 1,0 0-1,0 0 1,0-1-1,5-19-772,-2-8-2032,-2-47 1,-1 53 2377,0-10-884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50 317 17084,'1'1'217,"0"-1"0,0 1 0,0-1 0,1 0 0,-1 1 0,0-1 0,0 0 0,0 0 0,1 1 0,-1-1 0,0 0 0,0 0 0,0-1 0,1 1 0,-1 0 0,0 0 0,0 0 0,0-1 0,0 1 0,1-1 0,-1 1 0,0-1 0,0 1 0,1-2 0,1 0 71,-1-1 0,0 0-1,1 0 1,-1 0 0,0 0-1,-1 0 1,3-5 0,2-5-96,0 0-1,0 0 1,-2-1 0,0 1 0,0-1 0,-1 0 0,-1 0 0,0-1 0,-1 1 0,-2-27 0,1 40-187,0 0 1,0-1 0,0 1 0,0 0-1,-1-1 1,1 1 0,0 0-1,-1-1 1,1 1 0,-1 0 0,0 0-1,1-1 1,-1 1 0,0 0-1,0 0 1,0 0 0,1 0-1,-1 0 1,0 0 0,-2-1 0,2 2-2,0 0 1,1 0 0,-1 0 0,0 0 0,0 0-1,0 0 1,0 0 0,0 0 0,0 0-1,0 0 1,0 0 0,0 1 0,1-1 0,-1 0-1,0 0 1,0 1 0,0-1 0,0 1 0,1-1-1,-1 1 1,-1 0 0,-3 4 6,0 0 1,0-1-1,1 1 0,0 1 0,0-1 1,-5 9-1,-2 7-18,0 0 1,2 1 0,1 1-1,-7 27 1,11-33 11,1-1 1,0 1 0,2-1 0,0 1-1,0 0 1,5 30 0,-4-44 1,0 0-1,1-1 1,0 1 0,-1 0 0,1 0 0,0-1-1,0 1 1,1 0 0,-1-1 0,0 1 0,1-1 0,0 0-1,-1 1 1,1-1 0,0 0 0,0 0 0,3 2-1,-3-3 1,0 0-1,1 0 0,-1 0 0,0 0 1,0-1-1,0 1 0,0-1 1,0 0-1,1 0 0,-1 1 0,0-1 1,0-1-1,1 1 0,-1 0 0,0 0 1,0-1-1,0 1 0,0-1 0,1 0 1,-1 0-1,0 0 0,3-2 1,4-2 3,1-1 0,-1-1 0,0 0 1,-1 0-1,1-1 0,8-10 1,42-58-14,-49 62 0,9-13-21,-8 10-50,1 1-1,0 1 0,1 0 1,1 0-1,24-20 0,-38 35 68,1-1-1,-1 0 1,1 1 0,0-1-1,-1 1 1,1-1-1,0 1 1,0-1 0,0 1-1,-1-1 1,1 1-1,0 0 1,0-1 0,0 1-1,0 0 1,0 0-1,-1 0 1,1 0 0,0 0-1,0 0 1,0 0 0,0 0-1,0 0 1,0 0-1,0 0 1,0 0 0,-1 1-1,1-1 1,0 0-1,0 1 1,0-1 0,0 0-1,-1 1 1,1-1-1,0 1 1,-1 0 0,1-1-1,0 1 1,-1-1 0,1 1-1,0 0 1,-1 0-1,1-1 1,-1 1 0,0 0-1,1 0 1,-1 0-1,1-1 1,-1 1 0,0 0-1,0 0 1,0 0-1,1 0 1,-1 0 0,0 1-1,1 8-44,1 1-1,-2-1 1,0 20-1,0-22 42,-5 52-44,3-37 77,0 36 1,2-58-23,0 0 0,0 0-1,0 1 1,0-1 0,0 0 0,0 0 0,0 0 0,0 0 0,0 0 0,1 1 0,-1-1 0,1 0 0,-1 0 0,0 0 0,1 0 0,0 0 0,-1 0-1,1 0 1,0 0 0,-1-1 0,1 1 0,0 0 0,0 0 0,0 0 0,0-1 0,0 1 0,0-1 0,0 1 0,0 0 0,0-1 0,0 0 0,0 1 0,0-1-1,0 0 1,0 1 0,0-1 0,0 0 0,1 0 0,-1 0 0,0 0 0,0 0 0,0 0 0,0 0 0,0 0 0,0-1 0,2 1 0,4-3 2,1 0 0,-1 0 1,0 0-1,0-1 0,8-5 1,-14 9-2,23-16 14,0-1 0,-1-1 1,-1-1-1,-1-1 0,31-38 1,-52 58-17,0-1 1,0 1-1,0 0 1,1 0-1,-1 0 1,0 0-1,0 0 1,0 0-1,0 0 1,0 0-1,0 0 1,1 0 0,-1 0-1,0 0 1,0 0-1,0 0 1,0 0-1,0 0 1,0 0-1,1 0 1,-1 0-1,0 0 1,0 0-1,0 0 1,0 0-1,0 0 1,1 0-1,-1 0 1,0 0-1,0 0 1,0 0 0,0 0-1,0 0 1,0 0-1,0 0 1,1 0-1,-1 1 1,0-1-1,0 0 1,0 0-1,0 0 1,0 0-1,0 0 1,0 0-1,0 0 1,0 1-1,0-1 1,0 0 0,0 0-1,0 0 1,1 0-1,-1 0 1,0 1-1,0-1 1,0 0-1,0 0 1,0 0-1,0 0 1,-1 0-1,1 0 1,0 1-1,0-1 1,2 9-25,-2-9 25,0 4 11,1-1 0,-1 0-1,1 0 1,0 0 0,0 0 0,0 0 0,0 0 0,1 0-1,-1 0 1,1 0 0,-1 0 0,1-1 0,0 1 0,4 3-1,-5-5-1,1 0 0,-1 0 0,1 0-1,0 0 1,-1 0 0,1 0 0,0 0-1,0-1 1,-1 1 0,1-1 0,0 1-1,0-1 1,0 0 0,0 1 0,-1-1-1,1 0 1,0 0 0,0-1 0,0 1-1,0 0 1,0-1 0,-1 1 0,1-1 0,0 1-1,0-1 1,2-1 0,5-3 33,0-1 1,-1 0-1,0 0 1,0-1-1,0 0 1,-1 0-1,0-1 1,9-12-1,0-3 91,25-49 0,-9 2-41,-29 62-81,0 0-1,-1 0 0,0 0 0,0-1 1,-1 1-1,0-14 0,-4 10 23,-4 13-6,-8 15-2,5 3 7,1 0-1,0 1 1,2 1-1,0-1 1,1 1-1,2 1 1,0-1-1,1 0 1,1 1-1,1 42 1,2-57-17,-1 0 1,1 0-1,0 0 0,0 0 1,1 0-1,0 0 0,1-1 1,2 8-1,-4-12-44,1 0 0,-1 0-1,0-1 1,0 1 0,1 0 0,-1-1-1,1 1 1,-1-1 0,1 0-1,-1 1 1,1-1 0,0 0 0,0 0-1,0 0 1,0 0 0,-1 0-1,1-1 1,0 1 0,1 0 0,-1-1-1,0 0 1,0 1 0,0-1-1,0 0 1,0 0 0,0 0 0,0 0-1,0-1 1,0 1 0,0-1-1,3 0 1,-2 0 4,-1 0 0,1 0-1,0 0 1,0 0 0,0-1 0,-1 1-1,1-1 1,-1 0 0,1 0 0,-1 0-1,0 0 1,1 0 0,-1 0 0,0-1-1,-1 1 1,3-4 0,14-33-235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0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1 736 14003,'0'0'94,"0"1"0,0-1 0,0 1 0,0-1 0,1 1 0,-1-1 0,0 1 0,0-1 0,1 1 0,-1-1 0,0 1 0,1-1 0,-1 0 0,0 1 0,1-1 0,-1 1 0,1-1 0,-1 0 0,1 0 0,-1 1 0,1-1 0,-1 0 0,1 0 0,-1 1 0,1-1 0,-1 0 0,1 0 0,-1 0 0,1 0 0,-1 0 0,1 0 0,-1 0 0,1 0 0,0 0 0,-1 0 0,1 0 0,-1 0 0,1 0 0,-1 0 1,1-1-1,-1 1 0,1 0 0,-1 0 0,1-1 0,-1 1 0,1 0 0,0-1 0,23-17 1752,-1-4-725,-2-1 1,37-49-1,27-59 110,-76 116-1071,95-170 872,-83 142-799,-3 0-1,21-68 1,-37 102-195,-1 5-23,1 1 0,-1-1 1,0 1-1,0-1 0,-1 0 0,1 1 1,-1-1-1,0 0 0,0 0 0,0 0 1,0 1-1,-1-1 0,1 0 1,-3-5-1,3 8-13,-1 1 0,1-1 1,0 0-1,-1 1 0,1-1 1,-1 1-1,1-1 0,-1 1 1,0-1-1,1 1 1,-1-1-1,1 1 0,-1-1 1,0 1-1,1 0 0,-1 0 1,0-1-1,0 1 0,1 0 1,-1 0-1,0 0 0,1-1 1,-1 1-1,0 0 0,0 0 1,1 0-1,-1 1 0,0-1 1,0 0-1,1 0 0,-1 0 1,0 0-1,0 1 0,1-1 1,-1 0-1,0 1 0,1-1 1,-1 0-1,1 1 0,-1-1 1,0 1-1,1-1 0,-1 1 1,0 0-1,-3 3 2,0-1-1,0 1 1,0 0-1,0 1 1,-4 6-1,-10 19-40,1 2 0,2 0 0,0 1 0,3 1-1,0 0 1,3 1 0,1 0 0,1 0 0,-3 62-1,9-79-240,1 0 0,0 0 0,5 24 0,-4-37 118,0 0-1,0 0 1,0 0-1,1-1 1,0 1-1,0 0 1,0-1-1,0 1 1,1-1-1,0 0 1,0 0-1,0 0 1,0 0-1,0 0 1,1-1-1,7 6 1,-3-5-21,-1 0 0,1-1 0,-1-1 1,1 1-1,0-1 0,0 0 1,15 1-1,19-2-789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1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105 416 20124,'0'-1'101,"1"0"1,-1 0-1,0-1 0,0 1 0,0 0 0,0 0 1,0 0-1,0 0 0,0 0 0,0 0 0,-1 0 1,1 0-1,0 0 0,0 0 0,-1 0 0,1 0 1,-1-1-1,0 1-51,1 1 0,-1 0 1,1-1-1,-1 1 0,1 0 1,-1-1-1,1 1 0,-1 0 1,1-1-1,-1 1 0,0 0 1,1 0-1,-1 0 0,1 0 1,-1 0-1,0 0 0,1 0 1,-1 0-1,1 0 0,-1 0 1,0 0-1,0 0 0,-2 1 72,1-1 0,-1 1 0,0 0 0,1 1-1,-1-1 1,1 0 0,-1 1 0,1-1-1,-1 1 1,1 0 0,0 0 0,-2 2 0,-3 5-83,1 0 1,0 0 0,1 1 0,0-1 0,0 1 0,1 0 0,0 1-1,1-1 1,0 1 0,1-1 0,0 1 0,1 0 0,0 0 0,0 0 0,1 0-1,1-1 1,1 12 0,-1-20-41,-1-1 0,0 0 0,1 0 0,-1 1 0,0-1 0,1 0 0,0 1 0,-1-1 0,1 0 1,0 0-1,-1 0 0,1 0 0,0 0 0,0 0 0,0 0 0,0 0 0,0 0 0,0 0 0,0 0 0,0-1 0,1 1 0,-1 0 0,0-1 0,0 1 0,1-1 0,-1 0 0,0 1 0,0-1 0,1 0 0,-1 0 0,0 1 0,1-1 1,-1 0-1,1 0 0,-1-1 0,0 1 0,3-1 0,0 0-2,1 0 1,-1-1 0,1 0-1,-1 0 1,0 0-1,0-1 1,0 1 0,0-1-1,-1 0 1,4-4-1,7-8 11,0 0 0,-2-1-1,0-1 1,-1 0 0,-1-1-1,0 0 1,-1 0-1,8-26 1,-2-4 16,-2-1 1,9-58-1,-24 125-22,1-1 0,2 30-1,0-16 3,-1-18-1,5 79-4,-4-84 9,0 0 1,0 0-1,1-1 0,1 1 1,-1 0-1,1-1 1,1 1-1,7 13 0,-10-20-1,0 0-1,0 1 1,0-1-1,0 0 0,0 0 1,1 0-1,-1 0 0,0 0 1,1 0-1,-1 0 1,1 0-1,-1 0 0,0-1 1,1 1-1,0 0 0,-1-1 1,1 0-1,-1 1 1,1-1-1,0 0 0,-1 0 1,3 0-1,-1 0 5,0-1 0,1 1 0,-1-1 1,0 0-1,0 0 0,0-1 0,0 1 0,0-1 0,0 1 0,4-4 1,5-4 32,-1-1 0,0-1 1,17-21-1,1-3 4,-2-2 0,-2-1-1,-1-2 1,-2 0 0,-2-1-1,-2-1 1,19-66 0,-34 99-84,0 0 0,-2 0 0,1-1 0,-1 1 1,0-14-1,-4 11-113,3 12 145,0-1 0,0 1-1,0 0 1,-1 0 0,1 0-1,0 0 1,0 0 0,0 0 0,0 0-1,-1 0 1,1 0 0,0 0-1,0 0 1,0 0 0,-1 0-1,1 0 1,0 0 0,0 0-1,0 0 1,-1 0 0,1 0 0,0 0-1,0 0 1,0 0 0,-1 0-1,1 0 1,0 0 0,0 0-1,0 0 1,0 0 0,-1 0 0,1 1-1,0-1 1,0 0 0,-2 2-20,0 0 1,1 0-1,-1 0 1,0 0-1,1 0 1,0 0-1,0 1 1,-2 4-1,-19 58-11,3 1 1,4 1-1,2 0 0,-7 117 1,16-69 236,14 130 0,0 32 270,-12-242-306,0 1 1,-10 45-1,8-64-49,0 0 1,-1-1-1,-1 0 0,0 0 1,-1 0-1,-17 26 0,24-40-98,-1-1-1,0 1 1,0-1-1,-1 1 0,1-1 1,0 1-1,0-1 1,-1 0-1,1 1 1,-1-1-1,1 0 0,-1 0 1,1 0-1,-1 0 1,0 0-1,1 0 1,-1-1-1,0 1 0,0-1 1,0 1-1,0-1 1,-3 1-1,3-2-12,1 0 0,-1 1 0,1-1 1,-1 0-1,1 0 0,-1 0 0,1 0 0,0 0 0,-1-1 0,1 1 0,0 0 0,0-1 1,0 1-1,0-1 0,0 1 0,0-1 0,1 1 0,-1-1 0,0 1 0,1-1 0,-1 0 1,1 1-1,0-1 0,-1 0 0,1-3 0,-4-22-57,2 0-1,0 0 1,2-1 0,1 1 0,7-43-1,2 16-145,31-97-1,-25 108-163,2 0 1,1 2-1,43-68 0,-17 43-216,70-77-1,-49 69 174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1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44 20836,'0'-6'674,"-4"-26"1203,4 32-1852,0 0-1,0-1 1,0 1-1,0 0 1,0-1-1,0 1 0,0 0 1,0 0-1,0-1 1,-1 1-1,1 0 1,0 0-1,0-1 1,0 1-1,-1 0 1,1 0-1,0 0 1,0-1-1,0 1 1,-1 0-1,1 0 1,0 0-1,0 0 1,-1 0-1,1-1 1,0 1-1,-1 0 1,1 0-1,0 0 0,-1 0 1,0 0 28,0 1-1,1-1 1,-1 1 0,0-1 0,0 1-1,0 0 1,1-1 0,-1 1-1,0 0 1,1-1 0,-1 1-1,1 0 1,-1 0 0,1-1 0,-1 2-1,-9 15 149,2 1 0,0-1 0,1 1 0,1 1-1,1-1 1,0 1 0,1 0 0,2 0 0,0 1 0,0-1-1,3 25 1,-1-41-228,0 0 0,0 0 0,1-1 0,-1 1 0,1 0 0,-1-1 0,1 1 0,0 0 0,0-1 0,0 1 0,1-1 0,-1 1 0,1-1 0,-1 0 0,1 1 0,0-1 0,3 3 0,-2-3-32,0 0 0,0 0-1,0-1 1,0 0 0,0 1 0,0-1 0,1 0 0,-1-1 0,0 1 0,1-1 0,-1 1 0,0-1 0,1 0 0,4 0 0,42-7-705,-35 4 536,0 1-1,1 0 0,-1 1 0,18 2 0,-30-1 216,1 0-1,-1 1 0,0-1 1,0 1-1,0 0 0,0 0 1,0 0-1,0 0 0,0 0 1,-1 1-1,1-1 0,0 1 1,-1 0-1,1 0 0,-1 0 1,0 0-1,1 0 0,-1 1 0,0-1 1,0 1-1,-1-1 0,1 1 1,0 0-1,-1 0 0,2 3 1,-1 3 50,0-1 0,-1 1 0,1 0 1,-2-1-1,1 1 0,-1 0 0,-1-1 0,1 1 1,-2 0-1,1-1 0,-1 1 0,0-1 1,-4 9-1,-5 12 234,-1-1-1,-21 36 1,-28 36 560,51-86-717,0 0 1,-2 0-1,1-2 1,-25 21-1,33-30-184,-1 0 0,1-1 0,-1 0 0,0 0-1,0 0 1,0 0 0,0 0 0,-6 1 0,9-3 25,-1 1 0,1-1 0,-1 0 0,1 0 0,-1 0-1,1 0 1,-1 0 0,1-1 0,0 1 0,-1 0 0,1-1 0,-1 1 0,1-1 0,0 1 0,-1-1 0,1 0 0,0 0 0,0 1 0,-1-1 0,1 0 0,0 0-1,0 0 1,0 0 0,0 0 0,0 0 0,0-1 0,1 1 0,-1 0 0,0 0 0,0-2 0,-3-9-88,0 1 1,1-1 0,0 0-1,1 0 1,0 0-1,1-22 1,-1-37-592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18980,'18'-14'1608,"7"8"-1184,3-4-207,14-1 119,5-2-688,9 0 496,6 0-144,5-7-288</inkml:trace>
  <inkml:trace contextRef="#ctx0" brushRef="#br0" timeOffset="1">879 203 20076,'-28'64'1809,"-10"4"-1265,-2 2-232,6 2 680,4-4-256,7-5-528,6-5-344,9-17-760,4-9-328,4-29 920,0 0-264,3-31-217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1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 15851,'-1'-2'114,"-1"0"0,0 0 0,1 0 0,-1 1 0,0-1 0,0 0 0,0 1 0,0 0 0,-1-1 0,1 1 0,0 0 0,0 0 0,-1 1 0,1-1 0,0 0 0,-4 0 0,3 1-53,0 1 0,0-1 0,0 0 0,0 1 0,0 0 0,0 0 0,0 0 0,1 0 0,-1 0 0,0 1 0,1-1 0,-1 1 0,1 0 0,-5 3 0,-9 9 416,0 1-1,2 1 1,-1 0 0,2 1-1,-21 32 1,25-33-306,0 0 0,1 0 1,1 0-1,0 1 0,2 0 1,0 0-1,-4 25 0,8-39-148,1 0-1,-1 1 1,1-1 0,0 0-1,0 0 1,0 0 0,1 0-1,-1 1 1,1-1-1,0 0 1,0 0 0,0 0-1,0 0 1,0 0 0,0-1-1,1 1 1,3 5 0,-3-6-11,0-1 0,0 1 1,1-1-1,-1 1 0,0-1 1,1 0-1,-1 0 0,0 0 1,1 0-1,-1-1 0,1 1 1,0 0-1,-1-1 0,1 0 1,-1 0-1,1 0 0,0 0 1,-1 0-1,1 0 0,-1-1 1,6-1-1,4-1 3,-1 0 0,1-2 0,-1 1 0,0-1 0,0-1 0,-1 0 0,0-1 0,17-13 0,-12 8-12,-2-1 0,1-1 0,-2 0 0,0 0 0,11-17 0,-19 22-26,1 1 1,-1-1-1,0 0 0,-1 0 0,0-1 0,3-14 0,-6 22 10,1 0 0,-1 0 1,0-1-1,0 1 1,0 0-1,0 0 0,0 0 1,0 0-1,-1 0 0,1 0 1,-1 0-1,1 1 0,-1-1 1,0 0-1,0 0 0,-1-2 1,1 3-4,-1 0 1,1 0 0,0 0 0,-1 0-1,1 1 1,0-1 0,-1 0-1,1 1 1,-1-1 0,1 1-1,-1-1 1,0 1 0,1 0 0,-1-1-1,1 1 1,-1 0 0,0 0-1,1 0 1,-1 1 0,1-1-1,-1 0 1,1 0 0,-4 2 0,-4 1-75,1 0 0,-1 0-1,1 1 1,0 0 0,0 1 0,1 0 0,-1 0 0,1 0 0,0 1 0,0 0 0,1 1 0,0 0 0,0 0 0,-6 9 0,2-1-251,0 0 1,1 1-1,0 1 0,1-1 1,1 2-1,-4 17 0,9-28 244,0-1-1,1 1 1,-1 0 0,2 0-1,-1 0 1,1 0 0,0 0-1,1 0 1,-1 0 0,3 8-1,12 17-443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2:1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68 316 17156,'-4'17'759,"0"1"-78,0 0 0,2 0 0,0 1-1,0 25 1,2-43-579,0 0 1,0-1-1,0 1 0,0 0 0,1 0 1,-1 0-1,0-1 0,0 1 0,0 0 1,1 0-1,-1-1 0,0 1 0,1 0 0,-1-1 1,1 1-1,-1 0 0,1-1 0,-1 1 1,1 0-1,0-1-45,-1 1-1,1-1 1,-1 0 0,1 0-1,-1 0 1,1 0 0,-1 0-1,1 0 1,-1 0 0,1 0-1,-1 0 1,1 0 0,-1 0-1,1-1 1,-1 1 0,1 0-1,-1 0 1,1 0 0,-1-1-1,1 1 1,-1 0 0,1-1-1,21-20 864,-9 3-849,-1-1 0,-1 0 0,0-1 0,-1 0 0,-1 0 0,-1-1 0,-1-1 0,-1 1 0,-1-1 0,-1 0 1,0 0-1,-2 0 0,-1-37 0,-1 52-114,-1 0 0,0 1 0,0-1 1,0 0-1,-1 0 0,0 1 1,0-1-1,-1 1 0,0 0 0,0 0 1,-6-9-1,7 13-35,0-1 0,0 1 0,0 0 0,0 0 1,0 0-1,0 0 0,-1 1 0,1-1 0,-1 1 0,1-1 0,-1 1 1,0 0-1,1 0 0,-1 0 0,0 0 0,0 1 0,0-1 0,0 1 1,1-1-1,-1 1 0,0 0 0,0 0 0,0 1 0,0-1 0,0 0 0,0 1 1,0 0-1,1 0 0,-6 1 0,0 3-107,0-1 0,0 1 0,0 0 0,1 0 0,-11 10 1,-7 8-427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15715,'0'0'216,"0"0"-1,1-1 0,-1 1 0,0 0 0,0-1 1,1 1-1,-1 0 0,0-1 0,1 1 1,-1 0-1,1-1 0,-1 1 0,0 0 0,1 0 1,-1 0-1,1-1 0,-1 1 0,0 0 1,1 0-1,-1 0 0,1 0 0,-1 0 0,1 0 1,-1 0-1,1 0 0,-1 0 0,1 0 1,21-1 851,-13 1-490,61-7 166,71-17-1,26-4-864,-160 27-89,-1 0 0,1 1 0,-1 0 0,8 2 0,-13-2 114,1 0 0,-1 0-1,0 0 1,0 0 0,0 1-1,0-1 1,1 0 0,-1 1-1,0-1 1,0 1 0,0-1 0,0 1-1,0 0 1,0-1 0,0 1-1,0 0 1,0 0 0,-1 0-1,1 0 1,0 0 0,0 0-1,-1 0 1,1 0 0,-1 0 0,1 0-1,-1 0 1,1 0 0,-1 0-1,0 0 1,1 2 0,-1 7-657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14763,'0'9'1424,"6"-8"-767,5-4-185,11-7 784,5-3-240,4-4-160,5 0-87,4 3-185,-1 1-96,-3 7-168,-3 5-152,0 5-344,-4 3-256,-4 3-584,-3 2-129,-8-4 801,-2-2-200,-7-5-232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433 226 10010,'0'-3'370,"1"-1"-1,-1 1 1,0-1-1,0 1 1,0 0-1,-1-1 1,1 1-1,-1 0 1,0-1-1,0 1 1,0 0-1,0 0 1,-1 0-1,1 0 1,-3-4-1,0 1-58,0 1 0,-1 0 0,1 0-1,-1 1 1,0 0 0,0 0 0,-9-6-1,1 2-83,1 2 0,-1 0-1,-1 0 1,1 1 0,-1 1-1,-24-5 1,28 7-170,0 1 0,0 1 1,0 0-1,0 0 0,0 1 0,0 0 1,0 1-1,1 0 0,-1 0 0,0 1 1,1 0-1,0 1 0,-15 8 0,17-8-51,0 1 0,0 0 0,1 0 0,-1 0-1,1 1 1,1 0 0,-1 0 0,1 1 0,0 0-1,0-1 1,1 2 0,0-1 0,0 0 0,1 1 0,0 0-1,-4 15 1,1 9 11,1 1-1,2-1 1,1 49-1,14 98 50,-8-133-38,2 0 0,19 67 0,-20-95-7,2 0 0,0 0 0,1 0 1,0-1-1,2 0 0,0-1 0,1 0 1,23 26-1,-19-26 2,1 0 1,1-2-1,0 0 0,1 0 1,1-2-1,0 0 1,0-2-1,37 15 1,-46-21-4,0-1 1,0 0 0,1-1 0,-1 0 0,1 0 0,-1-1 0,1-1 0,0 0 0,-1 0-1,1-1 1,-1-1 0,1 0 0,-1 0 0,0-1 0,1 0 0,-1-1 0,-1 0 0,1 0 0,-1-1-1,12-8 1,-8 3 19,0-1 0,0 0-1,-1-1 1,-1-1-1,0 0 1,-1 0 0,0-1-1,-1 0 1,-1-1 0,0 0-1,-1 0 1,-1-1 0,0 0-1,-1 0 1,3-17-1,0-10-5,-2 0-1,-1-1 1,-3 1-1,-4-73 1,-1 83-18,-1 0 0,-2 0 0,-1 1-1,-1 0 1,-2 1 0,-1 0 0,-1 0 0,-2 1 0,-1 1 0,-36-52 0,40 64-39,-6-7-41,-34-41 1,46 60-14,1 0 1,-1 0-1,-1 1 1,1-1-1,-1 1 1,1 0 0,-1 1-1,0-1 1,0 1-1,-1 1 1,1-1-1,-1 1 1,-9-2-1,11 3 121,0 1 0,0 1 0,0-1-1,1 1 1,-1-1 0,0 1-1,0 1 1,0-1 0,1 1 0,-1-1-1,1 2 1,0-1 0,-1 0 0,1 1-1,0 0 1,0-1 0,0 2-1,-3 3 1,-22 21-65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19708,'-1'-2'84,"1"1"0,0-1-1,0 1 1,0-1-1,0 1 1,0-1 0,0 1-1,1-1 1,-1 1 0,0-1-1,1 1 1,-1-1 0,1 1-1,0-1 1,-1 1 0,1 0-1,0-1 1,0 1 0,0 0-1,0 0 1,0 0-1,0 0 1,0 0 0,0 0-1,0 0 1,1 0 0,-1 0-1,0 0 1,1 0 0,-1 1-1,0-1 1,1 1 0,-1-1-1,1 1 1,-1 0 0,1-1-1,-1 1 1,1 0-1,-1 0 1,1 0 0,-1 0-1,4 1 1,3-1-20,1 1 1,-1 0-1,1 1 1,-1 0-1,0 0 0,13 6 1,-13-5-67,1 2 1,-1-1 0,0 1-1,0 0 1,-1 1-1,1 0 1,-1 0 0,0 1-1,-1 0 1,0 0-1,11 15 1,-11-11 27,1 1-1,-2 0 0,0 0 1,0 0-1,-1 0 1,-1 1-1,4 25 1,-5-16-154,-1 0 1,0 0-1,-2 0 1,-1 0-1,-1 0 1,0 0-1,-2-1 1,-1 1-1,-15 39 1,18-54 70,-1 1 1,0-1 0,0 0-1,0 0 1,-1 0 0,0 0-1,0-1 1,-8 7 0,-11 1-268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74 206 16099,'0'-4'333,"4"-26"1229,-4 29-1530,0 0 0,0 1 1,0-1-1,0 0 0,0 0 1,0 1-1,0-1 0,0 0 1,-1 1-1,1-1 0,0 0 1,0 1-1,-1-1 0,1 0 1,0 1-1,-1-1 0,1 1 1,0-1-1,-1 1 0,1-1 0,-1 1 1,1-1-1,-1 1 0,0-1 1,1 1-1,-1-1 0,1 1 1,-1 0-1,0-1 0,1 1 1,-1 0-1,0 0 0,1-1 1,-1 1-1,0 0 0,-1 0 0,1 0 48,-1 1 0,1-1 0,0 1 0,-1-1 0,1 1-1,0-1 1,-1 1 0,1 0 0,0 0 0,0-1 0,0 1 0,-1 0-1,1 0 1,0 0 0,0 1 0,1-1 0,-1 0 0,0 0-1,0 0 1,0 1 0,1-1 0,-2 3 0,-11 33 672,7-17-650,1 0-1,1 1 1,0-1 0,2 1 0,1 0-1,0 0 1,2-1 0,0 1-1,1 0 1,5 21 0,-5-37-91,-1-1-1,1 1 1,0-1 0,0 1-1,0-1 1,0 0 0,1 0-1,0 0 1,-1 0 0,1-1-1,1 1 1,5 4 0,-7-6-1,0-1 0,1 1 1,-1-1-1,1 0 1,-1 1-1,1-1 1,-1-1-1,1 1 1,0 0-1,-1-1 0,1 1 1,0-1-1,0 0 1,-1 0-1,1 0 1,0 0-1,0 0 0,-1-1 1,1 1-1,0-1 1,0 0-1,3-2 1,4-1 26,0-2 1,-1 1-1,0-1 1,0-1 0,-1 1-1,1-2 1,-1 1-1,-1-1 1,0 0 0,0 0-1,6-11 1,3-6 160,-1 0 1,21-51 0,-16 27 123,-13 89-14,-6-10-283,2 0 0,0-1-1,2 1 1,2-1 0,15 44-1,-21-70-20,0 0 0,1 0 0,0 1 0,-1-1 0,1-1 0,0 1 0,1 0 0,-1-1 0,0 1 0,1-1 0,0 1 0,-1-1 0,4 2 0,-4-3 1,-1-1 0,1 1 1,-1-1-1,1 1 0,-1-1 1,1 0-1,0 0 0,-1 0 1,1 0-1,-1 0 1,1 0-1,0 0 0,-1 0 1,1 0-1,-1-1 0,1 1 1,-1-1-1,1 1 0,-1-1 1,1 0-1,-1 1 0,1-1 1,-1 0-1,0 0 1,0 0-1,1 0 0,-1 0 1,0 0-1,2-3 0,3-3 33,0-1-1,-1 0 1,0 0-1,0 0 1,0-1 0,-1 1-1,0-1 1,-1 0-1,4-18 1,-2 2 109,-1 0 0,2-40 1,-7-12 137,1 71-250,-1-1-1,0 1 1,0 0-1,-1 0 0,1 0 1,-2 0-1,1 0 1,0 0-1,-6-9 0,8 14-31,-1 1 0,1 0-1,0-1 1,0 1 0,0 0-1,0-1 1,0 1-1,-1 0 1,1 0 0,0-1-1,0 1 1,0 0 0,-1-1-1,1 1 1,0 0 0,0 0-1,-1 0 1,1-1-1,0 1 1,-1 0 0,1 0-1,0 0 1,-1 0 0,1-1-1,0 1 1,-1 0 0,1 0-1,0 0 1,-1 0-1,1 0 1,0 0 0,-1 0-1,1 0 1,-1 0 0,1 0-1,0 0 1,-1 0 0,1 0-1,0 1 1,-1-1-1,1 0 1,0 0 0,-1 0-1,1 0 1,0 1 0,0-1-1,-1 0 1,1 0-1,0 0 1,-1 1 0,1-1-1,0 0 1,0 1 0,0-1-1,-1 0 1,1 1 0,-5 19 30,4-10-26,1 0 0,1 1 0,0-1-1,0 0 1,1 0 0,4 16-1,-5-23-4,1 0-1,-1 0 1,0 0-1,1 0 1,0 0-1,0 0 1,0-1-1,0 1 1,0-1-1,4 4 1,-4-4-1,-1-1 0,1 0 0,0 0 1,0 0-1,0 0 0,-1-1 0,1 1 0,0 0 0,0-1 0,0 1 1,1-1-1,-1 0 0,0 0 0,0 0 0,0 0 0,0 0 0,0 0 1,3-1-1,3-1 3,-1 0 1,1-1-1,-1 0 1,0 0-1,1-1 1,-2 1-1,1-2 1,11-8-1,48-48 10,-49 45-20,160-173-288,-176 188 293,-1 1 0,1 0-1,-1-1 1,0 1 0,1-1-1,-1 1 1,1-1 0,-1 1-1,0-1 1,0 1-1,1-1 1,-1 1 0,0-1-1,0 1 1,0-1 0,0 0-1,1 1 1,-1-1 0,0 1-1,0-1 1,0 0-1,0 1 1,-1-1 0,1 1-1,0-1 1,0 0 0,0 1-1,0-1 1,0 1 0,-1-2-1,0 1 7,0 0-1,0 1 0,0-1 1,0 0-1,0 0 0,-1 1 1,1-1-1,0 1 0,0-1 1,-1 1-1,1 0 0,0-1 1,-2 1-1,-4-1 15,0 0 0,1 1 0,-1 0 0,-11 1 0,15-1-17,0 1 0,0 0 1,0 0-1,1 0 0,-1 0 1,0 0-1,0 0 0,1 1 1,-1 0-1,1-1 0,-1 1 1,1 0-1,0 0 0,-4 4 0,2-1 6,1 0 0,0 0-1,0 0 1,0 0-1,1 0 1,0 1-1,-3 6 1,2 2 14,0 0-1,1 0 1,0 0 0,1 0-1,1 23 1,1-26 2,0 1 0,1 0 0,1 0 0,0 0 0,0-1 0,1 1 0,0-1 0,1 0 0,12 19 0,-14-26-72,-1 0-1,1 0 1,0 0 0,0-1-1,1 1 1,-1-1 0,1 0-1,-1 0 1,1 0-1,0 0 1,0-1 0,1 0-1,-1 0 1,0 0-1,1 0 1,-1-1 0,1 1-1,-1-1 1,1 0-1,0-1 1,-1 1 0,1-1-1,0 0 1,0 0-1,-1 0 1,1-1 0,7-1-1,-5 0-166,0 0-1,0-1 1,0 0-1,-1 0 1,1-1-1,-1 1 1,0-1 0,10-8-1,-3 0-25,0-1 0,15-20 0,7-14-552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17364,'-3'17'828,"-6"43"1290,-3 86-1,12-133-1949,4 151 1486,-2-146-1457,0 0-1,1 0 1,1 0 0,1-1-1,0 1 1,15 30-1,-19-46-168,1 1-1,-1 0 1,1-1-1,0 1 1,-1-1-1,1 1 1,0-1-1,0 0 0,1 0 1,-1 0-1,0 0 1,1 0-1,-1 0 1,1-1-1,0 1 1,-1-1-1,1 0 0,3 1 1,-3-1-14,0-1 1,0 0 0,0 0-1,0 0 1,0 0 0,0-1-1,-1 1 1,1-1 0,0 1-1,0-1 1,0 0 0,0 0-1,-1-1 1,1 1 0,2-2-1,8-6 10,0-1 1,-1 0-1,0-1 0,-1 0 0,12-17 1,-21 26-20,15-18 25,-11 12-15,1-1 0,0 1 0,0 1 0,1-1 0,0 1 0,12-8 0,-19 15-12,0-1-1,1 1 1,-1-1 0,0 1-1,0-1 1,1 1 0,-1-1-1,0 1 1,1 0 0,-1 0 0,0 0-1,1 0 1,-1 0 0,0 0-1,1 0 1,-1 0 0,0 1-1,1-1 1,-1 0 0,0 1-1,0-1 1,1 1 0,-1-1-1,0 1 1,0 0 0,0 0-1,0-1 1,0 1 0,0 0-1,0 0 1,0 0 0,0 0-1,0 0 1,-1 0 0,1 0 0,0 0-1,0 1 1,-1-1 0,1 0-1,0 2 1,4 8-27,-1 1 0,0-1 1,4 20-1,-5-15-84,4 11-233,-5-18-3,0 1 0,1-1-1,0 0 1,0 0 0,8 14 0,-11-23 346,1 1 1,-1 0-1,0-1 1,0 1 0,0-1-1,1 1 1,-1-1-1,0 1 1,1-1-1,-1 1 1,1-1-1,-1 0 1,0 1 0,1-1-1,-1 1 1,1-1-1,-1 0 1,1 1-1,-1-1 1,1 0-1,-1 0 1,1 1 0,0-1-1,-1 0 1,1 0-1,-1 0 1,1 0-1,-1 0 1,1 0-1,0 0 1,-1 0 0,1 0-1,-1 0 1,1 0-1,0 0 1,-1 0-1,1 0 1,-1-1-1,1 1 1,-1 0 0,1 0-1,-1-1 1,2 1-1,0-3-75,1 0 0,-1 0 0,1 0-1,-1 0 1,0 0 0,3-6 0,13-27-482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82 16956,'-5'29'1394,"-1"0"0,-16 46 1,-2 12 570,23-84-1895,-3 15 306,0 0 0,1 0 0,1 0-1,1 21 1,1-38-364,0-1 1,-1 1-1,1-1 0,0 0 0,0 1 0,0-1 0,0 1 0,1-1 0,-1 0 0,0 1 0,0-1 0,0 1 1,0-1-1,0 0 0,0 1 0,1-1 0,-1 1 0,0-1 0,0 0 0,1 1 0,-1-1 0,0 0 0,0 0 0,1 1 1,-1-1-1,0 0 0,1 1 0,8-7 126,5-15-96,1-12-17,-1 0 0,17-67 0,-4 13-3,-25 85-25,-1 7-6,1 10-1,-6 32 51,1-9 104,2 0 1,3 44-1,-2-79-127,0-1-1,1 0 1,-1 0-1,0 1 1,1-1-1,-1 0 1,1 0-1,0 0 1,0 0-1,0 0 1,0 0-1,0 0 1,0 0-1,0 0 1,1 0-1,-1 0 1,1-1-1,-1 1 1,1-1-1,3 3 1,-3-3-4,-1-1 1,1 0-1,0 0 1,0 1-1,0-1 1,0 0 0,0-1-1,0 1 1,0 0-1,0-1 1,0 1-1,0-1 1,0 1-1,-1-1 1,1 0-1,0 0 1,0 0-1,-1 0 1,1 0-1,-1 0 1,1 0-1,-1-1 1,1 1 0,1-3-1,26-25 130,44-57-1,-50 56-121,1 1 0,41-37-1,-63 64-28,0 0 0,0 0 0,0 0 0,1 0 0,-1 1 0,1-1 0,-1 1 0,1 0 0,-1 0 0,1 0 0,0 0 0,0 0 0,0 1 0,3-1 0,-4 1 3,-1 0-1,0 1 1,1-1-1,-1 1 1,0-1-1,1 1 1,-1 0-1,0-1 1,0 1-1,0 0 1,0 0 0,1 0-1,-1 0 1,0 0-1,-1 0 1,1 0-1,0 0 1,0 0-1,0 1 1,-1-1-1,1 0 1,0 1-1,-1-1 1,1 0-1,-1 1 1,0-1-1,1 0 1,-1 3-1,4 15-32,-2 0 0,2 34 0,-4-36 48,1 0 0,1 0 0,0 0 0,6 17 0,-9-33-9,1-1-1,0 0 0,0 0 0,0 1 1,0-1-1,0 0 0,0 1 0,0-1 1,0 0-1,1 0 0,-1 1 1,0-1-1,0 0 0,0 1 0,0-1 1,0 0-1,0 0 0,0 1 0,1-1 1,-1 0-1,0 0 0,0 0 0,0 1 1,1-1-1,-1 0 0,0 0 0,0 0 1,0 0-1,1 1 0,-1-1 0,0 0 1,1 0-1,-1 0 0,0 0 0,0 0 1,1 0-1,-1 0 0,0 0 1,0 0-1,1 0 0,-1 0 0,0 0 1,1 0-1,-1 0 0,0 0 0,0 0 1,1 0-1,-1 0 0,0 0 0,1 0 1,-1 0-1,0 0 0,0-1 0,1 1 1,-1 0-1,0 0 0,0 0 0,0 0 1,1-1-1,-1 1 0,0 0 1,0 0-1,1-1 0,8-15 40,0-13-7,-1-1 1,-1 0-1,-1 0 1,1-39-1,-5 51-33,0 22-9,1 1 1,-1 0-1,1 0 0,0-1 0,0 0 0,0 1 0,1-1 1,-1-1-1,1 1 0,0 0 0,0-1 0,0 0 1,6 4-1,-5-6 11,0 1 0,0-1 1,1 0-1,-1 0 0,0 0 0,1-1 1,-1 0-1,0 0 0,1 0 0,-1-1 1,0 0-1,0 0 0,1 0 0,-1 0 1,0-1-1,0 0 0,0 0 0,5-3 1,6-4 19,0 0 1,-1-2-1,27-22 1,-31 23-4,-1 0 1,0 0-1,11-14 1,-19 20-14,1 0 1,-1 0 0,0 0-1,0 0 1,0-1 0,2-5-1,-4 9-3,1-1 0,-1 0 0,0 0-1,0 1 1,0-1 0,0 0 0,0 0 0,0 1 0,0-1-1,0 0 1,-1 1 0,1-1 0,-1 0 0,1 1-1,-1-1 1,1 0 0,-2-1 0,1 2-4,1 0 1,-1 1-1,1-1 1,-1 0-1,0 0 1,1 1-1,-1-1 1,0 0-1,0 1 1,0-1-1,1 0 1,-1 1-1,0-1 1,0 1-1,0 0 1,0-1 0,0 1-1,0 0 1,0 0-1,0-1 1,0 1-1,0 0 1,0 0-1,0 0 1,0 0-1,-1 0 1,0 1-3,-1 0 0,0-1 0,1 1 0,-1 0 0,1 1 0,-1-1 0,1 0 0,-1 1 0,-2 2 0,-2 2-6,0 0 0,0 0 0,1 1 0,0 0 0,-5 8 1,7-8 0,0 0 0,1 0 0,0 1 0,0-1 1,0 1-1,1-1 0,1 1 0,-1 0 1,1 0-1,0 0 0,1-1 0,0 1 1,1 13-1,0-17-68,-1 1 1,1-1-1,0 0 1,1 0-1,-1-1 0,0 1 1,1 0-1,0 0 1,0-1-1,0 1 0,1-1 1,-1 1-1,1-1 1,-1 0-1,1 0 0,0 0 1,0-1-1,1 1 1,-1-1-1,1 1 1,-1-1-1,1 0 0,-1-1 1,1 1-1,0 0 1,0-1-1,5 1 0,2 0-87,0-1 0,0 0-1,0 0 1,22-3-1,11-3-397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99 136 16091,'9'-136'6729,"-12"176"-5715,2-1 1,4 44 0,14 78-839,-12-125-8,1 16-103,3 0 0,2-1 1,3 0-1,23 59 0,-35-103-61,0-2-5,0 0 0,0 0 0,0 0 0,1 0-1,0-1 1,0 1 0,0-1 0,0 0 0,1 1 0,5 4 0,3-4-63,-7-11-62,-5 4 102,0 0-1,0 0 1,0 0-1,0 0 1,0 0-1,-1 0 1,1 0 0,-1 0-1,1 0 1,-1 0-1,-1-2 1,-8-15-234,-2-1-1,0 2 1,-26-31 0,-52-47-590,83 89 779,-1-2-20,0 1 1,-1 0-1,0 0 0,0 1 0,-1 0 0,-17-9 1,28 16 88,-1 0 1,0 0 0,0 1 0,0-1 0,0 0-1,0 0 1,0 1 0,0-1 0,0 0-1,1 0 1,-1 1 0,0-1 0,0 0 0,0 0-1,0 1 1,0-1 0,0 0 0,0 0 0,0 1-1,-1-1 1,1 0 0,0 0 0,0 1-1,0-1 1,0 0 0,0 0 0,0 0 0,0 1-1,0-1 1,-1 0 0,1 0 0,0 0-1,0 1 1,0-1 0,0 0 0,-1 0 0,1 0-1,0 0 1,0 0 0,-1 1 0,1-1-1,0 0 1,0 0 0,0 0 0,-1 0 0,1 0-1,0 0 1,0 0 0,-1 0 0,1 0 0,0 0-1,0 0 1,-1 0 0,1 0 0,0 0-1,0 0 1,-1 0 0,1 0 0,0 0 0,0 0-1,-1-1 1,12 19 100,-5-12-105,0 0-1,0 0 1,0-1-1,1 0 1,0-1-1,0 1 1,0-1-1,0-1 1,1 1-1,-1-1 1,1 0-1,0-1 1,0 0-1,13 2 1,-4-2-156,0-1 1,0-1 0,0 0 0,0-1 0,0 0 0,19-5-1,18-10-88,-4-6-106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 17564,'-25'119'2961,"17"-88"-2164,1 0 1,1 0-1,2 1 0,-1 34 1,5-65-756,0 1 0,0-1 0,0 0 0,0 1 1,0-1-1,0 0 0,1 1 0,-1-1 0,0 0 0,1 1 0,-1-1 0,1 0 1,-1 0-1,1 0 0,1 3 0,-1-4-23,-1 0 0,0 0 0,1 0 1,-1 1-1,1-1 0,-1 0 0,1 0 0,-1 0 0,1 0 1,-1 0-1,1 0 0,-1 0 0,0 0 0,1 0 0,-1 0 1,1 0-1,-1 0 0,1 0 0,-1-1 0,1 1 0,-1 0 1,0 0-1,1 0 0,-1-1 0,1 1 0,-1 0 0,0 0 1,1-1-1,3-3 39,0 1 0,-1-1 0,1 0 0,-1 0 0,0 0 0,5-9 0,-1-4-14,0 0 0,-1 0-1,-1 0 1,0 0 0,-1-1 0,-1 0-1,-1 0 1,-1 0 0,0 0-1,-1 0 1,-1 0 0,-1 0 0,-5-21-1,6 34-137,0 1-1,-1 0 0,0 0 0,0 0 0,0 0 0,-3-3 0,5 6 53,-1 0-1,1 1 1,0-1-1,-1 1 1,1 0-1,-1-1 1,1 1-1,-1-1 1,1 1-1,-1 0 1,1-1-1,-1 1 1,1 0-1,-1-1 1,1 1-1,-1 0 1,0 0-1,1 0 1,-1 0 0,0-1-1,0 2 9,1-1 0,-1 0 0,0 1 0,1-1 0,-1 0 0,1 1 0,-1-1 0,1 1 0,-1-1 1,1 1-1,-1-1 0,1 1 0,0-1 0,-1 1 0,1-1 0,0 1 0,-1 0 0,1-1 0,0 1 0,0 0 0,-1-1 0,1 1 0,0 1 0,-3 18-413,5 5-122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34 20948,'0'-1'110,"0"0"0,0-1-1,0 1 1,0 0 0,-1-1-1,1 1 1,0 0 0,0-1-1,-1 1 1,1 0 0,-1 0-1,1-1 1,-1 1 0,1 0-1,-1 0 1,0 0-1,0 0 1,1 0 0,-1 0-1,0 0 1,0 0 0,0 0-1,0 0 1,0 1 0,0-1-1,-1 0 1,1 1 0,0-1-1,0 0 1,0 1 0,-1 0-1,1-1 1,-2 1-1,1-1-1,-1 1 0,1 0 0,0 0-1,-1 0 1,1 1 0,0-1-1,-1 1 1,1-1 0,0 1-1,0 0 1,-1 0 0,1 0 0,0 0-1,0 0 1,0 0 0,0 1-1,-3 2 1,-1 2-62,1 0 1,-1 1-1,1 0 0,1 0 1,0 0-1,0 1 0,0-1 1,1 1-1,0 0 0,0 0 1,-2 11-1,1 4-66,0-1-1,-1 46 1,5-61-26,0 1 1,0 0-1,1-1 1,0 1-1,0-1 1,5 15-1,-6-21-11,1 1-1,0 0 1,0-1 0,0 1-1,0-1 1,0 1-1,0-1 1,0 1 0,1-1-1,-1 0 1,0 1-1,1-1 1,-1 0 0,1 0-1,-1 0 1,1 0 0,-1-1-1,1 1 1,0 0-1,0-1 1,-1 1 0,1-1-1,0 1 1,0-1-1,0 0 1,-1 0 0,1 0-1,0 0 1,0 0 0,0 0-1,0 0 1,-1-1-1,1 1 1,2-1 0,9-4-280,-1 1 1,0-2 0,0 1-1,0-2 1,-1 1 0,17-15 0,-25 20 281,36-27-730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18036,'2'17'2475,"3"14"348,-5-30-2767,0-1 1,0 1-1,0 0 1,1-1 0,-1 1-1,0-1 1,1 1-1,-1-1 1,1 1-1,-1-1 1,1 1 0,-1-1-1,1 1 1,-1-1-1,1 0 1,-1 1-1,1-1 1,-1 0-1,1 1 1,-1-1 0,1 0-1,0 0 1,-1 1-1,1-1 1,0 0-1,-1 0 1,1 0-1,0 0 1,-1 0 0,1 0-1,0 0 1,-1 0-1,1 0 1,-1 0-1,1-1 1,0 1-1,-1 0 1,1 0 0,0-1-1,7-3-1,-1 0 0,-1 0 0,1 0-1,0-1 1,-1-1 0,0 1 0,0-1 0,-1 0-1,6-7 1,-6 6-54,0 1 0,1 0 0,0 0 1,-1 1-1,2 0 0,-1 0 0,0 0 0,1 1 0,0 0 0,8-3 0,-14 6 1,1 1 0,0-1-1,0 1 1,-1 0 0,1 0-1,0 0 1,0 0 0,-1 0-1,1 0 1,0 1 0,-1-1-1,1 0 1,0 1 0,-1 0 0,1-1-1,0 1 1,-1 0 0,1 0-1,-1 0 1,1 0 0,-1 0-1,0 0 1,1 0 0,-1 0-1,0 1 1,0-1 0,2 3-1,3 5 30,0 0 0,0 1 0,6 15 0,0 0 42,-11-23-67,0 0 1,1 0-1,-1 0 0,0 0 0,1 0 0,-1 0 0,1-1 1,-1 1-1,1 0 0,0-1 0,0 0 0,0 1 0,0-1 1,0 0-1,0 0 0,0 0 0,0 0 0,0 0 1,0 0-1,1-1 0,-1 1 0,0-1 0,0 0 0,1 1 1,-1-1-1,0 0 0,1-1 0,-1 1 0,0 0 0,1 0 1,-1-1-1,0 0 0,0 1 0,1-1 0,-1 0 0,0 0 1,0 0-1,0 0 0,2-2 0,14-8-24,0-2 1,0 1-1,-1-2 0,14-15 1,-15 13-88,0 2 0,1 1 0,36-23 0,-52 35 92,0 0 0,1 0 1,-1 0-1,0 1 0,1-1 1,-1 1-1,1-1 0,-1 1 0,1-1 1,-1 1-1,1 0 0,-1 0 1,1-1-1,0 1 0,-1 0 0,1 1 1,-1-1-1,1 0 0,-1 0 1,1 1-1,-1-1 0,1 1 0,2 1 1,-2-1-5,0 1 0,-1 0 0,1 0 0,-1 0 0,1 0 0,-1 0 0,0 0 0,0 0 1,0 1-1,0-1 0,0 0 0,0 1 0,-1-1 0,1 4 0,2 12-107,5 20-243,-7-36 299,-1 0-1,1 0 1,0-1 0,-1 1-1,1 0 1,0-1 0,0 1-1,0 0 1,0-1 0,0 1-1,1-1 1,-1 0 0,0 1-1,1-1 1,2 2 0,-3-3 3,0 1 0,0-1 0,0 0 1,0 1-1,0-1 0,0 0 0,0 0 0,0 0 1,0 0-1,0 0 0,0 0 0,0-1 1,0 1-1,0 0 0,0 0 0,0-1 0,0 1 1,0 0-1,0-1 0,0 1 0,0-1 0,0 1 1,-1-1-1,1 0 0,0 1 0,1-3 0,20-23-1479,-18 20 1188,16-27-1600,0 0 1,18-47 0,-3 8-1740,-35 71 3728,0 1-1,1-1 1,-1 0 0,0 0 0,0 1-1,1-1 1,-1 0 0,1 0 0,-1 1-1,1-1 1,-1 1 0,1-1 0,-1 0-1,1 1 1,0-1 0,-1 1 0,1-1-1,0 1 1,-1 0 0,2-1 0,-2 1 27,1 1 0,-1-1 0,0 1 0,1-1 0,-1 1-1,0-1 1,1 1 0,-1-1 0,0 1 0,0 0 0,0-1 0,0 1 0,1-1 0,-1 1 0,0-1 0,0 1 0,0 0 0,0-1 0,0 2 0,-3 43 1921,3-40-1916,-12 170 6353,11-111-5493,2-1 1,13 75-1,1 25-1216,-16-282 384,0-85 54,3 162-120,3 0-1,15-73 1,-17 106-23,0 0-1,0-1 1,0 1 0,1 1-1,1-1 1,9-15 0,-13 23-2,1-1 1,-1 0-1,0 1 1,1-1-1,-1 1 1,1-1-1,-1 1 1,1 0-1,-1-1 1,1 1-1,0 0 1,0 0-1,0 0 1,0 1-1,-1-1 0,1 0 1,0 1-1,0-1 1,1 1-1,-1-1 1,0 1-1,0 0 1,0 0-1,0 0 1,0 0-1,0 1 1,0-1-1,0 0 1,0 1-1,0-1 1,0 1-1,0 0 1,0 0-1,0 0 1,-1 0-1,1 0 1,3 2-1,-2 0 47,0-1-1,0 1 1,0 0 0,0 1-1,-1-1 1,1 0-1,-1 1 1,0-1 0,0 1-1,0 0 1,-1 0-1,1 0 1,-1 0 0,0 0-1,0 0 1,0 0-1,0 0 1,-1 0 0,0 0-1,0 1 1,0-1-1,0 0 1,0 0 0,-1 0-1,-1 6 1,0-3 102,0 0 1,0 0 0,-1 0 0,1 0-1,-1 0 1,-1 0 0,0-1-1,0 1 1,0-1 0,0 0-1,-1 0 1,0-1 0,-8 8 0,11-12-174,0 1 0,0-1 1,-1 1-1,1-1 0,0 0 1,-1 0-1,1 0 0,0 0 1,-1 0-1,1-1 0,-1 1 1,0-1-1,1 0 1,-1 1-1,1-1 0,-1 0 1,0-1-1,1 1 0,-4-1 1,5 1-49,0-1 0,0 1 0,0-1 0,0 1 0,0-1 0,0 0 0,0 1-1,0-1 1,0 0 0,0 1 0,0-1 0,1 0 0,-1 0 0,0 0 0,1 0 0,-1 0 0,1 0 0,-2-1 0,2 0 46,-1 0 0,1 0 1,0 0-1,-1 0 0,1-1 0,0 1 0,0 0 0,0 0 0,1 0 0,-1 0 0,0 0 1,1 0-1,0-3 0,7-12-534,5-3-118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171 217 13771,'-5'-2'4199,"-18"6"-726,14 1-2855,0-1-1,1 1 0,-1 0 1,1 1-1,0 0 0,0 1 1,-7 7-1,8-6-452,0-1 0,0 1 0,1 1 1,0-1-1,1 1 0,0 0 0,0 0 0,1 0 0,0 1 0,0 0 0,-2 15 0,5-24-153,1 0 0,0 0 0,-1 0-1,1 0 1,0 1 0,0-1-1,0 0 1,0 0 0,0 0-1,0 0 1,0 0 0,1 1 0,-1-1-1,0 0 1,1 0 0,-1 0-1,0 0 1,1 0 0,0 0-1,-1 0 1,2 1 0,-2-1-7,1-1 0,0 0-1,0 1 1,-1-1 0,1 0 0,0 0 0,0 0 0,0 0 0,0 1 0,-1-1-1,1 0 1,0 0 0,0-1 0,0 1 0,0 0 0,-1 0 0,1 0-1,0 0 1,0-1 0,0 1 0,0-1 0,5-2-12,-1 0-1,1 0 1,-1 0 0,0-1-1,-1 0 1,7-5 0,69-87-314,-42 49 183,-36 44 119,0 1 1,0-1-1,0 1 0,0 0 0,1 0 1,-1 0-1,6-3 0,-8 5 16,1 0 0,-1 0 0,0 0 0,1 0 0,-1-1 0,1 1 0,-1 0 0,0 0-1,1 0 1,-1 0 0,1 0 0,-1 0 0,1 0 0,-1 0 0,0 0 0,1 0 0,-1 1 0,0-1 0,1 0-1,-1 0 1,1 0 0,-1 0 0,1 1 0,0 0 0,-1 0 1,1-1-1,-1 1 0,1 0 1,-1 0-1,1 0 0,-1 0 1,0-1-1,1 1 0,-1 0 1,0 0-1,0 0 0,1 0 1,-1 2-1,2 47-32,-2-34 2,3 30 1,-3-45 34,0-1-1,0 1 1,0 0 0,0-1-1,0 1 1,0-1 0,1 1-1,-1 0 1,0-1 0,0 1 0,0-1-1,1 1 1,-1 0 0,0-1-1,1 1 1,-1-1 0,0 1-1,1-1 1,-1 1 0,1-1 0,-1 0-1,1 1 1,-1-1 0,1 1-1,0-1 3,0 0 0,-1 0-1,1-1 1,-1 1 0,1 0-1,-1 0 1,1-1 0,-1 1-1,1 0 1,-1-1 0,1 1 0,-1-1-1,1 1 1,-1 0 0,0-1-1,1 1 1,-1-1 0,0 1-1,1-2 1,14-32 72,-10 16-49,-2-1 0,3-28 0,-2 7-65,-2 43 49,-1 0 1,1-1 0,0 1 0,0 0 0,0-1-1,0 1 1,0-1 0,1 0 0,-1 1-1,1-1 1,4 2 0,-2-1 1,0-1-1,1-1 1,-1 1-1,1-1 1,-1 0 0,1 0-1,0 0 1,0-1 0,-1 0-1,1 0 1,0 0-1,0-1 1,-1 0 0,1 0-1,-1 0 1,1-1-1,7-3 1,11-4 11,-1-1-1,33-21 0,-27 14-38,46-36 0,-65 45-16,0-1 1,-1 1-1,0-2 1,0 1-1,-1-1 1,-1 0-1,12-21 1,-19 31 22,1-1 1,-1 1-1,0-1 1,1 0-1,-1 1 1,0-1-1,1 1 1,-1-1-1,0 0 0,0 1 1,1-1-1,-1 0 1,0 1-1,0-1 1,0 0-1,0 1 1,0-1-1,0 0 1,0 0-1,0 1 1,-1-1-1,1 0 1,0 1-1,-1-2 1,1 2-1,-1 0 0,0 0 0,1-1 0,-1 1 0,0 0 0,1 0 0,-1 0 0,0 0 0,1 0 0,-1 0 0,0 1 0,1-1 1,-1 0-1,1 0 0,-1 0 0,0 1 0,1-1 0,-1 0 0,0 1 0,-34 21-133,21-10 158,1 1 1,0 0 0,1 0 0,-12 20-1,19-27 7,0 1-1,1 0 0,1 0 1,-1 0-1,1 0 0,0 0 1,0 1-1,1 0 0,0-1 1,1 1-1,-1 0 0,1 10 1,1-15-19,0 0 0,1-1 1,-1 1-1,1-1 0,-1 1 0,1 0 1,0-1-1,0 1 0,0-1 1,0 0-1,0 1 0,1-1 0,-1 0 1,1 0-1,-1 0 0,1 0 1,0 0-1,2 2 0,0-2-43,-1 1-1,1-1 1,0 0-1,0 0 1,0-1-1,0 1 1,0-1-1,0 0 1,0 0 0,6 1-1,4-1-80,0-1-1,0 0 0,0 0 1,0-2-1,25-4 0,7-7-102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16516,'0'-4'258,"0"1"0,1-1 0,-1 1 0,1-1 0,0 0 0,0 1 0,0-1 0,1 1 0,1-5 0,-3 9-227,0-1 0,0 0 0,0 0 0,0 0 0,0 0 0,0 1 0,0-1 0,0 0 0,0 0 0,1 0 0,-1 0 0,0 1 1,0-1-1,0 0 0,0 0 0,0 0 0,0 0 0,0 0 0,0 0 0,0 1 0,1-1 0,-1 0 0,0 0 0,0 0 0,0 0 0,0 0 0,0 0 0,1 0 0,-1 0 0,0 0 0,0 0 0,0 0 0,0 0 0,0 0 0,1 0 0,-1 1 0,0-1 0,0 0 0,0-1 0,0 1 0,1 0 1,-1 0-1,0 0 0,0 0 0,0 0 0,0 0 0,1 0 0,-1 0 0,0 0 0,0 0 0,0 0 0,0 0 0,0 0 0,0 0 0,1-1 0,-1 1 0,0 0 0,0 0 0,0 0 0,0 0 0,0-1 0,2 22 1307,-2-18-1199,-3 219 2672,-2-53-2368,5-132-389,3 64 29,-2-90-71,0 0 1,1-1 0,0 1-1,1-1 1,0 1 0,7 15-1,-9-25-8,-1 0 0,1 0 0,-1 0 0,1 0 0,0 0 0,-1 0-1,1 0 1,0 0 0,0 0 0,0 0 0,0 0 0,0-1 0,0 1 0,0 0-1,0-1 1,0 1 0,0-1 0,0 1 0,0-1 0,0 1 0,0-1 0,0 0 0,1 1-1,-1-1 1,0 0 0,0 0 0,1 0 0,-1 0 0,0 0 0,0 0 0,0 0-1,1-1 1,-1 1 0,0 0 0,0-1 0,0 1 0,0-1 0,0 1 0,0-1 0,2 0-1,3-3 18,0 0 0,-1 0 1,0-1-1,1 0 0,6-8 0,-2 1-160,0 0 0,0-1 0,-2 0 0,14-27 0,-19 35 50,-1 0 1,0 0 0,0-1 0,-1 1 0,1 0 0,-1 0-1,0-1 1,-1 1 0,1-1 0,-1 1 0,0 0 0,0-1 0,-1 1-1,0-1 1,0 1 0,0 0 0,-4-11 0,-11-5-367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819 168 14155,'-73'1'797,"38"-2"-717,-57 8 0,80-6-91,1 2 0,-1-1 0,1 2 0,0 0 0,0 0 0,0 1 1,0 0-1,-18 13 0,8-2 10,1 1 1,1 1 0,0 1-1,-25 34 1,-55 92 113,-44 110 187,113-192-198,4 0-1,-24 85 1,41-115-82,2 1 0,2 0 0,1 0 1,1 0-1,2 0 0,1 0 0,2 0 0,7 37 0,-4-44-21,2 0 1,0 0-1,2-1 0,0 0 0,2-1 0,1 0 0,1 0 1,1-1-1,2-1 0,24 29 0,-30-40-2,1-1 0,0 0 0,1 0 0,1-2 0,-1 1 0,1-2 0,1 0 0,0 0 0,0-1 0,24 8 0,-19-10-5,1 0 1,-1-1-1,1-1 1,0-1 0,0-1-1,0-1 1,31-3-1,-12-3-5,0-2-1,0-1 1,-1-2-1,-1-2 0,0-1 1,-1-2-1,68-41 1,-45 18 9,-2-2 1,-2-3 0,-2-2 0,-2-2 0,62-75-1,-54 48 9,-3-3 0,-3-2 0,60-122 0,-89 152 2,-2-1 0,-3-1 0,23-95 0,-36 122-2,-2 0-1,-1-1 1,0 1-1,-2-1 1,-1 1-1,-2-1 1,0 1 0,-1 0-1,-2-1 1,-9-30-1,8 41 10,0 1 1,0 0-1,-1 1 0,-1 0 0,0 0 0,-1 0 0,0 1 0,-1 1 0,0-1 0,-15-11 1,9 10-121,0 2 1,-1 0-1,0 0 0,0 2 1,-1 0-1,0 1 1,-22-6-1,1 4-152,0 2-1,-1 1 0,1 2 1,-1 2-1,0 1 1,0 2-1,-52 8 0,-78 21-203,-13 23-150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13811,'0'7'1912,"9"-3"-1095,6-4-345,7-7 2264,8-6-2088,2-6-376,2-4-528,2-2 352,-6-3-96,-1 4-120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34 267 17084,'1'1'179,"-1"0"0,1 1 0,0-1 0,0 0 0,0 0-1,0 0 1,0 0 0,0 0 0,0 0 0,0 0 0,0-1 0,1 1 0,-1 0 0,0-1 0,0 1 0,1 0 0,-1-1 0,0 0 0,3 1 0,-2-1-48,0 0-1,-1-1 0,1 1 1,-1-1-1,1 1 0,-1-1 1,1 0-1,-1 0 1,0 0-1,1 0 0,-1 0 1,0 0-1,1 0 1,-1 0-1,0 0 0,0 0 1,1-3-1,5-5-5,-1-1 0,0 0 0,-1 0 0,0-1 0,-1 0 0,0 0 0,0 0 0,-1 0 0,-1 0 0,0-1 0,0 1 0,-1-1 0,-1 0 0,0 1 0,-1-1 0,0 1 0,0-1 0,-1 1-1,-4-13 1,5 22-113,0 0 0,1 0 0,-1 0-1,0 0 1,0 0 0,0 0-1,0 0 1,-1 0 0,1 1 0,0-1-1,-1 0 1,1 1 0,-1-1 0,0 1-1,1 0 1,-1-1 0,-4-1-1,5 3-2,-1 0 0,1 0-1,0 0 1,-1-1 0,1 1-1,0 1 1,-1-1 0,1 0-1,-1 0 1,1 1 0,0-1 0,-1 0-1,1 1 1,0-1 0,0 1-1,-1 0 1,1-1 0,0 1-1,0 0 1,-2 1 0,-2 3 17,0 1 0,0-1 0,0 1 0,1 0 0,0 0 0,0 0 0,0 1 0,-4 12 1,2-4 12,2 1 1,0 0-1,1 0 1,0 0-1,0 24 1,2-32-22,1 0 0,1 0 1,-1 0-1,1 0 0,0 0 1,1 0-1,0 0 0,0-1 0,1 1 1,0-1-1,0 1 0,1-1 1,4 7-1,-7-12-43,1 0 0,0 0 1,0 0-1,0-1 0,0 1 0,0 0 0,1-1 1,-1 1-1,0-1 0,1 0 0,-1 0 0,1 0 1,-1 0-1,1 0 0,0-1 0,-1 1 0,1-1 0,0 1 1,-1-1-1,1 0 0,0 0 0,-1-1 0,1 1 1,0 0-1,0-1 0,-1 1 0,1-1 0,-1 0 1,1 0-1,4-2 0,1-2-320,1 1 0,-1-1 0,0-1 0,-1 1 0,1-1 0,-1 0 0,9-11 0,27-36-939,-24 32 382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18604,'3'38'2888,"-2"-25"-2300,0 1 0,0 0 0,1 0 0,1-1 0,0 1 0,11 25 0,-14-39-577,0 1 1,0-1-1,1 1 0,-1-1 0,0 1 1,0-1-1,1 1 0,-1-1 1,1 0-1,-1 1 0,0-1 0,1 1 1,-1-1-1,1 0 0,-1 1 0,1-1 1,-1 0-1,1 0 0,-1 1 1,1-1-1,-1 0 0,1 0 0,-1 0 1,1 0-1,0 0 0,-1 0 0,2 0 1,-1 0-3,0 0 1,0-1 0,0 1 0,1-1-1,-1 1 1,0-1 0,0 1 0,0-1-1,0 0 1,0 0 0,0 0 0,1-1-1,24-34 35,-22 30-7,2-3-19,-1 0 1,2 0 0,-1 1-1,1 0 1,0 0-1,1 1 1,-1 0-1,2 0 1,-1 1-1,11-7 1,-18 13-12,1-1 0,-1 0 1,1 0-1,-1 1 0,1-1 0,-1 1 0,1 0 0,0-1 1,-1 1-1,1 0 0,0 0 0,-1 0 0,1 0 0,-1 0 1,1 0-1,0 1 0,-1-1 0,1 0 0,-1 1 1,1 0-1,0-1 0,-1 1 0,1 0 0,1 0 1,-1 2 11,1-1 0,-1 1 0,0-1 0,0 1 0,0 0 0,0-1 0,0 1 0,0 0 0,-1 0 0,1 1 0,0 2 0,3 9 90,-2-1 1,0 1-1,0-1 0,0 20 1,-3-32-89,0-1 0,0 1 0,0 0 0,1-1 0,-1 1 0,0 0 0,1-1 0,-1 1 0,1 0 0,-1-1 0,1 1 0,2 2 0,-3-4-14,0 0 0,1 1 1,-1-1-1,0 0 1,1 0-1,-1 0 1,0 0-1,1 0 1,-1 1-1,0-1 0,1 0 1,-1 0-1,1 0 1,-1 0-1,0 0 1,1 0-1,-1 0 1,0 0-1,1 0 0,-1-1 1,1 1-1,-1 0 1,0 0-1,1 0 1,-1 0-1,0 0 1,1-1-1,-1 1 0,0 0 1,1 0-1,-1-1 1,0 1-1,1-1 1,3-3 36,1-1 0,-1-1-1,0 1 1,6-11 0,7-14 25,-8 13-67,1 0 1,1 0-1,0 1 0,1 1 1,26-26-1,-37 40-7,0 0 0,0 0 0,0 0 0,0 0 0,1 0 0,-1 0 0,0 0 0,0 1 0,1-1 0,-1 0 0,0 1 0,1-1 0,-1 1 0,1 0 0,-1-1 0,0 1 0,1 0 0,-1 0 0,1 0 0,-1 0 0,1 0 0,-1 0 0,1 0 0,1 1 0,-2 0 0,1 0 0,-1 0 0,1 1-1,-1-1 1,1 0 0,-1 1 0,0-1 0,0 1 0,0-1 0,0 1-1,0-1 1,0 1 0,0 0 0,0 0 0,1 3 0,1 6-2,0 1 1,-1 0 0,-1 0 0,1 18-1,0 3-110,0-32-822,2-6 337,2-6-216,18-75-1104,-13 51 1062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18596,'-7'86'3834,"0"-5"-1659,10-5-1392,3-1-1,30 145 0,-32-205-719,-5-27 28,0-11-50,-1-58-231,3 1-1,4-1 1,21-106 0,-24 179 177,0-4-23,1-1 0,7-19-1,-10 30 41,1 1 0,-1-1 0,1 0-1,0 1 1,-1-1 0,1 0 0,0 1 0,0-1 0,0 1 0,1-1 0,-1 1-1,0 0 1,0-1 0,1 1 0,-1 0 0,1 0 0,-1 0 0,1 0-1,-1 0 1,1 0 0,0 1 0,-1-1 0,1 0 0,0 1 0,-1-1-1,4 1 1,-3 0 13,0 1-1,1-1 1,-1 1-1,0 0 0,0 0 1,0 0-1,0 0 1,0 0-1,0 1 1,-1-1-1,1 1 0,0-1 1,-1 1-1,1-1 1,-1 1-1,1 0 1,-1 0-1,0 0 0,1 0 1,-1 0-1,0 0 1,-1 0-1,1 0 0,0 0 1,-1 0-1,1 1 1,0 3-1,1 2 78,-1 1 0,0 0 0,0 0 0,-1 0 0,-1 17 1,0-15-27,-1 0 0,-1 0 0,0-1 0,-1 1 0,0-1 0,0 0 0,-1 0 0,0 0 1,-1-1-1,0 0 0,-1 0 0,1 0 0,-11 9 0,16-17-123,0 0 0,0 0 0,-1 0 0,1 0 0,0 0 0,0 0 0,-1-1 0,1 1 0,-1 0 0,1-1 0,-1 1 0,1-1 0,-1 0 0,-1 1 0,2-1 20,0 0 0,1 0-1,-1 0 1,0 0 0,0-1-1,1 1 1,-1 0 0,0 0-1,1-1 1,-1 1 0,0-1-1,0 1 1,1 0 0,-1-1 0,1 1-1,-1-1 1,1 1 0,-1-1-1,1 0 1,-2 0 0,0-3-42,1 0 0,-1 1 0,0-1 0,1 0 0,0 0 0,0 0 0,0-1 0,0-7 0,0-27-453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17076,'0'1'118,"1"-1"1,0 0 0,-1 1-1,0-1 1,1 0 0,-1 1-1,1-1 1,-1 1 0,1-1 0,-1 0-1,0 1 1,1-1 0,-1 1-1,0-1 1,1 1 0,-1 0-1,0-1 1,0 1 0,0-1-1,1 1 1,-1-1 0,0 1 0,0 1-1,3 18 304,-2-15 88,3 10-128,0 0-1,1 0 1,1-1-1,0 0 1,10 17-1,-12-23-320,1-1-1,0 0 1,1 1-1,-1-2 1,1 1-1,0-1 1,1 0-1,0 0 1,0-1-1,11 8 0,-16-12-41,1 0 0,-1 0 0,0 0 0,1 0 0,-1 0 0,1-1 0,-1 1 0,1-1-1,-1 0 1,1 1 0,-1-1 0,1 0 0,-1 0 0,1-1 0,-1 1 0,1-1 0,-1 1 0,3-2-1,-1 1 8,-1-1 0,0 0 0,0 0 0,0 0 0,0 0 0,0 0 0,0-1 0,-1 1 0,1-1 0,-1 0 0,3-4 0,2-3 48,-1-1 0,0-1 0,-1 1 0,0-1 1,-1 0-1,3-13 0,-1-1 116,-1 1 1,-1-1-1,1-39 1,-10 129 242,5-36-401,7 40 0,-5-60-31,-1 0 1,1-1-1,0 1 1,0-1-1,1 1 1,0-1-1,1 0 1,-1 0-1,1 0 0,6 6 1,-10-12 3,1 1 0,0-1 0,0 0 0,0 0 0,0-1 0,1 1 0,-1 0 0,0 0 0,0 0 0,0-1 0,1 1 0,-1-1 0,0 1 0,1-1 0,-1 1 0,0-1 0,1 0 0,-1 0 0,0 1 0,1-1 0,-1 0 0,1 0 0,1-1 0,-1 1 9,1-1 1,-1 0-1,1 0 1,-1-1-1,0 1 0,0 0 1,1-1-1,-1 1 0,0-1 1,0 0-1,3-3 1,2-4 53,0 0 0,0-1 0,0 0 0,6-16 0,-2 2 44,-1 0-1,-1-1 1,-1 0-1,-1-1 1,-1 0-1,-2 0 0,-1 0 1,1-28-1,-6 36-70,2 18-40,0 0-1,0 0 1,0 0-1,0 0 1,0 0-1,0 0 1,0 0-1,0-1 1,0 1-1,0 0 1,0 0-1,0 0 1,0 0-1,0 0 1,0 0-1,0 0 1,0 0-1,0 0 1,0-1-1,0 1 1,0 0-1,0 0 1,0 0-1,0 0 1,0 0-1,0 0 1,0 0-1,0 0 1,0 0-1,0 0 1,0 0-1,0 0 1,-1 0-1,1 0 1,0 0-1,0-1 1,0 1-1,0 0 1,0 0-1,0 0 1,0 0-1,0 0 1,0 0-1,-1 0 1,1 0-1,0 0 1,0 0-1,0 0 1,0 0-1,0 0 1,0 0-1,0 0 1,0 0-1,0 1 1,0-1-1,-1 0 1,1 0-1,0 0 1,0 0-1,0 0 1,-1 2 1,0 1-1,0-1 1,0 0 0,1 1 0,-1-1 0,1 1 0,0-1-1,-1 6 1,0 4 4,1 1 0,0 0 0,1 0 0,0 0 0,1-1 0,0 1 0,1-1 0,1 1 0,0-1 0,0 0 0,9 15 0,-12-25-2,0-1-1,0 1 0,0-1 0,0 0 1,0 1-1,0-1 0,0 0 1,1 0-1,-1 0 0,1 0 0,-1 0 1,1 0-1,-1 0 0,1 0 1,-1 0-1,1-1 0,0 1 0,0-1 1,-1 1-1,5 0 0,-4-2 1,1 1 0,0 0-1,0-1 1,0 1-1,-1-1 1,1 0-1,0 0 1,-1 0 0,1 0-1,-1-1 1,1 1-1,1-2 1,7-5 5,-2 0 0,1-1 0,-1 0 1,13-17-1,1-6 21,32-59 1,-18 26-54,-37 64 23,1 1 0,-1-1-1,0 1 1,0-1-1,1 1 1,-1-1-1,0 1 1,0-1 0,1 1-1,-1-1 1,1 1-1,-1 0 1,0-1 0,1 1-1,-1-1 1,1 1-1,-1 0 1,1-1 0,-1 1-1,1 0 1,-1 0-1,1 0 1,-1-1 0,1 1-1,0 0 1,-1 0-1,1 0 1,0 0-1,0 0 1,0 1 1,-1 0-1,1-1 0,-1 1 0,1 0 0,-1 0 0,1-1 0,-1 1 0,1 0 0,-1 0 0,0 0 0,1 0 0,-1 0 0,0-1 0,0 1 0,1 1 0,3 52 23,-4-44-15,2 31 58,-2-23-6,0 1 0,2-1 0,0 0 0,1 0 0,8 27 0,-11-44-64,0 0 0,0 0 1,1 0-1,-1 0 0,0 0 1,1 0-1,-1 0 0,1-1 1,-1 1-1,1 0 0,-1 0 0,1 0 1,-1-1-1,1 1 0,0 0 1,0-1-1,-1 1 0,1-1 1,0 1-1,0-1 0,0 1 0,0-1 1,-1 1-1,1-1 0,0 0 1,0 1-1,1-1 0,-1 0-66,1-1 0,-1 1 0,1-1 0,-1 1 0,0-1-1,0 1 1,1-1 0,-1 0 0,0 0 0,0 0 0,0 0 0,0 0-1,0 0 1,0 0 0,2-2 0,3-6-889,0 0 0,0-1 1,6-15-1,5-17-843,-6 24 680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15827,'4'-20'3178,"-4"20"-3126,0 0 0,0 0-1,0 0 1,0 0 0,0 0-1,0 1 1,0-1 0,0 0-1,0 0 1,0 0 0,0 0-1,0 0 1,0 0 0,0 0-1,0 0 1,0 0 0,0 0-1,0 0 1,0 1 0,0-1-1,0 0 1,0 0 0,0 0-1,1 0 1,-1 0 0,0 0-1,0 0 1,0 0 0,0 0-1,0 0 1,0 0 0,0 0-1,0 0 1,0 0 0,0 0-1,0 0 1,1 0 0,-1 0-1,0 0 1,0 0 0,0 0-1,0 0 1,0 0 0,0 0-1,0 0 1,0 0 0,0 0-1,0 0 1,0 0 0,1 0-1,-1 0 1,0 0 0,0 0-1,0 0 1,0 0 0,0 0-1,0 0 1,0 0 0,0 0-1,4 40 2473,-1 66-1026,0 5-827,18 113 0,-10-189-620,-11-35-51,0 0 1,0 0-1,0 1 0,0-1 0,0 0 0,0 0 0,0 0 0,0 1 0,0-1 1,0 0-1,1 0 0,-1 1 0,0-1 0,0 0 0,0 0 0,0 0 0,1 0 1,-1 1-1,0-1 0,0 0 0,0 0 0,1 0 0,-1 0 0,0 0 0,0 0 1,1 1-1,-1-1 0,0 0 0,0 0 0,1 0 0,-1 0 0,0 0 0,1 0 1,3-16-11,-2-21-31,-3 0 1,-4-42-1,-1-45-37,5 123 75,1 0 0,0 0 0,0 0-1,0 0 1,0 0 0,0 0 0,0 0 0,0 0-1,0 0 1,1 0 0,-1 0 0,0 0 0,1 0-1,-1 0 1,0 0 0,1 1 0,-1-1 0,1 0-1,0 0 1,-1 0 0,1 1 0,-1-1 0,1 0-1,0 0 1,0 1 0,1-2 0,-1 2 0,1 0 1,0 0-1,0 1 0,0-1 1,0 0-1,-1 0 1,1 1-1,0-1 0,0 1 1,-1 0-1,1-1 1,0 1-1,1 1 0,1 0-1,1 0-1,0 0 0,0-1 0,-1 0 0,1 1 0,0-2 0,0 1 0,0-1 0,0 0 0,0 0 1,0 0-1,8-2 0,-4 0 8,-1 0 0,0-1 0,0 0 0,0 0 0,0-1 0,13-8 0,-5 1 13,-1-1-1,-1 0 1,0-1-1,0 0 1,22-31-1,-26 30 3,0 0 1,14-29-1,-22 39-11,0 0 0,0-1-1,-1 1 1,1-1 0,-1 1 0,0-1 0,0 1 0,-1-1-1,1 0 1,-1 0 0,0 1 0,0-1 0,-1 0 0,-1-8 0,2 12-6,0 0 0,-1 0 0,1 0 0,0 0 0,-1 0 0,1 0 0,-1 0 1,1 0-1,-1 0 0,1 1 0,-1-1 0,0 0 0,1 0 0,-1 1 0,0-1 1,0 0-1,1 1 0,-1-1 0,0 1 0,0-1 0,0 1 0,0-1 0,0 1 1,0 0-1,0-1 0,0 1 0,0 0 0,0 0 0,0 0 0,0 0 0,0 0 1,0 0-1,0 0 0,0 0 0,0 0 0,0 0 0,0 0 0,1 1 0,-1-1 1,-2 1-1,-1 1-1,1 0 0,-1 0-1,1 0 1,-1 0 0,1 1 0,0-1 0,0 1 0,0 0 0,-2 4 0,-4 5-3,2 1-1,0 1 1,0-1 0,1 1 0,1 0 0,0 1-1,1-1 1,0 1 0,2 0 0,-1 0-1,2 0 1,0 0 0,1 0 0,0 0 0,2 0-1,3 22 1,-4-33 2,-1-1-1,1 0 0,0 1 1,0-1-1,0 0 0,1 0 1,-1 0-1,1 0 0,0 0 1,0 0-1,0 0 0,0 0 1,0-1-1,0 1 1,1-1-1,0 0 0,-1 1 1,6 2-1,-4-4 1,0 1-1,0-1 1,0 0-1,1 0 1,-1 0 0,0-1-1,1 0 1,-1 0-1,0 0 1,1 0 0,-1 0-1,0-1 1,1 0 0,4-1-1,17-6-89,-14 4 108,0 0 1,1 1-1,-1 1 0,23-2 0,-33 4-38,1 0-1,-1 0 1,0 0 0,0 0 0,0 1 0,0-1 0,0 0 0,0 1 0,0 0 0,0-1-1,0 1 1,0 0 0,0 0 0,0 0 0,0 0 0,-1 1 0,1-1 0,0 0 0,-1 1 0,1-1-1,-1 1 1,0 0 0,1-1 0,-1 1 0,0 0 0,0 0 0,0 0 0,0 0 0,0 0 0,-1 0-1,1 0 1,-1 0 0,1 0 0,0 3 0,-1-2-81,0-1 0,0 0 0,0 1 0,0-1 0,-1 0-1,1 1 1,0-1 0,-1 0 0,0 0 0,1 1 0,-1-1 0,0 0 0,0 0 0,0 0 0,-1 0 0,1 0-1,0 0 1,-3 2 0,1-1 13,0 0-1,0 0 1,-1 0 0,1-1-1,-1 1 1,0-1-1,1 0 1,-1 0-1,-6 2 1,-28 7-563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22061,'23'-4'1456,"-4"2"-1632,-1 2-400,7 0 736,-3 6-16,3 1-264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15603,'0'-3'527,"1"-1"0,-1 1 0,1-1 0,0 0 0,0 1 0,0 0 0,1-1 0,-1 1 0,1 0 0,-1-1 0,1 1 0,5-5 0,-3 3-112,0 0 0,0 0 0,1 1 1,0 0-1,0 0 0,0 0 0,9-4 1,-10 6-293,1 0 1,-1 0-1,0 0 0,1 1 1,-1 0-1,1-1 1,0 2-1,-1-1 0,1 1 1,6-1-1,-8 1-72,-1 1-1,1-1 0,-1 1 1,1-1-1,0 1 0,-1 0 1,0 0-1,1 0 0,-1 0 1,1 0-1,-1 1 1,0-1-1,0 1 0,0-1 1,0 1-1,0 0 0,0 0 1,3 4-1,-3-2-34,1 1 0,-1 0 0,0 0 0,0 0 0,0 0 0,-1 1-1,0-1 1,0 0 0,0 1 0,0-1 0,-1 1 0,0-1 0,0 0 0,-1 1 0,1-1 0,-3 10 0,-3 8 1,-1 0 1,-13 30-1,18-47-7,-57 125 110,32-76 55,-26 80 0,49-114-93,4-21-78,-1 1 0,1-1 0,0 0 0,0 1-1,0-1 1,0 0 0,0 1 0,1-1 0,-1 0 0,0 1 0,0-1 0,0 0-1,0 0 1,0 1 0,0-1 0,0 0 0,1 1 0,-1-1 0,0 0 0,0 0 0,0 1-1,1-1 1,-1 0 0,0 0 0,0 1 0,1-1 0,-1 0 0,0 0 0,3 0 4,-1 0 0,0-1 0,0 1 0,0-1 0,0 0 0,0 0 0,-1 1 0,1-1 0,0 0 0,0-1 0,0 1 0,-1 0 0,4-3 0,25-19 25,199-135-4211,-147 111 2621,-47 27 512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18668,'6'31'2336,"-2"3"-1447,1 7-385,-2 3 1144,2 2-640,1-2-344,0-4-1120,-1-7 216,4-14 136,1-9-208,0-23-136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14 159 16676,'-1'-2'231,"-1"0"1,1 0 0,-1 0-1,1 0 1,0-1 0,0 1 0,0 0-1,0-1 1,1 1 0,-1-1 0,1 1-1,-1-1 1,1 1 0,0-1 0,0 0-1,0 1 1,0-1 0,0 1-1,1-1 1,-1 1 0,1-1 0,2-4-1,-1 3 5,1 1 0,0-1 0,-1 1 0,2-1 0,-1 1 0,0 0 0,1 1 0,-1-1-1,1 0 1,0 1 0,0 0 0,7-3 0,13-6-32,1 2-1,0 0 1,0 2-1,1 0 1,0 2-1,0 1 1,48-1-1,-72 5-192,0 0 0,0 0 0,0 0-1,0 1 1,0-1 0,0 1-1,0 0 1,0-1 0,-1 1 0,1 0-1,0 0 1,0 0 0,-1 0-1,1 0 1,0 1 0,-1-1 0,0 0-1,1 1 1,-1-1 0,0 1-1,1 0 1,-1-1 0,0 1 0,0 0-1,-1 0 1,1-1 0,0 1-1,0 0 1,-1 0 0,1 0 0,-1 0-1,0 0 1,0 0 0,1 0-1,-2 4 1,1 8 77,0 0-1,-1 0 1,-1 0-1,-4 15 1,4-18-51,-4 20 93,-38 211 477,42-231-584,1-8-15,1 0 0,-1-1 0,0 1 0,1 0 0,-1 0 0,1 0 0,0 0 0,0 0 0,1 0 0,-1 0 0,0-1 0,1 1 0,0 0 0,-1 0 0,1 0 0,0-1 0,3 5 0,-4-6-6,1-1 1,-1 0-1,1 1 0,0-1 1,-1 0-1,1 0 1,0 0-1,-1 1 1,1-1-1,-1 0 0,1 0 1,0 0-1,-1 0 1,1 0-1,0 0 1,-1 0-1,1 0 0,0 0 1,-1-1-1,1 1 1,0 0-1,-1 0 0,2-1 1,17-9 8,-13 7-8,-3 1-15,23-12-246,2 1 0,-1 1 1,35-10-1,-60 22 106,-1 0 0,1-1 0,-1 1 0,1-1 0,-1 0 0,1 1 0,-1-1 0,1 0 0,-1 0 0,0 0 1,1 0-1,0-2 0,-1 3 97,-1-1 1,1 0 0,-1 0 0,0 1 0,1-1 0,-1 0 0,0 0 0,0 1-1,1-1 1,-1 0 0,0 0 0,0 0 0,0 1 0,0-1 0,0 0 0,0 0-1,0 0 1,-1 1 0,1-1 0,0 0 0,0 0 0,-1 0 0,1 1 0,0-1-1,-1 0 1,0 0 0,-4-9-598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9946,'1'0'115,"0"1"0,0-1 0,0 0-1,0 1 1,0-1 0,-1 0 0,1 0 0,0 0 0,0 1-1,0-1 1,0 0 0,0 0 0,0 0 0,0-1 0,0 1-1,0 0 1,0 0 0,0-1 0,1 1 0,22-9 165,-19 7-170,4-2 24,1 1-1,0 0 0,0 1 1,0 0-1,0 0 1,0 1-1,0 0 0,0 1 1,1 0-1,-1 1 0,19 3 1,98 18 50,137 27-111,-223-41-46,-1-3 0,1-1 0,0-2-1,0-2 1,0-2 0,0-1 0,62-14 0,583-113 14,-566 114 71,176-3-1,122 26 266,-145 0-258,294-20-46,-133 0-39,176 14 7,220-4-82,-482-8-39,271-3 21,553 18 67,-924-1-7,1021-13-23,-248 10 88,-566 7-46,46-14-10,155 4 4,275 56-7,-594-30-6,-151-10-1,683 28 0,-214-56-12,-1-24-44,-283 15 68,-268 17-9,474-17-18,-543 24 225,-1 2 0,1 0 0,-1 3 0,56 13 0,-79-13 160,-10-1-261,-1-4-117,-1 1 1,1-1-1,0 0 0,0 0 1,0 1-1,0-1 1,0 0-1,-1 0 0,1 0 1,0 0-1,0 0 0,0 0 1,-3-1-1,-22-4-105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4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10 174 15643,'-7'8'2153,"4"-4"-1161,6-4-168,10-4 1585,13-7-913,4-1-120,14-7-407,1-4-209,5-3-240,0-1-248,-1 4-896,-6 3-449,-9 6 849,-1 8-168,-9 6-200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67 195 13171,'-3'-3'805,"-1"0"0,0 1 0,0-1 0,0 1 0,0 0 0,-9-4 0,13 6-631,-1-1-1,0 1 0,0-1 0,1 1 0,-1 0 1,0-1-1,0 1 0,0 0 0,0 0 1,1 0-1,-1 0 0,0-1 0,0 1 0,0 0 1,0 1-1,0-1 0,0 0 0,0 0 0,1 0 1,-1 0-1,0 1 0,0-1 0,0 0 1,1 1-1,-1-1 0,0 1 0,0-1 0,1 1 1,-1-1-1,0 1 0,1-1 0,-1 1 1,0 0-1,1-1 0,-1 1 0,1 0 0,-1-1 1,1 1-1,-1 0 0,1 0 0,-1 1 1,1-1-127,0-1 1,0 1-1,0 0 1,0-1 0,0 1-1,0-1 1,0 1-1,1 0 1,-1-1 0,0 1-1,0 0 1,0-1-1,1 1 1,-1-1 0,0 1-1,1-1 1,-1 1-1,0-1 1,1 1 0,-1-1-1,1 1 1,-1-1-1,1 1 1,-1-1 0,1 1-1,-1-1 1,1 0-1,-1 0 1,1 1 0,0-1-1,-1 0 1,1 0 0,-1 1-1,1-1 1,0 0-1,0 0 1,27 2 411,-14-4-367,0-1 1,-1 0-1,1-1 1,-1 0-1,26-12 0,62-40 145,-89 49-197,44-29 73,-28 18-59,1 1 0,31-14 0,-58 29-54,0 2 0,0-1 1,0 0-1,1 0 1,-1 1-1,0-1 0,1 1 1,-1 0-1,0-1 0,5 1 1,-6 1-1,0-1-1,0 1 1,0-1 0,0 0-1,0 1 1,0 0 0,-1-1 0,1 1-1,0 0 1,0-1 0,0 1-1,-1 0 1,1 0 0,0-1 0,-1 1-1,1 0 1,-1 0 0,1 0-1,-1 0 1,1 0 0,-1 0 0,0 0-1,1 0 1,-1 0 0,0 0-1,0 0 1,0 0 0,0 1 0,2 9-3,-2 0 1,0 0-1,0 0 1,-1 0 0,-4 20-1,-18 57 6,19-74-3,-61 195 154,-11 37 226,69-224-340,2 0 0,1 0 0,0 0 0,2 0-1,1 43 1,0-64-43,1-1 0,0 1 1,0-1-1,0 0 0,0 1 0,0-1 0,0 1 1,0-1-1,0 1 0,0-1 0,0 1 0,0-1 0,0 0 1,0 1-1,0-1 0,1 1 0,-1-1 0,0 1 1,0-1-1,0 0 0,1 1 0,-1-1 0,0 0 0,1 1 1,-1-1-1,0 0 0,0 1 0,1-1 0,-1 0 1,1 0-1,-1 1 0,0-1 0,1 0 0,-1 0 0,1 0 1,-1 1-1,0-1 0,1 0 0,0 0 0,-1-1-24,1 1-1,0-1 1,-1 0-1,1 1 1,-1-1-1,1 0 1,-1 0-1,1 1 1,-1-1-1,0 0 1,1 0-1,-1 0 1,0 0-1,0 1 0,0-1 1,0 0-1,1 0 1,-1 0-1,0 0 1,-1-1-1,0-10-553,0 0 0,-1 0-1,0 1 1,-1-1 0,-1 1-1,0 0 1,0 0 0,-1 0-1,0 1 1,-9-14 0,-4-3-1830,-2 0 0,-32-34 0,26 39 1857,22 19 1067,0 0 0,0 0 0,1 0 0,-1 0 0,1-1 0,-1 1 0,1-1-1,0 0 1,1 0 0,-5-7 0,7 10-335,0 0 0,0-1 0,0 1 0,0 0 0,0 0 0,0-1 0,0 1 0,0 0 0,1 0 0,-1 0 0,0 0 0,1-1 0,-1 1 0,1 0 0,-1 0 0,1 0 0,-1 0 0,1 0 0,0 0 0,0 0 0,0 0 0,-1 1 0,1-1 0,0 0 0,1-1 0,28-18 1415,-29 20-1543,37-18 92,1 1 1,0 2-1,1 2 1,0 1-1,57-7 1,-78 15-1111,1 2 1,-1 0 0,38 2 0,-36 2 28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36 118 17580,'-36'2'4123,"41"-5"-377,22-13-2337,119-49-118,-123 57-1224,0 0-1,1 2 0,0 1 0,37-3 1,-57 7-63,0 1 0,1 0 0,-1 0 0,0 1 0,0-1 0,0 1 0,0 0 0,0 0 0,0 0 0,6 3 0,-8-3-2,-1 1 0,1-1-1,0 0 1,-1 0 0,1 1 0,-1-1 0,0 1 0,1-1 0,-1 1 0,0-1 0,0 1-1,0 0 1,0 0 0,-1 0 0,1-1 0,0 1 0,-1 0 0,1 0 0,-1 0 0,1 0-1,-1 0 1,0 0 0,0 4 0,-2 16 16,-1 0 0,-1 0-1,-1 0 1,-1 0 0,-9 24 0,-3 8 75,-69 303 691,86-349-784,0-3-116,0-1-1,0 1 0,0-1 1,0 1-1,-1-1 0,-2 6 1,3-9 46,1-1 1,0 1 0,-1-1-1,1 0 1,0 1 0,-1-1 0,1 1-1,-1-1 1,1 0 0,-1 1-1,1-1 1,-1 0 0,1 1-1,-1-1 1,1 0 0,-1 0 0,1 0-1,-1 1 1,0-1 0,1 0-1,-1 0 1,0 0 0,-1 0-139,1-1-1,0 1 1,-1 0 0,1-1 0,0 0 0,0 1-1,-1-1 1,1 0 0,0 1 0,0-1 0,0 0 0,0 0-1,-2-2 1,-38-44-1887,19 18 837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21589,'17'-4'2072,"11"-3"-1304,7-2-312,8-4 945,6-1-425,4-2-808,2 0-464,-5 2 368,-2 5-144,-9 6-224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20 164 15251,'-1'-1'365,"0"0"-1,0 0 0,-1 0 0,1 0 0,0 0 1,-1 1-1,1-1 0,-1 0 0,1 1 1,-1-1-1,1 1 0,-3 0 0,19 4 4642,-6-4-4730,0 0 0,0-1 0,0 1 0,0-2 0,0 1 0,0-1 0,17-7 0,61-29 254,-66 28-379,45-25-11,-41 21-533,1 1 1,40-15-1,-66 28 377,28-5-912,-28 5 902,1 0 0,0 0 0,0 0 0,-1 0 0,1 0 0,0 1 0,0-1 0,-1 0 0,1 1 0,0-1 0,-1 0 0,1 1 0,-1-1 0,1 1 0,0-1 0,-1 1 0,1-1 0,-1 1 0,1-1 0,-1 1 0,1 0 0,-1-1 0,0 1 0,1 0 0,-1-1 0,0 1 0,1 0 0,-1-1 0,0 1 0,0 0 0,0 0 0,0-1 0,0 1 0,0 0 0,0 1 0,0 24-628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16404,'4'0'1736,"19"-12"-912,6-3-272,11-7 760,3-4-167,9-1-217,1 0-280,0 4-832,-3 4-312,-7 11 456,-7 6-152,-6 7-192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19076,'2'20'1011,"-1"1"-1,-1-1 0,0 1 1,-7 36-1,2-6 17,-3 39-59,-8 288 354,17-366-1319,2 27 5,-3-37-10,0 0 0,0 0 0,1-1 0,-1 1 0,1 0 0,0 0 0,-1 0 0,1-1-1,0 1 1,0 0 0,0-1 0,0 1 0,0-1 0,1 1 0,2 1 0,-3-2 0,1 0 0,0-1 0,-1 0 0,1 1 0,0-1 0,0 0 0,-1 1 0,1-1 0,0 0 0,0-1 0,-1 1 0,1 0 0,0 0 0,0-1-1,-1 1 1,1-1 0,0 1 0,-1-1 0,1 0 0,0 0 0,-1 0 0,1 0 0,-1 0 0,1 0 0,1-2 0,6-5-71,0 0 1,12-13-1,-20 19 47,2-1-60,8-8-257,-1-1 0,-1 0 1,11-18-1,-17 26 303,-1-1-1,0 1 1,0-1 0,-1 0 0,1 0 0,-1 0 0,0 0 0,0 0 0,-1 0-1,0 0 1,1 0 0,-2 0 0,1 0 0,-2-6 0,-5-16-334</inkml:trace>
  <inkml:trace contextRef="#ctx0" brushRef="#br0" timeOffset="1">0 401 17500,'3'5'2128,"7"0"-1272,13-5-263,4-2 1071,12-5-488,4-4-296,1-4-792,2-1-504,-8 1 496,-8 0-176,-9 7-224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18932,'0'-1'120,"7"-6"2116,-8 10-65,-12 21 114,-30 141 163,37-136-2328,2 0 1,1 1 0,2 52-1,1-76-97,1 0 1,0 0-1,0 0 1,0 0-1,1-1 0,0 1 1,0 0-1,5 8 0,-6-12-18,0-1 0,0 1 0,0 0 0,0-1 0,1 1 0,-1-1 0,1 1 0,-1-1 0,1 0 0,-1 0 0,1 0 0,0 1 0,0-2 0,0 1 0,-1 0 0,1 0 0,0-1 0,0 1 0,0-1 0,0 1 0,0-1 0,0 0 0,0 0 0,0 0 0,0 0 0,0 0 0,0 0 0,3-1 0,3-1-152,1-1 0,-1 0 0,0-1 0,0 0 1,-1 0-1,1-1 0,-1 0 0,0 0 0,0 0 0,0-1 0,-1 0 1,0-1-1,10-12 0,-2 0-261,-1-1 1,-1 0 0,-1 0-1,10-24 1,-4-1-290,-4 7-201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18372,'-9'40'2296,"-1"4"-1439,0 4-337,1-4 1352,6-4-824,3-5-344,6-9-864,1-8-480,5-11 576,4-5-176,4-9-176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69 17364,'6'-17'1667,"-3"10"-1029,-1 1 1,1-1-1,-1-1 0,-1 1 1,2-10-1,-17 41 2441,6 3-2917,1 1 0,1 0 1,-5 48-1,6 88 172,6-133-451,1-1 0,6 34 0,-5-52 28,-1 0-1,1-1 0,1 1 1,0-1-1,1 0 0,0 0 1,1-1-1,8 13 1,-12-20 5,0 0 1,0-1 0,0 0 0,0 1 0,0-1 0,1 0-1,-1 0 1,1 0 0,0-1 0,0 1 0,-1-1 0,1 1 0,0-1-1,0 0 1,0 0 0,0 0 0,0 0 0,1-1 0,-1 1 0,0-1-1,0 0 1,0 0 0,6-1 0,-3 0-8,1-1-1,-1 1 1,0-2 0,0 1 0,0-1-1,0 0 1,-1 0 0,1 0 0,-1-1-1,9-7 1,29-32-654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14219,'-2'3'2718,"-29"52"64,25-39-2638,1 0 1,0 0 0,1 0-1,1 1 1,1 0-1,-1 22 1,8 103-865,-4-127 399,-2 11-1770,1-26 2022,0 1 0,0-1 0,-1 0 0,1 0 0,0 1-1,0-1 1,0 0 0,0 0 0,0 1 0,0-1 0,-1 0 0,1 0-1,0 0 1,0 0 0,0 1 0,-1-1 0,1 0 0,0 0 0,0 0 0,-1 0-1,1 0 1,0 1 0,0-1 0,-1 0 0,1 0 0,0 0 0,0 0-1,-1 0 1,1 0 0,-1 0 0,-11-9-1769,-47-60-259,26 15 5845,35 57-3528,-1-1 1,0 0 0,1 0 0,-1 0 0,1 0-1,0-1 1,-1 1 0,1 0 0,0-1-1,0 1 1,0-1 0,0 1 0,0-1 0,1 0-1,-1 0 1,3 1 0,1 0-41,-1-1 0,1 0 0,-1 0 0,1-1 0,0 0-1,-1 1 1,7-2 0,5-1-177,-1-1 0,1-1 0,-1 0 0,23-9 0,80-43-721,-83 37 492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64 19196,'-16'13'965,"0"1"-1,-16 19 1,26-26-640,0-1 1,1 2-1,0-1 1,0 0 0,0 1-1,1 0 1,-5 15 0,9-23-316,0 0 0,0 0-1,1 0 1,-1 0 0,0 0 0,0 0 0,0 0 0,0 0 0,1 0 0,-1 0 0,0 0 0,0 0 0,0 0 0,0 0 0,1 0 0,-1 0 0,0 0 0,0 0 0,0 0 0,0 0 0,1 0 0,-1 0 0,0 0 0,0 0 0,0 0-1,0 0 1,0 0 0,1 1 0,-1-1 0,0 0 0,0 0 0,0 0 0,0 0 0,0 0 0,0 0 0,0 1 0,1-1 0,-1 0 0,0 0 0,0 0 0,0 0 0,0 1 0,0-1 0,0 0 0,0 0 0,0 0 0,0 0 0,0 1-1,0-1 1,0 0 0,0 0 0,0 0 0,0 0 0,0 1 0,0-1 0,0 0 0,0 0 0,0 0 0,0 0 0,-1 1 0,1-1 0,0 0 0,0 0 0,0 0 0,0 0 0,0 0 0,-1 1 0,12-9 203,0-6-136,0-1 0,-1 0 0,-1 0 0,0-1 0,-1 0 0,8-25 0,-4 13 23,-8 18-77,-3 7-17,0 0 0,0 0-1,0 0 1,0 0 0,1 1 0,0-1 0,2-3 0,-4 6-6,0 0 0,0 0 0,0 0 1,0 0-1,1 0 0,-1 0 0,0 0 1,0-1-1,0 1 0,0 0 1,0 0-1,0 0 0,0 0 0,0 0 1,1 0-1,-1 0 0,0 0 0,0 0 1,0 0-1,0 0 0,0 0 1,0 1-1,0-1 0,0 0 0,1 0 1,-1 0-1,0 0 0,0 0 0,0 0 1,0 0-1,0 0 0,0 0 1,0 0-1,0 0 0,0 0 0,0 0 1,1 0-1,-1 1 0,0-1 0,0 0 1,0 0-1,0 0 0,0 0 0,0 0 1,0 0-1,0 0 0,0 0 1,0 1-1,0-1 0,0 0 0,0 0 1,0 0-1,0 0 0,2 12 7,1 13 13,-3-16-13,10 119 159,-7-105-85,1 1 0,1 0 0,11 30 0,-14-50-53,0-1 0,0 1 0,0-1-1,0 0 1,0 0 0,5 5 0,-7-8-19,0 1 0,1-1 0,-1 1 0,1-1 0,-1 0 0,1 1 0,-1-1 0,1 0 0,-1 1 1,1-1-1,-1 0 0,1 0 0,0 1 0,-1-1 0,1 0 0,-1 0 0,1 0 0,0 0 0,0 0 0,0 0 0,-1-1 0,1 1 0,-1 0 0,1-1 0,0 1-1,-1-1 1,0 1 0,1-1 0,-1 1 0,1-1 0,-1 1-1,0-1 1,1 1 0,-1-1 0,0 1 0,1-1 0,-1 0-1,0 1 1,0-1 0,0 0 0,0 1 0,0-1 0,1-1 0,-1 2-2,0 0 1,0-1 0,0 1 0,0-1 0,0 1 0,0 0 0,0-1 0,0 1 0,0-1 0,0 1 0,0 0 0,0-1 0,0 1 0,0-1 0,0 1 0,0-1 0,0 1-1,0 0 1,-1-1 0,1 1 0,0 0 0,0-1 0,0 1 0,-1-1 0,1 1 0,0 0 0,-1 0 0,1-1 0,0 1 0,0 0 0,-1-1 0,1 1 0,-1 0 0,1 0-1,-18 1 122,-15 13 14,23-9-202,1 0-1,1 1 1,-1 0-1,1 0 1,0 1-1,0 0 1,1 0 0,-8 11-1,35-41-3490,-5 7 2694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19508,'-1'0'81,"1"0"-1,0 0 1,0 0 0,-1 0-1,1 0 1,0 0-1,0 0 1,0 0 0,-1 0-1,1 0 1,0 0-1,0 0 1,-1 0 0,1 0-1,0 0 1,0 0-1,0 0 1,-1 0 0,1 0-1,0 0 1,0 0-1,-1 1 1,1-1 0,0 0-1,0 0 1,0 0 0,0 0-1,-1 0 1,1 1-1,0-1 1,0 0 0,0 0-1,0 0 1,0 1-1,-1-1 1,1 0 0,0 0-1,0 0 1,0 1-1,0-1 1,0 0 0,0 0-1,0 0 1,0 1-1,0-1 1,0 0 0,0 0-1,0 1 1,0-1-1,0 0 1,0 0 0,0 1-1,0-1 1,0 0-1,1 1 17,-1 0 0,1-1 0,-1 1 0,1-1 0,-1 1 0,1 0 0,-1-1 0,1 1 0,0-1 0,-1 1 0,1-1-1,0 1 1,-1-1 0,1 0 0,1 1 0,2 0-13,-1-1 0,0 1 0,1-1-1,-1 0 1,1 0 0,-1 0 0,1-1 0,-1 1-1,1-1 1,-1 1 0,4-3 0,38-15 21,-28 10-5,0 0-56,-12 6-30,-1-1-1,1 1 0,0 0 0,0 1 0,0-1 0,0 1 0,9-2 0,-13 3-11,0 1 0,0-1 0,0 0-1,0 0 1,0 0 0,0 1 0,0-1-1,0 0 1,0 1 0,0-1 0,0 1 0,-1-1-1,1 1 1,0-1 0,0 1 0,-1-1-1,1 1 1,0 0 0,-1 0 0,1-1-1,0 1 1,-1 0 0,1 0 0,-1 0-1,0 0 1,1-1 0,-1 1 0,1 0-1,-1 0 1,0 0 0,0 0 0,0 0-1,1 2 1,0 39 17,-1-30-12,-14 162 128,1-3-1136,10-177-1784,-9-18 1983,-1 2-62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16267,'12'6'1857,"-1"1"-985,4-2-376,3 0 1297,2-4-689,5-2-712,-1-2-480,0-6 176,1-1-64,-1 3-224</inkml:trace>
  <inkml:trace contextRef="#ctx0" brushRef="#br0" timeOffset="1">323 113 18612,'-7'50'1696,"0"-7"-1168,1-1-295,6-9 351,0-7-400,4-20-776,2-11 672,0-19-328,1-8-201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3 153 19140,'1'6'601,"-1"1"0,0 0 0,0 0 0,-2 13 0,0 27 1471,2-45-1986,0 0-1,1-1 0,-1 1 0,0 0 1,1 0-1,0 0 0,-1 0 1,1-1-1,0 1 0,0 0 0,0-1 1,0 1-1,0-1 0,0 1 0,0-1 1,1 1-1,-1-1 0,0 0 1,3 2-1,-1-2-60,0 1 0,-1-1 0,1-1 1,0 1-1,0 0 0,0-1 0,-1 1 0,1-1 1,0 0-1,0 0 0,0 0 0,5-1 0,39-9-139,-27 4 68,-15 5 34,1 0 1,0 0 0,0 1-1,-1-1 1,1 1 0,0 0 0,0 1-1,0 0 1,-1 0 0,1 0-1,0 0 1,-1 1 0,9 3 0,-10-3 12,-1 1 0,1-1 0,-1 1 0,1-1 0,-1 1 1,0 0-1,0 0 0,0 1 0,0-1 0,0 1 0,-1-1 0,0 1 1,0 0-1,0 0 0,0 0 0,0 0 0,-1 0 0,2 7 1,-2-3 24,0-1 1,0 1-1,0 0 1,-1-1-1,-1 1 1,1-1 0,-1 1-1,0-1 1,-1 1-1,0-1 1,0 1 0,-1-1-1,0 0 1,0 0-1,0 0 1,-1-1-1,0 1 1,0-1 0,-1 0-1,0 0 1,0 0-1,0-1 1,-1 0 0,1 0-1,-1 0 1,-1-1-1,1 0 1,-1 0-1,-9 4 1,13-7-139,0 0-1,0 0 0,-1 0 1,1-1-1,-1 1 1,1-1-1,0 0 1,-1 0-1,1 0 1,-1-1-1,1 1 1,0-1-1,-1 0 1,1 0-1,0 0 1,0 0-1,0-1 0,-1 1 1,1-1-1,1 0 1,-1 1-1,0-1 1,0-1-1,-3-3 1,-1-1-116,1-1 0,-1 1 1,2-1-1,-1 0 1,1-1-1,1 1 0,-6-14 1,-8-31-741</inkml:trace>
  <inkml:trace contextRef="#ctx0" brushRef="#br0" timeOffset="1">99 138 18260,'22'-6'2368,"2"-1"-1479,3-6-385,5-2 1376,2-4-1344,-1-3-688,-1 1 344,2 2-168,-4 4-328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282 188 18732,'-12'44'2000,"-5"5"-1255,0-2-321,2 2 976,1-3-384,5-6-592,2-7-424,4-12-984,1-5-720,2-14 1344,-3-2-297,0-18-271</inkml:trace>
  <inkml:trace contextRef="#ctx0" brushRef="#br0" timeOffset="1">92 0 17796,'-4'3'221,"0"0"-1,1 0 1,-1 1 0,1-1 0,-1 1 0,1 0-1,0 0 1,1 0 0,-1 0 0,1 1 0,-1-1-1,1 1 1,-2 6 0,-2 9 569,-8 35-1,14-55-776,0 3 32,-9 54 685,9-53-652,-1 0-1,1 0 1,0 0-1,0 0 1,1 0-1,-1 0 1,1 0-1,0 0 0,0 0 1,0-1-1,3 8 1,-3-11-58,-1 1-1,0-1 1,1 1 0,-1 0 0,1-1 0,-1 1-1,1-1 1,-1 1 0,1-1 0,-1 0-1,1 1 1,0-1 0,-1 0 0,1 1 0,-1-1-1,1 0 1,0 1 0,-1-1 0,1 0 0,0 0-1,-1 0 1,1 0 0,0 0 0,0 0 0,-1 0-1,1 0 1,0 0 0,1-1 11,0 1 1,0-1-1,0 0 0,0 0 1,0 0-1,0 0 0,-1 0 1,1 0-1,2-2 1,2-3 45,1-1 0,-1 1 1,6-11-1,0 1 57,-1 0 0,14-33-1,-22 43-116,0-1-1,-1 1 1,0-1 0,0 1-1,0-1 1,-1 0-1,0 0 1,0 0 0,-1 1-1,0-1 1,-1-9 0,1 14-19,-1 1 0,1 0 0,0-1 0,0 1 0,-1 0 0,1-1-1,-1 1 1,1 0 0,-1 0 0,0 0 0,1 0 0,-1-1 0,0 1 0,0 0 0,0 0 0,0 0 0,0 0 0,0 1 0,0-1 0,0 0 0,0 0 0,0 1 0,-1-1 0,1 0 0,0 1 0,0-1 0,-1 1 0,1 0 0,0-1 0,-1 1 0,1 0 0,0 0 0,-1 0 0,1 0 0,0 0 0,-1 0 0,1 0 0,0 0 0,-1 1 0,1-1 0,0 1 0,-3 0 0,-1 1-44,-1 0 0,1 1-1,0-1 1,-1 1 0,1 0 0,1 1-1,-1-1 1,-6 7 0,4-3-145,1 0 1,0 1 0,0 0-1,1 0 1,0 0 0,1 1-1,0 0 1,0-1-1,1 2 1,0-1 0,0 0-1,1 0 1,0 1 0,1-1-1,0 14 1,5 3-370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108 109 20620,'-6'3'348,"-8"7"579,-1 0 0,-23 22 0,35-29-790,0 1-1,0-1 0,0 1 1,0 0-1,1-1 0,-1 1 1,1 0-1,0 0 0,0 1 1,0-1-1,1 0 0,0 1 1,0-1-1,0 1 0,0-1 1,0 6-1,1-9-111,0 0-1,0 0 1,0 0 0,0 0 0,0 1-1,0-1 1,1 0 0,-1 0 0,0 0 0,1 0-1,-1 0 1,0 0 0,1 0 0,-1 0-1,1 0 1,0 0 0,-1 0 0,1 0-1,0 0 1,0 0 0,0 0 0,-1-1-1,1 1 1,0 0 0,0-1 0,0 1-1,0 0 1,0-1 0,0 1 0,0-1 0,1 0-1,-1 1 1,0-1 0,0 0 0,0 0-1,0 0 1,0 1 0,0-1 0,1 0-1,-1-1 1,0 1 0,0 0 0,0 0-1,0 0 1,0-1 0,3 0 0,1 0-3,1-1 0,-1 0 1,1 0-1,-1-1 0,0 1 0,0-1 1,0 0-1,7-7 0,-2 1-13,-1 0 0,0-1 1,-1-1-1,0 0 0,-1 0 0,10-19 0,-13 23-33,-1 0 0,0-1 0,0 0-1,-1 1 1,0-1 0,0 0 0,0-1-1,-1 1 1,-1 0 0,0 0 0,-1-16-1,1 22-25,0 0-1,0 1 1,-1-1-1,1 1 0,-1-1 1,1 1-1,-1-1 1,1 1-1,-1-1 0,0 1 1,0-1-1,0 1 1,0 0-1,0 0 0,0-1 1,0 1-1,0 0 0,0 0 1,-1 0-1,1 0 1,0 0-1,-1 0 0,1 1 1,-1-1-1,1 0 1,-1 1-1,1-1 0,-1 1 1,1-1-1,-3 1 0,2 0-13,0 0-1,0 0 1,0 1-1,0-1 1,0 0-1,0 1 0,0 0 1,0-1-1,0 1 1,1 0-1,-1 0 1,0 0-1,1 0 0,-1 0 1,1 0-1,-1 1 1,1-1-1,-1 0 1,1 1-1,0-1 0,0 1 1,-1 0-1,1-1 1,-1 4-1,2-5 59,0 0 0,0 0 0,0 0 0,0 0 1,0 0-1,1 0 0,-1 0 0,0 0 0,0 0 0,0 0 0,0 0 0,0 0 0,0 0 0,0 0 0,0 0 0,0 0 0,0 0 0,0 0 1,0 0-1,0 0 0,0 0 0,0 0 0,0 0 0,1 0 0,-1 0 0,0 0 0,0 0 0,0 0 0,0 0 0,0 0 0,0 0 1,0 0-1,0 0 0,0 0 0,0 0 0,0 1 0,0-1 0,0 0 0,0 0 0,0 0 0,0 0 0,0 0 0,0 0 0,0 0 1,0 0-1,0 0 0,0 0 0,0 0 0,0 0 0,0 0 0,0 0 0,0 0 0,0 0 0,0 1 0,0-1 0,0 0 0,0 0 1,0 0-1,0 0 0,0 0 0,12-6-305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17116,'2'29'1920,"4"6"-1192,-1 2-48,4 3 1145,2 9-705,2 2 16,-1 9-16,-1 6-63,-6 5-233,-3 0-152,-6 4-256,-6 1-224,-10-3-504,-6-3-584,-7-14 752,-3-7-128,-5-15-152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16227,'0'0'1657,"26"-5"4148,13 9-3625,-32-2-2049,-1-1-1,1 0 1,0 0-1,0-1 1,0 0 0,-1 0-1,1-1 1,0 0-1,0 0 1,-1 0-1,1-1 1,0 0-1,-1 0 1,9-5-1,27-24 134,-34 24-866,0 0 0,1 1 1,13-8-1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5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18492,'-3'19'926,"0"0"-1,1 1 1,2 25 0,-2 10-172,0-5-412,2-1 0,2 1 0,2-1 0,19 86 0,-22-131-551,9 30-776,-10-33 962,0-1 0,1 1 0,-1 0 0,0 0 1,0-1-1,1 1 0,-1 0 0,1-1 0,-1 1 0,0 0 0,1-1 0,-1 1 1,1-1-1,-1 1 0,1 0 0,0-1 0,-1 1 0,1-1 0,0 0 0,-1 1 1,1-1-1,0 0 0,-1 1 0,1-1 0,0 0 0,0 0 0,-1 1 0,1-1 0,0 0 1,0 0-1,0 0 0,-1 0 0,1 0 0,0 0 0,0 0 0,-1 0 0,2-1 1,11-12-545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18004,'-16'1'2072,"9"2"-1160,0 0 1257,15-3-761,11-1-264,8-2-191,9-4-457,7 1-112,10-4-120,3-2-152,0 1-296,-2 1-248,-9 4-672,-7 2-425,-19 4 1161,-11 1-304,-22 7-224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 13163,'-1'0'99,"0"-1"0,0 1 1,1-1-1,-1 0 0,0 1 1,1-1-1,-1 0 0,1 1 0,-1-1 1,1 0-1,-1 1 0,1-1 1,-1 0-1,1 0 0,0 0 0,-1 1 1,1-1-1,0 0 0,0 0 1,0 0-1,-1 0 0,1 0 1,0-1-1,1-1 103,-1 0 1,1 1-1,-1-1 0,1 0 1,0 1-1,0-1 0,3-4 1,0 0 216,0 0 1,1 0 0,0 0-1,9-8 1,-11 12-341,0 0 1,0 1-1,1-1 0,-1 1 1,1 0-1,-1 0 0,1 0 1,0 1-1,0-1 1,0 1-1,0 0 0,0 0 1,0 0-1,0 1 0,0-1 1,0 1-1,0 0 1,0 0-1,0 1 0,0-1 1,5 2-1,7 2-250,0 1-1,-1 1 1,0 1-1,16 8 0,22 9-626,-34-18 498,-4-1-109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18988,'11'2'1880,"12"-9"-1119,8-8-273,14-6 688,8-5-144,9-1-312,3 0-408,-4 5-920,-5 3-456,-7 9 864,-6 5-248,-16 5-144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18124,'7'11'1968,"5"4"-1336,-1 2-175,5 5 1295,0 8-1088,1 3-88,-4 7-24,-5 0-96,-6 10-168,-2 5-80,-9 7-176,-1 3-48,-6 3-424,1-1-344,0-9 648,5-5-120,10-20-136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11 183 14291,'0'0'41,"-1"0"-1,1 0 1,0 0-1,-1 0 1,1 0-1,0 0 1,-1 0-1,1 1 1,0-1-1,-1 0 1,1 0-1,0 0 1,-1 0 0,1 0-1,0 1 1,-1-1-1,1 0 1,0 0-1,-1 1 1,1-1-1,0 0 1,0 0-1,0 1 1,-1-1-1,1 0 1,0 1 0,0-1-1,0 0 1,0 1-1,-1-1 1,1 0-1,0 1 1,0-1-1,0 1 1,-2 20 675,8 23 392,-2-25-622,26 94 1670,-26-100-1918,1-1 1,0 1-1,1-2 0,0 1 1,1-1-1,12 17 1,-17-26-207,-1 0 0,1 0-1,0 0 1,0 0 0,0-1 0,0 1 0,0-1 0,0 1 0,0-1 0,0 0 0,0 0 0,1 0 0,-1 0 0,0 0 0,1-1 0,-1 1-1,1-1 1,-1 1 0,1-1 0,-1 0 0,1 0 0,-1 0 0,1-1 0,-1 1 0,1 0 0,-1-1 0,1 1 0,-1-1 0,0 0 0,1 0-1,-1 0 1,0 0 0,0-1 0,3-1 0,4-3 33,-1 0 0,-1-1 0,1 0 0,-1 0 0,0-1 0,0 0 0,5-9 0,0-2 145,-1-1 0,0 0-1,-1 0 1,-1-1-1,-1 0 1,-1-1 0,-1 0-1,-1 0 1,-1 0 0,1-30-1,-5 48-120,0 0-1,0-1 1,-1 1 0,1 0-1,-1 0 1,0 0 0,-1 0-1,-1-5 1,3 8-71,-1 1 0,1-1 0,0 1 0,0-1 0,0 1 0,-1 0 1,1-1-1,0 1 0,-1 0 0,1-1 0,0 1 0,-1 0 0,1-1 0,0 1 0,-1 0 0,1-1 0,-1 1 0,1 0 1,0 0-1,-1 0 0,1 0 0,-1-1 0,1 1 0,-1 0 0,1 0 0,-1 0 0,0 0 0,0 1 6,0-1-1,0 1 1,0-1-1,1 1 1,-1 0-1,0 0 1,0-1-1,0 1 1,1 0-1,-1 0 1,0 0-1,1 0 1,-1 0-1,1 0 1,-1 0-1,1 0 1,-1 2-1,-1 4 3,-1 1 0,2-1-1,-1 1 1,1 0 0,0-1-1,0 1 1,1 0 0,0 0-1,1-1 1,-1 1 0,2 0-1,-1-1 1,1 1 0,0-1-1,0 1 1,1-1 0,4 8-1,-5-11-21,0 0 1,0-1-1,0 1 0,1-1 0,-1 1 0,1-1 0,0 0 0,0 0 1,0 0-1,0 0 0,1-1 0,-1 1 0,1-1 0,0 0 0,0 0 1,-1 0-1,1 0 0,0-1 0,0 0 0,1 0 0,-1 0 0,0 0 1,0 0-1,0-1 0,1 0 0,-1 0 0,0 0 0,0-1 0,1 1 1,-1-1-1,0 0 0,7-2 0,0-2 30,0 1-1,-1-2 1,1 0 0,-1 0-1,0 0 1,-1-1 0,0-1 0,0 0-1,-1 0 1,1-1 0,7-11-1,-7 9 17,-1 0 0,-1-1-1,0 0 1,-1 0-1,0 0 1,0-1-1,-2 0 1,0 0 0,4-20-1,-7 25-23,0 0 0,-1 0 0,0 0 1,-1 0-1,1 0 0,-4-13 0,3 19-39,1 0 1,-1 0 0,0 0-1,0 0 1,0 0 0,0 0-1,0 0 1,0 0 0,0 0-1,-1 1 1,1-1-1,-3-2 1,3 3-16,-1 1 1,1-1-1,0 1 0,0-1 0,0 1 1,-1-1-1,1 1 0,0 0 0,0-1 1,-1 1-1,1 0 0,0 0 0,0 0 1,-1 0-1,1 0 0,0 0 0,-1 1 1,1-1-1,0 0 0,0 1 0,-1-1 1,1 1-1,-1 0 0,-1 0-131,1 0-1,-1 1 1,1 0-1,-1-1 1,1 1 0,0 0-1,0 0 1,-1 0-1,1 1 1,1-1-1,-1 0 1,0 1 0,1-1-1,-1 1 1,1 0-1,0-1 1,0 1 0,0 0-1,0 0 1,0 0-1,1 0 1,-1-1-1,1 1 1,0 0 0,0 6-1,2 4-633,10-10-106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15131,'-1'1'97,"0"-1"-1,1 0 0,-1 0 0,0 0 1,1 0-1,-1 1 0,0-1 0,1 0 1,-1 1-1,0-1 0,1 1 1,-1-1-1,1 0 0,-1 1 0,1-1 1,-1 1-1,1-1 0,-1 1 1,1 0-1,-1-1 0,1 1 0,0 0 1,-1-1-1,1 1 0,0-1 1,0 1-1,-1 1 0,-8 25 461,8-23-265,-11 42 737,2-1 0,2 2 0,2-1 0,1 1 0,3 0 0,7 82 0,-5-128-1013,9 37 422,-9-37-426,0 0-1,0 0 0,0 0 1,1 0-1,-1-1 0,0 1 1,1 0-1,-1 0 1,0 0-1,1-1 0,-1 1 1,1 0-1,-1-1 0,1 1 1,-1 0-1,1-1 1,0 1-1,-1-1 0,1 1 1,0-1-1,-1 1 1,1-1-1,0 1 0,0-1 1,0 0-1,-1 1 0,1-1 1,0 0-1,0 0 1,0 1-1,0-1 0,-1 0 1,1 0-1,0 0 0,0 0 1,0 0-1,0-1 1,0 1-1,-1 0 0,1 0 1,1-1-1,4-3-5,-1-1-1,1 0 0,-1 0 1,0 0-1,-1-1 1,1 0-1,-1 0 1,0 0-1,5-10 1,-1 1-10,4-4-9,17-28-16,-27 44 24,1-1 1,0 1 0,-1 0 0,1 0 0,0 1 0,0-1-1,1 1 1,-1-1 0,0 1 0,6-2 0,-8 3 1,1 1 1,-1 0 0,0 0-1,1-1 1,-1 1 0,0 0-1,1 0 1,-1 0-1,0 1 1,1-1 0,-1 0-1,0 0 1,0 1 0,1-1-1,-1 1 1,0-1-1,0 1 1,1 0 0,-1-1-1,0 1 1,0 0 0,0 0-1,0 0 1,0 0 0,0 0-1,0 0 1,-1 0-1,1 0 1,0 0 0,0 0-1,-1 0 1,2 3 0,2 4-8,0 1 1,0 0 0,3 13 0,-6-19 8,31 123-234,-26-113-374,-6-13 592,1 0-1,-1 0 1,0 0-1,0 0 1,0 0-1,0 0 1,0 0-1,1 0 1,-1 0-1,0 0 1,0 0-1,0 0 1,0 0-1,0 0 1,0 0-1,1 0 1,-1 0-1,0 0 1,0 0-1,0 0 1,0 0-1,0 0 1,0 0-1,1 0 1,-1-1-1,0 1 1,0 0-1,0 0 1,0 0-1,0 0 1,0 0-1,0 0 1,0 0-1,0-1 1,0 1-1,0 0 1,1 0-1,-1 0 1,0 0-1,0 0 1,0 0-1,0-1 1,0 1-1,0 0 1,0 0-1,3-28-598,-2-8 180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101 212 18252,'-2'13'2152,"2"4"-1343,-4 15-281,1 7 1528,2 8-1040,-1 3-216,4 3-343,3-3-57,3-10-256,-1-5-136,3-22-296,-2-9-345,-1-14-735,-1-9 112,-9-18 840,-5-9-304,-7-14-104</inkml:trace>
  <inkml:trace contextRef="#ctx0" brushRef="#br0" timeOffset="1">0 0 18276,'2'0'1960,"-1"7"-1232,-2 3-303,2-1 1223,3-3-1040,2 0-1056,6-2 536,-1-4-128,9 1-208,5 1-160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0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36 487 15619,'-13'60'2338,"-7"56"1204,19-104-3186,0 0 0,1 0 0,0 1 0,1-1 0,0 0 0,1 0 0,4 13 0,-6-24-326,0 1 0,1-1 0,-1 1 0,1-1 0,-1 1 0,1-1 0,0 1 0,0-1 0,-1 1 0,1-1 0,0 0 0,0 1 0,0-1 0,1 0 0,-1 0 0,0 0 0,0 0 0,1 0 0,-1 0 0,0 0 0,1 0 0,1 0 0,-1-1-15,0 0 1,0 0-1,-1 0 1,1 0-1,0 0 1,0 0-1,-1-1 1,1 1-1,0-1 1,-1 1 0,1-1-1,0 0 1,-1 0-1,1 0 1,-1 0-1,1 0 1,0-1-1,9-7 6,-1 0 0,-1-1 1,0 0-1,9-14 0,-15 20 0,27-37 20,-3-1 1,-1-1 0,-2-2-1,23-59 1,-34 69-29,-1 0 0,-2-1 0,-1-1 0,-2 1 1,-2-2-1,1-52 0,-6 78-11,0 0-1,-2 0 1,1 0 0,-1 0-1,-1 1 1,0-1 0,-6-12 0,8 22-2,0-1 0,-1 1 0,1-1 0,0 1 0,-1 0 0,0 0 0,1-1 0,-1 1 0,0 0 1,0 1-1,-1-1 0,1 0 0,0 1 0,0-1 0,-5-1 0,5 2 1,-1 1-1,1-1 1,-1 1-1,0 0 1,1 0-1,-1 0 1,0 0-1,1 0 1,-1 1-1,1-1 1,-1 1-1,0-1 1,1 1-1,-1 0 1,1 0-1,0 0 1,-1 1-1,1-1 1,-4 3-1,-4 4 26,-1 1-1,1 0 1,1 0-1,0 1 1,0 0-1,1 0 1,-8 15-1,-2 4 149,-23 52 0,41-80-170,-6 10 55,1 1-1,0 0 0,0 0 0,1 0 1,1 1-1,0-1 0,1 1 1,0 0-1,1 20 0,1-31-49,0 0 0,1 0 1,-1 0-1,1 0 0,-1-1 0,1 1 0,0 0 0,0 0 0,0 0 1,0-1-1,0 1 0,0 0 0,1-1 0,-1 1 0,0-1 0,1 1 1,-1-1-1,1 0 0,0 0 0,-1 1 0,1-1 0,0 0 1,0-1-1,0 1 0,-1 0 0,1 0 0,0-1 0,0 1 0,0-1 1,0 0-1,4 1 0,8-1-26,-1 1 1,0-2-1,26-3 1,-17 1-26,1 1-2,0 1 1,0 0-1,0 2 0,26 3 0,-42-3 35,-1 1 0,0-1 0,1 1 0,-1 0 0,0 1 0,0 0 0,0-1-1,0 2 1,0-1 0,-1 1 0,0 0 0,1 0 0,-1 0 0,-1 1 0,1 0 0,-1 0 0,0 0 0,0 0 0,4 8 0,-3-2-90,0-1 0,-1 1 0,-1 0 0,0 0 0,0 1 0,-1-1 0,1 15 0,-1-1-967,-2 0 0,-3 32 0,-1-43 423,1-15-187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17676,'7'-16'1494,"-7"16"-1474,0 0-1,1 0 1,-1 0-1,0 0 0,0 0 1,0 0-1,0 0 1,0 0-1,0 0 1,1 0-1,-1 0 1,0 0-1,0 0 1,0 0-1,0 0 0,0 0 1,0 0-1,0 0 1,1 0-1,-1 0 1,0 0-1,0 0 1,0 1-1,0-1 1,0 0-1,0 0 0,0 0 1,0 0-1,1 0 1,-1 0-1,0 0 1,0 0-1,0 0 1,0 1-1,0-1 1,0 0-1,0 0 0,0 0 1,0 0-1,0 0 1,0 0-1,0 0 1,0 1-1,0-1 1,0 0-1,0 0 0,0 0 1,0 0-1,0 0 1,0 0-1,0 1 1,0-1-1,0 0 1,2 33 1249,-2-32-1220,3 256 2550,1 83-1502,-1-306-899,-1-23-44,0-16 90,14-181 240,-10 75-348,-3 77-107,2-30 23,24-117 0,-27 174-56,0 0 0,0 1 0,1-1 0,-1 1 0,1-1 0,7-9 0,-9 15 3,-1 0-1,1 0 0,0 0 1,0 0-1,0 0 0,0 0 1,0 1-1,0-1 0,0 0 1,0 0-1,0 1 0,1-1 1,-1 1-1,0-1 0,0 1 1,1 0-1,-1-1 0,0 1 1,0 0-1,1 0 0,-1 0 1,0 0-1,1 0 0,-1 0 1,0 0-1,0 0 1,1 1-1,-1-1 0,0 0 1,0 1-1,1-1 0,-1 1 1,0-1-1,0 1 0,0 0 1,0 0-1,0-1 0,0 1 1,0 0-1,2 2 0,2 1 16,-1 1 0,1-1 0,-1 1 0,0 0 0,0 1 0,-1-1 0,1 1 0,-1-1 0,0 1 0,-1 0 0,1 0 0,-1 1 0,-1-1 0,1 0 0,-1 1 0,0-1 0,0 0 0,-1 1 0,0-1 0,0 1-1,-1-1 1,-1 8 0,2-8 39,-2 0-1,1-1 1,-1 1-1,0-1 0,0 1 1,0-1-1,-1 0 1,0 0-1,0 0 0,0 0 1,-1 0-1,1-1 1,-1 1-1,0-1 0,-1 0 1,1 0-1,-1-1 1,0 1-1,1-1 0,-2 0 1,1 0-1,0-1 1,0 1-1,-11 2 0,15-5-120,-1 1 0,0-1-1,0 1 1,0-1-1,0 0 1,0 1 0,0-1-1,0 0 1,0-1-1,0 1 1,1 0 0,-1 0-1,0-1 1,0 1-1,0-1 1,0 1 0,0-1-1,1 0 1,-1 0-1,0 0 1,1 0 0,-1 0-1,0 0 1,1 0 0,0-1-1,-1 1 1,1-1-1,0 1 1,-1-1 0,0-2-1,1 2-32,0-1 0,0 1-1,1 0 1,-1 0 0,1 0 0,0-1-1,0 1 1,0 0 0,0-1-1,0 1 1,0 0 0,1 0 0,-1-1-1,1 1 1,-1 0 0,1 0 0,0 0-1,0 0 1,0 0 0,0 0 0,0 0-1,1 0 1,-1 0 0,1 0 0,-1 0-1,3-2 1,19-14-751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16996,'-20'6'1122,"0"1"1,1 1-1,0 0 0,-34 21 1,42-22-788,0 1 0,0 0 0,1 0 0,1 1 1,-1 0-1,1 1 0,1 0 0,-13 20 0,19-26-268,0-1 0,0 1 0,0 0-1,1 0 1,0 0 0,0 0 0,0 0 0,0 0-1,1 0 1,0 7 0,0-10-54,0 0 0,0 0 0,0 0 0,0-1 0,0 1 0,1 0 1,-1 0-1,0 0 0,1 0 0,-1-1 0,0 1 0,1 0 0,-1 0 0,1-1 0,0 1 0,-1 0 0,1-1 0,-1 1 1,1-1-1,0 1 0,0 0 0,1-1-6,-1 1 1,1-1-1,-1 0 0,1 1 1,-1-1-1,1 0 1,-1 0-1,1 0 0,-1 0 1,1 0-1,-1-1 0,1 1 1,-1 0-1,1-1 1,-1 1-1,3-2 0,7-3 24,1-1-1,-1 0 1,-1-1 0,12-8-1,-12 7-11,1 0 0,0 1 0,0 1 0,14-6 0,-22 10-20,1 1-1,-1 0 0,1 0 1,-1 0-1,1 1 1,-1-1-1,1 1 0,0 0 1,-1 0-1,1 0 0,-1 0 1,1 1-1,-1-1 0,1 1 1,-1 0-1,1 0 0,-1 0 1,1 1-1,2 1 0,0 1-4,-1 0 0,1 0-1,-1 1 1,0-1-1,-1 1 1,1 1 0,-1-1-1,8 12 1,-12-17 9,0 0 0,0 1 1,0-1-1,0 0 0,0 0 0,0 0 1,0 1-1,0-1 0,0 0 0,0 0 1,0 0-1,1 1 0,-1-1 0,0 0 1,0 0-1,0 0 0,0 0 0,0 0 1,1 1-1,-1-1 0,0 0 0,0 0 1,0 0-1,0 0 0,1 0 0,-1 0 1,0 0-1,0 0 0,1 0 0,-1 0 1,0 1-1,0-1 0,0 0 0,1 0 1,-1 0-1,0 0 0,0 0 0,0-1 1,1 1-1,-1 0 0,0 0 0,0 0 1,1 0-1,2-12 104,-3-28 23,0 29-103,0-127 279,1 144-454,0 0-1,1 0 1,0 0-1,5 10 1,-7-14-6,0-1 0,1 0 1,-1 1-1,1-1 0,0 0 1,0 1-1,-1-1 0,1 0 1,0 0-1,0 0 0,0 0 1,0 0-1,0 0 0,0 0 1,0 0-1,1 0 0,-1 0 1,0 0-1,1-1 0,-1 1 1,0-1-1,1 1 0,-1-1 1,0 1-1,1-1 0,-1 0 1,1 0-1,-1 0 0,1 0 1,-1 0-1,1 0 0,-1 0 1,0 0-1,1 0 0,2-1 1,2-3-312,0 1 1,0-1 0,-1-1 0,9-7-1,-14 12 449,22-21-1355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59 17884,'-8'11'593,"-1"1"1,1 0-1,1 1 1,0-1-1,1 1 1,0 1-1,1-1 1,1 1-1,0 0 0,0 0 1,2 0-1,-2 23 1,7-19-374,-3-17-212,0-1 1,0 1 0,0-1 0,1 0 0,-1 1-1,0-1 1,0 0 0,1 1 0,-1-1 0,0 0 0,1 1-1,-1-1 1,0 0 0,1 0 0,-1 0 0,0 1 0,1-1-1,-1 0 1,0 0 0,1 0 0,-1 0 0,1 1 0,-1-1-1,1 0 1,0-1 5,1 1 0,0-1 0,-1 1 0,1-1 0,-1 0 0,1 1 0,-1-1 0,1 0 0,-1 0 0,1 0 0,-1-1 0,0 1 1,0 0-1,1 0 0,-1-1 0,1-2 0,11-13-9,-1 0 0,-1-1 0,-1-1 0,11-27 1,23-81 40,-41 114 12,-5 20 17,-6 23 32,-2 68 73,9-87-204,1 0 0,1 0 0,0 0 1,0-1-1,1 1 0,0 0 0,4 10 0,-5-19-65,0 0-1,-1 0 1,1 0-1,0 0 1,0 0 0,0 0-1,1 0 1,-1-1-1,0 1 1,1 0 0,-1-1-1,1 1 1,-1-1-1,1 0 1,0 1 0,-1-1-1,4 1 1,-3-1-46,-1-1 1,1 1 0,-1-1-1,1 0 1,0 0 0,-1 0-1,1 0 1,0 0 0,-1 0-1,1-1 1,0 1 0,-1 0-1,1-1 1,0 1 0,-1-1-1,1 0 1,1-1-1,4-2-151,0-1 0,0-1 0,-1 1 0,0-1 0,0 0 0,-1 0 0,7-10 0,21-31-941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17124,'2'50'6654,"-1"-25"-6091,2-1 0,1 1 0,11 41 0,-15-64-540,1 0 1,0 0 0,0 0 0,-1-1 0,1 1-1,0 0 1,1 0 0,-1-1 0,0 1-1,2 1 1,-3-3-19,1 1 0,0-1 0,-1 0 0,1 1 0,0-1 0,0 0 0,-1 0 0,1 0 0,0 0 0,-1 0 1,1 0-1,0 0 0,0 0 0,-1 0 0,1 0 0,0 0 0,-1 0 0,1 0 0,0-1 0,0 1 0,-1 0 0,1 0 0,0-1 0,-1 1 0,1 0 0,-1-1 0,1 1 0,-1-1 0,1 1 0,0-1 0,-1 1 0,0-1 0,1 0 0,0 0 0,10-13 18,-1 0 0,0 0-1,-1-1 1,0 0 0,12-33 0,-9 23-11,14-24 0,-26 47-11,1 1-1,-1 0 0,1 0 0,0 0 1,0 0-1,-1 0 0,1 0 0,0 0 1,0 0-1,0 0 0,0 0 0,0 0 1,0 1-1,1-1 0,-1 0 0,0 1 1,2-1-1,-3 1 3,1 0 0,-1 0-1,1 0 1,0 0 0,-1 0 0,1 1-1,-1-1 1,1 0 0,-1 0 0,1 1-1,-1-1 1,0 0 0,1 1 0,-1-1-1,1 1 1,-1-1 0,0 0 0,1 1-1,-1-1 1,0 1 0,1-1 0,-1 1 0,0-1-1,0 1 1,1-1 0,-1 2 0,2 5 30,0 1 1,0 0 0,0-1 0,-1 9 0,0-12-27,1 25 91,-2-20-45,0 0 0,1 0-1,0 0 1,1 0-1,0-1 1,0 1 0,5 11-1,-7-20-46,1 1-1,-1-1 0,0 0 0,0 1 1,0-1-1,0 0 0,0 0 1,1 1-1,-1-1 0,0 0 1,0 0-1,0 1 0,1-1 1,-1 0-1,0 0 0,0 0 1,1 1-1,-1-1 0,0 0 1,1 0-1,-1 0 0,0 0 1,0 0-1,1 0 0,-1 0 1,0 0-1,1 0 0,-1 0 1,0 0-1,1 0 0,-1 0 1,0 0-1,1 0 0,-1 0 1,0 0-1,0 0 0,1 0 1,-1 0-1,0 0 0,1-1 1,12-12 98,7-27-3,-19 38-82,20-50 102,-10 24-51,16-30-1,-26 57-68,-1-1 0,1 1 0,-1 0 0,1 0 0,-1 0 0,1 0 0,-1 0 1,1 0-1,0 0 0,0 0 0,-1 1 0,1-1 0,0 0 0,0 0 0,0 1 0,0-1 0,0 0 0,0 1 0,0-1 0,0 1 0,0-1 1,0 1-1,0 0 0,2-1 0,-1 2-1,-1-1 1,0 1-1,0 0 1,0 0-1,0 0 1,-1 0 0,1 0-1,0 0 1,0 1-1,-1-1 1,1 0-1,0 0 1,-1 0-1,1 1 1,-1-1-1,0 0 1,1 1 0,-1-1-1,0 0 1,0 1-1,0 0 1,3 22 0,1 27 0,-4-36-15,0 0 1,1-1 0,1 1 0,1-1 0,0 1 0,6 15 0,-9-29-12,0-1 0,0 1-1,0-1 1,0 0-1,0 1 1,0-1 0,1 1-1,-1-1 1,0 1 0,0-1-1,1 0 1,-1 1-1,0-1 1,1 0 0,-1 1-1,0-1 1,1 0-1,-1 1 1,0-1 0,1 0-1,-1 0 1,1 1 0,-1-1-1,0 0 1,1 0-1,-1 0 1,1 0 0,-1 1-1,1-1 1,-1 0-1,1 0 1,-1 0 0,0 0-1,1 0 1,-1 0 0,1 0-1,-1 0 1,1-1-1,-1 1 1,1 0 0,-1 0-1,1 0 1,-1 0 0,0-1-1,1 1 1,-1 0-1,1 0 1,-1-1 0,0 1-1,1 0 1,-1-1-1,0 1 1,1 0 0,-1-1-1,0 1 1,0 0 0,1-1-1,-1 1 1,0-1-1,0 1 1,1-1 0,15-30-1853,6-31 514,-11 27 441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16131,'6'-20'1541,"-4"11"316,-2 26-632,0 151-551,3-132-1962,7 38 0,-9-69 856,0-2 166,-1-1 0,1 1 0,-1 0 0,1 0 0,-1 0 0,0 0 0,0 0 0,-1 5 0,-2-6-501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88 127 17908,'0'1'84,"0"-1"1,0 0-1,0 1 0,1-1 1,-1 0-1,0 1 0,0-1 1,1 0-1,-1 0 0,0 1 1,0-1-1,1 0 0,-1 0 1,0 1-1,0-1 1,1 0-1,-1 0 0,0 0 1,1 0-1,-1 1 0,0-1 1,1 0-1,-1 0 0,0 0 1,1 0-1,-1 0 0,1 0 1,-1 0-1,0 0 1,1 0-1,-1 0 0,0 0 1,1 0-1,-1 0 0,0 0 1,1-1-1,9-12 1958,2-26 219,-11 36-2038,-1 0-104,8-34 995,-7 35-1058,-1-1 0,0 1 1,1-1-1,-1 1 0,0-1 0,-1 1 1,1 0-1,0-1 0,-1 1 0,1-1 1,-1 1-1,-1-4 0,2 6-52,-1 0 0,1 0 0,-1-1 1,1 1-1,-1 0 0,1 0 0,-1 0 0,1 0 0,-1-1 0,1 1 0,-1 0 0,1 0 0,-1 0 0,1 0 0,-1 0 0,1 1 1,-1-1-1,0 0 0,1 0 0,-1 0 0,1 0 0,-1 0 0,1 1 0,0-1 0,-1 0 0,1 0 0,-1 1 0,1-1 0,-1 0 1,1 1-1,0-1 0,-1 1 0,1-1 0,0 0 0,-1 1 0,1 0 0,-17 17 27,3 5-37,1 0 1,0 1-1,2 0 0,0 1 1,2 0-1,-10 45 1,18-65 3,0-1 1,1 0-1,-1 1 1,1-1-1,1 10 1,-1-14 1,0 1 0,0 0 1,0-1-1,0 1 0,1-1 1,-1 1-1,0-1 0,0 1 1,0 0-1,1-1 0,-1 1 1,0-1-1,1 1 0,-1-1 1,1 1-1,-1-1 1,0 0-1,1 1 0,-1-1 1,2 1-1,-1-1 1,-1 0 0,1 0 0,0 0 0,0 0 0,0 0 0,0 0 0,-1 0 0,1 0 0,0 0 0,0 0 0,0-1 0,-1 1 1,1 0-1,0-1 0,0 1 0,-1 0 0,1-1 0,0 1 0,-1-1 0,2 0 0,16-14-4,0 0-1,18-21 1,-21 19 9,1 2 0,34-26 0,-48 39-6,0 1 0,-1 0 0,1-1 0,0 1 0,0 0 0,0 0 0,0 0 0,1 1 0,-1-1 1,0 0-1,0 1 0,0 0 0,1-1 0,-1 1 0,0 0 0,0 0 0,1 0 0,-1 0 0,0 1 0,0-1 0,1 1 0,-1-1 0,3 2 0,-3 0 4,0 0-1,0-1 0,0 1 1,0 0-1,0 0 0,0 0 1,-1 0-1,1 0 0,-1 0 1,0 0-1,1 1 0,-1-1 1,0 1-1,-1-1 0,1 1 1,0-1-1,-1 1 0,1-1 1,-1 6-1,2 4 37,-1-12 4,0-22-89,0 6-279,0 4-10,-1 6-327,0-1 1,1 0-1,0 0 0,1 0 1,-1 1-1,4-10 0,1 7-312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19268,'0'86'4582,"2"297"-1010,-2-374-3551,0-4-14,0 0 0,0-1 0,0 1 0,1 0-1,-1 0 1,1-1 0,1 1 0,1 5 0,-3-10-7,0 0 0,0 1 1,0-1-1,0 0 1,1 1-1,-1-1 1,0 0-1,0 0 0,0 1 1,0-1-1,1 0 1,-1 1-1,0-1 0,0 0 1,1 0-1,-1 0 1,0 1-1,0-1 1,1 0-1,-1 0 0,0 0 1,1 0-1,-1 1 1,0-1-1,1 0 1,-1 0-1,0 0 0,1 0 1,-1 0-1,0 0 1,1 0-1,-1 0 1,0 0-1,1 0 0,-1 0 1,0 0-1,1 0 1,-1-1-1,13-11 10,6-25-7,-18 35-4,20-49 9,-13 29-29,1 0 0,21-35 0,-29 56 18,-1 1 0,0 0 0,0 0 0,0-1 1,0 1-1,0 0 0,0 0 0,0 0 0,0-1 0,1 1 0,-1 0 0,0 0 1,0 0-1,0 0 0,0-1 0,1 1 0,-1 0 0,0 0 0,0 0 0,0 0 1,1 0-1,-1 0 0,0 0 0,0-1 0,1 1 0,-1 0 0,0 0 0,0 0 1,1 0-1,-1 0 0,0 0 0,0 0 0,1 0 0,-1 0 0,0 0 0,0 0 1,0 1-1,1-1 0,-1 0 0,0 0 0,0 0 0,1 0 0,-1 0 0,0 0 1,0 0-1,0 1 0,1-1 0,-1 0 0,0 0 0,0 0 0,0 0 0,0 1 1,0-1-1,1 0 0,-1 0 0,0 0 0,0 1 0,0-1 0,0 0 0,0 0 1,0 1-1,0-1 0,0 0 0,0 0 0,0 1 0,0-1 0,0 0 1,0 1-1,6 24-219,-3-13-418,-2-14 631,0 1 1,0 0-1,0 0 1,1 0-1,-1 0 1,0 0-1,1 0 0,-1 0 1,1 0-1,-1 1 1,1-1-1,-1 0 1,1 1-1,-1 0 1,1-1-1,0 1 1,-1 0-1,1 0 1,0 0-1,2 0 1,37 3-47,-40-3 51,21 5-4,-1 1 0,1 0 0,-1 2 0,26 13-1,27 9 380,-73-29-344,0-1 0,0 0 0,0 1 0,-1-1 0,1 0 0,0 0 0,0 0-1,0 0 1,0 0 0,0 0 0,0 0 0,0 0 0,-1 0 0,1 0 0,0 0 0,0-1 0,0 1 0,0 0 0,0 0 0,-1-1 0,1 1 0,0-1 0,0 1 0,-1-1 0,1 1 0,0-1 0,0 0 0,1-1 25,-1 0 0,0 0 0,0 0-1,0 0 1,0 0 0,0 0 0,-1 0 0,1 0 0,-1-1 0,1-3-1,0-6 143,-1 0 0,0 0-1,-2-14 1,-1 5-47,-1 0 0,-1 0-1,-1 0 1,-1 1 0,-13-29-1,5 31-401,13 17-471,10 7-340,-3-3 798,1 0 0,-1 0 0,1 0 1,0-1-1,0 0 0,0-1 0,0 1 0,7 0 0,16 2-471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79 14827,'1'-3'359,"-1"-1"0,1 0 0,-1 1 0,0-1 0,0 0-1,0 1 1,-1-1 0,1 1 0,-1-1 0,0 0 0,0 1 0,0-1-1,0 1 1,-1 0 0,-2-5 0,3 6-219,0 1 1,0 0-1,0 0 1,0-1-1,-1 1 0,1 0 1,0 0-1,-1 0 1,1 0-1,-1 0 0,1 1 1,-1-1-1,1 0 1,-1 1-1,0-1 0,1 1 1,-1 0-1,0-1 0,0 1 1,1 0-1,-1 0 1,0 0-1,1 0 0,-1 0 1,0 1-1,0-1 1,1 0-1,-1 1 0,1-1 1,-1 1-1,0 0 1,1-1-1,-1 1 0,-1 1 1,-3 2-56,1 0 0,-1 0 0,1 0 0,0 0 0,0 1 0,1 0 0,-1 0 0,1 0 0,0 0 0,0 1 1,1 0-1,0 0 0,0 0 0,0 0 0,0 0 0,1 0 0,0 1 0,-1 11 0,3-17-87,0-1-1,-1 1 1,1 0-1,0-1 1,0 1 0,0-1-1,1 1 1,-1-1-1,0 1 1,0-1-1,0 1 1,0-1-1,0 1 1,1-1 0,-1 1-1,0-1 1,0 1-1,1-1 1,-1 1-1,0-1 1,1 0 0,-1 1-1,0-1 1,1 0-1,-1 1 1,1-1-1,-1 0 1,1 1 0,0-1-6,0 1 1,0-1-1,0 0 1,1 0-1,-1 0 1,0 0 0,0 0-1,0 0 1,0-1-1,0 1 1,0 0-1,1 0 1,0-1 0,40-21-242,-31 16 159,4-2-1,7-4-102,29-11-1,-45 21 158,0 0 0,0 0 0,0 0 0,0 1 0,0 0 0,0 0 0,1 1 0,-1 0 0,0 0 0,8 1 0,-11-1 39,-1 1-1,0 0 1,1-1-1,-1 1 1,0 0-1,0 0 1,0 0-1,0 1 1,1-1-1,-2 0 1,1 1 0,0 0-1,0-1 1,0 1-1,-1 0 1,1 0-1,-1 0 1,0 0-1,1 0 1,-1 0-1,0 0 1,0 0-1,0 0 1,0 1-1,-1-1 1,1 0 0,-1 1-1,1-1 1,-1 1-1,0-1 1,0 0-1,0 1 1,0-1-1,-1 5 1,0 2 85,-1 1-1,0-1 1,0 0 0,-1 0 0,0 0-1,0 0 1,-8 13 0,1-4 297,-2 0 0,-24 31 1,32-44-295,-1 0 0,1-1 0,-1 1 0,0-1 1,0 0-1,0 0 0,-1-1 0,0 1 0,1-1 1,-1 0-1,0-1 0,0 0 0,-11 3 1,16-4-134,0-1 1,0 0-1,0 0 1,0 1-1,0-1 1,0 0-1,0 0 1,0 0-1,0 0 1,0 0-1,0 0 1,0 0-1,-1 0 1,1-1-1,0 1 0,0 0 1,0-1-1,0 1 1,0-1-1,0 1 1,0-1-1,1 1 1,-1-1-1,0 1 1,0-1-1,0 0 1,0 0-1,1 0 1,-1 1-1,0-1 1,1 0-1,-1 0 1,1 0-1,-1 0 1,1 0-1,-1 0 1,1 0-1,0 0 1,-1 0-1,1 0 1,0 0-1,0 0 1,0 0-1,0 0 1,0-1-1,0 1 1,0 0-1,0 0 1,0 0-1,0 0 1,1 0-1,-1-1 1,2-3-234,-1 0-1,1 0 1,-1 0-1,2 0 1,-1 0-1,0 1 1,1-1 0,0 1-1,0 0 1,4-5-1,13-8-713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233 228 17716,'-2'-1'190,"1"-1"0,0 0 0,-1 1 1,1 0-1,-1-1 0,0 1 0,1 0 0,-1 0 0,0 0 1,0 0-1,0 0 0,0 0 0,1 0 0,-1 1 1,0-1-1,0 1 0,-1-1 0,1 1 0,0 0 0,0 0 1,0 0-1,0 0 0,0 0 0,0 0 0,-3 1 0,0 0 66,-1 0-1,1 1 0,0-1 0,0 1 0,0 0 0,0 0 0,0 1 0,-8 5 0,3 0-59,0 1-1,1 1 1,0 0-1,0 0 1,1 0 0,1 1-1,0 0 1,0 1-1,-10 24 1,10-17-91,1-1 0,0 1 0,1 1 0,1-1 0,1 1 0,0 20 0,3-35-82,0 1 0,0-1 0,0 0-1,1 0 1,0 1 0,0-1 0,2 5 0,-3-9-19,0 0 0,1 0 0,-1-1 0,0 1 1,1 0-1,-1-1 0,1 1 0,-1 0 0,1-1 1,-1 1-1,1-1 0,-1 1 0,1-1 1,0 1-1,-1-1 0,1 1 0,0-1 0,-1 0 1,1 1-1,1-1 0,0 0-2,-1 0-1,0 0 1,1 0 0,-1 0 0,0 0-1,1-1 1,-1 1 0,0 0 0,1-1-1,-1 1 1,0-1 0,0 0-1,0 1 1,1-1 0,-1 0 0,2-2-1,6-5-11,0 0 0,0-1-1,-1-1 1,0 0 0,-1 0-1,11-17 1,31-72-47,-40 79 58,4-11-18,-9 20-9,1 0 0,0 0 0,8-12 0,-13 23 25,0 0 1,0 0-1,0 0 1,0 0-1,0 0 0,0 0 1,0 0-1,0 0 1,0-1-1,0 1 0,0 0 1,0 0-1,0 0 1,0 0-1,0 0 0,0 0 1,0 0-1,0 0 1,0 0-1,1 0 0,-1 0 1,0 0-1,0 0 0,0 0 1,0 0-1,0 0 1,0 0-1,0 0 0,0 0 1,0 0-1,0-1 1,0 1-1,0 0 0,0 0 1,1 0-1,-1 0 1,0 0-1,0 0 0,0 0 1,0 0-1,0 0 1,0 1-1,0-1 0,0 0 1,0 0-1,0 0 1,0 0-1,0 0 0,0 0 1,1 0-1,-1 0 1,0 0-1,0 0 0,0 0 1,0 0-1,0 0 1,0 0-1,0 0 0,0 0 1,0 0-1,0 0 1,0 0-1,0 0 0,0 1 1,0-1-1,0 0 1,1 9-16,-2 12 7,-1 1 5,-2 51 35,4-67-20,0 0 1,1 0-1,0 0 0,0 0 0,0 0 0,1 0 0,-1-1 0,1 1 0,4 7 0,-5-12-5,0 0-1,-1 0 1,1 0-1,0 0 0,0 0 1,0 0-1,0 0 1,0 0-1,0 0 0,0-1 1,0 1-1,0 0 1,0-1-1,0 1 1,0-1-1,0 1 0,1-1 1,-1 0-1,0 1 1,0-1-1,0 0 1,2 0-1,0 0 6,1 0 0,-1-1 0,0 1 0,0-1 0,0 0 0,0 0 1,0 0-1,5-2 0,4-4 17,-1 0 0,0 0 0,12-11 0,-22 17-26,33-29 23,-22 18-31,1 1 0,19-13 0,-33 25 4,1-1 0,0 0 1,0 0-1,0 0 0,0 0 1,0 0-1,0 1 0,0-1 0,1 0 1,-1 0-1,0 0 0,0 0 1,0 0-1,0 1 0,0-1 1,0 0-1,0 0 0,0 0 1,0 0-1,0 0 0,0 1 1,0-1-1,1 0 0,-1 0 0,0 0 1,0 0-1,0 0 0,0 0 1,0 0-1,0 0 0,1 0 1,-1 0-1,0 1 0,0-1 1,0 0-1,0 0 0,0 0 1,1 0-1,-1 0 0,0 0 0,0 0 1,0 0-1,0 0 0,1 0 1,-1 0-1,0 0 0,0 0 1,0-1-1,0 1 0,0 0 1,1 0-1,-1 0 0,0 0 1,0 0-1,0 0 0,0 0 0,0 0 1,0 0-1,1 0 0,-1-1 1,0 1-1,0 0 0,0 0 1,-9 16 165,8-15-138,0 0 1,0 0 0,1 0-1,-1 0 1,0 0-1,0 0 1,0-1 0,0 1-1,0 0 1,0-1-1,0 1 1,0-1 0,-2 1-1,3-1-12,-1 0-1,1 0 1,-1 0 0,1 0-1,-1 0 1,1-1-1,-1 1 1,1 0 0,0 0-1,-1 0 1,1-1-1,-1 1 1,1 0 0,0-1-1,-1 1 1,1 0 0,0-1-1,-1 1 1,1 0-1,0-1 1,0 1 0,-1-1-1,1 1 1,0-1-1,0 1 1,0-1 0,0 1-1,0 0 1,-1-1-1,1 1 1,0-1 0,0 1-1,0-1 1,0 1-1,0-1 1,0 1 0,1-2-1,-1-12 58,1 0 0,1 0 0,0 0 0,1 1 0,1-1 0,0 1 0,1-1 0,0 1 0,12-19 0,-17 30-73,1 0 0,0 1 0,-1-1 0,1 0 0,0 1 0,0-1 0,0 1 0,0 0 0,1-1 1,-1 1-1,0 0 0,1 0 0,-1-1 0,1 1 0,-1 0 0,1 0 0,-1 1 0,1-1 0,0 0 0,-1 0 0,1 1 1,0-1-1,-1 1 0,1 0 0,0-1 0,0 1 0,0 0 0,-1 0 0,1 0 0,0 0 0,0 1 0,0-1 1,-1 0-1,1 1 0,0-1 0,0 1 0,-1-1 0,1 1 0,0 0 0,-1 0 0,1 0 0,-1 0 0,1 0 0,-1 0 1,3 3-1,0-1 0,1 1 1,0 0-1,0-1 0,1 0 1,-1-1-1,1 1 1,9 2-1,-12-4 2,-1-1-1,1 0 1,-1 1-1,1-1 1,-1-1 0,1 1-1,-1 0 1,1-1-1,-1 1 1,1-1 0,-1 0-1,0 1 1,1-1-1,-1 0 1,0-1 0,0 1-1,1 0 1,-1-1 0,0 1-1,-1-1 1,5-3-1,3-5 6,0 0 0,-1 0-1,0-1 1,0 0 0,-1 0 0,-1-1-1,0 0 1,-1 0 0,0-1-1,0 0 1,-2 1 0,1-1 0,-2-1-1,2-18 1,-7 18 16,3 14-20,0 0-1,0 0 1,0 0 0,-1 0 0,1-1-1,0 1 1,0 0 0,-1 0-1,1 0 1,0 0 0,0 0 0,-1 0-1,1 0 1,0 0 0,0 0-1,0 0 1,-1 0 0,1 0 0,0 0-1,0 0 1,-1 0 0,1 0 0,0 0-1,0 0 1,-1 0 0,1 0-1,0 0 1,0 1 0,-1-1 0,1 0-1,-2 1 3,0 1 0,1-1 0,-1 1 0,0 0 0,1-1 0,-1 1 0,1 0 0,0 0 0,-2 3 0,-5 11-7,1 1-1,1 0 0,0 0 0,1 1 0,1 0 1,1-1-1,0 1 0,1 1 0,1 34 0,2-50-64,-1 0-1,0 0 1,1 0-1,-1 1 0,1-1 1,0 0-1,0 0 1,0 0-1,1 0 0,-1 0 1,1 0-1,-1-1 0,1 1 1,0 0-1,0-1 1,3 4-1,-3-5-21,1 1 0,-1-1 1,0 0-1,0 0 0,1 1 0,-1-1 1,0-1-1,1 1 0,-1 0 0,1-1 0,0 1 1,-1-1-1,1 0 0,-1 0 0,1 0 0,-1 0 1,1 0-1,0-1 0,-1 1 0,1-1 0,2 0 1,18-10-437,0-7-175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 9218,'-19'-33'18476,"19"22"-18044,0 10-413,1 1-1,-1 0 1,0 0 0,0-1-1,0 1 1,0 0-1,0 0 1,0-1 0,0 1-1,0 0 1,0-1 0,0 1-1,0 0 1,0 0 0,0-1-1,0 1 1,0 0-1,0-1 1,0 1 0,0 0-1,0 0 1,0-1 0,0 1-1,-1 0 1,1 0 0,0-1-1,0 1 1,0 0 0,0 0-1,-1 0 1,1-1-1,0 1 1,0 0 0,0 0-1,-1 0 1,1-1 0,0 1-1,0 0 1,-1 0 0,1 0-1,0 0 1,0 0-1,-1 0 1,0 0-8,1 1-1,0-1 0,-1 1 1,1 0-1,-1-1 1,1 1-1,0 0 1,0-1-1,-1 1 1,1 0-1,0 0 1,0-1-1,0 1 0,0 0 1,0-1-1,0 1 1,0 1-1,-2 101 71,0-39-28,2 0 0,15 111 0,-15-174-49,1 1 1,-1 0-1,0-1 0,0 1 0,1-1 0,-1 1 1,1-1-1,-1 1 0,1-1 0,0 1 0,0-1 1,-1 1-1,1-1 0,0 0 0,2 3 0,-2-4-1,-1 0-1,1 0 0,-1 0 0,1 0 0,-1 0 0,1-1 1,-1 1-1,1 0 0,-1 0 0,1 0 0,-1 0 0,1-1 1,-1 1-1,1 0 0,-1 0 0,1-1 0,-1 1 1,0 0-1,1-1 0,-1 1 0,0 0 0,1-1 0,-1 1 1,0-1-1,1 1 0,-1 0 0,0-1 0,0 1 0,1-2 1,4-8 24,0-1 1,6-19-1,-10 27-24,93-306 187,-91 301-190,8-24-5,-11 31 4,1 0-1,-1 0 1,1-1-1,-1 1 0,1 0 1,0 0-1,-1 0 0,1 0 1,0 0-1,0 0 0,0 0 1,0 0-1,0 0 1,0 0-1,0 0 0,1 0 1,-1 1-1,1-1 0,-1 1 2,0 0-1,-1 0 1,1 1-1,0-1 1,-1 0-1,1 1 1,-1-1-1,1 1 1,-1-1-1,1 1 1,-1-1-1,1 1 1,-1-1-1,1 1 1,-1-1-1,0 1 1,1 0 0,-1-1-1,0 1 1,1-1-1,-1 1 1,0 0-1,0-1 1,0 1-1,1 1 1,5 22-18,-6-21 14,13 51-470,-2 1 1,5 106-1,-20-169-1005,-2-16 997,1-9-155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108 259 9922,'1'-3'301,"2"-2"524,0-1 0,-1 1 0,1-1 0,-1 0 1,0 1-1,-1-1 0,1 0 0,-1 0 0,0-9 1,-1 15-731,0-1 0,0 1 0,0-1 0,0 1 1,0-1-1,0 1 0,0-1 0,0 1 0,0 0 1,0-1-1,0 1 0,0-1 0,0 1 1,-1-1-1,1 1 0,0 0 0,0-1 0,0 1 1,-1 0-1,1-1 0,0 1 0,-1-1 0,1 1 1,0 0-1,-1 0 0,1-1 0,0 1 0,-1 0 1,1 0-1,-1-1 0,-14 4 1680,11 0-1497,0-1 0,1 0 0,-1 1 0,1 0 0,-7 6 0,0 6-86,0 0-1,1 0 1,1 1-1,0 1 1,2-1-1,-1 1 1,2 0 0,0 0-1,1 1 1,1 0-1,1-1 1,-1 29-1,3-42-161,0 0 1,1 0-1,-1 0 0,1 0 1,-1 0-1,3 7 0,-2-11-22,-1 1-1,0-1 1,0 1-1,1 0 1,-1-1-1,0 1 0,1-1 1,-1 1-1,1-1 1,-1 0-1,0 1 1,1-1-1,-1 1 1,1-1-1,-1 0 1,1 1-1,-1-1 1,1 0-1,0 0 1,0 1-1,0-1 2,0 0-1,0 0 1,0 0-1,0 0 1,0-1 0,0 1-1,-1 0 1,1-1-1,0 1 1,0 0 0,0-1-1,0 1 1,0-1-1,-1 1 1,1-1 0,0 1-1,-1-1 1,2-1-1,2-2 30,0-1-1,0 1 0,-1-1 1,1 0-1,-1-1 0,0 1 0,-1 0 1,1-1-1,2-10 0,12-58 224,-15 62-212,2-15 16,-1-1-1,-1-37 0,-2 64-63,0 0-1,0 0 0,0 0 0,1 0 0,-1 0 0,0 0 0,1 0 0,-1 0 0,1 0 0,-1 0 1,1 1-1,-1-1 0,1 0 0,0 0 0,-1 0 0,1 1 0,0-1 0,0 0 0,-1 1 1,1-1-1,0 1 0,0-1 0,0 1 0,2-1 0,28-9 1,-16 6-1,21-9-10,-23 8-1,0 0 1,0 0 0,0 1 0,1 1-1,0 1 1,25-3 0,-37 5 7,-1 0 1,1 1 0,-1-1 0,1 0-1,-1 1 1,1-1 0,-1 0-1,1 1 1,-1 0 0,0-1-1,1 1 1,-1 0 0,0 0 0,1 0-1,-1 0 1,0 0 0,0 0-1,0 0 1,1 2 0,0-1-2,0 1 0,-1 0-1,1 0 1,-1-1 0,0 1 0,0 0 0,0 0 0,-1 1 0,1 2 0,1 8 1,-2 1 1,0-1 0,-3 20-1,2-23 20,0-4-7,1-5-2,-1 1 0,1-1 0,-1 1-1,1 0 1,0-1 0,0 1 0,0-1 0,0 1 0,1 0 0,-1-1 0,1 1 0,-1-1 0,3 5 0,-2-7-2,0 0-1,-1-1 1,1 1-1,0 0 1,0 0-1,0-1 1,-1 1-1,1-1 1,0 1-1,-1-1 1,1 1-1,0-1 1,-1 0 0,1 1-1,0-1 1,-1 1-1,1-1 1,-1 0-1,0 0 1,1 1-1,-1-1 1,1 0-1,-1-1 1,2-1 11,20-35 61,20-47 0,10-18-46,-52 103-34,0-1 0,0 1 1,1-1-1,-1 1 0,0-1 1,0 1-1,1-1 0,-1 1 0,0-1 1,0 1-1,1-1 0,-1 1 1,1-1-1,-1 1 0,0 0 1,1-1-1,-1 1 0,1 0 1,-1-1-1,1 1 0,-1 0 1,1 0-1,-1-1 0,1 1 1,-1 0-1,1 0 0,-1 0 1,1 0-1,3 14-29,-9 37 4,5-45 24,-9 106-16,9-95 38,0 0 1,1 0 0,1-1-1,6 26 1,-8-40-11,1 0 1,0-1-1,-1 1 0,1 0 1,0 0-1,0 0 0,0 0 1,0 0-1,0-1 0,0 1 1,0-1-1,1 1 0,-1-1 1,0 1-1,4 1 1,-4-2 0,0 0 0,1-1 0,-1 0 0,0 1 0,0-1 0,1 0 0,-1 1 0,0-1 0,1 0 0,-1 0 0,0 0 1,1 0-1,-1-1 0,0 1 0,1 0 0,-1 0 0,0-1 0,2 0 0,2-1 21,1-1 0,-1 0 0,-1-1 1,1 1-1,0-1 0,-1 0 0,0 0 0,8-9 0,5-9 53,-1 0 0,-1-1 0,-1-1 0,-1 0 0,17-45 0,-29 65-78,0 0-1,0 0 0,0 1 0,0-1 0,0 0 1,-1 0-1,0 0 0,0 0 0,0 0 0,0 0 1,0 0-1,-1 1 0,0-1 0,-2-7 1,2 8-2,-1 1 0,1-1 0,-1 1 0,0 0 0,0 0 0,1 0 1,-1 0-1,-1 0 0,1 0 0,0 1 0,0-1 0,-1 1 0,1-1 1,-1 1-1,1 0 0,-1 0 0,1 0 0,-1 0 0,0 1 1,1-1-1,-5 0 0,-7 0 44,0 0 0,-22 1 1,11 0 81,75-19-907,36-4-318,-49 14 841,11-4-149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87 16195,'3'-8'804,"0"4"-508,-1 0 0,0 0 0,0 0 0,-1-1 0,1 1 0,-1 0 0,0-1 0,0 1 0,0-1 0,-1 1 0,1-1 0,-1 1 0,-1-1 0,1-5 0,-1 10-236,1-1-1,0 1 0,0 0 1,0-1-1,-1 1 0,1-1 1,0 1-1,0 0 1,-1-1-1,1 1 0,0 0 1,-1-1-1,1 1 0,0 0 1,-1 0-1,1-1 1,-1 1-1,1 0 0,0 0 1,-1-1-1,1 1 0,-1 0 1,1 0-1,-1 0 1,1 0-1,0 0 0,-1 0 1,1 0-1,-1 0 0,1 0 1,-1 0-1,1 0 1,-1 0-1,1 0 0,-1 0 1,1 0-1,0 0 0,-1 1 1,1-1-1,-1 0 1,1 0-1,-1 1 0,-17 11 1022,8-1-784,0 0 0,0 0 0,1 1 0,0 1 0,1-1 0,-11 23 0,6-5-103,-20 61 1,30-82-183,1-3-26,0 0 1,0 0-1,1 0 0,-1 0 0,1 1 0,1-1 0,-1 1 0,1-1 0,1 12 0,0-18 6,-1 1 1,0-1-1,1 0 0,-1 1 1,0-1-1,0 0 0,1 0 1,-1 1-1,1-1 0,-1 0 1,0 0-1,1 1 0,-1-1 1,1 0-1,-1 0 0,0 0 1,1 0-1,-1 0 0,1 0 1,-1 0-1,1 0 0,-1 0 1,1 0-1,-1 0 0,1 0 1,-1 0-1,0 0 0,1 0 1,-1 0-1,1 0 0,-1 0 1,0-1-1,1 1 0,-1 0 1,1 0-1,-1 0 1,0-1-1,1 1 0,-1 0 1,0-1-1,1 1 0,17-13-169,-17 12 150,8-6-65,-1 1 0,0 0 0,1 1 0,0 0 0,1 0 0,-1 1 0,16-4 0,-23 7 86,0 0 0,0 1 0,0-1 0,1 1 0,-1 0 0,0-1 0,1 1 0,-1 0 0,0 1 0,1-1 0,-1 0 0,0 1 0,0-1 0,1 1 0,-1-1 0,0 1 0,0 0 0,0 0-1,0 0 1,0 0 0,0 1 0,0-1 0,0 1 0,0-1 0,-1 1 0,1-1 0,-1 1 0,1 0 0,-1 0 0,0 0 0,1 0 0,-1 0 0,0 0 0,0 0 0,0 0 0,-1 0 0,1 0 0,0 1 0,-1 1 0,2 5 51,-1 0 0,0 0 1,-1 0-1,0 0 0,0 0 0,-1-1 0,0 1 1,-1 0-1,0 0 0,0 0 0,-1-1 1,0 0-1,-6 13 0,-8 11 439,-41 61-1,36-61-232,3-2-615,19-27-984,6-7 278,7-9-432,32-50-305,-16 18 636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30 286 16099,'2'14'2393,"-2"12"-1321,-8 17-432,1 7 2241,0 6-1745,0-3-224,4-7-496,3-9-312,3-22-608,4-14-352,6-25-688,-1-15-329,-1-17 1241,0-7-416,-3-13-144</inkml:trace>
  <inkml:trace contextRef="#ctx0" brushRef="#br0" timeOffset="1">72 21 15331,'0'-20'1801,"0"23"-913,0 10-336,1 14 888,-1 4-199,3 2-489,1-1-408,2-8-864,-2-4 592,6-11-232,3-3-128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 16556,'0'9'1032,"-1"0"0,1 0 0,-2 0 0,1 0 1,-5 11-1,8-25 215,-1 1-1078,0 0 0,0 0 0,0 0 0,1 1 0,4-8 0,-6 11-185,0-1 0,1 1 0,-1-1 0,0 1 0,1 0 0,-1-1 0,1 1 0,-1-1 1,1 1-1,-1 0 0,1-1 0,-1 1 0,1 0 0,-1 0 0,1 0 0,-1-1 0,1 1 0,-1 0 0,1 0 0,1 0 0,-1 0 20,0 0 0,0 1 0,0-1 0,0 0 0,0 1 0,0-1 0,-1 1 0,1-1 0,0 1 0,0 0 0,0-1 0,0 1 0,-1 0 0,1-1 0,0 1 0,0 1 0,7 10 2,-1 0 0,-1 0 0,0 0 0,-1 0 0,0 1 1,6 25-1,-7-24 28,11 45 326,-2 0-1,-3 0 1,-2 1-1,-3 0 1,-4 99 0,-3-136-101,-6 38 1,6-53-207,0-1 0,0 1 0,0-1 0,-1 0 0,0 0 0,-1 0 0,0 0 0,-7 10 0,10-16-46,0 1 1,0-1-1,0 0 1,0 1-1,0-1 0,0 0 1,-1 0-1,1 0 1,-1 0-1,1 0 0,-1 0 1,1-1-1,-1 1 1,1 0-1,-1-1 0,1 1 1,-1-1-1,0 1 1,-1-1-1,1 0-8,1 0 1,-1-1-1,1 1 1,0 0-1,-1-1 0,1 0 1,0 1-1,0-1 1,-1 0-1,1 1 0,0-1 1,0 0-1,0 0 1,0 0-1,0 0 0,0 0 1,0 0-1,-1-2 0,-2-3-25,1 0-1,0 0 0,0 0 0,0-1 0,1 1 0,0-1 0,-3-12 0,2-8-88,1 1 1,1-1-1,1 1 0,2-1 0,0 1 0,2-1 0,1 1 0,1 0 1,19-50-1,-12 44 30,1 0 0,2 0 0,1 1 0,2 2 0,0-1 0,2 2 0,27-27 0,-15 24 64,-31 29 23,0 1-1,1-1 0,-1 1 0,0-1 0,1 1 0,-1 0 1,0 0-1,1 0 0,0 1 0,-1-1 0,1 1 1,-1-1-1,6 1 0,-7 0 3,0 0-1,0 1 1,0-1-1,0 1 1,-1-1 0,1 1-1,0 0 1,0-1 0,0 1-1,0 0 1,-1-1 0,1 1-1,0 0 1,-1 0 0,1 0-1,0 0 1,-1 0 0,1 0-1,-1-1 1,0 1-1,1 0 1,-1 1 0,0-1-1,1 0 1,-1 0 0,0 1-1,5 33 90,-5-30-71,1 3 9,3 31 86,-4-38-106,1 1-1,-1-1 1,0 1-1,1 0 1,-1-1 0,1 1-1,-1-1 1,1 1-1,0-1 1,0 1-1,0-1 1,0 0-1,0 1 1,0-1-1,0 0 1,0 0-1,0 0 1,2 2-1,-2-3-1,0 0 0,1 0 0,-1 0 0,0 0 0,0 0 0,1 0 0,-1 0 0,0-1 0,0 1 0,1 0 0,-1-1 0,0 1 0,0 0 0,0-1 0,0 0 0,0 1 0,0-1 0,0 0 0,0 1 0,0-1 1,0 0-1,0 0 0,0 0 0,0 0 0,0 0 0,-1 0 0,2-2 0,21-35 94,-19 31-77,13-26 95,15-43 0,-6 13-51,-26 63-70,1 0 1,-1 0-1,0 0 0,0 0 1,0 0-1,0 0 0,0 1 1,0-1-1,0 0 1,0 0-1,0 0 0,0 0 1,0 0-1,0 0 0,1 0 1,-1 0-1,0 0 1,0 0-1,0 0 0,0 1 1,0-1-1,0 0 0,0 0 1,1 0-1,-1 0 0,0 0 1,0 0-1,0 0 1,0 0-1,0 0 0,0 0 1,0 0-1,1 0 0,-1 0 1,0 0-1,0 0 1,0 0-1,0-1 0,0 1 1,0 0-1,1 0 0,-1 0 1,0 0-1,0 0 1,0 0-1,0 0 0,0 0 1,0 0-1,0 0 0,0 0 1,0 0-1,0-1 1,1 1-1,0 12 8,-2 26 63,0-19 34,1 1 1,4 34 0,-4-53-97,0 0 0,0 0 0,0 0 0,0 0 0,0 0 0,1 0 0,-1 0 0,0 0 0,1 0 0,-1 0 0,1-1 0,-1 1 0,1 0 0,-1 0 0,1 0 1,0 0-1,-1-1 0,1 1 0,0 0 0,0-1 0,-1 1 0,2 0 0,-1-1 0,0 0 0,0 0 0,0 1 0,0-1-1,0-1 1,0 1 0,0 0 0,0 0 0,0 0 0,0 0 0,0-1 0,0 1 0,0-1 0,0 1 0,-1 0 0,1-1 0,0 1 0,1-2 0,4-3 20,0-1 1,0 1-1,-1-1 1,8-10-1,51-86 89,6-8-173,-69 109 51,-1 1-1,1-1 1,-1 0 0,0 1-1,1-1 1,-1 0 0,1 1-1,0-1 1,-1 0-1,1 1 1,0-1 0,-1 1-1,1-1 1,0 1 0,-1 0-1,1-1 1,0 1 0,0 0-1,-1-1 1,1 1-1,1 0 1,-1 0 1,-1 1 0,1-1 0,-1 1 0,0-1 0,1 1 0,-1-1 0,0 1 0,0-1 0,1 1 0,-1-1 0,0 1 0,0 0 0,0-1 0,0 1 0,1-1 0,-1 1 0,0 0 0,0-1 0,0 1 0,0 0 0,-1 0 0,-5 46-64,5-42 60,-14 78 152,8-48-663,5-28-382,1-10-616,1-23 1000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19412,'2'10'1865,"-4"3"-1217,-2-2-352,2-1 728,0-1-2208,0-9 1264,-7-5-296,4-5-360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11258,'-3'-16'1393,"3"8"-825,1 4-184,3 1 1072,4 3-720,0 4-87,4-4-145,2 0-56,3 0-152,0 0-96,4-3-256,0-4-184,-1 4-712,-1-4 824,-5 1-137,-5 0-159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150 100 16259,'1'-9'545,"0"-1"0,-1 1-1,0-1 1,0 1 0,-3-13-1,3 20-421,0 1-1,-1-1 0,1 0 1,-1 0-1,0 1 1,1-1-1,-1 0 0,0 1 1,0-1-1,0 1 0,0-1 1,0 1-1,0-1 0,-1 1 1,-1-2-1,2 3-23,0-1-1,0 1 1,-1-1-1,1 1 1,0 0-1,-1-1 1,1 1 0,-1 0-1,1 0 1,0 0-1,-1 0 1,1 0-1,0 0 1,-1 0-1,1 1 1,0-1 0,-1 0-1,1 1 1,0-1-1,-1 1 1,1 0-1,0-1 1,-2 2-1,-1 0-2,1 1 0,-1 0-1,1 0 1,0-1 0,0 2-1,0-1 1,0 0 0,0 1-1,1-1 1,-1 1-1,1 0 1,0 0 0,-3 7-1,-1 6 51,1 0-1,-4 18 1,7-27-65,-11 62 243,3 1 0,3-1-1,3 2 1,3-1 0,3 0 0,18 110 0,-16-154-262,-3-12-1,1 0 1,1 0-1,1 0 0,0 0 0,6 14 0,-10-29-58,0 0-1,0 0 1,0 0-1,0-1 1,1 1-1,-1 0 1,0 0-1,0 0 1,0 0-1,0 0 0,0 0 1,0 0-1,0 0 1,0 0-1,0 0 1,0-1-1,0 1 1,0 0-1,0 0 1,0 0-1,0 0 0,0 0 1,0 0-1,0 0 1,1 0-1,-1 0 1,0 0-1,0 0 1,0 0-1,0 0 1,0 0-1,0 0 0,0 0 1,0 0-1,0 0 1,1 0-1,-1 0 1,0 0-1,0 0 1,0 0-1,0 0 1,0 0-1,0 0 1,0 0-1,0 0 0,0 0 1,1 0-1,-1 0 1,0 0-1,0 0 1,0 0-1,0 0 1,0 0-1,0 0 1,0 0-1,0 0 0,0 0 1,0 0-1,0 0 1,0 1-1,0-1 1,1 0-1,-1 0 1,0 0-1,0 0 1,0 0-1,0 0 0,2-9 61,1-46-25,-3-1 1,-8-66 0,4 66-69,-4-56-274,9 109 194,3 6 29,9 19-18,-8-12 80,0-1 0,0-1 0,1 1 0,0-1 0,8 8 0,-12-15 20,0 0-1,0 0 1,0 0-1,0 0 0,1 0 1,-1 0-1,0 0 1,0 0-1,1-1 1,-1 0-1,1 1 0,-1-1 1,0 0-1,1 0 1,-1 0-1,0 0 1,1-1-1,-1 1 0,1-1 1,-1 1-1,0-1 1,0 0-1,1 0 1,-1 0-1,0 0 0,0 0 1,0 0-1,0-1 1,0 1-1,0-1 1,-1 1-1,3-4 0,5-4 15,0 0-1,-1-1 1,-1 0-1,12-20 1,28-64 101,-22 43 7,-23 51 4,0 7-74,0 10 1,-6 44 143,2-38-183,0 0-1,2 0 1,4 46-1,2-56-549,-6-13 527,1 0 0,-1 0 0,0 0 0,0 0 0,0 1 0,1-1 0,-1 0 0,0 0 0,0 0 0,0 0 0,1 0 0,-1 0 0,0 0 0,0 0 0,1 0 0,-1 0 0,0 0 0,0 0 0,1 0 0,-1 0 0,0 0 1,0-1-1,0 1 0,1 0 0,-1 0 0,0 0 0,0 0 0,0 0 0,1 0 0,-1-1 0,0 1 0,0 0 0,2-2-6,-1 1 0,0-1 0,0 0 0,0 0 0,0 1 1,0-1-1,0 0 0,-1 0 0,1 0 0,0-4 0,2-25-209,0-8-92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53 14939,'1'-1'190,"7"-24"1835,-8 24-1863,1-1 0,-1 1 0,0 0 0,0 0 0,0 0 0,1-1 0,-1 1 0,0 0 0,0 0 0,-1-1 0,1 1 0,0 0 0,0 0 0,-1 0 0,1-1 0,0 1 0,-1 0 0,0-2 0,0 3-66,0 0-1,1-1 1,-1 1-1,1 0 1,-1 0-1,0-1 1,1 1-1,-1 0 1,0 0-1,1 0 1,-1 0-1,0 0 1,1 0-1,-1 0 1,0 0-1,1 0 1,-1 1-1,0-1 1,1 0 0,-1 0-1,1 1 1,-1-1-1,0 0 1,1 0-1,-1 1 1,1-1-1,-1 1 1,1-1-1,-2 1 1,-16 16 1143,5 1-992,0 0 0,1 1 1,1 0-1,1 1 0,1 0 0,0 0 0,2 1 0,0 0 0,2 0 0,0 1 1,1 0-1,-1 34 0,5-52-238,0 1-1,0-1 1,0 1 0,0-1-1,1 1 1,0-1 0,0 1 0,1-1-1,-1 1 1,1-1 0,0 0-1,0 0 1,3 5 0,-5-8-26,1 0-1,0 0 1,0 0 0,0 0 0,0-1-1,0 1 1,0 0 0,0 0 0,1-1 0,-1 1-1,0-1 1,0 1 0,0-1 0,1 1-1,-1-1 1,0 0 0,0 0 0,1 0 0,1 1-1,0-2-49,-1 1-1,1-1 1,0 0 0,-1 1-1,1-1 1,0 0-1,-1-1 1,0 1 0,1 0-1,-1-1 1,0 1-1,5-4 1,3-5-55,0-1 1,0 0-1,-1 0 0,10-17 1,12-21-253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5 550 19644,'-2'27'1692,"1"-19"-1363,0-1-1,0 1 1,1 0-1,2 15 0,-2-22-293,0-1 0,0 0-1,0 1 1,0-1-1,0 1 1,0-1 0,0 0-1,1 1 1,-1-1 0,0 0-1,0 1 1,0-1 0,0 0-1,1 1 1,-1-1 0,0 0-1,0 1 1,1-1 0,-1 0-1,0 0 1,1 1 0,-1-1-1,0 0 1,1 0-1,-1 1 1,0-1 0,1 0-1,-1 0 1,0 0 0,1 0-1,-1 0 1,1 0 0,-1 0-1,0 0 1,1 0 0,-1 1-1,0-2 1,1 1 0,-1 0-1,1 0 1,-1 0 0,0 0-1,1 0 1,-1 0-1,1 0 1,-1 0 0,0-1-1,1 1 1,-1 0 0,0 0-1,1 0 1,-1-1 0,0 1-1,0 0 1,1 0 0,-1-1-1,21-19 649,-21 20-682,48-57 502,-14 16-624,45-42 1,-74 79 76,0 0 0,0 0 0,0 0 0,7-3 1,-11 6 31,0 0 1,0 1 0,1-1-1,-1 1 1,0-1 0,0 1-1,0 0 1,0-1 0,0 1-1,1 0 1,-1 0 0,0 0-1,0 0 1,1 0 0,-1 0 0,0 0-1,0 0 1,0 0 0,1 1-1,-1-1 1,0 0 0,0 1-1,0-1 1,0 1 0,0-1-1,0 1 1,0 0 0,0-1-1,0 1 1,0 0 0,1 1-1,0 1-4,0 1-1,0-1 0,0 1 0,-1 0 0,1 0 0,-1 0 1,0 0-1,0-1 0,0 1 0,-1 5 0,3 49 40,-2-31 50,-1-16-31,0-6 3,0 1 0,0 0 0,1-1 0,0 1 0,1 5 0,-2-10-38,0-1-1,1 1 1,-1-1 0,0 0-1,0 1 1,0-1-1,1 1 1,-1-1 0,0 0-1,0 1 1,1-1-1,-1 0 1,0 1 0,1-1-1,-1 0 1,0 0-1,1 1 1,-1-1 0,0 0-1,1 0 1,-1 0 0,1 1-1,-1-1 1,0 0-1,1 0 1,-1 0 0,1 0-1,1 0 7,-1-1 1,0 1-1,0-1 0,1 1 0,-1-1 0,0 1 0,0-1 1,0 0-1,0 0 0,0 1 0,0-1 0,0 0 1,0 0-1,1-2 0,10-11 15,-1 0 1,0-2-1,-1 1 1,13-29-1,27-75-322,-30 70 76,19-51-1125,31-123-1,-84 321 2208,8-62-476,-12 88 945,16-104-1030,1 1 1,1 0 0,5 40 0,-3-56-306,-1 0 0,1 0 0,0 0 0,0 0 1,0-1-1,1 1 0,-1-1 0,1 1 0,0-1 0,1 0 1,-1 0-1,1 0 0,0-1 0,0 1 0,0-1 0,6 4 1,3 4-128,-12-11 124,-1 0 0,1 1 0,0-1 0,-1 1 0,1-1 1,-1 1-1,1-1 0,-1 1 0,1-1 0,-1 1 0,1-1 1,-1 1-1,0 0 0,1-1 0,-1 1 0,0 0 0,1-1 1,-1 1-1,0 0 0,0-1 0,0 1 0,0 0 0,0-1 1,1 1-1,-1 0 0,0 0 0,-1-1 0,1 1 0,0 0 0,0 0 1,0-1-1,0 1 0,-1 0 0,1-1 0,-1 2 0,1-2 11,-1 1 1,0-1-1,0 1 0,0-1 0,1 1 0,-1-1 0,0 1 0,0-1 0,0 0 0,0 0 0,0 1 0,0-1 0,0 0 0,0 0 0,0 0 0,0 0 0,0 0 0,0 0 1,0 0-1,0 0 0,0-1 0,0 1 0,0 0 0,0-1 0,1 1 0,-3-1 0,-2-2 24,0 0 1,0 0-1,1 0 0,-1-1 1,1 1-1,-1-1 0,1 0 1,-6-9-1,-27-40 167,31 43-158,-12-18 249,-15-33 1,33 60-282,-1 1 1,1 0 0,0-1 0,0 1-1,0 0 1,0-1 0,0 1-1,-1 0 1,1-1 0,0 1 0,0-1-1,0 1 1,0 0 0,0-1 0,0 1-1,0-1 1,0 1 0,0 0 0,1-1-1,-1 1 1,0 0 0,0-1 0,0 1-1,0-1 1,0 1 0,1 0 0,-1-1-1,0 1 1,0 0 0,1 0 0,-1-1-1,0 1 1,0 0 0,1 0 0,-1-1-1,0 1 1,1 0 0,-1 0-1,0-1 1,1 1 0,-1 0 0,1 0-1,-1 0 1,0 0 0,1 0 0,-1 0-1,0 0 1,1 0 0,-1 0 0,1 0-1,26 1-59,-19 0-58,20-1-1133,1-1 1,-1-1 0,33-7 0,-32 2 259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19668,'20'-22'1498,"2"2"0,38-31 0,-49 44-1193,0 0 0,0 1 0,1 0 0,0 0-1,0 2 1,0-1 0,1 2 0,19-4 0,-22 5-157,0 0 0,0 2 0,1-1-1,-1 1 1,16 2 0,-22-1-114,-1-1-1,0 1 0,0 0 0,0 0 1,1 0-1,-1 0 0,0 1 0,0-1 1,-1 1-1,1 0 0,0 0 0,-1 0 1,1 0-1,-1 0 0,1 0 0,-1 1 1,0-1-1,0 1 0,0-1 0,0 1 1,2 5-1,-2-1 7,0 0 1,0 0 0,0 1 0,-1-1-1,0 1 1,-1-1 0,1 1 0,-1-1-1,-1 1 1,0-1 0,0 1 0,-3 10-1,-4 11 204,-21 49 1,28-74-223,-80 161 811,44-93-366,37-72-465,0 0-1,0 0 1,0 0-1,0 1 1,-1-1-1,1 0 1,0 0-1,0 0 1,0 0-1,0 0 1,0 1-1,0-1 1,0 0-1,-1 0 1,1 0-1,0 0 1,0 0-1,0 1 1,0-1-1,0 0 1,0 0-1,0 0 1,0 1-1,0-1 1,0 0-1,0 0 1,0 0-1,0 0 1,0 1-1,0-1 1,0 0 0,0 0-1,0 0 1,0 1-1,0-1 1,0 0-1,0 0 1,1 0-1,-1 0 1,0 1-1,0-1 1,0 0-1,0 0 1,0 0-1,0 0 1,1 0-1,-1 0 1,0 1-1,0-1 1,0 0-1,0 0 1,0 0-1,1 0 1,13-6-264,23-20-749,-31 22 739,1-2 134,1 1 0,-1 0 1,1 1-1,11-5 0,4 4-337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23141,'-15'39'2056,"5"-3"-1455,3-7-321,4-14 1296,5-10-920,3-18-464,7-10-72,2-7-112,-1-3-40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1056 15243,'-11'49'2113,"11"-48"-2073,0 0 1,-1-1-1,1 1 1,0 0-1,0-1 1,0 1-1,0-1 1,0 1 0,0 0-1,0-1 1,1 1-1,-1 0 1,0-1-1,0 1 1,0-1-1,1 1 1,-1-1-1,1 2 1,7-3 1000,9-17 220,-4-7-714,0-1 0,-2 1 0,-2-2 0,0 0 0,8-40 0,-10 38-259,20-92 288,-6-1 0,-5-1 0,1-225 0,-17 326-547,0 4 2,0 0 1,-1 0 0,-1 0 0,-8-33 0,10 51-31,0-1 0,0 1 1,0-1-1,0 0 1,0 1-1,0-1 0,0 1 1,-1-1-1,1 0 0,0 1 1,0-1-1,-1 1 1,1-1-1,0 1 0,-1-1 1,1 1-1,-1-1 1,1 1-1,-1-1 0,1 1 1,0 0-1,-1-1 0,0 1 1,1 0-1,-1-1 1,0 1-1,0 1 1,1-1 0,-1 1-1,1-1 1,-1 1 0,1-1-1,-1 1 1,1-1 0,0 1-1,-1 0 1,1-1 0,0 1-1,-1 0 1,1-1 0,0 1 0,0 0-1,-1 0 1,-6 39 25,0 78 163,5 1 0,15 121-1,17 56 401,-19-230-407,3-1-1,32 94 0,-43-151-176,-1-1-14,1 0-1,-1-1 0,8 13 1,-10-19-1,0 0 1,0 0 0,0 1-1,1-1 1,-1 0 0,0 0-1,0 0 1,0 1 0,0-1-1,0 0 1,1 0 0,-1 0-1,0 0 1,0 1 0,0-1-1,1 0 1,-1 0-1,0 0 1,0 0 0,0 0-1,1 0 1,-1 1 0,0-1-1,0 0 1,1 0 0,-1 0-1,0 0 1,0 0 0,1 0-1,-1 0 1,0 0 0,1 0-1,3-8-359,-2-18-553,-11-108-1104,6 103 1707,-3-38-414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35 170 17268,'-4'22'4606,"-5"25"-2816,9-46-1769,-19 101 1953,18-87-1752,0 0 0,0 0 0,1 0-1,4 28 1,-4-42-212,1 0-1,-1 0 0,0 0 1,0 0-1,0 0 0,1 0 1,-1 0-1,1-1 0,-1 1 1,0 0-1,1 0 0,-1 0 1,1-1-1,0 1 0,-1 0 1,1-1-1,0 1 0,-1 0 1,1-1-1,0 1 0,0-1 1,-1 1-1,1-1 0,0 0 1,0 1-1,0-1 0,0 0 1,0 1-1,-1-1 0,1 0 1,0 0-1,0 0 0,0 0 1,0 0-1,0 0 0,0 0 1,0 0-1,0 0 0,0 0 1,0-1-1,-1 1 0,3-1 1,4-1 14,0-1 1,0-1 0,-1 1 0,10-6 0,-12 6-17,57-37 67,54-32-31,-101 64-41,0 2-1,0 0 0,1 0 1,0 1-1,0 1 1,22-3-1,-34 6-1,1 1 1,0 0-1,-1 1 1,1-1-1,0 0 1,-1 1-1,1 0 1,-1 0-1,1 0 0,6 3 1,-9-4 3,0 1-1,0 0 1,0-1 0,0 1 0,0 0 0,0 0-1,0-1 1,0 1 0,0 0 0,0 0-1,0 0 1,0 0 0,0 0 0,-1 0-1,1 0 1,0 1 0,-1-1 0,1 0 0,-1 0-1,0 1 1,1-1 0,-1 0 0,0 0-1,0 1 1,1-1 0,-1 0 0,0 1-1,0-1 1,-1 0 0,1 0 0,0 1-1,-1 0 1,1-1 1,0-1 0,0 0-1,0 1 1,0-1 0,0 0 0,0 1-1,0-1 1,0 0 0,0 0 0,-1 1-1,1-1 1,0 0 0,0 1-1,0-1 1,-1 0 0,1 0 0,0 0-1,0 1 1,-1-1 0,1 0 0,0 0-1,0 0 1,-1 1 0,1-1-1,0 0 1,0 0 0,-1 0 0,1 0-1,0 0 1,-1 0 0,1 0 0,0 0-1,-1 0 1,1 0 0,0 0 0,-1 0-1,1 0 1,0 0 0,-1 0-1,1 0 1,-1 0 0,-11-12 181,-2-13-29,1-1-1,2 0 0,1-1 1,-13-53-1,20 69-131,1 6-12,0 0 0,0-1-1,1 1 1,0 0-1,0-1 1,1 1 0,-1-1-1,1 1 1,0-1-1,1 1 1,0-8 0,0 12-12,-1 1 0,0-1 1,1 1-1,-1-1 0,1 1 1,-1 0-1,1-1 1,-1 1-1,0 0 0,1-1 1,-1 1-1,1 0 0,0 0 1,-1-1-1,1 1 1,-1 0-1,1 0 0,-1 0 1,1 0-1,-1 0 0,1 0 1,0 0-1,-1 0 1,1 0-1,-1 0 0,1 0 1,-1 0-1,1 0 0,-1 0 1,2 1-1,18 6-124,-16-5 49,2 0-59,0-1-1,-1 1 1,1-1-1,0 0 1,0 0-1,0-1 1,0 0-1,0 0 1,0 0-1,0-1 1,0 1-1,0-2 1,-1 1-1,1 0 1,0-1-1,-1 0 1,1-1-1,-1 1 1,0-1-1,1 0 1,-1-1-1,-1 1 0,1-1 1,7-7-1,16-15-555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19212,'-8'22'1776,"2"0"1,-6 27-1,-4 16-1084,10-45-526,-7 30 220,-2-1 0,-2-1 0,-39 76 0,53-119-350,0 0-1,-1 0 1,0 0-1,0 0 1,0-1 0,0 1-1,-1-1 1,-6 4-1,10-7-31,0 0 0,0 0 0,0-1 0,-1 1 0,1-1 0,0 1 0,0-1 0,-1 1 0,1-1 0,0 0 0,-1 1 0,1-1 0,-1 0 0,1 0 0,0 0 0,-1 0 0,1 0 0,0-1 0,-1 1 0,1 0 0,0-1 0,-1 1 0,1-1 0,0 1 0,-1-1 0,1 0 0,0 1 0,0-1 0,0 0 0,0 0 0,0 0 0,0 0 0,0 0 0,0 0 0,0 0 0,0 0 0,0 0 0,1 0 0,-1 0 0,0-1 0,0 0 0,-3-7-19,0 0-1,1 0 1,0 0-1,1 0 1,0 0-1,0 0 1,1-1-1,-1-12 1,2-1-41,0-1 1,5-28 0,-3 34-5,2 1 0,8-30 1,-10 41 47,0 1 1,0 0 0,0 0 0,1 0 0,-1 1-1,1-1 1,1 0 0,-1 1 0,0 0 0,1 0-1,0 0 1,0 0 0,5-3 0,-7 6 9,1 0 0,-1 0 0,1 0 0,-1 0 0,1 0 0,-1 1 0,1-1 0,-1 1 0,1 0 0,0 0 0,-1 0 0,1 0 1,0 0-1,-1 0 0,1 1 0,-1-1 0,1 1 0,-1 0 0,1 0 0,-1 0 0,1 0 0,-1 0 0,0 0 0,4 4 0,5 3-3,0 0-1,-1 1 0,14 16 0,-17-18 2,19 22-91,-6-6 170,39 33 0,-53-51-164,-1-1-1,1 0 1,0 0 0,0 0-1,1-1 1,-1 0-1,1 0 1,-1 0 0,1-1-1,0 0 1,0 0-1,12 0 1,-17-1 27,1-1-1,-1-1 1,0 1 0,0 0 0,1 0 0,-1-1 0,0 0-1,0 1 1,0-1 0,0 0 0,0 0 0,0 0 0,0 0-1,0 0 1,0 0 0,0-1 0,0 1 0,-1-1 0,1 1-1,-1-1 1,1 0 0,-1 1 0,0-1 0,1 0-1,-1 0 1,0 0 0,0 0 0,1-4 0,6-19-457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19724,'11'0'1785,"8"5"-1161,-6-4-240,11-1 1152,2-3-800,7-4-280,2-2-64,0-4-320,-2 2-168,-6 0-664,-1 2-384,-12 5 896,-5 2-184,-9 9-168</inkml:trace>
  <inkml:trace contextRef="#ctx0" brushRef="#br0" timeOffset="1">105 175 17860,'0'10'2088,"3"-1"-1320,8-8-191,7 1 999,5-5-496,2-2-192,4-2-296,0 0-223,1-3-818,-2 0-463,-3 1 752,-5 2-152,-7 2-184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20932,'0'0'87,"0"0"-1,1 0 0,-1 1 0,1-1 0,-1 0 0,0 1 0,1-1 0,-1 0 0,0 1 0,1-1 0,-1 0 0,0 1 0,0-1 0,1 1 0,-1-1 0,0 1 0,0-1 0,0 0 0,0 1 0,0-1 0,1 1 0,-1-1 1,0 1-1,0-1 0,0 1 0,0-1 0,0 1 0,0-1 0,-1 1 0,1-1 0,0 1 0,-3 25 373,1-13 205,2-1-270,-2 13 254,3 30-1,0-49-605,-1-1-1,1 1 1,0-1-1,0 1 1,1-1-1,0 0 1,0 1-1,0-1 1,0 0-1,1 0 1,5 7-1,-7-11-41,1 1-1,-1-1 1,1 0-1,0 1 0,-1-1 1,1 0-1,0 0 0,0 0 1,0 0-1,0-1 1,0 1-1,0-1 0,0 1 1,0-1-1,0 1 1,0-1-1,0 0 0,0 0 1,0 0-1,0 0 0,0-1 1,0 1-1,0 0 1,0-1-1,3 0 0,6-3-50,0-1 0,0 0 1,15-8-1,-5 2-55,-9 5 42,-4 1 3,1 1 0,0 0 1,0 1-1,13-3 0,-20 5 51,-1 1 0,1 0 0,0-1 0,0 1 0,0 0 0,0 0 0,-1 0 0,1 0 0,0 1 0,0-1 0,0 0 0,-1 1 0,1-1 0,0 1 0,0 0-1,-1-1 1,1 1 0,0 0 0,-1 0 0,1 0 0,-1 0 0,1 0 0,-1 1 0,0-1 0,0 0 0,1 1 0,-1-1 0,0 1 0,1 1 0,1 3 10,-1 0 1,0 1 0,0-1-1,0 1 1,-1-1 0,0 1-1,0 0 1,-1-1 0,0 1-1,0 0 1,0 0 0,-1-1-1,0 1 1,0 0 0,-1-1-1,-4 11 1,1-2 112,-1-1 0,-1 1-1,0-1 1,-1 0 0,-19 24 0,22-31-79,-1-1 1,1 0 0,-1 0 0,-1-1 0,1 0-1,-1 0 1,0 0 0,0-1 0,0 0 0,-1 0-1,1-1 1,-1 0 0,-11 3 0,14-5-109,0-1 0,1 1 1,-1-1-1,0 1 0,0-1 0,0-1 1,0 1-1,1-1 0,-1 0 0,0 0 1,0 0-1,1 0 0,-1-1 1,1 0-1,-1 0 0,1 0 0,0-1 1,0 1-1,0-1 0,0 0 0,0 0 1,1-1-1,-1 1 0,-3-5 0,-19-31-346,2-7-120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14483,'8'-10'1736,"2"4"-1103,0 2-289,2 2 896,-1 2-536,2 3-136,0 3-512,0 0-320,0-1-600,-2 0 704,1-5-136,-2-2-136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15363,'20'-11'2201,"-1"1"-1057,-5 0-472,6 0 2465,3 0-1761,6-5-768,-1 2-608,7-2-1584,2-1 1528,0 4-320,5 1-200</inkml:trace>
  <inkml:trace contextRef="#ctx0" brushRef="#br0" timeOffset="1">801 0 20004,'-20'30'1873,"-3"12"-1209,-3 2-248,2 9 920,4 2-408,1-4-359,3-3-217,9-10-400,3-6-152,4-19-465,4-10-295,-1-18 736,-3-9-216,-3-12-152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27 18484,'-31'43'2905,"24"-35"-2335,0 1-1,1 0 1,-1 0 0,2 0 0,0 1-1,0 0 1,-5 15 0,9-24-548,1 0 0,0-1 0,0 1 0,-1-1 0,1 1 0,0 0 0,0-1 0,0 1-1,0 0 1,0-1 0,0 1 0,0 0 0,0-1 0,0 1 0,0 0 0,0-1 0,0 1 0,1-1 0,-1 1 0,0 0 0,0-1 0,1 1 0,-1-1 0,0 1 0,1 0 0,0 0 0,0-1-12,-1 0 1,1 0-1,0 0 1,0 0-1,-1 0 1,1 0-1,0 0 1,0 0-1,-1 0 1,1 0-1,0 0 1,0-1-1,-1 1 1,1 0-1,0 0 1,-1-1-1,1 1 1,1-1 0,3-2-9,-1 0 1,1-1 0,0 0 0,6-6 0,-4 1-3,0 0-1,-1 0 1,-1 0 0,9-18 0,-13 24 4,1-1 1,-1 1-1,1-1 1,-1 0-1,0 0 1,-1 1-1,1-1 1,-1 0 0,1 0-1,-1 0 1,0 0-1,-1 0 1,1 0-1,-1 0 1,1 1-1,-3-7 1,2 9-3,1 0 0,0 0 0,-1 0-1,1 0 1,-1 0 0,1 0 0,-1 0 0,0 1 0,1-1 0,-1 0 0,0 0 0,0 1 0,1-1 0,-1 0 0,0 1 0,0-1 0,0 1 0,0-1 0,0 1-1,0 0 1,0-1 0,0 1 0,0 0 0,0 0 0,0 0 0,-1-1 0,-1 2 1,1-1 0,0 1-1,0-1 1,0 1 0,-1 0 0,1 0-1,0 0 1,0 0 0,0 0 0,0 0-1,-2 3 1,-3 2 6,0 0 0,1 1 0,0-1 0,-10 16 0,6-7-51,2 0 0,0 1 0,1 0-1,0 1 1,2 0 0,-5 23 0,8-33-81,1 1 1,0 0-1,1 0 1,0 0-1,0 0 1,1 0-1,2 10 1,-2-14 20,0 1-1,0-1 1,1 0-1,0 0 1,0 0-1,0 0 1,0 0-1,0-1 1,1 1-1,0-1 1,0 1-1,0-1 1,0 0-1,4 3 1,16 9-441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19188,'-46'139'4036,"41"-120"-3600,1 1 0,0 0 0,2 1 0,0-1 0,2 21 0,0-37-377,0-1-1,0 1 0,1-1 1,-1 1-1,1-1 1,0 0-1,0 1 0,1-1 1,2 6-1,-3-8-46,0 0 1,-1 0-1,1 0 0,0 0 1,0-1-1,0 1 0,0 0 1,0-1-1,0 1 0,0-1 1,0 1-1,0-1 0,0 1 1,0-1-1,0 0 0,0 1 1,0-1-1,0 0 0,0 0 1,0 0-1,1 0 0,-1 0 1,0 0-1,0 0 0,0 0 1,0 0-1,0-1 0,0 1 1,0 0-1,0-1 0,1 1 1,0-2-1,5-1 5,0-1-1,-1 0 1,1-1-1,-1 0 1,0 0 0,0 0-1,-1-1 1,1 1-1,-1-1 1,5-10 0,8-10 15,15-34 0,-31 56-26,8-16 30,-1 0 0,10-32 0,-16 44-18,-1 0-1,0-1 1,-1 1-1,0 0 1,0-1-1,-1 1 1,0-1-1,0 1 1,-3-15-1,2 20-15,1 1 0,-1 0 0,1 0 0,-1-1-1,0 1 1,0 0 0,0 0 0,0 0 0,-1 0-1,1 0 1,0 0 0,-1 0 0,1 0 0,-1 0 0,0 1-1,0-1 1,0 1 0,1-1 0,-1 1 0,-3-2 0,2 3 14,1-1 0,-1 0 0,0 1 1,0-1-1,0 1 0,0 0 1,1 0-1,-1 0 0,0 0 1,0 0-1,0 1 0,1 0 0,-1-1 1,-4 3-1,-1 0-241,1 0 1,0 1-1,0 0 0,0 0 1,0 1-1,0 0 0,1 0 1,0 0-1,0 1 0,-9 12 1,10-11-587,3-5 236,2-4-883,6-10 496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19804,'7'-5'359,"1"0"0,0 1 1,0 1-1,1-1 0,-1 1 0,1 1 0,13-4 0,-20 6-285,1 0-1,-1-1 1,1 1-1,0 0 1,-1 0-1,1 0 1,-1 1 0,1-1-1,0 1 1,-1-1-1,1 1 1,-1 0-1,1 0 1,-1 0 0,0 0-1,1 0 1,-1 1-1,0-1 1,0 1-1,0-1 1,0 1-1,0 0 1,0 0 0,-1 0-1,1 0 1,-1 0-1,1 0 1,-1 0-1,3 5 1,-2 1 15,1 0 0,-1-1 0,-1 1 0,1 0 0,-1 1 0,-1-1 0,1 0 0,-2 0 0,0 14 0,-18 75 385,17-87-407,-12 45 180,2-7 122,-11 88-1,23-132-341,-1 0 0,1 0 0,0 0-1,0 0 1,1 0 0,-1 1 0,1-1-1,0 0 1,0 0 0,1-1 0,2 8 0,-3-9-25,0 0 1,1-1 0,-1 1-1,0-1 1,1 0 0,-1 1 0,1-1-1,0 0 1,-1 0 0,1 0 0,0 0-1,-1 0 1,1 0 0,0-1-1,0 1 1,0 0 0,0-1 0,0 0-1,0 1 1,0-1 0,0 0-1,0 0 1,0 0 0,0 0 0,3-1-1,6-1-308,0 0-1,0-1 1,-1 0-1,16-8 1,-16 7 16,0 0-1,-1 1 1,1 0 0,1 0-1,13-1 1,-2 5-362</inkml:trace>
  <inkml:trace contextRef="#ctx0" brushRef="#br0" timeOffset="1">247 871 20388,'-5'30'2129,"8"-4"-1505,1-20-312,4-6 1520,5-17-2024,3-9 464,4-3-304,-1-5-128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365 176 7746,'3'-9'829,"0"0"0,-1 0 1,0-1-1,-1 1 0,0-1 1,0 0-1,-2-14 0,1 19-345,-1 1-1,1 0 0,-1 0 0,0 0 1,-1 0-1,1 0 0,-1 0 0,1 0 1,-1 0-1,-1 0 0,1 1 0,0-1 0,-1 1 1,0 0-1,0-1 0,0 1 0,0 1 1,0-1-1,-6-4 0,5 6-343,0-1 0,1 1 0,-1 0 0,0 0 0,0 0 0,0 0 0,0 1 0,0 0 0,0 0 0,1 0 0,-1 0 0,0 1 0,0-1 0,0 1-1,0 0 1,-4 1 0,-8 4-31,0 0-1,-20 9 1,22-7-85,-1 0-1,1 1 1,1 0 0,-1 1 0,1 0 0,1 2 0,0-1-1,1 1 1,-15 20 0,20-23-26,0 1 0,0 0 0,1 0 0,0 0 0,1 1 1,0 0-1,1-1 0,0 1 0,0 0 0,1 1 0,1-1 0,0 0 0,1 1 0,1 18 0,-1-27 2,1-1-1,-1 1 1,1-1-1,0 0 1,0 1 0,0-1-1,0 0 1,0 1-1,0-1 1,1 0-1,-1 0 1,1 0 0,-1 0-1,1 0 1,0 0-1,0 0 1,0-1-1,0 1 1,0-1 0,0 0-1,0 1 1,1-1-1,-1 0 1,0 0 0,1 0-1,2 0 1,8 3 0,1-2 0,-1 0-1,27 1 1,-4 0 19,-20-1-22,-1 1 1,1 1 0,-1 0-1,0 1 1,0 1 0,18 9-1,-25-11 0,-1 1 0,0 0 0,0 0 0,0 1 0,-1 0 0,1 0 0,-2 0 0,1 1 0,-1 0 0,0 0 0,0 0 0,-1 1 0,4 8 0,-2-3 12,-1 1 1,-1 0-1,0 0 0,0 0 1,-2 1-1,2 27 0,-3-36 3,-1 0-1,0 0 1,-1 0-1,1 0 1,-1 0-1,0 0 1,-1 0-1,1 0 1,-1 0-1,0-1 1,-1 1-1,1-1 1,-1 1-1,0-1 0,-1 0 1,1 0-1,-1-1 1,0 1-1,-7 5 1,-6 2 15,-1-1-1,0 0 1,-1-2 0,0 0 0,-1-1 0,0-2 0,-33 8 0,49-13-27,-1 0 1,0 0 0,0-1 0,1 1-1,-1-1 1,-9-1 0,13 0-2,0 1 0,-1 0 0,1-1 0,0 1 0,0-1 0,-1 1-1,1-1 1,0 0 0,0 1 0,0-1 0,0 0 0,0 0 0,0 0 0,0 0 0,0 0 0,0 0 0,1 0 0,-1 0 0,0 0 0,1-1-1,-1 1 1,0 0 0,1 0 0,0 0 0,-1-1 0,1 1 0,0 0 0,0-1 0,-1 0 0,1-5 5,0 1 0,1 0 0,-1-1-1,1 1 1,1 0 0,-1 0 0,1 0 0,0 0 0,0 0 0,1 0 0,3-7 0,9-12 17,18-25 1,-27 41-15,74-93 23,-59 79-51,-1-1 1,-1-2 0,-1 0 0,-2 0-1,17-36 1,-21 32 23,-2 0-1,13-61 0,-20 74 74,-1 0-1,0 0 1,-2 0-1,0 0 1,-1 0-1,0 0 1,-5-20-1,6 34-35,-1 0 0,0-1 0,0 1 0,-1 0 0,1 0 0,-1-1 0,1 1 0,-1 0-1,0 1 1,0-1 0,0 0 0,0 0 0,-1 1 0,1-1 0,-4-2 0,4 4-22,-1 0 1,1 0-1,0 0 1,0 0-1,-1 1 0,1-1 1,0 1-1,-1-1 0,1 1 1,-1 0-1,1 0 0,0 0 1,-1 0-1,1 0 1,-1 0-1,1 1 0,0-1 1,-1 1-1,1 0 0,0 0 1,0 0-1,-4 2 1,-12 7-36,1 1 1,0 1 0,1 1 0,0 0 0,1 1 0,0 0 0,2 2-1,-1-1 1,-10 19 0,21-30-263,0 1 0,0-1 0,0 1 0,0 0 0,1 0 0,0 0 0,0 0 0,0 0 0,1 1 0,0-1 0,0 0 0,0 1 0,0-1 0,1 1 0,0-1 0,0 1 0,1-1 0,-1 1 0,3 8 0,1-1-754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6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33 14323,'0'-1'245,"1"-1"0,0 1 1,0-1-1,-1 1 0,1-1 0,-1 1 0,0-1 0,1 0 1,-1 1-1,0-1 0,0 1 0,0-1 0,0 0 0,0 1 1,0-1-1,-1-2 0,0 4-57,0-1 0,0 1 1,0-1-1,0 1 0,0-1 0,0 1 1,0 0-1,0 0 0,0-1 0,0 1 1,0 0-1,0 0 0,0 0 0,-1 0 0,1 0 1,0 0-1,0 1 0,0-1 0,0 0 1,0 1-1,0-1 0,0 0 0,0 1 1,0-1-1,-1 2 0,-151 43 1908,78-24-1973,68-19-119,0 0-1,0 1 1,0-1-1,1 2 1,-1-1-1,1 1 0,0 0 1,0 0-1,0 1 1,0-1-1,1 1 1,0 1-1,0-1 1,0 1-1,1 0 1,0 0-1,0 0 1,0 0-1,1 1 1,0 0-1,0-1 1,1 1-1,0 0 1,0 0-1,0 1 1,1-1-1,-1 9 0,1-4-5,0-1-1,1 1 1,0 0-1,1 0 1,0 0-1,0-1 0,4 13 1,-3-18 1,0-1 0,0 0 0,1 0 0,-1 1 0,1-1 0,0-1 0,0 1 0,1 0 0,-1-1 0,1 0 0,0 0 0,0 0 0,1 0 0,-1 0 0,1-1 0,8 5 0,7 1 9,0-1 1,0-1-1,29 7 0,-29-10-10,-1 2 0,-1 0 0,1 1 0,23 13 0,-37-17 3,0 0-1,-1 1 1,1 0 0,-1 0-1,0 0 1,-1 0 0,1 1-1,-1 0 1,1 0 0,-1 0-1,-1 0 1,1 0 0,-1 0-1,0 1 1,0-1 0,0 1-1,-1-1 1,0 1 0,0 0-1,0 11 1,-1-7 1,0-1-1,-1 1 0,0 0 1,0 0-1,-1-1 0,0 1 1,-1-1-1,0 0 0,0 0 1,-1 0-1,-9 15 0,5-12 1,-1-1 0,0 0-1,0 0 1,-1-1 0,-1 0-1,0-1 1,-19 13 0,24-18-2,-1 0 1,0 0-1,0 0 0,-1-1 1,1 0-1,-1 0 0,1-1 1,-1 0-1,0-1 0,0 1 1,0-1-1,0-1 0,0 0 1,-15-1-1,21 1-1,0 0 0,0-1 0,0 1 0,0 0 0,0-1 0,0 0 0,0 1 0,0-1 0,0 0 0,0 0 0,1 0 0,-1 0 0,0 0 0,1-1 0,-1 1 0,1 0 0,-1-1 0,1 1 0,-1-1 0,1 0 0,0 1-1,0-1 1,0 0 0,0 0 0,0 1 0,0-1 0,1 0 0,-1 0 0,1 0 0,-1 0 0,1 0 0,0 0 0,0 0 0,-1 0 0,1 0 0,1 0 0,-1 0 0,0 0 0,0 0 0,1 0 0,-1 0 0,2-3 0,3-8-2,-1 1 1,2 0 0,-1 0-1,2 1 1,8-13-1,53-65 13,-45 60-6,37-58 0,-55 80 2,75-150-44,-72 140 76,-2-1 1,0-1 0,-1 1-1,0-1 1,-2 0 0,0 0 0,0-20-1,-3 35 2,0 1 1,-1-1-1,1 1 0,-1-1 0,1 1 0,-1-1 1,0 1-1,0-1 0,-1 1 0,1 0 0,-1-1 0,1 1 1,-1 0-1,0 0 0,0 0 0,0 0 0,-1 1 1,-2-3-1,1 1-11,-1 1 1,1 0 0,-1 0-1,0 1 1,0-1-1,0 1 1,0 0 0,0 1-1,0-1 1,0 1 0,-6-1-1,-1 1-13,0 0-1,1 1 1,-1 0-1,0 1 1,1 0-1,-1 1 1,0 0-1,1 1 1,0 0-1,-16 7 1,15-4-8,0 0 0,1 1 0,1 1 1,-1-1-1,1 2 0,-16 16 0,22-20-15,-1 0-1,1 0 1,0 0-1,0 1 1,1 0-1,0 0 1,0 0-1,0 0 1,0 0 0,1 1-1,0-1 1,1 1-1,-1 0 1,0 10-1,3-13-14,-1-1 1,1 0-1,0 1 0,0-1 0,0 0 0,0 0 1,1 0-1,-1 0 0,1 0 0,0 0 0,-1 0 1,1 0-1,4 3 0,35 35-317,-26-28 251,32 29-37,53 35-1,-29-24 153,-62-46-31,0 1 0,-1-1 0,0 2 0,0-1 0,-1 1 0,0 0 0,-1 0 0,0 1 0,0 0 0,7 18 0,-11-22 3,0 0-1,-1 0 0,0 0 1,1 0-1,-2 0 0,1 0 1,-1 0-1,0 0 0,0 1 1,-1-1-1,0 0 0,0 0 1,0 0-1,-1 0 1,0 0-1,0 0 0,0 0 1,-1-1-1,0 1 0,0-1 1,-5 6-1,3-4 2,-1-1 0,0 0 0,-1 0 0,1 0 0,-1-1 0,0 0 0,-1 0 0,1 0 0,-1-1 0,0-1 0,0 1 0,-14 3 0,12-4 1,-1 0 0,0-1 0,1-1 0,-1 1 0,0-2 0,0 1 0,0-2 1,0 0-1,-18-3 0,26 4-5,-1-1 1,0 0-1,0-1 0,0 1 1,1-1-1,-1 0 1,0 1-1,1-2 1,0 1-1,-1 0 1,1-1-1,0 1 1,0-1-1,1 0 1,-1 0-1,0 0 1,1 0-1,0-1 0,0 1 1,0-1-1,-2-3 1,3 2-2,0 0 0,0 1 0,0-1 0,0 0 0,1 0 0,-1 0 0,1 0 1,1 0-1,-1 0 0,1 0 0,0 0 0,0 0 0,0 0 0,1 0 0,-1 1 0,5-8 0,7-11 1,1 0-1,2 1 0,0 1 1,1 1-1,23-22 0,23-28-5,-40 42 11,-2-2 0,-1 0 0,30-63 0,-40 71 25,-1-1-1,-1 0 1,-1-1-1,-1 0 0,-1 0 1,3-42-1,-8 62-13,0 0-1,0 0 1,0 0-1,0 0 1,-1 0-1,0 0 1,1 0-1,-2 0 1,1 0-1,0 0 1,-1 0 0,1 1-1,-1-1 1,-3-4-1,3 6-5,0 0 0,0 0 0,0 1 0,0-1 0,0 1 0,-1-1 0,1 1 1,0 0-1,-1 0 0,1 0 0,-1 0 0,1 0 0,-1 0 0,0 1 0,1-1 0,-1 1 0,0 0 0,1 0 0,-1 0 0,0 0 0,1 0 0,-5 1 0,-13 3-319,1 1 0,0 1 0,1 0 0,-1 2 0,1 0 0,-24 14 0,11-7-46,2-8-114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88 546 11739,'-20'13'2464,"15"-9"-1769,1 0 0,-1-1 0,0 0 0,0 0 0,0-1 0,0 1 0,-1-1 0,-7 2 0,12-4-631,0 0 1,1 0-1,-1 0 1,0-1-1,1 1 1,-1 0-1,0 0 1,1-1-1,-1 1 1,1 0-1,-1-1 1,1 1-1,-1-1 1,1 1-1,-1-1 1,1 1 0,-1-1-1,1 1 1,-1-1-1,1 1 1,0-1-1,-1 0 1,1 1-1,0-1 1,-1 0-1,1 1 1,0-1-1,0 0 1,0 1-1,0-1 1,0 0-1,0 1 1,0-1-1,0 0 1,0 0-1,0-31 346,0 28-311,5-35 56,1 0 0,2 0 0,15-41 0,-12 39-92,11-38 194,46-108-1,-68 185-248,1 0 1,0 0-1,0 0 0,0 0 0,0 0 0,1 1 0,-1-1 0,1 0 1,-1 1-1,1-1 0,-1 1 0,1 0 0,0-1 0,-1 1 1,4-2-1,-4 3-6,-1 0 0,1 0 0,-1 0 0,0 0 0,1 0 0,-1 0 0,1 0 0,-1 0 0,1 0 0,-1 0 1,1 0-1,-1 0 0,1 0 0,-1 0 0,0 1 0,1-1 0,-1 0 0,1 0 0,-1 0 0,1 1 0,-1-1 0,0 0 0,1 0 0,-1 1 0,0-1 1,1 1-1,0 0-1,0 0 1,-1 1 0,1-1-1,0 1 1,-1-1 0,1 1-1,-1-1 1,1 1 0,-1-1 0,0 1-1,0 2 1,1 18 31,-2 1-1,-5 40 1,0-18-15,6-43-18,0 0 0,0-1 0,0 1 0,0 0 1,0-1-1,0 1 0,1-1 0,-1 1 0,1 0 0,-1-1 0,1 1 0,-1-1 0,1 1 0,0-1 1,0 1-1,0-1 0,0 1 0,0-1 0,0 0 0,0 0 0,0 1 0,2 1 0,3 0-7,-1 0 0,0 0 0,1 0-1,11 3 1,-12-4 5,0-1-1,-1 1 0,1 0 1,-1 0-1,1 1 0,-1-1 1,7 6-1,-10-6 6,0-1 0,0 1 0,0 0 0,0-1 0,0 1 0,0 0 0,0-1 0,-1 1 0,1 0 0,-1 0 1,1 0-1,-1 0 0,0-1 0,0 1 0,0 0 0,0 0 0,0 0 0,0 0 0,0 0 0,0 0 0,-1-1 0,1 1 0,-1 0 0,0 0 0,-1 3 0,-1 2 54,-1 0 0,0 0 0,0 0-1,-1 0 1,0-1 0,0 0 0,0 0 0,-1 0 0,0 0-1,0-1 1,-7 5 0,5-5 57,0 0-1,0 0 1,-1 0-1,1-1 1,-1 0 0,0-1-1,0 0 1,-18 4-1,27-7-113,-1 0 0,1 0 0,0 0-1,-1 1 1,1-1 0,0 0 0,-1 0 0,1 0-1,0 0 1,-1 0 0,1 0 0,0 0-1,-1 0 1,1 0 0,0 0 0,-1 0 0,1 0-1,-1-1 1,1 1 0,0 0 0,0 0-1,-1 0 1,1 0 0,0-1 0,-1 1 0,1 0-1,0 0 1,-1 0 0,1-1 0,0 1-1,0 0 1,0-1 0,-1 1 0,6-11-452,15-9-1057,-12 14 801,-2 1 418,-1 1-1,1-1 1,1 1 0,-1 1-1,12-7 1,7 2-535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26 16219,'0'-1'110,"0"0"-1,0 0 1,0-1-1,0 1 0,0 0 1,0 0-1,-1 0 1,1 0-1,0-1 0,-1 1 1,1 0-1,0 0 1,-1 0-1,0 0 1,1 0-1,-1 0 0,0 0 1,0-1-1,0 2-30,0-1 0,1 1 0,-1 0 0,0-1 0,1 1 0,-1 0 0,0-1 0,0 1 0,0 0 0,1 0 0,-1 0 0,0 0 0,0 0 0,0 0 0,1 0 0,-1 0 0,0 0 0,0 0 0,-1 1 0,-1 0 71,0 0 0,1 0 0,-1 0-1,0 1 1,1-1 0,-1 1-1,1 0 1,-1 0 0,1 0 0,0 0-1,0 0 1,-3 3 0,-1 6-45,0-1 0,0 1 1,1 0-1,1 0 0,0 0 1,0 1-1,1 0 1,0-1-1,1 1 0,1 0 1,0 1-1,0-1 0,2 20 1,-1-30-87,1 1 0,-1-1 0,0 0 1,1 1-1,-1-1 0,1 0 0,0 0 0,-1 0 1,1 0-1,0 0 0,1 0 0,-1 0 1,0 0-1,0 0 0,1 0 0,-1 0 1,1-1-1,0 1 0,-1-1 0,5 3 0,-4-3 10,0 0-1,0-1 1,0 1-1,0-1 1,0 0-1,0 1 1,0-1-1,0 0 1,0 0-1,0 0 1,0-1-1,0 1 0,0 0 1,0-1-1,0 1 1,0-1-1,0 0 1,-1 0-1,1 0 1,0 0-1,0 0 1,-1 0-1,4-3 1,3-2 115,0-1 0,0 0 0,-1-1 0,0 0 0,11-16 1,-14 18-76,0 0 0,-1 0 0,0 0 0,0-1 0,0 1 0,-1-1 1,0 1-1,-1-1 0,1 0 0,0-7 0,-2 12-57,-1 0-1,1 0 0,-1-1 1,1 1-1,-1 0 0,1 0 1,-1 0-1,0 0 0,0 0 1,0 0-1,0 0 1,-1 0-1,1 1 0,0-1 1,-1 0-1,1 1 0,-1-1 1,0 1-1,1-1 0,-1 1 1,0 0-1,0 0 1,0 0-1,0 0 0,0 0 1,0 0-1,0 0 0,-3 0 1,4 1-71,0-1 1,-1 1-1,1-1 1,0 1-1,-1 0 1,1 0-1,-1-1 0,1 1 1,0 0-1,-1 0 1,1 1-1,-1-1 1,1 0-1,0 0 1,-1 1-1,1-1 1,0 1-1,-1-1 1,1 1-1,0-1 1,-1 1-1,1 0 1,0 0-1,0 0 1,0-1-1,0 1 0,0 0 1,0 0-1,0 1 1,0-1-1,0 0 1,1 0-1,-1 0 1,0 0-1,1 1 1,-1-1-1,1 0 1,-1 1-1,1-1 1,0 1-1,-1-1 1,1 2-1,0 1-193,0 0 1,0 0-1,0 0 0,0 0 0,1-1 0,0 1 1,0 0-1,0 0 0,2 5 0,4 1-603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63 507 14883,'-1'0'187,"0"0"0,0 0 0,0 0 0,-1 0 0,1 0 0,0 0 0,0 0 0,0-1 0,0 1 0,0 0 0,0-1 0,0 1 0,0-1 0,0 1 0,0-1 0,0 0 0,0 1 0,0-1 0,0 0 0,0 0 0,0 0 0,1 0 0,-1 0 0,-1-1 0,-16-24 2017,14 14-1939,0 0 0,1 0 1,0 0-1,1 0 0,1-1 0,0 1 0,0-1 0,1 1 1,2-15-1,3-15-79,14-53-1,-13 67-137,-4 13-2,1 0 0,1 0 1,0 1-1,1-1 1,0 1-1,1 0 1,1 0-1,9-14 1,-13 25-21,0 1 0,0-1 0,0 1 0,0 0 0,0 0 0,5-2 0,7 1 52,-15 3-76,0 0 1,1 0-1,-1 0 1,0 0-1,1 0 1,-1 0-1,0 1 1,1-1-1,-1 0 1,0 0-1,1 0 1,-1 1-1,0-1 1,0 0-1,1 1 1,-1-1-1,0 0 1,0 0-1,1 1 1,-1-1-1,0 0 1,0 1-1,0-1 1,0 0-1,0 1 1,1-1-1,-1 1 1,0-1-1,0 0 1,0 1-1,0-1 1,0 1-1,-1 9 15,1 1-1,-2-1 1,1 0-1,-1 1 1,-1-1-1,0 0 1,-6 13-1,4-10 2,0 0 1,2 0-1,-4 19 1,7-32-20,0 0 1,0 0 0,0 1-1,0-1 1,-1 0-1,1 0 1,0 0-1,0 1 1,0-1 0,0 0-1,0 0 1,0 1-1,0-1 1,0 0 0,1 0-1,-1 0 1,0 1-1,0-1 1,0 0-1,0 0 1,0 1 0,0-1-1,0 0 1,0 0-1,1 0 1,-1 0 0,0 1-1,0-1 1,0 0-1,0 0 1,0 0-1,1 0 1,-1 0 0,0 1-1,0-1 1,0 0-1,1 0 1,-1 0 0,0 0-1,1 0 1,10-4-8,16-17 0,-23 18 2,6-5 3,0 0-1,1 1 1,23-12-1,-32 18 8,0 0-1,1 0 0,-1 1 0,0-1 1,1 0-1,-1 1 0,1 0 0,-1-1 1,1 1-1,-1 0 0,1 0 1,3 1-1,-5 0 2,0-1 1,1 1 0,-1 0-1,0-1 1,1 1 0,-1 0-1,0 0 1,0 0 0,0 0-1,0 0 1,0 0 0,0 0-1,0 0 1,0 0-1,-1 0 1,1 0 0,0 1-1,-1-1 1,1 0 0,0 1-1,-1-1 1,0 0 0,1 3-1,0 2 45,0 0 0,-1 0 0,0 0 0,0 0 0,0 0 0,-1 0 0,0 0 0,0-1 0,-1 1 0,1 0 0,-1 0 0,0-1 0,-1 1 0,-4 6 0,3-3 123,-2 0 0,1-1 0,-1 0 0,0 0 0,-1 0 0,0-1 0,-14 12 0,17-16-46,-1-1 1,1 1-1,-1-1 0,1 0 0,-10 2 1,13-4-127,0 0 0,0 1 0,0-1 0,-1 0 0,1 0 0,0 0 0,0 0 0,-1 0 0,1 0 0,0 0 0,0-1 0,-1 1 0,0-1 0,1 1-47,1 0 0,-1-1 0,1 1 1,-1-1-1,1 1 0,-1-1 1,1 1-1,0-1 0,-1 1 0,1-1 1,0 1-1,-1-1 0,1 0 0,0 1 1,0-1-1,-1 1 0,1-1 1,0 0-1,0 1 0,0-1 0,0 0 1,0 1-1,0-1 0,0 1 0,0-1 1,0 0-1,0 0 0,1-2-208,0 1 0,0-1 0,0 1 0,0 0-1,0 0 1,1-1 0,-1 1 0,1 0 0,-1 0 0,1 0-1,0 0 1,0 1 0,0-1 0,0 0 0,0 1-1,3-2 1,9-6-735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14371,'3'-1'2796,"3"-6"-1380,7-12 427,13-32 331,-19 33-1848,2 1-1,0 0 1,21-27-1,-30 44-322,0-1 0,0 1-1,0 0 1,1 0-1,-1-1 1,0 1-1,0 0 1,0 0-1,1-1 1,-1 1 0,0 0-1,0 0 1,1 0-1,-1 0 1,0-1-1,0 1 1,1 0-1,-1 0 1,0 0 0,1 0-1,-1 0 1,0 0-1,1 0 1,-1 0-1,0 0 1,1 0-1,-1 0 1,0 0-1,1 0 1,-1 0 0,0 0-1,0 0 1,1 0-1,-1 0 1,7 11 52,-2 18 22,-5-28-75,4 49 63,-4-34-453,1 0 1,0 0-1,2-1 0,6 25 1,-4-28 65,1-5-124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 13443,'6'-2'1392,"-2"2"-848,-1 0-184,0 5 585,0 4-169,0 5-240,1 3-104,0 8-200,1 2-104,-2 3-144,0 5-80,-1-5-160,0 0-144,-1-6-328,-1-2-1297,0-8 1633,-3-5-280,-2-9-120</inkml:trace>
  <inkml:trace contextRef="#ctx0" brushRef="#br0" timeOffset="1">6 135 9850,'-4'-20'1320,"2"7"-575,2 2 1583,5 12-1192,3 8-304,1 0-79,4-2-121,0 1-128,5-2-128,1-2-128,2-4-352,2-5-224,2-8-768,-2 0 928,-5-4-160,-1-3-121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0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7 598 15339,'-1'8'1953,"-2"-8"-593,0-16 479,6-27-651,1-1 0,12-52 0,-7 50-963,-8 40-212,9-57 137,3 1-1,37-107 0,-49 168-146,17-36 51,-17 35-50,0 0-1,0 1 0,0-1 1,0 1-1,0 0 1,1-1-1,-1 1 0,0 0 1,1 0-1,-1 0 1,1 0-1,-1 0 0,1 0 1,0 0-1,-1 0 0,1 1 1,0-1-1,2 0 1,-3 1-2,-1 0 0,1 0-1,0 0 1,0 0 0,0 0 0,0 0 0,0 0 0,0 1 0,-1-1 0,1 0 0,0 0 0,0 1 0,0-1 0,-1 1 0,1-1 0,0 1 0,0-1 0,-1 1 0,1-1 0,0 1 0,-1 0 0,2 1-1,-1 0 3,1 0-1,-1 0 0,0 1 1,0-1-1,0 1 0,0-1 1,0 5-1,1 3 8,-1 0-1,0 0 1,-1 10-1,-1-9 8,-1 0 0,0-1 0,0 1 0,-1-1 0,-5 14 0,2-7 33,14-18-54,1 0 0,-1 0 0,1 1 0,14 2 0,-19 0 3,1 0 0,-1 0-1,0 1 1,0-1 0,0 1 0,0 0 0,0 0 0,-1 1-1,1-1 1,-1 1 0,0 0 0,0-1 0,0 1-1,-1 1 1,1-1 0,-1 0 0,0 1 0,0-1 0,-1 1-1,1-1 1,1 9 0,-2-7 75,1 0 1,-1 0-1,-1-1 1,1 1-1,-1 0 1,0 0-1,0 0 0,-1 0 1,0 0-1,0 0 1,0-1-1,-1 1 1,1 0-1,-1-1 0,-1 1 1,1-1-1,-6 8 1,6-10-52,-1-1 1,1 1 0,-1-1 0,0 0-1,0 0 1,0 0 0,0 0-1,-1-1 1,1 1 0,0-1 0,-1 0-1,1 0 1,0 0 0,-1 0-1,1-1 1,-1 1 0,0-1 0,1 0-1,-1 0 1,1 0 0,-1-1-1,1 1 1,-1-1 0,1 0 0,-1 0-1,1 0 1,-1 0 0,1-1 0,0 1-1,0-1 1,0 0 0,0 0-1,0 0 1,0 0 0,0 0 0,1-1-1,-1 1 1,1-1 0,0 0-1,-4-5 1,6 7-117,-1 1 0,1-1 0,-1 1 0,1-1 0,-1 0 0,1 1 1,0-1-1,-1 0 0,1 1 0,0-1 0,0 0 0,0 0 0,0 1 0,-1-1 0,1 0 0,0 0 0,0 1 0,0-1 0,0 0 0,1 0 0,-1 1 0,0-1 0,0 0 0,0 0 0,1 1 0,-1-1 0,0 0 0,1 1 0,-1-1 0,0 0 1,1 1-1,-1-1 0,1 0 0,-1 1 0,1-1 0,-1 1 0,1-1 0,0 1 0,-1-1 0,1 1 0,1-1 0,2 0-397,1-1-1,-1 1 1,1 0 0,-1 0-1,10 0 1,-3 0 382,21-5-871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17284,'7'-11'1695,"-3"6"-1019,0-1 0,1 0-1,-1 1 1,7-6 0,-10 10-598,0 0-1,0 0 0,0 0 1,0 0-1,1 1 0,-1-1 1,0 0-1,0 1 0,1-1 1,-1 1-1,1-1 0,-1 1 1,0 0-1,1-1 0,-1 1 1,1 0-1,-1 0 0,0 0 1,1 0-1,-1 0 0,1 1 1,-1-1-1,0 0 1,1 1-1,-1-1 0,3 1 1,-3 1-41,1-1 1,-1 1 0,0-1 0,0 1 0,1-1 0,-1 1 0,0 0 0,0-1 0,-1 1 0,1 0 0,0 0 0,-1 0-1,1 0 1,-1-1 0,1 1 0,-1 0 0,0 0 0,0 0 0,0 0 0,0 4 0,-4 42 192,-2-20-77,-16 45 0,1-6-14,21-65-135,-1 0 1,1 0-1,0-1 1,0 1-1,-1 0 1,1 0-1,0 0 1,1 0 0,-1-1-1,0 3 1,1-3-18,-1-1 0,0 1 0,0-1 0,0 1 0,1-1 0,-1 1 0,0-1 0,0 0 0,1 1 0,-1-1 0,0 1 0,1-1 0,-1 0 0,1 1 0,-1-1 0,0 0 1,1 0-1,-1 1 0,1-1 0,-1 0 0,1 0 0,-1 0 0,2 1 0,0-1-98,1 0 0,0 0 1,0-1-1,-1 1 0,1-1 0,0 0 1,-1 1-1,1-1 0,-1 0 0,1 0 1,3-3-1,44-23-575,-23 12 273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1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58 601 12659,'-1'9'791,"-1"0"1,0-1-1,-1 0 0,0 1 1,0-1-1,-1 0 1,0 0-1,0-1 1,-1 1-1,-7 8 1,11-15-732,1-1 1,0 0 0,0 0-1,0 1 1,0-1 0,0 0 0,0 0-1,-1 0 1,1 1 0,0-1-1,0 0 1,0 0 0,0 0 0,-1 0-1,1 1 1,0-1 0,0 0-1,-1 0 1,1 0 0,0 0 0,0 0-1,-1 0 1,1 0 0,0 0-1,0 0 1,-1 0 0,1 0 0,0 0-1,0 0 1,-1 0 0,1 0-1,0 0 1,0 0 0,-1 0 0,1 0-1,0 0 1,0 0 0,-1 0-1,1 0 1,0-1 0,-5-11 1108,4-18-328,40-265 798,21 5-1520,-58 277-92,0 5-22,0 1 1,0 0-1,0-1 1,1 1-1,7-13 1,-10 20-5,0 0-1,0 0 1,0 0 0,0-1-1,0 1 1,0 0 0,0 0 0,0-1-1,0 1 1,0 0 0,0 0-1,0 0 1,0-1 0,1 1 0,-1 0-1,0 0 1,0 0 0,0 0-1,0-1 1,0 1 0,1 0 0,-1 0-1,0 0 1,0 0 0,0 0 0,1 0-1,-1-1 1,0 1 0,0 0-1,0 0 1,1 0 0,-1 0 0,0 0-1,0 0 1,0 0 0,1 0-1,-1 0 1,0 0 0,0 0 0,0 0-1,1 0 1,-1 0 0,0 0-1,0 0 1,1 0 0,-1 0 0,0 1-1,0-1 1,0 0 0,1 0-1,-1 0 1,0 0 0,0 0 0,0 0-1,0 1 1,1-1 0,-1 0-1,0 0 1,0 0 0,0 0 0,0 1-1,0-1 1,0 0 0,0 0-1,1 0 1,-1 1 0,0-1 0,2 14-6,-3 51-8,-1-39-126,3 29-1,-1-54 126,0-1 0,0 1 0,0 0 0,0-1 0,0 1 0,0-1 0,0 1 0,0-1 0,0 1 0,1 0 0,-1-1 0,0 1 0,0-1 0,1 1 0,-1-1 0,0 1 0,1-1-1,-1 1 1,0-1 0,1 0 0,-1 1 0,0-1 0,1 1 0,-1-1 0,1 0 0,-1 1 0,1-1 0,-1 0 0,1 0 0,-1 1 0,1-1 0,0 0 0,0 0 0,20-5-493,-19 5 469,0-1 1,0 0-1,0 0 0,0 1 1,1-1-1,-1 1 1,0 0-1,0 0 0,1-1 1,3 2-1,-4 0 31,1 0 0,-1 0-1,1 1 1,-1-1-1,0 1 1,0 0 0,0 0-1,0-1 1,0 1 0,0 1-1,0-1 1,0 0 0,-1 0-1,1 1 1,-1-1-1,0 0 1,0 1 0,2 5-1,1 4 68,-1 0-1,4 21 1,-5-19 84,0-1 1,-1 1-1,-2 25 0,1-33-38,-1-1 0,0 1-1,0-1 1,0 0-1,-1 0 1,1 1-1,-1-1 1,-1 0-1,1 0 1,-1-1 0,0 1-1,-4 6 1,6-10-67,-1 0 1,1 0 0,0 0 0,0 0 0,0 0 0,0 0-1,-1 0 1,1 0 0,-1-1 0,1 1 0,0 0-1,-1-1 1,1 1 0,-1-1 0,1 1 0,-1-1-1,1 0 1,-1 0 0,0 0 0,1 0 0,-2 0 0,0-1-2,0 1 0,0-1 0,1 0 0,-1 0 0,0 0 0,1 0 0,-1-1 0,1 1 0,-1-1 0,-3-3 0,1 1-289,1 0 0,0 0 0,0-1 1,0 1-1,0-1 0,1 0 0,0 0 1,0 0-1,0 0 0,-3-11 0,6 16 171,0 0-1,0-1 0,0 1 0,0-1 0,0 1 0,0 0 0,0-1 1,0 1-1,0-1 0,0 1 0,0 0 0,0-1 0,1 1 1,-1 0-1,0-1 0,0 1 0,0 0 0,1-1 0,-1 1 1,0 0-1,0-1 0,0 1 0,1 0 0,-1 0 0,0-1 1,1 1-1,-1 0 0,0 0 0,1-1 0,-1 1 0,0 0 1,1 0-1,-1 0 0,0 0 0,1 0 0,-1 0 0,1-1 1,-1 1-1,0 0 0,1 0 0,19 0-929,-17 0 733,18 0-646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1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15483,'3'-1'699,"-1"0"-1,0 0 1,0 0-1,1 0 0,-1-1 1,0 1-1,0-1 1,0 1-1,2-3 0,4-3 1414,-7 7-2013,-1-1 0,1 1 0,0-1 0,0 1 1,-1-1-1,1 1 0,0-1 0,0 1 0,0 0 1,0-1-1,-1 1 0,1 0 0,0 0 0,0-1 1,0 1-1,0 0 0,0 0 0,0 0 1,0 0-1,0 1 0,0-1 0,-1 0 0,1 0 1,0 0-1,0 1 0,0-1 0,0 0 0,1 1 1,-1 1-42,0-1 0,0 0 1,0 1-1,0-1 1,-1 1-1,1-1 1,0 1-1,-1-1 0,1 1 1,-1-1-1,1 1 1,-1 0-1,0-1 0,1 3 1,-1 6-33,1 0 1,-2 0 0,1 0-1,-4 13 1,3-14 8,0-2 7,-1 0 0,1 0 0,-6 12-1,9-20-43,-1 0-1,0 0 1,1 0-1,-1 0 1,0 0-1,1 0 1,-1 1-1,1-1 0,0 0 1,-1 1-1,1-1 1,0 1-1,2-1 1,26-2-80,-27 2 77,-1 1 0,0 1 0,0-1 0,1 0 0,-1 0 0,0 1 0,0-1 0,0 1 0,0 0 1,0 0-1,1 0 0,-1 0 0,2 2 0,-3-2 5,0 0-1,0 0 1,0 0 0,0 0 0,0 0 0,0 0 0,0 0 0,-1 0 0,1 1-1,-1-1 1,1 0 0,-1 0 0,1 1 0,-1-1 0,0 1 0,1-1-1,-1 2 1,0 1 22,-1 0 1,1 0-1,-1 0 0,0 1 0,0-1 0,0 0 1,0 0-1,-1-1 0,1 1 0,-1 0 0,0 0 0,-1-1 1,-3 6-1,-3 3 102,-2 0-1,0 0 1,0-1 0,-1-1-1,0 0 1,-1 0 0,0-1 0,-19 9-1,11-13-759,21-5 595,1 0 0,-1 0-1,0 0 1,0 0 0,0-1 0,0 1-1,1 0 1,-1 0 0,0 0 0,0-1-1,0 1 1,0 0 0,0 0-1,1 0 1,-1-1 0,0 1 0,0 0-1,0 0 1,0-1 0,0 1 0,0 0-1,0 0 1,0-1 0,0 1 0,0 0-1,0 0 1,0-1 0,0 1 0,0 0-1,0 0 1,0-1 0,0 1 0,0 0-1,-1 0 1,1 0 0,0-1 0,0 1-1,0 0 1,0 0 0,0 0 0,-1-1-1,1 1 1,0 0 0,0 0-1,0 0 1,-1 0 0,1-1 0,0 1-1,0 0 1,0 0 0,-1 0 0,1 0-1,0 0 1,0 0 0,-1 0 0,1 0-1,0 0 1,0 0 0,-1 0 0,1 0-1,0 0 1,0 0 0,-1 0 0,1 0-1,0 0 1,6-4-558,4 1-164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 16900,'15'-20'1936,"-15"21"-1908,0-1 0,0 0 0,0 0 0,0 0 0,0 0 0,0 0 0,0 0 0,0 0 0,0 0 0,1 0 0,-1 0 0,0 0 0,0 0 0,0 0 0,0 0 0,0 0 0,0 1 0,0-1 0,0 0 0,0 0 0,0 0 0,0 0 0,1 0 0,-1 0 0,0 0 0,0 0 0,0 0 0,0 0 0,0 0 0,0 0 0,0 0 0,0 0 0,0 0 0,0 0 0,1-1 0,-1 1 0,0 0 0,0 0 0,0 0 0,0 0 0,0 0 0,0 0 0,0 0 0,0 0 0,0 0 0,0 0 0,0 0 0,0 0 0,0 0 0,1 0 0,-1 0 0,0-1 0,0 1 0,0 0 0,0 0 0,0 0 0,0 0 0,-14 34 1793,9-21-1753,3-8-1,-95 235 1557,76-179-1379,-27 127-1,38-110-121,10-72-108,-1 1 1,1 0 0,1-1 0,0 1-1,0-1 1,0 1 0,0-1 0,1 1 0,3 6-1,-5-12-6,1 1 0,0-1 0,0 0 0,-1 0 0,1 1 0,0-1 0,0 0 0,0 0 0,0 0 0,0 0 0,0 0 0,0 0 0,1-1 0,-1 1-1,0 0 1,0 0 0,1-1 0,-1 1 0,1-1 0,-1 1 0,0-1 0,1 0 0,1 1 0,0-1 3,0-1 0,0 1 0,-1 0 0,1-1 0,0 1 0,0-1 0,0 0 0,0 0 0,-1 0 0,6-3 0,2-2-161,-1-1 0,1 0 0,-1-1 0,12-12 0,-16 16 30,-1 0 0,1-1 1,-1 0-1,0 0 1,-1 0-1,1 0 0,-1-1 1,0 1-1,0-1 1,-1 0-1,3-10 1,-3-3-329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17612,'-4'-5'1824,"4"4"-1288,7-3-216,4-2 841,9-4-505,3 0-384,6 0-944,2-3-217,-2 1 737,0 7-208,-3 0-216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19100,'-1'0'84,"0"-1"1,0 1-1,0 0 1,0 0-1,0-1 0,0 1 1,0 0-1,0 0 0,0 0 1,0 0-1,0 1 1,0-1-1,0 0 0,0 0 1,0 0-1,0 1 0,0-1 1,0 1-1,1-1 1,-1 0-1,0 1 0,0 0 1,0-1-1,1 1 0,-1-1 1,0 1-1,0 0 1,1 0-1,-1 0 0,-21 28 614,20-26-452,-13 22 45,0 2-1,2 0 1,1 1-1,1 0 1,2 1-1,-11 51 0,12-35-263,2 2 0,2-1-1,4 77 1,1-104-216,0 1 0,2-1 0,9 36 1,-11-49 28,1-1 0,0 0 1,1 0-1,-1-1 1,1 1-1,0 0 1,0-1-1,6 6 0,-7-8 37,0 0-1,0 0 0,0 0 0,1 0 0,-1-1 0,1 1 0,-1-1 0,1 0 0,0 0 0,-1 0 0,1 0 0,0 0 0,0-1 0,0 1 0,0-1 0,5 0 0,11 0-712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19 818 17644,'0'0'64,"0"1"1,0-1-1,-1 1 0,1-1 1,0 1-1,0-1 1,0 1-1,0-1 0,0 1 1,-1-1-1,1 1 1,0-1-1,-1 1 0,1-1 1,0 0-1,-1 1 1,1-1-1,0 0 0,-1 1 1,1-1-1,0 0 1,-1 1-1,1-1 0,-1 0 1,1 0-1,-1 1 1,1-1-1,-1 0 0,1 0 1,-1 0-1,0 0 1,0 0-16,0-1 1,1 0-1,-1 0 1,1 0-1,-1 0 1,0 0-1,1 0 1,-1 0-1,1 0 1,0 0-1,-1 0 1,1 0 0,0-1-1,0 1 1,0 0-1,0 0 1,0 0-1,0-2 1,-1-18 507,2 0 0,0 0 0,7-38 0,22-67 198,-25 110-670,18-65 2,3 1-1,4 1 0,65-120 1,-90 189-90,28-43-37,-30 49 25,0 0 0,0 0 1,1 0-1,-1 0 0,1 1 0,0-1 0,0 1 1,1 0-1,6-3 0,-11 5 11,0 1-1,1 0 1,-1 0-1,1-1 1,-1 1-1,1 0 1,-1 0 0,1 0-1,-1 0 1,1-1-1,-1 1 1,1 0-1,-1 0 1,1 0 0,-1 0-1,1 0 1,-1 1-1,1-1 1,-1 0-1,1 0 1,-1 0 0,1 0-1,-1 0 1,1 1-1,-1-1 1,1 0-1,-1 0 1,1 1-1,4 15-75,-9 18-7,-12 20 55,10-37 94,-7 30 0,13-47-62,0 1 0,0-1 0,0 0 1,0 1-1,0-1 0,0 1 0,1-1 0,-1 0 0,0 1 0,0-1 1,0 0-1,0 1 0,0-1 0,0 0 0,1 1 0,-1-1 0,0 0 0,0 1 1,1-1-1,-1 0 0,0 0 0,0 1 0,1-1 0,-1 0 0,0 0 1,1 0-1,-1 1 0,0-1 0,1 0 0,-1 0 0,0 0 0,1 0 0,-1 0 1,0 1-1,1-1 0,-1 0 0,0 0 0,1 0 0,0 0 0,20 0-108,-3 0 15,-15 1 78,0 1 0,1 0-1,-1 0 1,0 0 0,-1 0 0,1 0 0,0 1 0,0-1-1,-1 1 1,0 0 0,1 0 0,-1-1 0,0 1 0,-1 1-1,1-1 1,0 0 0,-1 0 0,0 1 0,1-1-1,-2 1 1,2 5 0,0-1 15,0 1 1,-1-1-1,0 1 1,-1-1-1,0 1 0,0-1 1,-1 1-1,-1 10 0,0-14 51,0-1 0,1 1-1,-1-1 1,-1 0-1,1 0 1,-1 0 0,1 0-1,-1 0 1,0 0-1,-1-1 1,1 1 0,-1-1-1,1 0 1,-1 0 0,0 0-1,0-1 1,0 1-1,-1-1 1,1 0 0,-7 2-1,7-3-60,0 1-1,0-1 1,0 0-1,0-1 0,0 1 1,0-1-1,0 1 1,-1-1-1,1 0 1,0-1-1,0 1 1,0-1-1,0 0 0,0 0 1,0 0-1,0 0 1,0-1-1,0 0 1,1 0-1,-1 0 0,0 0 1,1 0-1,-6-6 1,8 8-43,1 0 1,0 0-1,-1-1 1,1 1-1,0 0 1,0 0-1,-1-1 1,1 1-1,0 0 1,0-1-1,-1 1 1,1 0-1,0-1 1,0 1 0,0 0-1,-1-1 1,1 1-1,0 0 1,0-1-1,0 1 1,0-1-1,0 1 1,0 0-1,0-1 1,0 1-1,0-1 1,0 1-1,0 0 1,0-1-1,0 1 1,0-1-1,1 1 1,-1 0-1,0-1 1,0 1-1,0 0 1,0-1-1,1 1 1,-1 0-1,0-1 1,0 1-1,1 0 1,-1-1-1,0 1 1,1 0-1,-1 0 1,0-1 0,1 1-1,-1 0 1,0 0-1,1 0 1,-1 0-1,0-1 1,1 1-1,-1 0 1,1 0-1,24-4-1247,-3 5 216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96 13843,'-4'9'1297,"0"-1"0,0 0-1,-8 11 1,7-13-837,1 0 0,0 1 0,0-1-1,1 1 1,0 0 0,-3 9 0,5-12-351,1 0 0,-1 0 0,1 0 0,0 0 0,0 0 0,0 0 0,0 0 0,0 0 0,3 6 0,-3-9-91,0 0 0,0 0 0,0-1 0,1 1 0,-1-1 0,0 1 0,1 0 0,-1-1 0,1 1 0,-1-1 0,1 1 0,-1-1 1,1 1-1,-1-1 0,1 1 0,-1-1 0,1 1 0,-1-1 0,1 0 0,0 1 0,-1-1 0,1 0 0,1 1 0,-1-1-3,0 0 0,1-1 0,-1 1 0,0 0 0,1 0 0,-1-1 0,1 1 1,-1-1-1,0 1 0,0-1 0,1 0 0,-1 1 0,0-1 0,0 0 0,0 0 0,2-2 0,4-3 15,0-1 0,-1 0 0,0 0 0,-1-1 0,1 0 0,-1 0 0,-1 0 0,0-1 0,4-9 0,-3 4 14,0 1 1,-1-1-1,-1 0 1,-1 0-1,2-20 1,-4 31-41,0-1 0,0 1 0,0-1 1,0 0-1,-1 1 0,0-1 1,0 1-1,0 0 0,0-1 0,0 1 1,-2-4-1,2 7-13,1-1 1,0 1-1,-1-1 1,1 0-1,-1 1 0,1-1 1,-1 1-1,0-1 1,1 1-1,-1-1 1,1 1-1,-1 0 0,0-1 1,1 1-1,-1 0 1,0 0-1,0-1 0,1 1 1,-1 0-1,0 0 1,-1 0-1,1 0-19,-1 0-1,1 1 1,-1-1-1,1 0 1,-1 1-1,1 0 1,-1-1-1,1 1 1,0 0 0,0 0-1,-1 0 1,1 0-1,0 0 1,-2 2-1,-1 1-254,0 1-1,1 0 0,-1 0 0,1 0 0,0 0 1,0 0-1,1 1 0,0 0 0,0-1 0,-2 12 0,3-11-270,4-4-100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15635,'11'14'1111,"1"-2"-1,0 0 1,1 0-1,20 13 1,-18-14-660,-1 1 0,0 0 1,13 15-1,-23-21-360,1 0 1,-1 0-1,0 0 0,-1 0 1,0 1-1,0-1 0,0 1 1,0 0-1,-1 0 0,-1 0 1,3 12-1,-3-1 2,-1 0-1,0 0 1,-2-1-1,0 1 1,0 0-1,-2-1 1,0 1-1,-8 18 1,0-5-266,-1 1 0,-2-2-1,-25 39 1,30-52 46,-2-1 0,-22 24 0,10-20-116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19276,'0'13'1785,"11"-10"-1145,3-3-296,12-7 696,3-3-328,4-3-760,3 0-560,-6 0 592,-2 5-184,-10 2-240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14539,'8'-2'1480,"7"-7"-951,-1-3-193,6-4 608,0-3-352,4-1-472,1 1-232,-2 1-480,3 2-624,-6 5 911,0 3-271,-5 8-112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23 15899,'31'-23'2852,"-46"44"903,4-1-3011,-56 56 416,-88 79 0,150-151-1134,-48 44 133,-23 21 94,68-54-179,8-15-72,0 0-1,0 0 1,0 1-1,1-1 0,-1 0 1,0 1-1,0-1 1,0 0-1,0 0 0,0 1 1,1-1-1,-1 0 1,0 0-1,0 1 0,0-1 1,1 0-1,-1 0 1,0 0-1,0 1 0,1-1 1,-1 0-1,0 0 1,0 0-1,1 0 0,-1 0 1,0 0-1,1 0 1,-1 1-1,1-1 1,32-1 25,-19 0-23,24 1-252,0 1 0,-1 2 0,1 2-1,-1 1 1,0 2 0,42 15 0,-71-20-183,-6-2 354,0 0 0,0 0 1,0 0-1,0 0 1,0-1-1,1 1 0,-1 0 1,0-1-1,0 0 0,0 0 1,1 1-1,-1-1 1,0-1-1,1 1 0,-1 0 1,0 0-1,0-1 1,0 0-1,1 1 0,-1-1 1,3-1-1,13-13-652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15699,'2'-8'359,"1"-1"0,0 1 0,1-1 0,0 1 0,0 0 0,1 1 0,0-1 0,1 1 0,-1 0 0,1 0 0,1 1 0,-1-1 0,1 1 0,0 1 0,1-1 0,-1 1 0,1 1 0,0-1 0,0 1 0,0 1 0,13-4 0,-16 5-284,0 0-1,1 1 1,-1 0-1,1 0 1,-1 0-1,1 1 1,-1-1-1,1 1 1,0 1-1,-1-1 1,9 3-1,-11-3-62,-1 1-1,0 0 1,1 0 0,-1 0 0,0 0-1,0 1 1,0-1 0,0 1-1,0-1 1,0 1 0,0 0-1,-1-1 1,1 1 0,-1 0 0,1 0-1,-1 0 1,1 0 0,-1 1-1,0-1 1,0 0 0,0 0-1,-1 1 1,1-1 0,0 1 0,-1-1-1,1 0 1,-1 5 0,0 5 14,0 0 1,-1-1-1,0 1 1,-1 0-1,0-1 1,-1 0-1,-1 1 1,1-1-1,-7 13 1,-10 15 180,-25 40 0,33-58-110,-2 0-1,-15 30 142,27-47-205,0 1 1,0-1-1,0 1 1,1-1-1,0 1 0,0 0 1,0-1-1,1 1 1,-1 8-1,2-12-29,-1 0 0,0 1 0,1-1 0,-1 0 0,1 1 0,-1-1 0,1 0-1,0 0 1,-1 0 0,1 0 0,0 0 0,0 0 0,0 0 0,0 0 0,0 0 0,0 0 0,0 0 0,0 0 0,0-1 0,0 1 0,0 0 0,0-1 0,1 1 0,-1-1 0,0 1-1,1-1 1,-1 0 0,0 1 0,1-1 0,-1 0 0,2 0 0,6 0-130,-1 1-1,1-1 0,13-3 1,12-2 132,40-13 1,-28 6-175,-7 3 13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18988,'-4'25'1976,"-3"7"-1447,1 7-233,2 1 864,2 3-512,2-2-200,4-3-616,2-7-368,3-12-608,1-9 968,-2-16-112,0-10-160,-1-15-265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13923,'6'-17'1240,"15"-35"2026,-21 52-3069,0-1 0,0 1 0,1-1 0,-1 1 0,1-1 0,-1 1 0,0 0 0,1-1 0,-1 1 0,1 0 0,-1-1 0,1 1 0,-1 0 0,1-1 0,-1 1 0,1 0 0,0 0 0,-1 0 0,1 0 0,0-1 0,23 4 1299,-12-1-1186,1-2-251,-1-1-1,0 0 1,0-1 0,0-1 0,0 0 0,16-7-1,-10 5-35,30-7 0,-47 12-20,1-1-1,-1 1 0,1 0 0,-1 0 0,1 1 1,-1-1-1,1 0 0,-1 0 0,1 1 1,-1-1-1,1 1 0,-1-1 0,0 1 0,1 0 1,-1-1-1,0 1 0,0 0 0,1 0 1,-1 0-1,0 0 0,0 0 0,0 0 0,0 0 1,0 1-1,0-1 0,0 0 0,-1 0 1,1 1-1,0-1 0,-1 1 0,1-1 0,-1 0 1,1 1-1,-1-1 0,0 1 0,0-1 1,0 3-1,2 8 29,-1 0 1,0 1-1,-2 20 1,1-19 5,-12 262 737,4-134-773,5-131-851,-2-11-727,-10-18-241,13 15 1984,-13-18-1039</inkml:trace>
  <inkml:trace contextRef="#ctx0" brushRef="#br0" timeOffset="1">120 327 15611,'0'-8'1993,"3"6"-1225,7 2-360,1 2 1696,11 0-1199,2-5-369,6-4-888,3-5-320,1-8 600,-1-3-161,-1-8-111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2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15635,'0'0'51,"0"0"-1,0 0 1,0 1-1,0-1 1,0 0-1,0 0 1,0 0-1,0 0 0,0 1 1,-1-1-1,1 0 1,0 0-1,0 0 1,0 0-1,0 0 1,0 0-1,0 1 1,0-1-1,0 0 0,-1 0 1,1 0-1,0 0 1,0 0-1,0 0 1,0 0-1,0 0 1,-1 0-1,1 0 1,0 0-1,0 0 1,0 1-1,0-1 0,0 0 1,-1 0-1,1 0 1,0 0-1,0 0 1,0 0-1,0-1 1,0 1-1,-1 0 1,1 0-1,0 0 0,0 0 1,0 0-1,0 0 1,-1 0-1,1 0 1,0 0-1,0 0 1,0 0-1,0 0 1,0-1-1,0 1 1,0 0-1,-1 0 0,1 0 1,0 0-1,0 0 1,0 0-1,0-1 1,0 1-1,0 0 1,0 0-1,0 0 1,0 0-1,0 0 0,0-1 1,-9 13 1564,6-2-1280,1 0-1,-1 0 0,1 0 0,1 0 0,0 0 0,1 0 1,0 0-1,0 1 0,3 14 0,-1-14-301,1 0-1,1 0 1,0-1 0,0 1 0,1-1-1,0 0 1,0 0 0,1-1-1,1 0 1,0 0 0,0 0-1,0-1 1,14 11 0,-18-16-33,13 10 16,-1 1-1,0 1 1,-1 0 0,21 30 0,-32-41 3,0 0 0,-1 1 1,0-1-1,1 1 1,-2 0-1,1 0 1,0 0-1,-1 0 1,0 0-1,0 0 1,-1 0-1,1 0 1,-1 1-1,0-1 1,-1 0-1,1 0 1,-1 0-1,0 0 1,0 0-1,-1 0 0,1 0 1,-1 0-1,0 0 1,-5 7-1,3-6 51,-1 0 1,1 0-1,-1 0 0,0-1 0,-1 0 0,1 0 0,-1 0 0,0-1 0,0 0 1,-1 0-1,-12 6 0,17-9-47,0 0 1,-1 0-1,1 0 1,-1-1-1,1 1 1,-1 0-1,0-1 1,1 0-1,-1 1 1,1-1-1,-1 0 1,0-1-1,1 1 1,-1 0-1,0-1 1,1 1-1,-1-1 1,1 0-1,-1 0 1,1 0-1,0 0 1,-1 0-1,1-1 1,0 1-1,0 0 1,0-1-1,0 0 1,0 0-1,0 0 1,0 1-1,0-2 1,1 1-1,-1 0 1,1 0-1,0 0 1,-2-5-1,0 0-8,1 1 0,0-1 0,1 0 0,-1-1 0,1 1 0,1 0 0,0 0 0,-1 0 0,2 0 1,-1-1-1,1 1 0,1 0 0,-1 0 0,4-10 0,2-3-8,1-1 0,1 1 1,16-28-1,3 6 55,54-64 1,12-17 167,-93 121-223,0 0 0,1 0 1,-1 0-1,0 0 0,0 0 0,0 0 1,0 0-1,0-1 0,-1 1 0,1 0 1,-1-1-1,1 1 0,-1 0 0,0-1 1,0-2-1,-1 4-4,1 0 1,-1-1-1,1 1 1,-1 0-1,0 0 1,0 0-1,0 0 1,1 0-1,-1 0 1,0 1-1,0-1 1,0 0-1,0 0 1,-1 1-1,1-1 1,0 0-1,0 1 1,0-1-1,0 1 1,-1 0-1,1-1 1,0 1-1,0 0 1,-1 0-1,1 0 1,0-1-1,0 2 1,-3-1-1,-9 0-244,0 0-1,0 1 1,1 0 0,-1 1-1,0 0 1,1 1 0,-1 1-1,1 0 1,0 1-1,1 0 1,-18 10 0,22-9-325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16700,'7'-10'1613,"-4"9"-317,-3 23 557,-18 168 910,-9 221-2112,27-411-651,0 18 19,0 0 0,2 0 0,0 0-1,6 20 1,-7-34-13,0 0 0,1 0 1,-1 0-1,1-1 0,0 1 0,0 0 0,1-1 1,-1 1-1,1-1 0,4 5 0,-5-7-1,0 1-1,0-1 1,0 1-1,0-1 1,0 0-1,1 0 1,-1 0 0,0 0-1,1 0 1,-1-1-1,1 1 1,-1-1-1,1 1 1,-1-1 0,1 0-1,-1 0 1,1 0-1,-1 0 1,4-1-1,2-1-32,1-1-1,-1 1 1,1-1-1,-1-1 1,0 0-1,0 0 1,-1 0-1,10-8 1,-14 10-63,1 0-1,-1-1 1,0 1 0,1-1-1,-2 0 1,1 0 0,0-1-1,0 1 1,-1 0 0,0-1-1,0 1 1,0-1 0,0 0-1,0 0 1,-1 0 0,1 0-1,-1 0 1,0 0 0,0-6-1,-1 8 62,0 1 0,0-1 1,0 0-1,-1 1 0,1-1 0,-1 1 0,1-1 0,-1 0 0,1 1 0,-1-1 0,-1 0 1,-15-14-446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6 528 17796,'-6'-13'1768,"9"3"-1120,6 0-272,8 0 873,5-3-209,12-6-816,5 1-440,8 0 1056,2-2-792,2 2-56,1-8-32</inkml:trace>
  <inkml:trace contextRef="#ctx0" brushRef="#br0" timeOffset="1">642 0 19012,'-8'14'453,"1"0"-1,0 1 1,1-1-1,0 1 1,1 0 0,-5 31-1,4-20-83,-8 34-194,3 1-1,2 0 1,3 1 0,4 110-1,3-158-210,0 1-1,1 0 1,1-1 0,1 0-1,0 0 1,6 15-1,-8-25-38,0 0 0,0 0-1,0-1 1,1 1 0,-1-1 0,1 1-1,0-1 1,0 0 0,0 0 0,7 5-1,-8-7 10,1 1 1,-1-1-1,1 0 0,0 0 0,-1 0 0,1 0 0,0-1 0,0 1 0,0-1 0,0 0 0,-1 1 0,1-1 0,0 0 0,0-1 0,0 1 0,0-1 0,5-1 1,13-4-388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25 743 16716,'-8'15'1630,"3"-14"-912,0-12-148,2-8-11,1 0 0,1-1 0,1 1 0,2-21 0,13-80 281,-8 73-544,32-165 347,-27 166-539,1 0-1,30-66 1,-40 106-100,1-1 0,0 1 0,0 0 0,5-7 0,-8 12-4,0 0-1,0 1 1,-1-1 0,1 0-1,0 0 1,0 1-1,0-1 1,0 1-1,0-1 1,0 1 0,0-1-1,0 1 1,0-1-1,0 1 1,2-1-1,-2 1 1,-1 1-1,1-1 1,0 0-1,-1 0 0,1 1 1,0-1-1,-1 0 1,1 1-1,0-1 0,-1 1 1,1-1-1,-1 1 1,1-1-1,-1 1 1,1-1-1,-1 1 0,1-1 1,-1 1-1,0 0 1,1-1-1,-1 1 0,0 0 1,1-1-1,-1 1 1,0 0-1,0-1 1,0 2-1,3 10-5,-1 0 0,0 0 0,-1 0 1,-1 0-1,0 0 0,-3 21 0,1 13 22,2-46-17,-1 1 1,1-1-1,0 1 1,0-1-1,0 1 1,0-1-1,0 1 1,0-1-1,1 1 1,-1-1-1,0 1 1,0-1-1,0 1 1,0-1-1,1 1 0,-1-1 1,0 1-1,0-1 1,1 1-1,-1-1 1,0 0-1,1 1 1,-1-1-1,0 1 1,1-1-1,-1 0 1,1 0-1,-1 1 1,1-1-1,14-1-93,-14 1 86,1-1-1,-1 1 1,0 0 0,0-1 0,0 1-1,1 0 1,-1 0 0,0 0-1,0 0 1,0 0 0,1 0-1,-1 0 1,0 1 0,0-1 0,0 0-1,0 0 1,1 1 0,-1-1-1,0 1 1,0-1 0,1 2 0,1 1-1,-1 0 1,0 1-1,0-1 1,0 1-1,0-1 1,-1 1 0,1 0-1,-1-1 1,0 1-1,0 0 1,0 5 0,3 45 133,-3-38 93,-2 0 1,-3 27-1,3-39-148,1 0 0,-1 0 1,0-1-1,0 1 0,0-1 0,-1 1 0,1-1 1,-1 1-1,0-1 0,0 0 0,0 0 0,0 0 1,0 0-1,-1 0 0,1 0 0,-1 0 0,-4 3 1,6-6-50,0 1 1,0-1-1,0 1 1,0-1-1,0 1 1,0-1-1,0 0 1,0 0-1,0 1 1,0-1 0,0 0-1,0 0 1,0 0-1,-1 0 1,1 0-1,0 0 1,0 0-1,0-1 1,0 1-1,0 0 1,0 0-1,0-1 1,0 1 0,-1-2-1,0 1-96,0 0-1,1-1 1,0 1-1,-1-1 1,1 1-1,0-1 1,0 0 0,0 0-1,0 1 1,0-1-1,0 0 1,-1-2-1,1-2-244,-1 0-1,1 0 0,0 1 0,0-1 1,0 0-1,1 0 0,0 0 1,1-8-1,5-4-397,6 2-228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17892,'9'-28'4032,"17"-43"-2202,11-27-1291,27-101-196,-53 176-342,-11 23-1,0 0 0,-1 0 0,1-1 0,1 1 0,-1 0 0,0 0 0,0 0 0,0 0 0,0 0 0,0 0 0,0 0 0,0 0 0,0-1 0,0 1 0,0 0 0,0 0 0,0 0 0,0 0 0,0 0 0,0 0 0,0 0 0,0 0 0,0 0 0,0 0 0,1-1 0,-1 1 0,0 0 0,0 0 0,0 0 0,0 0 0,0 0 0,0 0 0,0 0 0,0 0 0,1 0 0,-1 0 0,0 0 0,0 0 0,0 0 0,0 0 0,0 0 0,0 0 0,0 0 0,0 0 0,1 0 0,-1 0 0,0 0 0,0 0 0,0 0 0,0 0 0,0 0 0,0 0 0,0 1 0,0-1 0,0 0 0,1 0 0,-1 0 0,0 0 0,0 0 0,0 0 0,0 0 0,2 10-2,0 14-4,-4 24-14,1 119-920,1-164 805,0 0-1,1 0 0,-1 0 1,0 0-1,1 0 1,0 0-1,-1 0 1,1 0-1,0 0 0,3 3 1,-4-6 118,0 1 0,0-1 0,0 0 0,0 0 0,0 0 0,1 0 0,-1 0 0,0 0 0,0 0 0,0 0 0,0 0 0,1 0 0,-1 0 0,0 0 0,0 0 0,0 0 0,0 0 0,1 0 0,-1 0 0,0 0 0,0 0 0,0 0 0,0 0 0,1 0 0,-1 0 0,0 0 0,0 0 0,0 0 0,0 0 0,0 0 0,1 0 0,-1-1 0,0 1 0,0 0-1,0 0 1,0 0 0,0 0 0,0 0 0,1-1 0,-1 1 0,0 0 0,0 0 0,0 0 0,0 0 0,0 0 0,0-1 0,0 1 0,0 0 0,7-23-413,-2-18-240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17548,'4'11'481,"0"-1"1,0 1 0,1-1 0,1 0-1,-1 0 1,2-1 0,-1 0-1,1 0 1,10 10 0,9 4 21,1 2-67,-2 0 0,24 30 0,-41-45-365,-1 1 0,0 0 1,-1 0-1,0 0 0,-1 1 1,0 0-1,-1 0 1,0 0-1,3 20 0,-5-21-160,-1 0-1,0 1 0,-1-1 1,0 0-1,0 1 1,-1-1-1,-1 0 0,0 1 1,0-1-1,-1 0 1,-1-1-1,1 1 0,-2 0 1,0-1-1,0 0 0,-1 0 1,0-1-1,0 1 1,-12 12-1,-4-1-298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16035,'2'0'1273,"-7"10"-969,-2 5-152,0 8 480,1 3-256,1 6-168,2-1-88,0 1-128,3-2-128,0-3-320,1-3 152,1-5 192,-1-3-80,-1-9-40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18460,'-15'20'2927,"-27"30"0,-68 56-2617,62-61 57,46-43-363,0 0 1,1 0 0,-1 0-1,0 0 1,0 0 0,1 0 0,0 1-1,-1-1 1,1 0 0,-2 5-1,3-6-2,0 0 0,0 0 0,0 0 0,0-1 0,0 1 0,1 0 0,-1 0 0,0 0 0,0 0 0,1 0 0,-1-1 0,0 1 0,1 0 0,-1 0 0,1-1 0,-1 1 0,1 0 0,-1 0 0,1-1 0,-1 1 0,1-1 0,0 1 0,-1-1 0,1 1 0,0-1 0,0 1 0,-1-1 0,1 1 0,0-1 0,0 0 0,0 1 0,0-1 0,-1 0 0,1 0 0,0 0 0,1 0 0,14 3 13,0-1 0,0 0-1,0-1 1,0-1 0,0-1 0,24-3-1,14-1-10,-47 5-29,5-1 36,0 1-1,0 0 0,20 3 0,-29-2-98,1 0-1,-1 0 0,0 0 0,0 0 0,0 0 0,0 1 0,0 0 0,0-1 0,0 1 0,0 0 0,-1 0 0,1 0 0,-1 1 0,1-1 0,-1 1 0,0-1 0,3 5 0,-1 1-159,-1-4-81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69 198 11747,'-6'-1'367,"1"1"0,-1-1 0,1 0 0,-1 0 0,1-1 0,0 1 0,-8-5 1,12 6-259,-1-1 0,1 0-1,0 1 1,0-1 0,0 0 0,0 0 0,0 0 0,0 0 0,0 0 0,1 0 0,-1 0 0,0 0 0,1 0 0,-1-1 0,0 1 0,1 0 0,-1 0 0,1 0 0,0-1 0,-1 1 0,1 0-1,0-1 1,0 1 0,0 0 0,0-1 0,0 1 0,0 0 0,0-1 0,0 1 0,1 0 0,-1 0 0,0-1 0,1 1 0,-1 0 0,1 0 0,0-2 0,4-6 270,0 1 1,0 1-1,0-1 0,1 1 1,0 0-1,1 0 1,6-6-1,7-4 430,27-18 0,-41 32-717,-1-1 0,0 1 0,1 0 0,0 1 0,-1 0 0,8-3 0,-11 5-81,-1 0 1,0-1-1,0 1 1,0 0-1,1 0 1,-1 0-1,0 0 1,0 0-1,1 0 1,-1 0-1,0 0 1,0 0-1,0 1 1,1-1 0,-1 0-1,0 1 1,0-1-1,0 1 1,0 0-1,0-1 1,0 1-1,0 0 1,0-1-1,0 1 1,0 0-1,0 0 1,0 0-1,0 0 1,-1 0-1,1 0 1,0 0 0,-1 0-1,1 0 1,-1 0-1,1 0 1,-1 1-1,1-1 1,-1 2-1,2 4 7,-1 0 0,-1 0 0,1 1-1,-1-1 1,-1 0 0,1 1 0,-1-1 0,-2 8-1,-19 62 26,14-52-20,-13 36 29,13-39-10,0 1 0,1 0 0,1 0 0,-5 47 0,11-69-36,0 0-1,0 0 0,0 0 1,0 0-1,0 0 0,0 0 1,0 0-1,0 0 0,0 0 1,1 0-1,-1 0 0,1 1 1,-1-1-1,0-1 0,1 1 1,0 0-1,-1 0 0,1 0 1,-1 0-1,1 0 0,0 0 1,0-1-1,0 1 0,-1 0 1,3 0-1,-2 0-4,1 0 0,0-1 0,0 0 0,0 1 1,0-1-1,0 0 0,0 0 0,-1 0 0,1 0 0,0 0 0,0 0 0,0-1 1,3 0-1,7-3-252,0 0 0,0-1 0,17-10 1,-23 12-59,4-2-117,2-2 128,1 0 1,0 1-1,0 1 1,20-5-1,-3 6-319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18476,'0'8'1904,"0"10"-1336,-5 10-279,2 5 1191,3 10-904,1 6-152,6 0-232,3-1-88,3-5-272,-1-7-184,-1-11-328,-1-7-208,-1-15 1968,-4-4-1264,-5-17-56,-2-2-64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18540,'1'0'77,"18"-17"1572,-18 17-1598,0-1-1,0 1 1,-1 0-1,1 0 1,0 0-1,0 0 1,-1 0-1,1 0 1,0 0-1,0 0 1,-1 0-1,1 0 1,0 0-1,0 0 1,-1 1-1,1-1 1,0 0-1,-1 1 1,1-1-1,0 0 1,-1 1-1,1-1 1,0 1-1,-1-1 1,1 1-1,-1-1 1,1 1-1,-1-1 1,1 1-1,-1 0 1,1 0-1,1 2 66,1 0-1,0 0 1,-1 0-1,1 0 1,0-1-1,1 1 1,-1-1 0,0 0-1,1 0 1,-1 0-1,1 0 1,-1-1 0,1 1-1,8 1 1,-9-3-102,0 0 0,1 0 0,-1 0 0,0 0 0,0-1 0,0 1 0,1-1 0,-1 0 0,0 0 0,0 0 0,0 0 0,0 0 0,0-1 0,0 0 0,-1 1 0,1-1 0,0 0 0,-1 0 0,3-3 0,3-4 2,1 0 1,11-18-1,-6 8-13,-14 19-4,0 0 1,0 0 0,0 0 0,0 0-1,0 0 1,0 0 0,0 0-1,0 1 1,0-1 0,0 0-1,0 0 1,0 0 0,0 0-1,0 0 1,0 0 0,0 0 0,1 0-1,-1 0 1,0 1 0,0-1-1,0 0 1,0 0 0,0 0-1,0 0 1,0 0 0,0 0-1,0 0 1,0 0 0,1 0 0,-1 0-1,0 0 1,0 0 0,0 0-1,0 0 1,0 0 0,0 0-1,0 0 1,0 0 0,1 0-1,-1 0 1,0 0 0,0 0 0,0 0-1,0 0 1,0 0 0,0 0-1,0 0 1,0 0 0,1 0-1,-1 0 1,0 0 0,0 27 106,-1 0 0,-6 37 0,0 6 177,5-47-191,-3 44 511,9 132 0,2-176-1225,-4-20-760,-6-14 73,-2-1 729,-1-1-217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15171,'0'-13'2081,"9"3"-1065,1 0-424,6-3 2001,2-2-1305,7 0-720,2-4-368,1-1-960,3 1 1936,-9 2-1192,3 0-48,-7 7-40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16924,'4'-7'1089,"5"-7"9,-9 14-1051,0 0-1,0 0 1,0 1-1,0-1 1,0 0-1,0 0 1,0 0 0,0 0-1,0 0 1,0 0-1,0 1 1,0-1-1,0 0 1,0 0 0,0 0-1,0 0 1,1 0-1,-1 0 1,0 0-1,0 1 1,0-1-1,0 0 1,0 0 0,0 0-1,0 0 1,0 0-1,0 0 1,1 0-1,-1 0 1,0 0 0,0 0-1,0 0 1,0 0-1,0 1 1,0-1-1,0 0 1,1 0 0,-1 0-1,0 0 1,0 0-1,0 0 1,0 0-1,0 0 1,0 0-1,1 0 1,-1 0 0,0-1-1,0 1 1,0 0-1,0 0 1,0 0-1,0 0 1,1 0 0,-1 0-1,0 0 1,0 0-1,0 0 1,0 0-1,0 0 1,0 0-1,0-1 1,1 52 2016,-2-35-1807,1 1 0,1-1 0,3 19 0,-3-29-243,1 0 0,0-1 0,0 1 0,0 0 0,1 0 0,0-1 0,0 0 0,0 1-1,0-1 1,1 0 0,0-1 0,6 7 0,31 25 39,-24-23-38,-2 1-1,0 0 1,0 1 0,16 23-1,-28-34-3,0 1 0,0-1-1,-1 1 1,1 0 0,-1 0-1,0 0 1,-1 0 0,1 0 0,-1 0-1,0 0 1,-1 1 0,1-1-1,-1 0 1,0 1 0,0-1-1,0 0 1,-1 0 0,0 1-1,0-1 1,0 0 0,-1 0-1,-2 5 1,2-4 35,-1-1-1,0 0 1,0 0-1,0-1 1,-1 1-1,0-1 1,0 0-1,0 1 1,0-2-1,0 1 1,-1 0-1,0-1 1,0 0-1,0 0 1,0-1-1,0 1 1,0-1-1,-1 0 1,1 0-1,-1-1 1,0 0-1,1 0 1,-9 1-1,10-2-19,-1 0 1,1 0-1,0 0 0,0-1 0,0 0 0,-1 1 1,1-1-1,0-1 0,0 1 0,0-1 0,0 1 0,1-1 1,-1 0-1,0-1 0,1 1 0,-1 0 0,1-1 1,0 0-1,0 0 0,0 0 0,0 0 0,0 0 0,1-1 1,0 1-1,-1-1 0,1 0 0,1 0 0,-1 0 1,0 0-1,1 0 0,0 0 0,-1-5 0,1 0-21,0 0 0,1 0 0,0 0 0,0-1 0,1 1 0,0 0 0,0 0 0,1 0 0,1 0 0,0 0 0,0 1 0,0-1 0,1 1 0,0 0 0,1 0 0,7-9 0,10-14-6,1 2 0,44-42-1,-59 62 6,11-9-13,-1 0 16,22-27 0,-36 40-3,-1 1 0,1-1 0,-1 0 0,0 0 0,-1 0 0,1 0 0,-1-1 0,0 1 0,-1-1 0,1 1 0,0-11 0,-1 14-5,-1 1 0,0-1 0,-1 0 0,1 1 0,0-1 0,0 1 0,-1 0 0,1-1 0,-1 1 0,1-1 0,-1 1 1,1 0-1,-1-1 0,0 1 0,0 0 0,0-1 0,0 1 0,0 0 0,0 0 0,-1-1 0,-1 0-12,1 1-1,-1-1 1,1 1-1,-1 0 1,0 0-1,1 0 1,-1 0-1,0 0 1,0 0-1,-3 1 0,-2-1-170,1 1-1,-1 0 1,0 0-1,1 1 1,-1 0-1,1 0 1,-12 4-1,12-3-34,0 1 0,0 0 1,1 0-1,-1 1 0,1 0 0,0 0 0,0 0 0,-7 7 0,-4 8-396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77 14715,'-5'-24'1550,"-9"-29"1704,14 54-3200,0-1 1,0 0 0,0 0-1,0 1 1,0-1-1,0 0 1,0 0 0,0 1-1,-1-1 1,1 0-1,0 0 1,0 1 0,0-1-1,-1 0 1,1 0-1,0 0 1,0 1-1,0-1 1,-1 0 0,1 0-1,0 0 1,0 0-1,-1 1 1,1-1 0,0 0-1,0 0 1,-1 0-1,1 0 1,0 0 0,-1 0-1,1 0 1,0 0-1,0 0 1,-1 0-1,1 0 1,0 0 0,0 0-1,-1 0 1,1 0-1,0 0 1,-1 0 0,1 0-1,0-1 1,0 1-1,-1 0 1,1 0 0,0 0-1,0 0 1,0-1-1,-1 1 1,1 0 0,0 0-1,0 0 1,0-1-1,-1 1 1,1 0-1,0 0 1,0-1 0,0 1-1,0 0 1,0 0-1,0-1 1,-1 1 0,-6 24 945,-1 30-731,2 1-1,3 0 1,2-1 0,2 1-1,3 0 1,18 96 0,-22-151-269,17 65 38,-16-62-37,0 1 0,1-1 0,-1 0 0,1 1 1,-1-1-1,1 0 0,0 0 0,0 0 0,1 0 1,-1 0-1,1-1 0,-1 1 0,1-1 0,0 1 1,3 1-1,-5-4-29,1 1 1,-1-1-1,1 0 1,-1 1-1,1-1 0,-1 0 1,1 0-1,-1 0 1,1-1-1,-1 1 0,1 0 1,-1-1-1,1 1 1,-1 0-1,1-1 0,-1 0 1,0 1-1,1-1 1,-1 0-1,0 0 0,1 0 1,-1 0-1,0 0 1,0 0-1,0 0 0,0 0 1,0 0-1,0 0 1,0-1-1,0 1 1,0-2-1,5-6-454,-1 0 1,-1 0-1,5-12 1,-8 19 339,2-6-156,-1 1 0,0 0 1,0 0-1,0-1 1,-1 1-1,0-1 1,0 1-1,-2-14 1,-3 0-613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43 239 16323,'-20'-3'2033,"5"-4"-1257,7-6-280,8-2 977,10-6-385,6-3-224,9-4-288,2-3-296,3 2-640,0 2-400,-1 10 664,-1 1-128,0 9-152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 17748,'0'0'71,"0"0"0,0-1 1,0 1-1,0 0 0,1-1 1,-1 1-1,0 0 0,0-1 0,0 1 1,0-1-1,0 1 0,-1 0 1,1-1-1,0 1 0,0 0 1,0-1-1,0 1 0,0 0 0,0-1 1,-1 1-1,1 0 0,0-1 1,0 1-1,0 0 0,-1-1 0,1 1 1,0 0-1,0 0 0,-1-1 1,-6 9 870,-6 20 175,2 7-906,1 1 0,2 0 0,2 1 0,1 0 0,2 0 0,1 0 1,2 0-1,2 0 0,1 0 0,9 38 0,-12-73-214,4 18-142,13 34 0,-15-50 20,0 1 0,0-1 0,0 0 0,1 1 1,-1-1-1,1 0 0,0 0 0,0-1 0,0 1 0,1 0 0,-1-1 0,1 0 0,6 4 0,-9-6 99,0-1 0,0 1 0,0-1 0,0 1 0,1-1 0,-1 0 0,0 1 0,0-1 0,1 0 0,-1 0 0,0 0 0,0 0 0,1 0 0,-1 0 0,0 0 0,0 0 0,1-1 0,-1 1 0,0 0 0,0-1 0,0 1 0,1-1 0,-1 1 0,0-1 0,0 0 0,0 1 0,0-1 0,0 0 0,1-1 0,15-16-512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0 641 12195,'3'23'1206,"-1"-1"391,1-1-1,9 32 1,-12-53-1571,0 0 1,0 0-1,0 0 1,0 0 0,0 0-1,0 0 1,0 0-1,0-1 1,0 1 0,0 0-1,0 0 1,0 0-1,0 0 1,0 0 0,0 0-1,0 0 1,0 0 0,0 0-1,0 0 1,0 0-1,0 0 1,1 0 0,-1-1-1,0 1 1,0 0-1,0 0 1,0 0 0,0 0-1,0 0 1,0 0-1,0 0 1,0 0 0,0 0-1,0 0 1,0 0-1,0 0 1,0 0 0,0 0-1,1 0 1,-1 0 0,0 0-1,0 0 1,0 0-1,0 0 1,0 0 0,0 0-1,0 0 1,0 0-1,0 0 1,0 0 0,0 0-1,0 0 1,1 0-1,-1 0 1,0 0 0,0 0-1,0 0 1,0 0-1,0 0 1,0 0 0,0 0-1,0 0 1,0 0 0,0 1-1,0-1 1,0 0-1,0 0 1,3-8 572,0-27 851,-1-65 0,-2 31-754,0 63-636,10-225 1301,-4 159-1079,18-84-1,-23 151-269,10-38 67,-10 41-77,0 0 0,0-1 0,0 1 0,0 0 0,1-1 0,-1 1 0,1 0 0,-1 0 0,1 0 0,0 0 0,0 0 0,0 1 0,0-1 0,2-1 0,-4 3-4,1-1 0,0 1 0,0 0 0,-1 0 0,1 0 0,0 0 0,0 0 0,0 0 0,-1 0-1,1 0 1,0 0 0,0 0 0,-1 0 0,1 0 0,0 1 0,0-1 0,-1 0 0,1 1 0,0-1 0,-1 0 0,1 1-1,0-1 1,-1 1 0,1-1 0,0 1 0,-1-1 0,1 1 0,-1-1 0,1 1 0,-1 0 0,0-1 0,1 1 0,-1 0-1,1-1 1,-1 1 0,0 0 0,0 0 0,1-1 0,-1 3 0,10 32-76,-10-33 71,2 11-25,0 1 0,-1-1 0,-1 0 0,0 1 0,-3 21 0,4-37 11,0 1 1,-1 0-1,1-1 0,0 1 0,0 0 0,1 0 0,-1 0 1,0 0-1,0-1 0,0 2 0,1-1 0,-1 0 0,0 0 1,1 0-1,-1 1 0,1-1 0,-1 0 0,1 1 0,-1 0 1,1-1-1,0 1 0,-1 0 0,1 0 0,-1 0 0,3 0 1,0-1-7,0 1 1,1 0 0,-1 0 0,0 0-1,0 1 1,0 0 0,0-1 0,0 1 0,0 1-1,0-1 1,5 3 0,-6-2 14,1 0 1,-1 1-1,1-1 0,-1 1 1,0 0-1,0 0 1,-1 0-1,1 0 0,-1 0 1,1 1-1,-1-1 0,0 1 1,0 0-1,0-1 0,-1 1 1,2 7-1,-2-6 39,0 1 0,0-1-1,-1 1 1,0 0 0,0 0-1,0-1 1,-1 1 0,0-1 0,0 1-1,0-1 1,-3 8 0,1-6 52,0-1 0,0 1 0,0-1 0,0 0 0,-1 1 0,0-2 0,-1 1 0,1 0 0,-1-1 0,0 0 0,0 0 0,-1 0 0,1-1 0,-1 0 0,0 0 0,-1 0 0,1-1 0,0 0 0,-12 4 0,16-6-94,1-1 0,-1 1 1,0-1-1,0 0 0,0 1 0,0-1 1,0 0-1,0 0 0,0 0 0,0 0 0,0 0 1,0-1-1,0 1 0,0-1 0,1 1 1,-1-1-1,0 0 0,0 1 0,0-1 0,1 0 1,-1 0-1,0 0 0,1-1 0,-1 1 1,1 0-1,-1-1 0,1 1 0,0 0 0,0-1 1,0 0-1,-1 1 0,0-3 0,1 0-124,0 0-1,0 0 1,0 1-1,0-1 1,1 0-1,0 0 0,-1 0 1,2 0-1,-1 0 1,0 0-1,1 0 1,-1 0-1,1 1 1,0-1-1,3-5 0,5-12-521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11538,'8'0'1609,"2"2"-873,0 1-208,5-2 872,2 0-455,2-1-65,1 0-296,3-1-216,-2-2-560,1 0-224,-2-1 344,-5 0-136,-3-1-72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18484,'1'0'152,"-1"0"0,1 0 0,0-1 0,0 1 0,-1 0 0,1 0 0,0 0 0,0 0 0,-1 0 0,1 0 0,0 1 0,0-1 0,-1 0 0,1 0 0,0 0 0,0 1 0,-1-1 0,1 0 0,0 1 0,-1-1-1,1 1 1,0-1 0,-1 0 0,1 1 0,-1 0 0,1-1 0,-1 1 0,1-1 0,-1 1 0,1 0 0,-1 0 0,1 2 15,0-1 1,0 1-1,-1-1 0,1 1 0,-1 0 1,0-1-1,0 1 0,0 0 0,0 4 1,-2 4-89,0 1 0,-1 0 0,-5 15 0,0-6-40,2-9 6,1 1 0,1 0 0,0 0 0,0 0 0,2 0 0,0 1 0,-1 13 0,3-26-37,0 0 0,0 0 0,0 1 0,0-1 0,0 0 0,0 0 0,0 0 0,1 0 0,-1 0 0,0 0 0,1 0 0,-1 0 0,1 0 0,-1 0 0,1 0 0,-1 0 0,1 0 0,0-1 1,-1 1-1,1 0 0,0 0 0,1 1 0,0-2-16,-1 0 1,0 1 0,0-1 0,0 0 0,0 0-1,0 0 1,1 0 0,-1 0 0,0 0-1,0 0 1,0 0 0,0-1 0,0 1 0,0 0-1,0-1 1,1 1 0,0-2 0,3 0-170,1-1 0,-1-1 1,-1 1-1,1-1 1,0 0-1,7-9 0,-1-2-404,-1-1-1,0 0 1,-2 0-1,1-1 1,10-34 0,-7 15-288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3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20092,'2'6'1625,"0"2"-1121,6 7-184,4 6 736,6 1-312,0 8-328,4 3-24,-1 6-32,-1 2-71,-4 6-89,-4 2-48,-10 3-24,-2 1-88,-10-2-344,-4 0-369,-6-13 577,1-8-96,4-15-104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18844,'-1'0'116,"1"0"-1,0 0 1,-1 0-1,1 1 1,0-1-1,0 0 1,-1 0 0,1 0-1,0 1 1,0-1-1,0 0 1,-1 0-1,1 1 1,0-1 0,0 0-1,0 0 1,0 1-1,-1-1 1,1 0-1,0 1 1,0-1-1,0 0 1,0 0 0,0 1-1,0-1 1,0 0-1,0 1 1,0-1-1,0 0 1,0 1 0,0-1-1,0 0 1,0 1-1,0-1 1,0 0-1,1 0 1,-1 1 0,0-1-1,0 0 1,0 0-1,0 1 1,1-1-1,-1 0 1,0 1 0,19 3 1555,34-7-1742,-49 2 316,18-1-179,58-4 15,-73 6-78,1 1-1,0-1 1,-1 1 0,1 1 0,0-1-1,-1 1 1,15 6 0,-20-7-3,-1 0 0,1 0 0,0 0 0,0 0 0,0 0 0,-1 1 1,1-1-1,-1 1 0,1-1 0,-1 1 0,0 0 0,1-1 0,-1 1 0,0 0 0,0 0 0,0 0 1,0 0-1,0 2 0,0 0 0,0-1 0,-1 1 0,0 0 1,0-1-1,0 1 0,0 0 0,0-1 0,-1 1 1,-1 6-1,-2 4 7,-1-1 1,-1 1-1,0-1 1,-9 15-1,-1-2 87,-1-1-1,-1 0 1,-1-1 0,-1-2-1,-26 25 1,43-45-99,2 0-11,0-1 0,0 1 0,-1-1 0,1 0 0,-1 0 0,1 1 1,-1-1-1,0 0 0,1 0 0,-1-1 0,0 1 0,0 0 0,0-1 1,0 1-1,1-1 0,-5 1 0,6-1 14,0-1 0,0 1 1,-1-1-1,1 1 0,0-1 1,0 1-1,-1-1 0,1 1 0,0-1 1,0 1-1,0-1 0,0 1 0,0-1 1,0 1-1,0-1 0,0 1 0,0-1 1,0 0-1,0 1 0,0-1 0,1 1 1,-1-1-1,0 1 0,0-1 0,0 1 1,1-1-1,-1 1 0,0-1 0,1 1 1,-1 0-1,1-1 0,10-15-47,0 6-91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19756,'30'-34'1811,"-10"11"-598,28-25 1,-42 42-1019,1 0 0,1 1 1,-1-1-1,1 2 1,0-1-1,0 1 0,1 1 1,12-5-1,-19 7-170,0 1 0,0-1-1,0 1 1,0-1 0,1 1 0,-1 0-1,0 0 1,0 0 0,0 0 0,0 0-1,1 0 1,-1 1 0,0-1 0,0 1-1,0 0 1,0-1 0,3 3 0,-4-2-15,1 0 0,-1 0 0,0 0 0,1 1 0,-1-1 1,0 1-1,0-1 0,0 1 0,0-1 0,0 1 0,-1 0 0,1-1 1,0 1-1,-1 0 0,1 0 0,0 2 0,-1 5-5,1 0 0,-1 0 0,0 0 0,-1 1 1,0-1-1,-4 16 0,-29 86 32,23-81 2,1 1 0,2 1 0,-8 57 0,15-85-49,1 0-1,0-1 1,0 1 0,1 0 0,-1-1-1,1 1 1,0-1 0,0 1-1,0 0 1,0-1 0,3 7-1,-3-9-37,0 0 0,0 0 0,0 0 0,0 0 0,0 0-1,0 0 1,0-1 0,0 1 0,0 0 0,0-1 0,0 1-1,1 0 1,-1-1 0,0 1 0,0-1 0,1 0 0,-1 1-1,0-1 1,1 0 0,-1 0 0,0 0 0,1 0 0,-1 0-1,0 0 1,0 0 0,1-1 0,-1 1 0,0 0 0,1-1-1,-1 1 1,0-1 0,0 1 0,0-1 0,1 0 0,-1 1-1,1-2 1,8-5-180,0 0 0,-1-1-1,1 0 1,-2-1-1,1 0 1,-1 0 0,6-11-1,14-15-504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17820,'4'31'2096,"-3"7"-1360,-2 13-279,-2 4 1079,3 2-504,3 0-264,4-9-1000,2-7-520,-2-21 696,-1-7-152,-6-16-168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12 156 15651,'0'0'140,"-1"0"0,0 0-1,1 0 1,-1-1-1,1 1 1,-1 0 0,1-1-1,-1 1 1,1 0-1,-1-1 1,1 1 0,-1 0-1,1-1 1,-1 1 0,1-1-1,-1 1 1,1-1-1,0 1 1,-1-1 0,1 1-1,0-1 1,0 0-1,-1 1 1,1-1 0,0 1-1,0-1 1,0-1-1,0 1 15,0 0-1,0 0 0,1 0 0,-1 0 0,1 0 0,-1 0 0,1 0 0,-1 0 0,1 0 1,0 0-1,0 0 0,-1 0 0,1 0 0,1-1 0,5-4 447,1 0 0,16-10 0,-18 13-417,156-89 946,-162 92-1128,1-1 0,-1 1 0,1-1 0,0 1 0,0 0 0,-1-1 0,1 1 0,0 0 0,0 0 0,-1 0 0,1 0 0,0-1-1,0 1 1,-1 0 0,1 0 0,0 0 0,0 1 0,0-1 0,-1 0 0,1 0 0,0 0 0,0 0 0,-1 1 0,1-1 0,1 1 0,-1 0 1,-1 0 0,1 0 1,0 0-1,-1 0 1,0 0-1,1 0 0,-1 0 1,1 0-1,-1 0 1,0 0-1,0 0 1,1 1-1,-1-1 0,0 0 1,0 0-1,0 1 1,-1 9 24,-1 0 1,0 0 0,-3 11 0,2-11 9,-11 56 142,3 0 0,3 1 1,1 89-1,9-141-635,-2-16 434,0 0-1,0 0 1,0 0 0,0 0 0,0 0-1,0 0 1,0 0 0,0 0 0,0 0-1,1 0 1,-1 0 0,0 0 0,0 0-1,0 0 1,0 0 0,0 0 0,0 0 0,0 0-1,0 0 1,0 0 0,0 0 0,0 0-1,0 0 1,0 0 0,0 0 0,0 0-1,0 0 1,1 0 0,-1 0 0,0 0-1,0 0 1,0 0 0,0 0 0,0 0-1,0 0 1,0 0 0,0 0 0,0 0-1,0 0 1,0 0 0,0 0 0,0 0-1,0 0 1,0 1 0,0-1 0,0 0-1,0 0 1,0 0 0,0 0 0,0 0-1,0 0 1,0 0 0,0 0 0,0 0-1,0-2-83,1 0 0,-1 0 0,0-1 0,-1 1 0,1 0 0,0 0-1,-1 0 1,1 0 0,-1 0 0,-1-3 0,-8-17-470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17292,'5'6'2016,"3"1"-1304,3-3-280,3-2 1129,6-4-681,2-5-160,2-7-528,4-3-432,-1-8-632,0-2 776,-3 0-184,-1-2-112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85 17892,'-15'38'2759,"11"-30"-2465,1 0 0,-1 1-1,2-1 1,-1 1 0,1-1 0,0 1-1,0 16 1,2-21-264,0 0 1,0 0-1,1 0 1,-1 0-1,1 0 1,0-1-1,0 1 1,0 0-1,1 0 0,-1-1 1,1 1-1,0 0 1,0-1-1,4 5 1,-1-3-30,0 0 0,0 0 1,1 0-1,0-1 0,0 0 0,0-1 0,9 5 1,29 12-3,-26-13-7,-2 1 0,1 0-1,-1 1 1,15 12 0,-27-18 39,0 0-1,0 1 1,-1-1 0,1 1-1,-1 0 1,0 0-1,0 0 1,0 1 0,0-1-1,-1 1 1,0-1 0,0 1-1,0 0 1,-1 0-1,1 0 1,-1 0 0,0 0-1,0 10 1,-1-8 81,0 0 0,-1 0 0,0 0 0,0-1 1,-1 1-1,1 0 0,-2-1 0,1 0 0,0 1 0,-8 10 1,9-14-71,0-1 0,-1 0 0,1 0 0,-1 0 0,1-1 0,-1 1 0,0 0 0,0 0 1,0-1-1,0 1 0,0-1 0,0 0 0,0 0 0,0 0 0,0 0 0,-1 0 0,1 0 0,0 0 1,-1-1-1,1 1 0,-1-1 0,1 0 0,-1 1 0,1-1 0,0 0 0,-1-1 0,1 1 1,-1 0-1,1-1 0,-1 1 0,1-1 0,-4-2 0,1 1-18,1 0 0,0-1 1,0 1-1,0-1 0,1 0 0,-1-1 1,1 1-1,-1-1 0,1 1 0,0-1 0,0 0 1,1 0-1,-1 0 0,1 0 0,0-1 1,0 1-1,0-1 0,1 1 0,0-1 0,0 1 1,-1-10-1,0 5-24,2-1-1,-1 1 1,1-1 0,0 1 0,1-1 0,0 1 0,1 0-1,0-1 1,1 1 0,4-12 0,9-12-7,31-46 0,-33 57 48,0 0-1,-2-1 0,0 0 0,-2-1 1,8-26-1,-16 46-18,-1 0 1,0 0-1,-1 0 0,1-1 1,-1 1-1,0 0 0,0 0 1,0 0-1,-1-1 1,1 1-1,-1 0 0,0 0 1,0 0-1,-4-7 0,4 8-4,-1 1-1,1 0 0,-1 0 0,0 0 1,0 0-1,0 0 0,0 0 0,0 1 1,0-1-1,0 1 0,0-1 0,-1 1 1,1 0-1,-1 0 0,1 0 0,-1 0 1,1 0-1,-1 1 0,0-1 0,1 1 1,-1 0-1,0-1 0,1 1 0,-5 1 1,-2 0-3,0 0-1,1 0 1,-1 1 0,1 0 0,-1 1 0,1 0 0,0 0 0,0 1 0,0 0 0,-15 10 0,-1 4-850,-40 39 0,52-48 526,-1-7-91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 17124,'2'-5'1059,"4"-11"105,-3 14-255,-2 7 853,-1 42-85,-11 79 1,3-53-1304,4-24-204,-14 298 393,18-347-562,0 15 19,1 0 1,1 0-1,6 28 0,-7-39-16,0-1-1,1 0 0,-1 0 0,0 0 0,1-1 1,0 1-1,-1 0 0,1 0 0,0-1 0,5 5 1,-6-6-3,1 0 0,-1 0 0,1 0 0,-1 0 0,1-1 0,0 1 0,0 0 0,-1-1 0,1 1 0,0-1 0,0 1 0,0-1 0,0 0 0,-1 0 0,1 0 0,0 0 0,0 0 0,0 0 0,0-1 0,2 0 0,3-1-30,0-1 0,0 0 0,0 0 0,0 0 0,0-1 0,-1 0 0,1-1 0,-1 1 0,0-1 0,0-1 0,6-7 0,-6 7-244,0-1 0,0-1 1,-1 1-1,0-1 0,-1 0 1,0 0-1,0 0 0,0-1 0,2-11 1,-5 16 138,0 0 0,-1 0 0,0 0 0,0 0 0,0 0 0,0 0 0,0 1 0,-1-1 0,0 0 1,0 0-1,0 0 0,0 1 0,0-1 0,-1 0 0,0 1 0,0 0 0,0-1 0,0 1 0,0 0 0,-1 0 0,1 0 1,-1 0-1,-5-4 0,-26-20-936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15283,'2'3'2049,"5"0"-1169,7 0-304,8-2 1833,10-4-1417,10-4-224,11-4-264,0-5-360,3-4-840,-4-4 720,-4-1-192,-3 0-88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12731,'7'-5'1488,"5"-1"-808,-1-4-264,3 0 945,4 1-537,3 1-240,2-2-152,4 0-520,3-2-264,2-1-792,-2 2 952,2-2-120,-5-3-153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 17060,'7'-21'3391,"-11"44"-1172,1-6-1832,-12 78 314,3 0 0,4 0 0,6 109 1,3-180-615,8 37 0,-8-55-106,0 1 0,1-1-1,0 1 1,1-1 0,0 0 0,0 1-1,0-1 1,0-1 0,1 1-1,6 7 1,-9-12-22,0 0 0,0 0 0,0 0 0,0 0 0,0 0 0,0 0 0,0-1 0,0 1 0,1 0 0,-1 0 0,0-1 0,1 1 0,-1-1 0,0 1 0,1-1 0,-1 0 0,1 0 0,-1 1 0,1-1 0,-1 0 0,0 0 0,1 0 0,-1 0 0,1-1 0,-1 1 0,1 0 0,-1-1 0,0 1 0,1-1 0,1 0 0,0-1-13,0 0 0,0 0-1,-1-1 1,1 1 0,0-1-1,-1 1 1,1-1 0,-1 0-1,0 0 1,0 0-1,2-4 1,11-23-346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45 774 13443,'-1'6'440,"0"1"0,0-1 0,-1 0 0,0 0 0,0 0 0,0-1 1,-1 1-1,0 0 0,0-1 0,-1 0 0,-4 6 0,8-11-310,-1-1 1,0 1-1,1-1 0,-1 0 1,1 1-1,-1-1 0,1 0 1,-1 1-1,1-1 0,-1 0 1,1 1-1,0-1 0,0 0 1,-1 0-1,1 0 0,0 1 1,0-1-1,0 0 0,0 0 1,0 0-1,0 0 0,-4-41 713,3 1-1,1 0 0,6-43 0,-5 67-694,47-432 1211,-45 426-1304,1-1 0,2 1 1,0 1-1,13-28 0,-19 49-53,0 0 0,0 0 0,0 1 1,1-1-1,-1 0 0,0 0 0,0 1 0,1-1 0,-1 0 0,1 1 0,-1-1 1,1 0-1,-1 1 0,1-1 0,-1 1 0,1-1 0,-1 1 0,1-1 0,0 1 1,-1-1-1,1 1 0,0 0 0,-1-1 0,1 1 0,0 0 0,-1-1 0,3 1 1,-3 0-2,1 1 0,0 0 1,0-1-1,0 1 1,0 0-1,-1-1 1,1 1-1,0 0 1,-1 0-1,1 0 1,-1 0-1,1-1 1,-1 1-1,1 0 1,-1 0-1,1 0 1,-1 1-1,4 9-5,-1 0 0,2 18 1,-1 15-58,-2 50 0,-2-86 59,0-8 3,0 0-1,0 1 1,0-1 0,0 1 0,0-1 0,0 0 0,0 1 0,0-1-1,0 0 1,0 1 0,0-1 0,0 1 0,0-1 0,0 0-1,0 1 1,0-1 0,0 0 0,1 1 0,-1-1 0,0 0 0,0 1-1,0-1 1,1 0 0,-1 1 0,0-1 0,0 0 0,1 0 0,-1 1-1,0-1 1,1 0 0,-1 0 0,0 1 0,1-1 0,-1 0 0,0 0-1,1 0 1,-1 0 0,0 0 0,1 0 0,-1 1 0,0-1-1,1 0 1,-1 0 0,1 0 0,-1 0 0,0 0 0,1 0 0,-1-1-1,0 1 1,1 0 0,0 0 0,24-14 25,-3 1-7,-19 13-20,-1-1-1,1 0 1,0 1 0,0-1-1,-1 1 1,1 0 0,0 0-1,0 0 1,-1 0-1,1 0 1,0 0 0,0 1-1,-1 0 1,1-1 0,0 1-1,-1 0 1,1 0 0,-1 1-1,1-1 1,-1 0 0,0 1-1,1 0 1,-1-1-1,0 1 1,0 0 0,0 0-1,0 0 1,-1 0 0,1 1-1,0-1 1,-1 0 0,0 1-1,1-1 1,-1 1-1,1 3 1,0-1 13,-1 0-1,0 0 1,0 0-1,0 0 1,0 1-1,-1-1 1,0 0-1,0 0 1,0 1-1,-1-1 1,0 0-1,0 0 0,0 0 1,0 0-1,-1 0 1,0 0-1,0 0 1,-3 5-1,0-4 27,0 0-1,0 0 0,0-1 1,-1 0-1,0 0 0,0 0 0,0-1 1,0 0-1,-1 0 0,1 0 0,-1-1 1,0 0-1,0 0 0,-1-1 0,1 0 1,0 0-1,-1-1 0,-9 1 1,17-2-56,0 0 1,-1 0 0,1 0 0,0 1 0,0-1 0,-1 0 0,1 0 0,0 0 0,0 0 0,-1 0 0,1 0 0,0 0-1,0 0 1,-1 0 0,1 0 0,0-1 0,0 1 0,-1 0 0,1 0 0,0 0 0,0 0 0,-1 0 0,1 0-1,0 0 1,0-1 0,0 1 0,-1 0 0,1 0 0,0 0 0,0 0 0,0-1 0,0 1 0,-1 0 0,1-1-1,7-5-847,12-4-1294,36-18-2366,-34 16 3216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16 107 14915,'0'0'193,"-1"0"-1,0-1 1,0 1-1,1 0 1,-1 0 0,0-1-1,1 1 1,-1 0-1,0-1 1,1 1-1,-1 0 1,0-1-1,1 1 1,-1-1 0,1 1-1,-1-1 1,1 0-1,-1 1 1,1-1-1,-1 1 1,1-1 0,0 0-1,-1 1 1,1-1-1,0 0 1,-1 0-1,1 1 1,0-1-1,0 0 1,0 0 0,0 1-1,0-2 1,0-1 63,1 1 0,0 0 0,0 0 0,0 0 0,0 1 0,0-1 0,0 0 0,0 0 0,1 0 0,-1 1 0,3-3 0,5-4 177,0 0 0,1 1 0,15-9 0,-18 12-339,1 0 1,-1 0 0,1 1 0,0 0 0,12-2 0,-18 4-86,0 1 1,0 0 0,0-1 0,0 1 0,0 0-1,0 0 1,0 0 0,0 0 0,0 1 0,0-1 0,-1 0-1,1 1 1,0 0 0,0-1 0,0 1 0,0 0 0,-1 0-1,1 0 1,0 0 0,-1 0 0,1 0 0,-1 0-1,1 1 1,-1-1 0,0 1 0,1-1 0,-1 1 0,0-1-1,0 1 1,1 2 0,0 2 19,0 0 0,0 0 0,-1 1 1,0-1-1,0 0 0,-1 1 0,1-1 0,-2 0 0,1 1 0,-1-1 0,1 1 0,-2-1 1,1 0-1,-1 0 0,-2 7 0,-3 6 95,-1-1 0,0 1 0,-17 24 0,23-39-100,1-1 0,-1 0 0,0 0 0,-1 0 0,1-1 0,0 1 0,-1 0 0,1-1 0,-1 1 0,0-1 0,0 0 0,0 0 0,0 0 0,0-1 0,0 1 0,-1-1 0,-4 2 0,7-2-22,1-1-1,-1 0 1,1 0 0,-1 0 0,1 0 0,-1 0 0,1 0 0,-1 0-1,1 0 1,-1 0 0,1 0 0,-1 0 0,1 0 0,-1 0 0,1-1-1,-1 1 1,1 0 0,0 0 0,-1 0 0,1-1 0,-1 1 0,1 0-1,0-1 1,-1 1 0,1 0 0,0-1 0,-1 1 0,1 0 0,0-1 0,-1 1-1,1-1 1,0 1 0,0 0 0,-1-1 0,1-1-6,0 1-1,0-1 1,0 1 0,0-1 0,0 1 0,1-1 0,-1 1-1,0-1 1,1 1 0,-1-1 0,2-1 0,0-3-34,1 1 1,0 0 0,0 0-1,0 0 1,6-6-1,-3 6-38,0 0 0,1 0 0,0 1 0,0 0-1,0 0 1,0 1 0,1-1 0,-1 2-1,1-1 1,8-1 0,-10 3 16,0-1-1,1 1 0,-1 1 1,1-1-1,-1 1 1,0 0-1,1 1 1,-1 0-1,1 0 1,-1 0-1,0 0 1,0 1-1,8 3 1,-12-4 63,0 0-1,0 1 1,0-1 0,0 0 0,0 1 0,-1-1 0,1 1 0,0 0 0,-1 0 0,1-1 0,-1 1-1,1 0 1,-1 0 0,0 0 0,0 1 0,0-1 0,0 0 0,1 3 0,-2 0 33,1-1 0,0 0 0,-1 1 0,0-1 0,0 1 1,-1-1-1,1 1 0,-1-1 0,-1 6 0,-3 4 147,0 0 1,0 0-1,-2-1 0,-14 25 0,12-25-49,0-1 0,0 0 0,-1 0 0,-18 15-1,24-23-159,1-1-1,-1 0 1,-1 0-1,1 0 0,0 0 1,-1-1-1,1 0 1,-1 0-1,0 0 0,0 0 1,1-1-1,-1 1 1,0-1-1,0-1 0,-1 1 1,1-1-1,-7 0 1,10 0-37,0-1 0,0 0 1,0 0-1,0 1 0,0-1 1,0-1-1,0 1 0,1 0 0,-1 0 1,0-1-1,0 1 0,1 0 1,-1-1-1,1 0 0,0 1 1,-1-1-1,1 0 0,0 0 1,0 0-1,0 0 0,0 0 1,0 0-1,1 0 0,-1 0 1,0-3-1,-2-6-26,1 0 0,1-1 0,-1-15 0,2 24 21,0-33-362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14859,'0'-1'144,"0"-1"0,0 1 0,1-1 0,-1 1-1,1-1 1,-1 1 0,1-1 0,0 1 0,-1-1 0,1 1-1,0 0 1,0-1 0,0 1 0,1-1 0,-1 1-68,0 1 0,0 0 1,0 0-1,0 0 0,-1 0 1,1 0-1,0 1 0,0-1 1,0 0-1,-1 0 0,1 0 1,0 1-1,0-1 0,0 0 1,-1 1-1,1-1 0,0 1 1,-1-1-1,1 1 0,0-1 1,-1 1-1,1 0 0,-1-1 1,1 1-1,-1-1 0,1 1 0,-1 0 1,1 0-1,-1-1 0,1 2 1,12 18 534,-1-1 0,-1 2 0,0 0 1,-2 0-1,0 1 0,-1 0 0,-2 0 0,5 28 1,0 16 475,4 105 0,-14-164-1089,1 143 491,-3-131-954,-1-1 0,-1 1 0,0 0 1,-1-1-1,-12 33 0,14-47 271,2-3 149,0 0 1,0-1-1,-1 1 1,1 0-1,0 0 1,-1 0-1,1 0 1,-1 0-1,1 0 1,-1-1-1,1 1 1,-1 0-1,0 0 1,1-1-1,-1 1 1,0 0-1,1-1 1,-1 1-1,-1 0 1,-3-4-687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7066,'0'-3'416,"1"2"-1209,-2 1 585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 17988,'1'-12'4783,"-8"21"-2141,1-1-2944,-28 36 426,3 1 1,1 1-1,3 2 0,2 1 1,2 1-1,-22 68 1,43-111-100,0-2-1,0 1 0,1-1 0,0 0 0,0 1 0,0-1 0,0 1 0,1-1 0,1 7 0,-1-11-21,0-1 0,0 0-1,0 0 1,0 1 0,0-1 0,0 0 0,0 0 0,0 1-1,0-1 1,1 0 0,-1 0 0,0 1 0,0-1 0,0 0-1,1 0 1,-1 0 0,0 1 0,0-1 0,0 0 0,1 0-1,-1 0 1,0 0 0,0 1 0,1-1 0,-1 0 0,0 0 0,0 0-1,1 0 1,-1 0 0,0 0 0,1 0 0,-1 0 0,0 0-1,0 0 1,1 0 0,-1 0 0,0 0 0,0 0 0,1 0-1,-1 0 1,0 0 0,1 0 0,-1-1 0,0 1 0,1 0-1,14-8 45,-12 6-36,31-20 24,-9 6-14,-1 1 0,39-16 0,-53 27-24,-1 1-1,1 0 1,0 1-1,0 0 1,0 0-1,0 1 1,0 0-1,1 1 1,-1 0-1,19 3 1,-15 0 14,1 1 1,15 7-1,-18-6 1,1-1 0,0-1 0,14 3-1,-26-6-47,0 1 0,-1-1-1,1 0 1,0 0-1,0 0 1,-1 0-1,1 0 1,0-1 0,-1 1-1,1 0 1,0 0-1,0 0 1,-1 0-1,1-1 1,0 1 0,-1 0-1,1-1 1,-1 1-1,1-1 1,0 1 0,-1 0-1,1-1 1,-1 0-1,2 0 1,-2 0 5,0 1 0,0-1 0,0 1 0,0-1 0,0 1 1,0-1-1,0 1 0,0-1 0,0 1 0,0-1 0,0 1 0,0-1 0,0 1 1,0-1-1,0 1 0,-1-1 0,1 1 0,0-1 0,0 1 0,0-1 0,-1 1 1,1 0-1,0-1 0,-1 1 0,1-1 0,0 1 0,-1 0 0,1-1 0,-1 1 1,1 0-1,-1-1 0,1 1 0,0 0 0,-2 0 0,-6-7-349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4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16420,'7'-19'1059,"0"0"1,1 0 0,16-26 0,-21 40-859,0-1 0,1 1 0,-1 0 0,1 1 0,1-1 0,-1 1 0,1 0 0,-1 0 0,1 0 0,0 0 0,1 1 0,-1 0 1,0 0-1,1 0 0,10-2 0,-14 4-156,0 1 0,0-1 0,0 1 1,0 0-1,0 0 0,0 0 0,0 0 0,0 0 0,0 0 1,-1 0-1,1 1 0,0-1 0,0 1 0,0-1 1,0 1-1,0 0 0,0 0 0,-1 0 0,1 0 1,1 1-1,0 0-2,-1 1 1,0-1 0,0 1-1,0 0 1,0-1-1,0 1 1,0 0 0,-1 0-1,1 0 1,1 6 0,0 5 27,0 0 1,-1 0 0,0 0 0,0 19 0,-2 0 25,-2-1-1,-10 55 0,-22 61 143,13-62-11,20-80-193,0-1 0,0 0 0,0 1 0,1-1 0,0 1 0,0 9 0,1-14-29,-1-1 0,0 1 0,0 0 0,0-1 0,0 1 0,1 0 0,-1-1 0,0 1 0,1-1 0,-1 1 0,0 0 0,1-1 0,-1 1 0,1-1 1,-1 1-1,0-1 0,1 0 0,-1 1 0,1-1 0,0 1 0,-1-1 0,1 0 0,0 1 0,1-1-6,-1 0 0,0 0 1,1 0-1,-1 0 0,0 0 0,1 0 0,-1-1 1,0 1-1,1 0 0,-1-1 0,0 1 1,1-1-1,-1 0 0,0 1 0,0-1 0,2-1 1,10-8-360,-1 0 0,0-1 0,-1 0 0,0-1 0,0 0 0,-1 0 0,-1-1 1,10-19-1,-2 1-268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18628,'7'28'1624,"-1"9"-1192,1 6-208,1 6 649,2-1-289,2-3-744,-1-7-472,-1-13 552,-3-11-168,-2-24-97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19668,'0'4'418,"2"19"1420,-2-22-1797,1-1-1,-1 1 0,0-1 0,1 1 0,-1-1 1,1 1-1,-1-1 0,1 0 0,-1 1 1,1-1-1,-1 0 0,1 1 0,-1-1 1,1 0-1,-1 0 0,1 1 0,-1-1 1,1 0-1,-1 0 0,1 0 0,0 0 0,-1 0 1,1 0-1,-1 0 0,1 0 0,0 0 1,-1 0-1,1 0 0,-1 0 0,1-1 1,-1 1-1,1 0 0,0 0 0,-1 0 1,1-1-1,0 0 0,10-3 240,-1-2 0,1 1 0,-1-2-1,-1 1 1,16-13 0,41-46 80,-43 42-257,-1 0-52,-13 13-40,1 0 1,0 1-1,0 0 0,1 0 0,15-9 0,-25 18-10,0-1-1,-1 0 0,1 1 1,0 0-1,0-1 0,0 1 0,0-1 1,0 1-1,0 0 0,0 0 1,0-1-1,-1 1 0,1 0 0,0 0 1,0 0-1,0 0 0,0 0 0,0 0 1,0 0-1,0 1 0,0-1 1,0 0-1,0 0 0,0 1 0,0-1 1,0 1-1,0-1 0,-1 1 1,1-1-1,0 1 0,0-1 0,-1 1 1,1 0-1,0-1 0,-1 1 0,1 0 1,0 0-1,-1-1 0,1 1 1,-1 0-1,1 0 0,-1 0 0,0 0 1,1 0-1,-1 0 0,0 0 1,0 0-1,1 1 0,0 7-1,1 0 0,-1-1-1,-1 1 1,0 11 0,0-14 5,-13 268 433,1-1-1150,12-273 657,-1-1 0,1 1-1,0 0 1,0 0-1,0 0 1,0 0-1,0 0 1,0 0 0,0 0-1,0 0 1,0 0-1,0 0 1,0-1-1,0 1 1,0 0 0,0 0-1,0 0 1,-1 0-1,1 0 1,0 0-1,0 0 1,0 0 0,0 0-1,0 0 1,0 0-1,0 0 1,0 0-1,-1 0 1,1 0 0,0 0-1,0 0 1,0 0-1,0 0 1,0 0 0,0 0-1,0 0 1,0 0-1,-1 0 1,1 0-1,0 0 1,0 0 0,0 0-1,0 0 1,0 0-1,0 0 1,0 0-1,0 0 1,0 1 0,0-1-1,0 0 1,-1 0-1,1 0 1,0 0-1,0 0 1,0 0 0,0 0-1,0 0 1,0 0-1,0 0 1,0 1-1,-8-13-83,4 7-349,-8-9-485</inkml:trace>
  <inkml:trace contextRef="#ctx0" brushRef="#br0" timeOffset="1">148 436 16972,'2'-10'1736,"6"4"-1024,4 2-296,8 1 905,3 0-233,5-4-528,1-1-368,4-4-880,-1-4-1329,0-5 1737,1-4-296,-2-3-256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18876,'-1'0'87,"0"0"1,0-1-1,0 1 1,0 0-1,0 0 1,-1 0-1,1 0 1,0 0-1,0 0 0,0 0 1,0 0-1,0 0 1,0 1-1,0-1 1,0 0-1,-1 1 1,1-1-1,0 1 1,0-1-1,0 1 0,1-1 1,-1 1-1,0 0 1,0-1-1,0 1 1,0 0-1,1 0 1,-1 0-1,0 0 0,1 0 1,-1 0-1,0 0 1,1 0-1,-1 1 1,-3 4 252,0 1 0,1 0 1,-5 13-1,4-11-235,2 0 0,-1 1-1,1 0 1,1-1 0,-1 1 0,2 0-1,-1 0 1,2 12 0,0-18-105,0 0 0,-1-1 1,1 1-1,0 0 0,1-1 0,-1 1 0,1-1 1,0 1-1,-1-1 0,2 0 0,-1 0 1,0 0-1,0 0 0,1 0 0,0 0 0,0-1 1,-1 1-1,2-1 0,-1 0 0,0 1 1,0-2-1,1 1 0,-1 0 0,5 1 1,48 15-10,-36-12 8,0 1-1,0 0 1,23 13 0,-36-16 7,-1 0-1,0 0 1,0 1-1,-1 0 1,1 0 0,-1 0-1,0 0 1,0 1 0,-1 0-1,0 0 1,0 0 0,0 1-1,4 9 1,-6-9 22,0 1-1,0-1 1,-1 1 0,0 0 0,0-1-1,0 1 1,-1 0 0,0-1 0,-1 1-1,0 0 1,0-1 0,-1 1-1,0 0 1,0-1 0,0 0 0,-1 0-1,0 0 1,-5 8 0,5-10 11,1-1 0,-1 1 1,0-1-1,0 0 0,0 0 0,-1-1 0,1 1 1,-1-1-1,0 1 0,0-1 0,0 0 1,0-1-1,0 1 0,-1-1 0,1 0 0,-1 0 1,0 0-1,0 0 0,0-1 0,0 0 0,1 0 1,-1 0-1,-1-1 0,1 0 0,0 0 1,0 0-1,0 0 0,-7-2 0,5 0-9,1-1 0,0 1 0,0-1 0,1 0 0,-1 0 0,1-1 0,-1 1 0,1-1 0,0 0 0,1-1 0,-1 1 0,1-1 0,-1 0 0,2 0 0,-1-1 0,0 1 0,1-1 0,0 0 0,1 0 0,-1 0 0,1 0 0,-2-7 0,1 2-20,0-1 1,1 0 0,0 0 0,0 0 0,2 0-1,-1 0 1,2 0 0,0 0 0,0 0 0,1 1-1,3-15 1,1 13 8,0 0 1,1 0-1,0 0 0,1 1 0,0 0 1,1 1-1,0-1 0,1 2 1,17-16-1,22-25 79,-46 48-93,-1 0 0,0 1 0,0-1-1,0 0 1,-1 0 0,1-1 0,0 1 0,-1 0 0,2-7 0,-3 9-16,0 0 0,0 0 0,0-1 0,0 1 0,0 0 0,0 0 0,0 0 0,-1-1 0,1 1 0,0 0 0,-1 0 0,1 0-1,-1 0 1,1 0 0,-1 0 0,1 0 0,-1 0 0,0 0 0,0 0 0,1 0 0,-1 0 0,0 0 0,0 1 0,0-1 0,0 0 0,0 1 0,0-1 0,0 1 0,0-1 0,0 1 0,-2-1 0,-13-5-766,1 2 0,-1 0 0,0 1 0,0 0 0,-22 0 0,23 2 656,-18-2-809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5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14995,'0'0'24,"0"0"0,0 1 0,0-1 0,0 0 0,0 0 0,0 1-1,0-1 1,0 0 0,0 0 0,0 1 0,0-1 0,0 0 0,0 1 0,0-1 0,0 0 0,0 0-1,0 1 1,0-1 0,0 0 0,0 0 0,0 0 0,1 1 0,-1-1 0,0 0 0,0 0 0,0 0-1,0 1 1,1-1 0,-1 0 0,0 0 0,0 0 0,0 0 0,1 1 0,12 2 178,21-5-434,-26 1 280,166-14-211,98-6 199,-109 15 8,449-10 235,-587 16-265,8-1 10,60 8-1,-93-7-22,0 0 0,0 0 0,0-1 0,0 1 0,1 0 0,-1 0 0,0 0 0,0 0 0,0 0 0,0 0 0,0 0 0,0 0 0,0 0-1,1 0 1,-1 0 0,0 0 0,0 0 0,0 0 0,0 0 0,0 0 0,0 0 0,1 0 0,-1 0 0,0 0 0,0 0 0,0 0 0,0 0-1,0 0 1,0 0 0,0 0 0,1 0 0,-1 0 0,0 1 0,0-1 0,0 0 0,0 0 0,0 0 0,0 0 0,0 0 0,0 0 0,0 0-1,0 0 1,1 1 0,-1-1 0,0 0 0,0 0 0,0 0 0,0 0 0,0 0 0,0 0 0,0 0 0,0 1 0,0-1 0,0 0 0,0 0-1,0 0 1,0 0 0,0 0 0,0 0 0,0 1 0,0-1 0,0 0 0,0 0 0,0 0 0,-1 0 0,1 0 0,0 0 0,0 1 0,-12 3 31,-19 3 5,-296 28-8,228-25-226,-1-3 0,-185-13 0,255 4 212,-73-4 175,88 6-104,0 1-1,0 0 1,0 1-1,-22 5 0,31-4-57,7-1-32,13 0-69,22-1-152,196-25-868,-166 14 963,14 0-49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5488 132 14491,'-128'1'5080,"44"3"-4455,-126 20-1,-305 97-271,8 33-227,-39 16-67,117-53-36,232-66-7,155-40-16,-608 181 0,186-21 18,-38 14 12,-18 22-16,219-58-37,246-116 47,2 2 1,1 3-1,-58 55 1,98-81-7,0 0-1,1 1 1,0 1-1,1 0 1,0 0-1,1 1 1,1 1-1,1-1 1,0 1 0,-9 30-1,13-33-10,1 0 0,0 1-1,0-1 1,1 1 0,1 0-1,1-1 1,0 1 0,0-1-1,1 1 1,1-1 0,0 0-1,1 0 1,1 0 0,7 15-1,-3-12-17,0-1 0,1 0 0,1 0-1,0-1 1,1 0 0,1-1 0,0-1 0,1 0-1,0-1 1,0 0 0,2-1 0,-1-1 0,22 10-1,2-1-18,2-3-1,0-1 0,0-1 0,64 9 1,-23-11-7,0-3 1,140-4 0,165-36-3,-43-15 43,432-118 1,308-194-172,-535 112-10,-339 149 131,791-417-30,-930 473 82,-3-3 0,-1-3 0,-3-3 0,83-83 0,-115 100 0,-2-1 0,-1-1 0,-2-2 0,-2 0-1,-1-2 1,-2-1 0,-1 0 0,-3-2 0,18-58-1,-30 77 24,-1 1-1,0-1 1,-2 0-1,0 0 0,-2 0 1,-2-25-1,1 40 7,-2 1 0,1 0 1,-1-1-1,0 1 0,-1 0 0,0 0 0,0 1 0,-9-16 0,9 18 0,-1 1 0,0-1 0,0 1 0,0-1 0,0 1 0,-1 0 0,0 1 0,0-1 0,0 1 0,0 0 0,0 0 0,0 1-1,-1 0 1,-5-2 0,-6-1 35,1 2 0,0 0 0,-1 1 0,1 1 0,-1 0 0,-20 2 0,-101 17-216,131-17 120,-445 78 830,320-57-840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3145 1270 14043,'-106'-1'4112,"66"2"-3106,0-2-1,-66-10 0,41-4-813,1-2 0,-80-34 0,-118-65-72,147 63-56,-205-95-18,-142-63 84,-179-83 580,487 225-519,-276-118-105,374 165-345,-68-30-1307,122 51 1542,-10-6-105,12 7 121,0 0-1,-1 0 1,1-1 0,0 1-1,0 0 1,0 0-1,0 0 1,0-1-1,0 1 1,0 0 0,-1 0-1,1 0 1,0-1-1,0 1 1,0 0-1,0 0 1,0 0 0,0-1-1,0 1 1,0 0-1,0 0 1,0-1-1,0 1 1,0 0-1,0 0 1,0 0 0,1-1-1,-1 1 1,0 0-1,0 0 1,0 0-1,0-1 1,0 1 0,0 0-1,0 0 1,1 0-1,-1-1 1,0 1-1,0 0 1,0 0 0,0 0-1,1 0 1,-1 0-1,0 0 1,0-1-1,0 1 1,1 0-1,-1 0 1,0 0 0,0 0-1,1 0 1,15-6-482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14387,'-1'2'123,"0"-1"-1,1 1 1,-1 0 0,1 0-1,-1 0 1,1 0 0,0-1-1,-1 1 1,1 0-1,0 0 1,0 0 0,1 0-1,-1 0 1,0 0 0,1 0-1,-1-1 1,1 1-1,-1 0 1,1 0 0,0 0-1,0-1 1,0 1 0,0 0-1,0-1 1,0 1 0,0-1-1,1 0 1,-1 1-1,3 1 1,4 4 221,0-1-1,1 0 1,-1-1 0,12 6-1,-17-10-279,47 25 500,2-2-1,1-3 0,0-2 1,1-2-1,1-3 0,85 11 1,-126-23-461,1-1 1,-1-1 0,1 0-1,-1-1 1,1 0 0,-1-1-1,0-1 1,0 0 0,21-9-1,-27 9-41,0-1 0,-1 0 0,1-1 0,-1 0-1,0 0 1,-1 0 0,1-1 0,-1 0-1,0 0 1,-1 0 0,1-1 0,-1 0-1,0 0 1,-1-1 0,0 1 0,0-1-1,4-11 1,-2-2 29,-1-1-1,0 1 1,-2-1-1,0 0 1,-2 0 0,0 1-1,-1-1 1,-5-34-1,-4-2-42,-3 1 0,-18-55 0,29 109-53,-33-96-815,30 89 197,-1 0-1,0 0 1,-1 1 0,0 0-1,0 0 1,-1 0 0,-11-11-1,10 13-403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 14051,'-21'-4'1491,"18"3"-1323,0 0 0,-1 1 0,1-1 0,-1 1-1,1-1 1,-1 1 0,0 0 0,1 0 0,-1 1 0,1-1 0,-1 1 0,1 0 0,-1 0 0,1 0-1,-1 0 1,1 0 0,0 1 0,-6 3 0,1 1 48,1 0-1,1 1 1,-1-1 0,1 1-1,0 1 1,1-1 0,0 1 0,0 0-1,0 0 1,1 1 0,0-1-1,1 1 1,0 0 0,-2 11-1,0 0-45,2 1 0,0-1-1,2 1 1,0 0-1,3 27 1,-2-39-126,2 0 0,-1 0 0,1-1 0,0 1 0,1 0 0,0-1 0,1 0 0,-1 0 0,8 11 0,-10-16-33,1-1 0,-1 0 1,1-1-1,0 1 0,0 0 1,0 0-1,0-1 0,0 1 1,0-1-1,0 0 0,0 1 1,0-1-1,1 0 0,-1 0 1,4 0-1,-3 0-3,0-1-1,-1 0 1,1 0-1,0 0 1,-1-1-1,1 1 1,0-1-1,-1 0 1,1 1-1,0-1 1,-1 0-1,0-1 1,1 1-1,-1 0 1,1-1-1,-1 1 1,3-3-1,3-4 21,0 1 1,0-1-1,-1 0 0,0 0 0,-1-1 1,0 0-1,0 0 0,-1-1 0,0 0 1,0 0-1,3-14 0,-1 3 120,-2 0 1,0 0-1,-2 0 0,2-39 0,-8 33 129,-1 19-84,1 17 99,3-4-270,0 0 0,0 1 0,0-1 0,1 0 1,-1 0-1,2 1 0,-1-1 0,0 0 0,1 0 0,0 0 0,4 7 0,-5-9-22,0-1 0,0 0-1,1 1 1,-1-1-1,1 0 1,-1 0-1,1 0 1,0 0-1,-1 0 1,1 0-1,0 0 1,1-1-1,-1 1 1,0-1-1,0 1 1,1-1-1,-1 0 1,0 0-1,1 0 1,-1 0-1,1 0 1,0-1-1,-1 1 1,4-1-1,2-1-4,1-1 0,-1 0-1,0-1 1,0 0 0,0 0 0,0-1-1,-1 0 1,1 0 0,10-8-1,-11 6 2,1 1-1,0 0 0,0 1 0,0 0 0,1 0 1,-1 1-1,1 0 0,10-2 0,-17 5 4,0 0 1,0 0-1,0 0 0,0 0 1,0 0-1,0 0 0,0 0 0,0 1 1,0-1-1,0 1 0,0-1 1,0 1-1,0 0 0,0 0 0,-1 0 1,1 0-1,0 0 0,0 0 1,-1 0-1,1 1 0,-1-1 0,0 0 1,1 1-1,-1 0 0,0-1 1,0 1-1,2 3 0,1 3-1,0 1-1,-1 0 0,0 0 1,3 18-1,5 15-4,-11-42 7,1 0-1,-1 0 1,0 0 0,0 0-1,0 0 1,0 1 0,0-1-1,0 0 1,0 0 0,0 0-1,0 0 1,0 0 0,1 0-1,-1 0 1,0 0 0,0 0-1,0 0 1,0 0 0,0 0-1,0 0 1,1 0 0,-1 0-1,0 0 1,0 1 0,0-1-1,0 0 1,0 0 0,0-1-1,1 1 1,-1 0 0,0 0-1,0 0 1,0 0 0,0 0-1,0 0 1,0 0 0,0 0-1,1 0 1,-1 0 0,0 0-1,0 0 1,0 0 0,0 0-1,0 0 1,0 0 0,0-1-1,0 1 1,0 0-1,1 0 1,-1 0 0,0 0-1,0 0 1,0 0 0,0 0-1,0-1 1,0 1 0,0 0-1,0 0 1,4-9-8,5-18-15,5-35-1,-10 40 11,1 1 0,0 0-1,13-27 1,-18 46 12,1 1-1,-1-1 0,1 1 1,0 0-1,-1 0 1,1-1-1,0 1 1,0 0-1,0 0 1,0 0-1,0 0 1,0 0-1,0 0 1,0 0-1,0 0 0,3-1 1,-3 2 0,-1 0 0,1 0 0,0 0 0,-1 0 0,1 0 0,-1 0 0,1 0 0,0 1 0,-1-1 0,1 0 0,0 0 0,-1 0 0,1 1 0,-1-1 0,1 0 0,-1 1 0,1-1 0,-1 1 0,1-1 0,-1 0 0,1 1 0,-1-1 0,1 1 0,-1-1 0,1 2 0,3 4-6,-1 1 0,0-1 0,0 1 0,4 12 0,-6-15 6,8 28-20,-6-20-34,0-1 0,1 1 1,0-1-1,10 18 0,-14-28 31,0-1 0,0 0 0,1 1-1,-1-1 1,0 1 0,0-1 0,0 0-1,1 1 1,-1-1 0,0 0 0,1 1-1,-1-1 1,0 0 0,0 1 0,1-1-1,-1 0 1,1 0 0,-1 0 0,0 1-1,1-1 1,-1 0 0,1 0 0,-1 0-1,0 0 1,1 0 0,-1 1 0,1-1-1,-1 0 1,1 0 0,-1 0 0,0 0-1,1 0 1,-1 0 0,1-1-1,0 1-45,0-1 0,0 0-1,0 0 1,0 0-1,-1 0 1,1 0-1,0 0 1,-1 0-1,1 0 1,-1 0-1,1 0 1,0-2-1,8-36-707,-6-2 325,-1-13-175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15771,'0'56'1776,"-2"-40"-1446,2 0 1,0 1 0,1-1 0,0 0 0,2-1 0,-1 1 0,8 21 0,-9-35-311,0 0 1,0 0 0,0 0 0,0 0 0,0 0-1,0 0 1,1 0 0,-1-1 0,1 1-1,-1-1 1,1 1 0,0-1 0,-1 1 0,1-1-1,0 0 1,0 0 0,0 0 0,0 0-1,0 0 1,0 0 0,0-1 0,0 1 0,1-1-1,-1 1 1,0-1 0,0 0 0,0 0-1,1 0 1,-1 0 0,0 0 0,0 0 0,0-1-1,1 1 1,-1-1 0,0 0 0,0 1-1,3-3 1,6-2 60,1 0 0,-1-1 0,0-1 0,-1 0 0,12-10 0,-8 7-85,28-22-23,-40 30 25,1 0 0,0 1 1,0-1-1,0 1 1,0 0-1,0 0 0,0 0 1,0 0-1,0 1 0,0-1 1,1 1-1,5-1 1,-7 2 8,0 0 0,-1-1 0,1 1 0,0 0 0,0 0 0,0 0 0,0 0 0,-1 0 0,1 1 0,-1-1 0,1 1 0,-1-1 0,1 1 0,-1-1 0,0 1 0,1 0 0,-1-1 0,0 1 0,0 0 0,-1 0 0,1 0 0,1 3 0,2 7 90,0 0 0,2 18 0,-4-20-35,15 89 652,-13-63-257,3 0 0,0-1 0,22 59 0,-25-85-390,1 0 0,0-1 0,1 1-1,0-1 1,9 9 0,-8-9-53,-1 0 1,1 1 0,-2-1-1,10 18 1,-7-6 57,0 0 0,-2 1 0,0 0 1,3 27-1,-7-37 17,-1 1 1,-1-1-1,1 1 0,-2-1 1,0 1-1,0 0 1,-1-1-1,0 0 0,-6 18 1,7-28-70,1 1 0,-1-1 1,1 0-1,-1 1 0,0-1 0,0 0 1,1 0-1,-1 0 0,0 0 1,0 0-1,0 0 0,0 0 1,0 0-1,0 0 0,-2 1 1,2-2-6,0 0 1,1 1-1,-1-1 1,0 0-1,0 0 1,1 0 0,-1 0-1,0 0 1,0 0-1,1 0 1,-1 0 0,0 0-1,0 0 1,0-1-1,1 1 1,-1 0-1,0 0 1,1-1 0,-1 1-1,-1-1 1,-1-2 24,0 0 0,-1 0 0,1 0 0,0 0 1,1 0-1,-1-1 0,1 1 0,-5-8 0,-3-9 14,1-1-1,1 0 1,1 0 0,1-1-1,-6-38 1,7 29-72,3 0 1,0-1 0,4-49-1,2 63-225,0-1-1,1 1 0,0 0 1,2 1-1,0 0 0,1 0 1,15-25-1,13-29-275,-11 14 85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13 613 12515,'30'293'7732,"-32"-278"-6551,-3-30-107,-9-74-210,-4-131-1,16 179-793,1-417 70,1 445-134,6-34 29,-5 44-33,-1 1 1,1 0-1,-1-1 1,1 1-1,0 0 1,0 0-1,0-1 1,1 1-1,-1 0 1,0 0-1,1 0 1,-1 0-1,1 1 1,0-1-1,2-2 1,-3 4-3,0-1 1,0 1 0,0 0-1,0 0 1,0 0-1,0-1 1,1 1 0,-1 0-1,0 0 1,0 0-1,0 1 1,0-1-1,0 0 1,1 0 0,-1 0-1,0 1 1,0-1-1,0 1 1,0-1 0,0 1-1,0-1 1,0 1-1,0 0 1,0-1-1,-1 1 1,1 0 0,0 0-1,0 0 1,-1-1-1,1 1 1,0 0 0,0 2-1,21 33-8,-3 5 15,20 71 0,-36-103-1,-3-8-5,0 1 1,1-1 0,-1 0 0,1 0 0,0-1 0,-1 1 0,1 0-1,0 0 1,-1 0 0,1 0 0,0 0 0,0-1 0,0 1 0,-1 0-1,1-1 1,0 1 0,0-1 0,0 1 0,2 0 0,23 4 2,-1 0-19,-13 0 19,0 0 0,-1 1 0,20 14 0,-27-17-3,0 0 0,0 0 0,0 1-1,0 0 1,-1 0 0,1 0-1,-1 0 1,0 0 0,0 0-1,-1 1 1,1-1 0,1 7 0,-3-9 15,-1 0 1,0 0 0,0 0-1,1 0 1,-2 0 0,1 0-1,0 0 1,0 0 0,-1 0-1,1 0 1,-1 0 0,1 0-1,-1 0 1,0 0 0,0-1-1,0 1 1,0 0-1,0 0 1,0-1 0,0 1-1,-1-1 1,1 1 0,0-1-1,-1 1 1,1-1 0,-1 0-1,0 0 1,-2 2 0,-6 3 115,0 0 1,-1-1-1,-16 6 1,22-9-92,-13 6 123,-1-1 0,0-1-1,0-1 1,0 0 0,-1-1-1,-30 1 1,49-5-188,1 0 0,-1 0-1,0 0 1,0 0 0,1 0-1,-1 0 1,0 0 0,0 0 0,1 0-1,-1-1 1,0 1 0,0 0 0,1-1-1,-1 1 1,0 0 0,1-1 0,-1 1-1,0-1 1,1 1 0,-1-1 0,0 0-1,1 0-18,-1 0-1,1 1 1,0-1-1,0 0 1,0 1-1,0-1 0,0 0 1,0 1-1,0-1 1,0 0-1,0 1 1,1-1-1,-1 0 0,0 1 1,0-1-1,1 0 1,-1 1-1,0-1 1,1 0-1,4-6-315,-1 1-1,1 0 1,9-8 0,-6 6 338,18-22-478,7-7-153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8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22 128 14083,'1'-7'653,"0"1"-1,0-1 1,0 0 0,0 0 0,1 1-1,0-1 1,1 1 0,0 0-1,5-11 1,-6 13-477,1 0 0,-1 1 0,1-1 0,0 0 1,0 1-1,0 0 0,0 0 0,1 0 0,-1 0 0,1 0 0,0 1 0,0-1 0,0 1 0,0 0 1,6-2-1,-9 4-160,-1-1 0,1 1-1,0 0 1,0 0 0,0 0 0,0 0 0,-1 0 0,1 0 0,0 0 0,0 0 0,0 0 0,0 1 0,-1-1 0,1 0 0,0 0-1,0 1 1,0-1 0,-1 0 0,1 1 0,0-1 0,-1 1 0,1-1 0,0 1 0,-1 0 0,1-1 0,-1 1 0,1-1 0,-1 1-1,1 0 1,-1-1 0,1 1 0,-1 0 0,0 0 0,1-1 0,-1 1 0,0 0 0,0 0 0,1 0 0,-1 1 0,1 4 41,0 0 1,0 1-1,-1-1 0,0 8 1,0-14-54,-2 23 121,-1 0 0,0-1 0,-2 1 0,-9 29 0,-38 83 351,0-23-105,58-122-348,1 1 0,1 1 0,15-16-1,-8 9-13,-8 7-3,1 1 0,-1 0 0,1 0-1,1 1 1,-1 0 0,10-5 0,-15 9-5,0 1 0,0 0 0,0 0 0,0 0 0,0 0-1,0 1 1,0-1 0,0 1 0,0 0 0,0 0 0,0 0 0,0 0 0,0 0 0,0 1 0,0-1 0,0 1 0,0 0 0,0 0 0,0 0 0,-1 0 0,1 0 0,0 1 0,-1-1 0,1 1 0,2 2 0,1 1 3,23 16-21,-28-21 16,0 1 1,-1-1-1,1 0 0,0 1 0,-1-1 0,1 0 1,0 0-1,-1 1 0,1-1 0,0 0 0,0 0 1,-1 0-1,1 0 0,0 0 0,0 0 0,-1 0 1,1 0-1,0 0 0,-1 0 0,1-1 1,0 1-1,0 0 0,-1 0 0,1-1 0,0 1 1,-1 0-1,1-1 0,0 1 0,-1-1 0,1 1 1,-1-1-1,1 1 0,-1-1 0,1 1 0,-1-1 1,1 1-1,-1-1 0,0 0 0,1 0 1,2-6-31,-1 1 0,0-1 0,-1 0 0,1 0 1,-1 0-1,-1 0 0,1 0 0,-1 0 0,0 0 1,-3-13-1,1 5-525,-2 0 0,1 0-1,-12-28 1,0 19-1036,14 23 1562,1 1 0,0-1 1,-1 1-1,1 0 0,-1-1 0,1 1 0,-1-1 1,1 1-1,-1 0 0,1-1 0,-1 1 1,1 0-1,-1 0 0,1 0 0,-1-1 0,1 1 1,-1 0-1,0 0 0,1 0 0,-1 0 0,1 0 1,-1 0-1,1 0 0,-1 0 0,0 0 1,1 0-1,-1 0 0,1 1 0,-1-1 0,1 0 1,-1 0-1,1 0 0,-1 1 0,1-1 1,-1 0-1,1 1 0,-1-1 0,1 0 0,-1 1 1,1-1-1,-1 1 0,-8 12-893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17676,'6'-13'2016,"-1"5"-1296,5 10-232,-2 12 945,0 13-465,2 9-152,0 9-352,0 5-120,0 0-120,-1 0-128,0-10-264,-2-5-200,-2-17-368,0-9-344,-4-19 832,-4-10-200,-2-19-200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16836,'-4'-13'2488,"4"6"-1416,0 1-464,0 1 2505,6 0-2001,2 1-263,2 1-537,2 0-272,-1-2-777,4 2-431,-3-2 936,0 2-200,4 5-160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15907,'2'-2'5949,"-10"11"-3999,-1 9-1183,0 1 0,-6 21-1,12-31-707,1 0 0,-1 0 0,2 1 0,-1-1 0,1 1 0,1 16 0,0-25-56,0 1 1,1-1-1,-1 0 0,1 1 1,-1-1-1,1 0 0,0 0 0,-1 0 1,1 0-1,0 1 0,0-1 1,-1 0-1,1 0 0,0 0 1,0-1-1,0 1 0,0 0 1,1 0-1,-1 0 0,0-1 1,0 1-1,0-1 0,1 1 0,-1-1 1,0 1-1,0-1 0,1 0 1,-1 0-1,0 1 0,2-1 1,6 1 0,0-1 0,1 0 1,11-1-1,-12 0 9,9 0-8,-1 0 0,1 1-1,0 1 1,-1 1 0,20 4-1,-33-5 4,-1 0-1,0-1 1,0 1-1,0 1 1,1-1-1,-1 0 1,0 1-1,-1-1 1,1 1-1,0 0 0,0 0 1,-1 0-1,1 0 1,-1 1-1,0-1 1,1 1-1,-1-1 1,0 1-1,-1 0 1,1 0-1,0 0 1,-1 0-1,0 0 1,1 0-1,-1 0 1,-1 0-1,1 1 0,0-1 1,-1 0-1,1 1 1,-1-1-1,0 0 1,0 1-1,-1 5 1,0-3 58,0 0 1,-1 0 0,0 1-1,1-1 1,-2-1 0,1 1 0,-1 0-1,0-1 1,0 1 0,0-1-1,-1 0 1,-4 5 0,5-7-58,0 0 0,0 0 0,0 0 0,-1 0 1,1-1-1,-1 0 0,0 1 0,0-1 0,1-1 1,-1 1-1,-1 0 0,1-1 0,0 0 0,0 0 1,0 0-1,-1-1 0,1 1 0,-6-1 0,8 0-106,0-1 0,0 1 0,-1-1 0,1 1 0,0-1-1,0 1 1,0-1 0,0 0 0,0 0 0,0 0 0,0-1-1,0 1 1,0 0 0,0-1 0,1 1 0,-1-1 0,-2-2-1,0-1-76,1-1-1,-1 1 1,1-1-1,-5-11 0,-2-10-437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1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13923,'-2'3'1899,"-18"25"290,15-15-2115,0 1 1,1 0-1,0 0 1,1 0-1,1 0 1,0 1-1,1-1 1,0 1-1,1-1 1,1 1 0,1-1-1,0 0 1,0 1-1,2-1 1,0 0-1,0-1 1,1 1-1,1-1 1,8 14 0,-13-24-1239,-2-4 232,-7-10-426,-10-20-634,-2-13 105,5 12 1339,-22-37 0,35 66 853,0 1-1,0-1 1,-1 1 0,1-1-1,-1 1 1,0 0-1,-4-2 1,7 3-210,-1 1 1,1 0-1,0 0 0,-1-1 0,1 1 1,0 0-1,-1 0 0,1 0 1,-1 0-1,1 0 0,0 0 0,-1-1 1,1 1-1,-1 0 0,1 0 1,0 0-1,-1 0 0,1 0 0,-1 1 1,1-1-1,0 0 0,-1 0 1,1 0-1,-1 0 0,1 0 0,-1 1 5,1 0-1,0 0 1,0-1-1,0 1 1,-1 0-1,1-1 1,0 1-1,0 0 1,0 0-1,0-1 1,0 1-1,0 0 1,0 0-1,1-1 1,-1 1-1,0 0 1,0 0-1,1-1 1,0 2-1,-1 0-40,1-1 0,0 0 0,0 1 0,0-1 0,-1 0 0,1 0 0,1 0 0,-1 0 0,0 0 0,0 0 0,0 0 0,1 0 0,-1 0 0,0 0 0,1-1 0,-1 1 0,0 0 0,1-1 0,-1 0-1,1 1 1,-1-1 0,1 0 0,-1 1 0,1-1 0,-1 0 0,1 0 0,0 0 0,-1-1 0,1 1 0,1 0 0,4-1-87,0-1-1,0 1 1,0-1-1,13-6 1,-15 6-94,0 0 0,0 0 0,0 0 0,0 0 1,0 1-1,1-1 0,-1 2 0,0-1 0,0 0 0,1 1 0,-1 0 0,8 1 1,7 6-314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17300,'-12'6'541,"1"0"1,0 2-1,0-1 1,1 1-1,0 1 1,1 0-1,0 0 1,-12 15-1,3 1 103,0 1 0,-19 37 0,32-55-621,1 1-1,0-1 0,0 1 1,0 0-1,1 1 0,1-1 1,-1 0-1,-1 20 1,4-28-45,0 0 1,0 0-1,0 0 1,0 1-1,0-1 1,1 0 0,-1 0-1,0 0 1,1 1-1,-1-1 1,1 0-1,-1 0 1,1 0 0,-1 0-1,1 0 1,0 0-1,-1 0 1,1 0-1,0 0 1,0-1 0,0 1-1,0 0 1,0 0-1,0-1 1,0 1 0,0 0-1,0-1 1,0 1-1,0-1 1,0 0-1,1 1 1,-1-1 0,0 0-1,0 1 1,0-1-1,0 0 1,1 0-1,-1 0 1,0 0 0,2-1-1,6 1-129,0-2-1,0 1 1,0-1-1,11-4 1,-11 3 63,0 0 59,-1 1 0,1 0 0,-1 1 0,1-1-1,0 2 1,0-1 0,-1 1 0,11 2-1,-15-2 45,0 2-1,1-1 1,-1 0 0,0 1-1,0 0 1,0-1-1,0 2 1,0-1-1,-1 0 1,1 1-1,-1 0 1,1 0-1,-1 0 1,0 0 0,0 0-1,0 1 1,4 7-1,-1-2 79,-1 1 0,-1 0 0,0 1 0,0-1 0,-1 1 0,0 0 0,0 0 0,-2 0 0,1 0 0,-1 0 0,-1 0 0,-2 22 0,2-23 10,-2 0 1,0 0-1,0 0 0,0 0 1,-1-1-1,-1 1 0,0-1 1,0 0-1,0 0 1,-1-1-1,-1 1 0,0-1 1,0 0-1,-11 11 0,16-18-117,0 1 0,0-1 0,-1 0 0,1 0 0,0 0 0,-1 0 0,1 0 0,-1-1 0,1 1 0,-1 0 0,1-1 0,-1 1 0,1-1 0,-1 1 0,-2-1 0,3 0-28,0 0 0,0 0 0,1 0 0,-1-1 0,0 1-1,1 0 1,-1-1 0,0 1 0,1 0 0,-1-1 0,1 1-1,-1-1 1,0 1 0,1-1 0,-1 1 0,1-1 0,-1 1-1,1-1 1,0 0 0,-1 1 0,1-1 0,0 0 0,-1 1-1,1-2 1,-2-2-81,1-1-1,1 0 1,-1 1-1,0-1 0,1 0 1,0 1-1,0-1 1,0 0-1,2-6 1,7-26-412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136 242 19180,'5'23'1019,"0"0"-1,-2 0 1,1 46 0,-3-38-109,6 35 1,-1-50-949,-6-16 21,0 1-1,0-1 1,0 0-1,0 0 1,0 0-1,1 0 1,-1 0-1,0 0 1,0 0 0,0 0-1,0 0 1,1 0-1,-1 0 1,0 0-1,0 0 1,0 0 0,0 0-1,1 0 1,-1 0-1,0 0 1,0 0-1,0 0 1,0 0 0,1 0-1,-1 0 1,0 0-1,0 0 1,0 0-1,0 0 1,1 0 0,-1 0-1,0 0 1,0 0-1,0-1 1,0 1-1,0 0 1,0 0 0,1 0-1,-1 0 1,0 0-1,0 0 1,0-1-1,0 1 1,1-3-161,1 1-1,-1 0 1,0-1 0,-1 0-1,1 1 1,0-1 0,-1 0-1,1 1 1,-1-6-1,-1-12-820,0 0 0,-2-1 0,0 1-1,-1 0 1,-2 1 0,1-1-1,-12-21 1,-66-128-1974,65 138 3216,-9-17 817,14 17 2763,24 38 271,15 16-2956,-18-16-1273,0-1-1,0 1 1,1-2 0,0 1-1,0-1 1,0 0-1,0-1 1,1 0 0,0-1-1,0 0 1,14 2 0,8-2-355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4 134 15859,'-2'97'4494,"0"-66"-2601,3 41 1,2-59-1496,2-10-195,11-16-180,-15 12-31,1-1 0,-1 1 1,0 0-1,0-1 0,1 1 0,-1 0 0,1 0 1,-1 0-1,1 0 0,-1 0 0,1 0 0,0 0 1,-1 1-1,1-1 0,0 0 0,-1 1 0,1 0 1,0-1-1,3 1 0,-2 1 6,-1 0-1,1 1 1,-1-1 0,0 1-1,1-1 1,-1 1-1,0 0 1,0 0 0,0 0-1,0 0 1,0 0 0,2 4-1,19 34 8,-15-26-6,12 24 102,24 59 0,-37-79 40,-1-1-1,-1 1 1,-1 0-1,-1 1 1,0-1-1,0 21 1,-3-35-85,-1 0 0,1 0 0,-1 0 0,0-1 1,0 1-1,0 0 0,0 0 0,-1-1 0,0 1 0,1 0 0,-4 3 0,5-6-40,-1 0-1,0 0 0,0 0 0,1 0 0,-1 0 0,0-1 0,0 1 0,0 0 0,0 0 0,0-1 0,0 1 0,0 0 0,0-1 0,-1 1 0,1-1 0,0 0 0,0 1 0,0-1 1,-1 0-1,1 0 0,0 1 0,0-1 0,-1 0 0,1 0 0,0-1 0,0 1 0,0 0 0,-1 0 0,1 0 0,0-1 0,0 1 0,0-1 0,0 1 0,-1-1 0,1 1 0,0-1 1,0 0-1,0 1 0,0-1 0,-1-2 0,-3-1-31,1 0-1,0-1 1,0 1 0,1-1 0,-1 0 0,1-1 0,0 1-1,0 0 1,1-1 0,0 0 0,0 1 0,0-1-1,-2-11 1,2-1-89,-1 0 0,2 0 0,1-26 0,2 12 11,2 0 0,1 0 0,1 1 0,2-1 0,1 2 0,1-1 0,2 1 0,27-50 0,-35 73 92,0 1 0,0 0 0,1 0 0,-1 0 0,1 0 0,10-8 0,-13 13 3,-1 1 0,0-1 0,0 0 0,0 0 0,0 1 0,1-1 0,-1 1 0,0 0 0,1-1 0,-1 1 0,0 0 0,1 0 0,-1-1 0,0 1 0,1 0 0,-1 0 0,2 1 0,-1 0 2,0-1 0,0 1-1,-1 0 1,1 0-1,0 0 1,-1 0-1,1 0 1,-1 0-1,1 1 1,-1-1-1,0 0 1,0 1-1,1-1 1,-1 1-1,0 0 1,1 1-1,4 9 36,0 1-1,8 23 1,-10-24 11,1 0 1,0-1-1,11 20 1,-16-31-44,1 1 1,-1 0-1,1-1 1,-1 1-1,0 0 1,1-1-1,-1 1 1,1-1-1,-1 1 1,1 0-1,0-1 1,-1 0-1,1 1 1,-1-1-1,1 1 1,0-1-1,-1 0 0,1 1 1,0-1-1,0 0 1,-1 0-1,1 0 1,0 1-1,0-1 1,-1 0-1,1 0 1,1 0-1,-1-1 3,0 1-1,0-1 1,0 0-1,0 1 1,0-1-1,0 0 1,0 0-1,0 0 1,0 0-1,-1 0 1,1 0-1,0 0 1,-1 0-1,1 0 1,0-1-1,4-8 33,-2-1-1,1 1 1,1-12 0,-3 17-26,31-158 254,-12 291-180,-20-123-85,0 1 5,0-1 0,0 0 0,0 0 0,1 0 0,0-1 0,0 1 0,0 0 0,0-1 0,1 1 0,0-1 0,-1 0 0,2 0 0,-1 0 0,4 4 0,-6-8-2,0 1 0,0 0 0,-1-1 0,1 1 0,0-1 0,0 0 0,0 1-1,0-1 1,0 0 0,0 0 0,0 1 0,0-1 0,0 0 0,0 0 0,0 0 0,0 0 0,0 0 0,0 0 0,0-1 0,0 1-1,0 0 1,0 0 0,2-1 0,-1-1 6,0 1 0,1-1 0,-1 1 0,0-1-1,0 0 1,0 0 0,0 0 0,3-4 0,1-4 24,1 0 0,-2-1 0,6-11 0,9-29 135,20-80 0,-28 87-147,-8 67-6,-4 43 38,13 98 0,-7-140-350,-5-24 259,-1-1 0,0 1 0,1 0 1,-1-1-1,0 1 0,1 0 0,-1-1 0,0 1 1,1-1-1,-1 1 0,0 0 0,0-1 1,0 1-1,1-1 0,-1 1 0,0-1 0,0 1 1,0-1-1,0 1 0,0-1 0,0 1 1,0-1-1,0 1 0,0-1 0,3-49-389,-8-51 4,1 41-3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18300,'0'11'1880,"2"6"-1536,-1-4-856,1-4 1857,2-1-1169,0-2-104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70 15467,'0'-5'239,"-1"1"1,0-1-1,0 1 0,0 0 0,0-1 0,-1 1 0,0 0 1,0 0-1,0 0 0,0 0 0,-5-6 0,6 9-161,0 0 0,-1 0 1,1 0-1,0 0 0,0 0 0,-1 0 0,1 0 0,0 0 0,-1 1 0,1-1 0,-1 0 1,1 1-1,-1 0 0,1-1 0,-1 1 0,1 0 0,-1-1 0,0 1 0,1 0 0,-1 0 0,1 0 1,-1 1-1,0-1 0,1 0 0,-1 1 0,1-1 0,-1 1 0,1-1 0,-1 1 0,1 0 1,0-1-1,-1 1 0,1 0 0,0 0 0,-1 0 0,-1 2 0,-2 2 108,-1 0 1,1 1-1,1-1 0,-1 1 0,1 0 0,0 1 1,0-1-1,1 1 0,0-1 0,0 1 0,-2 8 1,-2 9 92,1 0 0,-3 26 1,3-4-72,3-1 0,2 1 0,2 0 0,11 82 0,2-52 81,3-1 0,28 77 0,-35-125-225,1-1 1,20 33-1,-25-47-27,-10-17 0,-11-19-44,-7-20-152,2-1 0,1 0 0,-14-58 0,33 102 159,-2-5-35,0 0 0,1 0 1,0-1-1,0-10 1,1 16 31,0 1 1,0-1 0,0 0 0,0 0-1,0 1 1,0-1 0,0 0-1,1 1 1,-1-1 0,0 0 0,0 0-1,1 1 1,-1-1 0,0 0 0,1 1-1,-1-1 1,1 1 0,-1-1 0,1 0-1,-1 1 1,1-1 0,-1 1-1,1-1 1,0 1 0,-1 0 0,1-1-1,-1 1 1,1 0 0,0-1 0,0 1-1,-1 0 1,1 0 0,0-1-1,-1 1 1,1 0 0,0 0 0,0 0-1,-1 0 1,1 0 0,0 0 0,0 0-1,-1 0 1,1 1 0,0-1 0,0 0-1,-1 0 1,1 1 0,0-1-1,0 1 1,36 12-28,-26-8 14,0-1 0,0 0 1,21 3-1,-29-6 13,1-1 0,0 0 0,-1 0 0,1 0 1,0 0-1,-1 0 0,1-1 0,0 0 0,-1 0 0,1 0 0,-1 0 0,1-1 0,-1 1 0,0-1 0,1 0 0,3-3 0,1-2 3,-1 0-1,0 0 0,0-1 0,-1 0 0,0 0 0,0-1 0,-1 1 0,0-1 0,-1-1 0,0 1 0,6-19 0,-1-5 35,-1-1 0,3-38 0,-4 13 138,0 123 250,-7-59-407,2 47 186,2-1 0,18 89 0,-20-135-173,-1 0-1,1 1 0,0-1 0,0 0 1,4 5-1,-6-10-25,0 1 0,1-1 0,-1 1-1,0-1 1,1 0 0,-1 1 0,1-1 0,-1 1 0,0-1 0,1 0-1,-1 1 1,1-1 0,-1 0 0,1 0 0,-1 1 0,1-1-1,-1 0 1,1 0 0,-1 0 0,1 0 0,-1 0 0,2 0 0,-1 0-8,-1 0 0,1-1-1,0 1 1,0 0 0,-1-1 0,1 1 0,0-1 0,0 0 0,-1 1 0,1-1 0,-1 1 0,1-1 0,0 0 0,-1 0 0,1 1 0,-1-1 0,0 0 0,1 0 0,-1 0 0,5-12-186,-1 0-1,0 0 1,-1 0 0,-1 0 0,0 0 0,-1-1-1,-1-19 1,1 24 144,-1-30-279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21317,'2'-4'2064,"-2"6"-1344,-3 3-336,-2 1 1177,3 1-505,0-2-936,2-3-488,-6-2 296,6-3-344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36 16868,'10'-22'2115,"-10"21"-2074,0 1 0,0 0 0,0-1 0,0 1 0,1 0 0,-1-1-1,0 1 1,0-1 0,0 1 0,0 0 0,0-1 0,0 1 0,-1-1 0,1 1 0,0 0 0,0-1 0,0 1 0,0 0 0,0-1 0,0 1 0,-1-1 0,1 1 0,0 0 0,0-1 0,0 1 0,-1 0 0,1 0-1,0-1 1,-1 1 0,1 0 0,0 0 0,-1-1 0,1 1 0,0 0 0,-1 0 0,1 0 0,0-1 0,-1 1 0,1 0 0,0 0 0,-1 0 0,1 0 0,-1 0 0,1 0 0,0 0 0,-1 0 0,1 0 0,-1 0-1,1 0 1,0 0 0,-1 0 0,1 0 0,-1 0 0,1 1 0,-2-1 73,1 1 0,0-1 0,-1 1 1,1 0-1,0-1 0,0 1 0,0 0 0,-1 0 0,1 0 0,0 0 0,0 0 0,0 0 0,1 0 0,-1 0 1,0 0-1,0 0 0,0 0 0,1 1 0,-2 1 0,-8 30 486,9-29-506,-3 11-34,1 0 0,1 0 1,1 0-1,0 0 0,1 0 1,0 0-1,5 26 0,-4-32-62,1-1 1,0 0-1,1 1 0,-1-1 0,2 0 1,-1 0-1,1 0 0,0-1 0,1 0 0,0 1 1,0-1-1,0-1 0,1 1 0,12 10 1,-15-15-59,-1 0 1,1 0 0,-1-1-1,1 0 1,-1 1 0,1-1-1,0 0 1,0 0 0,-1 0-1,1-1 1,0 1 0,0-1-1,0 1 1,0-1 0,0 0-1,0 0 1,0 0 0,0-1-1,0 1 1,-1-1 0,1 1-1,0-1 1,5-2-1,-2-1-59,1 1 0,-1-1 0,0-1-1,0 1 1,0-1 0,0 0-1,-1 0 1,7-9 0,15-21-357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61 444 17756,'-14'35'1079,"3"0"0,0 0-1,3 2 1,-8 68 0,16-104-1068,0-1 1,-1 1-1,1 0 0,0 0 0,0 0 0,0-1 0,0 1 0,0 0 0,0 0 0,0 0 1,0 0-1,1-1 0,-1 1 0,0 0 0,0 0 0,1 0 0,-1-1 0,0 1 0,1 0 1,-1-1-1,1 1 0,-1 0 0,1-1 0,-1 1 0,2 1 0,-1-3-7,0 1 0,0 0 0,0 0-1,-1 0 1,1-1 0,0 1 0,0-1 0,0 1-1,-1 0 1,1-1 0,0 1 0,0-1-1,-1 0 1,1 1 0,0-1 0,-1 0 0,1 1-1,0-2 1,28-39-38,-29 40 38,14-23-15,21-34 4,-32 54 16,0 0 0,0 0 1,0 1-1,0-1 0,1 1 1,0 0-1,-1 0 0,1 0 0,0 0 1,8-3-1,-10 5 5,0 1 0,1-1 0,-1 1 0,0 0 0,0 0 0,0 0 0,0 0 0,0 0 0,1 0 0,-1 1 0,0-1 0,0 0 0,0 1 0,0 0 0,0 0 0,0-1 0,0 1 0,0 0 0,-1 1 0,1-1 0,0 0 0,0 0 0,1 3 0,5 3 80,-1 1-1,0 0 0,9 12 1,-9-10-5,-6-9-84,3 6 72,1-1 1,0 0-1,1 0 0,-1-1 0,12 9 0,-15-13-64,-1 0-1,1 0 1,0 0-1,-1 0 1,1-1-1,0 1 0,-1-1 1,1 1-1,0-1 1,0 0-1,0 1 1,-1-1-1,1 0 0,0 0 1,0 0-1,0-1 1,-1 1-1,1 0 1,0-1-1,0 1 1,-1-1-1,1 1 0,0-1 1,-1 0-1,1 0 1,-1 0-1,1 0 1,-1 0-1,1 0 0,-1 0 1,0 0-1,2-2 1,8-10 23,-1 0 0,0-1 0,-1 0 0,0 0 0,-1-1 0,7-20 0,-6 16-30,0 0 1,1 0-1,15-18 0,-25 35-10,1 1 0,0-1 0,0 1 0,1 0 0,-1 0 0,0 0 0,0 0 0,1 0 0,-1 0 0,0 0 0,1 0 0,-1 0 0,1 0 0,-1 1 0,4-2 0,-5 2 1,1 0 0,0 0 0,0 1 1,0-1-1,0 0 0,-1 0 0,1 0 0,0 1 1,0-1-1,0 0 0,-1 1 0,1-1 0,0 0 0,-1 1 1,1-1-1,0 1 0,-1-1 0,1 1 0,0 0 1,-1-1-1,2 2 0,1 4-13,0 0 1,0 0-1,0 1 1,0-1-1,2 12 0,-2-9 5,5 19-32,-4-11 37,2 0-1,7 16 1,-13-32 9,0 0-1,1 0 1,-1 0 0,1 0 0,-1-1 0,1 1 0,-1 0 0,1 0-1,-1-1 1,1 1 0,0 0 0,-1-1 0,1 1 0,0-1 0,0 1 0,-1-1-1,1 1 1,0-1 0,0 1 0,0-1 0,1 1 0,-1-1-1,0 0 0,-1-1 1,1 1-1,0 0 0,0 0 1,-1 0-1,1-1 0,0 1 0,0-1 1,-1 1-1,1 0 0,0-1 1,-1 1-1,1-1 0,-1 1 1,1-1-1,-1 0 0,1 1 1,0-2-1,3-3 8,-1-1 0,0 0 1,0 0-1,-1 1 0,3-8 0,7-28 35,-2 0 0,7-61-1,-1-88 91,-14 160-132,6-104-65,-10 235 8,2 76 193,2-138-49,1 0 0,14 58 0,-4-56 7,-12-39-96,-1-1 0,1 1 0,0-1 0,0 1 0,0-1 0,0 1 0,0-1 0,0 0 0,0 1 0,0-1 0,0 0 0,1 0 0,-1 0 0,0 0 0,1 0 0,-1 0 0,1 0 0,-1-1 1,1 1-1,0 0 0,2 0 0,-3-1-9,-1 0 0,1 0 1,0 0-1,-1 0 0,1 0 1,-1 0-1,1 0 0,-1 0 1,1 0-1,-1 0 0,1 0 1,-1 0-1,1 0 1,-1-1-1,1 1 0,-1 0 1,1 0-1,-1-1 0,0 1 1,1 0-1,-1-1 0,1 1 1,-1 0-1,0-1 0,1 1 1,-1-1-1,0 1 1,1 0-1,-1-1 0,0 1 1,1-1-1,-1-1-17,0 1-1,0-1 1,1 1-1,-1-1 1,0 0-1,0 1 1,-1-1 0,1 1-1,0-1 1,-1-2-1,-16-34-438,3 19 422,-1 1 0,-1 0 0,-1 1 0,-35-29 0,38 34 382,13 7 189,8 1-296,17-1-287,-17 4-27,-7 1 57,11-2-210,-1 0 0,1 0 0,-1-1 0,0 0-1,0-1 1,0 0 0,-1-1 0,1 0 0,8-7 0,9-15-254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14555,'4'23'1260,"-1"1"0,-1-1 0,-1 1 0,-3 39 0,0 26 1194,4-46-1781,2 0 0,2 0 0,2 0 0,2-1 0,21 61 0,-28-96-654,-1 0 0,1-1 0,0 1 0,0-1 0,1 0 0,0 0 0,0 0 0,1 0 0,-1-1 1,7 6-1,-11-12-27,0 1 1,0 0-1,0 0 1,0 0-1,0-1 1,-1 1-1,1 0 1,0 0 0,0 0-1,0-1 1,0 1-1,0 0 1,0 0-1,0 0 1,0-1 0,0 1-1,1 0 1,-1 0-1,0 0 1,0-1-1,0 1 1,0 0-1,0 0 1,0 0 0,0 0-1,0-1 1,0 1-1,1 0 1,-1 0-1,0 0 1,0 0 0,0 0-1,0-1 1,1 1-1,-1 0 1,0 0-1,0 0 1,0 0 0,0 0-1,1 0 1,-1 0-1,0 0 1,0 0-1,0 0 1,1 0-1,-1 0 1,0 0 0,0 0-1,1 0 1,-1 0-1,0 0 1,0 0-1,0 0 1,1 0 0,-1 0-1,0 0 1,0 0-1,0 0 1,0 0-1,1 0 1,-1 0-1,0 1 1,0-1 0,0 0-1,1 0 1,-6-16-360,-20-34-743,-2 1 1,-43-59-1,45 71 1325,27 38-140,0 0-1,0 0 1,0-1-1,0 1 1,0 0 0,1-1-1,-1 0 1,0 1-1,0-1 1,0 0-1,4 0 1,33-2-252,-27 0-167,0-2 1,0 1 0,-1-2 0,1 1-1,-1-2 1,0 1 0,17-12 0,-2-2-1221,41-37 0,-52 42 953,23-27 1,-50 77 3874,6-21-2726,0 0 0,0 0-1,2 1 1,0-1-1,0 1 1,2 0 0,0 0-1,0 29 1,2-43-491,0 0 0,0-1 0,1 1 0,-1 0 0,0 0 0,1-1 0,-1 1 1,1 0-1,-1-1 0,1 1 0,0 0 0,0-1 0,0 1 0,0-1 0,0 1 0,0-1 0,0 0 1,2 3-1,-2-4-21,0 1 1,1-1-1,-1 0 1,0 0-1,0 1 0,0-1 1,0 0-1,0 0 1,0 0-1,0 0 1,0 0-1,0 0 1,0-1-1,1 1 1,-1 0-1,0 0 1,0-1-1,0 1 1,0-1-1,0 1 1,1-2-1,5-3 39,-1 1 0,1-2 0,-1 1-1,0-1 1,-1 0 0,7-9 0,0 0-15,-2 0 0,0-1 0,0-1 0,-1 0 0,-1 0 0,-1 0 0,-1-1 0,0 0 0,-1-1 1,3-28-1,-7 45-58,-1-1 0,0 1 1,0-1-1,0 1 1,0-1-1,0 1 1,-1 0-1,1-1 0,-1 1 1,0-1-1,1 1 1,-1 0-1,0 0 1,0-1-1,-1 1 0,1 0 1,0 0-1,-1 0 1,1 0-1,-1 1 1,0-1-1,1 0 0,-1 1 1,-3-3-1,3 3-58,-1 0 0,1 0-1,-1 0 1,1 1 0,-1-1-1,0 1 1,1 0 0,-1-1-1,0 1 1,1 0 0,-1 1-1,0-1 1,1 0 0,-1 1-1,0 0 1,1-1 0,-1 1 0,1 0-1,-1 0 1,1 0 0,-4 3-1,-4 2-342,0 0 0,-1 1 1,2 1-1,-14 12 0,13-8-286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229 130 15363,'0'-3'190,"1"0"-1,-1 1 1,0-1 0,-1 0-1,1 1 1,0-1-1,-1 1 1,1-1-1,-1 0 1,0 1 0,0-1-1,0 1 1,0 0-1,-1-1 1,1 1-1,-3-4 1,3 5-80,-1 0 0,1 0-1,-1 0 1,1 0 0,-1 1 0,1-1-1,-1 0 1,1 1 0,-1-1 0,0 1-1,1-1 1,-1 1 0,0 0 0,0-1-1,1 1 1,-1 0 0,0 0 0,1 1-1,-1-1 1,0 0 0,0 0 0,1 1-1,-1-1 1,0 1 0,1 0 0,-1-1 0,-1 2-1,-5 3 122,0-1 1,0 1-1,1 1 0,0-1 0,0 1 0,0 1 0,1-1 0,0 1 0,0 0 0,1 0 0,-6 10 1,-2 5 0,2 0 0,-17 43 0,20-43-165,2 0 0,-7 32-1,12-46-59,0 0-1,0 0 0,1 1 1,0-1-1,0 0 0,1 0 1,0 1-1,0-1 0,1 0 0,3 8 1,-5-15-7,1 1 1,-1-1-1,0 0 1,1 0 0,0 0-1,-1 1 1,1-1-1,0 0 1,-1 0-1,1 0 1,0 0-1,0 0 1,0 0 0,0-1-1,0 1 1,0 0-1,0 0 1,0-1-1,0 1 1,0 0-1,1-1 1,-1 1 0,0-1-1,0 0 1,2 1-1,-1-1 2,0 0-1,0-1 0,0 1 1,0-1-1,0 1 0,0-1 1,0 0-1,-1 1 0,1-1 1,0 0-1,0 0 0,-1-1 1,1 1-1,2-2 0,4-5 4,-1 0 0,0 0 0,0 0 0,0-1 0,5-10 0,5-13 15,-2-1 0,-1-1 1,-1 0-1,8-37 0,19-140 264,-40 224-237,1 1 0,0-1 0,4 23 0,1-3-16,-4-19-40,22 136 124,-19-130-178,0-1 0,2 0 1,0 0-1,1 0 0,15 26 0,-20-40-45,0-1 0,0 0-1,1 1 1,0-1 0,-1 0-1,1-1 1,1 1 0,7 5-1,-10-8 107,-1-1 0,0 1 0,1 0-1,-1-1 1,1 1 0,-1-1 0,0 1-1,1-1 1,-1 0 0,1 0 0,-1 1 0,1-1-1,-1 0 1,1 0 0,-1-1 0,1 1-1,-1 0 1,1 0 0,-1-1 0,1 1 0,-1-1-1,1 1 1,-1-1 0,0 0 0,1 1-1,-1-1 1,0 0 0,0 0 0,1 0 0,-1 0-1,0 0 1,0 0 0,0 0 0,0-1-1,1-1 1,10-21-252,-4-8-108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15003,'0'-3'1481,"-1"-3"-1073,2-4-96,3-1 512,5-4-232,2 2-88,4 1-168,3 0-32,5 3-184,-3 4-104,5 6-208,1 5-168,-2 5-280,-1 1-120,-2-2 504,-2 0-152,0-9-72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17140,'10'-13'1175,"-4"12"6,-2 24 803,-3-9-1469,9 53 590,3-1 1,34 100-1,5-25-556,-40-115-475,0 0 0,2 0 0,21 28 0,-9-26-193,-26-27 49,1 0 1,0 0 0,0 0-1,0 0 1,0-1-1,0 1 1,0 0-1,0-1 1,0 1 0,0 0-1,0-1 1,0 1-1,0-1 1,0 0 0,1 1-1,-1-1 1,0 0-1,0 0 1,0 0-1,1 0 1,-1 0 0,0 0-1,0 0 1,0 0-1,1 0 1,-1 0 0,1-1-1,-1 0-52,0 0-1,0-1 1,0 1 0,-1 0-1,1 0 1,-1-1 0,1 1-1,-1 0 1,1-1 0,-1 1-1,0-1 1,1 1 0,-1 0-1,0-4 1,1-2-295,1-11-299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0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1 714 20500,'1'-3'713,"1"0"0,-1 0 0,1 0 0,0 1 0,0-1 0,0 0 0,4-3 0,7-9-61,-8 8-591,0-1 1,-1 0-1,1 0 0,-1 0 0,5-17 0,-8 21-57,0-1 1,0 1-1,0-1 0,0 1 1,0-1-1,-1 1 1,0-1-1,0 1 0,0-1 1,-1 0-1,0 1 1,0-1-1,-2-6 1,3 10-6,0 0 1,0 1-1,0-1 1,-1 1-1,1-1 1,0 1-1,0-1 1,-1 0-1,1 1 1,0-1-1,-1 1 1,1-1-1,-1 1 1,1 0-1,-1-1 1,1 1-1,-1-1 1,1 1-1,-1 0 1,1-1-1,-1 1 1,1 0-1,-1 0 1,1-1-1,-1 1 1,0 0-1,1 0 1,-1 0 0,1 0-1,-1 0 1,0 0-1,-1 0-1,1 1-1,0-1 1,0 1 0,0 0-1,0-1 1,0 1 0,0 0-1,0 0 1,0 0-1,0 0 1,1 0 0,-1 0-1,0 0 1,0 1 0,-3 5-8,0 0 1,1 0 0,0 0-1,-2 9 1,1-1-1,2 0-1,0 0 1,1 0-1,0 1 1,1-1-1,1 0 1,1 1-1,0-1 1,1 0 0,0 0-1,1-1 1,11 27-1,-14-39 9,0 0-1,0-1 0,0 1 1,0 0-1,0 0 1,0-1-1,0 1 0,1-1 1,-1 1-1,1-1 1,-1 0-1,1 1 0,0-1 1,-1 0-1,1 0 1,0 0-1,2 1 0,-3-2 2,1 0-1,-1 0 1,1 0 0,-1 0-1,0 0 1,1 0-1,-1 0 1,0-1 0,1 1-1,-1 0 1,0-1-1,1 1 1,-1-1 0,0 0-1,0 1 1,0-1-1,1 0 1,-1 0 0,1-1-1,5-5-3,0 0-1,0-1 1,-1 0-1,-1-1 1,8-12-1,-10 15 2,15-25-10,-7 9-17,19-26 0,-26 43 20,-1 0 0,1 1 0,1-1 0,-1 1 0,0 0 0,1 0 0,0 0 0,0 1 0,0-1 0,8-3 0,-10 6 4,-1 1 0,0-1 1,0 1-1,1-1 1,-1 1-1,0 0 0,1 0 1,-1 0-1,1 0 0,-1 0 1,0 1-1,1-1 1,-1 1-1,0 0 0,0-1 1,1 1-1,-1 0 0,0 0 1,0 0-1,0 1 1,0-1-1,0 0 0,0 1 1,-1-1-1,1 1 0,0 0 1,-1 0-1,1-1 0,-1 1 1,3 4-1,4 7-11,-1 0 0,0 0 1,10 25-1,-11-23 13,1 5 14,11 22 33,-17-39-32,0-1 1,0 0-1,1 0 0,-1 0 0,1 0 0,-1 0 0,1 0 1,0 0-1,0-1 0,-1 1 0,1 0 0,1-1 1,2 2-1,-4-2-4,1-1 1,-1 0 0,0 0 0,0 0 0,0 0-1,1 0 1,-1 0 0,0 0 0,0 0-1,0 0 1,0-1 0,1 1 0,-1 0 0,0-1-1,0 1 1,0-1 0,0 1 0,0-1-1,0 0 1,0 1 0,0-1 0,0 0 0,0 0-1,0 1 1,0-1 0,-1 0 0,1 0-1,0 0 1,0-2 0,18-32 111,-18 33-115,7-20 21,-1 0-1,-1 0 1,0-1 0,-2 0 0,-1 0 0,0-37-1,-2 56-28,-1 3 2,0-1 0,0 1 1,0 0-1,0 0 0,0-1 0,0 1 0,0 0 1,0-1-1,-1 1 0,1 0 0,0 0 0,-1 0 0,1-1 1,-1 1-1,1 0 0,-2-1 0,2 2 1,0 0 0,0 0 0,-1 0 0,1 0-1,0 1 1,-1-1 0,1 0 0,0 0 0,0 0 0,-1 1 0,1-1-1,0 0 1,0 0 0,-1 1 0,1-1 0,0 0 0,0 0 0,0 1-1,0-1 1,0 0 0,-1 1 0,1-1 0,0 0 0,0 1 0,0-1-1,0 0 1,0 1 0,0-1 0,0 0 0,0 1 0,0-1 0,0 0-1,0 1 1,0-1 0,-1 16-34,1-9 22,1 0-1,0 1 0,1-1 0,-1 0 1,5 9-1,-5-14 15,0 0 0,-1 0 1,1 0-1,0-1 0,1 1 1,-1-1-1,0 1 0,0 0 0,1-1 1,-1 0-1,3 2 0,-3-2 3,0-1 0,-1 1 0,1-1 0,0 0 0,0 1 1,0-1-1,0 0 0,0 0 0,0 0 0,0 1 0,0-1 0,0 0 0,0 0 0,0-1 0,0 1 0,0 0 0,0 0 0,0 0 0,0-1 0,0 1 0,0 0 0,0-1 0,1 0 0,4-3 8,-1 1-1,-1-1 0,1 0 0,0 0 0,-1-1 0,0 1 1,0-1-1,0 0 0,-1 0 0,0-1 0,4-6 0,4-12 43,11-30 0,-21 50-49,6-13 22,-1 0-1,-1 0 0,0-1 1,-1 0-1,2-31 1,-9 33-4,3 15-21,0 1-1,0 0 1,0 0 0,0 0-1,0 0 1,0 0-1,-1 0 1,1-1 0,0 1-1,0 0 1,0 0-1,0 0 1,0 0 0,-1 0-1,1 0 1,0 0-1,0 0 1,0 0 0,0 0-1,-1 0 1,1 0-1,0 0 1,0 0 0,0 0-1,0 0 1,-1 0-1,1 0 1,0 0 0,0 0-1,0 0 1,-1 0-1,1 0 1,0 0 0,0 0-1,0 0 1,0 0-1,0 0 1,-1 0 0,1 0-1,0 1 1,0-1-1,-2 2 2,0 0 0,1-1-1,-1 2 1,1-1-1,0 0 1,-1 0 0,1 0-1,0 1 1,-1 2 0,-5 17 17,0 1 1,2 0 0,1 0 0,-3 34 0,6-40 12,1-1 0,1 0 1,0 0-1,1 0 0,1 0 0,0 0 1,7 19-1,-9-32-22,-1-1-1,1 0 1,0 1-1,0-1 1,0 0 0,0 0-1,1 0 1,-1 0-1,1 0 1,-1 0 0,1 0-1,-1-1 1,1 1 0,0-1-1,0 1 1,0-1-1,0 1 1,0-1 0,0 0-1,0 0 1,1 0-1,-1 0 1,5 1 0,-4-2-2,0 0 0,0-1 1,0 1-1,0 0 0,0-1 1,0 0-1,0 0 1,-1 0-1,1 0 0,0 0 1,0-1-1,-1 1 0,1-1 1,0 1-1,-1-1 1,0 0-1,5-4 0,6-8-5,0-1 1,-1 0-1,0 0 0,-2-1 0,1-1 0,12-28 0,-5 0-122,20-68-1,-27 75 46,-2-1 0,-2 1 0,-1-2 0,-2 1-1,-2 0 1,-3-50 0,0 81 65,0 0 0,-1 1 0,0 0 0,0-1 0,-3-7 0,4 14 9,1 0-1,-1 0 0,1 0 0,-1 0 0,1 1 0,-1-1 0,1 0 0,-1 0 0,0 0 1,1 1-1,-1-1 0,0 0 0,0 1 0,0-1 0,0 0 0,1 1 0,-1-1 0,-2 0 1,2 1-1,0 0 0,0 1 0,0-1 0,0 0 0,0 0 0,0 1 0,0-1 0,0 1 0,0-1 0,0 1 0,0-1 0,0 1 0,0-1 0,0 1 0,1 0 0,-1 0 0,0-1 1,0 1-1,1 0 0,-1 0 0,1 0 0,-1 0 0,0 1 0,-6 10 8,1 0 0,0 0 1,1 1-1,0 0 0,1 0 1,0 0-1,1 0 0,-2 24 1,1 1 83,4 72 0,1-87-41,1-2 0,1 1 0,1 0 0,1 0-1,1-1 1,16 37 0,-19-50-44,1-1 0,0 0 0,1 0 0,0 0 0,0-1 0,0 0 0,1 0 0,-1 0-1,10 7 1,-10-10-35,0 0-1,0 0 0,0-1 1,1 0-1,-1 0 0,0 0 0,1 0 1,-1-1-1,1 0 0,0 0 0,-1 0 1,1-1-1,0 0 0,10-1 1,-4-1-21,0 0 0,0-1 0,-1-1 0,13-5 0,7-3-127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1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78 385 17612,'0'0'60,"0"0"1,0-1-1,0 1 0,0 0 1,0-1-1,0 1 0,0 0 1,0-1-1,0 1 0,0 0 1,0-1-1,0 1 1,0 0-1,0-1 0,0 1 1,0 0-1,0-1 0,0 1 1,-1 0-1,1-1 1,0 1-1,0 0 0,0 0 1,0-1-1,-1 1 0,1 0 1,0 0-1,0-1 0,-1 1 1,1 0-1,0 0 1,0 0-1,-1-1 0,1 1 1,0 0-1,-1 0 0,1 0 1,-1 0-1,-14 4 1157,11-2-957,0 0 1,1 0-1,-1 0 0,1 1 0,-1 0 1,-4 5-1,4-2-96,1-1-1,0 1 1,0 0 0,0 1-1,1-1 1,0 0 0,0 1-1,1 0 1,0-1 0,-1 13-1,1-14-107,1 1 0,0-1 0,1 0 0,-1 0-1,1 1 1,0-1 0,0 0 0,1 0 0,-1 0 0,1 0-1,0 0 1,1 0 0,-1-1 0,4 6 0,-5-9-43,0 0 0,-1 0 0,1 0 0,0 0 0,0 0 0,0 0 0,0 0 0,0 0 0,0-1 0,0 1 0,0 0 0,0 0 0,1-1 0,-1 1 1,0-1-1,0 1 0,1-1 0,-1 0 0,0 1 0,1-1 0,-1 0 0,0 0 0,1 0 0,-1 0 0,0 0 0,1 0 0,-1 0 0,0 0 0,0-1 0,1 1 0,-1 0 0,0-1 0,0 1 0,1-1 1,-1 0-1,0 1 0,0-1 0,0 0 0,0 0 0,0 0 0,0 1 0,0-1 0,0 0 0,0 0 0,1-2 0,3-4 18,0 1-1,-1-1 0,0 0 1,0 0-1,0-1 1,2-8-1,2-10 54,-2 0 0,-1-1 0,-1 0 0,-1 0-1,-2 0 1,-2-31 0,3 65-80,-1-1 0,1 1 1,0 0-1,1-1 0,0 1 0,0-1 0,0 0 1,1 1-1,-1-2 0,1 1 0,1 0 0,-1-1 0,1 0 1,6 5-1,-10-9-3,1 0 0,-1 0 1,1 0-1,-1 0 0,0 0 1,1-1-1,0 1 1,-1-1-1,1 1 0,-1-1 1,1 1-1,-1-1 0,1 0 1,0 0-1,-1 0 0,1 0 1,0 0-1,-1 0 0,1-1 1,2 0-1,-1 0 2,-1 0 1,1 0-1,-1-1 0,0 1 1,0-1-1,0 0 0,0 1 1,0-1-1,0 0 0,0 0 1,2-4-1,3-5 9,-1 0 0,0-1 0,-1 1 0,5-15 1,-10 24-13,13-38 40,-2-1 0,-2 0 0,-2 0-1,-2-1 1,0-48 0,-3 158-75,9 69 0,22 91 360,-13-130-97,4-1 1,4 0 0,46 102-1,-59-163-209,-5-14-1,-1 0-1,-1 0 1,7 30 0,-15-51-15,0 0 0,1 0 0,-1-1-1,0 1 1,0 0 0,0 0 0,0 0 0,0 0 0,0-1 0,0 1 0,0 0 0,0 0 0,0 0-1,-1 0 1,1 0 0,0-1 0,-1 3 0,1-3-1,-1 0 0,1 0 0,-1 0 0,1 0 0,0 0 0,-1 0 0,1 0-1,-1 0 1,1 0 0,0 0 0,-1-1 0,1 1 0,0 0 0,-1 0 0,1 0 0,0 0 0,-1-1 0,1 1 0,0 0 0,-1 0-1,1 0 1,0-1 0,-1 1 0,1 0 0,0-1 0,0 1 0,-23-28 69,5 2-83,1-1 1,1 0-1,2-2 1,1 1-1,-17-55 1,25 68-133,2 0 1,-1-1 0,2 1-1,0-1 1,1 0 0,1 1-1,0-1 1,1 0 0,1 1 0,0-1-1,1 1 1,1 0 0,10-27-1,48-72-1433,-34 65 1165,5-10-146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40 167 13235,'-7'-167'6105,"-1"214"-1765,-3 11-3664,5-7-197,3-32-355,0 1-1,2-1 1,0 0 0,3 24-1,-2-43-120,0 1-1,0-1 0,0 1 1,0-1-1,0 1 0,0-1 1,0 1-1,0-1 0,0 0 1,0 1-1,1-1 0,-1 1 1,0-1-1,0 0 0,1 1 1,-1-1-1,0 0 0,0 1 1,1-1-1,-1 0 0,0 1 1,1-1-1,-1 0 0,0 0 1,1 1-1,-1-1 0,1 0 1,-1 0-1,0 0 0,1 1 1,-1-1-1,1 0 0,-1 0 1,1 0-1,-1 0 0,0 0 1,1 0-1,-1 0 0,1 0 1,-1 0-1,1 0 0,-1 0 1,0 0-1,1-1 0,-1 1 1,1 0-1,-1 0 0,0 0 1,1 0-1,-1-1 0,1 1 1,-1 0-1,1-1 0,21-17 37,-19 16-26,3-5-5,1 2 0,0-1 1,0 1-1,0 0 0,1 0 1,-1 1-1,1 0 0,13-4 0,-18 7-6,1 0 0,-1 1 0,0-1 0,1 1 0,0 0 0,-1 0 0,1 0 0,-1 0 0,1 1 0,-1-1 0,1 1-1,-1 0 1,0 0 0,1 0 0,-1 1 0,0-1 0,0 1 0,0 0 0,0 0 0,0 0 0,0 0 0,-1 0 0,1 1 0,3 3 0,1 2 37,0 2 1,0-1 0,-1 1-1,-1-1 1,1 2 0,-1-1 0,-1 1-1,0-1 1,-1 1 0,0 0 0,0 0-1,-1 1 1,-1-1 0,1 19 0,-2-12 122,-1 0 0,0 0 0,-1-1 0,-1 1 0,0 0 0,-2-1 0,0 0 0,-12 28 1,13-38-83,0 0 0,0 0 0,0 0 0,-1-1 0,0 0 0,0 0 0,-1 0 0,-11 9 1,15-13-98,0 0 1,-1-1-1,1 1 1,0-1-1,-1 0 1,1 0-1,-1 0 1,0 0-1,1 0 1,-1 0-1,0-1 1,1 1-1,-1-1 1,0 0-1,1 0 1,-1 0-1,0 0 1,0 0-1,1-1 1,-1 1-1,0-1 1,1 0-1,-1 0 1,0 0-1,1 0 1,-1 0-1,1 0 1,-5-4-1,2 1-195,-1-1 0,1 0-1,0-1 1,0 1-1,0-1 1,1 0 0,-7-12-1,-21-49-694,30 62 862,-15-40-566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1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21813,'5'-11'1912,"-1"4"-1368,-1-1-272,7 0 937,1-1-465,7-2-368,3-4-296,6 1-624,-1-2-289,3 0 1514,-2 4-793,-4 0-88,1-1-33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1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418 255 19164,'14'540'6801,"-14"-409"-6515,-2-120-1099,-1-31-1040,-22-112-2821,12 68 3247</inkml:trace>
  <inkml:trace contextRef="#ctx0" brushRef="#br0" timeOffset="1">276 129 17852,'-3'-5'275,"1"-1"1,-1 1 0,0-1-1,-1 1 1,1 0 0,-1 0-1,0 0 1,0 1 0,-5-5-1,7 8-194,1 0-1,-1 0 0,1 0 0,-1 0 0,1 0 1,-1 0-1,0 0 0,1 1 0,-1-1 0,0 1 1,0-1-1,0 1 0,1 0 0,-1 0 0,0 0 1,0 0-1,0 0 0,0 0 0,1 0 0,-1 0 1,0 1-1,0-1 0,0 1 0,1 0 0,-1-1 1,0 1-1,1 0 0,-1 0 0,1 0 0,-1 0 1,1 0-1,-1 0 0,1 0 0,0 1 0,-2 1 1,-4 5 100,1 0 0,0 0 0,0 1 0,1 0 1,1-1-1,-1 2 0,1-1 0,1 0 0,0 1 0,-3 13 1,4-14-140,0-1 1,1 1 0,0-1 0,1 1 0,-1-1 0,2 1-1,-1 0 1,1-1 0,1 1 0,-1-1 0,1 1 0,5 11 0,-6-18-35,-1-1 0,1 0 0,-1 0 0,1 0 0,-1 0 0,1 0 1,0 1-1,0-1 0,-1-1 0,1 1 0,0 0 0,0 0 1,0 0-1,0 0 0,0-1 0,0 1 0,0 0 0,0-1 0,1 1 1,-1-1-1,0 1 0,2 0 0,-2-2 1,0 1 0,0 0 1,1 0-1,-1 0 0,0-1 0,0 1 0,1-1 0,-1 1 1,0-1-1,0 1 0,0-1 0,0 0 0,0 0 1,0 1-1,0-1 0,0 0 0,0 0 0,1-1 0,2-3 17,0-1 0,0 1 0,-1-1 0,0 0 0,0 0 0,0 0 0,3-10 0,-2-1 31,0-1 0,-1-1 1,0 1-1,-1-27 0,-2 36-34,0-1 0,-1 1 0,0 0 0,-1-1 0,0 1 0,0 0 0,-1 0 0,0 0 0,-1 0 0,-7-13 0,10 20-19,-1-1 0,0 1 0,0-1 0,0 1 0,0 0 0,0-1 0,0 1 0,-1 0 1,1 1-1,-1-1 0,1 0 0,-1 1 0,0-1 0,1 1 0,-1 0 0,0 0 0,0 0 0,0 0 0,-6-1 1,6 2-3,-1 1 1,1-1-1,0 0 1,-1 1 0,1 0-1,0 0 1,-1 0 0,1 0-1,0 0 1,0 1 0,0-1-1,0 1 1,0 0 0,0 0-1,0 0 1,1 0 0,-5 5-1,-1 2-6,1 0-1,-1 1 1,2 0-1,0 0 1,0 1-1,1 0 1,0 0-1,1 0 1,0 1 0,0-1-1,2 1 1,-3 18-1,2-8-223,2-1-1,0 1 1,2 0-1,0-1 1,1 1-1,6 25 0,-3-29-443,11 31-1,-14-43 576,1 0-1,0 0 0,0 0 0,0-1 0,1 0 0,0 0 0,0 0 1,9 8-1,17 7-617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9:1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11 297 18068,'1'44'1768,"-1"-23"-887,1-1 0,3 25 0,-3-41-712,-1 0 0,1 0 0,0 0 0,1 0 0,-1 0 0,1 0 1,-1 0-1,1 0 0,0 0 0,1-1 0,-1 1 0,1-1 0,-1 0 0,1 0 0,0 0 0,4 3 0,-5-5-136,0 1 0,0-1 0,0 0 0,0 0 0,1-1 0,-1 1 0,0 0 0,0-1 0,1 1-1,-1-1 1,0 0 0,1 0 0,-1 0 0,0 0 0,0 0 0,1 0 0,-1-1 0,0 1 0,1-1 0,-1 0-1,0 1 1,0-1 0,0 0 0,0 0 0,0-1 0,0 1 0,0 0 0,2-2 0,4-4 27,-1 1-1,1-2 1,-1 1 0,-1-1 0,7-9 0,0-3 38,-1 0 1,-1 0-1,-1-1 0,0-1 1,-2 0-1,-1 0 1,-1 0-1,0-1 0,-2 0 1,0 0-1,0-41 0,-5 55-63,1 1 0,-1 0 0,0 0 0,-1-1 0,0 1 0,0 0 0,-1 0 0,0 1 0,-1-1 0,-5-10 0,7 16-30,1-1 0,-1 1 0,0 0 0,0-1 1,0 1-1,0 0 0,0 0 0,0 1 0,0-1 1,-1 0-1,1 1 0,-1-1 0,1 1 1,-1 0-1,0 0 0,1 0 0,-1 0 0,0 0 1,0 1-1,0-1 0,1 1 0,-1 0 0,0 0 1,0 0-1,0 0 0,0 0 0,0 1 0,1-1 1,-1 1-1,0 0 0,0 0 0,1 0 1,-4 2-1,-3 1-83,0 1 1,0 1 0,0-1-1,1 2 1,0-1-1,0 1 1,0 0 0,1 1-1,1 0 1,-1 0 0,-5 10-1,5-8-224,1 0 0,1 0 1,0 1-1,0 0 0,1 0 0,1 0 0,-1 0 0,2 1 0,-2 15 0,4-25-354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0:4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36 190 15907,'-17'-6'689,"7"-11"-1154,1-6 1,10-7-752,7-3 976,3-6-200,2-2-216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0:4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1028 14731,'1'62'449,"3"-1"-1,3 0 1,2 0 0,24 79-1,151 379-421,-7-26 86,-10 172 334,-57-206-202,271 819-189,-296-1041 100,-55-164-17,48 84 0,-56-120-68,2 0 0,2-1 0,49 54-1,-52-67-41,0-1 0,2-2-1,0 0 1,1-2-1,54 29 1,-24-22-66,1-1 1,0-4 0,2-2 0,0-3 0,1-2 0,0-3-1,120 5 1,-63-16-10,0-4 1,-1-6-1,143-32 1,602-138-209,-644 138 190,638-144-79,63-66 33,-839 231 39,-1-4 0,105-50 0,-154 62 19,-2-2-1,1-1 1,-2-1 0,0-1-1,-1-1 1,-1-2 0,-1 0-1,-2-1 1,25-33 0,-25 24 2,-1 0 1,-1-2-1,-2 0 1,-2-1-1,20-64 1,-22 48 41,-2-1 0,-2 0 0,2-80 0,-9 35 15,-13-103 0,-25-94-163,29 247 99,-65-437-370,-39 6 317,45 267 252,-57-216 158,57 68-210,-3-13-131,39 247 44,8 40 9,4-1-1,-13-143 1,30 107-18,-1-30-6,0 124 11,-1 0 1,-2 0-1,-10-36 1,12 54 4,-1 0 0,0 0 0,-1 0 0,0 0 1,0 1-1,-1 0 0,-1 0 0,1 1 1,-1-1-1,0 1 0,-1 1 0,-16-13 0,9 9-43,-1 2-1,-1 0 0,0 0 1,0 2-1,0 0 0,-32-8 1,-12 1-211,-1 3 1,-1 2-1,-100 0 0,-192 22-45,-545 73 1237,8 61-640,596-85-351,-1187 259 509,994-195-1072,433-113 473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15259,'-6'7'173,"1"-1"-1,0 2 1,0-1-1,0 0 1,1 1-1,0 0 1,0 0-1,1 0 1,0 0-1,1 1 1,-3 11-1,1 11 3,1-1 0,1 1 1,2-1-1,3 36 0,0-17-37,13 411 1046,27 545 494,-8-88-1429,-26-389-151,27-1-13,1-98 15,-34 0-28,-4-424-70,0 33 41,-2 0 0,-2 0 0,-12 47 0,16-82-30,0 1-1,0-1 0,-1 0 0,1 0 0,-1-1 1,1 1-1,-1 0 0,0 0 0,0-1 1,-3 3-1,5-4-20,-1-1 0,1 1 0,-1-1 0,0 0 0,1 1 0,-1-1 0,1 0 0,-1 1 0,1-1 0,-1 0 0,0 0 0,1 0 0,-1 0 0,0 0 0,1 0 0,-1 0 0,1 0 0,-1 0 0,0 0 0,-1 0 0,1 0-37,0-1 1,0 0-1,0 1 0,0-1 0,0 0 1,0 1-1,1-1 0,-1 0 0,0 0 1,0 0-1,0 0 0,1 0 0,-1 0 0,0 0 1,0-1-1,-15-28-377,4 13 134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8626,'1'1'348,"-1"0"0,1-1 0,0 1-1,0 0 1,-1-1 0,1 1 0,0-1 0,0 0 0,0 1 0,-1-1 0,1 1 0,0-1 0,0 0-1,0 0 1,0 0 0,0 1 0,0-1 0,0 0 0,2 0 0,-2-1-139,1 1 1,-1-1 0,1 1-1,-1-1 1,0 1-1,1-1 1,-1 0-1,1 0 1,-1 0-1,0 0 1,2-1 0,2-4-146,1 0 0,-1 0 0,8-13 0,-8 12 506,36-59 39,63-141 0,-77 148-545,-17 45-16,-7 24 18,-8 30 20,-43 264 30,46-290-145,-1 40-573,3-50 518,0-1 0,0 1 0,0 0-1,1-1 1,0 1 0,-1 0 0,2-1 0,-1 1 0,0-1 0,1 1 0,1 3 0,6-1-218,5-7-83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1579 12571,'1'1'55,"0"0"0,0 0-1,0 0 1,0-1 0,-1 1 0,1 0 0,0-1 0,0 1 0,0-1 0,0 1 0,0-1 0,1 1 0,-1-1-1,0 0 1,0 0 0,0 1 0,0-1 0,0 0 0,0 0 0,1 0 0,-1 0 0,0 0 0,0-1 0,0 1 0,0 0-1,0 0 1,0-1 0,2 0 0,35-18 517,-23 10-112,75-40 562,222-104 829,463-102-876,-549 187-883,370-109 157,303-94 570,-19-44 9,-740 257-580,159-62 613,-217 92-334,144-30 0,-215 56-471,-1 0-1,1 1 1,0 0-1,21 1 1,-31 0-50,0 0 1,0 1-1,-1-1 0,1 0 1,0 0-1,0 0 1,0 1-1,0-1 0,0 0 1,-1 1-1,1-1 1,0 1-1,0-1 1,-1 1-1,1-1 0,1 1 1,-2 0-14,0-1 1,0 0 0,0 1-1,0-1 1,0 1 0,1-1-1,-1 0 1,0 1 0,0-1-1,0 0 1,0 1 0,0-1-1,0 1 1,0-1-1,0 0 1,0 1 0,-1-1-1,1 0 1,0 1 0,0-1-1,0 0 1,0 1 0,0-1-1,-1 0 1,1 1-1,-2 1-61,1 0-1,-1-1 1,1 1-1,-1-1 1,0 1-1,1-1 1,-1 0-1,0 0 0,0 1 1,0-1-1,-4 1 1,-5 1-38,0-1 1,0 0 0,-18 1-1,-13-1-164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18708,'-3'5'294,"0"1"0,1 0 0,0 0 0,0-1 0,1 1 0,0 0 0,0 0 0,-1 13 0,5 50 721,-3-62-841,7 59 269,4 1-1,2-1 1,27 80-1,-39-140-1752,-5-11 552,-11-21 226,-3-4 122,-8-6-177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29 264 13563,'-17'-16'2056,"6"10"2785,21 9-3320,13-3-281,4-4-176,12-9-392,5-3-80,5-7-127,4-4-121,-2-3-184,-2 0-168,-7 1-528,-5 3-337,-16 6 721,-9 3-144,-11 7-104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18164,'-2'6'1800,"14"-6"-1032,1-6-239,10-6 759,1-2-192,11-7-264,-1-2-136,2-2-256,1 1-223,-4 4-338,3 1-295,-8 5-680,0 4-208,-14 6 944,-5 4-232,-7 1-232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85 14467,'1'-3'241,"0"1"-1,-1-1 1,1 1 0,-1-1 0,0 1-1,0-1 1,0 0 0,0 1-1,0-1 1,-1 1 0,1-1-1,-1 1 1,0-1 0,0 1 0,0-1-1,0 1 1,0 0 0,-2-3-1,2 3-90,-1 1 0,0 0 0,1-1 0,-1 1 0,0 0 0,0 0-1,0 0 1,0 1 0,1-1 0,-1 0 0,0 1 0,-1-1-1,1 1 1,0 0 0,0 0 0,0-1 0,0 1 0,0 1 0,0-1-1,0 0 1,0 0 0,0 1 0,-2 0 0,-6 2 81,1 0 0,-1 0 0,1 1 0,1 0 0,-1 1 0,0-1 0,1 2 0,0-1 0,0 1 0,-10 10 0,13-10-180,-1-1 0,1 1 0,0 0 0,1 0-1,-1 0 1,1 1 0,0-1 0,1 1 0,-1 0-1,1 0 1,1 0 0,0 1 0,-3 12 0,5-18-47,-1-1 0,1 1 0,0-1 1,0 1-1,0-1 0,0 0 1,0 1-1,0-1 0,1 1 1,-1-1-1,0 0 0,1 1 0,-1-1 1,1 0-1,0 1 0,-1-1 1,2 2-1,-2-3-3,1 0 1,0 1-1,-1-1 1,1 1-1,0-1 1,-1 0-1,1 1 0,0-1 1,0 0-1,-1 0 1,1 0-1,0 0 1,-1 1-1,1-1 1,0 0-1,0 0 0,-1 0 1,1-1-1,0 1 1,0 0-1,-1 0 1,1 0-1,1-1 1,2-1 1,1 0 1,0 0 0,0-1-1,-1 0 1,0 0 0,1 0-1,6-7 1,11-14 13,-1 0 1,18-29-1,18-22 8,-57 74-25,1 0 0,0 0 0,0 0-1,0 0 1,0 1 0,0-1 0,0 0 0,0 0-1,0 1 1,0-1 0,0 0 0,0 1 0,3-1-1,-3 1 0,-1 0 0,1 0 0,-1 0 0,0 0 1,1 0-1,-1 0 0,1 0 0,-1 0 0,1 0 0,-1 0 0,1 1 0,-1-1 0,0 0 0,1 0 0,-1 1 0,0-1 0,1 0 0,-1 1 0,0-1 0,1 0 0,-1 1 0,0-1 0,1 0 0,-1 1 0,0 0 0,2 3-6,0 0 1,-1 0-1,0 1 0,0-1 1,1 9-1,-1-6 11,5 42-10,-4-33 25,0 1 0,0-1-1,1 0 1,1 1-1,9 19 1,-3-16 172,7 14 198,-17-32-353,1 0 0,-1 0 0,1 0 0,-1 0 0,0-1 0,0 1 0,0 0 0,0 0 0,0 0 0,-1 0 0,1-1 0,0 1 0,-1 0 0,0 0 0,1-1 0,-1 1 0,0 0 0,-1 1 0,1-1 12,0 0 0,0-1-1,-1 1 1,1-1 0,0 1 0,-1-1 0,1 0 0,-1 0 0,0 1 0,1-1-1,-1 0 1,0 0 0,0-1 0,0 1 0,1 0 0,-1-1 0,0 1-1,0-1 1,0 1 0,-3-1 0,-2 0 85,-1 0-1,0-1 1,1 0-1,-9-2 1,10 2-87,1-1-1,0 2 1,0-1 0,-1 0 0,1 1 0,-1 0 0,1 1-1,-6 0 1,11-1-51,0 0-1,-1 0 1,1 0-1,0 0 1,0 0-1,0 0 1,-1 0-1,1 0 1,0 0-1,0 0 1,0 0-1,0 1 1,-1-1-1,1 0 1,0 0-1,0 0 1,0 0-1,0 0 1,-1 0-1,1 1 1,0-1-1,0 0 1,0 0-1,0 0 1,0 0 0,0 1-1,0-1 1,0 0-1,0 0 1,-1 0-1,1 1 1,0-1-1,0 0 1,0 0-1,0 0 1,0 1-1,0-1 1,6 7-469,11 3-1303,-15-10 1647,0 0 0,-1-1 0,1 1 0,0 0 1,0-1-1,0 1 0,0-1 0,0 0 0,-1 0 0,1 1 0,0-1 0,-1 0 0,1-1 0,0 1 1,-1 0-1,0 0 0,1-1 0,-1 1 0,0 0 0,1-1 0,0-1 0,13-19-794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20060,'-3'3'302,"0"1"-1,1-1 0,0 1 1,0 0-1,0 0 0,0-1 1,0 1-1,1 0 0,-1 1 1,0 6-1,1-8 16,1-2-225,-8 32 941,8-31-1003,-1 0 0,1 0 0,0-1-1,0 1 1,0 0 0,0 0 0,0 0 0,0 0 0,1 0 0,-1-1-1,0 1 1,1 0 0,0 0 0,-1-1 0,2 3 0,-1-3-39,0 0 1,0-1 0,0 1-1,0-1 1,0 1-1,0 0 1,0-1 0,1 0-1,-1 1 1,0-1-1,0 0 1,0 1 0,0-1-1,1 0 1,-1 0 0,0 0-1,0 0 1,0 0-1,1 0 1,-1-1 0,0 1-1,0 0 1,2-1-1,30-11-259,-30 10 242,12-5-102,-1 1 25,0 0-1,15-4 0,-26 9 99,0 0 0,0 0-1,0 1 1,0-1 0,0 1-1,-1 0 1,1 0 0,0 0 0,0 0-1,0 0 1,0 1 0,0-1 0,0 1-1,-1 0 1,1 0 0,0 0-1,3 2 1,-4-2 13,-1 1-1,1 0 1,0 0-1,-1-1 1,1 1-1,-1 1 1,0-1-1,0 0 1,0 0-1,0 0 1,0 0-1,0 1 1,0-1-1,-1 1 1,1-1-1,-1 0 1,0 1-1,0-1 1,0 1-1,0-1 1,0 1-1,0-1 1,0 0-1,-2 5 1,0 3 79,-1-1-1,0 0 1,0 1 0,-8 15 0,6-17 10,0 0 0,0 0 0,-1 0 0,0-1 1,0 0-1,-1 0 0,-10 8 0,15-13-160,0-1 0,0 1 1,0 0-1,0-1 0,-1 0 0,1 1 0,0-1 1,-1 0-1,1 0 0,-1 0 0,1-1 0,-1 1 1,0-1-1,1 1 0,-1-1 0,0 0 0,1 0 1,-1 0-1,0 0 0,1 0 0,-1-1 0,0 1 1,1-1-1,-1 0 0,1 0 0,-1 0 0,1 0 1,-1 0-1,1-1 0,-4-2 0,0-1-88,1-1-1,0 0 1,0 0 0,1 0-1,-8-13 1,-2-11-461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17116,'15'-7'1824,"2"-2"-1296,4 1-232,2-1 928,7-1-943,2 0-409,4-1-2025,2-2 1993,4 0-376,-2-2-240</inkml:trace>
  <inkml:trace contextRef="#ctx0" brushRef="#br0" timeOffset="1">499 0 16716,'-1'28'2088,"-5"0"-1288,0 2-344,-1 2 1065,0-3-569,1-1-152,2-8-424,-1-4-216,3-6-456,2-8-240,-2-10-1633,1-6 1817,-2-7-304,-3-5-88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 17340,'-6'1'220,"1"0"0,1 0 1,-1 1-1,0 0 0,0 0 0,1 0 1,-1 0-1,1 1 0,-1 0 1,1 0-1,0 0 0,0 0 0,0 1 1,1-1-1,-1 1 0,1 0 1,0 0-1,0 1 0,-2 4 1,0-2-2,1 0 0,0 1 0,1-1 0,0 1 0,0 0 0,1 0 0,0 0 0,0 0 0,1 0 0,0 0 0,0 12 1,1-19-202,0 1 1,0 0 0,0-1-1,0 1 1,0-1 0,1 1-1,-1-1 1,0 1 0,1-1-1,-1 1 1,1-1 0,0 0-1,0 1 1,-1-1 0,1 0-1,0 1 1,0-1 0,0 0-1,0 0 1,0 0 0,0 0-1,1 0 1,-1 0 0,0 0 0,1 0-1,1 1 1,0-2-11,-1 0 0,0 0-1,0 0 1,0 0 0,0 0 0,0 0 0,0 0 0,0-1 0,0 1-1,0-1 1,0 1 0,0-1 0,0 0 0,0 0 0,0 0 0,0 0-1,0 0 1,-1 0 0,4-3 0,2-3 8,1 0 0,-1 0 1,0-1-1,-1 0 0,0 0 0,0-1 1,0 1-1,-1-1 0,-1-1 0,0 1 1,0 0-1,-1-1 0,0 0 0,0 0 0,-1 0 1,0 0-1,-1-11 0,0 20-15,-1 0 0,0 0 1,0 0-1,0 0 0,0-1 0,0 1 0,0 0 0,0 0 0,0 0 1,-1 0-1,1 0 0,0 1 0,-1-1 0,1 0 0,0 0 1,-1 0-1,1 0 0,-1 0 0,0 0 0,1 0 0,-1 1 0,0-1 1,1 0-1,-1 1 0,0-1 0,0 0 0,0 1 0,1-1 0,-1 1 1,0-1-1,0 1 0,0-1 0,0 1 0,0 0 0,0 0 1,0-1-1,-2 1 0,1 0 1,-1 1 0,1-1 1,-1 0-1,1 1 0,-1 0 0,1 0 1,-1 0-1,1 0 0,0 0 0,-1 0 0,1 1 1,0-1-1,0 1 0,-3 1 0,-3 6-34,-1 0 0,1 1 0,0 0 0,1 0 1,0 0-1,1 1 0,0 0 0,-7 19 0,10-21-133,0-1 0,0 0 1,1 0-1,0 1 0,1-1 1,0 1-1,0 0 1,1-1-1,0 1 0,0 0 1,1-1-1,0 1 1,4 11-1,6 3-254,8-6-138</inkml:trace>
  <inkml:trace contextRef="#ctx0" brushRef="#br0" timeOffset="1">406 337 14083,'-2'46'3315,"1"-39"-2828,0-1 1,0 1-1,1 0 0,0-1 0,1 1 0,-1 0 0,3 10 0,-3-17-460,0 0 0,0 1 0,0-1 0,0 0 0,1 1 0,-1-1 0,0 0 0,0 1 0,0-1 0,0 0 0,1 1-1,-1-1 1,0 0 0,0 0 0,0 1 0,1-1 0,-1 0 0,0 0 0,0 1 0,1-1 0,-1 0 0,0 0 0,1 0 0,-1 0 0,0 1 0,1-1 0,-1 0-1,0 0 1,1 0 0,-1 0 0,0 0 0,1 0 0,-1 0 0,1 0 0,-1 0 0,0 0 0,1 0 0,13-10 492,7-20-23,-18 23-384,0 0-1,-1 0 0,1-1 0,-1 1 1,-1-1-1,0 1 0,0-1 0,0 0 1,-1 1-1,0-10 0,0 15-121,0 0-1,-1 0 1,1 0 0,0 0-1,-1 0 1,1-1 0,-1 1-1,1 0 1,-1 0 0,0 0-1,0 1 1,0-1 0,0 0-1,0 0 1,0 0 0,-1 1-1,1-1 1,-1 1 0,1-1-1,-1 1 1,0-1 0,1 1-1,-1 0 1,0 0 0,0 0-1,0 0 1,0 0 0,0 0-1,0 1 1,0-1 0,0 1-1,0-1 1,0 1 0,0 0-1,0-1 1,0 1 0,0 0-1,0 1 1,-1-1 0,-2 1-1,4-1-44,-1 0 0,1 1-1,-1-1 1,1 1-1,0-1 1,-1 1-1,1 0 1,0 0 0,0-1-1,-1 1 1,1 0-1,0 0 1,0 0-1,0 0 1,0 0-1,0 0 1,0 1 0,0-1-1,1 0 1,-1 0-1,0 1 1,1-1-1,-1 0 1,1 1-1,-1-1 1,1 1 0,-1 1-1,0 11-441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16604,'7'-16'2118,"-16"23"-523,-15 27 221,15-14-1479,0 0 1,2 1 0,0 0-1,1 0 1,-4 36-1,-2 110 586,11-140-812,1 0 0,1-1 0,1 1 0,2 0 0,1-1 1,0 0-1,15 41 0,-17-62-163,0 1 1,0 0-1,0-1 1,0 1-1,1-1 1,8 8-1,-10-11-18,0 0 1,0 0-1,0-1 0,0 1 0,0-1 0,0 1 0,1-1 0,-1 0 0,1 0 0,-1 0 0,1 0 0,-1 0 0,1-1 0,-1 1 0,1-1 0,0 0 0,-1 0 0,1 0 0,3 0 1,0-2 1,0 1 0,0-2 0,0 1 1,0 0-1,0-1 0,-1 0 1,0-1-1,1 1 0,-1-1 1,0 0-1,4-5 0,28-30-461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20260,'-1'-2'119,"1"0"-1,0 0 0,0-1 0,0 1 0,0 0 1,0 0-1,0 0 0,1 0 0,-1 0 0,1 0 1,0 0-1,-1 0 0,1 0 0,0 0 1,0 0-1,0 0 0,0 1 0,0-1 0,1 0 1,-1 1-1,1-1 0,-1 1 0,1-1 0,-1 1 1,1 0-1,0 0 0,-1 0 0,1 0 1,0 0-1,0 0 0,0 0 0,0 0 0,0 1 1,2-1-1,-1 0-80,-1 0 0,1 1-1,-1 0 1,0 0 0,1-1 0,-1 1 0,1 1 0,-1-1 0,1 0 0,-1 1-1,1-1 1,-1 1 0,1-1 0,-1 1 0,0 0 0,1 0 0,-1 1-1,0-1 1,0 0 0,0 1 0,0-1 0,0 1 0,0-1 0,0 1 0,-1 0-1,1 0 1,-1 0 0,3 4 0,-2-1-14,0 0 0,-1 0 0,0 0 0,0 0 0,0 1 0,0-1 0,-1 0 0,0 1 0,0-1 0,0 0 0,-1 1 0,0-1 1,0 0-1,0 0 0,-1 0 0,-3 9 0,3-8 0,-1 0 0,0 0 1,0 0-1,0-1 0,0 1 1,-1-1-1,0 0 0,0 0 1,-1 0-1,0 0 1,1-1-1,-1 0 0,-7 5 1,7-9-127,7-7-22,7-8-130,-4 12 187,0-1 0,0 1 0,0 0 0,0 1 0,0-1 0,1 1 0,-1 0 0,1 0 0,-1 1 0,1 0 0,0 0 0,0 0 0,0 1 0,0-1 0,-1 2 0,10 0 0,-8-1 48,0 1-1,-1 0 1,1 1-1,-1-1 0,1 1 1,-1 0-1,1 1 0,-1 0 1,0 0-1,0 0 1,0 1-1,-1-1 0,1 1 1,4 6-1,-7-8 55,-1 1 0,0 0-1,-1-1 1,1 1 0,0 0-1,-1 0 1,0 0 0,1 0 0,-1 0-1,0 0 1,-1 1 0,1-1 0,-1 0-1,1 6 1,-1-3 66,0 1-1,-1 0 1,0 0 0,0-1-1,-1 1 1,-4 10 0,-2 3 280,-2 0-1,0-1 1,-17 24 0,26-42-366,-33 46 732,31-42-732,-1-1-1,0 0 0,0 0 1,0 0-1,0-1 1,-1 1-1,-7 4 0,12-8-43,-1 0-1,1 0 1,0 0-1,-1 1 1,1-1-1,0 0 1,0 0-1,-1 0 1,1 0-1,0 0 1,-1 0-1,1 0 1,0 0-1,-1 0 1,1 0-1,0 0 1,-1 0-1,1 0 1,0 0-1,-1 0 1,1 0-1,0 0 1,-1 0 0,1-1-1,0 1 1,-1 0-1,1 0 1,0 0-1,0 0 1,-1-1-1,1 1 1,0 0-1,0 0 1,-1-1-1,1 1 1,0 0-1,0 0 1,0-1-1,0 1 1,-1 0-1,1-1 1,0 1-1,0 0 1,0-1-1,0 1 1,0 0-1,0-1 1,0 0-1,-1-17-586,2 15 646,2-21-467,3-4-145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18091 313 10066,'-43'-45'1009,"37"36"-952,-1 1 0,-1 1 0,1-1-1,-1 1 1,0 0 0,-1 1 0,1 0 0,-15-7-1,7 7 87,0 0-1,0 2 1,0 0-1,-25-3 1,-70-1 284,61 5-305,-327-47 962,370 49-1066,-88-12 136,-143-2 1,-99 21 258,63 0-7,-201 30 527,-70-17-1037,341-19 203,-215-8 152,54 0-130,-793-47 461,918 33-487,-167-11-73,-589 12 9,-93 71-86,867-35 47,-971 73-209,-39-40 91,1197-47 130,-1363-13-47,1219 7-48,-879 15-212,960-7 343,-1284-28 224,624 24 64,-210 18 580,743-34-913,-147-4-9,-188 49 114,266 15 107,176-22-156,91-15-15,1 1 1,0 1-1,1 1 1,0 2-1,0 1 1,1 0-1,0 2 1,2 1-1,-1 0 1,-24 24-1,38-31-41,1 0-1,1 0 0,-1 0 0,1 1 1,1 0-1,0 1 0,0-1 0,1 1 1,0 0-1,0 1 0,-3 14 0,6-18-7,1-1 0,0 1 0,0 0 0,1-1 0,0 1 0,0 0 0,0 0-1,1-1 1,0 1 0,1-1 0,-1 1 0,1-1 0,0 1 0,1-1 0,0 0 0,0 0 0,0 0 0,1-1-1,-1 1 1,6 5 0,7 8-4,1-2-1,1 0 1,0 0-1,1-2 0,1 0 1,26 14-1,-13-12 7,0 0-1,1-3 1,53 16-1,10-7-32,0-4 0,110 7 0,650 46-117,-480-44 160,833 122-160,-728-81 1,-341-50 126,533 67 88,4-39 63,118-57-101,0-34-113,-497 26 45,520-33-28,575-31 123,-344 44-42,2 23-18,225-6 18,469-45 6,-858 30-16,-442 21 16,234-26-18,-472 17 48,254-61 0,-193 13-25,-206 52 26,-2-3 0,73-38-1,-128 58-29,-1 0 0,0 0 0,0 0 0,0-1 0,0 0 0,0 0 0,-1-1 0,0 1 0,0-1 0,0 0 0,-1 0 0,1 0 0,-1-1 0,3-6 0,-5 9 16,0-1 0,0 1-1,0-1 1,-1 1 0,0-1 0,1 1 0,-1-1 0,0 1 0,0-1 0,-1 0 0,1 1 0,-1-1 0,0 1 0,0-1 0,0 1 0,0 0 0,-1-1-1,1 1 1,-1 0 0,0 0 0,0 0 0,0 0 0,0 0 0,0 0 0,-6-4 0,1 0 34,-1 1-1,0 0 1,-1 0-1,0 0 1,0 1 0,-14-6-1,-64-19-228,38 13-66,35 12 133,-6-3-56,1 1 0,-1 1 0,-1 0 0,1 2 0,-1 0 1,1 1-1,-24 0 0,-17 9-36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2 599 19636,'0'50'1729,"0"-1"-1249,-2-2-200,5-10 464,0-7-400,4-17-920,-1-13 1600,-3-19-1088,1-12-64,-5-15-88</inkml:trace>
  <inkml:trace contextRef="#ctx0" brushRef="#br0" timeOffset="1">114 1 20716,'-9'113'3990,"5"-90"-3594,1 1 0,2-1 1,0 1-1,1 0 0,2-1 0,5 30 0,-7-50-371,1 1 0,0 0 0,0-1 0,1 1 0,-1-1 0,1 1-1,0-1 1,0 0 0,0 0 0,0 0 0,0 0 0,1 0 0,-1 0 0,4 3 0,-3-5-25,-1 0 1,0 0 0,1 0 0,-1 0 0,0 0-1,1-1 1,-1 1 0,1-1 0,0 1-1,-1-1 1,1 0 0,-1 0 0,1 0 0,-1 0-1,1-1 1,-1 1 0,1-1 0,-1 1 0,1-1-1,-1 0 1,5-2 0,4-2-76,0-1 0,0-1-1,-1 0 1,0 0 0,0-1 0,-1 0-1,0 0 1,0-1 0,-1 0 0,0-1 0,0 0-1,-1 0 1,-1-1 0,8-15 0,-4-2-165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10 449 16732,'-6'45'2240,"4"0"-1184,1-2-464,2-4 2289,8-6-1641,4-8-1064,1-7-504,2-12 352,1-6-144,-2-12-160</inkml:trace>
  <inkml:trace contextRef="#ctx0" brushRef="#br0" timeOffset="0.5">150 6 17508,'27'-4'2032,"3"3"-1272,5 3-232,2 8 1537,2 13-1273,-2 8-32,-7 17-144,-10 7-88,-7 14-191,-9 4-89,-12 11-88,-12 4-56,-12 2-536,-4-7-305,-10-23 641,2-11-120,0-23-64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17100,'7'7'1648,"5"-7"-872,7 0-256,9-9 737,4-2-177,9-6-224,5-5-80,4-2-336,2-2-240,-6 0-720,-2 1-432,-14 4 760,-7 6-168,-16 6-144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17252,'4'8'1928,"10"-3"-1280,9-10-232,9-10 1001,15-8-641,6-4-216,6-3-1000,4-2 640,-9-2-200,-4 0-104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95 17516,'0'-2'148,"0"1"1,0 0-1,-1 0 0,1 0 1,0-1-1,-1 1 1,1 0-1,-1 0 0,0 0 1,1 0-1,-1 0 1,0 0-1,0 0 0,0 0 1,1 0-1,-1 0 1,0 1-1,0-1 0,0 0 1,-1 0-1,1 1 1,0-1-1,-1 0 1,-1 0 81,0 1 0,0-1 0,1 1 0,-1 0 0,0 0 0,0 0 0,1 0 0,-1 0 0,0 1 0,-3 0 0,-4 2 214,0 0-1,0 1 1,0 0-1,-16 10 1,20-10-386,0 0 1,1 0-1,-1 1 1,1 0 0,0 0-1,1 0 1,-9 11-1,12-15-55,0 1-1,1-1 1,-1 0-1,0 1 1,1-1-1,-1 0 0,1 1 1,-1-1-1,1 1 1,0-1-1,0 1 0,0-1 1,0 1-1,0-1 1,0 1-1,0-1 0,1 3 1,0-2-5,-1-1-1,1 1 1,0-1 0,0 0 0,0 1-1,1-1 1,-1 0 0,0 0 0,0 1 0,1-1-1,-1 0 1,1 0 0,-1 0 0,1-1 0,-1 1-1,1 0 1,-1-1 0,1 1 0,2 0 0,0 0-7,0-1 0,0 1 0,0-1 0,0 0 1,0 0-1,0 0 0,0 0 0,0-1 0,0 1 1,0-1-1,0 0 0,0-1 0,0 1 0,0-1 1,-1 1-1,1-1 0,0 0 0,-1 0 0,6-5 0,0-1-41,1 0 0,-1 0 0,-1-1 1,1 0-1,8-13 0,11-24-119,-26 43 155,0-1 0,-1 1-1,0 0 1,0-1 0,0 1 0,0-1-1,0 1 1,-1-1 0,1 1 0,-1-1-1,0 1 1,0-1 0,-1-3-1,1 6 14,0 1 0,0-1 0,0 1 0,0-1 0,0 0 0,-1 1 0,1-1 0,0 1 0,0-1 0,0 1-1,-1-1 1,1 1 0,0-1 0,-1 1 0,1-1 0,0 1 0,-1-1 0,1 1 0,-1-1 0,1 1 0,-1 0-1,1-1 1,-1 1 0,1 0 0,-1-1 0,1 1 0,-1 0 0,0 0 0,1-1 0,-1 1 0,1 0 0,-1 0-1,1 0 1,-1 0 0,0 0 0,1 0 0,-1 0 0,0 0 0,1 0 0,-1 0 0,1 0 0,-1 0 0,1 1-1,-1-1 1,0 0 0,1 0 0,-1 1 0,0-1 0,-1 2 8,-1-1 1,0 1-1,1 0 0,0 0 0,-1 0 1,1 0-1,0 1 0,-3 4 0,0 2 20,0-1 0,1 2 0,0-1 0,1 0-1,0 1 1,0 0 0,1-1 0,0 1-1,0 12 1,1-13-1,1-1 0,0 1 0,0 0 0,1-1 0,0 1 0,1-1 0,0 1 0,0-1 0,0 0 1,1 0-1,5 9 0,-7-15-22,0 0 0,0-1 1,1 1-1,0 0 0,-1-1 1,1 1-1,0-1 0,-1 1 1,1-1-1,0 0 1,0 0-1,0 0 0,0 0 1,0 0-1,1 0 0,-1 0 1,0-1-1,0 1 1,1-1-1,-1 0 0,0 1 1,0-1-1,3-1 0,8 1-7,-1-2-1,0 1 0,16-6 0,14-1-13,-35 8 14,-1 0 0,1 1 0,0 0 0,0 0 0,-1 0 0,1 1 0,-1 0 0,1 0 0,-1 0 0,9 5 0,-13-5 5,0-1 0,0 0 1,0 0-1,0 1 0,0-1 0,-1 1 1,1-1-1,0 1 0,-1 0 1,1 0-1,-1 0 0,1 0 0,-1 0 1,0 0-1,0 0 0,0 0 1,0 0-1,0 1 0,-1-1 0,1 0 1,-1 1-1,1-1 0,-1 0 1,0 1-1,0-1 0,0 0 0,0 1 1,0-1-1,-1 1 0,1-1 1,-1 0-1,-1 5 0,0-2 42,-1-1 0,1 1 0,-1 0-1,-1-1 1,1 0 0,0 1 0,-1-1 0,0-1-1,0 1 1,0 0 0,-1-1 0,-5 4-1,-5 2 196,0-1 0,-25 10 0,3-5 446,-62 12 1,66-17-426,24-4-310,12 1-761,18 0-978,-17-5 1653,1-1 0,-1 1 0,1-1 0,-1 0 0,1 0 0,-1 0 0,4-2 0,15-9-578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20396,'1'23'1745,"0"11"-1201,2 9-224,2 4 600,0 2-160,3 0-432,-1-5-408,-2-12-1568,3-5 1536,0-24-280,1-17-176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18108,'6'-1'2112,"-2"5"-1376,0 13-247,4 8 1095,-1 12-576,1 5-208,1 5-352,2 2-56,1-6-287,-1-3-154,-1-12-447,0-7-232,1-17-472,-3-7-696,-2-14 1391,-3-8-383,-2-19-184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15987,'8'24'2105,"-4"6"-1249,-4 9-304,0 5 2121,3 8-1849,4 1-168,4-2-200,5 0-128,1-10-256,-1-4-136,3-8-576,-2-6-384,-4-14 832,-2-5-168,-1-4-168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3 156 21285,'0'0'39,"0"0"0,0 0 0,0 0 0,0 1 0,-1-1 1,1 0-1,0 0 0,0 0 0,0 0 0,0 1 0,0-1 1,0 0-1,-1 0 0,1 0 0,0 0 0,0 1 1,0-1-1,0 0 0,0 0 0,0 0 0,0 1 0,0-1 1,0 0-1,0 0 0,0 0 0,0 1 0,0-1 0,0 0 1,0 0-1,0 0 0,0 1 0,0-1 0,0 0 0,0 0 1,0 0-1,1 1 0,-1-1 0,0 0 0,0 0 1,0 0-1,0 0 0,0 1 0,0-1 0,1 0 0,-1 0 1,0 0-1,0 0 0,0 0 0,1 0 0,-1 0 0,0 0 1,0 1-1,0-1 0,0 0 0,1 0 0,-1 0 1,0 0-1,0 0 0,0 0 0,1 0 0,-1 0 0,0 0 1,15 5 714,-9-5-622,0 0 1,0 0 0,-1-1 0,1 0-1,0 0 1,0 0 0,-1-1 0,1 1 0,10-6-1,48-29 42,-43 23-66,133-85 83,-131 89-172,-23 9-17,0 0-1,1 0 0,-1 0 1,1 0-1,-1 0 1,0 0-1,1 0 0,-1 0 1,1 0-1,-1 0 1,0 1-1,1-1 0,-1 0 1,1 0-1,-1 0 1,0 0-1,1 1 0,-1-1 1,0 0-1,1 0 1,-1 1-1,0-1 0,1 0 1,-1 0-1,0 1 1,0-1-1,1 1 0,0 2 8,-1 0 0,0 0-1,0 0 1,0 1 0,0-1-1,0 0 1,0 0 0,-1 0 0,0 0-1,1 0 1,-2 3 0,-59 297 799,54-251-604,3 1-1,2 0 1,9 98 0,-6-143-213,0-3-41,-1 0-1,1 0 1,0 0-1,0 0 1,1 1-1,-1-2 1,6 11 0,-1-9-475,-2-9-464,-3-15-787,-3 11 1530,0-1 0,0 1 1,-1-1-1,0 1 1,-6-9-1,-10-18-682</inkml:trace>
  <inkml:trace contextRef="#ctx0" brushRef="#br0" timeOffset="1">117 437 14523,'0'1'2169,"7"4"-961,4-5-488,11-6 2345,6-8-1665,18-8-560,6-2-392,7-5-120,5-1-144,3-2-160,-2 2-32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2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271 188 14275,'26'-40'1637,"1"-2"946,33-40 0,-39 61-613,-20 21-1930,-1 0 0,0-1 0,0 1 0,1 0 0,-1 0 0,0 0 0,0 0 0,1-1 0,-1 1 0,0 0 0,0 0 0,1 0 0,-1 0 0,0 0 0,1 0 1,-1 0-1,0 0 0,1 0 0,-1 0 0,0 0 0,0 0 0,1 0 0,-1 0 0,0 0 0,1 0 0,-1 0 0,0 1 0,0-1 0,1 0 0,-1 1 18,1 0-1,-1-1 0,0 1 1,0 0-1,1 0 1,-1 0-1,0 0 1,0 0-1,0-1 0,0 1 1,0 0-1,0 0 1,0 0-1,0 0 1,-1 0-1,1 0 0,-10 40 277,-2 0 0,-2-1 0,-2 0 0,-22 41 0,24-52-234,-62 118 137,-140 205 1,212-346-234,-11 18-6,17-18-6,10-7-1,30-16-16,50-27 0,-4 0 37,-22 17-131,105-30 0,-133 47-256,1 2 0,-1 2-1,2 1 1,51 1 0,-60 5-19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14595,'5'12'1304,"-5"12"-920,1 9-167,1 10 503,-1 6-152,0 5-208,1 2-88,-1-3-264,2-3-112,1-8-264,-1-8-160,-3-12-905,0-5 1153,-5-11-168,-4-8-240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4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9 895 15075,'-8'120'5536,"31"-559"-2771,8-104-1789,-28 517-812,-1 19-25,0 13 205,14 201 911,-7-71-802,15 89 164,-14-164-457,29 98 1,-38-153-256,1 1-1,0-1 1,0 0 0,0 0 0,1 0 0,0 0 0,0-1 0,1 1 0,0-1 0,8 9 0,-12-13 30,1-1 1,-1 1-1,0-1 0,1 0 0,-1 1 1,1-1-1,-1 0 0,0 1 0,1-1 1,-1 0-1,1 1 0,-1-1 0,1 0 1,-1 0-1,1 0 0,-1 0 0,1 1 1,-1-1-1,1 0 0,-1 0 0,1 0 1,-1 0-1,1 0 0,0 0 0,-1 0 1,1 0-1,-1-1 0,1 1 0,-1 0 1,1 0-1,-1 0 0,1-1 1,-1 1-1,1 0 0,-1-1 0,1 0-51,0 0 0,0-1 1,0 1-1,-1-1 0,1 1 0,0-1 0,-1 1 0,1-1 0,-1 1 0,0-1 0,1-2 0,-1-6-237,0 0-1,0 0 0,-2-10 0,-5-17-592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19132,'2'3'216,"0"0"0,0 0 1,0 0-1,0 0 0,0 0 0,0 0 0,-1 0 0,0 1 0,0-1 1,2 7-1,-2-6-108,0-1 1,0 1 0,0 0 0,1-1 0,0 1-1,0-1 1,3 6 0,-4-8-71,0 0 0,1 0 0,-1 0 0,1 0 1,-1 0-1,1 0 0,-1 0 0,1 0 0,-1-1 0,1 1 0,0 0 0,-1-1 1,1 0-1,0 1 0,-1-1 0,1 0 0,0 0 0,0 0 0,-1 0 1,1 0-1,0 0 0,1-1 0,3 0 6,0-1-1,-1 0 1,1 1-1,-1-2 1,0 1-1,0-1 1,0 0-1,0 0 1,0 0-1,-1-1 1,1 1 0,6-8-1,6-7-1,22-33 0,-29 38-29,39-60 11,11-16 154,-48 80 12,-12 9-182,0 0 1,1 0 0,-1 0-1,0 1 1,0-1 0,1 0-1,-1 0 1,0 0 0,0 0-1,1 0 1,-1 0 0,0 0-1,0 1 1,1-1-1,-1 0 1,0 0 0,0 0-1,0 0 1,1 1 0,-1-1-1,0 0 1,0 0 0,0 1-1,0-1 1,0 0 0,1 0-1,-1 1 1,0-1 0,0 0-1,0 1 1,3 29 435,-3-28-432,-1 219 1715,2 59-205,3-200-1469,21 117 0,-23-177-889,-4-14-1073,0-6 1607,1-1 1,-1 0-1,1 1 0,0-1 1,-1 0-1,1 0 1,0 0-1,0 0 1,-1 0-1,1 0 0,-1-3 1,-13-9 315,-9-7-1099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17572,'6'-12'2232,"3"1"-1352,8 1-279,2 3 1119,8-6-520,1 0-288,4 0-488,1-1-368,-4-5-912,1 5-352,-9-2 912,-1 0-208,-5 3-224</inkml:trace>
  <inkml:trace contextRef="#ctx0" brushRef="#br0" timeOffset="1">376 125 15387,'16'53'1793,"-3"4"-937,-3 1-376,1 0 1768,2-2-1231,0-7-473,1-9-296,1-13-728,-3-8-304,-2-19 640,0-6-137,-5-14-207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53 15795,'-2'-38'1465,"2"38"-1423,0-1-1,0 0 1,0 0 0,0 0 0,-1 1 0,1-1 0,0 0 0,0 1 0,0-1 0,-1 0-1,1 0 1,0 1 0,-1-1 0,1 0 0,-1 1 0,1-1 0,-1 1 0,1-1 0,-1 1-1,0-2 1,0 2-12,1 0-1,-1 0 0,1 0 1,-1 0-1,1 0 0,-1 0 1,1 1-1,-1-1 0,1 0 1,0 0-1,-1 0 0,1 0 1,-1 1-1,1-1 0,-1 0 1,1 0-1,0 1 0,-1-1 1,1 0-1,0 1 0,-1-1 1,1 1-1,-1-1 0,-15 27 1215,2 10-584,3 0-1,0 0 1,3 1 0,1 0-1,1 1 1,3-1-1,1 43 1,2-78-626,-1 5 58,1 0-1,0-1 1,1 1 0,0-1-1,0 1 1,1-1-1,4 14 1,-6-21-86,0 1 1,0-1-1,0 1 0,1-1 1,-1 1-1,0 0 0,0-1 1,1 1-1,-1-1 0,1 1 1,-1-1-1,0 0 0,1 1 1,-1-1-1,1 1 0,-1-1 1,1 0-1,-1 1 0,1-1 1,-1 0-1,1 1 1,-1-1-1,1 0 0,-1 0 1,1 0-1,0 1 0,-1-1 1,1 0-1,-1 0 0,1 0 1,0 0-1,-1 0 0,1 0 1,-1 0-1,1 0 0,0-1 1,-1 1-1,1 0 0,-1 0 1,1 0-1,-1-1 0,1 1 1,-1 0-1,1 0 0,-1-1 1,1 1-1,-1-1 0,1 1 1,-1 0-1,1-1 1,-1 1-1,0-1 0,1 0 1,4-4 4,-1 0 1,0-1 0,-1 1 0,5-9-1,5-16-142,0 0 0,-2-1 0,13-56 0,9-101-942,-30 154 652,-3 28 149,-3 21 96,-4 33 471,2 1 0,3 0 0,1 0-1,12 89 1,-9-126-176,0 1-1,1 0 1,0-1 0,1 0 0,10 22-1,-12-30-101,1 0-1,-1-1 1,0 1-1,1-1 1,0 1 0,0-1-1,0 0 1,0 0-1,0 0 1,1-1-1,-1 1 1,1-1-1,0 0 1,-1 0-1,1 0 1,0 0 0,0-1-1,0 0 1,1 0-1,-1 0 1,5 1-1,15 0 13,-14-2-29,0 1-1,0 0 0,1 0 0,-1 1 1,-1 1-1,11 3 0,-18-5 19,0 0 0,0 0 0,0 0 0,0 0 1,-1 1-1,1-1 0,0 0 0,-1 1 0,1 0 0,-1-1 0,0 1 0,1 0 0,-1-1 1,0 1-1,0 0 0,0 0 0,0 0 0,-1 0 0,1 0 0,-1 0 0,1 0 0,-1 0 1,1 0-1,-1 1 0,0-1 0,0 0 0,0 0 0,0 0 0,-1 0 0,1 0 0,0 0 1,-1 1-1,0-1 0,-1 3 0,-3 9 155,-1-1-1,-1 0 1,0 0 0,-1-1-1,0 0 1,0 0 0,-2-1-1,1 0 1,-1-1 0,-1 0 0,0 0-1,0-1 1,-21 12 0,28-19-169,1 0 0,0-1 0,-1 1 0,1-1-1,-1 1 1,0-1 0,1 0 0,-1-1 0,0 1 0,0 0 0,-3-1 0,5 0-61,0 0 0,0-1-1,0 1 1,0-1 0,1 1-1,-1-1 1,0 1 0,1-1-1,-1 0 1,0 0 0,1 0-1,-1 0 1,1 0 0,-1 0-1,1 0 1,0-1 0,-1 1-1,1 0 1,0-1 0,0 1-1,0-1 1,0 0 0,0 1-1,-1-3 1,-1-6-187,1 1-1,-1-1 1,2 0-1,-1 0 1,1 0-1,1 0 1,0 0-1,0 0 1,1-1-1,0 1 1,1 1-1,4-16 1,5-16-639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4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21581,'0'-5'254,"1"1"0,0-1 0,1 0-1,-1 1 1,1-1 0,0 1 0,0-1 0,0 1 0,0 0 0,1 0 0,0 0 0,0 0 0,0 1 0,0-1 0,6-4 0,-3 3-116,1 1 0,0 0 0,0 0 0,0 1 0,0 0 0,0 0 0,1 1 0,14-3 0,-8 2-101,0 1 0,1 0 0,-1 1 0,1 1 0,-1 0 0,0 1 0,1 1 0,24 6 0,-34-7-11,0 0 0,1 1 0,-1 0 0,0 0-1,-1 0 1,1 1 0,0 0 0,-1 0 0,1 0 0,-1 0 0,0 1 0,0-1 0,0 1-1,-1 0 1,1 0 0,-1 1 0,0-1 0,0 1 0,0-1 0,-1 1 0,0 0 0,0 0-1,0 0 1,0 0 0,-1 1 0,1 7 0,-1 4 154,-1 0-1,-1 0 1,0 1-1,-7 26 1,5-26-3,3-16-170,-1-1 0,1 0-1,0 0 1,0 0 0,0 1 0,0-1 0,0 0 0,0 0 0,0 1-1,0-1 1,0 0 0,1 0 0,0 2 0,-1-3-11,0 1 0,0-1 0,1 0 0,-1 0 0,0 0 0,0 0 0,1 1 0,-1-1 0,0 0 0,0 0 0,1 0 0,-1 0 0,0 0 0,1 0 0,-1 0 1,0 0-1,1 0 0,-1 0 0,0 0 0,0 0 0,1 0 0,-1 0 0,0 0 0,1 0 0,-1 0 0,0 0 0,1 0 0,-1 0 0,0 0 0,0-1 0,1 1 0,-1 0 0,29-24-507,-18 14 351,-4 4 33,0 0 0,1 1 0,-1 1-1,1-1 1,0 1 0,0 0-1,1 1 1,10-3 0,-16 5 99,-1 0 0,1 1 0,0-1 0,0 1 0,-1 0-1,1 0 1,0 0 0,0 0 0,-1 0 0,1 1 0,0-1 0,-1 1 0,1 0 0,0 0 0,-1 0 0,1 0 0,-1 0 0,1 0 0,-1 1 0,0-1 0,0 1 0,1 0 0,-1 0 0,0-1 0,0 1 0,-1 1-1,1-1 1,0 0 0,-1 0 0,3 4 0,0 4 71,0 0-1,-1 0 1,0 0-1,0 0 1,-1 0-1,0 0 0,-1 1 1,0-1-1,-1 1 1,0-1-1,-1 1 1,0-1-1,0 1 1,-5 14-1,1-5 202,-1-1 1,-1 0-1,-1 0 0,-1 0 1,0-1-1,-18 25 0,19-31-33,-2 0-1,0 0 0,0-1 0,-18 14 0,24-21-256,-1 0 1,0 0-1,0-1 1,-1 0-1,1 0 1,-1 0-1,1-1 1,-1 0-1,0 0 1,0 0-1,0-1 1,0 0-1,-12 1 1,16-2-20,1 0 1,-1 0-1,0 0 0,1 0 1,-1 0-1,0-1 0,1 1 1,-1 0-1,0-1 1,1 0-1,-1 1 0,1-1 1,-1 0-1,1 0 0,-1 0 1,1 0-1,-1 0 0,1 0 1,0 0-1,0 0 1,0-1-1,-1 1 0,1 0 1,1-1-1,-1 1 0,0-1 1,0 1-1,0-1 0,0-2 1,-3-9-616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32 188 17236,'-15'16'1768,"5"0"-1080,4-7-248,10-8 809,9-4-153,14-13-384,6-5-80,12-8-424,3-2-248,1-4-568,0 2-392,-9 5 808,-6 3-208,-16 17-144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17716,'24'-14'879,"72"-40"706,-85 48-1445,0 2 0,1 0 1,-1 0-1,1 1 0,0 0 1,21-2-1,-28 5-105,-1 0-1,1 0 1,-1 0 0,0 1-1,1 0 1,-1 0 0,0 0 0,1 0-1,-1 0 1,0 1 0,0 0-1,0 0 1,0 0 0,6 5-1,-5-2 3,0-1-1,0 1 0,-1 0 0,0 0 1,0 1-1,0-1 0,-1 1 0,0 0 0,3 6 1,1 6 46,-1 0-1,-1 1 1,-1 0 0,0 0 0,1 36 0,-4-17 47,-4 55 1,2-77-257,-2 0 0,0 0-1,0 0 1,-2-1 0,-11 29 0,8-33-33,2-8-75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 19500,'-6'-1'266,"0"0"-1,0 0 0,0 0 1,0 1-1,0 0 1,0 0-1,0 1 0,-1-1 1,1 1-1,1 1 0,-1-1 1,0 1-1,0 0 1,0 0-1,1 1 0,0 0 1,-1 0-1,1 0 1,0 0-1,-8 8 0,2-1-146,1-1 0,0 2 0,0-1 0,1 1 0,1 1 1,0-1-1,-12 25 0,18-31-137,0 0 1,0 0-1,1 0 1,-1 0 0,1 0-1,0 0 1,1 0-1,-1 7 1,1-11-1,0 1 1,0-1-1,0 0 1,0 0-1,0 1 1,1-1-1,-1 0 1,0 0-1,1 0 1,-1 1-1,1-1 1,-1 0-1,1 0 1,-1 0-1,1 0 1,0 0-1,0 0 1,-1 0-1,1 0 1,0 0-1,0 0 1,0-1-1,0 1 1,0 0-1,0-1 1,0 1-1,0 0 1,0-1-1,1 1 1,-1-1 0,0 0-1,0 1 1,0-1-1,1 0 1,-1 0-1,0 0 1,3 0-1,5-1-83,0 0 0,0-1 0,0 0 0,-1 0-1,1-1 1,15-8 0,30-8-217,-51 18 306,1 1-1,0-1 0,0 1 1,-1 0-1,1 0 0,0 0 0,0 0 1,0 0-1,-1 1 0,1 0 1,0 0-1,3 1 0,-4 0 8,0-1-1,0 1 0,0 0 1,-1 0-1,1 0 1,-1 1-1,1-1 1,-1 0-1,0 1 0,0 0 1,0-1-1,0 1 1,0 0-1,-1 0 1,1 0-1,-1 0 0,0 0 1,0 1-1,0-1 1,0 0-1,-1 0 1,1 1-1,-1 4 0,1 2 24,-1 0-1,-1 0 0,1 0 0,-1 0 0,-1-1 1,-5 19-1,4-19 35,-1 0 1,0 0-1,0-1 0,-1 0 1,0 0-1,0 0 1,-1 0-1,0-1 1,-7 7-1,8-9-72,0-1 0,-1 1 0,1-1 0,-1 0-1,0-1 1,0 1 0,0-1 0,0-1 0,-1 1 0,1-1 0,-1 0 0,-13 2 0,20-4-8,0 0 0,1 0 1,-1 0-1,0 0 1,0 0-1,0 0 1,0 0-1,0 0 1,0 0-1,0 0 1,0 0-1,0 0 1,0 0-1,0 0 1,0 0-1,0 0 1,0 0-1,0 0 1,0-1-1,0 1 1,0 0-1,0 0 1,0 0-1,0 0 1,0 0-1,0 0 1,0 0-1,0 0 1,0 0-1,0 0 1,0 0-1,0 0 1,0 0-1,0 0 1,0 0-1,0 0 1,0-1-1,0 1 1,0 0-1,0 0 0,0 0 1,0 0-1,0 0 1,0 0-1,0 0 1,0 0-1,0 0 1,0 0-1,0 0 1,-1 0-1,1 0 1,0 0-1,0 0 1,0 0-1,0 0 1,0 0-1,0 0 1,0 0-1,0 0 1,0 0-1,0 0 1,0 0-1,0 0 1,0 0-1,0 0 1,0 0-1,0 0 1,-1 0-1,7-7-482,8-5 155,7-4-332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6 368 16692,'-3'38'1184,"1"-1"1,1 1-1,3-1 1,8 56-1,-2-42-498,1 0 0,3-1 1,32 84-1,-41-124-604,-2-7-61,-1-1 0,1 0-1,0 1 1,0-1 0,0 0 0,1 0 0,-1 1 0,0-1 0,1 0 0,-1 0 0,1 0 0,0-1 0,1 3 0,-2-4-20,-1 0 1,0 0 0,0 0-1,0 0 1,0 0 0,0 0-1,0 1 1,0-1 0,1 0 0,-1 0-1,0 0 1,0 0 0,0 0-1,0 0 1,0 0 0,1 0 0,-1 0-1,0 0 1,0 0 0,0 0-1,0 0 1,0 0 0,1 0 0,-1 0-1,0 0 1,0 0 0,0 0-1,0 0 1,0 0 0,1 0-1,-1 0 1,0-1 0,0 1 0,0 0-1,0 0 1,0 0 0,0 0-1,1 0 1,-1 0 0,0 0 0,0 0-1,0-1 1,0 1 0,0 0-1,0 0 1,0 0 0,1-11 18,-4-15-55,-12-32-470,-2 2 1,-32-70-1,46 120 261,2 7 105,3 13 80,7 23 153,-6-31-76,0 1-1,0-1 1,0 0-1,1 0 1,0 0-1,0-1 1,7 7-1,-10-10-11,0-1 0,1 0 0,0 1 0,-1-1 0,1 0-1,0 0 1,-1 0 0,1 0 0,0 0 0,0 0-1,0-1 1,0 1 0,0-1 0,0 1 0,0-1-1,0 0 1,0 0 0,0 1 0,0-2 0,0 1 0,0 0-1,0 0 1,0-1 0,0 1 0,0-1 0,0 1-1,0-1 1,0 0 0,1-1 0,4-2 5,-1 0-1,1-1 1,-1 0 0,-1 0 0,1-1-1,-1 0 1,0 0 0,0 0 0,7-13-1,3-8 45,12-31 0,-27 58-55,46-129 273,-29 74 132,-20 94 33,2-22-349,0 127 538,2-121-480,1-1-1,1 0 0,1 0 0,10 31 0,-13-52-130,-1 1 0,1 0 0,-1-1 0,1 1 0,0 0 0,-1-1 0,1 1 0,0-1 0,0 1 0,0-1 0,0 0-1,0 1 1,1-1 0,-1 0 0,0 0 0,1 0 0,-1 0 0,0 0 0,1 0 0,-1 0 0,1 0 0,2 0 0,-3-1-7,1 0 0,0 0 0,-1 0 0,1-1 0,0 1 0,-1-1 0,1 1 0,-1-1 0,1 1 0,0-1 0,-1 0 0,0 0 0,1 0 0,-1 0 0,1 0 0,-1 0 0,0 0 0,0 0 0,0-1 0,0 1 0,0 0 0,1-2 0,16-24-542,-1 0 0,-1 0 0,-2-2 0,13-35 0,-25 58 92,-1-1 0,0 1 0,0-1-1,0 0 1,-1 1 0,0-1-1,0 0 1,0 1 0,-1-1 0,0 0-1,-3-7 1,-1-21-542,1-58-120,5 59 2374,1 1 0,8-38 0,-3 34-382,5-78 1,-12 115-867,0-1 1,0 0-1,0 1 1,0-1-1,0 1 1,0-1-1,1 0 0,-1 1 1,0-1-1,-1 1 1,1-1-1,0 0 1,0 1-1,0-1 1,0 1-1,0-1 1,-1 1-1,1-1 1,0 1-1,0-1 1,-1 0-1,1 1 1,0 0-1,-1-1 1,1 1-1,-1-1 1,0 0-1,-8 13 414,-8 28-14,5-4-252,3 0 0,1 0-1,1 1 1,2 0 0,2 0-1,2 0 1,1 1 0,8 64 0,-5-85-135,1 1 1,1 0 0,7 18 0,-10-31-33,-1-1-1,1 0 1,0 0 0,0 0-1,1 0 1,-1 0 0,1-1-1,0 1 1,0-1 0,0 1-1,0-1 1,0 0 0,1-1 0,-1 1-1,1 0 1,0-1 0,0 0-1,5 2 1,-6-3-4,0-1 0,0 1 0,0-1 0,0 0 0,0 0 1,0 0-1,0-1 0,-1 1 0,1-1 0,0 1 0,0-1 0,0 0 0,0 0 0,-1 0 0,1-1 0,0 1 1,-1-1-1,1 1 0,-1-1 0,0 0 0,0 0 0,1 0 0,-1 0 0,0 0 0,3-5 0,3-4 3,-1 0-1,0-1 1,0 1-1,6-19 1,15-45 23,-4 0 1,-3-1 0,-4-2-1,12-116 1,-28 184-14,1-4 40,-1 0 0,-1-29 0,-4 32 22,-3 15 2,-6 23 20,-1 19-47,3 1-1,1 1 0,2-1 0,2 1 0,3 1 0,3 76 1,1-113-36,0 0 0,0 0 0,1 0 0,1 0 0,0 0 0,0 0 0,8 15 1,-9-23-11,0 0 0,0 0-1,1-1 1,-1 1 0,1-1 0,0 1 0,0-1 0,0 0 0,0 0 0,1 0 0,-1-1 0,1 1 0,0-1 0,-1 0 0,1 0 0,0 0 0,0-1 0,1 1 0,-1-1 0,0 0 0,0 0 0,1 0 0,6 0 0,-3-1-48,0-1 0,0 1 0,0-2 0,-1 1 0,1-1 0,13-4 1,-18 5-103,1 0 0,-1-1 1,1 1-1,-1-1 1,0 0-1,1 0 0,-1 0 1,0 0-1,-1-1 1,1 1-1,0-1 1,-1 0-1,1 0 0,-1 0 1,0 0-1,2-4 1,-3 6 108,-1 0 1,0 0 0,1 0 0,-1 0 0,0 0 0,0 0-1,0-1 1,0 1 0,0 0 0,0 0 0,0 0-1,0 0 1,-1 0 0,1 0 0,0-1 0,-1 1-1,1 0 1,-1 0 0,1 0 0,-1 0 0,1 0 0,-1 0-1,0 0 1,0 1 0,1-1 0,-1 0 0,0 0-1,0 0 1,-2-1 0,-18-9-660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19060,'0'-6'1912,"0"-3"-1647,-3 2-794,1 0 737,-1 0-128,-4 1-272,-1 5-376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 15587,'0'-3'316,"0"0"0,1 0-1,-1-1 1,1 1 0,0 0 0,0 0-1,0 0 1,0 0 0,1 0 0,-1 0-1,1 1 1,0-1 0,0 0-1,0 1 1,0-1 0,0 1 0,0 0-1,1 0 1,-1 0 0,1 0 0,-1 0-1,1 0 1,0 1 0,0-1-1,0 1 1,6-2 0,-1 0-224,0 1 1,0 0-1,1 0 1,-1 1-1,1 0 1,-1 1 0,1 0-1,-1 0 1,1 0-1,-1 1 1,0 1-1,13 3 1,-19-5-91,-1 1 0,0 0 1,1-1-1,-1 1 0,0 0 1,0 0-1,0 0 0,1 0 1,-1 0-1,0 0 0,0 0 1,-1 1-1,1-1 0,0 0 1,0 0-1,0 1 0,-1-1 1,1 1-1,-1-1 0,1 0 1,-1 1-1,0-1 0,1 1 1,-1-1-1,0 1 0,0-1 1,0 1-1,0-1 0,0 1 1,-1 2-1,-1 5 19,0 1 1,-1-1-1,-7 19 1,-3 12 12,13-37-35,-1 0 1,1 0-1,0 0 1,0 0-1,0 0 1,1 0-1,-1 1 1,1-1-1,-1 0 1,1 0-1,1 3 1,0-4-17,0 0 1,-1 0 0,1 0-1,0 0 1,0 0 0,0 0-1,0-1 1,0 1 0,0 0-1,1-1 1,-1 0 0,1 0-1,2 2 1,-1-1-33,0 0-1,0 0 0,0 0 1,0 1-1,0 0 1,0 0-1,-1 0 1,0 0-1,1 0 1,-1 1-1,0 0 1,-1-1-1,5 9 0,-5-9 45,-1 1 0,0-1 0,0 1 0,0 0 0,0-1 0,-1 1 0,0 0 0,1-1 0,-1 1 0,-1 0 0,1 0 0,0-1 0,-1 1 0,0 0 0,0-1 0,0 1 0,-3 6 0,2-5 73,-1 0 0,0 0-1,0-1 1,0 1 0,0-1 0,-1 1 0,1-1 0,-1 0-1,0-1 1,-1 1 0,1-1 0,-1 0 0,1 0 0,-1 0-1,0 0 1,0-1 0,0 0 0,0 0 0,-1 0 0,1-1 0,-9 2-1,-8 0 192,0-2-1,0 0 1,-44-4-1,49 2-276,16 1-29,1 0-1,-1 0 0,0 0 0,1 0 0,-1 0 1,0 0-1,1 0 0,-1 0 0,0 0 0,1 0 1,-1 0-1,0 1 0,1-1 0,-1 0 0,1 0 1,-1 1-1,0-1 0,1 0 0,-1 1 0,1-1 1,-1 1-1,1-1 0,-1 1 0,1 0-19,0-1 0,0 0 0,0 1 0,0-1 0,0 0-1,0 1 1,0-1 0,0 0 0,1 1 0,-1-1 0,0 0 0,0 1-1,0-1 1,0 0 0,1 1 0,-1-1 0,0 0 0,0 0 0,1 1-1,-1-1 1,0 0 0,1 0 0,-1 0 0,0 0 0,1 1 0,-1-1-1,0 0 1,1 0 0,-1 0 0,0 0 0,1 0 0,-1 0 0,0 0-1,1 0 1,-1 0 0,0 0 0,1 0 0,-1 0 0,1 0 0,28-1-1316,-7-2 470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0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47 11698,'6'-3'1409,"1"2"-849,4 2-176,1 2 640,7 0-312,2 0-55,6-2-169,3-2-88,2-2-456,-2-4-256,0-4 296,-3-4-72,-4-2-72</inkml:trace>
  <inkml:trace contextRef="#ctx0" brushRef="#br0" timeOffset="1">1 558 12587,'10'2'1240,"4"3"-784,0-1-176,4 0 688,2 1-384,4-1-279,3-1-121,5-2-296,2-1-177,5-3 233,-3-1-88,2-2-16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35 333 13491,'-2'-5'3200,"-2"9"-1469,-3 11-227,1 6-918,1 0 1,1 1 0,1 0 0,1-1 0,1 1-1,0 0 1,2 0 0,7 43 0,-8-62-563,1-1 0,0 1 1,0 0-1,0 0 0,0 0 0,0-1 1,1 1-1,-1-1 0,1 1 0,0-1 1,0 0-1,3 4 0,-4-6-17,0 1 0,0-1 0,0 1 0,0-1 0,0 1 0,0-1 0,0 0 0,0 0 0,0 1 0,0-1 0,0 0 0,0 0 0,0 0 0,0 0 0,0 0 0,0-1 0,1 1 0,-1 0 0,0 0 0,0-1 0,0 1 0,0 0 0,0-1 0,0 1 0,0-1 0,-1 0 0,1 1 0,0-1 0,0 0 0,0 1 0,0-1 0,-1 0 0,1 0 0,0 0 0,0-1 0,6-7 10,0 1 0,-1-2 0,-1 1 0,1-1 0,-2 1 1,8-21-1,16-66 85,-26 87-87,14-67 480,-17 111-310,4 47 1,-1-65-159,1 0 0,0-1-1,1 1 1,0-1 0,8 16 0,-11-30-24,0 0 1,0 1 0,0-1-1,0 0 1,0 0 0,0 0 0,1 0-1,-1 0 1,1 0 0,-1 0-1,1-1 1,0 1 0,0 0-1,0-1 1,0 1 0,0-1-1,0 0 1,0 0 0,0 0-1,1 0 1,-1 0 0,4 1-1,-4-3 2,1 1 0,0 0 0,0 0 1,-1-1-1,1 0 0,0 1 0,-1-1 0,1 0 0,0 0 0,-1-1 0,1 1 0,-1-1 0,0 1 0,1-1 0,-1 1 0,0-1 0,0 0 0,0 0 0,3-5 0,9-11 56,-1-1 0,-1 0 0,0-1 0,-1-1 0,-2 0 0,0 0-1,-1-1 1,-1 0 0,-1 0 0,-1 0 0,3-36 0,-8 53-19,0 1 0,0-1-1,-1 1 1,1-1 0,-1 1 0,-2-7-1,3 11-32,0-1-1,-1 1 0,1-1 0,0 1 1,0-1-1,0 1 0,-1-1 0,1 1 0,0-1 1,0 1-1,-1 0 0,1-1 0,0 1 0,-1 0 1,1-1-1,0 1 0,-1 0 0,1-1 1,-1 1-1,1 0 0,-1 0 0,1-1 0,-1 1 1,0 0 0,1 1 0,-1-1 0,0 0 0,1 1 0,-1-1 1,1 1-1,-1-1 0,0 0 0,1 1 0,-1-1 0,1 1 0,-1 0 1,1-1-1,0 1 0,-1-1 0,1 1 0,-1 0 0,1-1 0,0 1 1,0 0-1,-1 1 0,-1 3 25,0 1-1,1 0 1,0-1 0,0 1 0,0 0 0,0 0-1,1 0 1,1 9 0,-1-10-21,0-1-1,1 0 1,0 1-1,-1-1 1,2 0 0,-1 0-1,0 0 1,1 0-1,0 0 1,0 0 0,0 0-1,4 5 1,-5-8-7,0 0 0,0 0 0,1 0-1,-1 0 1,0 0 0,1 0 0,-1-1 0,1 1 0,-1 0 0,1-1 0,-1 1 0,1-1-1,-1 1 1,1-1 0,0 0 0,-1 0 0,1 0 0,0 0 0,-1 0 0,1 0-1,0 0 1,-1 0 0,1-1 0,-1 1 0,1-1 0,0 1 0,-1-1 0,1 0 0,-1 1-1,0-1 1,1 0 0,1-1 0,4-3 14,-1 0-1,0 0 1,0 0 0,0-1-1,7-9 1,8-13 28,-1-1 0,-2 0-1,0-1 1,-2-1 0,-2-1 0,-1-1 0,14-48 0,-26 76-38,0 1 4,0 0 0,0-1 0,0 1 0,0-1 0,-1 1 1,0-1-1,0 1 0,-1-9 0,1 13-11,0-1-1,0 1 1,0 0-1,0 0 1,0-1-1,0 1 1,0 0 0,0 0-1,0-1 1,0 1-1,0 0 1,-1 0-1,1-1 1,0 1-1,0 0 1,0 0 0,0 0-1,-1-1 1,1 1-1,0 0 1,0 0-1,0 0 1,-1 0-1,1-1 1,0 1 0,0 0-1,-1 0 1,1 0-1,0 0 1,0 0-1,-1 0 1,1 0-1,0 0 1,0 0 0,-1 0-1,1 0 1,-1 0-1,-9 7 58,-6 17 23,4 0 12,1 1 0,1 0 0,-12 50 0,18-56-53,1 0 0,0 0 1,2 0-1,0 0 0,1 0 1,3 26-1,-2-42-39,-1 0 1,1-1-1,-1 1 0,1 0 0,0-1 1,0 1-1,0-1 0,0 1 0,0-1 0,1 0 1,-1 0-1,1 1 0,0-1 0,3 4 1,-3-5-28,-1 0 1,1 0-1,0-1 1,-1 1 0,1 0-1,0-1 1,0 1 0,-1 0-1,1-1 1,0 0-1,0 0 1,0 1 0,0-1-1,-1 0 1,1 0-1,0-1 1,0 1 0,0 0-1,0-1 1,0 1 0,-1-1-1,3 0 1,5-4-669,0 0 0,0 0 0,0-1 1,-1 0-1,0-1 0,0 0 0,-1 0 0,13-16 1,4-3-681,-9 12-61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18972,'3'110'6314,"19"169"-3973,-21-272-2301,0 5 51,0 0-1,1 0 0,1 0 1,8 22-1,-11-33-82,0 0 0,0 0 0,1 0-1,-1 0 1,1-1 0,-1 1 0,1 0 0,-1 0-1,1 0 1,-1-1 0,1 1 0,0 0 0,-1 0-1,1-1 1,0 1 0,-1-1 0,1 1-1,0-1 1,0 1 0,0-1 0,0 1 0,-1-1-1,1 0 1,0 1 0,0-1 0,2 0-1,-2 0 0,0 0-1,1-1 1,-1 1-1,0-1 1,1 0-1,-1 1 0,0-1 1,0 0-1,1 0 1,-1 0-1,0 0 0,0 0 1,0 0-1,0 0 1,1-2-1,5-7 14,0-1-1,0 0 1,5-13 0,-10 19-6,47-108 78,19-34-74,-66 143-22,0 0 0,1 0 0,0 0 0,-1 0 0,6-4 0,-8 8 4,0 0 1,0-1-1,1 1 0,-1 0 1,0-1-1,1 1 0,-1 0 0,1-1 1,-1 1-1,0 0 0,1 0 1,-1 0-1,1 0 0,-1-1 1,0 1-1,1 0 0,-1 0 0,1 0 1,-1 0-1,1 0 0,-1 0 1,1 0-1,-1 0 0,1 0 1,-1 0-1,0 0 0,1 0 1,-1 1-1,1-1 0,-1 0 0,1 0 1,-1 0-1,0 0 0,1 1 1,-1-1-1,0 0 0,1 1 1,-1-1-1,0 0 0,1 1 0,-1-1 1,0 0-1,1 1 0,-1-1 1,0 0-1,0 1 0,0-1 1,1 1-1,-1-1 0,0 0 0,0 1 1,0-1-1,0 1 0,0-1 1,0 1-1,0-1 0,0 1 1,0 0-1,3 16 22,0 0 0,-2 1 0,0-1 0,-2 30 1,-1-8 35,0 15 42,0-32-129,2 33-1,14-90-2271,11-84-597,-15 74 1927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17268,'-18'62'3533,"-6"21"-267,22-73-2868,1-1 0,0 1 0,0-1 0,1 0 0,0 1 1,3 17-1,-3-26-375,0-1 0,0 1 1,0 0-1,0 0 0,0-1 1,1 1-1,-1 0 0,0-1 1,0 1-1,1 0 0,-1-1 1,0 1-1,1 0 0,-1-1 0,0 1 1,1-1-1,-1 1 0,1-1 1,-1 1-1,1-1 0,-1 1 1,1-1-1,0 1 0,-1-1 1,1 1-1,0-1 0,-1 0 1,2 1-1,-1-1-6,0-1 0,1 1 0,-1 0 0,0 0 0,0-1 0,0 1 0,0-1 0,0 1 0,0-1 0,1 0 0,-1 1 0,0-1 0,-1 0-1,1 0 1,1-1 0,5-5-5,0 0-1,-1-1 0,6-9 0,4-12-41,0 0 1,-2-1-1,-2-1 1,0 0-1,13-64 1,-30 129 331,-3 66 1,7-69-163,0-11-58,0 1 2,0 1 0,1-1 0,1 0 0,4 23 0,0-34-261,1-13-282,1-14-566,-3 1 484,0 0-1,-2 0 1,2-21-1,-3 18 176,3-24-424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3 195 13715,'0'0'71,"0"0"0,0 0 0,-1 1 0,1-1 0,0 0 0,0 0 0,0 1 0,0-1 0,-1 0 0,1 1 0,0-1 0,0 0 0,0 1 0,0-1 0,0 0 0,0 1-1,0-1 1,0 0 0,0 0 0,0 1 0,0-1 0,0 0 0,0 1 0,0-1 0,0 0 0,0 1 0,0-1 0,1 0 0,-1 1 0,0-1 0,0 0 0,0 0 0,0 1 0,1-1 0,-1 0 0,0 0 0,0 1 0,0-1 0,1 0 0,-1 0 0,0 0 0,0 1 0,1-1 0,-1 0 0,0 0 0,1 0 0,-1 0 0,0 0 0,1 1 0,-1-1 0,0 0 0,1 0 0,-1 0-1,0 0 1,1 0 0,-1 0 0,0 0 0,0 0 0,1 0 0,-1 0 0,0-1 0,1 1 0,-1 0 0,0 0 0,1 0 0,-1 0 0,0 0 0,1-1 0,31-15 2191,-8 4-176,-23 12-1983,0-1 1,0 1 0,0 0 0,0 0 0,0 0 0,0 0 0,0 0 0,0 0 0,0 0 0,0 0 0,0 0-1,0 1 1,0-1 0,0 0 0,0 1 0,0-1 0,0 1 0,0-1 0,0 1 0,0-1 0,-1 1-1,3 1 1,-2-1 12,0 1 1,0 0-1,1 0 0,-1 0 0,0-1 0,0 1 0,-1 0 0,1 0 0,0 1 1,0 2-1,1 7 125,-1-1 1,-1 1-1,0 15 1,-1-17-42,-2 58 456,1-39-374,1 1 0,4 49 1,-3-78-274,0 0 0,0 0 0,1 1-1,-1-1 1,0 0 0,0 0 0,1 1 0,-1-1 0,1 0 0,-1 0 0,1 0 0,0 0 0,-1 0 0,2 1 0,-1-2-5,-1 1-1,0-1 0,1 0 1,-1 0-1,0 0 0,1 0 1,-1 0-1,0 0 1,1 0-1,-1 0 0,0 0 1,1 0-1,-1 0 0,0 0 1,1 0-1,-1 0 1,1 0-1,-1 0 0,0 0 1,1 0-1,-1 0 1,0 0-1,1-1 0,-1 1 1,0 0-1,0 0 0,1 0 1,-1-1-1,0 1 1,1-1-1,2-2 6,0 0 0,-1-1 1,1 1-1,0-1 0,-1 0 0,2-5 1,16-34-15,-2-2 0,-2 1 0,-2-2 0,10-64 1,-24 116-34,-1 0 0,1 0 0,0 0 0,1 0 0,0 0 0,1 6 1,-2-10 39,0 0 1,1-1 0,-1 1-1,1-1 1,0 1-1,-1-1 1,1 1 0,0-1-1,0 1 1,0-1 0,0 0-1,0 1 1,0-1-1,0 0 1,0 0 0,0 0-1,1 0 1,-1 0 0,0 0-1,1 0 1,-1 0-1,1 0 1,-1-1 0,1 1-1,-1-1 1,1 1 0,-1-1-1,1 0 1,0 1-1,-1-1 1,1 0 0,0 0-1,-1 0 1,1 0 0,0 0-1,-1-1 1,1 1-1,-1 0 1,1-1 0,0 1-1,1-2 1,4-1 7,-1 0-1,1 0 1,-1-1-1,0 0 1,1 0-1,-2 0 1,1-1 0,-1 0-1,1 0 1,8-11-1,1-4 12,-2 1 0,13-24 0,-24 41-20,25-53 38,-25 51-38,-1 0 0,0 0 0,1-1 1,-1 1-1,-1 0 0,1-1 0,-1 1 1,1 0-1,-1-1 0,0 1 0,-2-7 1,2 11-2,0 0-1,0-1 1,0 1 0,0 0 0,0-1 0,0 1 0,0 0 0,0-1-1,-1 1 1,1 0 0,0-1 0,0 1 0,0 0 0,-1 0 0,1-1-1,0 1 1,0 0 0,-1 0 0,1-1 0,0 1 0,0 0 0,-1 0-1,1 0 1,0 0 0,-1-1 0,1 1 0,0 0 0,-1 0 0,1 0-1,0 0 1,-1 0 0,1 0 0,0 0 0,-1 0 0,1 0 0,0 0-1,-1 0 1,1 0 0,0 0 0,-1 0 0,1 0 0,0 0 0,-1 1-1,1-1 1,0 0 0,0 0 0,-1 0 0,1 0 0,0 1 0,-1-1-1,1 0 1,0 0 0,0 1 0,0-1 0,-1 0 0,1 0 0,0 1-1,-16 18 6,6-4 19,1 0 1,1 1 0,0 0 0,1 1 0,1 0-1,1 0 1,0 0 0,1 0 0,1 1 0,1 0-1,-1 20 1,3-35-59,0 0-1,1 0 1,-1 0-1,0 0 1,1 0-1,0 0 1,-1 0-1,1 0 1,1 0-1,-1-1 1,0 1-1,0 0 1,1-1-1,0 1 1,-1-1 0,1 1-1,0-1 1,0 0-1,1 0 1,-1 0-1,0 0 1,4 2-1,-3-2-41,1-1-1,-1 0 0,0 0 1,0 0-1,1-1 1,-1 1-1,1-1 1,-1 0-1,0 0 0,1 0 1,-1 0-1,0-1 1,1 1-1,-1-1 0,0 0 1,1 0-1,-1 0 1,0 0-1,4-3 1,14-8-403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 16235,'-9'-1'250,"1"1"0,-1 0 0,0 0-1,0 1 1,0 0 0,0 0 0,0 1-1,1 0 1,-1 1 0,1 0 0,0 0-1,-1 1 1,2 0 0,-1 0 0,0 1-1,1 0 1,0 0 0,0 1 0,0 0-1,1 0 1,0 0 0,-10 14 0,8-9-135,0 0 0,2 0 0,-1 0 1,1 1-1,1 0 0,0 0 0,1 0 1,0 1-1,1 0 0,0 0 0,1-1 1,0 1-1,1 1 0,1-1 0,1 13 1,-1-22-107,1 0 0,0-1 0,0 1 0,0 0 0,0-1 0,0 1 0,1-1 0,-1 1 0,1-1 0,4 5 0,-6-7-8,1 0-1,0 0 1,0 0 0,0 0 0,0 0 0,0 0 0,0-1 0,0 1 0,0 0 0,1-1 0,-1 1 0,0-1 0,0 1 0,0-1 0,1 0 0,-1 1 0,0-1-1,0 0 1,1 0 0,-1 0 0,0 0 0,0 0 0,1 0 0,-1 0 0,0-1 0,1 1 0,-1 0 0,0-1 0,0 1 0,0-1 0,1 1 0,-1-1 0,2-1-1,3-2 0,0-1 0,0 0 0,0 0 0,-1-1 0,0 1 0,0-1 0,0 0 0,-1-1 0,4-6 0,31-65-1,-18 24 150,15-61 1,-36 119-113,0 1-1,0-1 1,0 0 0,1 0-1,-1 0 1,2 6 0,1 5 27,2 19 66,1 0 0,15 44 0,-17-66-103,1 0 0,0 0 0,0-1 0,1 1 0,1-1 0,0-1-1,0 1 1,1-1 0,15 15 0,-20-22-51,0-1-1,-1 0 1,1 0 0,1 0 0,-1 0-1,0 0 1,0-1 0,1 1-1,-1-1 1,1 0 0,-1 0-1,1 0 1,-1 0 0,1-1-1,0 0 1,-1 1 0,1-1 0,-1 0-1,1-1 1,4 0 0,-5 0-3,0 0 1,0 0-1,-1 0 1,1-1 0,0 1-1,-1-1 1,1 1 0,-1-1-1,1 0 1,-1 0 0,0 0-1,0 0 1,0-1-1,0 1 1,0-1 0,0 1-1,-1-1 1,0 1 0,1-1-1,-1 0 1,0 0 0,0 0-1,0 0 1,0-3-1,4-28-222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2205 51 17092,'-1'-1'233,"-1"0"0,0 1 0,0-1 0,0 1 0,1-1 0,-1 1 0,0 0 0,0-1 0,0 1 0,0 0 0,0 1 0,0-1 0,-2 0 0,-3 1 277,-129-4 4351,-70-14-3731,79 2-1028,-1 6-1,0 5 1,-187 19 0,268-10-103,-235 33-34,232-28 26,1 2-1,1 2 1,-77 33-1,18-3-93,60-27-113,-46 25-1,82-35 184,0 1 0,0-1-1,1 2 1,0-1-1,1 1 1,0 1 0,0 0-1,1 0 1,0 1 0,1 0-1,0 0 1,-6 14-1,-6 18 11,2-1-1,-12 50 1,28-86 22,-27 95-20,-16 109 0,34-140 20,3 0 0,4 108 0,4-147-90,8 41 1,-7-61-115,1 0 0,0-1 0,0 1 1,1-1-1,0 0 0,1 1 0,7 9 1,-11-18 166,0 0 1,0 0-1,0-1 1,0 1-1,0 0 1,1-1 0,-1 1-1,1-1 1,-1 0-1,1 1 1,-1-1 0,1 0-1,0 0 1,0 0-1,0 0 1,-1 0 0,1 0-1,0-1 1,2 2-1,10-3-427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150 208 15147,'0'-6'706,"-3"-40"2745,3 44-3240,-1 0 0,1 0 0,-1 0 0,1 0 0,-1 0 0,1 0 1,-1 0-1,0 1 0,0-1 0,0 0 0,0 0 0,0 1 0,-1-1 0,1 1 0,0-1 0,-1 1 0,1 0 0,-1-1 0,-2-1 0,3 3-133,0 0 0,0 0 1,0 0-1,0 0 0,0 0 0,0 0 1,0 0-1,0 0 0,1 0 0,-1 0 0,0 1 1,0-1-1,0 0 0,0 1 0,0-1 0,0 0 1,1 1-1,-1-1 0,0 1 0,0 0 1,0-1-1,1 1 0,-1 0 0,-1 1 0,-15 19 598,4-1-570,2 2 0,0 0 1,1 0-1,1 1 0,1 0 0,2 0 0,0 1 0,-3 28 0,8-49-106,1 1 0,0 0 0,-1 0 0,1 0 0,1 0 0,-1 0 0,2 6-1,-2-9 0,0-1 0,0 1 0,1-1 0,-1 1 0,0-1 0,0 0 0,1 1 0,-1-1 0,0 1 0,1-1 0,-1 1 0,0-1 0,1 0-1,-1 1 1,1-1 0,-1 0 0,0 1 0,1-1 0,-1 0 0,1 0 0,-1 1 0,1-1 0,0 0 0,0 0-3,0 0 1,0 0-1,1 0 1,-1 0-1,0-1 1,0 1-1,0 0 1,0-1-1,0 1 1,0-1-1,1 1 1,-1-1-1,0 1 0,0-1 1,1-1-1,52-43-122,-39 31 70,0 1-1,29-19 0,-38 29 44,-1 0 0,1 0 0,-1 1 1,1 0-1,0 0 0,0 0 1,0 0-1,0 1 0,0 0 0,1 1 1,-1-1-1,0 1 0,7 1 1,-9 0 5,0-1-1,0 1 1,0 0 0,0 0 0,-1 1 0,1-1 0,0 1 0,-1 0-1,0-1 1,1 2 0,-1-1 0,0 0 0,0 1 0,0-1 0,4 6-1,-2-3 0,-1 1 0,-1 0 0,1 0 0,-1 0 0,0 0 0,-1 0 0,1 0 0,2 12 0,-3-7 20,0-1 1,-1 1 0,0 0-1,-1 0 1,0 0-1,0-1 1,-1 1-1,0 0 1,-1 0 0,-1-1-1,-4 15 1,3-18 15,1 1 0,-1-2 0,0 1 0,0 0 0,-1-1 0,0 0 1,-8 8-1,10-11-4,-1 0 0,0 0 0,1 0-1,-1-1 1,0 1 0,-1-1 0,1 0 0,0 0 0,-1 0 0,1-1 0,-1 0 0,1 0 0,-8 1 0,11-1-20,0-1-1,0 0 1,-1 0 0,1 0 0,0 0 0,0 0 0,0 0-1,0-1 1,-1 1 0,1 0 0,0 0 0,0-1 0,0 1 0,0-1-1,0 1 1,0-1 0,0 1 0,0-1 0,0 0 0,0 0-1,0 1 1,0-1 0,1 0 0,-1 0 0,0 0 0,0 0-1,1 0 1,-1 0 0,1 0 0,-1 0 0,1 0 0,-1 0-1,1 0 1,0 0 0,-1 0 0,1 0 0,0-1 0,0 1 0,0 0-1,0 0 1,0 0 0,0-3 0,1-2-2,-1 0 1,2 0-1,-1 0 1,0-1-1,1 1 1,5-9-1,56-109-56,18-40 16,-71 141 40,-1-1 0,-1-1 0,-1 1 0,-1-1 0,3-33 0,-9 55 1,0 0-1,0 1 0,0-1 0,0 0 0,-1 0 0,0 1 0,1-1 0,-1 1 1,-2-5-1,3 7-2,0 0 1,0-1-1,-1 1 1,1 0-1,0-1 1,0 1-1,-1 0 1,1-1-1,0 1 1,0 0-1,-1-1 0,1 1 1,0 0-1,-1 0 1,1 0-1,0-1 1,-1 1-1,1 0 1,-1 0-1,1 0 1,0 0-1,-1 0 1,1 0-1,-1 0 1,0 0-1,0 0 0,0 0 0,0 1 0,1-1 0,-1 1 0,0-1 0,1 1 0,-1-1 0,0 1 0,1-1 0,-1 1 0,0 0 0,1-1 0,-1 1 0,1 0 0,0-1 0,-1 2 0,-4 7-1,1-1 0,0 1 1,1 0-1,0 0 1,0 0-1,1 0 0,0 1 1,-1 14-1,2-8 0,1-1 1,0 0 0,1 1-1,5 23 1,-6-36 0,1 0 0,0 0 0,0 0 0,0 0 0,0 0 0,0 0 0,1-1 0,-1 1 0,1 0 0,3 3 0,-5-6 0,1 1 0,-1-1 0,1 1 0,-1-1 0,1 0 0,-1 1 0,1-1 0,-1 0 0,1 0 0,0 1 0,-1-1 0,1 0 0,-1 0 0,1 0 0,0 0 0,-1 0 0,1 0 0,0 0 0,-1 0 0,2 0 0,-1 0 0,1-1 0,-1 1 0,0-1 0,0 0 0,1 1 0,-1-1 1,0 0-1,0 0 0,0 0 0,0 0 0,0 0 0,0 0 0,1-1 0,7-11 3,0 0-1,13-26 0,-18 29 0,1 0-1,1 1 0,0-1 1,0 1-1,0 1 0,1-1 0,1 1 1,8-8-1,-15 15-1,0 1 0,0-1 0,0 0 0,0 1 0,0-1 0,0 1 1,0-1-1,0 1 0,0-1 0,0 1 0,0 0 0,0-1 0,1 1 0,-1 0 0,0 0 1,0 0-1,0 0 0,1 0 0,-1 0 0,0 0 0,0 1 0,0-1 0,0 0 0,0 1 1,1-1-1,-1 1 0,0-1 0,0 1 0,0-1 0,0 1 0,0 0 0,0-1 0,-1 1 1,1 0-1,0 0 0,0 0 0,0 0 0,-1-1 0,1 1 0,0 2 0,4 5-5,0 0 0,-1 0 0,-1 0 0,5 13 0,0 0-2,-8-21 7,0 0 1,0 0-1,0 1 1,0-1-1,0 0 1,0 1-1,0-1 0,0 0 1,0 0-1,0 1 1,0-1-1,1 0 1,-1 0-1,0 1 1,0-1-1,0 0 0,0 0 1,1 0-1,-1 1 1,0-1-1,0 0 1,0 0-1,1 0 1,-1 0-1,0 1 1,0-1-1,1 0 0,-1 0 1,0 0-1,0 0 1,1 0-1,-1 0 1,0 0-1,1 0 1,-1 0-1,0 0 0,0 0 1,1 0-1,-1 0 1,0 0-1,0 0 1,1 0-1,-1 0 1,0 0-1,1 0 1,-1 0-1,0-1 0,0 1 1,1 0-1,-1 0 1,0 0-1,0 0 1,1-1-1,6-13 27,-6 13-24,16-49 50,11-24 27,-26 68-77,1 0 1,1 0-1,-1 0 1,1 1-1,-1 0 1,2 0-1,-1 0 0,0 0 1,7-4-1,-10 8-1,0 0 0,0 0-1,0 0 1,0 1 0,0-1-1,0 0 1,1 1 0,-1-1-1,0 1 1,0 0 0,0-1 0,1 1-1,-1 0 1,0 0 0,1 0-1,-1-1 1,0 1 0,0 1-1,1-1 1,-1 0 0,0 0 0,1 0-1,0 1 1,0 0 0,0 0 0,0 0-1,-1 1 1,1-1 0,-1 0 0,1 1 0,-1-1-1,1 1 1,-1 0 0,0-1 0,0 1 0,0 0-1,1 2 1,3 8 11,0 0-1,-1 1 1,4 22-1,-6-27 0,6 67 160,-5-158-4086,-3 71 3146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1 638 16876,'2'1'246,"0"1"0,0-1 1,1 1-1,-1-1 0,1 0 0,-1 0 1,1 0-1,0 0 0,-1-1 1,1 1-1,4 0 0,-6-1-191,-1 0 0,1 0-1,0-1 1,-1 1 0,1 0 0,0 0 0,-1-1-1,1 1 1,-1 0 0,1 0 0,-1-1-1,1 1 1,-1-1 0,1 1 0,-1-1-1,1 1 1,-1-1 0,1 1 0,0-2-1,5-20 631,-6-8 29,-1 29-653,1-1 1,0 0-1,0 1 1,0-1-1,-1 0 0,1 0 1,-1 1-1,0-1 1,1 1-1,-1-1 1,0 1-1,0-1 0,0 1 1,-2-3-1,3 4-44,-1 0-1,1-1 1,-1 1-1,1 0 1,-1 0-1,1 0 0,0 0 1,-1 0-1,1 0 1,-1 0-1,1 0 1,-1 0-1,1 0 1,0 0-1,-1 0 0,1 0 1,-1 0-1,1 0 1,-1 0-1,1 1 1,0-1-1,-1 0 1,1 0-1,-1 0 0,1 1 1,0-1-1,-1 0 1,1 0-1,0 1 1,-1-1-1,1 0 1,0 1-1,0-1 0,-1 1 1,1-1-1,0 0 1,0 1-1,0-1 1,-1 1-1,1 0 1,-8 17 278,6-9-243,0 0 0,0 0 1,1 0-1,0 0 0,0 1 0,1-1 1,0 0-1,1 1 0,0-1 0,4 17 1,-5-26-52,0 1 0,0-1 0,1 1 1,-1-1-1,0 1 0,0-1 0,1 1 1,-1-1-1,0 1 0,1-1 0,-1 1 1,0-1-1,1 1 0,-1-1 0,1 0 1,-1 1-1,1-1 0,-1 0 0,1 0 1,-1 1-1,1-1 0,-1 0 1,1 0-1,-1 0 0,1 1 0,0-1 1,-1 0-1,1 0 0,-1 0 0,1 0 1,-1 0-1,1 0 0,-1 0 0,1 0 1,0-1-1,-1 1 0,1 0 0,-1 0 1,1 0-1,-1 0 0,1-1 0,-1 1 1,1 0-1,-1-1 0,1 1 0,-1 0 1,1-1-1,-1 1 0,0-1 0,1 0 1,22-25 31,-21 23-29,10-13 13,27-34 20,-36 47-27,1-1 0,0 1-1,-1-1 1,1 1 0,1 0-1,-1 1 1,0-1-1,1 1 1,8-4 0,-11 6 11,0-1 1,0 1 0,0 0 0,0 0 0,0 0-1,0 0 1,0 0 0,0 0 0,0 1-1,0-1 1,0 1 0,0-1 0,0 1-1,0 0 1,0 0 0,-1 0 0,1 0-1,0 0 1,-1 0 0,1 0 0,0 0 0,-1 1-1,0-1 1,1 1 0,1 2 0,0-1 107,-1 0 0,0 1 1,0-1-1,0 0 1,0 1-1,-1-1 1,0 1-1,1-1 0,-1 1 1,-1 0-1,1 0 1,0 6-1,-12-44 1370,7 18-1376,1 5-197,0 0-1,1 0 0,0 0 0,1 0 1,0-1-1,1-13 0,1 25-130,0-1-1,0 1 1,0-1-1,-1 1 1,1-1 0,0 1-1,0 0 1,0-1-1,0 1 1,0 0 0,0 0-1,0 0 1,0 0-1,0 0 1,0 0 0,0 0-1,0 0 1,0 0-1,0 0 1,0 0 0,1 1-1,1-1-230,0 1 0,0-1 1,0 0-1,0 0 0,0-1 0,0 1 0,1-1 0,3-1 0,-1-1-66,0-1 1,-1-1-1,1 1 0,-1-1 0,1 0 0,-1 0 0,-1 0 1,1-1-1,5-9 0,-3 3 261,0 0-1,0 0 1,8-27-1,-13 15 1332,-6 18 89,-5 15 169,4 0-755,0 1-1,1 0 1,-1 0-1,2 0 1,-5 22 0,3-8 401,-2 40 1,7-57-828,-1 0-29,0 0-1,1 0 1,0 0 0,0 0-1,1 0 1,0 0-1,0 0 1,0 0-1,1 0 1,3 6 0,-5-12-127,0-1 1,0 1-1,1-1 1,-1 1-1,0-1 1,1 1 0,-1-1-1,1 0 1,-1 1-1,1-1 1,-1 1-1,0-1 1,1 0 0,-1 0-1,1 1 1,-1-1-1,1 0 1,-1 0-1,1 0 1,0 1-1,-1-1 1,1 0 0,-1 0-1,1 0 1,-1 0-1,1 0 1,-1 0-1,1 0 1,0 0-1,-1 0 1,1-1 0,-1 1-1,1 0 1,-1 0-1,1 0 1,-1-1-1,1 1 1,-1 0 0,1 0-1,-1-1 1,1 1-1,-1-1 1,0 1-1,1 0 1,-1-1-1,1 1 1,-1-1 0,1 0-1,15-23 137,1-11-71,-1-2-1,19-70 1,-7 21-36,-27 81-38,1 1-1,0-1 1,0 1-1,1 0 1,2-5 0,-5 9-3,0-1 1,1 1 0,-1 0 0,0 0-1,0-1 1,1 1 0,-1 0 0,0-1-1,1 1 1,-1 0 0,0 0 0,1 0-1,-1-1 1,1 1 0,-1 0 0,0 0-1,1 0 1,-1 0 0,1 0 0,-1 0-1,0 0 1,1 0 0,-1 0 0,1 0-1,-1 0 1,1 0 0,0 0 1,-1 1 0,1-1-1,0 1 1,0 0 0,-1-1 0,1 1 0,0 0-1,-1 0 1,1-1 0,-1 1 0,1 0 0,-1 0 0,1 0-1,-1 0 1,0 0 0,1 1 0,5 18 101,0 1 0,4 38 0,-7-37 105,1 1-1,10 29 0,-14-50-179,1 0 0,0 1 0,0-1 0,0 0 0,0 0 0,1 0 0,-1 0 0,0 0 0,1 0 0,-1 0 0,1 0 0,3 2 0,-4-4-15,0 0-1,-1 1 0,1-1 1,0 0-1,0 1 0,0-1 1,0 0-1,0 0 0,0 0 1,0 0-1,1 0 0,-1 0 1,0 0-1,0 0 0,0-1 0,0 1 1,-1 0-1,1 0 0,0-1 1,0 1-1,0-1 0,0 1 1,0-1-1,0 1 0,0-1 1,-1 0-1,1 1 0,0-1 1,0 0-1,-1 0 0,2-1 1,8-9 17,0-1 0,-1 0 0,-1-1 0,0 0 0,0-1 1,10-26-1,25-92 27,-14 6-42,-26 107 5,-1 0 0,-1 1 0,0-1-1,-4-34 1,3 52-17,0-1 0,0 1 1,-1 0-1,1 0 0,0 0 0,0 0 0,-1 0 0,1 0 0,0 0 0,-1 0 0,1 0 1,-1 0-1,1 0 0,-1 1 0,1-1 0,-1 0 0,0 0 0,0 0 0,0 0 0,1 1-1,-1 0 1,1 0-1,-1 0 0,1 0 1,-1 0-1,1 0 1,-1 0-1,1 0 1,-1 1-1,1-1 0,-1 0 1,1 0-1,-1 0 1,1 0-1,0 1 1,-1-1-1,1 0 1,-1 0-1,1 1 0,0-1 1,-1 0-1,1 1 1,0-1-1,-1 1 1,1-1-1,-4 5 12,1-1-1,0 0 1,1 1 0,-1-1-1,1 1 1,-2 5-1,-5 17 6,1 0 0,2 1 0,0 0 0,-1 29 0,6-36-35,0-1 0,2 0 0,0 0 0,1 1 0,1-1 0,8 28 0,-9-41-116,0 0 1,1-1-1,0 1 0,0 0 1,1-1-1,5 8 0,-8-12 102,0-1-1,1 1 0,-1-1 1,0 0-1,1 1 0,-1-1 1,1 0-1,-1 0 0,1 0 1,-1 0-1,1 0 0,0 0 1,0 0-1,-1-1 0,1 1 1,0-1-1,0 1 0,0-1 1,0 0-1,-1 1 0,1-1 1,0 0-1,0 0 0,0 0 1,0-1-1,0 1 0,0 0 1,0-1-1,2 0 0,21-15-311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 17316,'0'-2'236,"0"0"0,-1 0 0,1-1 0,-1 1 0,1 0 0,-1 0 0,0 0 1,0 0-1,-1-2 0,1 3-192,1 1 0,0-1-1,-1 1 1,1 0 0,0-1 0,-1 1 0,1 0 0,-1 0 0,1-1 0,-1 1 0,1 0-1,-1 0 1,1-1 0,-1 1 0,1 0 0,-1 0 0,1 0 0,-1 0 0,1 0 0,-1 0-1,1 0 1,-1 0 0,0 0 0,1 0 0,-1 0 0,1 0 0,-1 0 0,1 1-1,-1-1 1,1 0 0,-1 0 0,1 1 0,-1-1 0,1 0 0,0 0 0,-1 1 0,1-1-1,-1 0 1,1 1 0,0-1 0,-1 1 0,1-1 0,0 1 0,-1-1 0,1 1-1,0 0 1,-4 4 154,0 0-1,1 1 1,0-1-1,1 1 1,-1-1 0,1 1-1,0 0 1,-2 10-1,-8 52 410,9-43-414,2 0 0,0 0 0,1 0 0,2 0 0,0 0 0,2 0 0,10 39 0,-12-59-139,-1 0 1,1-1-1,0 1 0,1-1 1,2 6-1,-4-9-42,-1 0 0,1-1 0,-1 1 0,1 0 0,0 0 0,0-1 0,-1 1 0,1 0 0,0-1 1,0 1-1,0 0 0,0-1 0,-1 0 0,1 1 0,0-1 0,0 1 0,0-1 0,0 0 0,0 0 0,0 1 0,0-1 0,0 0 1,0 0-1,0 0 0,1 0 0,-1 0 0,0-1 0,0 1 0,0 0 0,0 0 0,0-1 0,-1 1 0,2-1 0,3-2 3,-1 1 0,0-2-1,0 1 1,0 0 0,-1-1-1,1 1 1,-1-1 0,0 0-1,0 0 1,0-1 0,3-7-1,25-57 46,-26 57-40,11-28 38,15-35-10,-20 59-24,-11 16-22,0 0-1,1 0 1,-1-1 0,0 1-1,0 0 1,1 0 0,-1 0-1,0 0 1,0 0 0,1-1 0,-1 1-1,0 0 1,1 0 0,-1 0-1,0 0 1,0 0 0,1 0-1,-1 0 1,0 0 0,1 0 0,-1 0-1,0 0 1,0 0 0,1 0-1,-1 1 1,0-1 0,1 0-1,-1 0 1,0 0 0,1 0 0,0 2 7,0 0 1,1 0 0,-1 0-1,0 0 1,0 0 0,0 0-1,-1 0 1,1 0 0,0 0-1,-1 0 1,1 0 0,-1 3-1,6 31 108,-4-19 37,1 0-1,10 32 1,-13-48-139,1 0 1,-1 0-1,0 0 1,1 1-1,-1-1 1,1 0-1,0 0 0,-1 0 1,1 0-1,0 0 1,0 0-1,-1 0 1,1-1-1,0 1 1,0 0-1,0 0 1,0-1-1,0 1 0,2 0 1,-2-1-2,0 1 0,0-1 0,0 0 0,0 0 0,0 0 0,0-1 1,0 1-1,0 0 0,-1 0 0,1 0 0,0-1 0,0 1 0,0-1 0,0 1 0,0 0 0,0-1 1,-1 0-1,1 1 0,1-1 0,4-5 57,0 0-1,-1-1 1,1 1 0,6-12 0,-6 9-51,12-17 99,-5 5-37,21-24 1,-30 41-76,-1-1 0,1 1 0,0 1 1,1-1-1,-1 0 0,0 1 1,1 0-1,0 0 0,0 1 1,0-1-1,7-1 0,-10 3-3,1 1 0,-1-1-1,0 1 1,0 0 0,1 0-1,-1 0 1,0 0 0,1 1-1,-1-1 1,0 0 0,0 1-1,0 0 1,1-1 0,-1 1 0,0 0-1,0 0 1,0 1 0,0-1-1,0 0 1,-1 0 0,1 1-1,0-1 1,0 1 0,1 2-1,4 4 41,-1 1 0,0 0 0,10 18 0,-7-9 39,-8-18-75,-1 1-1,0 0 1,1 0-1,-1-1 1,1 1 0,-1 0-1,1-1 1,-1 1 0,1 0-1,-1-1 1,1 1 0,0-1-1,-1 1 1,1-1 0,0 1-1,0-1 1,-1 1-1,1-1 1,0 0 0,0 1-1,0-1 1,-1 0 0,1 0-1,0 0 1,0 0 0,1 0-1,-1 0 2,1-1 0,-1 1 0,0-1 0,1 1 0,-1-1 0,0 0-1,0 0 1,1 1 0,-1-1 0,0 0 0,0 0 0,0 0 0,0-1 0,1 0-1,4-7 30,0-1 0,0 1 0,5-14 0,-9 17-17,15-33 51,-12 25-73,1 0 1,0 0-1,1 0 0,1 1 0,0 0 0,19-22 1,-27 34-3,0 1 1,0 0-1,1-1 1,-1 1-1,0 0 1,1-1-1,-1 1 1,0 0-1,1 0 1,-1-1-1,0 1 1,1 0-1,-1 0 1,1 0-1,-1 0 1,0 0-1,1-1 1,-1 1-1,1 0 1,-1 0-1,0 0 1,1 0 0,-1 0-1,1 0 1,-1 0-1,0 0 1,1 0-1,-1 1 1,1-1-1,0 0 1,5 12-60,-2 23-35,-4-33 90,0 11-67,1-5-60,-1 0 0,0-1 0,0 1 0,0 0 0,-1 0 1,-1 0-1,1 0 0,-5 11 0,6-19 76,0 1 1,0-1-1,0 0 1,0 0-1,0 1 1,0-1-1,-1 0 1,1 0-1,0 1 0,0-1 1,0 0-1,0 0 1,-1 0-1,1 1 1,0-1-1,0 0 0,0 0 1,-1 0-1,1 0 1,0 0-1,0 1 1,-1-1-1,1 0 1,0 0-1,0 0 0,-1 0 1,1 0-1,0 0 1,0 0-1,-1 0 1,1 0-1,0 0 0,0 0 1,-1 0-1,1 0 1,0 0-1,-1 0 1,1 0-1,-9-10-789,-6-20 432,14 27 176,-13-32-644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17548,'1'8'1536,"1"8"-1144,1 6-168,5-1 744,2-2-680,7-2-872,-2 0-48,2-4 464,2-4-184,-2-5-120</inkml:trace>
  <inkml:trace contextRef="#ctx0" brushRef="#br0" timeOffset="1">207 187 15827,'13'11'2284,"-12"-11"-2184,-1 0 0,1 0 0,-1 0 0,1 0 0,-1 0 0,0 0 0,1 0 0,-1 0 0,1 0 0,-1 0 0,0 0 0,1 0 0,-1 0 0,1 0 0,-1 0 0,1 0 0,-1 0 0,0-1 0,1 1 0,-1 0 0,0 0 0,1-1 0,1-1 162,0-1 1,0 1-1,-1-1 0,1 1 0,-1-1 0,1 0 0,-1 0 0,1-3 0,4-8-16,-1 1 0,-1-2-1,0 1 1,-1 0-1,-1-1 1,0 0 0,0 1-1,-2-1 1,-1-15 0,2 30-241,-1-1 0,0 1 1,0 0-1,0 0 0,0-1 1,0 1-1,0 0 0,0-1 1,0 1-1,0 0 0,0 0 1,0-1-1,0 1 0,0 0 1,0 0-1,-1-1 0,1 1 1,0 0-1,0-1 0,0 1 1,0 0-1,0 0 0,-1-1 1,1 1-1,0 0 0,0 0 0,0 0 1,-1-1-1,1 1 0,0 0 1,0 0-1,-1 0 0,1 0 1,0 0-1,0-1 0,-1 1 1,1 0-1,0 0 0,0 0 1,-1 0-1,1 0 0,0 0 1,-1 0-1,1 0 0,0 0 1,0 0-1,-1 0 0,1 0 1,0 0-1,-1 0 0,1 0 1,0 0-1,0 1 0,-1-1 1,1 0-1,-13 17 270,5 6-105,1 0-1,2 1 0,0-1 1,1 1-1,1 0 0,1 0 1,2 0-1,2 31 1,-1-50-155,-1 0 1,1 0 0,0 0 0,0-1 0,0 1 0,1 0 0,3 6 0,-5-10-39,0 0 1,1 0-1,0-1 0,-1 1 1,1 0-1,-1 0 0,1 0 1,0-1-1,0 1 0,-1 0 0,1-1 1,0 1-1,0-1 0,0 1 1,0-1-1,0 1 0,0-1 1,0 0-1,0 1 0,0-1 1,0 0-1,0 0 0,0 0 0,0 0 1,0 0-1,0 0 0,0 0 1,0 0-1,0 0 0,0 0 1,0 0-1,0-1 0,0 1 1,0 0-1,0-1 0,-1 1 0,1-1 1,0 1-1,0-1 0,0 1 1,1-2-1,5-3-300,-1 0 0,1 0 1,-1-1-1,0 0 0,0 0 0,-1-1 0,7-9 0,1-6-290,14-27 0,-5 2-304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2834 99 12763,'-3'1'11,"0"0"0,0 0 1,0-1-1,0 0 0,0 1 1,0-1-1,0 0 0,-6-1 0,-3 0 30,-809-29 1556,732 24-1417,-206-23 491,-180-6-383,382 37-185,1 4 0,1 5 1,-117 28-1,177-31-65,1 1 0,0 2 0,1 2-1,0 0 1,1 2 0,-30 21 0,24-11-33,2 0-1,0 3 1,2 0 0,-32 40-1,42-44-9,-12 13-7,1 1 1,2 2-1,-35 61 0,60-92 9,0 0 1,0 1-1,1-1 0,1 1 0,-1 0 1,2 0-1,-1 0 0,1 0 0,1 20 1,1-15 7,1-1 1,1 0 0,0 0 0,1 0 0,0 0 0,10 19 0,-4-12 11,1-2 1,1 0 0,0 0 0,2-1-1,0-1 1,1 0 0,0-1-1,2 0 1,18 13 0,-14-14-4,2-2 0,0 0 0,0-1 1,1-2-1,1 0 0,0-1 0,0-2 1,49 8-1,9-4-3,121-1-1,247-13 25,15 0 28,63 4-37,-384-7-105,235-43 1,-1-45-52,-293 65 131,-1-4 1,105-55 0,-162 73 12,-1-1-1,-1-2 1,0 0 0,-1-2 0,33-33 0,-48 42-17,0 0-1,-1-1 1,-1 0-1,0-1 1,0 0-1,-1 0 1,-1 0-1,0-1 1,-1 0-1,0 0 1,-1 0-1,-1-1 1,3-24-1,-5 25-14,-1 0 0,0-1-1,-1 1 1,-1-1 0,0 1-1,-1 0 1,0 0 0,-1 0-1,-1 0 1,-6-13 0,6 17-23,-1 0 0,0 0-1,0 1 1,-1 0 0,0 0 0,0 1 0,-1-1 0,0 2 0,-1-1 0,0 1 0,0 0 0,0 1 0,-17-8 0,6 6-68,1 0 1,-1 2-1,-1 0 0,1 2 1,-1 0-1,-34-2 0,-130 8-317,74 5 166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41 209 17812,'-17'61'2882,"11"-42"-1754,0 0 1,-4 34 0,10-52-1069,-1 0-1,1 0 1,0 0 0,0 1 0,0-1-1,0 0 1,0 0 0,0 0 0,0 0-1,0 0 1,1 0 0,-1 0 0,0 0-1,0 0 1,1 0 0,-1 0 0,1 0-1,-1 0 1,1 0 0,0 0 0,-1 0-1,2 1 1,-1-2-28,0 1-1,0-1 1,0 0-1,0 0 1,0 1-1,0-1 1,0 0 0,0 0-1,-1 0 1,1 0-1,0-1 1,0 1-1,0 0 1,0 0-1,0-1 1,0 1-1,0 0 1,0-1 0,1 0-1,7-4 18,0-1 0,-1 0-1,12-11 1,-16 14-35,27-25-75,-17 14 24,1 1 0,1 0 0,0 1 0,1 0 1,0 1-1,21-9 0,-36 19 41,0 0 0,-1 0 1,1 1-1,0-1 0,-1 1 0,1-1 1,0 1-1,0 0 0,-1 0 0,1 0 1,0 0-1,0 0 0,-1 0 0,1 0 1,0 0-1,0 1 0,-1-1 0,1 1 1,0-1-1,0 1 0,-1 0 0,1-1 0,-1 1 1,1 0-1,-1 0 0,1 0 0,-1 0 1,0 1-1,1-1 0,-1 0 0,0 1 1,0-1-1,1 2 0,1 2 93,-1-1-1,0 1 1,-1 0-1,1 0 1,-1-1-1,0 1 1,0 0-1,-1 0 0,1 0 1,-1 6-1,-6-271 2097,6 260-2200,0 0-1,0 0 1,0-1-1,0 1 1,0 0-1,0 0 1,0-1-1,0 1 1,0 0 0,1 0-1,-1 0 1,0-1-1,0 1 1,0 0-1,0 0 1,0-1 0,0 1-1,1 0 1,-1 0-1,0 0 1,0-1-1,0 1 1,0 0 0,1 0-1,-1 0 1,0 0-1,0 0 1,1-1-1,-1 1 1,0 0 0,0 0-1,1 0 1,-1 0-1,0 0 1,0 0-1,1 0 1,-1 0-1,0 0 1,0 0 0,1 0-1,-1 0 1,13 3-514,-6-1 62,-1-2 147,1 0 0,0 0 1,0-1-1,-1 0 0,1-1 0,-1 1 1,1-1-1,-1 0 0,0-1 1,12-5-1,7-7-519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152 252 16820,'0'-4'313,"-1"0"0,0 0 0,0 0 0,0 0 0,-1 1 0,1-1 0,-1 0 0,0 1 0,-3-4 1,4 5-189,0 1 0,-1 0 1,1 0-1,0 0 0,-1 0 1,1 0-1,-1 0 0,1 0 0,-1 1 1,1-1-1,-1 0 0,1 1 1,-1 0-1,0-1 0,1 1 1,-1 0-1,0 0 0,0 0 1,1 0-1,-1 0 0,0 0 1,1 0-1,-1 0 0,-2 1 1,0 1 3,0-1 1,-1 1 0,2 0 0,-1 0 0,0 0 0,0 0 0,1 1 0,-1 0 0,1-1 0,-1 1-1,1 1 1,0-1 0,1 0 0,-6 8 0,3-3-48,0 0 1,1 0-1,0 0 1,0 1-1,0 0 1,-1 9-1,3-10-56,1-1 0,0 0 0,0 0 0,1 1-1,-1-1 1,3 10 0,-2-14-22,0 0-1,1 0 1,-1-1-1,1 1 1,0 0-1,0-1 1,0 1 0,0-1-1,0 1 1,1-1-1,-1 1 1,1-1-1,0 0 1,-1 0 0,1 0-1,0 0 1,0 0-1,0 0 1,4 2 0,-5-3-3,0-1 0,1 1 0,-1-1 0,0 1 1,1-1-1,-1 1 0,1-1 0,-1 0 1,1 0-1,-1 0 0,1 0 0,-1 0 0,1 0 1,-1 0-1,1 0 0,-1 0 0,1-1 1,2 0-1,-1 0 0,0-1 0,0 0 0,1 1 1,-1-1-1,0-1 0,-1 1 0,5-4 0,2-4 3,-1 0-1,0 0 1,10-17-1,1-9 14,-1-2 0,-2 0 0,16-58 0,-11 31 21,-15 54-34,-3 11 0,0 22 13,0 20-3,-1-4 19,1 1 0,2 0-1,20 74 1,-24-111-25,-1 0 0,1 0 0,0 1 0,0-1 0,0 0 0,0 0 0,0 0 0,0 0-1,1 0 1,-1 0 0,1 0 0,-1-1 0,1 1 0,0-1 0,-1 1 0,1-1 0,0 1 0,0-1 0,0 0 0,4 2-1,-4-3 2,0 0 0,0 0-1,0 0 1,1-1-1,-1 1 1,0-1-1,0 1 1,0-1-1,0 0 1,0 0-1,0 1 1,0-1 0,0-1-1,-1 1 1,1 0-1,0 0 1,0-1-1,-1 1 1,1-1-1,-1 1 1,0-1-1,2-2 1,12-15 73,0-1 0,-2 0-1,18-35 1,25-71 223,-50 115-259,-2 0 0,1 0 0,-2-1 0,0 1-1,0-1 1,-1 0 0,2-17 0,-4 28-38,0 0 0,0 0 0,0-1-1,0 1 1,-1 0 0,1 0 0,0 0 0,0 0 0,-1 0 0,1 0 0,-1-1-1,1 1 1,-1 0 0,1 0 0,-1 0 0,0 1 0,1-1 0,-1 0 0,0 0-1,-1-1 1,1 1-2,0 1 0,0 0 0,0 0 0,0-1-1,0 1 1,0 0 0,0 0 0,0 0 0,0 0-1,1 0 1,-1 0 0,0 0 0,0 1 0,0-1 0,0 0-1,0 0 1,0 1 0,0-1 0,-1 1 0,-2 2 8,0-1 1,0 1 0,1-1 0,-1 1 0,1 1-1,0-1 1,-1 0 0,-3 6 0,2 0 7,0 1 0,0 0 1,1 0-1,0 0 1,0 0-1,1 1 1,1-1-1,-2 14 0,3-16-18,0 1 0,1 0-1,0 0 1,0-1-1,1 1 1,0 0 0,1-1-1,0 1 1,0-1-1,6 14 1,-8-20-59,1 0-1,0 0 1,0 0-1,0 0 1,0 0-1,0-1 1,0 1-1,1 0 1,-1 0-1,0-1 1,1 1 0,0-1-1,-1 1 1,1-1-1,0 0 1,0 0-1,-1 0 1,1 0-1,0 0 1,0 0-1,0 0 1,0 0 0,0-1-1,1 1 1,-1-1-1,0 0 1,0 1-1,0-1 1,0 0-1,1 0 1,-1-1-1,0 1 1,0 0-1,0-1 1,0 1 0,0-1-1,0 0 1,3-1-1,2-2-162,1 0 1,-1 0-1,-1-1 0,1 0 1,-1-1-1,0 1 0,0-1 1,9-12-1,12-19-577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68 15515,'-11'45'2786,"3"0"0,-5 90 1,12-110-2559,2 1 0,0-1-1,2 0 1,0 0 0,2-1 0,16 47 0,-17-62-235,0-1 0,1 0-1,0 0 1,0 0-1,1-1 1,10 11-1,-9-11-15,0 1 0,-1 0 0,0 1 0,6 10-1,-30-142 72,-6-81-13,21 153 10,3-1 0,5-51 0,-3 92-29,-1 0 0,1 0 0,5-15 0,-6 24-11,0 0 1,0 0-1,0-1 0,0 1 0,0 0 0,0 0 1,0 0-1,0 0 0,1 0 0,-1 1 0,1-1 1,0 0-1,-1 1 0,1-1 0,0 1 0,0-1 1,0 1-1,0 0 0,0 0 0,0 0 0,4-1 0,-4 2-3,0-1 0,-1 2-1,1-1 1,0 0 0,0 0-1,-1 0 1,1 1-1,0-1 1,0 1 0,-1 0-1,1-1 1,-1 1-1,1 0 1,0 0 0,-1 0-1,0 0 1,1 0-1,-1 0 1,1 0 0,-1 1-1,0-1 1,0 0 0,0 1-1,0-1 1,0 1-1,0-1 1,0 1 0,1 3-1,1 3 42,1 1 1,-1-1-1,-1 1 0,3 11 0,-2 1 174,-1 0 0,-1 0-1,-1 0 1,-1 0 0,0 0-1,-2 0 1,0 0 0,-2 0 0,-11 33-1,14-48-132,-1 0 0,0 0-1,0 0 1,-1-1 0,-7 10-1,11-14-109,0-1-1,-1 1 1,1 0-1,-1-1 1,1 1-1,-1 0 1,1-1-1,-1 1 1,0-1-1,1 1 1,-1-1-1,0 1 1,0-1-1,1 0 1,-1 1-1,0-1 1,0 0-1,1 1 1,-1-1-1,0 0 1,0 0-1,0 0 1,1 0-1,-1 0 1,0 0-1,0 0 1,0 0-1,1 0 1,-1 0-1,0 0 1,0-1-1,0 1 1,1 0-1,-1-1 1,0 1-1,0 0 1,1-1-1,-1 1 1,0-1-1,1 1 1,-1-1 0,0 1-1,1-1 1,-1 0-1,1 1 1,-1-1-1,1 0 1,-1 1-1,1-1 1,0 0-1,-1 1 1,1-1-1,0 0 1,0 0-1,-1 0 1,1 0-1,-2-5-335,0-1 0,0 1-1,0 0 1,1-1 0,0 1 0,0-1 0,1 1-1,0-1 1,0 0 0,0 1 0,1-1-1,1-6 1,7-11-739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13827,'9'3'665,"-6"-1"-271,0-1-1,0 0 0,1 0 0,-1 0 1,1 0-1,-1 0 0,1-1 0,4 1 1,-7-2-288,0 1 1,1 0 0,-1-1-1,0 1 1,1-1 0,-1 0-1,0 1 1,0-1 0,0 0 0,0 0-1,1 0 1,-1 0 0,0 0-1,0 0 1,-1 0 0,1 0-1,0 0 1,0 0 0,0-1 0,-1 1-1,1 0 1,-1 0 0,1-1-1,-1 1 1,1-2 0,1-5 101,0 1 0,0-1 0,-1 1 0,0-1 0,0 0 1,-1 0-1,0 0 0,0 1 0,-1-1 0,0 0 0,0 0 0,-1 1 1,-3-10-1,5 17-192,0 0 0,0-1 0,0 1 0,0 0 0,0-1 1,0 1-1,0 0 0,0-1 0,0 1 0,-1 0 0,1 0 1,0-1-1,0 1 0,0 0 0,-1 0 0,1-1 0,0 1 0,0 0 1,-1 0-1,1 0 0,0-1 0,-1 1 0,1 0 0,0 0 1,0 0-1,-1 0 0,1 0 0,0-1 0,-1 1 0,1 0 0,0 0 1,-1 0-1,1 0 0,0 0 0,-1 0 0,1 0 0,-1 0 0,-7 12 359,-2 22-39,9-17-237,0 0 0,1 0 1,2 18-1,-2-28-76,1-1 1,0 1-1,1-1 0,-1 1 1,1-1-1,1 0 0,-1 0 1,1 0-1,0 0 0,7 11 0,-8-16-11,-1 0 0,0 1 0,1-1 0,-1 0 0,1 0 0,-1 0 0,1 0 0,-1 0 0,1 0 0,0 0 0,-1-1 0,1 1 0,0-1 0,0 1 0,0-1 0,-1 0 0,1 1 0,0-1 0,0 0 0,0 0 0,0 0 0,-1 0 0,1-1 0,0 1 0,0-1 0,0 1 0,-1-1 0,1 1 0,0-1 0,0 0 0,-1 0 0,1 0 0,-1 0 0,3-2 0,6-4 31,-1 0 1,-1-1-1,1 0 0,8-11 1,-11 13-28,28-34 111,-21 23-91,2 1 1,0 0-1,20-15 1,-34 29-39,1 1 0,-1 0 0,1-1 0,0 1-1,0 0 1,-1 0 0,1 0 0,0 0 0,0 1 0,0-1 0,0 0 0,0 1-1,0 0 1,0-1 0,0 1 0,0 0 0,1 0 0,-1 0 0,0 0 0,0 1-1,0-1 1,4 1 0,-4 1-3,1-1 0,-1 1 0,1 0 0,-1 0 0,1 0 0,-1 0 0,0 0 0,0 1 0,0-1 0,0 0 0,-1 1 0,1 0 0,-1-1 0,1 1 0,0 3 0,4 8-42,-5-9-45,0-1 1,0 0-1,1 0 0,-1-1 1,1 1-1,0 0 0,1 0 1,-1-1-1,0 1 0,6 4 1,-8-8 29,1 0 0,-1 0 0,0 0 0,1 0 0,-1 0 0,1 0 1,-1 0-1,1 0 0,-1-1 0,1 1 0,-1 0 0,0 0 0,1 0 0,-1 0 1,1-1-1,-1 1 0,0 0 0,1-1 0,-1 1 0,0 0 0,1 0 0,-1-1 1,0 1-1,0-1 0,1 1 0,-1 0 0,0-1 0,0 1 0,0-1 0,1 1 1,-1 0-1,0-1 0,0 0 0,7-19-593,-6 17 570,7-24-549,3-4-194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20 313 18780,'-9'51'2304,"6"-35"-1720,0 0 1,1 0-1,0 1 1,1-1-1,3 30 1,-2-45-557,0 0 0,0 0 0,0 0 0,0 0 0,0 0 0,0 0 1,1 0-1,-1-1 0,0 1 0,1 0 0,-1 0 0,0 0 0,1-1 0,-1 1 1,1 0-1,-1 0 0,1-1 0,-1 1 0,1 0 0,0-1 0,-1 1 1,2 0-1,-1-1-9,0 0 0,0 0 1,-1 0-1,1 0 0,0 0 0,-1-1 1,1 1-1,0 0 0,-1 0 1,1-1-1,0 1 0,-1-1 0,1 1 1,-1 0-1,1-1 0,0 1 0,-1-1 1,1 0-1,-1 1 0,0-1 1,1 0-1,4-6 34,0 0 0,0-1 1,4-11-1,11-32-19,-3 0 0,-2-1 1,-2 0-1,-2-1 0,6-102 0,-16 150-25,-1 0 19,1-1-1,-1 1 1,0 0-1,-1-1 0,-1-8 1,2 14-24,0 0 1,0 0-1,0 0 0,0 0 1,0 0-1,-1 0 1,1 0-1,0 0 1,0 0-1,0 0 1,0 0-1,0 0 1,0 0-1,-1 0 1,1 0-1,0 0 0,0 0 1,0 0-1,0 0 1,0 0-1,0 0 1,-1 0-1,1 0 1,0 0-1,0 0 1,0 0-1,0 0 1,0 0-1,0 0 0,0 0 1,0 0-1,-1 1 1,1-1-1,0 0 1,0 0-1,0 0 1,0 0-1,0 0 1,0 0-1,0 0 1,0 1-1,0-1 1,0 0-1,0 0 0,0 0 1,0 0-1,0 0 1,0 0-1,0 1 1,0-1-1,0 0 1,0 0-1,0 0 1,0 0-1,0 0 1,0 0-1,0 1 0,-4 11 148,-2 30 295,2 1-1,2 0 0,1-1 0,9 72 1,-7-106-388,1 0 0,0 0 0,0 0 0,0-1 0,1 1 0,0-1 0,7 14 0,-9-20-48,1 1-1,-1-1 1,0 1-1,0-1 1,1 0 0,-1 0-1,0 1 1,1-1-1,-1 0 1,1 0-1,0 0 1,-1-1 0,1 1-1,0 0 1,3 0-1,-3 0-9,1-1 0,-1 0 0,0 0 0,1-1 0,-1 1 0,1 0 0,-1-1 0,0 0 0,0 1 0,1-1 0,-1 0 0,0 0 0,0 0 0,0 0 0,3-3 0,6-4-31,0-1 1,-1-1-1,0 0 0,0 0 0,-1 0 1,-1-1-1,9-15 0,0-3-139,25-56 0,-34 61 49,-3 8-54,-7 29 149,-5 18 153,-2 37 0,8-59-77,1 0 0,0 1 1,0-1-1,1 0 0,0 1 1,0-1-1,1 0 0,5 15 1,-7-23-47,1-1 0,-1 1 0,0 0 0,0-1 0,1 1 0,-1 0 0,0-1 0,1 1 0,-1 0 0,1-1 0,-1 1 0,1-1 0,-1 1 1,1-1-1,-1 1 0,1-1 0,0 0 0,-1 1 0,1-1 0,-1 1 0,1-1 0,0 0 0,-1 0 0,1 1 0,0-1 0,0 0 0,-1 0 0,1 0 1,0 0-1,0 0 0,-1 0 0,1 0 0,0 0 0,-1 0 0,1 0 0,0 0 0,0-1 0,-1 1 0,1 0 0,0 0 0,-1-1 0,1 1 0,0-1 1,-1 1-1,1 0 0,-1-1 0,1 1 0,-1-1 0,1 1 0,-1-1 0,1 1 0,-1-1 0,1 0 0,0 0 0,4-6 15,1 0 0,-1 0 0,7-12 0,-10 16-13,38-80 18,-28 56-51,25-43-1,-36 69 24,-1 0 0,1 0 0,-1 0 1,1 0-1,0 0 0,-1 0 0,1 1 0,0-1 0,0 0 1,-1 0-1,1 1 0,0-1 0,0 1 0,0-1 0,0 1 1,0-1-1,0 1 0,1-1 0,-1 1 1,-1 0 1,1 0-1,-1 1 1,1-1-1,-1 0 0,1 0 1,-1 0-1,1 1 0,-1-1 1,1 0-1,-1 1 1,1-1-1,-1 0 0,0 1 1,1-1-1,-1 1 0,1-1 1,-1 0-1,0 1 0,0-1 1,1 1-1,-1-1 1,0 1-1,1 0 0,1 6-3,1 1-1,-1-1 1,2 16-1,-3-13 19,4 17 29,-4-15 3,1 0 1,6 19 0,-8-31-42,0 1 1,0-1-1,1 1 1,-1-1-1,0 1 1,0-1-1,0 0 1,0 1-1,1-1 1,-1 1-1,0-1 1,0 1-1,1-1 1,-1 0-1,0 1 1,1-1-1,-1 1 1,0-1-1,1 0 1,-1 1 0,1-1-1,-1 0 1,0 0-1,1 1 1,-1-1-1,1 0 1,-1 0-1,1 0 1,-1 0-1,1 0 1,-1 1-1,1-1 1,0 0-1,0-1 2,0 1 0,0-1 0,0 0 0,0 0 1,0 1-1,0-1 0,0 0 0,0 0 0,0 0 0,0 0 0,-1 0 0,1 0 0,0-2 0,22-46 43,-19 41-47,5-13-17,-2 4-82,0 0 0,1 1-1,1 0 1,18-25 0,-27 40 80,1 0 0,-1 0 0,1 0 0,0 1 0,0-1 0,0 0 0,-1 0 0,1 0 0,0 0 0,0 1 0,0-1 0,0 1 0,0-1 0,1 0 0,-1 1 0,0 0 0,0-1 0,0 1 0,0 0 0,0-1 0,1 1 0,-1 0 0,2 0 0,-2 1 3,0-1 0,0 1 0,0-1-1,0 1 1,0 0 0,0 0-1,0 0 1,0-1 0,-1 1-1,1 0 1,0 0 0,-1 0 0,1 0-1,0 0 1,-1 0 0,1 0-1,-1 1 1,0-1 0,1 1-1,1 5-134,0 1-1,-1-1 1,0 0-1,0 1 0,-1-1 1,0 9-1,-2-8-706,0-8-401,1-15 276,3-6 245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0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19596,'1'0'95,"-1"1"0,1-1 1,-1 1-1,0-1 0,1 1 0,-1-1 0,0 1 0,0-1 0,1 1 1,-1 0-1,0-1 0,0 1 0,0-1 0,1 1 0,-1-1 0,0 1 0,0 0 1,0-1-1,0 1 0,0 0 0,0-1 0,-1 1 0,1-1 0,0 1 0,0 0 1,0-1-1,0 1 0,-1-1 0,0 2 0,-10 24 607,5-14 162,4-8-679,-22 69 1744,22-63-1816,0 0 1,0 0-1,1 0 0,0-1 0,1 17 1,0-24-114,0-1 1,0 0-1,0 0 1,1 0-1,-1 1 1,0-1 0,1 0-1,-1 0 1,1 0-1,-1 0 1,1 0-1,0 0 1,-1 0-1,1 0 1,0 0-1,0 0 1,0 0-1,0-1 1,0 1 0,0 0-1,0 0 1,0-1-1,1 1 1,1 1-15,0-1 1,0 0-1,1-1 0,-1 1 1,0 0-1,1-1 1,-1 0-1,5 0 1,7-1-152,0-1-1,27-8 1,-39 10 130,2-2 6,1 0 1,-1 0-1,0-1 1,0 1 0,0-1-1,-1 0 1,1 0-1,0-1 1,-1 0 0,0 1-1,0-1 1,0-1-1,-1 1 1,1 0-1,-1-1 1,5-9 0,2-7 177,-1 0 1,12-42-1,-11 32 87,-7 23-178,-1 2 6,0 0 1,0 0-1,0 0 0,0 0 0,-1 0 0,0 0 0,-1 0 1,1 0-1,-1-1 0,-1-7 0,1 13-60,0 1 0,0 0 0,0 0 0,-1-1-1,1 1 1,0 0 0,0-1 0,0 1 0,0 0 0,-1 0 0,1-1-1,0 1 1,0 0 0,-1 0 0,1 0 0,0-1 0,0 1 0,-1 0-1,1 0 1,0 0 0,-1 0 0,1 0 0,0 0 0,0-1 0,-1 1-1,1 0 1,0 0 0,-1 0 0,1 0 0,0 0 0,-1 0-1,1 0 1,0 0 0,-1 0 0,1 0 0,0 1 0,-1-1 0,1 0-1,0 0 1,0 0 0,-1 0 0,1 0 0,0 1 0,-1-1 0,1 0-1,0 0 1,0 0 0,-1 1 0,1-1 0,-12 12 67,5-2 3,1 0-1,0 1 1,1 0-1,0 0 0,1 0 1,0 1-1,0-1 1,1 1-1,1 0 1,0 0-1,1 0 1,0 0-1,2 23 0,-1-32-46,0 0 0,1 0 0,-1 0 0,1 0 0,0 0 0,0 0 0,0 0 0,0-1 0,1 1 0,-1 0-1,4 4 1,-4-6-63,0 0 0,0 0 0,0 0-1,0 0 1,0-1 0,0 1 0,0 0 0,0-1-1,0 1 1,0-1 0,0 1 0,0-1 0,1 0-1,-1 1 1,0-1 0,0 0 0,0 0-1,1 0 1,-1 1 0,0-1 0,0-1 0,0 1-1,1 0 1,-1 0 0,0 0 0,0-1 0,0 1-1,1-1 1,-1 1 0,0-1 0,0 1-1,1-1 1,6-4-455,-1-1 0,0 1 0,0-1 0,-1 0 1,1 0-1,-1-1 0,8-12 0,4-12-500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17284,'0'0'68,"0"-1"1,1 1 0,-1 0-1,0 0 1,1-1 0,-1 1-1,1 0 1,-1 0 0,1 0-1,-1 0 1,0 0 0,1 0-1,-1-1 1,1 1 0,-1 0-1,1 0 1,-1 0 0,0 0-1,1 1 1,-1-1 0,1 0-1,-1 0 1,1 0 0,-1 0-1,0 0 1,1 0 0,-1 1-1,1-1 1,-1 0 0,0 0-1,1 1 1,-1-1 0,0 0-1,1 0 1,-1 1 0,0-1-1,0 0 1,1 1 0,-1-1-1,0 1 1,0-1 0,0 0-1,1 1 1,-1-1 0,0 1-1,0-1 1,0 0 0,0 2-1,10 25 899,-9-23-531,40 142 2599,28 86-1201,-69-231-1841,0 0 0,0 0 0,0 0 0,1 0 0,-1 0 0,0 0 0,1-1-1,-1 1 1,0 0 0,1 0 0,-1-1 0,1 1 0,-1 0 0,1 0 0,0-1-1,-1 1 1,1-1 0,0 1 0,-1 0 0,1-1 0,0 1 0,1 0 0,-2-2-27,0 0 0,1 0 0,-1 0 0,0 0 0,0 1 0,0-1 0,0 0 0,0 0 0,0 0 0,0 0 0,0 0 0,-1 0 0,1 1 0,0-1 0,0 0 0,-1 0 0,1 0 0,-1 0 0,1 1 0,0-1 1,-2-1-1,-3-8-330,-2-1 0,1 1 0,-1 0 0,-1 1 1,0 0-1,0 0 0,-11-9 0,-69-48-1447,74 57 1753,15 6 914,9 2-264,20-1 95,-9 0-254,-7 0-432,0-1 0,-1 0-1,1-1 1,-1-1-1,0 0 1,0-1 0,-1 0-1,0-1 1,16-12 0,-12 7-314,0-2 0,-1 1 1,-1-2-1,-1 0 0,23-30 1,-14 10-292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19188,'-6'53'2216,"3"-28"-1321,1 0 1,0 0 0,3 27 0,-1-50-815,0 0 1,1 0 0,-1 1-1,0-1 1,1 0 0,-1 0 0,1 0-1,0 0 1,0 0 0,0 0-1,0 0 1,0 0 0,0 0-1,3 2 1,-4-3-61,1-1 1,-1 0-1,1 0 0,-1 1 0,0-1 0,1 0 1,-1 0-1,1 0 0,-1 0 0,1 1 0,-1-1 1,1 0-1,0 0 0,-1 0 0,1 0 0,-1 0 1,1 0-1,-1 0 0,1-1 0,-1 1 1,1 0-1,-1 0 0,1 0 0,16-15 290,-6 0-222,-1-2 0,0 1 0,-1-1 0,-1-1 0,0 1 0,-1-2 0,-1 1 0,-1 0 0,5-36 0,-10 53-92,1-1 0,-1 1 1,0-1-1,0 1 0,0-1 0,0 0 1,0 1-1,0-1 0,-1 0 0,1 1 1,0-1-1,-1 1 0,1-1 0,-1 1 0,1-1 1,-2-1-1,1 3-20,1-1 0,-1 1-1,1 0 1,-1-1 0,1 1 0,-1 0 0,1 0-1,-1 0 1,0-1 0,1 1 0,-1 0 0,1 0-1,-1 0 1,0 0 0,1 0 0,-1 0 0,1 0 0,-1 0-1,0 0 1,1 0 0,-1 1 0,1-1 0,-1 0-1,0 0 1,1 1 0,-1-1 0,0 1 0,-5 2-148,1 1 0,-1 0 0,1 0 0,0 0 0,-7 9 0,1-3-199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65 19372,'-1'-1'84,"0"0"-1,0 1 1,0-1-1,0 0 1,0 1-1,0-1 0,0 0 1,0 1-1,0-1 1,0 1-1,-1 0 1,1-1-1,0 1 1,0 0-1,-1 0 1,1 0-1,0 0 1,0 0-1,-1 0 1,1 0-1,0 0 1,0 1-1,-1-1 1,1 0-1,0 1 1,0-1-1,0 1 1,0-1-1,0 1 0,-1 0 1,1-1-1,0 1 1,0 0-1,1 0 1,-1 0-1,0-1 1,0 1-1,0 0 1,0 0-1,1 0 1,-1 1-1,1-1 1,-1 0-1,0 2 1,-2 3 176,0 1 0,1 0 0,0-1 0,1 1 0,-1 0 0,0 12 0,1-3 37,1-1 0,0 1 0,3 16 0,-2-28-247,-1 0-1,1 0 1,0 0 0,0 0 0,0 0 0,0-1 0,1 1-1,0 0 1,0-1 0,0 1 0,0-1 0,0 0 0,1 0-1,-1 0 1,1 0 0,0 0 0,5 4 0,-7-6-27,1-1 0,0 1 1,0 0-1,-1-1 0,1 0 0,0 1 1,0-1-1,0 0 0,0 0 1,0 0-1,-1 0 0,1 0 0,0 0 1,0 0-1,0-1 0,0 1 0,-1-1 1,1 1-1,0-1 0,0 0 1,-1 1-1,1-1 0,0 0 0,-1 0 1,1-1-1,-1 1 0,1 0 1,-1 0-1,2-2 0,4-4 46,0-1 0,-1 0 0,0 0 0,6-10 0,2-8 108,0-2 1,14-40-1,15-31 307,-41 115-323,-4 6-77,0-3-294,1-1 0,0 0-1,1 0 1,1 1-1,1-1 1,1 0 0,5 20-1,-1-25-118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19956,'5'18'712,"0"1"-1,-1 1 1,2 32-1,3 13 304,43 163 1631,-50-220-2562,0-1 0,1 1 1,0-1-1,0 1 0,8 11 0,-11-18-76,0-1-1,0 1 0,1-1 0,-1 0 1,0 1-1,0-1 0,1 0 0,-1 1 1,0-1-1,0 0 0,1 1 0,-1-1 1,0 0-1,1 0 0,-1 1 0,0-1 1,1 0-1,-1 0 0,1 0 0,-1 0 1,0 1-1,1-1 0,-1 0 0,1 0 1,-1 0-1,0 0 0,1 0 0,-1 0 1,1 0-1,-1 0 0,1 0 0,-1 0 1,0 0-1,1 0 0,-1-1 0,1 1 0,9-16 121,0-25-130,2-54-773,-9 33-4039,-4 60 3969,-5 2-215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29 16420,'-22'160'4264,"20"-151"-4162,2 0-1,0 0 1,0-1-1,0 1 1,1 0-1,3 14 0,-4-21-131,1 0 0,-1 0-1,1 0 1,-1-1-1,1 1 1,-1 0-1,1 0 1,0-1 0,0 1-1,0 0 1,0-1-1,0 1 1,1-1-1,-1 1 1,0-1-1,1 0 1,-1 0 0,1 1-1,-1-1 1,1 0-1,-1 0 1,1 0-1,0-1 1,0 1 0,-1 0-1,1-1 1,0 1-1,0-1 1,0 0-1,0 1 1,0-1 0,0 0-1,-1 0 1,1 0-1,0 0 1,3-1-1,0-1-250,0 0-1,0 0 0,0 0 1,0-1-1,0 1 1,-1-1-1,1 0 0,-1-1 1,0 1-1,0-1 0,0 0 1,0 0-1,-1 0 0,4-5 1,6-11-1689,20-36 0,-31 52 1857,37-75-1376,-15 27 3283,-24 52-1716,-1-1 0,1 1 0,0 0 1,0 0-1,0 0 0,0-1 0,0 1 0,0 0 0,0 0 1,1-1-1,-1 1 0,0 0 0,0 0 0,0 0 0,0-1 1,0 1-1,0 0 0,0 0 0,0 0 0,0-1 0,1 1 1,-1 0-1,0 0 0,0 0 0,0 0 0,0 0 0,1-1 1,-1 1-1,0 0 0,0 0 0,0 0 0,0 0 0,1 0 1,-1 0-1,0 0 0,0 0 0,1 0 0,-1 0 0,0-1 1,0 1-1,0 0 0,1 0 0,-1 0 0,0 1 1,0-1-1,0 0 0,1 0 0,-1 0 0,0 0 0,4 14 1953,-3 20-183,-3-18-1205,1-5-380,0 0-1,1 0 1,0 0 0,1-1 0,0 1 0,4 21 0,-4-31-264,-1-1 1,0 1-1,0-1 0,0 1 0,0-1 0,1 1 0,-1-1 1,0 0-1,0 1 0,1-1 0,-1 1 0,0-1 0,1 0 1,-1 1-1,1-1 0,-1 0 0,0 1 0,1-1 1,-1 0-1,1 0 0,-1 1 0,1-1 0,-1 0 0,1 0 1,-1 0-1,1 0 0,-1 1 0,1-1 0,-1 0 0,1 0 1,-1 0-1,1 0 0,-1 0 0,1 0 0,-1 0 1,1-1-1,-1 1 0,1 0 0,-1 0 0,1 0 0,-1 0 1,1-1-1,-1 1 0,1 0 0,-1-1 0,1 1 1,-1 0-1,1-1 0,19-19-270,-6-3 10,-1-1-1,13-29 0,9-18-190,-25 60 529,-6 19 72,-4 24 151,0-29-277,-27 216 1312,27-217-1452,0 0 0,0 0 0,1 0 0,-1 0 0,0 0 0,1 0 0,-1 0 0,1 0 0,-1 0-1,2 2 1,3-1-1728,0-14 745,-3-2 227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8 397 14595,'2'-2'554,"-1"0"1,1 0-1,0-1 1,0 1-1,-1 0 0,0 0 1,1-1-1,-1 1 0,0-1 1,0 1-1,1-5 0,2-2 765,-4 7-1179,11-23 1832,8-27 0,-17 45-1832,0 0-1,-1 0 0,0 0 1,0-1-1,0 1 0,-1 0 0,0-1 1,0 1-1,-2-8 0,2 14-131,-1 0 0,1 0-1,0 0 1,0 0-1,-1 0 1,1 1-1,0-1 1,-1 0 0,1 0-1,-1 0 1,1 1-1,-1-1 1,1 0 0,-1 1-1,1-1 1,-2 0-1,2 1-3,0-1 0,-1 1-1,1 0 1,-1 0 0,1 0-1,-1 0 1,1 0 0,0 0-1,-1 0 1,1 0 0,-1 0-1,1 0 1,-1 0 0,1 0 0,0 0-1,-1 0 1,1 0 0,-1 0-1,1 0 1,0 1 0,-1-1-1,1 0 1,-1 1 0,-1 0 1,0 1 0,0-1 0,0 1 0,1 0 0,-1 0 0,1 0 0,-1 0 0,1 0 1,0 0-1,-2 3 0,-3 10 4,1 0 1,1 0 0,0 1 0,1-1-1,0 1 1,0 21 0,2-12 17,1 0 1,2 0-1,5 33 0,-5-51-11,-1 1 0,1-1-1,0 1 1,1-1 0,4 9 0,-7-15-12,1 0 1,-1-1 0,1 1-1,-1 0 1,1 0 0,0 0-1,-1-1 1,1 1 0,0 0-1,0-1 1,-1 1 0,1-1-1,0 1 1,0-1 0,0 1-1,0-1 1,0 1 0,-1-1-1,3 1 1,-1-2 0,-1 1-1,0 0 1,1 0-1,-1-1 1,0 1 0,0-1-1,1 1 1,-1-1-1,0 1 1,0-1 0,0 0-1,0 0 1,0 1 0,0-1-1,0 0 1,0 0-1,0 0 1,0 0 0,1-2-1,16-22 29,-1 0 0,0-2 0,15-35 0,-2 5-27,-14 28-3,-8 10-25,2 2 0,1-1 1,0 1-1,27-30 0,-37 46 18,0-1 0,0 1-1,1-1 1,-1 1 0,1 0 0,-1 0 0,1 0-1,-1 0 1,1 0 0,0 0 0,0 1-1,-1-1 1,1 0 0,0 1 0,0-1-1,0 1 1,0 0 0,-1 0 0,1-1 0,0 1-1,2 1 1,-2-1 0,0 1 0,-1 0-1,1 0 1,0 0 0,-1 0 0,1 0-1,-1 0 1,1 0 0,-1 0 0,0 1-1,0-1 1,1 1 0,-1-1 0,0 1-1,0-1 1,0 1 0,0 2 0,4 8-10,0 0-1,-1 0 1,-1 0 0,3 21 0,-6-31 14,7 44 7,0-3 79,17 62 0,-24-104-83,12 28 92,-12-29-89,1 1-1,-1-1 1,0 1-1,1 0 1,-1-1-1,0 1 1,1-1-1,-1 1 1,1-1 0,-1 1-1,1-1 1,-1 0-1,1 1 1,-1-1-1,1 0 1,-1 1-1,1-1 1,-1 0-1,1 0 1,0 1 0,-1-1-1,1 0 1,-1 0-1,1 0 1,0 0-1,-1 0 1,1 0-1,0 0 1,-1 0-1,1 0 1,0 0 0,-1 0-1,1 0 1,-1 0-1,1-1 1,0 1-1,-1 0 1,1 0-1,-1-1 1,1 1 0,-1 0-1,1-1 1,-1 1-1,1 0 1,0-2-1,4-3 24,-1 0-1,-1 0 1,1-1 0,-1 1-1,1-1 1,-2 0-1,1 0 1,3-10 0,12-57 118,-16 63-124,2-6 4,4-17-60,-2-1 0,4-49 0,-10 94 15,1-1 0,0 1 0,1-1-1,0 1 1,1-1 0,0 0 0,0 0-1,6 10 1,-9-19 21,1 0-1,-1 0 0,1-1 1,-1 1-1,1 0 0,0 0 1,-1-1-1,1 1 0,0 0 1,-1-1-1,1 1 0,0-1 1,0 1-1,0-1 0,0 1 1,-1-1-1,1 1 0,0-1 1,0 0-1,0 0 0,0 1 1,0-1-1,0 0 1,0 0-1,1 0 0,0 0 3,0-1 0,0 0-1,-1 1 1,1-1 0,0 0 0,-1 0-1,1 0 1,-1 0 0,1 0-1,-1 0 1,1 0 0,1-3 0,4-4 15,0 0 0,-1-1 1,8-15-1,-12 21-17,58-111 136,-52 96-113,-1-1 1,0 0-1,-1-1 0,3-24 1,-10 42 9,-2 6-21,-4 8-5,-2 15 64,1 0-1,2 1 1,0 0 0,2 0-1,1 1 1,2-1 0,1 33 0,1-53-27,-1-1 1,1 0 0,0 0 0,4 13 0,-4-19-50,-1 0 0,0 0-1,0 0 1,0 0 0,1-1 0,-1 1 0,0 0-1,1 0 1,-1 0 0,1-1 0,-1 1-1,1 0 1,0-1 0,-1 1 0,1 0 0,-1-1-1,1 1 1,0-1 0,0 1 0,-1-1 0,1 1-1,0-1 1,0 0 0,0 1 0,-1-1 0,1 0-1,0 1 1,0-1 0,0 0 0,0 0 0,0 0-1,0 0 1,-1 0 0,1 0 0,0 0 0,0 0-1,0 0 1,0-1 0,0 1 0,0 0 0,-1 0-1,1-1 1,0 1 0,0-1 0,0 1 0,-1-1-1,1 1 1,0-1 0,0 0 0,7-5-520,-1 0 0,-1 0 0,1-1 1,-1 0-1,10-15 0,22-42-4525,-30 50 3770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44 108 13683,'4'-14'1082,"-2"7"-465,0-1-1,0 1 1,-1 0 0,0-1 0,0 0-1,-1 1 1,0-1 0,0 1 0,-2-12-1,2 18-543,0 1-1,0 0 1,0 0-1,0-1 0,0 1 1,0 0-1,0-1 0,-1 1 1,1 0-1,0-1 0,0 1 1,0 0-1,-1 0 0,1-1 1,0 1-1,0 0 0,0 0 1,-1 0-1,1-1 0,0 1 1,-1 0-1,1 0 1,0 0-1,0 0 0,-1-1 1,1 1-1,0 0 0,-1 0 1,1 0-1,0 0 0,-1 0 1,1 0-1,0 0 0,-1 0 1,1 0-1,0 0 0,-1 0 1,1 0-1,0 0 1,0 0-1,-1 0 0,1 1 1,0-1-1,-1 0 0,1 0 1,0 0-1,-1 0 0,1 0 1,0 1-1,0-1 0,-1 0 1,1 0-1,0 1 0,0-1 1,0 0-1,-1 0 0,1 1 1,0-1-1,0 0 1,0 1-1,0-1 0,0 1 1,-11 17 754,1 29-382,2 0 0,2 1 0,2-1 1,3 1-1,1-1 0,9 66 0,-8-104-419,2 14 102,9 32 0,-11-50-147,1-1 0,-1 1 1,1 0-1,0 0 0,1-1 1,-1 1-1,1-1 0,0 1 1,0-1-1,0 0 0,1 0 1,4 4-1,-7-7-20,0-1 1,-1 1-1,1 0 1,0-1-1,0 1 1,0-1-1,-1 1 1,1-1-1,0 1 1,0-1-1,0 0 1,0 1-1,0-1 0,0 0 1,0 0-1,0 0 1,0 0-1,0 0 1,0 0-1,0 0 1,0 0-1,0 0 1,0 0-1,0 0 1,-1-1-1,1 1 0,0 0 1,0-1-1,0 1 1,0 0-1,0-1 1,0 1-1,-1-1 1,1 0-1,0 1 1,0-1-1,-1 0 1,1 1-1,0-1 1,-1 0-1,1-1 0,1 0-18,-1-1 0,0 1 1,0-1-1,0 0 0,0 0 0,0 0 0,0 1 0,-1-1 0,1 0 0,-1 0 0,0 0 0,0-5 0,-6-20-475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103 363 20660,'-3'1'199,"-1"-1"0,1 1 0,0 0 0,-1 0 0,1 1 0,0-1 0,0 0 0,0 1 0,0 0 0,0 0 0,1 0-1,-1 0 1,0 0 0,1 1 0,0-1 0,-1 1 0,1-1 0,0 1 0,0 0 0,1 0 0,-1 0 0,-1 5 0,-4 5 279,1 0 1,1 1 0,-6 25 0,8-27-380,0-1 0,1 1 1,0-1-1,1 1 0,1-1 0,0 1 0,0 0 0,1-1 0,1 1 0,0-1 1,4 15-1,-6-25-94,0 0 0,1 0 1,-1 1-1,0-1 1,1 0-1,-1 0 0,1 0 1,0 0-1,-1 0 0,1 0 1,0 0-1,0 0 1,0 0-1,0 0 0,0 0 1,0 0-1,0 0 1,0-1-1,0 1 0,0 0 1,0-1-1,0 1 0,0-1 1,1 1-1,-1-1 1,0 0-1,0 1 0,1-1 1,-1 0-1,0 0 0,2 0 1,0-1 4,-1 1 1,0-1-1,0 0 0,0 0 1,0-1-1,0 1 0,0 0 1,0-1-1,0 1 0,0-1 1,-1 1-1,1-1 0,-1 0 1,1 0-1,-1 0 0,2-4 1,6-9 56,-2 0 0,0-1 0,-1-1 0,-1 1 1,7-33-1,-6 9 121,3-57 1,-8 51-105,-5 96-83,4-41-5,1 0-1,-1-1 1,2 1-1,-1-1 0,1 1 1,5 14-1,-7-23 5,0 1 0,0-1 0,1 0 0,-1 1 0,0-1 0,0 1 0,0-1 0,0 0 0,1 1 0,-1-1 0,0 0 0,0 1 0,1-1 0,-1 0 0,0 1 0,0-1 0,1 0 0,-1 0 0,0 1 0,1-1 0,-1 0 0,1 0 0,-1 0 0,0 1 0,1-1 0,-1 0 0,0 0 0,1 0 0,-1 0 0,1 0 0,-1 0 0,1 0 0,-1 0 0,0 0 0,1 0 0,-1 0 0,1 0 0,-1 0 0,0 0 0,1 0 0,-1-1 0,1 1 0,-1 0 0,0 0 0,1 0 0,-1-1 0,0 1 0,1 0 0,-1 0 0,0-1 0,1 1 0,-1 0 0,0-1 0,0 1 0,1-1 0,12-21 1,-13 21 0,15-33 9,-3-1 1,-1 0 0,10-51 0,7-109 102,-24 150-66,-3 40-15,-2 15-11,1 8-20,-2 105 193,28 232 0,-16-292-107,3-1 0,2-1 0,3 0 0,3-1 0,43 87 0,-54-121-73,-9-18-1,-10-16-3,-86-126-6,80 111-3,2-2 0,0 0 1,-17-51-1,29 72-67,0 0 1,0 0-1,0 0 0,0 0 0,0 0 0,1 0 1,0 0-1,0 0 0,0 0 0,0 0 0,1 0 1,0 0-1,-1 0 0,1 0 0,1 1 0,1-7 1,1 5-154,-1 0 1,1 0-1,0 1 1,1-1-1,-1 1 1,1-1-1,0 2 1,0-1-1,9-5 1,73-45-4232,-55 32 3127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286 128 14043,'0'-1'35,"0"1"0,0 0-1,0 0 1,-1 0 0,1 0 0,0 0 0,0 0-1,0 0 1,0 0 0,-1 0 0,1 0 0,0 0-1,0 0 1,0 0 0,-1 0 0,1 0-1,0 0 1,0 0 0,0 0 0,-1 0 0,1 1-1,0-1 1,0 0 0,0 0 0,0 0 0,-1 0-1,1 0 1,2 5 4237,-3-5-4047,0 0-1,0 0 0,0 0 0,0 0 0,1 0 0,-1 0 0,0 0 0,0 0 0,0 1 0,0-1 0,1 0 0,-1 0 0,0 1 0,0-1 0,0 1 0,1-1 0,-1 1 0,0-1 0,1 1 0,-1-1 1,0 1-1,1 0 0,-1-1 0,1 1 0,-1 0 0,1-1 0,-1 1 0,1 0 0,-1 0 0,1-1 0,0 1 0,0 0 0,-1 0 0,1 0 0,0 1 0,-2 2 191,1 1 0,0 0-1,0 0 1,0-1 0,0 8 0,1-12-369,0-11 132,0 7-102,0 7-3,-3 2 88,3-5-159,0 0 0,0 0-1,-1 0 1,1 0 0,0 0 0,0 0-1,0 0 1,0 0 0,0 0-1,0 0 1,-1 0 0,1 0 0,0 0-1,0 0 1,0 0 0,0 0 0,0-1-1,0 1 1,0 0 0,0 0 0,-1 0-1,1 0 1,0 0 0,0 0 0,0 0-1,0 0 1,0-1 0,0 1 0,0 0-1,0 0 1,0 0 0,0 0 0,0 0-1,0 0 1,0-1 0,0 1-1,0 0 1,0 0 0,0 0 0,0 0-1,0 0 1,0-1 0,0 1 0,0 0-1,0 0 1,0 0 0,0 0 0,0 0-1,0 0 1,1 0 0,-1-1 0,0 1-1,0 0 1,0 0 0,0 0 0,0 0-1,0 0 1,0 0 0,1 0 0,6-36 283,-10 44-772,3-8 466,0 0 0,0 0 0,0 1 0,0-1 0,-1 0 0,1 0 0,0 0 0,0 0 0,0 0 0,0 1 0,0-1 0,0 0 0,-1 0 0,1 0 0,0 0 0,0 0 0,0 0 1,0 0-1,-1 0 0,1 0 0,0 0 0,0 0 0,0 0 0,-1 0 0,1 0 0,0 0 0,0 0 0,0 0 0,0 0 0,-1 0 0,1 0 0,0 0 0,0 0 0,0 0 0,-1 0 0,1 0 0,0 0 0,0 0 1,0 0-1,0 0 0,0 0 0,-1-1 0,1 1 0,0 0 0,0 0 0,0 0 0,0 0 0,0 0 0,0-1 0,-1 1 0,1 0 0,0 0 0,0 0 0,0 0 0,0-1 0,0 1 0,0 0 0,0 0 0,0 0 1,0 0-1,0-1 0,0 1 0,0 0 0,0 0 0,0 0 0,0-1 0,-2-3-252,1 2 217,0 0 1,0 0 0,0 0 0,0 0 0,0 0-1,1 0 1,-1 0 0,1 0 0,-1 0 0,1 0-1,0 0 1,0-4 0,0 6 52,0 0-1,0 0 1,0 0-1,0 0 1,0 0 0,1 0-1,-1 0 1,0 0-1,0-1 1,0 1 0,0 0-1,1 0 1,-1 0-1,0 0 1,0 0 0,0 0-1,0 0 1,0 0-1,1 0 1,-1 0 0,0 1-1,0-1 1,0 0-1,0 0 1,1 0-1,-1 0 1,0 0 0,0 0-1,0 0 1,0 0-1,0 0 1,1 0 0,-1 1-1,0-1 1,0 0-1,0 0 1,0 0 0,0 0-1,0 0 1,0 0-1,0 1 1,0-1 0,1 0-1,-1 0 1,0 0-1,0 0 1,0 1 0,0-1-1,0 0 1,0 0-1,0 0 1,0 0 0,0 1-1,0-1 1,0 0-1,0 0 1,0 0 0,0 0-1,-1 1 1,1-1-1,0 0 1,0 0 0,0 0-1,0 0 1,0 1-1,0 2-318,-1-8-61,2 2 327,-1 0 0,1 0-1,0 0 1,0 0 0,0 0-1,1 0 1,2-3 0,6-17-52,-2 3 143,-6 15 128,0 0-1,-1 1 0,1-1 1,-1 0-1,0 0 1,1-9-1,-6 76 1037,-22 115 0,21-156-1131,-1 0 0,0-1-1,-2 0 1,0 0 0,-1-1-1,-1 0 1,-1 0 0,0-1 0,-18 21-1,25-35-50,0 1 0,-1-1 0,1 0 0,-1-1 0,1 1-1,-1-1 1,-1 0 0,-5 3 0,9-5-16,1 0 1,-1-1-1,0 1 1,0-1-1,0 1 0,0-1 1,0 0-1,0 0 1,0 1-1,0-2 0,0 1 1,0 0-1,0 0 0,0 0 1,0-1-1,0 1 1,0-1-1,1 0 0,-1 0 1,0 1-1,0-1 1,0 0-1,1-1 0,-1 1 1,1 0-1,-1 0 1,-2-3-1,-1-3-23,0 0-1,1 0 1,0 0 0,0-1-1,0 1 1,1-1 0,0 0-1,0 0 1,1 0 0,0 0-1,1 0 1,-1-15 0,1 8-40,1 1 1,0 0 0,1-1-1,0 1 1,2 0-1,6-25 1,-7 33 32,0 0 1,0 0-1,1 1 1,0-1 0,0 1-1,0-1 1,1 1-1,6-7 1,-9 10 20,1 1 0,0-1 1,-1 1-1,1 0 1,0 0-1,0 0 0,0-1 1,0 2-1,0-1 0,0 0 1,0 0-1,0 1 0,0-1 1,0 1-1,1-1 1,-1 1-1,0 0 0,0 0 1,0 0-1,1 0 0,-1 0 1,0 1-1,0-1 0,0 1 1,0-1-1,0 1 1,0 0-1,2 1 0,4 3 7,0 0 0,0 0-1,-1 1 1,0 0 0,-1 1-1,1-1 1,-1 1 0,0 1-1,-1-1 1,0 1 0,5 9-1,-4-7 45,-1-1 1,1 0-1,1-1 0,0 1 0,0-1 0,1-1 1,12 11-1,-18-17-57,0 0 0,0 0 0,0-1 0,0 1 0,1 0 0,-1-1 0,0 0 0,0 1 0,0-1 0,0 0 0,0 0 0,1 0 1,-1-1-1,0 1 0,0 0 0,0-1 0,0 1 0,0-1 0,0 0 0,0 0 0,0 0 0,0 0 0,0 0 0,0 0 0,2-2 0,4-3-1208,0 0 0,-1 0-1,14-15 1,-21 20 985,1 0 0,0 0 1,0 0-1,-1 0 0,1 0 0,-1 0 1,1 0-1,-1-1 0,0 1 0,1 0 1,-1 0-1,0-1 0,0 1 0,0 0 1,1 0-1,-2-3 0,1-4-1098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13923,'-3'-14'1728,"3"4"-783,1 2-289,5 7 1008,1 1-184,3 1-327,0 4-169,5-2-344,-4 1-112,1-4-216,-2 0-192,-2-3-616,-2-1-448,-5-2 800,2-1-168,-1 1-104</inkml:trace>
  <inkml:trace contextRef="#ctx0" brushRef="#br0" timeOffset="1">44 92 15971,'-4'14'2385,"5"-4"-1105,3-3-536,4-7 2697,2-4-1873,4-6-695,2-1-257,-1-4-608,4-1-328,-5-1-921,-2 0 1097,-6 1-288,-1 2-136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22189,'-3'52'2125,"0"-27"-1462,2-1 0,0 1 1,5 39-1,-4-63-649,1 0 0,-1 0 0,0 0 0,0 0 1,0 0-1,1 1 0,-1-1 0,1 0 0,-1 0 0,1 0 0,-1 0 0,1 0 0,-1 0 0,1 0 1,0 0-1,0-1 0,1 2 0,-2-1-14,1-1 0,-1 0-1,1 0 1,0 0 0,-1 0 0,1 0 0,-1 0 0,1 0 0,0 0 0,-1 0-1,1 0 1,-1 0 0,1 0 0,0 0 0,-1-1 0,1 1 0,-1 0-1,1 0 1,-1-1 0,1 1 0,-1 0 0,1-1 0,0 0 0,5-4-60,-1 0 1,1-1-1,-1 0 1,5-8-1,-1 1 3,-4 7 14,0 0 0,0 1 1,1-1-1,0 1 0,-1 0 0,2 1 0,9-7 0,-14 10 40,-1 1 0,1-1 0,0 0-1,0 1 1,0-1 0,0 1 0,0-1-1,0 1 1,0 0 0,0 0 0,0 0 0,0 0-1,0 0 1,0 1 0,0-1 0,0 0-1,0 1 1,0 0 0,0-1 0,0 1-1,0 0 1,0 0 0,0 0 0,-1 0 0,1 0-1,0 1 1,-1-1 0,1 1 0,-1-1-1,0 1 1,1-1 0,1 4 0,2 2 62,-1 1 0,1 0 0,-1 0 0,-1 1 0,1-1 0,-1 1 0,-1 0 1,0 0-1,0 0 0,-1 0 0,0 0 0,0 0 0,-1 0 0,-1 10 0,0-6 93,0-1-1,-1 1 1,0-1-1,-1 1 1,-1-1-1,0 0 1,-1 0-1,0 0 1,-10 17-1,14-27-207,0 0 0,-1 0 0,1 0 0,0-1-1,-1 1 1,1 0 0,-1-1 0,0 1-1,1 0 1,-1-1 0,0 0 0,0 0-1,0 1 1,0-1 0,0 0 0,0-1 0,0 1-1,-1 0 1,1 0 0,0-1 0,0 0-1,0 1 1,-1-1 0,-3 0 0,3-1-74,-1 0 0,1 0 1,0 0-1,0 0 0,-1-1 1,1 0-1,0 1 0,0-1 0,1 0 1,-1-1-1,0 1 0,1 0 1,-1-1-1,1 1 0,-4-6 1,-11-18-649</inkml:trace>
  <inkml:trace contextRef="#ctx0" brushRef="#br0" timeOffset="1">21 98 22757,'13'1'1864,"2"-1"-1376,2 2-232,6-5 705,4-6-409,4-3-1008,2-3-585,-1-3 841,-2-4-168,0 1-208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18996,'-14'222'7356,"0"-24"-5101,13-176-2230,0-9-207,1-1 0,1 1-1,1 12 1,1-18-547,1-10-285,1-13-582,-3-6 1026,-1 0 1,-2-23-1,1 27 272,-3-34-550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45 17396,'-6'0'240,"-1"0"0,1 1 0,0-1 0,0 2 0,-1-1 0,1 1 0,0 0 0,0 0 0,1 0 0,-1 1 0,0 0 0,1 0 0,0 1 0,0-1 0,0 1 1,0 0-1,0 0 0,1 1 0,0 0 0,0 0 0,0 0 0,0 0 0,1 0 0,0 1 0,0-1 0,0 1 0,1 0 0,0 0 0,0 0 0,0 0 0,1 0 0,0 0 0,0 0 0,1 1 1,0 8-1,0-13-206,0-1 1,0 1 0,0 0 0,1 0 0,-1 0 0,0 0 0,1 0 0,0 0 0,0 0 0,-1-1 0,1 1 0,0 0 0,0 0-1,0-1 1,1 1 0,-1-1 0,0 1 0,1-1 0,-1 0 0,1 1 0,-1-1 0,1 0 0,-1 0 0,1 0 0,0 0 0,0 0-1,0 0 1,-1-1 0,1 1 0,0-1 0,0 1 0,0-1 0,0 0 0,0 0 0,0 1 0,0-1 0,0-1 0,2 1 0,2-1 22,0 0-1,1-1 1,-1 1 0,-1-1 0,1-1 0,0 1 0,0-1 0,-1 0 0,0 0 0,10-8 0,-4 1 10,0 0-1,-1-1 1,0 0 0,14-21 0,-20 26-46,0 0 0,-1 0 0,1-1 0,-1 0-1,0 1 1,-1-1 0,0 0 0,0 0 0,-1-1 0,1 1 0,-1-10 0,-1 15-17,0 0 0,0 1-1,0-1 1,0 0 0,-1 0-1,1 1 1,-1-1-1,1 0 1,-1 0 0,1 1-1,-1-1 1,0 1 0,0-1-1,0 1 1,0-1-1,0 1 1,0-1 0,0 1-1,-1 0 1,1 0 0,0 0-1,-1 0 1,1-1-1,-1 2 1,1-1 0,-1 0-1,1 0 1,-1 0 0,0 1-1,1-1 1,-1 1-1,0-1 1,0 1 0,1 0-1,-1 0 1,0 0 0,0 0-1,-1 0 1,-4 0-12,1 1 0,0 0-1,0 0 1,0 0 0,0 1 0,0 0 0,0 0 0,0 1 0,-10 5-1,6-1-106,0 0-1,0 1 1,1 0-1,0 0 1,1 1-1,0 0 1,1 1-1,-1 0 1,-8 17-1,12-21-113,1 1 1,0-1-1,0 1 0,1 0 0,0-1 0,0 1 0,1 0 1,-1 0-1,2 0 0,-1 0 0,1 1 0,0-1 0,0 0 0,1 0 1,0 0-1,0 0 0,4 12 0,-4-17 145,0 0-1,0 1 1,0-1 0,1 0-1,-1 0 1,0 0 0,1 0-1,2 2 1,16 8-813</inkml:trace>
  <inkml:trace contextRef="#ctx0" brushRef="#br0" timeOffset="1">335 284 17764,'-7'44'1906,"-10"79"1884,16-109-3279,1 0 1,0-1-1,1 1 1,0-1-1,2 1 1,6 24-1,-9-37-445,1 1 0,0 0 0,-1-1-1,1 1 1,0-1 0,0 1-1,0-1 1,0 1 0,0-1-1,0 0 1,0 0 0,0 1-1,3 1 1,-3-3-39,0 0 0,0 1 0,0-1 1,-1 0-1,1 0 0,0 0 0,0 0 0,0 0 0,0 0 0,0 0 0,-1 0 0,1 0 0,0 0 1,0-1-1,0 1 0,0 0 0,0-1 0,-1 1 0,1 0 0,0-1 0,0 1 0,-1-1 1,1 1-1,0-1 0,-1 0 0,1 1 0,0-1 0,-1 1 0,1-1 0,-1 0 0,1-1 0,6-7 62,-1 0 0,0-1-1,-1 1 1,0-1-1,-1 0 1,0-1 0,4-17-1,0-6 113,4-42 0,-10 65-159,3-53 112,-5 61-154,0-1 0,0 1-1,-1 0 1,1-1 0,-1 1-1,0 0 1,1 0 0,-1-1-1,-1 1 1,1 0 0,0 0-1,-1 0 1,0 0 0,1 0-1,-4-3 1,4 5-12,0 1 1,1-1-1,-1 1 0,0-1 0,0 1 1,1-1-1,-1 1 0,0-1 1,0 1-1,0 0 0,0-1 0,1 1 1,-1 0-1,0 0 0,0 0 0,0 0 1,0 0-1,0 0 0,0 0 1,0 0-1,0 0 0,0 0 0,1 0 1,-3 1-1,0 1-37,0-1 0,1 0 0,-1 1 0,1 0 0,-1 0 0,1-1 0,-5 6 0,-2 3-327,0 1 0,-11 18 1,18-25 237,-12 18-909,1 1 0,2 1 0,-15 41-1,16-34 199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5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19524,'0'0'77,"1"1"0,-1-1 0,1 1 0,-1-1 0,1 0 0,-1 1 0,1-1 1,-1 0-1,1 0 0,-1 1 0,1-1 0,-1 0 0,1 0 0,0 0 0,-1 0 0,1 0 0,-1 0 0,1 0 0,0 0 0,-1 0 0,1 0 0,-1 0 0,1 0 0,-1 0 0,1 0 0,0 0 0,-1 0 0,1-1 0,-1 1 1,1 0-1,-1-1 0,1 1 0,-1 0 0,1-1 0,0 1 0,23-18 514,-22 16-447,4-3 74,447-348 5012,-431 337-5210,1 1 1,0 1-1,1 1 1,0 1-1,27-8 0,-50 19-21,1 0-1,0 1 0,-1-1 0,1 1 1,0 0-1,0 0 0,-1-1 0,1 1 1,0 0-1,0 0 0,-1 1 0,1-1 1,0 0-1,0 1 0,2 0 0,-4-1 1,1 1-1,-1-1 0,1 1 1,-1-1-1,1 1 0,-1-1 1,1 1-1,-1-1 0,1 1 1,-1 0-1,0-1 1,1 1-1,-1 0 0,0-1 1,0 1-1,0 0 0,1 0 1,-1-1-1,0 1 0,0 0 1,0-1-1,0 1 0,0 0 1,0 1-1,-2 4-6,1 0 1,-1 0-1,0 0 1,0 0-1,0-1 0,-6 9 1,0 0 14,-1 1 1,-1-2-1,0 1 0,-1-2 1,0 1-1,-1-1 1,-1-1-1,1 0 0,-2-1 1,-23 14-1,-9 0 37,-1-1 1,-55 17-1,48-20-31,-65 34 0,111-49-79,0-1 0,0 1-1,1 0 1,0 0 0,0 1 0,-9 10 0,20-16-237,5-4 183,60-39-314,91-73-1,-55 36 320,-84 65 101,178-121-59,-181 129 105,-22 16 31,-23 19 28,0-7-203,0 0 0,-2-2 1,0-1-1,-1-1 0,-1-2 0,0-1 1,-1-1-1,-38 9 0,59-20 40,0 0-1,-19 0 1,-19-3-202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0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250 123 12163,'-16'8'2648,"16"-5"-1048,9-6-538,-3 0-788,-1 0-1,1-1 1,-1 1-1,0-1 1,0-1-1,0 1 1,-1-1-1,0 1 1,0-1-1,0-1 1,0 1-1,-1-1 1,4-6-1,-2 3 36,1 0 0,0 0 0,11-11 0,-14 19-167,0 0-1,1 0 1,-1 0-1,1 1 1,0-1-1,-1 1 1,1 0-1,-1 0 1,1 0-1,0 0 1,-1 1-1,6 1 1,10-1 19,6-1 10,16 0 8,63 7 1,-72-2-157,-15-1-17,1-1 0,0-1 0,-1-1 0,1-1 0,0 0-1,18-3 1,3-4 1,0 1-1,1 3 1,-1 1-1,1 2 1,41 5-1,-18 3-15,66 10-15,-122-17 23,1 0 1,-1-1 0,1 1-1,-1-2 1,0 1 0,1-1-1,-1 0 1,1 0 0,-1-1-1,0 0 1,13-6 0,4 0-2,-10 4 3,1 1 0,0 1 0,0 0 0,18 1 0,27-5-99,-60 6 92,1 0 0,-1 0 1,0 0-1,1 0 0,-1 0 0,1 0 1,-1 0-1,0 0 0,1 0 0,-1 0 0,0 0 1,1 0-1,-1-1 0,0 1 0,1 0 0,-1 0 1,0 0-1,0-1 0,1 1 0,-1 0 0,0 0 1,0-1-1,1 1 0,-1 0 0,0-1 1,0 1-1,0-1 0,0 1 1,0 0 0,0 0 0,0 0 0,0 0 0,-1 0 0,1-1 0,0 1 0,0 0 0,0 0 0,-1 0 0,1 0 0,0 0 0,0 0 0,0 0 0,-1 0 0,1 0 0,0 0 0,0 0 0,0 0 0,-1 0 0,1 0 0,0 0 0,0 0 0,-1 0 0,1 0 0,0 0 0,0 0 0,0 0 0,-1 0 0,1 0 0,0 0 0,0 1 0,0-1 0,0 0 0,-1 0 0,1 0 0,0 0 0,0 1 0,-38 18-251,-1-1 1,-1-3-1,0 0 1,-48 9 0,-170 24-110,249-47 358,-53 9-21,-109 4-1,151-15 18,-1 0 0,1 0 0,0-2-1,0-1 1,1 0 0,-1-2 0,1 0-1,0-1 1,-28-14 0,46 20 9,-26-14-13,-1 1-1,-38-14 0,56 25 20,-1 0 1,0 0-1,0 2 0,0-1 1,0 1-1,0 1 0,0 0 1,0 0-1,-22 5 1,-68 22 56,77-19 13,0-1 0,-1 0 0,0-2-1,-49 3 1,64-10-10,10-1-10,18-3-5,179-2-126,-131 7 71,131-16 0,-172 12-4,0 1 0,0 1 0,0 1 0,0 2 0,1 0 1,-1 2-1,29 5 0,52 19-117,-60-13 12,83 12 0,-114-24 79,-1 0 0,1-1 0,0 0 1,0-1-1,0-1 0,0 0 0,-1-1 1,1-1-1,25-9 0,83-48-1632,-123 63 1656,-7-1-6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17628,'1'11'1976,"8"-10"-1264,8-8-216,9-5 985,11-5-673,8-2-72,11 1-232,5-1-256,4 8-424,-4 4-336,-2 8-544,-7 6 856,-11 2-216,-5 1-136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0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2 643 13659,'0'2'6417,"-2"-9"-4348,2-127-1576,31-237-1,-30 365-486,0-1-1,0 1 0,1 0 1,0 0-1,0 0 1,1 0-1,0 0 0,0 0 1,0 1-1,1 0 0,-1-1 1,1 1-1,0 0 1,1 1-1,0-1 0,-1 1 1,1 0-1,0 0 0,1 1 1,-1-1-1,1 1 1,0 0-1,-1 1 0,1-1 1,1 1-1,-1 0 0,0 1 1,0-1-1,10 0 1,19 0-3,-1 1 1,1 1 0,-1 2 0,1 2-1,-1 1 1,0 1 0,0 2 0,-1 1-1,35 15 1,-25-4 4,-33-15-3,-1 0 0,1-1 0,-1 0 0,1-1 0,0 0 0,0 0 0,1-1 0,19 1 0,-27-3 1,16 0-2,-18 0-1,0 0-1,-1 0 0,1 0 0,-1 0 1,1 0-1,-1 0 0,1 0 0,0 0 1,-1 0-1,1 1 0,-1-1 1,1 0-1,-1 0 0,1 0 0,-1 1 1,1-1-1,-1 0 0,1 1 0,-1-1 1,1 0-1,-1 1 0,0-1 0,1 0 1,0 2-1,-1 45 83,4 472 98,-4-357-116,0-162-66,0 1 0,0-1 0,0 0 0,0 1 0,0-1 0,0 0 1,0 1-1,0-1 0,0 0 0,0 1 0,-1-1 0,1 0 0,0 1 0,0-1 0,0 0 0,0 0 1,-1 1-1,1-1 0,0 0 0,0 0 0,-1 1 0,1-1 0,0 0 0,0 0 0,-1 0 1,1 1-1,0-1 0,0 0 0,-1 0 0,1 0 0,0 0 0,-1 0 0,1 0 0,0 0 1,-1 0-1,1 0 0,0 0 0,-1 0 0,1 0 0,0 0 0,-1 0 0,1 0 0,0 0 0,-1 0 1,1 0-1,0 0 0,-1 0 0,1 0 0,0 0 0,-1-1 0,1 1 0,0 0 0,0 0 1,-1 0-1,1-1 0,-18-10 4,17 10-2,-2-1 0,-1 0 0,0 1 0,0-1 0,1 1-1,-1 0 1,0 0 0,-1 0 0,1 0-1,0 1 1,0-1 0,0 1 0,-8 1-1,-5 1 6,1 1-1,-17 5 0,-23 4-2,7-8-3,-94-5 1,118-1-1,0-1-1,1-1 1,-1-2-1,1 0 1,-40-16 0,11-9 51,41 22-110,-1 2-1,-20-10 0,29 16-1205,4-1 529,2 1 570,4-3-314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03:1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171 719 11250,'0'0'72,"-1"0"-1,1 0 0,-1 0 1,1 0-1,-1 0 0,1 0 1,-1 0-1,1 0 0,-1 0 1,1 1-1,-1-1 0,1 0 1,-1 0-1,1 1 0,-1-1 1,1 0-1,-1 1 0,1-1 0,0 1 1,-1-1-1,1 0 0,0 1 1,-1-1-1,1 1 0,0-1 1,-1 1-1,1-1 0,0 1 1,0-1-1,0 1 0,0-1 1,-1 1-1,1-1 0,0 1 1,0-1-1,0 1 0,0-1 1,0 1-1,0 0 0,0-1 1,0 1-1,1-1 0,-1 1 0,0-1 1,0 1-1,0-1 0,1 1 1,-1-1-1,0 1 0,0-1 1,1 1-1,0 0 0,-1 0 35,1 1 1,0 0-1,0 0 0,0 0 0,1-1 0,-1 1 0,0-1 0,0 1 0,1-1 0,-1 1 0,1-1 0,0 0 0,-1 0 0,1 0 0,3 2 1,199 50 1583,-75-21-1605,-74-18 148,0-3 0,1-2 0,69 2 0,-38-7-47,-1 4 1,0 3-1,107 29 0,180 45-142,-325-79-19,-1-1-1,2-3 1,-1-1-1,0-3 1,92-15-1,-94 9 65,-1-3 1,0-1-1,68-29 0,-109 39-50,0 0 0,0 0 0,0-1 0,0 1 0,-1-1 0,1 0 0,-1 0 0,5-6 0,-7 8-9,0 0-1,0-1 1,0 1 0,0-1 0,-1 1-1,1-1 1,0 0 0,-1 1-1,1-1 1,-1 0 0,1 1 0,-1-1-1,0 0 1,0 1 0,0-1 0,0 0-1,0 0 1,0 1 0,0-1-1,0 0 1,-1 0 0,1 1 0,-1-1-1,0-1 1,-6-16 8,0 1 0,1-1 0,1 0 0,1-1 0,1 1 0,1-1 0,0 0 0,3-31 0,4-17-56,15-76 0,-9 74 39,2-16-8,-4-1 0,-3-108 1,-6 191 14,-2-19-4,2 23-7,0-1-1,0 1 0,0-1 0,0 1 0,0-1 0,-1 0 0,1 1 1,0-1-1,0 1 0,-1-1 0,1 1 0,0-1 0,-1 1 1,1-1-1,0 1 0,-1-1 0,1 1 0,-1 0 0,1-1 0,-1 1 1,1 0-1,-1-1 0,1 1 0,-1 0 0,1-1 0,-1 1 1,1 0-1,-1 0 0,0 0 0,0 0 0,-37 4 107,-157 2-87,-28 1-304,-36 0-69,228-3 306,0 1 0,1 1 0,-1 2-1,2 1 1,-1 1 0,-38 20 0,38-14 0,-95 43-75,108-52 92,0-1 1,-1-1 0,0 0-1,0-2 1,-27 3 0,13-6-13,0-1 0,0-1 0,1-1 0,-1-2 0,1-2 0,0 0 0,-43-18 0,56 19 18,0 1 1,-1 1 0,0 0 0,-27-1 0,-76 4 10,79 2 1,-76-7 1,41-10-7,53 10 0,1 1 0,-1 1 0,-29-1 0,51 5-1,-1 1 0,1-1 0,-1 1 0,1 0 0,-1 0 0,1 0 0,-1 0 0,1 0 0,0 1 0,0 0 0,0-1 0,0 1 0,0 0 0,0 1 0,0-1 0,1 0 0,-1 1 0,-2 4 0,-13 10-9,17-17 13,0 1-1,0-1 1,0 1 0,0-1 0,0 0-1,0 1 1,0-1 0,0 0 0,0 0-1,0 0 1,0 0 0,0 0 0,0 0-1,0 0 1,0 0 0,-1 0 0,1 0-1,0-1 1,0 1 0,0 0 0,0-1-1,0 1 1,-1-2 0,1 2-1,1-1-1,-1 1 1,0 0-1,1-1 1,-1 1-1,0 0 1,0-1 0,1 1-1,-1 0 1,0 0-1,0-1 1,0 1 0,1 0-1,-1 0 1,0 0-1,0 0 1,0 0 0,0 0-1,1 1 1,-1-1-1,0 0 1,0 0 0,0 0-1,1 1 1,-1-1-1,0 0 1,0 1 0,1-1-1,-1 1 1,0-1-1,1 1 1,-1-1 0,1 1-1,-1 0 1,0-1-1,1 1 1,-1 0-1,1-1 1,0 1 0,-1 1-1,-5 11-9,2 0 0,0 1 0,0 0 0,1 0 0,-2 25 0,3 75-23,2-56 13,0-54 14,-1 59-82,1 0 0,4-1-1,12 65 1,-11-111-1399,0-32 516,-2-3 434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3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6593,'7'-1'6699,"17"-4"-4779,35-2 1,-16 4-1514,-33 2-332,0 0 0,1 0 0,-1 1 0,0 1 0,11 1 1,-1 1 47,0 0 0,1-2 0,-1 0 0,37-4 0,79-19 63,-93 13-41,0 2 0,63-3 0,-26 7-62,135-25 1,-162 20-58,-43 6-16,1 1 0,0 1 0,0-1 0,-1 2-1,1 0 1,0 0 0,-1 1 0,1 0 0,-1 1 0,1 0-1,-1 1 1,15 7 0,-17-7 6,1 0 0,0 0-1,-1-1 1,1 0 0,1-1 0,-1 1 0,0-2-1,0 0 1,1 0 0,11 0 0,-2-10 31,-14 5 144,-9 4 272,4 0-503,0 0 0,0 0 0,0 0 0,0 0 0,0 0 0,0 1 0,0-1 1,-1 0-1,1 0 0,0 0 0,0 0 0,0 0 0,0 0 0,0 0 0,0 0 0,0 0 0,0 0 0,0 0 0,0 0 0,-1 0 0,1-1 0,0 1 0,0 0 1,0 0-1,0 0 0,0 0 0,0 0 0,0 0 0,0 0 0,0 0 0,0 0 0,0 0 0,0 0 0,-1 0 0,1 0 0,0 0 0,0 0 0,0 0 1,0-1-1,0 1 0,0 0 0,0 0 0,0 0 0,0 0 0,0 0 0,0 0 0,0 0 0,0 0 0,0 0 0,0 0 0,0-1 0,0 1 0,0 0 0,0 0 1,0 0-1,0 0 0,0 0 0,0 0 0,0 0 0,0 0 0,0 0 0,0 0 0,0-1 0,0 1 0,1 0 0,-3-12-677,-3 0 235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3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85 10306,'-1'0'98,"1"0"-1,0 0 1,-1 0-1,1 0 1,-1 0 0,1 0-1,0 0 1,-1 0-1,1 0 1,0 0-1,-1 0 1,1 1-1,0-1 1,-1 0-1,1 0 1,0 0 0,-1 1-1,1-1 1,0 0-1,0 0 1,-1 1-1,1-1 1,0 0-1,0 0 1,-1 1 0,1-1-1,0 0 1,0 1-1,0-1 1,0 0-1,-1 1 1,3 15 896,10 12-611,-11-26-319,1 0 1,-1 0 0,1-1 0,-1 1 0,1 0 0,0-1 0,0 1-1,0-1 1,-1 1 0,4 0 0,-4-1-21,0-1 1,0 0-1,0 0 0,0 1 1,0-1-1,0 0 0,0 0 0,-1 0 1,1 0-1,0 0 0,0 0 1,0 0-1,0-1 0,0 1 0,0 0 1,0 0-1,0-1 0,-1 1 1,1 0-1,0-1 0,0 1 0,0-1 1,-1 1-1,1-1 0,0 0 1,0 1-1,0-2 0,2 0 61,-1 0-1,1 0 0,0 0 1,-1 1-1,1-1 0,0 1 1,0-1-1,1 1 0,-1 0 0,0 0 1,0 1-1,0-1 0,6 0 1,48 1 702,-15 1-241,2-4-338,0 2-1,0 2 1,-1 2-1,47 9 1,-66-7-144,-1-1 0,1-2 1,0 0-1,0-1 0,0-1 0,0-1 1,0-2-1,0 0 0,39-11 1,-17-1-39,-17 5 21,0 1 0,1 1 0,0 2 0,40-4 0,-29 7-51,0-2 0,-1-2-1,1-2 1,-1-1 0,45-18 0,-74 24-13,0 1 1,0 1-1,0 0 1,1 0 0,-1 1-1,18 1 1,72 10 33,-6 0-18,3-11-12,42 3 17,-116 0-19,-1 1 1,0 1-1,0 1 0,24 8 0,-38-10 7,0-1 0,0 1-1,0-2 1,1 1-1,-1-1 1,1-1 0,14-1-1,2-2-28,37-9 1,-57 10 11,18-1 14,-1 1 0,0 1 0,1 1-1,-1 0 1,41 8 0,42 0 81,-45-9-86,-50-3 214,-5 3-212,-10 4-770,3-3 723,0 1 0,0-1 1,0 0-1,0 0 0,0 0 1,0 0-1,0 0 0,0 0 1,0 0-1,0 0 0,0 0 1,0 0-1,0-1 0,0 1 1,0 0-1,0-1 0,0 1 0,0-1 1,1 1-1,-1-1 0,0 1 1,0-1-1,0 0 0,0 0 1,-1-1-42,-16-10-272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 13123,'-1'19'1271,"-6"35"1,-1 14-460,7-27-446,3 0 0,1 0 0,10 44 0,-7-60-230,0 1 0,2-1 0,1 0 0,0-1 1,26 45-1,-33-66-120,-1-1 1,1 1-1,0 0 0,0-1 1,0 0-1,0 1 1,0-1-1,1 0 0,-1 0 1,1 0-1,3 2 1,-4-4-6,-1 1 0,1-1-1,-1 0 1,1 1 0,0-1 0,-1 0 0,1 0 0,-1 0 0,1 0 0,-1-1 0,1 1 0,0 0 0,-1-1 0,1 1 0,-1-1 0,1 1-1,-1-1 1,0 0 0,1 1 0,-1-1 0,0 0 0,1 0 0,-1 0 0,0 0 0,0 0 0,2-2 0,12-14 73,-1 0 1,-1-2 0,0 0 0,-1 0-1,15-34 1,-21 42-58,65-144 262,29-51-158,-99 204-125,0-1 0,1 1 1,-1 0-1,1-1 0,-1 1 1,1 0-1,0 0 0,0 1 1,0-1-1,3-2 0,-5 4-2,0 0 0,1 0-1,-1 0 1,0 0 0,1 0 0,-1 0-1,0 0 1,1 0 0,-1 0 0,0 0-1,1 0 1,-1 0 0,0 0 0,1 1 0,-1-1-1,0 0 1,1 0 0,-1 0 0,0 1-1,0-1 1,1 0 0,-1 0 0,0 0-1,0 1 1,0-1 0,1 0 0,-1 1-1,0-1 1,0 0 0,0 0 0,0 1-1,1-1 1,-1 0 0,0 1 0,0-1-1,0 0 1,0 1 0,0-1 0,0 0 0,0 1-1,0-1 1,0 1 0,1 10 74,-1 1 0,0 0 1,-1 13-1,-9 79 345,2-25 157,3 117 0,5-190-551,0 1 1,0-1-1,0 0 1,1 0-1,0 0 0,0 1 1,1-1-1,0 0 1,0-1-1,0 1 1,1 0-1,0 0 0,6 8 1,-8-13-22,1 1 1,-1-1-1,1 0 0,0 0 0,-1 0 1,1 0-1,0 0 0,-1-1 1,1 1-1,0 0 0,0-1 1,0 1-1,0-1 0,0 0 1,0 1-1,0-1 0,0 0 1,-1 0-1,1-1 0,0 1 1,0 0-1,0 0 0,0-1 1,0 0-1,0 1 0,0-1 1,-1 0-1,1 0 0,0 0 1,-1 0-1,3-1 0,6-5 18,-1 0 0,0 0 0,-1 0 0,11-12 0,4-8 34,-1-1 0,-1 0 0,-2-2 0,29-56 0,-16 16 155,26-86 1,-31 62 49,-25 84-217,0 0 1,-1-1-1,0 1 1,-1-1-1,0 1 0,-2-21 1,1 29-40,1 1 1,0 0-1,0-1 0,-1 1 1,1-1-1,-1 1 0,1-1 1,-1 1-1,0 0 0,0-1 1,1 1-1,-1 0 0,0 0 1,0 0-1,0-1 0,-2 0 1,3 2-6,-1-1-1,0 1 1,1 0 0,-1 0-1,0 0 1,0-1 0,1 1 0,-1 0-1,0 0 1,0 0 0,1 0-1,-1 0 1,0 0 0,0 0 0,1 0-1,-1 1 1,0-1 0,0 0 0,1 0-1,-1 1 1,0-1 0,0 1-1,-3 1-51,1 0-1,0 1 1,0-1-1,0 1 0,0 0 1,1 0-1,-1 0 1,1 0-1,-4 7 1,3-4-251,-12 22-351,14-27 615,0 0 1,1 1-1,-1-1 1,1 0-1,-1 1 1,1-1-1,0 1 1,-1-1-1,1 1 1,0-1-1,0 1 1,0-1 0,0 1-1,0 0 1,1 1-1,5 2-398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1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65 13363,'10'-64'2478,"-26"111"549,-4 35-1901,4 1-1,-10 163 1,26-246-1125,-1 13 58,0 0-1,2-1 1,-1 1 0,2 0-1,4 21 1,-6-33-52,1 0 1,-1 1-1,1-1 0,-1 0 1,1 1-1,-1-1 0,1 0 0,0 0 1,0 1-1,0-1 0,-1 0 1,1 0-1,0 0 0,0 0 0,0 0 1,1 0-1,-1-1 0,0 1 1,0 0-1,0 0 0,1-1 0,-1 1 1,2 0-1,0-1-1,-1 0 0,0 0 1,1 0-1,-1 0 0,0 0 0,1-1 0,-1 1 0,0-1 1,1 1-1,-1-1 0,0 0 0,4-2 0,5-3 5,0-1 0,0-1 0,-1 0 0,9-9 0,82-91 73,-73 74-21,56-49 0,-67 73 40,-17 10-100,0 0 0,0 0 1,0 0-1,1 0 1,-1 0-1,0 0 0,0 0 1,0 0-1,1 0 1,-1 0-1,0 0 0,0 0 1,0 0-1,1 0 1,-1 0-1,0 0 1,0 0-1,0 1 0,0-1 1,1 0-1,-1 0 1,0 0-1,0 0 0,0 0 1,0 1-1,0-1 1,0 0-1,1 0 0,-1 0 1,0 1-1,0-1 1,0 0-1,0 0 1,0 0-1,0 0 0,0 1 1,0-1-1,0 0 1,0 0-1,0 0 0,0 1 1,0 2 24,-1 0 0,1 1 0,-1-1 1,0 0-1,0 0 0,-2 6 0,-6 12 67,-77 200 654,78-186-1013,8-34 241,0-1 0,0 1 0,0-1 0,0 0 0,0 1 0,0-1 0,0 1 0,0-1 0,0 1 0,0-1 0,0 1 0,0-1-1,0 1 1,1-1 0,-1 1 0,0-1 0,0 0 0,0 1 0,1-1 0,-1 1 0,0-1 0,0 0 0,1 1 0,-1-1 0,0 0 0,1 1 0,-1-1-1,0 0 1,1 1 0,-1-1 0,1 0 0,-1 0 0,1 0 0,-1 1 0,0-1 0,1 0 0,-1 0 0,1 0 0,-1 0 0,1 0 0,-1 0 0,1 0-1,-1 0 1,1 0 0,-1 0 0,1 0 0,-1 0 0,0 0 0,1 0 0,-1 0 0,1-1 0,-1 1 0,1 0 0,-1 0 0,0 0 0,1-1 0,0 1 0,4-3-50,-1 0 0,1 0 1,-1 0-1,0-1 1,0 0-1,0 1 1,-1-1-1,5-6 1,-5 6 0,24-28-394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123 470 12731,'0'-7'432,"0"3"-8,0 0 1,-1 0 0,1 0 0,-1 0 0,-1-7-1,2 11-376,-1 0-1,1-1 0,0 1 1,0 0-1,0 0 0,0-1 0,0 1 1,-1 0-1,1 0 0,0-1 1,0 1-1,0 0 0,-1 0 0,1 0 1,0 0-1,0-1 0,0 1 1,-1 0-1,1 0 0,0 0 1,-1 0-1,1 0 0,0 0 0,0 0 1,-1 0-1,1-1 0,0 1 1,0 0-1,-1 0 0,1 0 1,0 0-1,-1 1 0,-13 11 1486,4 2-1180,0 1-1,1 0 0,1 0 0,1 1 0,-9 25 1,5-5 171,-10 55 0,19-81-411,1 0 0,0 0 0,1 14 0,0-22-96,0-1 1,0 0-1,0 1 0,0-1 1,1 1-1,-1-1 0,0 0 1,1 1-1,0-1 0,-1 0 0,1 0 1,0 1-1,-1-1 0,3 2 1,-3-3-9,1 0 1,0 1 0,0-1 0,-1 0 0,1 1-1,0-1 1,0 0 0,-1 0 0,1 0-1,0 0 1,0 0 0,0 0 0,0 0 0,-1 0-1,1 0 1,0 0 0,0 0 0,0 0-1,-1-1 1,1 1 0,0 0 0,0-1 0,-1 1-1,1 0 1,0-1 0,-1 1 0,1-1-1,0 0 1,6-4 15,0-1-1,0 0 0,-1 0 1,0-1-1,0 1 1,0-1-1,-1-1 0,6-9 1,33-68 97,-41 78-110,-2 4-10,18-37 52,-1-2 1,13-47 0,-37 115-74,1 1-1,1 1 0,-1 51 1,5-77 18,0-1 0,0 1 0,0 0 1,0-1-1,0 1 0,1-1 0,-1 1 0,0-1 1,1 0-1,-1 1 0,1-1 0,0 1 1,-1-1-1,1 0 0,0 1 0,0-1 0,0 0 1,1 1-1,-1-1 0,0-1 0,0 1 1,1-1-1,-1 1 0,0-1 0,0 0 1,1 0-1,-1 0 0,0 0 0,0 0 0,1 0 1,-1 0-1,0 0 0,1-1 0,-1 1 1,0 0-1,0-1 0,0 1 0,1-1 1,-1 1-1,0-1 0,0 1 0,0-1 1,0 0-1,1-1 0,10-6-10,1-2 1,-2 1-1,0-2 0,0 1 1,0-2-1,14-21 0,49-84-47,-73 115 58,31-53-47,-2-2 0,-3 0 0,24-78 0,-48 127 39,0-1 0,-1 0 0,0 0 0,-1 0 0,0 0 0,0 0 0,-1-10 0,0 19 7,0 0 1,0-1 0,0 1-1,0 0 1,0 0-1,0-1 1,0 1 0,0 0-1,0 0 1,0-1 0,0 1-1,0 0 1,0 0 0,-1 0-1,1-1 1,0 1 0,0 0-1,0 0 1,0-1 0,0 1-1,0 0 1,0 0 0,-1 0-1,1 0 1,0-1 0,0 1-1,0 0 1,-1 0-1,1 0 1,0 0 0,0-1-1,0 1 1,-1 0 0,1 0-1,0 0 1,0 0 0,-1 0-1,1 0 1,0 0 0,0 0-1,-1 0 1,1 0 0,0 0-1,0 0 1,0 0 0,-1 0-1,1 0 1,0 0 0,0 0-1,-1 0 1,1 0 0,0 0-1,0 0 1,-1 1-1,1-1 1,0 0 0,-11 13 2,-3 20 81,2 0 0,1 1 0,1 0 0,-8 53 0,14-60 1,0 0 0,2 0 1,0 0-1,6 55 0,-3-72-80,0-1 0,1 1 0,0 0 0,1-1 0,0 1 0,1-1 0,0 0 0,0 0 0,1-1 0,0 1 0,0-1 0,1 0 0,0 0 0,1-1 0,0 1 0,14 10 0,-6-8-86,-9-7-17,-9-7-208,-123-110-961,104 92 1294,1-2 1,1 0-1,-24-40 0,42 60 46,-1 0-1,1 0 0,0 0 1,1 0-1,-1 0 0,0-5 0,1 8-46,1 0-1,0 0 0,0 0 0,0 0 1,0 0-1,0 0 0,0 0 1,0 1-1,1-1 0,-1 0 1,0 0-1,0 0 0,1 0 0,-1 0 1,0 1-1,1-1 0,-1 0 1,1 0-1,-1 1 0,1-1 0,-1 0 1,1 1-1,0-1 0,-1 0 1,1 1-1,0-1 0,0 1 0,-1-1 1,1 1-1,0-1 0,0 1 1,0 0-1,-1 0 0,1-1 0,0 1 1,2 0-1,97-21 513,-61 14-191,77-24 1,-62 10-259,-3-3 14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18748,'-8'12'1672,"-1"12"-1096,-2 3-207,-2 8 631,0 8-240,1 1-232,5 2-72,2-10-328,2-6-208,3-10-432,1-7-248,3-14-440,-1-11-313,0-17 1025,-3-9-360,2-15-96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16484,'0'-10'1480,"-1"10"-1064,-4 4-184,4 9 640,-1 0-408,4 2-848,7 0-488,6-7 696,4-2-176,11-4-136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16355,'-9'15'565,"-1"-2"-1,-1 1 1,-1-1-1,0-1 1,0 0-1,-19 13 0,-10 11 853,31-27-1045,0 1-1,-13 18 0,23-28-368,0 0 1,1 0-1,-1-1 0,0 1 1,0 0-1,1 0 0,-1 0 1,0 0-1,0 0 0,1 0 1,-1 0-1,0 0 0,1 0 1,-1 0-1,0 0 0,0 0 1,1 0-1,-1 0 0,0 0 1,1 0-1,-1 0 0,0 0 1,0 0-1,1 0 0,-1 0 1,0 1-1,0-1 0,1 0 1,-1 0-1,0 0 0,0 0 1,1 1-1,-1-1 0,0 0 1,0 0-1,0 0 0,0 1 1,1-1-1,-1 0 0,0 0 1,0 1-1,0-1 0,0 0 1,0 1-1,0-1 0,0 0 1,0 0-1,1 1 0,-1-1 1,0 0-1,0 1 0,0-1 1,0 0-1,-1 0 0,1 1 1,0-1-1,0 0 0,0 1 1,0-1-1,0 0 0,0 0 1,0 1-1,0-1 0,-1 0 1,1 0-1,0 1 0,0-1 1,0 0-1,-1 0 0,26-6-190,-23 5 173,21-6-167,15-5-223,43-8 0,-71 18 332,0 1-1,0 0 0,0 0 0,0 1 0,0 0 1,-1 1-1,1 0 0,0 0 0,19 6 1,-26-6 75,0 1 0,1-1 0,-1 1 0,0 0 1,0 0-1,0 0 0,0 0 0,0 0 0,-1 1 0,1-1 1,-1 1-1,1 0 0,-1-1 0,0 1 0,0 0 1,2 4-1,-2-2 39,0 0 1,-1 0-1,0 0 1,0 0-1,0 0 1,0 0-1,-1 0 1,1 0-1,-2 1 1,0 6-1,-1 1 142,0 0 1,-2 0-1,1 0 1,-2-1-1,0 1 1,0-1-1,-1 0 1,-8 11-1,7-12 88,-1-1 1,0 0-1,-1 0 0,1-1 0,-20 15 0,24-21-228,1-1-1,0 0 0,0 0 1,-1-1-1,1 1 1,-1-1-1,1 1 0,-1-1 1,0 0-1,-6 0 0,7-1-70,1 0-1,0 0 1,0 0-1,0 0 1,0-1-1,-1 1 1,1-1-1,0 0 1,0 0-1,0 1 1,0-1-1,0-1 1,1 1-1,-1 0 1,0 0-1,0-1 1,1 1-1,-1-1 1,1 1-1,-3-3 1,-1-4-28,0-1 0,0 1 0,1-1 0,0 0 0,-5-14 0,-4-22-277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17636,'9'24'2032,"9"-10"-1328,15-11-184,9-8 1097,15-13-761,3 0-72,11-8-472,0 0-408,-2 3 88,-7-1 48,-15 1-184,-8 4-56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53 15091,'10'-44'3889,"-8"35"-1434,-9 33-505,-83 329 956,33 10-2634,55-286-229,2-68-39,1-1 0,0 0-1,0 1 1,1-1 0,0 0 0,1 0 0,3 8-1,-5-14-2,0 0-1,0 0 0,-1-1 0,1 1 1,0-1-1,1 1 0,-1-1 0,0 1 1,0-1-1,1 1 0,-1-1 1,1 0-1,-1 0 0,1 0 0,-1 0 1,1 0-1,0 0 0,-1 0 0,1-1 1,0 1-1,0 0 0,3 0 0,-2-1-13,0-1 0,0 1 0,0 0 0,0-1 0,1 0 0,-1 1 0,0-1-1,-1 0 1,1-1 0,0 1 0,0-1 0,4-2 0,5-5-249,0 0 0,-1-1 0,0-1 1,15-18-1,-18 19 163,0 0 0,0 0 0,-1-1 0,0 0 1,-1-1-1,-1 1 0,0-1 0,0 0 0,4-20 0,-6 7-270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17804,'-11'-5'1680,"11"2"-1024,3 0-152,15 0 865,5-1-177,12-1-360,5 0-184,10-5-264,5 0-184,3-3-776,0-6-1640,-11-7 1928,-6-2-336,-13-2-241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69 11795,'9'-13'1392,"-6"10"-944,-1 0 0,1-1 0,-1 1 0,0-1 0,0 1 0,0-1 0,0 0 0,-1 0 0,1 0 0,-1 0 0,0 0 0,0-4 0,-1 8-406,0-1 0,0 1 0,0 0 0,0 0-1,0 0 1,-1-1 0,1 1 0,0 0 0,0 0 0,0 0 0,0 0 0,0-1 0,-1 1 0,1 0 0,0 0 0,0 0 0,0 0 0,-1 0 0,1 0 0,0 0 0,0 0 0,0-1-1,-1 1 1,1 0 0,0 0 0,0 0 0,0 0 0,-1 0 0,1 0 0,0 0 0,0 0 0,-1 0 0,1 0 0,0 1 0,0-1 0,0 0 0,-1 0 0,1 0 0,0 0 0,0 0 0,0 0-1,-1 0 1,1 1 0,-10 3 401,-3 4-152,1 0 0,-1 1 0,1 1 0,1 0 0,0 0-1,0 1 1,1 0 0,-13 21 0,5-5 188,1 1 1,-25 59-1,31-59-154,0 1 1,-10 50 0,19-67-291,0 1 0,0-1-1,1 1 1,1 0 0,0-1 0,1 1 0,0 0 0,1-1 0,4 14-1,-5-22-78,0-1-1,0 0 1,1 1 0,-1-1-1,1 0 1,0 1-1,0-1 1,0 0-1,1 0 1,-1-1-1,0 1 1,1 0-1,0-1 1,0 0 0,0 1-1,0-1 1,0 0-1,0-1 1,1 1-1,-1 0 1,0-1-1,1 0 1,-1 0-1,1 0 1,0 0 0,-1-1-1,1 1 1,0-1-1,-1 0 1,1 0-1,0 0 1,6-2-1,26-11-283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45 17308,'-3'1'250,"0"-1"0,1 1 0,-1 0 0,0 0 0,1 0 0,-1 0 0,1 0 0,-1 0 0,1 1 0,-1-1 0,1 1 0,0 0 0,0 0 0,-3 3 0,-25 31 1134,27-32-1329,0 0 0,1 0 0,-1 0 0,1 1 0,0 0 0,0-1 0,1 1 0,-1 0 0,1 0 0,0 0 0,0 0 0,1 0 0,-1 7 0,2-10-53,-1 1 1,1 0-1,-1-1 0,1 1 0,0-1 1,0 1-1,0-1 0,1 1 1,-1-1-1,0 0 0,1 1 1,-1-1-1,1 0 0,0 0 0,0 0 1,0 0-1,0-1 0,0 1 1,0-1-1,1 1 0,-1-1 0,0 1 1,1-1-1,-1 0 0,6 1 1,5 2 8,1-1 0,24 3 1,19 4 12,-52-9-18,0 0 1,-1 1-1,1 0 0,-1 0 0,0 0 1,0 0-1,0 1 0,0 0 1,5 4-1,-7-5-4,0-1 1,-1 1-1,1 0 1,-1 1-1,1-1 1,-1 0-1,0 0 1,0 1-1,0-1 1,0 0-1,0 1 1,-1-1-1,1 1 1,-1-1-1,1 1 1,-1 0-1,0-1 1,0 1-1,0-1 1,-1 1-1,1-1 1,0 1-1,-1-1 1,0 1-1,0-1 1,1 1-1,-1-1 1,-1 0-1,1 1 1,0-1-1,-1 0 1,-1 2-1,-5 7 29,0 0 0,0-1 0,-1 0-1,-18 15 1,10-11 123,0-1-1,-26 16 1,36-25-68,0 0 0,-1 0 0,0-1 0,0 0 0,0 0 0,0-1 0,0 0-1,0-1 1,-10 1 0,17-1-70,0-1-1,0 0 0,0 0 1,0 0-1,0 0 0,0 0 1,0 0-1,0 0 0,-1-1 1,1 1-1,0 0 1,0 0-1,0-1 0,1 1 1,-1-1-1,0 1 0,0-1 1,0 1-1,0-1 0,0 0 1,0 1-1,1-1 0,-1 0 1,0 0-1,1 1 0,-1-1 1,0 0-1,1 0 1,-1 0-1,1 0 0,-1 0 1,1 0-1,0 0 0,-1 0 1,1 0-1,0 0 0,0 0 1,0 0-1,0 0 0,-1 0 1,2 0-1,-1 0 0,0 0 1,0 0-1,0 0 0,0 0 1,1 0-1,-1 0 1,1-1-1,1-5 11,0 0-1,1 0 1,0 0-1,0 1 1,0-1 0,6-6-1,18-20-15,1 1 0,1 2 0,2 1 1,45-33-1,-37 31 19,-2-1 0,56-62 1,-92 92-14,1 0-1,0 0 1,0-1 0,-1 1 0,1 0-1,-1-1 1,0 1 0,0-1-1,0 1 1,0-1 0,0 1 0,-1-1-1,1 0 1,-1 0 0,1 1-1,-1-1 1,0-4 0,-1 5 1,0 0 0,1 1-1,-1-1 1,0 1 0,0-1 0,0 1 0,0 0-1,0-1 1,-1 1 0,1 0 0,0 0 0,-1 0 0,1-1-1,-1 2 1,1-1 0,-1 0 0,1 0 0,-1 0-1,1 1 1,-1-1 0,0 1 0,0-1 0,1 1 0,-1 0-1,0-1 1,0 1 0,1 0 0,-4 1 0,-8-1-98,0 0 0,0 2 0,0 0 0,0 0 0,0 1 0,0 1 0,1 0 0,0 0 0,-1 1 0,2 1 0,-1 0 0,1 1 0,0 0 0,-17 15 0,18-12-213,6-1-102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18940,'-1'13'2088,"1"-3"-1095,1 0-369,3 0 1088,3-1-287,6-3-417,5-3-176,2-5-360,3-4-168,1-2-424,2-1-248,-6-2-840,-2 1 1016,-12 0-152,-6 0-185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14067,'7'-4'1213,"7"-5"1089,0 1-1,23-9 1,-32 15-2114,-1 1 1,1-1-1,-1 1 0,1 1 0,0-1 1,-1 0-1,1 1 0,0 0 1,-1 0-1,1 1 0,0-1 1,-1 1-1,8 2 0,-11-3-171,0 0-1,0 0 0,-1 1 0,1-1 0,0 0 1,0 1-1,-1-1 0,1 1 0,0-1 1,0 1-1,-1-1 0,1 1 0,0-1 1,-1 1-1,1 0 0,-1-1 0,1 1 1,-1 0-1,1-1 0,-1 1 0,1 0 1,-1 0-1,0 0 0,0-1 0,1 1 0,-1 0 1,0 0-1,0 1 0,0 0 7,0 1 0,-1-1 0,1 0 0,-1 0 0,1 0 1,-1 0-1,0 0 0,0 0 0,0 0 0,0-1 0,-2 4 0,-3 3 74,-1 0 0,0-1 0,-15 13 1,7-10 19,13-9-95,-1 0 0,0 1-1,1-1 1,-1 1 0,1 0 0,-1 0-1,1 0 1,0 0 0,0 0-1,0 0 1,0 0 0,0 1-1,-2 3 1,5-5-21,0 1-1,0-1 1,1 1 0,-1-1-1,0 1 1,1-1-1,-1 0 1,1 0 0,-1 0-1,1 0 1,-1 0 0,1 0-1,0 0 1,-1 0-1,3 0 1,2 2-3,7 5-11,1 0-68,0 1 0,-1 0 0,21 19 0,-30-24 64,0 0 0,-1 0 0,0 1-1,1-1 1,-2 1 0,1 0 0,0 0 0,-1 0-1,0 0 1,0 0 0,-1 0 0,1 0 0,-1 1-1,1 10 1,-2-10 61,0 1 0,0-1 1,-1 0-1,0 1 0,0-1 0,0 0 0,-1 1 0,0-1 0,0 0 0,0 0 0,-1-1 1,0 1-1,0 0 0,-1-1 0,1 0 0,-8 8 0,9-10 28,-1-1-1,0 1 1,0 0 0,-1-1-1,1 0 1,0 0-1,-1 0 1,1 0 0,-1 0-1,0-1 1,0 0 0,1 1-1,-1-1 1,0-1-1,0 1 1,0-1 0,0 1-1,0-1 1,0 0-1,0 0 1,0-1 0,0 1-1,0-1 1,0 0 0,0 0-1,0-1 1,-5-1-1,7 2-110,0 0-1,0 0 1,0 0-1,-1 0 0,1-1 1,0 1-1,1-1 1,-1 1-1,0-1 0,0 1 1,1-1-1,-1 0 1,1 0-1,-1 0 0,1 0 1,0 0-1,0 0 1,-2-4-1,3 4-28,0 1-1,0-1 1,0 0 0,0 0-1,0 0 1,0 0-1,0 0 1,1 0 0,-1 1-1,0-1 1,1 0-1,0 0 1,-1 1 0,1-1-1,0 0 1,0 1-1,0-1 1,0 0 0,0 1-1,1 0 1,-1-1-1,0 1 1,3-2 0,16-15-373,2-3-75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19588,'1'7'2233,"-1"2"-1425,2-1-328,6 1 1232,11-5-775,7-1-137,4-3-320,3-1-192,4-5-504,-3 1-336,1-3-689,-7-1 1025,0 1-192,-7 1-184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17468,'-1'16'2486,"7"-25"-731,0-3-1034,29-47-79,2 2-1,3 2 1,85-92-1,-117 139-640,-4 3-1,1 1 0,-1-1 0,0 1 0,1 1 0,0-1 0,0 0 0,8-3 0,-13 7 0,0 0 0,1-1 1,-1 1-1,0 0 0,0 0 0,1 0 0,-1 0 0,0-1 0,1 1 0,-1 0 0,0 0 0,1 0 0,-1 0 0,0 0 0,1 0 0,-1 0 0,0 0 0,1 0 1,-1 0-1,0 0 0,0 0 0,1 0 0,-1 0 0,0 0 0,1 0 0,-1 1 0,0-1 0,1 0 0,-1 0 0,0 0 0,0 0 0,1 1 0,-1-1 1,0 0-1,0 0 0,1 0 0,-1 1 0,0-1 0,0 0 0,0 0 0,1 1 0,-1-1 0,0 0 0,0 1 0,0-1 0,0 0 0,0 1 0,0-1 0,0 0 1,0 0-1,1 1 0,-1-1 0,0 0 0,0 1 0,0-1 0,-1 0 0,1 1 0,0-1 0,0 0 0,0 1 0,0-1 0,0 0 0,0 1 0,-1-1 1,-8 30 19,6-21-6,-13 37 36,-40 130 226,45-136-242,2 0-1,-5 61 1,13-70-349,1-31 290,0 0 0,0 1 1,0-1-1,0 0 0,0 1 0,0-1 0,0 1 0,0-1 1,0 0-1,0 1 0,0-1 0,0 0 0,1 1 0,-1-1 1,0 0-1,0 1 0,0-1 0,1 0 0,-1 1 0,0-1 1,0 0-1,0 0 0,1 1 0,-1-1 0,0 0 0,1 0 1,-1 1-1,0-1 0,1 0 0,0 0 11,-1 0 0,1 0 0,-1-1 0,1 1 0,-1 0-1,1 0 1,-1-1 0,0 1 0,1-1 0,-1 1 0,1 0 0,-1-1 0,0 1-1,1-1 1,-1 1 0,0 0 0,0-1 0,1 1 0,-1-1 0,0 0-1,10-30-234,-1-11-99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2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14435,'1'1'303,"1"0"0,0 0 0,0 1-1,-1 0 1,1-1 0,-1 1 0,1 0 0,-1-1-1,0 1 1,1 0 0,-1 0 0,0 0 0,0 0 0,-1 0-1,2 3 1,-1-3 101,66 176 4926,-56-141-4723,-1 1 0,8 76 0,-16-92-633,-2 0 0,0 0 1,-1 0-1,-2 0 0,0 0 1,-9 31-1,7-36-41,-1-1-1,-1 0 1,0 0 0,-1-1 0,-1 0 0,0-1-1,-1 1 1,-1-2 0,-14 16 0,11-16-9,0 0 1,-1-1-1,-1-1 1,-26 15-1,-14 1-172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29 14859,'0'-1'144,"0"-1"0,0 1 1,0-1-1,0 1 0,-1 0 0,1-1 0,0 1 0,0 0 1,-1-1-1,1 1 0,-1 0 0,1 0 0,-1-1 0,0 1 1,1 0-1,-1 0 0,-1-2 0,1 3-30,0-1 0,1 1 0,-1 0-1,0-1 1,0 1 0,0-1 0,1 1 0,-1 0 0,0 0-1,0 0 1,0-1 0,0 1 0,0 0 0,1 0 0,-1 0-1,0 0 1,0 0 0,0 0 0,0 1 0,-1-1 0,-1 1 72,0 0 0,0 1 0,0-1 0,0 0 0,1 1 0,-1 0 0,0 0 0,1 0 1,-1 0-1,1 0 0,0 0 0,0 1 0,-3 3 0,-4 8 44,1 1 1,0 0-1,2 0 0,-7 20 0,-16 68 194,21-70-273,-26 105 436,6 1-1,-19 272 1,47-312-673,1-86-144,1 0 0,0 0 0,0-1 0,1 1 0,7 17 1,-9-27 100,1 0 1,0 0 0,-1-1 0,1 1 0,0 0 0,0-1-1,0 1 1,1-1 0,-1 0 0,0 0 0,1 0 0,0 0-1,-1 0 1,1-1 0,0 1 0,0-1 0,0 1 0,0-1-1,0 0 1,0 0 0,0-1 0,0 1 0,1-1-1,-1 1 1,0-1 0,0 0 0,6-1 0,27 0-830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46 12107,'-8'-5'318,"-1"0"0,1 1 1,-1 0-1,0 0 0,0 1 1,0 0-1,0 0 0,-1 1 1,-9-1-1,-90-4 851,95 6-1084,-36 0 284,0 2 1,1 1 0,-77 15-1,109-13-279,0 0 0,1 1 0,-1 1 0,1 0 0,0 1 0,0 1 0,1 1 1,0 0-1,0 1 0,1 0 0,1 1 0,0 1 0,-20 22 0,14-8-63,1 0 1,1 1 0,2 1-1,1 1 1,0 0 0,3 1-1,0 0 1,-10 53 0,13-44 0,2 1 1,2 0-1,2 0 1,1 0-1,3 0 0,8 60 1,-2-59-7,1-1 0,2-1-1,2 0 1,2 0 0,1-1 0,1-1 0,41 61 0,-42-75-18,1-2 1,1 1 0,1-2 0,1-1 0,27 22 0,-31-29-5,1-1 0,1 0-1,0-1 1,0-1 0,1-1 0,0 0 0,34 8 0,-38-13 1,1 0 0,0-1 1,-1-1-1,1 0 0,0-1 1,0-1-1,0 0 0,-1-1 1,1-1-1,-1 0 0,1-2 1,14-5-1,-12 2 7,-1 0-1,0-1 1,-1-1 0,0-1-1,0 0 1,-1-1-1,-1 0 1,0-2-1,20-23 1,-2-5 89,-2-1 0,-2-1 1,-1-2-1,24-59 0,-22 33 136,-2-2 0,20-92 1,-36 120-85,-2-1 1,-2 0-1,-2 0 1,-3-90-1,-4 118-171,0 1 0,-1 0 0,-1 1 0,-1-1 0,0 1 1,-14-31-1,13 37-81,0 1 0,-1 0 0,0 0 0,0 0 0,-1 1 0,0 0 1,0 1-1,-1 0 0,0 0 0,-1 1 0,-14-9 0,11 10 107,0 0 0,0 1 0,0 0 0,-1 1 0,1 0 0,-1 2 0,0-1 0,0 2-1,-1-1 1,1 2 0,-23 2 0,7 4-59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61 12651,'0'-2'208,"1"0"-1,-1 0 1,0 0 0,1 0 0,-1 0 0,0 0-1,0 1 1,0-1 0,-1 0 0,1 0 0,0 0-1,-1 0 1,1 0 0,-1 1 0,1-1 0,-1 0-1,0 0 1,0 1 0,0-1 0,0 1 0,-1-3 0,0 3 25,0-1 0,-1 0 0,1 1 0,0-1 0,0 1 0,-1 0 0,1 0 0,-1 0 0,1 0 0,-1 0 1,1 0-1,-1 1 0,-3-1 0,-2 0 37,0 1 0,1 0 0,-1 0 0,0 1 0,1 0 0,-1 0 0,1 1 0,-1-1 0,-13 7 0,8-1-88,1 0-1,-1 2 0,1-1 1,1 1-1,-17 17 0,20-18-114,0 0 0,1 0 0,1 1 0,0-1 0,0 2 0,0-1 0,1 1 0,-5 12 0,10-20-57,-1 0-1,1-1 1,-1 1-1,1 0 1,0 0-1,-1-1 0,1 1 1,0 0-1,0 0 1,1 3-1,-1-4-5,0-1 0,1 1 0,-1-1 1,0 1-1,0 0 0,1-1 0,-1 1 0,0-1 0,1 1 0,-1-1 0,1 1 1,-1-1-1,1 0 0,-1 1 0,0-1 0,1 1 0,0-1 0,-1 0 0,1 1 1,-1-1-1,2 0 0,0 1 1,0-1 0,1 0 0,-1 0 0,0 0 0,0 0 0,1-1-1,-1 1 1,0-1 0,0 1 0,0-1 0,1 0 0,-1 1 0,0-1 0,0 0 0,0-1 0,2 0 0,27-20-49,-1-2 1,-2 0-1,0-2 0,48-57 0,-75 81 33,0 1-1,0-1 1,1 0-1,-1 1 1,1 0-1,-1-1 0,1 1 1,-1 0-1,1 0 1,0 0-1,-1 0 1,5-1-1,-6 2 8,1 0-1,-1 0 1,0 0-1,1 0 1,-1 0-1,1 0 1,-1 0-1,0 1 1,1-1-1,-1 0 1,0 0-1,1 0 1,-1 1-1,0-1 1,1 0-1,-1 0 1,0 1-1,1-1 1,-1 0-1,0 1 1,0-1 0,0 1-1,1-1 1,-1 0-1,0 1 1,0-1-1,0 0 1,0 1-1,0-1 1,1 1-1,-1-1 1,0 1-1,0-1 1,0 1-1,0 8-30,0 0-1,0 0 1,-3 17 0,2-23 42,-4 30-34,-5 38 62,2 1 0,2 89-1,6-155-15,0-1 0,0 0 0,1 1 0,-1-1 0,1 0 0,0 1-1,1-1 1,0 0 0,-1 0 0,1 0 0,1 0 0,2 4 0,-5-9-11,0 1 1,0-1-1,0 0 1,0 0 0,0 0-1,0 1 1,0-1-1,0 0 1,0 0 0,0 0-1,0 0 1,0 1-1,0-1 1,0 0 0,0 0-1,0 0 1,0 1-1,0-1 1,0 0 0,-1 0-1,1 0 1,0 0-1,0 0 1,0 1 0,0-1-1,0 0 1,-1 0-1,1 0 1,0 0 0,0 0-1,0 0 1,0 0-1,-1 1 1,1-1 0,0 0-1,0 0 1,0 0-1,0 0 1,-1 0 0,1 0-1,0 0 1,0 0-1,0 0 1,-1 0 0,1 0-1,0 0 1,0 0-1,0 0 1,-1 0 0,1 0-1,0-1 1,0 1-1,-1 0 1,-14 1 205,13-1-170,-75 7 815,48-3-615,0-2 1,-42-1 0,71-1-264,-1 0 1,0 0-1,1 0 0,-1 0 1,0 0-1,1 0 1,-1 0-1,0 0 1,1 0-1,-1 0 0,0 0 1,1-1-1,-1 1 1,1 0-1,-1 0 1,0-1-1,1 1 0,-1 0 1,1-1-1,-1 1 1,1 0-1,-1-1 1,1 1-1,-1-1 0,1 1 1,0-1-1,-1 1 1,1-1-1,0 1 0,-1-1 1,1-1-1,0 1-123,0 0-1,1 0 0,-1-1 1,1 1-1,-1 0 1,1 0-1,-1 0 0,1 0 1,0 0-1,0 0 0,-1 0 1,1 0-1,0 0 1,2-2-1,42-29-3231,-42 30 3430,28-17-1046,4 0-298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16163,'84'-65'5173,"-36"26"-4079,-41 33-986,5-4 5,1 0 0,0 1-1,1 1 1,0 0 0,16-7-1,-30 15-107,1 0 0,-1-1-1,1 1 1,-1 0 0,1 0 0,0 0-1,-1 0 1,1 0 0,-1 0-1,1 0 1,-1 0 0,1 0-1,0 0 1,-1 0 0,1 0 0,-1 0-1,1 0 1,-1 0 0,1 1-1,-1-1 1,1 0 0,-1 0 0,1 1-1,-1-1 1,1 0 0,-1 1-1,1-1 1,-1 0 0,1 2 0,0-1 6,0 0 0,-1 1 0,1-1 0,-1 1 0,1-1 0,-1 1 0,0-1 0,1 1 1,-1 0-1,0-1 0,0 3 0,-7 42 251,7-44-247,-20 65 513,-2 0-1,-32 65 0,23-58-129,8-21-158,9-21-160,-15 48 0,32-126-2956,-4 33 2464,1-15-249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18084,'3'5'1672,"6"0"-1096,1-1-216,8-2 729,8-1-265,3-2-360,2-1-264,5-1-688,-2 0-424,-6 0 760,-1 5-184,-7 4-169</inkml:trace>
  <inkml:trace contextRef="#ctx0" brushRef="#br0" timeOffset="1">353 82 13083,'3'22'1968,"-2"12"-808,-1 5-423,-6 7 1879,-1 3-1264,0-2-423,0-3-185,1-6-824,2-10-376,2-18 408,7-34-472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16964,'0'9'734,"0"0"0,0 0 1,-1 0-1,0 0 0,-1 0 1,0 0-1,-4 9 0,4-10-409,-1 1-1,1 0 0,0 0 1,1 0-1,0-1 1,0 1-1,2 13 0,-1-20-308,1-1-1,-1 1 0,1-1 0,-1 1 0,1-1 1,0 1-1,0-1 0,0 1 0,0-1 0,0 0 0,0 1 1,0-1-1,1 0 0,-1 0 0,0 0 0,1 0 1,-1 0-1,0 0 0,1 0 0,-1 0 0,1-1 1,0 1-1,-1-1 0,1 1 0,-1-1 0,1 1 0,0-1 1,-1 0-1,1 0 0,0 0 0,0 0 0,2 0 1,9-1-78,0 0 1,0 0-1,16-4 1,-15 2 31,-11 2 20,5 0-28,-1 0 0,1 0 0,0 0 1,-1 1-1,13 1 0,-18-1 31,-1 1 0,1-1-1,0 1 1,0-1 0,-1 1-1,1 0 1,0-1 0,-1 1-1,1 0 1,-1 0 0,1 0-1,-1 0 1,0 1 0,1-1-1,-1 0 1,0 0 0,0 1-1,0-1 1,0 1 0,0-1 0,0 1-1,0 0 1,0-1 0,-1 1-1,1 0 1,-1-1 0,1 1-1,-1 0 1,1 2 0,-1 4 24,0-1 0,0 1 1,0-1-1,-1 0 1,0 1-1,-1-1 0,1 0 1,-1 0-1,-1 0 0,1 0 1,-1 0-1,-1 0 1,-6 11-1,1-5 95,0 0-1,-1-1 1,0-1 0,0 1 0,-21 16-1,26-25-77,0 1 0,1-1 0,-1 0 0,-1 0-1,1-1 1,0 1 0,-1-1 0,1-1 0,-1 1-1,1-1 1,-1 0 0,0 0 0,1 0 0,-1-1 0,-7 0-1,8 0-157,1-1-1,-1 0 0,1 0 0,-1 0 0,0-1 1,1 1-1,0-1 0,-1 0 0,1-1 0,0 1 0,0-1 1,0 1-1,1-1 0,-1 0 0,1-1 0,-1 1 1,1-1-1,0 1 0,-3-6 0,0 0-99,1-1 0,0 1 0,0-1 0,-6-19 0,4-11-532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20076,'8'-3'1785,"4"2"-1257,-1 0-216,11-5 736,1 0-344,7-4-696,4 0-408,3-3 416,2 0-152,-5 3-112</inkml:trace>
  <inkml:trace contextRef="#ctx0" brushRef="#br0" timeOffset="1">669 59 18220,'-6'20'1680,"-4"6"-1000,-3 5-224,-4 8 641,-3 3-137,-3 4-272,0-1-112,0 0-224,0-4-112,4-9-280,2-3-152,6-12-352,1-7-256,5-16-776,4-17 1032,-1-6-193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18172,'-8'1'392,"0"0"1,0 0 0,0 1-1,0-1 1,1 2-1,-1-1 1,1 1 0,0 0-1,0 1 1,0 0-1,0 0 1,0 1 0,1-1-1,-9 9 1,10-9-329,2 0 1,-1 0-1,0 0 1,1 0-1,-1 0 1,1 1-1,1-1 1,-1 1-1,0 0 1,1 0-1,0 0 1,0 0-1,1 0 1,0 0 0,-1 0-1,2 1 1,-1-1-1,1 1 1,-1-1-1,1 0 1,2 11-1,-1-14-63,-1 1 0,1-1 0,0 0 0,0 0 0,0 0-1,1 0 1,-1 0 0,0 0 0,1-1 0,-1 1 0,1 0 0,-1-1 0,1 1 0,0-1-1,0 1 1,0-1 0,0 0 0,0 0 0,0 0 0,0 0 0,0 0 0,0 0-1,1-1 1,-1 1 0,0-1 0,0 1 0,1-1 0,-1 0 0,0 0 0,1 0 0,3-1-1,3 1 2,0-1 0,0-1-1,0 1 1,0-1 0,0-1-1,14-6 1,-9 3 9,0-2 0,-1 0 0,17-12 1,-23 15-8,-1-1 1,0 1-1,0-1 1,-1 0 0,1-1-1,-1 1 1,8-15-1,-13 20-10,1 0 0,0-1-1,0 1 1,0-1 0,-1 1-1,1-1 1,0 1 0,-1-1-1,0 1 1,1-1 0,-1 1-1,0-1 1,0 0 0,0 1-1,0-1 1,0 0 0,0 1-1,0-1 1,-1 1 0,1-1-1,0 0 1,-1 1 0,1-1-1,-1 1 1,0-1 0,0 1-1,1 0 1,-1-1 0,0 1-1,0 0 1,0-1 0,0 1-1,-1 0 1,1 0 0,0 0-1,0 0 1,-1 0 0,1 0-1,-1 0 1,1 1 0,-1-1-1,1 0 1,-2 0 0,-3 0-62,0-1 1,0 1 0,0 0-1,-1 0 1,1 1-1,0-1 1,0 1-1,-1 1 1,1-1 0,-9 3-1,3 0-135,1 1 0,-1 0-1,0 1 1,1 1 0,0-1 0,0 2-1,1-1 1,-1 2 0,1-1 0,1 1-1,0 1 1,0 0 0,0 0 0,1 0-1,1 1 1,-8 13 0,-1 9-391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98 18788,'0'0'10,"-14"15"682,1 1 0,0 1 0,1-1 0,1 2 0,1 0 0,-10 23 0,19-40-641,1 0 0,-1 0-1,1 0 1,0 0-1,-1 1 1,1-1 0,0 0-1,0 0 1,0 0-1,0 1 1,0-1 0,0 0-1,0 0 1,0 1 0,0-1-1,0 0 1,1 0-1,-1 0 1,0 0 0,2 2-1,-2-2-27,1-1 0,0 1 0,-1-1-1,1 0 1,0 1 0,-1-1 0,1 0 0,0 1-1,0-1 1,0 0 0,-1 0 0,1 0 0,0 0-1,0 0 1,0 0 0,-1 0 0,1 0 0,0 0-1,0 0 1,0 0 0,-1 0 0,2-1-1,4-1 18,0 0 0,0 0 0,0-1 0,0 0-1,10-6 1,-5 1-21,-1-1 0,0 0 1,-1 0-1,0-1 0,0 0 0,11-19 0,-15 22-7,-1 0-1,0 0 1,0-1-1,-1 1 1,0-1-1,-1 0 1,0 0-1,0 0 1,0 0-1,-1 0 1,0-15-1,-1 20-33,0 1-1,0 0 0,0-1 1,-1 1-1,1 0 0,-1-1 1,0 1-1,0 0 1,0 0-1,0-1 0,0 1 1,0 0-1,0 0 0,-1 0 1,1 0-1,-1 1 1,1-1-1,-1 0 0,0 1 1,1-1-1,-1 1 1,0-1-1,0 1 0,0 0 1,-1 0-1,1 0 0,0 0 1,0 0-1,0 0 1,-1 1-1,1-1 0,0 1 1,-1 0-1,1 0 0,-1-1 1,1 1-1,0 1 1,-1-1-1,1 0 0,0 1 1,-1-1-1,1 1 0,0 0 1,-1-1-1,1 1 1,0 0-1,0 0 0,0 1 1,0-1-1,0 0 1,-3 3-1,4-3 31,0 0 0,0 0 0,0 0 0,0 0-1,0 0 1,0 0 0,0 0 0,0 0 0,0 0 0,1 1 0,-1-1 0,0 0 0,1 0 0,-1 1 0,1-1 0,-1 0-1,1 1 1,0-1 0,0 1 0,-1-1 0,1 1 0,0-1 0,0 0 0,1 1 0,-1-1 0,0 1 0,0-1-1,1 0 1,-1 2 0,13 7-204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15467,'6'6'1881,"2"6"-1121,4 8-120,3 5 936,8 13-343,2 6-105,0 15-168,1 5-104,-7 9-272,-3 5-104,-16 5-287,-12 3-145,-18 4-545,-7 2-487,-9-5 808,-4-5-160,-2-4-112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3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17212,'15'-7'1672,"16"-6"-1096,4-7-256,15-1 1377,9-4-1057,5-3-416,1 5 32,-7 4-208,-3 3-208,-16 8-392,-8 8-200,-17 11-129,-6 2 601,-14 3-176,-6 0-248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4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16924,'-10'17'2016,"2"-1"-1224,11-3-200,10-3 993,14-3-409,15-4-152,14-3-280,7-4-136,6-7-504,2 0-416,0-6 1001,-4 1-665,-11 5-40,-13 3-56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16131,'0'1'2169,"5"5"-1641,-3 3-232,7-1-128,1 7 864,3-1-728,4 0-104,3 2-144,2-2 0,1-3-40,1-4-8,-1-7-96,3-3-184,0-9-448,-2-3 288,-4-11 272,0-1-128,-1-8-88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25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12539,'-10'11'5296,"-5"18"-4322,6-5-748,2 0 0,1 0 0,-4 31 0,-4 77 114,13-111-275,-10 145 320,6-58-153,-37 202 0,38-292-220,2-12 0,0 0 0,1 1-1,0-1 1,-1 10 0,4-15-8,0 0 1,-1 0 0,1 0-1,0 0 1,-1-1-1,1 1 1,0 0-1,0-1 1,0 1 0,0-1-1,0 0 1,3 1-1,33 3-6,13-4 7,-1-2 0,1-2 0,58-14 0,-46 7 7,89-3 0,-3 15 2,78-4-1,-149-2-12,574-67 21,-565 57-28,2 3 0,161 0 0,85 46 24,-322-32-8,-1-1 1,1 0 0,0-1-1,13-2 1,-22 2-7,0 0 0,0-1 0,0 0 0,0 1 0,0-2 0,0 1 0,0 0 0,-1-1 0,1 0 0,0 1 0,-1-2 0,0 1 0,1 0 0,-1-1 0,0 1 0,4-6 0,-3 1 12,0-1 0,-1 1 1,0-1-1,-1 0 0,0 0 0,0 0 0,1-14 1,4-11-14,0-5-42,0 0 0,-3 0-1,-1 0 1,-2 0 0,-5-55 0,-2 40-115,-2 1 1,-3 0-1,-23-68 1,32 114 137,0-2-4,-1 0-1,0 0 1,0 1 0,-8-13 0,10 18 19,0 1 0,0 0 0,0-1 0,0 1 0,0 0 0,0 0 0,-1 0-1,1 0 1,0 0 0,0 0 0,-1 0 0,1 1 0,-1-1 0,1 0 0,-1 1 0,1-1 0,-1 1 0,1 0 0,-1-1 0,1 1 0,-1 0 0,1 0 0,-1 0 0,0 0 0,1 0 0,-1 0 0,1 1 0,-1-1-1,1 0 1,-3 1 0,3 0 2,0-1 0,0 0-1,0 0 1,-1 0-1,1 0 1,0 0-1,0 0 1,0-1-1,-1 1 1,1 0 0,0-1-1,0 1 1,0 0-1,0-1 1,0 1-1,0-1 1,0 0 0,0 1-1,0-1 1,0 0-1,0 0 1,0 1-1,1-1 1,-1 0 0,0 0-1,0 0 1,1 0-1,-1 0 1,1 0-1,-1-1 1,0 0 11,-1 0-1,1 0 1,0 1-1,0-1 1,-1 1-1,1-1 1,-1 1 0,1 0-1,-1-1 1,0 1-1,1 0 1,-1 0-1,0 0 1,0 0 0,-2 0-1,-39-7 82,0 2 0,0 1 1,-1 3-1,1 1 0,-1 3 0,1 1 1,-1 2-1,-60 16 0,54-9-1,0-1 1,-1-3 0,0-2-1,-86 0 1,113-7-86,-172 0 115,154 3-94,1 2 0,-72 16 0,53-5-20,-72 9-1,112-21-4,-1-2-1,0 0 1,0-2 0,1 0-1,-1-1 1,0-1-1,-28-9 1,-26-14 9,-25-8 10,88 32-20,-1-1 0,0 1 0,0 1-1,0 0 1,0 1 0,-16 2 0,-54 16-35,63-12 39,-1-1 1,0-1-1,0-1 0,-32 1 0,48-4-11,-1 0 0,1-1 0,-1 0 0,1 0 0,0 0 0,-1 0 0,1-1-1,0 0 1,0 0 0,0 0 0,0-1 0,1 0 0,-1 0 0,1 0 0,-1 0 0,1-1 0,0 0 0,0 0-1,1 0 1,-1 0 0,1 0 0,-3-6 0,-2-10-638,8 19 555,0 0 0,0 1 0,0-1 0,0 0 1,0 1-1,0-1 0,0 1 0,0-1 0,0 0 0,0 1 0,1-1 1,-1 0-1,0 1 0,0-1 0,0 1 0,1-1 0,-1 0 0,0 1 1,1-1-1,-1 1 0,1-1 0,-1 1 0,0-1 0,1 1 0,-1 0 0,1-1 1,0 0-1,0 0-499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0:5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13011,'-2'0'156,"0"1"0,0 0 0,0 0 0,1 0 0,-1 0 0,1 0 0,-1 0 0,1 1 0,-1-1 0,1 0 0,-1 1 0,1-1 0,0 1 0,0 0 0,0-1 0,0 1 0,0 0 0,0-1 0,1 1 0,-1 0 0,0 0 1,1 0-1,-1 0 0,1 0 0,0 0 0,0 0 0,0 0 0,0 0 0,0 0 0,0-1 0,1 4 0,0-4-105,-1 0 1,1 0 0,0 0-1,0 0 1,-1-1-1,1 1 1,0 0-1,0-1 1,0 1 0,0 0-1,0-1 1,0 1-1,0-1 1,0 1-1,0-1 1,0 0 0,1 1-1,-1-1 1,0 0-1,0 0 1,1 0-1,29 3 205,-29-3-205,45 5 314,1 2 0,57 16 0,-52-10-253,72 7 0,-42-16-86,141-14-1,-201 9-18,33 0 9,1 3 1,-1 2 0,91 20 0,-73-11-15,90 4-1,-138-17 3,0-1 0,0-1 0,0-1-1,29-8 1,-5-3-1,54-22 1,-82 27-28,0 1 0,1 1 0,0 1 0,0 1 1,1 1-1,-1 1 0,43 0 0,-59 4-12,1-1-1,-1-1 1,0 0-1,0 0 1,0 0-1,0-1 1,8-2-1,-15 4 19,1 0 1,-1-1-1,0 1 0,0 0 0,0 0 1,1 0-1,-1 0 0,0 0 0,0 0 1,0 0-1,1 0 0,-1-1 0,0 1 1,0 0-1,0 0 0,0 0 1,1 0-1,-1-1 0,0 1 0,0 0 1,0 0-1,0 0 0,0-1 0,0 1 1,0 0-1,0 0 0,0-1 0,0 1 1,0 0-1,0 0 0,1 0 0,-2-1 1,1 1-1,0 0 0,0 0 1,0-1-1,0 1 0,0 0 0,0 0 1,0 0-1,0-1 0,0 1 0,0 0 1,0 0-1,0 0 0,-1-1 0,1 1 1,0 0-1,-11-11-822,6 6 734,-5-6-222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22957,'-1'0'673,"0"5"-212,-1 18 18,0 31 50,3-42-383,0-1-1,0 0 1,1 1 0,0-1 0,6 14 0,-8-23-120,1 0-1,0-1 1,0 1 0,0-1-1,-1 1 1,1 0 0,1-1-1,-1 0 1,0 1-1,0-1 1,1 0 0,-1 1-1,0-1 1,1 0 0,-1 0-1,1 0 1,1 1 0,-1-2-5,0 0 0,0 0 0,0 0-1,0 0 1,-1 0 0,1 0 0,0 0 0,0 0 0,0-1 0,0 1 0,-1-1 0,1 1 0,0-1 0,0 0 0,-1 0-1,1 0 1,0 0 0,-1 0 0,1 0 0,1-2 0,6-4 84,-2-1 0,1 0-1,-1 0 1,0-1 0,-1 0 0,0 0-1,0 0 1,-1-1 0,0 0 0,-1 0-1,0 0 1,-1 0 0,0-1 0,0 1 0,-1-1-1,-1 0 1,1-19 0,-2 28-116,0 0 0,-1-1 0,1 1 1,-1 0-1,0-1 0,0 1 0,0 0 1,0 0-1,0 0 0,0 0 0,-1 0 0,1 0 1,-1 0-1,1 1 0,-1-1 0,0 0 0,1 1 1,-1-1-1,0 1 0,0 0 0,0-1 0,0 1 1,0 0-1,-1 0 0,1 0 0,0 1 1,0-1-1,-1 1 0,1-1 0,0 1 0,-1 0 1,1-1-1,0 1 0,-1 1 0,1-1 0,0 0 1,-1 0-1,1 1 0,0-1 0,-1 1 1,1 0-1,0 0 0,0 0 0,-4 2 0,-1 4-166,6 0-67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18660,'-7'9'1808,"11"-2"-1039,9-2-281,16-4 1144,8-1-608,22-1-408,8-2-96,2-3-199,3 0-193,-5-1-336,-4 1-137,-14 2-511,-10 0-152,-25 4-392,-11 0 352,-19 4 479,-14 0-223,-19 3-16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3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45 15651,'-21'27'1961,"10"-3"-1105,7-4-296,12-8 1360,11-4-447,15-8-409,14-1-168,13-8-360,4-4-120,5-1-144,-1-3-248,-5 1 417,-4-4-401,-9-3-40,-11 0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17772,'3'-8'1279,"-1"12"-557,-2 18-49,-19 352 3492,26 2-4217,-3-224-139,-4-151 196,-2 30-803,-3-22-88,4-9 841,1 0 0,-1-1 0,0 1 1,1 0-1,-1 0 0,1-1 0,-1 1 0,1 0 1,-1-1-1,1 1 0,-1-1 0,1 1 0,-1 0 1,1-1-1,-1 1 0,1-1 0,0 1 0,-1-1 1,1 0-1,0 1 0,-1-2 0,-10-22-452,0-12-129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1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16267,'8'-6'485,"0"0"-1,1 0 0,0 1 0,0 0 0,1 1 1,-1 0-1,1 0 0,12-2 0,4-3 78,357-116 1434,-156 53-4017,-200 63 1027,50-23-1,-63 24 314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17668,'-10'12'1648,"16"-5"-1000,11-4-184,16-6 1073,11-3-777,14-1-232,8 0-16,4-2-192,3 1-224,-9 4-504,-3-1-312,-14 4 576,-8-2-128,-18 0-88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19052,'2'2'213,"-1"1"-1,1 0 1,-1 0 0,0 0-1,0 0 1,0 0-1,-1 0 1,1 0 0,-1 0-1,1 6 1,-4 35 276,2-28-15,-10 118 1012,2-24-1044,5 148 0,-18-357-4359,14 59 3154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12691,'15'28'3278,"-11"-20"-2418,0 1 1,1-1-1,0 0 1,8 8-1,-11-13-734,1-1 1,0 1-1,-1-1 0,1 0 0,0 0 0,0 0 0,1 0 0,-1-1 1,0 1-1,1-1 0,-1 0 0,0 0 0,1 0 0,6 1 0,-4-2-74,0 1-1,0-1 1,0 0-1,0-1 1,-1 1-1,1-1 1,0 0-1,0-1 1,-1 1-1,1-1 1,-1 0-1,1 0 1,-1-1-1,0 0 1,5-3-1,-3 0-5,0 0-1,0 0 1,0 0 0,-1-1-1,0 0 1,-1 0-1,0-1 1,9-15-1,-5 4 16,-1-1-1,-1 0 0,-1-1 1,0 1-1,-2-1 0,0 0 0,1-31 1,-4 40-11,0-27 107,-1 37-138,0 0 0,0 1 0,0-1 0,0 0 0,0 0 0,-1 1 0,1-1 0,-1 0 0,1 1 0,-1-1 0,0 0 0,1 1 0,-1-1 0,0 1 0,-2-3 0,3 4-11,-1 0-1,1 0 1,-1 0 0,1 0 0,-1-1 0,1 1 0,-1 0 0,1 0 0,-1 0 0,1 0 0,-1 0 0,1 1 0,-1-1 0,1 0 0,-1 0 0,1 0 0,-1 0 0,1 0 0,-1 1 0,1-1 0,-1 0 0,1 0 0,0 1 0,-1-1 0,1 0 0,-1 1 0,1-1 0,0 1 0,-1-1 0,1 0 0,0 1 0,-1 0 0,-10 15 105,10-15-103,-11 21 52,0 1 0,2 0 0,0 1 0,1 0 0,2 0 0,0 1 0,2 0 0,-4 47 0,9-69-50,0-1 0,-1 1 1,2-1-1,-1 1 0,0-1 1,0 0-1,1 1 0,0-1 0,-1 0 1,1 1-1,0-1 0,0 0 1,0 0-1,0 0 0,1 0 1,-1 0-1,3 3 0,-2-3-5,-1-1 0,1 0 0,0 0 0,0-1 0,-1 1 0,1 0 0,0-1 0,0 1 0,0-1 0,0 1 0,0-1 0,0 0 0,0 0 0,0 0 0,0 0-1,0 0 1,0 0 0,0-1 0,0 1 0,-1 0 0,1-1 0,3-1 0,21-11 23,-21 10-9,-1 1 0,0 0 0,0 0 0,1 0-1,-1 0 1,7-1 0,-9 3-12,0 1 1,0-1-1,-1 1 0,1-1 0,0 1 1,0 0-1,0-1 0,0 1 1,-1 0-1,1 0 0,0 0 0,-1 1 1,1-1-1,-1 0 0,3 4 0,20 23-30,-22-25 23,0 0 1,-1 1-1,0-1 1,1 0-1,-1 1 1,0-1-1,-1 1 1,1 0-1,-1-1 1,1 8 0,-4 42 182,0-26-105,6 0 81,-3-27-160,0 0 1,1 1 0,-1-1 0,0 0-1,0 0 1,0 1 0,0-1-1,0 0 1,0 0 0,0 0 0,1 1-1,-1-1 1,0 0 0,0 0-1,0 0 1,0 0 0,1 1 0,-1-1-1,0 0 1,0 0 0,1 0-1,-1 0 1,0 0 0,0 0 0,0 0-1,1 0 1,-1 1 0,0-1-1,0 0 1,1 0 0,-1 0 0,11-11-119,-3-2-380,-1-1 1,0-1-1,-1 1 1,-1-1-1,5-21 1,-7 25-115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14203,'2'13'1584,"-4"14"-839,-4 8-257,-1 15 1432,-2 6-920,-1 5-272,0 5-79,1 2-209,-1-2-32,9-8-360,1 4-368,6-13 168,-5-5 104,2-9-120,-3-5-80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16019,'23'-1'3527,"30"-4"0,-34 2-2974,-1-1 1,20-7-1,-26 7-567,-1 0 0,0-1 0,0-1 0,0 0 0,-1 0 0,0-1 0,0 0 0,-1 0 0,1-2 0,11-12 0,-5-4 108,-15 24-80,-1 0 0,1 0 0,-1 0 0,1 0-1,-1-1 1,1 1 0,-1 0 0,0 0 0,1 0 0,-1-1 0,0 1-1,0 0 1,0 0 0,0-1 0,0 1 0,0 0 0,-1 0-1,1 0 1,0-1 0,-1 0 0,0 1-1,1 1 0,-1-1 0,0 1 0,1 0 0,-1-1 0,0 1 0,1 0 0,-1-1 0,0 1 0,0 0 0,0 0 0,1 0 0,-1 0 0,0 0 0,0 0 0,1 0 0,-1 0 0,0 0 0,0 0 0,0 0 0,1 0 0,-1 0 0,0 1 0,0-1 0,1 0 0,-1 1 0,0-1 0,1 0 0,-1 1 0,0-1 0,0 1 0,-25 17 269,26-18-277,-10 9 82,-1 1 0,1 1-1,1-1 1,0 2 0,1-1 0,0 1 0,1 0 0,0 1 0,1 0 0,0 0 0,1 0-1,-6 23 1,10-32-102,0 1 0,1-1 0,-1 0 0,1 0 0,-1 0 0,1 1 0,1-1 0,-1 0 0,1 0 0,-1 0 0,3 6 0,-3-8-43,1-1 0,0 1 0,0 0 1,0 0-1,0-1 0,0 1 0,0-1 0,1 1 0,-1-1 0,0 1 0,1-1 0,-1 0 0,1 0 1,0 0-1,-1 0 0,1 0 0,0 0 0,-1 0 0,1 0 0,0-1 0,0 1 0,0 0 0,0-1 1,0 0-1,3 1 0,3-1-52,0 0 1,-1-1 0,1 0-1,0 0 1,-1-1 0,11-3-1,18-7-414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 17556,'0'-1'54,"0"1"1,0 0 0,0 0-1,0-1 1,0 1 0,0 0-1,0-1 1,0 1 0,0 0-1,0-1 1,0 1 0,0 0-1,-1 0 1,1-1 0,0 1-1,0 0 1,0-1 0,-1 1-1,1 0 1,0 0 0,0 0-1,0-1 1,-1 1 0,1 0-1,0 0 1,-1 0 0,1 0-1,0-1 1,0 1 0,-1 0-1,1 0 1,0 0-1,-1 0 1,1 0 0,0 0-1,-1 0 1,1 0 0,0 0-1,-1 0 1,1 0 0,0 0-1,0 0 1,-1 0 0,1 0-1,0 0 1,-1 0 0,1 1-1,-17 6 465,12-4-303,0 1 0,0 0 1,0 1-1,1-1 0,0 1 0,0-1 1,0 1-1,0 1 0,1-1 0,0 0 1,-5 11-1,-2 8 149,-10 37 0,19-59-332,-13 53 148,1 0 0,3 1-1,3 0 1,2 1 0,2-1 0,3 1 0,7 60 0,-5-101-260,1 0 1,0-1 0,1 1-1,0-1 1,1 0-1,13 25 1,-15-34 11,1 1-1,0-2 1,0 1-1,1 0 1,-1-1 0,1 0-1,0 0 1,1 0 0,-1 0-1,1-1 1,0 0-1,0 0 1,0-1 0,1 0-1,-1 0 1,1 0-1,11 2 1,-9-3-10,1-1 1,-1 0-1,11 0 0,32-2-328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14195,'-1'-4'400,"1"0"-1,0 1 0,0-1 1,1 1-1,-1-1 1,1 1-1,-1-1 1,1 1-1,0-1 1,1 1-1,-1 0 1,0-1-1,1 1 1,0 0-1,0 0 1,0 0-1,0 0 0,0 1 1,1-1-1,-1 1 1,1-1-1,-1 1 1,1 0-1,0 0 1,0 0-1,6-3 1,-5 3-289,-1 1 1,0 0-1,1 0 1,-1 0-1,1 0 1,0 1-1,-1-1 1,1 1 0,-1 0-1,1 0 1,0 0-1,-1 1 1,1-1-1,-1 1 1,1 0-1,-1 0 1,5 2-1,-6-2-92,0 0 0,1 0 0,-1 1 0,0-1 0,0 1 0,-1 0 0,1-1 0,0 1 0,0 0 0,-1 0 0,1 0 0,-1 0-1,0 1 1,1-1 0,-1 0 0,0 0 0,0 1 0,-1-1 0,1 1 0,0-1 0,-1 1 0,1-1 0,-1 1 0,0-1 0,0 1-1,0-1 1,0 1 0,-1-1 0,1 1 0,-2 4 0,-1 6 48,0 0 0,-1 0-1,-1-1 1,-8 17 0,3-11 95,-18 26 0,-8 14 178,84-84-492,-40 22 74,1 0 1,0 1-1,0 1 1,0-1 0,1 1-1,-1 1 1,0 0-1,1 0 1,-1 1-1,1 0 1,-1 0-1,13 3 1,-17-2 40,-1 0 1,1 0-1,-1 0 0,0 1 1,0-1-1,0 1 0,0 0 1,0 1-1,0-1 0,0 1 0,0-1 1,-1 1-1,0 0 0,1 0 1,-1 1-1,0-1 0,-1 1 1,1-1-1,0 1 0,-1 0 1,0 0-1,0 0 0,0 0 1,-1 1-1,1-1 0,-1 0 1,1 7-1,-1-6 37,-1 0 0,0 0-1,0 0 1,0 0 0,-1 0 0,1-1 0,-1 1-1,0 0 1,-1 0 0,1-1 0,-1 1 0,-2 4-1,0-1 67,-1 0-1,0 0 0,-1-1 0,1 1 0,-1-1 0,-7 6 0,0-2 169,0 0 0,-1-1 0,0 0 0,0-1 0,-1-1 0,-24 11 0,32-17-100,0 1 0,0-1-1,0 0 1,0-1 0,0 0 0,-11 1 0,16-2-167,1 0 1,-1 0-1,1 0 1,-1 0-1,1 0 1,-1-1-1,1 1 1,-1-1 0,1 1-1,-1-1 1,1 1-1,0-1 1,-1 0-1,1 1 1,0-1-1,0 0 1,-1 0 0,1 0-1,0 0 1,0 0-1,0 0 1,0-1-1,0 1 1,0 0-1,1 0 1,-1-1 0,0 1-1,1 0 1,-1-1-1,1 1 1,-1-1-1,1 1 1,0-1-1,-1 1 1,1-1-1,0-2 1,0-1-62,0 0 0,0 0 0,0 0 1,1 0-1,0 0 0,0 0 0,2-5 0,5-10-403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17524,'3'18'2408,"1"5"-1392,-5 4-335,-3 8 1631,-4 9-1264,1 2-23,-3 7-321,0-1-224,3-8-416,1-5-136,6-11-432,2-5-136,5-18-633,0-7 945,3-18-64,2-3-152,-1-10-64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 20292,'0'-1'73,"1"1"0,-1 0-1,1 0 1,-1 0 0,1 0 0,-1 0-1,1 0 1,-1 0 0,0 0 0,1 0-1,-1 0 1,1 0 0,-1 0-1,1 0 1,-1 0 0,0 0 0,1 1-1,-1-1 1,1 0 0,-1 0-1,0 0 1,1 1 0,-1-1 0,1 0-1,-1 0 1,0 1 0,1-1-1,-1 0 1,0 1 0,0-1 0,1 0-1,-1 1 1,0-1 0,0 1-1,0-1 1,1 0 0,-1 1 0,0-1-1,0 1 1,0-1 0,0 1 0,0-1-1,0 1 1,0-1 0,0 0-1,0 1 1,0-1 0,0 1 0,0-1-1,0 1 1,-1 0 0,-4 31 1250,4-26-952,-36 125 1820,1-2-1416,31-106-703,2 0 1,0 1-1,0 36 1,2-58-70,1 1 0,0-1 0,1 1 0,-1-1-1,0 1 1,1-1 0,-1 1 0,1-1 0,0 0 0,0 1 0,0-1 0,0 0 0,0 1 0,0-1 0,1 0 0,-1 0 0,1 0 0,-1 0 0,1 0 0,0-1 0,0 1 0,0 0 0,0-1 0,0 1 0,4 1 0,-2-2-28,0 0 1,1 1-1,-1-2 0,1 1 0,-1-1 0,1 1 0,-1-1 0,1 0 0,-1-1 0,1 1 0,-1-1 1,1 0-1,4-1 0,10-5-319,-1 1-1,0-2 1,-1-1 0,0 0-1,0-1 1,-1 0 0,0-2-1,-1 0 1,0 0 0,-1-2 0,18-21-1,-1-8-479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1:2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82 415 16924,'-13'23'2152,"-3"13"-944,-1 5-440,3 9 1649,-1 3-801,10 1-503,3-1-265,5-8-680,7-2-448,10-15 896,0-10-616,13-15-104,3-10-72</inkml:trace>
  <inkml:trace contextRef="#ctx0" brushRef="#br0" timeOffset="1">323 1 19580,'5'14'1857,"3"15"-1049,-3 2-240,4 9 784,2 6-336,1 6-119,1 2-105,-5 12-232,0 6-168,-10 10-232,-8 5-264,-10 5-752,-9 1-1433,-11-1 1953,-16-5-272,-15-10-272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0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379 138 15139,'-8'-29'1969,"6"18"-1171,-1-1 0,-1 1 0,0-1 0,-6-10 0,9 19-675,-1 1 0,1-1 1,-1 0-1,0 1 0,0 0 1,0-1-1,-1 1 0,1 0 1,0 0-1,-1 0 0,1 0 1,-1 1-1,0-1 0,1 1 1,-1-1-1,0 1 0,0 0 1,0 0-1,0 0 0,-4 0 1,-3 0-10,-1 1 0,1 0 0,0 0 0,-1 1 0,1 0 0,0 1 0,0 0 0,-1 1 0,2 0 0,-1 1 0,0 0 0,-15 9 0,8-4-72,1 2 1,1 0 0,0 0-1,0 1 1,1 1-1,-13 17 1,24-27-38,0 1-1,0 0 0,0 0 1,0 1-1,1-1 1,0 0-1,0 1 1,0-1-1,1 1 0,-3 8 1,4-12-5,0 0 1,0 0-1,0-1 0,0 1 1,0 0-1,0-1 0,0 1 0,0 0 1,1 0-1,-1-1 0,0 1 1,0 0-1,1-1 0,-1 1 1,0 0-1,1-1 0,-1 1 1,0 0-1,1-1 0,-1 1 1,1-1-1,-1 1 0,1-1 1,-1 1-1,1-1 0,0 1 1,0-1-1,1 1-1,1-1 1,-1 1-1,0-1 0,0 0 1,1 0-1,-1 0 1,0 0-1,0 0 0,1 0 1,-1-1-1,0 1 1,0-1-1,5-1 0,13-7-50,0 0 0,-1-1 0,0-1 0,32-25 0,-28 19-133,45-24-1,-66 40 168,0 0 0,0 0-1,-1 0 1,1 0 0,0 1-1,0-1 1,0 1-1,0-1 1,0 1 0,0 0-1,0 0 1,0 0 0,0 0-1,0 0 1,0 0 0,0 0-1,3 2 1,-4-2 5,1 1 0,-1 0 1,0 0-1,1 0 0,-1 0 0,0 0 1,0 0-1,0 0 0,0 1 1,0-1-1,0 0 0,0 1 0,0-1 1,0 0-1,0 1 0,-1-1 0,1 2 1,2 8-21,-1-1 0,0 0 0,-1 1 0,0-1 0,-1 15 1,0-10 18,13 215 66,-13-229-33,0 0 1,0 0 0,0 0-1,0 1 1,0-1 0,-1 0-1,1 0 1,0 0 0,-1 0 0,1 0-1,-1 0 1,1 0 0,-1 0-1,1 0 1,-1 0 0,0-1 0,0 1-1,1 0 1,-1 0 0,0-1-1,0 1 1,0 0 0,-1 0 0,-27 12 324,13-6-162,-10 6 14,0-1 0,-1-2 0,-35 10 0,61-20-205,0 0-1,0 1 1,0-1 0,-1 0-1,1 0 1,0 0 0,0 0-1,0 0 1,0 0-1,0 0 1,0 0 0,0 0-1,0-1 1,-2 0-1,3 1-21,0 0 0,-1 0 0,1-1 0,0 1 0,0 0 0,-1-1-1,1 1 1,0 0 0,0-1 0,-1 1 0,1 0 0,0-1 0,0 1-1,0-1 1,0 1 0,0 0 0,-1-1 0,1 1 0,0-1 0,0 1-1,0 0 1,0-1 0,0 1 0,0-1 0,2-4-207,-1 1 0,0 0 0,1 0-1,-1 0 1,5-6 0,-2 2 296,10-21-442,4-7-122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16604,'-14'15'1144,"1"0"1,-21 30-1,29-38-950,1 0 0,-1 1 1,2 0-1,-1 0 0,1 0 0,0 0 0,1 0 0,-3 17 1,5-24-186,0 0 1,-1-1 0,1 1-1,0 0 1,0 0-1,0-1 1,0 1 0,0 0-1,1-1 1,-1 1-1,0 0 1,0 0 0,0-1-1,1 1 1,-1 0 0,0-1-1,1 1 1,-1-1-1,0 1 1,1 0 0,-1-1-1,1 1 1,-1-1-1,1 1 1,-1-1 0,1 1-1,-1-1 1,2 1 0,0-1-4,-1 1 1,1-1-1,-1 0 1,1 1 0,0-1-1,-1 0 1,1 0-1,-1-1 1,1 1 0,0 0-1,-1 0 1,3-1 0,7-3-17,-1 0 0,20-11 1,-25 13 18,6-4-21,34-15-5,-41 19 14,0 1 0,-1 0 0,1 0 0,0 0 0,0 1 0,0-1 0,0 1 0,0 0 1,0 0-1,4 1 0,-6-1 3,-1 0-1,0 1 1,0-1 0,0 0 0,0 1 0,0-1-1,0 1 1,0 0 0,0-1 0,0 1 0,0 0-1,0-1 1,0 1 0,0 0 0,0 0 0,0 0-1,-1 0 1,1 0 0,0 0 0,-1 0 0,1 2-1,0-1 7,0 1 1,0 0-1,-1 0 0,1 0 0,-1 0 0,1 0 0,-1 0 0,-1 4 0,0 3 47,-1 0-1,0 0 1,0-1 0,-5 13-1,-2 2 281,-17 29-1,23-47-280,0-1 1,0 0-1,-1 0 1,1 0-1,-1 0 0,-1 0 1,1-1-1,-1 0 1,1 0-1,-1 0 0,-8 4 1,12-7-86,0-1 0,0 1 0,0-1 0,0 1 0,0-1 0,0 0 0,0 0 0,0 0 0,-1 1 0,1-1 0,0 0 0,0 0 0,0-1 0,0 1 0,-1 0 0,1 0 0,0 0 0,0-1 0,0 1 0,0-1 0,0 1 0,0-1 0,0 1 0,0-1 0,0 1 0,0-1 0,0 0 0,0 0 0,0 1 0,-1-3 0,0 0-18,0 0 1,-1-1-1,1 1 1,1-1-1,-1 1 1,0-1-1,-1-7 1,-4-21-314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0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18252,'4'3'1888,"3"1"-1328,3 1-224,6-4 977,8-2-713,6-4-112,10-5-520,3 0-312,3-7-632,3-3 2096,-6-3-1232,0-3-72,-4-2-112</inkml:trace>
  <inkml:trace contextRef="#ctx0" brushRef="#br0" timeOffset="1">575 1 13355,'4'5'307,"-1"1"0,0 0 0,0 1 0,-1-1-1,0 0 1,0 1 0,0-1 0,-1 1 0,0-1 0,0 1 0,-1 0 0,0 0 0,-1 10 0,-1 9 579,-2-1 1,-7 29-1,-2-3 839,-30 72 0,-8-11-2225,48-109-996,3-8 1064,3-4-241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0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17020,'-8'3'151,"-1"0"-1,0 0 1,1 1 0,0 1 0,0-1 0,0 1 0,1 1 0,0-1 0,0 1 0,0 1-1,0-1 1,1 1 0,0 0 0,1 1 0,-1-1 0,2 1 0,-1 0 0,1 0 0,0 1-1,1-1 1,0 1 0,0 0 0,1 0 0,0 0 0,0 0 0,1 0 0,0 12 0,1-18-127,0-1 0,0 0 0,0 1 0,1-1 0,-1 0 0,1 1 0,0-1 0,-1 0 0,1 0 0,0 0 0,0 0 0,0 0 0,1 0 0,-1 0 0,0 0 0,3 2 0,-3-3 1,1 0-1,-1 0 0,1 0 0,-1 0 1,1 0-1,0 0 0,-1-1 1,1 1-1,0-1 0,0 1 0,-1-1 1,1 0-1,0 1 0,0-1 1,0 0-1,2 0 0,2-1 29,0-1 0,0 1 0,0-1 1,0 0-1,-1 0 0,1 0 0,-1-1 0,0 0 0,0 0 0,0 0 0,7-6 1,-5 3 22,-1-1 1,1 1-1,-1-1 1,-1 0-1,1-1 1,-1 1-1,0-1 1,-1 0-1,0 0 1,0-1 0,-1 1-1,0-1 1,0 0-1,1-11 1,-3 19-62,-1-1-1,0 1 1,1-1 0,-1 0 0,0 1 0,0-1 0,0 0-1,0 1 1,-1-1 0,1 0 0,0 1 0,-1-1 0,1 0-1,-1 1 1,0-1 0,1 1 0,-1-1 0,0 1 0,0 0-1,0-1 1,0 1 0,0 0 0,0-1 0,0 1 0,-1 0-1,1 0 1,0 0 0,-1 0 0,1 0 0,-1 0-1,1 1 1,-1-1 0,1 0 0,-1 1 0,1-1 0,-1 1-1,-2-1 1,0 1 8,-1 0 0,0 0-1,1 0 1,-1 0 0,1 1 0,-1 0-1,1 0 1,0 0 0,-1 0-1,1 1 1,0 0 0,-5 2 0,1 1-116,0 0 1,1 0 0,0 1 0,0-1 0,0 1 0,1 1 0,-7 8 0,9-10-40,1 0 1,0-1 0,0 1 0,1 0-1,-1 1 1,1-1 0,0 0 0,0 1-1,1-1 1,0 1 0,0-1 0,-1 7-1,2-11 105,0 1 0,0-1-1,0 0 1,0 0 0,0 0-1,0 1 1,0-1 0,0 0-1,1 0 1,-1 0 0,0 1-1,1-1 1,-1 0 0,1 0-1,-1 0 1,1 0 0,0 0-1,-1 0 1,1 0 0,0 0-1,0 0 1,0 0 0,-1 0-1,1-1 1,0 1 0,0 0-1,2 0 1,21 4-575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16636,'9'-8'1264,"1"6"-920,-3 8-96,4 11 624,4 5-496,8 2-104,2 0 0,11 2-24,4 1-40,8-5-96,-1-2-40,-1-4-176,-2-3-176,-4-2-344,-7-2-152,-14-1 600,-5 1-184,-14-5-104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0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14675,'-1'11'350,"-1"1"45,1-1 1,1 1-1,0 0 0,1-1 1,1 14-1,-1-23-301,-1 0 0,1 0 0,-1 0 0,1 0 0,-1-1 0,1 1 0,0 0 0,0 0 0,0-1 0,0 1 0,0-1 0,0 1 0,0-1 0,1 1 0,-1-1-1,1 0 1,-1 0 0,1 1 0,-1-1 0,1 0 0,0 0 0,-1-1 0,1 1 0,0 0 0,0 0 0,-1-1 0,1 1 0,0-1 0,0 0 0,0 1 0,0-1 0,0 0 0,0 0 0,0 0 0,-1-1 0,1 1 0,0 0 0,4-2 0,1 0 106,0 0 0,1-1 0,-1 0 1,0 0-1,0-1 0,-1 1 0,1-2 0,-1 1 1,1-1-1,-2 0 0,7-5 0,-8 6-115,-1 0-1,1 0 0,-1 0 0,1-1 1,-1 1-1,0-1 0,-1 0 1,1 0-1,-1 0 0,0 0 1,0 0-1,-1 0 0,0 0 0,1-1 1,-2 1-1,1-7 0,0 10-66,-1 1-1,-1-1 0,1 1 0,0-1 0,0 1 0,0-1 1,-1 1-1,1-1 0,-1 1 0,1 0 0,-1-1 1,0 1-1,0-1 0,1 1 0,-1 0 0,0 0 1,0 0-1,0-1 0,0 1 0,0 0 0,-1 0 1,-1-1-1,1 1-5,0 0 0,0 0 0,-1 1 1,1-1-1,-1 0 0,1 1 0,-1 0 0,1-1 1,-1 1-1,1 0 0,-1 0 0,-3 1 0,-2 1-130,-1 0 0,1 0 0,-1 0 0,1 1-1,0 1 1,-13 6 0,18-8 79,0 0-1,0 0 1,0 1 0,0-1 0,0 0-1,1 1 1,-1 0 0,1-1-1,0 1 1,-3 5 0,-2 8-252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12275,'6'5'5433,"-4"8"-3607,-3 18-2454,0-22 1205,-11 265-59,1 254 694,12-508-1165,3 48 34,-8 86 0,4-150-127,0 0 0,-1 0 1,0 0-1,0 0 0,-1 0 0,1 0 1,-1 0-1,-3 6 0,5-10 11,-1 1 0,1-1 0,0 1 0,-1-1 0,1 1 0,0-1 0,-1 1-1,1-1 1,-1 0 0,1 1 0,-1-1 0,1 0 0,-1 1 0,0-1 0,1 0 0,-1 0-1,1 0 1,-1 1 0,1-1 0,-1 0 0,0 0 0,1 0 0,-2 0 0,1-1-15,0 1 1,0-1-1,0 1 1,0-1 0,0 1-1,0-1 1,0 0 0,0 0-1,0 1 1,0-1-1,0 0 1,0 0 0,0 0-1,1 0 1,-1 0 0,-1-2-1,-7-15-309,-1-6-102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3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15363,'-4'30'708,"1"1"-1,2 0 1,3 41-1,18 93-730,-11-102 162,-6-32-106,1-1 33,0 0 1,12 38-1,-16-67-58,0 0-1,0 0 1,1 0-1,-1 0 1,1-1-1,-1 1 0,0 0 1,1 0-1,-1 0 1,1 0-1,0 0 1,-1 0-1,1-1 1,0 1-1,-1 0 0,1-1 1,0 1-1,0 0 1,1 0-1,-1-1 3,0 0 0,0 0 0,-1 0 0,1 0 0,0 0 0,-1 0 0,1 0-1,0 0 1,0-1 0,-1 1 0,1 0 0,0 0 0,-1-1 0,1 1 0,0 0 0,-1-1 0,1 1-1,-1-1 1,1 1 0,0-2 0,5-3 59,-2-1 0,1 0 0,-1 0 1,5-9-1,-7 13-57,182-289 120,-182 287-148,9-11-73,-2 0 0,14-30 0,-11 7-116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50 14019,'0'-1'184,"1"-1"0,-1 1-1,1-1 1,-1 1 0,1-1 0,-1 1 0,0-1-1,0 1 1,0-1 0,0 1 0,0-1 0,0 1-1,-1-1 1,1 1 0,0-1 0,-1 1 0,1-1-1,-1 1 1,1 0 0,-1-1 0,0 1 0,0 0-1,1-1 1,-1 1 0,0 0 0,0 0 0,0 0-1,0 0 1,-2-2 0,1 2 7,-1 0-1,0 0 1,1 0-1,-1 1 1,1-1-1,-1 0 1,0 1 0,0 0-1,1 0 1,-1 0-1,0 0 1,1 0 0,-1 0-1,0 1 1,0-1-1,-3 2 1,-1 0-38,-1 1 1,1 0-1,-1 1 0,1-1 1,0 1-1,0 1 0,1-1 1,-1 1-1,1 0 0,-10 11 1,13-13-140,0 1 0,-1 0 0,1 0 0,1 0 0,-1 0 0,1 1 0,-1-1 0,1 1 0,0-1 0,1 1-1,-1 0 1,1 0 0,0-1 0,0 1 0,1 0 0,-1 0 0,1 0 0,1 8 0,-1-12-11,0 0 1,0 0-1,0 0 0,0 0 0,1 0 0,-1 0 1,1 0-1,-1 0 0,0 0 0,1 0 1,0 0-1,-1 0 0,1 0 0,-1 0 0,1-1 1,0 1-1,0 0 0,0 0 0,-1-1 0,1 1 1,0 0-1,0-1 0,2 1 0,-1 0 1,-1-1-1,1 1 1,0-1 0,0 0-1,0 0 1,0 0 0,0 0-1,-1 0 1,1-1-1,0 1 1,0 0 0,3-2-1,3-1 7,1-1-1,-1 0 0,0-1 1,9-6-1,34-31 47,4-2-5,-49 39-52,1 1 0,-1 1 1,1-1-1,-1 1 0,1 0 1,0 1-1,8-3 0,-14 5 0,1 0 0,-1-1-1,1 1 1,-1 0 0,1 0-1,-1 0 1,1 0 0,0 0-1,-1 1 1,1-1 0,-1 0-1,1 1 1,-1-1 0,1 1-1,-1-1 1,1 1-1,-1 0 1,0 0 0,1 0-1,-1-1 1,2 3 0,0 1-7,1 0 0,-1 0 0,0 0 0,-1 0 1,4 7-1,-5-8 5,1 1-1,0-1 1,0 0 0,0 1-1,1-1 1,-1 0 0,1 0 0,-1-1-1,6 5 1,-7-6 4,0-1 0,1 1 1,-1-1-1,0 0 0,0 1 0,1-1 1,-1 0-1,0 0 0,1 0 0,-1 0 1,0 0-1,1 0 0,-1 0 0,0 0 1,1-1-1,-1 1 0,0 0 0,0-1 1,0 1-1,1-1 0,-1 0 0,0 1 1,0-1-1,0 0 0,1-1 0,28-25 49,-23 19-43,-2 3-8,-1 1 4,0 0 1,0 0-1,1 0 0,-1 1 0,6-4 0,-9 6-4,0 1 0,0 0 0,0-1 0,0 1 1,0-1-1,0 1 0,0 0 0,0 0 0,0-1 0,0 1 0,0 0 0,0 0 0,0 0 0,0 0 0,0 0 0,0 1 0,0-1 0,0 0 0,0 0 0,0 1 0,0-1 1,0 0-1,0 1 0,0-1 0,0 1 0,0-1 0,-1 1 0,1 0 0,0-1 0,0 1 0,-1 0 0,1 0 0,0-1 0,-1 1 0,2 1 0,3 7-9,0 0 1,-1-1-1,5 15 0,-7-17 12,0 1 0,1-1 0,-1 0 1,2 0-1,-1 0 0,1 0 0,-1 0 1,2-1-1,6 8 0,-10-12 1,0 0 1,0 0-1,0-1 1,1 1 0,-1 0-1,0-1 1,0 1-1,0-1 1,1 0-1,-1 1 1,0-1-1,0 0 1,1 0-1,-1 0 1,0 0-1,1 0 1,-1 0-1,0 0 1,0 0-1,1 0 1,-1-1-1,0 1 1,0-1-1,1 1 1,-1-1-1,0 1 1,0-1-1,2-1 1,4-3 20,-1 0 1,1 0 0,9-12 0,-13 13-150,1 1 0,0-1 0,0 1 1,0-1-1,8-4 0,4 7-44,-17-5-13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13211,'6'-6'3377,"-6"12"-1805,-1-2-1391,-2 79 1789,11 145 0,-8-227-1959,0-1 1,0 0-1,0 1 1,0-1-1,0 1 1,0-1-1,0 0 1,0 1-1,0-1 1,0 1-1,0-1 1,0 0-1,0 1 0,0-1 1,0 1-1,1-1 1,-1 0-1,0 1 1,0-1-1,0 0 1,1 1-1,-1-1 1,0 0-1,0 0 1,1 1-1,-1-1 1,0 0-1,1 1 1,5-10 139,5-23-40,-10 30-97,21-88 192,-12 47-160,28-76 1,-38 119-47,0-1 0,0 0 1,0 1-1,1-1 0,-1 0 0,0 1 0,1-1 1,-1 1-1,0-1 0,1 0 0,-1 1 1,1-1-1,-1 1 0,1-1 0,-1 1 0,1 0 1,-1-1-1,1 1 0,0-1 0,-1 1 1,1 0-1,1-1 0,-2 1 1,1 0-1,-1 1 1,1-1-1,0 0 1,-1 0-1,1 0 1,-1 1 0,1-1-1,-1 0 1,1 0-1,-1 1 1,1-1-1,-1 1 1,1-1-1,-1 0 1,1 1 0,-1-1-1,1 1 1,-1 0-1,3 3 3,-1-1 0,-1 0 0,1 1 0,0-1 0,-1 1 0,2 5 0,-2 0 22,0 0-1,0 0 1,0 1-1,-2-1 1,1 0-1,-3 16 1,2-20 0,0 0 1,0 0-1,-1 0 1,1-1 0,-1 1-1,0 0 1,-1-1-1,1 1 1,-1-1-1,0 1 1,0-1 0,0 0-1,-5 4 1,7-7-33,1-1 0,-1 1 0,1-1 1,-1 1-1,1-1 0,-1 0 0,1 1 0,-1-1 1,1 0-1,-1 0 0,0 1 0,1-1 1,-1 0-1,1 0 0,-1 0 0,0 0 0,1 0 1,-1 0-1,0 0 0,-4-7-779,5 5 634,0 0-1,0 0 0,0-1 1,0 1-1,0 0 0,1 0 0,-1 0 1,1 0-1,0-3 0,17-27-784,-7 15 251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11682,'2'0'474,"0"1"-1,1-1 1,-1 0-1,0 1 1,0-1-1,0 1 1,0 0-1,0 0 1,0 0-1,0 0 1,2 1-1,-3-1-90,1 0-1,-1 0 1,0-1-1,1 1 0,-1 0 1,1-1-1,-1 1 1,1-1-1,0 1 1,-1-1-1,3 0 1,14-6-176,-5-3-105,-7 5-73,0 0 0,0 1 0,1-1 0,9-2 0,-13 5-28,-1 0-1,0 1 1,1-1 0,-1 1 0,1 0-1,-1 0 1,1 0 0,-1 0 0,1 0-1,-1 1 1,1-1 0,-1 1 0,1 0 0,-1-1-1,1 1 1,3 3 0,-3-3-54,-1 1 0,1 0 1,0-1-1,0 1 0,0-1 1,0 0-1,0 0 0,0 0 1,0-1-1,0 1 0,1-1 1,-1 1-1,0-1 0,0 0 1,0 0-1,1 0 0,-1-1 1,0 1-1,0-1 0,0 0 1,0 0-1,0 0 0,0 0 1,0-1-1,0 1 0,0-1 0,4-2 1,10-10-330,0-1 0,-1 0 0,0-1 1,-1-1-1,18-26 0,9-10-254,-42 52 638,1 0 0,-1 0 0,1 0 0,0 1 0,-1-1 0,1 0 0,0 1 0,0-1 0,-1 0-1,1 1 1,0-1 0,0 1 0,0-1 0,0 1 0,1-1 0,-1 1 8,-1 1-1,0-1 0,0 0 1,1 0-1,-1 1 0,0-1 1,0 0-1,0 0 0,1 1 1,-1-1-1,0 0 0,0 0 1,0 1-1,0-1 0,0 0 1,1 1-1,-1-1 0,0 0 1,0 1-1,0-1 0,0 0 1,0 1-1,0-1 0,0 0 1,0 1-1,0-1 0,0 0 1,-1 1-1,-6 36 645,5-32-576,-1 7 114,-3 8 184,2 0 1,-1 1 0,2 0 0,1 0-1,1 0 1,1 32 0,0-52-360,0 0 1,0 0-1,0 0 0,0 0 1,0 0-1,0 0 0,1 0 1,-1 0-1,0 0 0,1 0 0,-1-1 1,0 1-1,1 0 0,-1 0 1,1 0-1,-1 0 0,1 0 1,0-1-1,-1 1 0,1 0 1,0 0-1,-1-1 0,1 1 1,0-1-1,0 1 0,0 0 0,0-1 1,-1 0-1,1 1 0,1 0 1,0-2-47,-1 1 0,0 0 0,0-1 1,1 1-1,-1-1 0,0 1 0,0-1 1,0 1-1,0-1 0,0 0 0,1 1 1,-1-1-1,0 0 0,-1 0 0,1 0 1,0 0-1,0 0 0,0 0 0,0-1 1,1 0-100,-1-1 0,0 1 1,1 0-1,-1 0 1,0-1-1,0 1 1,-1-1-1,1 1 1,0-1-1,-1 1 0,1-3 1,-1 4 46,0 0 1,0 0 0,0 0-1,0 0 1,-1 0 0,1 0-1,0 0 1,0 0 0,-1 0-1,1 0 1,0 0 0,-1 0-1,1 0 1,-1 0-1,1 1 1,-1-1 0,1 0-1,-1 0 1,0 0 0,1 1-1,-1-1 1,0 0 0,0 1-1,0-1 1,1 1 0,-1-1-1,0 1 1,-2-1 0,-2-1 31,-1 1 0,1 0 0,-1 0 1,-9 1-1,11 0 317,0 0 1,1-1-1,-1 1 1,0 0-1,0-1 1,0 0-1,1 0 1,-1 0-1,0-1 1,-6-2-1,10 3-225,-1 1-1,1 0 0,-1 0 1,1 0-1,0 0 0,-1-1 1,1 1-1,-1 0 0,1 0 0,0-1 1,-1 1-1,1 0 0,0 0 1,-1-1-1,1 1 0,0 0 1,0-1-1,-1 1 0,1-1 0,0 1 1,0 0-1,0-1 0,0 1 1,-1-1-1,1 1 0,0-1 1,0 1-1,0 0 0,0-1 0,0 1 1,0-1-1,0 1 0,0-1 1,0 1-1,0-1 0,0 1 1,0 0-1,1-1 0,-1 1 0,0-1 1,0 1-1,0 0 0,1-1 1,-1 1-1,0-1 0,0 1 0,1 0 1,-1-1-1,0 1 0,1 0 1,-1 0-1,0-1 0,1 1 1,-1 0-1,0 0 0,1-1 0,-1 1 1,1 0-1,-1 0 0,0 0 1,1 0-1,-1 0 0,1-1 1,28-5 254,-12 6-348,1 1 0,22 4 0,-7 0 37,-7-2-47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2143 11282,'17'-8'497,"1"-2"0,-1 0-1,-1-1 1,0-1-1,0 0 1,-2-1 0,16-16-1,539-597 2050,-172 181-2307,-272 308-172,263-265 141,-364 380-199,195-174 35,13 21 107,-173 140-21,-86 54-242,-11-2 96,-11 2-45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26 8818,'0'-2'245,"-1"0"0,1 0 0,0-1 0,-1 1 1,0 0-1,0 0 0,1 0 0,-1 0 0,-2-2 0,3 4-200,0 0-1,0 0 1,0-1-1,0 1 1,-1 0-1,1 0 1,0 0-1,0 0 1,0-1-1,-1 1 1,1 0-1,0 0 1,0 0-1,0 0 0,-1 0 1,1 0-1,0 0 1,0 0-1,-1 0 1,1 0-1,0 0 1,0 0-1,0 0 1,-1 0-1,1 0 1,0 0-1,0 0 1,-1 0-1,1 0 1,0 0-1,0 0 1,-1 0-1,-8 12 1286,-69 190 1852,15-72-2621,-5-2 0,-6-4 0,-97 124 1,152-226-151,34-40-186,22-21-215,1 3 1,3 1-1,76-51 1,-90 69-278,1 2 1,0 0-1,1 2 1,1 2-1,0 0 1,0 2-1,51-9 1,-6 9-82,5 3-124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 15931,'0'-1'44,"0"1"0,0 0 0,0-1 0,-1 1 0,1 0 0,0 0 0,0 0 0,-1-1 0,1 1 0,0 0 0,0 0 0,-1 0 0,1-1 0,0 1 0,0 0 0,-1 0 0,1 0 0,0 0 0,-1 0 0,1 0 0,0 0 0,-1 0 0,1 0 0,0 0 0,-1 0 0,1 0 0,0 0 0,-1 0 0,1 0 0,0 0 0,0 0 0,-1 0 0,1 0 0,0 0 0,-1 0 0,1 1 0,0-1 0,0 0 0,-1 0 0,1 1 0,-16 6 205,9-3-123,2 1 0,-1 0 0,1 0 0,-1 1 0,1-1 0,1 1 1,-1 0-1,1 1 0,0-1 0,1 1 0,-1-1 0,1 1 0,1 0 0,-1 0 0,1 0 0,-1 9 1,-4 17 82,2 0 0,-2 41 0,7-67-144,-1 160 667,2-87-90,-19-113-103,-56-178-943,83 220 488,2 0 0,0-1 0,0 0 0,15 8 0,-19-12-118,0-1 0,1-1 1,-1 1-1,1-1 0,-1-1 0,1 1 1,0-1-1,0-1 0,0 1 0,-1-1 0,1-1 1,0 1-1,0-1 0,0-1 0,-1 1 1,1-1-1,-1-1 0,1 1 0,-1-1 1,0-1-1,0 1 0,11-9 0,-4 3-283,-1-1 0,-1-1-1,0 0 1,0-1-1,-1 0 1,-1-1 0,0 0-1,0 0 1,13-29 0,-23 42 331,1-1 1,-1 1 0,0-1 0,0 1 0,0-1-1,1 1 1,-1-1 0,0 1 0,1-1 0,-1 1-1,0 0 1,1-1 0,-1 1 0,0-1-1,1 1 1,-1 0 0,1-1 0,-1 1 0,1 0-1,-1 0 1,1-1 0,-1 1 0,1 0 0,-1 0-1,1 0 1,0 0 0,0 0 25,-1 0-1,1 1 1,0-1 0,-1 0 0,1 1-1,-1-1 1,1 1 0,-1-1 0,1 1-1,-1-1 1,1 1 0,-1 0-1,1-1 1,-1 1 0,0 0 0,1-1-1,-1 2 1,15 44 1561,-10-27-1077,39 110 126,-42-127-1979,-1-9 597,0-8-156,2-37-2263,0-53-1169,-8 2 4200,0 88 1063,-2 13 1603,6 2-2352,0 1 1,0-1-1,0 1 1,0 0-1,1-1 1,-1 1-1,0 0 1,0 0-1,1 0 1,-1-1-1,0 1 1,1 0-1,-1 0 1,1 0-1,0 0 1,-1 0-1,1 0 1,0 0 0,-1 0-1,1 2 1,-1-1-53,1 1 1,-1-1 0,1 1 0,0 0 0,0-1 0,0 1 0,0-1 0,0 1-1,0-1 1,1 1 0,-1-1 0,1 1 0,0-1 0,1 5 0,-1-6-198,0 0 0,0 0 0,0 0 0,0-1 0,0 1 0,0 0 0,0 0 0,0-1 0,0 1 0,1-1 0,-1 1 0,0-1 0,0 1 0,0-1 0,1 0 0,-1 0 0,0 1 0,0-1 0,1 0 0,-1 0 0,0 0 0,1-1 0,-1 1 0,0 0 0,0 0 0,1-1 0,-1 1 0,0 0 0,0-1 0,0 1 0,1-1 0,0-1 0,33-19-2871,-32 18 2705,0 0 0,0 0 0,1 1 0,-1-1 0,1 1 0,0 0 0,-1 0 1,1 1-1,0-1 0,0 1 0,0 0 0,1 0 0,-1 0 0,0 0 0,0 1 0,7-1 0,-10 1 315,-1 0 0,1 0 0,0 0 0,-1 1 0,1-1 0,0 0 0,-1 0 0,1 0 0,0 1 0,-1-1 0,1 0 0,0 1 0,-1-1 0,1 0 0,-1 1 0,1-1 0,-1 1 0,1-1 0,-1 1 0,1-1 0,-1 1 0,0-1 0,1 1 0,-1 0 0,0-1 0,1 1 0,-1 0 0,0-1 0,0 1 0,1 0 0,-1-1 0,0 1 0,0 1 0,0-1 291,0 0 1,-1 1-1,1-1 1,-1 0-1,1 1 1,-1-1-1,1 0 1,-1 1-1,0-1 1,0 0-1,1 0 1,-1 0-1,0 0 1,-2 2-1,4-4-358,-1 1 0,1-1 0,-1 0-1,1 0 1,-1 1 0,1-1 0,-1 0 0,0 0 0,1 1-1,-1-1 1,0 0 0,0 0 0,0 0 0,0 0 0,0 1-1,0-2 1,-1 13-634,0-11 583,1 1-1,0-1 1,0 1-1,0-1 1,0 1-1,0-1 0,0 1 1,0-1-1,0 1 1,0-1-1,0 0 1,0 1-1,0-1 0,0 1 1,1-1-1,-1 1 1,0-1-1,0 0 1,0 1-1,1-1 0,-1 1 1,0-1-1,0 0 1,1 1-1,-1-1 0,0 0 1,1 1-1,-1-1 1,1 0-1,-1 0 1,1 1-1,12-6 26,-1 0 52,-11 4-42,1 1 0,-1-1 0,1 1 0,0 0-1,-1-1 1,1 1 0,0 0 0,-1 0 0,1 0 0,0 0-1,-1 1 1,1-1 0,0 0 0,-1 1 0,1-1 0,-1 1 0,1-1-1,-1 1 1,1 0 0,-1-1 0,1 1 0,-1 0 0,0 0-1,1 0 1,-1 0 0,0 1 0,0-1 0,0 0 0,0 0-1,0 1 1,0-1 0,0 1 0,0-1 0,0 1 0,-1-1-1,1 1 1,-1-1 0,1 3 0,3 8 63,-1-1-1,0 1 1,-1 0-1,0 14 1,0-15-13,2 129 802,-4-113-583,7-132 1365,-15-80-1205,9 186-502,-1 1 1,1-1 0,-1 1-1,1-1 1,0 0-1,0 1 1,0-1-1,0 0 1,0 1 0,0-1-1,0 0 1,0 0-1,0 0 1,0 0 0,1 0-1,-1 0 1,0 0-1,1-1 1,-1 1 0,1 0-1,-1-1 1,1 1-1,-1-1 1,1 0-1,-1 1 1,1-1 0,0 0-1,-1 0 1,1 0-1,-1 0 1,1 0 0,0 0-1,-1-1 1,1 1-1,-1 0 1,1-1-1,-1 1 1,1-1 0,1-1-1,45-31-2976,-36 23 1947,2 0 0,14-8 0,-23 15 872,1 1-1,-1 0 1,1 0 0,-1 0 0,1 0 0,0 1 0,0 0-1,0 0 1,8 0 0,-14 8 4466,-12 20-2465,-2 9-1654,13-34-130,0 0-1,1 0 0,-1 0 0,1 0 0,0 1 0,-1-1 1,1 0-1,0 0 0,0 0 0,0 0 0,1 0 0,-1 0 1,0 1-1,1-1 0,0 0 0,-1 0 0,1 0 0,0 0 1,0 0-1,2 2 0,-2-2-2,1-1-1,-1 0 1,1 0 0,0-1-1,-1 1 1,1 0 0,0 0 0,0-1-1,-1 1 1,1-1 0,0 0-1,0 1 1,0-1 0,0 0-1,-1 0 1,1 0 0,0 0 0,0-1-1,0 1 1,0 0 0,-1-1-1,1 1 1,3-2 0,20-8-59,-20 8 50,-1 0-1,0 0 0,1 0 0,0 0 1,-1 1-1,1 0 0,0 0 1,-1 0-1,1 0 0,0 1 0,0 0 1,0 0-1,7 1 0,-10 0 21,-1 0 0,0 0 0,0-1 0,0 1 0,0 0 0,0 0 0,0 0 0,0 0 0,-1 0 0,1 0-1,0 0 1,0 1 0,-1-1 0,1 0 0,-1 0 0,1 1 0,-1-1 0,1 0 0,-1 0 0,0 1 0,0-1 0,0 0-1,0 1 1,0-1 0,0 0 0,0 1 0,0-1 0,0 0 0,0 1 0,-1-1 0,1 0 0,-1 2 0,-1 4 96,0 0 1,-1 0-1,1-1 1,-7 13-1,0-5 283,-1 1-1,-16 17 0,24-29-342,-1 0 0,0 0 0,0 0 0,0 0-1,0 0 1,0-1 0,0 0 0,-1 0 0,1 0 0,-1 0 0,0 0 0,1 0-1,-1-1 1,0 0 0,0 0 0,-4 1 0,7-2-78,1-1 0,0 1 0,-1 0 0,1 0 1,0 0-1,-1 0 0,1-1 0,0 1 0,-1 0 0,1 0 0,0-1 1,-1 1-1,1 0 0,0-1 0,0 1 0,-1 0 0,1-1 1,0 1-1,0 0 0,-1-1 0,1 1 0,0 0 0,0-1 0,0 1 1,0-1-1,0 1 0,0 0 0,0-1 0,0 1 0,0-1 0,0 1 1,0 0-1,0-1 0,0 1 0,0-1 0,0 1 0,0-1 0,3-16-341,-3 17 369,8-22-402,4-7-133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2:4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17100,'0'2'150,"1"0"0,-1 0 1,1 0-1,-1 0 1,0 0-1,0 0 0,0 0 1,0 0-1,0 0 1,0 0-1,-1 0 0,1 0 1,0 0-1,-2 3 0,0 4 349,-3 44-141,3 1 1,2 0 0,12 93 0,-15-161-370,0 1 1,-1-1 0,-1 1 0,0 0 0,-13-24 0,2 10 271,-34-45 0,49 72-245,1 0 1,0 0-1,0 0 0,0-1 1,-1 1-1,1 0 0,0 0 1,0-1-1,0 1 1,0 0-1,0 0 0,0 0 1,-1-1-1,1 1 0,0 0 1,0-1-1,0 1 0,0 0 1,0 0-1,0-1 0,0 1 1,0 0-1,0 0 0,0-1 1,0 1-1,0 0 1,0 0-1,0-1 0,1 1 1,-1 0-1,0 0 0,0-1 1,0 1-1,0 0 0,0 0 1,0-1-1,1 1 0,-1 0 1,0 0-1,0 0 0,1-1 1,14-3 386,28 4-282,-36 1-205,62-1-1466,-56-1 1219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14891,'0'-14'1529,"14"1"-961,6 0-248,13-1 912,3-2-520,11-4-536,0-5-136,2 0 80,0-7-144,-10-7-80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23 640 10594,'-10'11'2323,"9"-11"-2209,0 1-1,1-1 0,-1 1 0,0 0 1,0-1-1,0 1 0,1 0 1,-1-1-1,0 1 0,1 0 1,-1 0-1,1 0 0,-1 0 0,1 0 1,0 0-1,-1 0 0,1 0 1,0 0-1,-1 0 0,1 0 0,0 0 1,0 0-1,0 0 0,0 0 1,0 0-1,0 0 0,0 0 0,0 0 1,1 0-1,-1 0 0,0 0 1,0 0-1,1 0 0,-1-1 0,1 1 1,-1 0-1,2 1 0,-1-1-50,0 0 1,0 0-1,0 0 0,0 0 0,0-1 0,0 1 0,0 0 0,0-1 0,1 1 1,-1-1-1,0 0 0,0 1 0,1-1 0,-1 0 0,0 0 0,1 1 0,-1-1 0,0 0 1,1-1-1,-1 1 0,0 0 0,3-1 0,29-9 707,-5-3-218,0-2-1,29-22 0,-6 5-99,22-13-186,3 4 1,2 4-1,1 2 1,1 5-1,152-37 1,-65 34-238,89-21-6,-184 36-14,105-43 1,133-84-56,-291 133 28,-17 6-357,-9 4 57,-13 3-255,19-1 512,-129 10-1578,75-6 1069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63 14107,'10'-17'722,"-7"11"-492,0 0 0,1 0-1,0 0 1,0 1 0,9-10-1,-13 15-211,0 0 0,0-1-1,1 1 1,-1 0-1,0 0 1,0 0-1,0 0 1,0 0 0,0 0-1,0 0 1,0 0-1,0 0 1,0 0-1,0 0 1,0 0 0,0 0-1,1-1 1,-1 1-1,0 0 1,0 0-1,0 0 1,0 0 0,0 0-1,0 0 1,0 0-1,0 0 1,1 0-1,-1 0 1,0 0 0,0 0-1,0 0 1,0 0-1,0 0 1,0 0-1,0 0 1,0 0 0,0 0-1,1 1 1,-1-1-1,0 0 1,0 0-1,0 0 1,0 0 0,0 0-1,0 0 1,0 0-1,0 0 1,0 0-1,0 0 1,0 0 0,1 0-1,-1 1 1,0-1-1,0 0 1,0 0-1,0 0 1,0 0 0,0 0-1,-1 10 461,-4 11-117,-7 12-168,-2 0 0,-1 0 0,-36 57 1,-74 80 414,38-71 330,83-91-509,10-6-254,14-8-38,17-11-51,381-164 155,-325 149-224,-3 3 13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13499,'-42'40'5510,"7"-13"-4708,26-21-679,0 0 0,0 1 0,1 0 0,0 1 0,0 0 0,0 0 0,1 0 0,-6 10 0,13-17-124,-1 0-1,1 0 1,-1-1 0,1 1 0,-1 0 0,1 0 0,0 0 0,-1 0-1,1-1 1,0 1 0,0 0 0,0 0 0,-1 0 0,1 0-1,0 0 1,0 0 0,0 0 0,1 0 0,-1 0 0,0-1 0,0 1-1,0 0 1,1 0 0,-1 0 0,0 0 0,1 0 0,0 1-1,0-1-4,1 0 0,-1 0 0,0 0-1,1 0 1,-1-1 0,1 1-1,-1 0 1,1-1 0,-1 1-1,1-1 1,0 1 0,-1-1 0,4 1-1,6-1-43,0 0 0,0 0 0,16-3-1,0-1-28,-19 1 62,1 1 1,-1 1-1,1 0 1,-1 0-1,1 1 1,-1 0 0,1 0-1,-1 1 1,13 3-1,-19-4 25,-1 1-1,1 0 0,-1 0 0,0 0 0,0 0 0,1 0 1,-1 0-1,0 0 0,0 1 0,0-1 0,0 0 0,0 0 1,0 1-1,-1-1 0,1 1 0,0-1 0,-1 1 1,1-1-1,-1 1 0,1-1 0,-1 1 0,0 0 0,0-1 1,1 1-1,-1-1 0,0 1 0,-1 0 0,1-1 0,0 1 1,-1 2-1,0 3 71,-1-1 1,1 1-1,-2-1 1,1 0-1,0 0 1,-6 9 0,-1 0 357,-23 29 0,29-39-347,-1-1-1,0 0 1,1 0 0,-2-1-1,1 1 1,0-1-1,-1 0 1,0 0-1,1 0 1,-11 3 0,14-5-81,0-1 1,0 0 0,0 1-1,0-1 1,-1 0 0,1 0-1,0 0 1,0 0 0,0 0 0,0 0-1,0 0 1,0 0 0,-1 0-1,0-1 1,1 1-31,1-1 0,0 1 0,-1 0-1,1 0 1,0-1 0,-1 1 0,1 0 0,0-1 0,0 1-1,-1 0 1,1-1 0,0 1 0,0-1 0,-1 1 0,1 0 0,0-1-1,0 1 1,0-1 0,0 1 0,0 0 0,0-1 0,0 1-1,0-1 1,0 0 0,0-1-101,0 0 0,1 0 0,-1-1 0,1 1 0,0 0 0,0 0 1,0 0-1,0 0 0,0 0 0,0 1 0,0-1 0,3-3 0,2-2-121,1 1 1,0 0 0,10-8-1,10-2-432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15579,'-26'19'1400,"-32"31"0,51-43-1164,0 0 0,0 1 0,0 0 0,1 1 1,0-1-1,1 1 0,0 0 0,-5 11 0,10-19-207,-1 1 0,1-1-1,-1 1 1,1-1 0,-1 0 0,1 1-1,0-1 1,0 1 0,0-1-1,0 1 1,0-1 0,0 1-1,0-1 1,0 1 0,1-1-1,-1 2 1,1-2-15,-1-1 0,1 0 0,-1 1 0,0-1 1,1 1-1,-1-1 0,1 1 0,-1-1 0,1 0 0,0 1 0,-1-1 0,1 0 0,-1 0 0,1 1 0,0-1 0,-1 0 1,1 0-1,-1 0 0,1 0 0,0 0 0,-1 0 0,1 0 0,0 0 0,0 0 0,6-1 28,-1-1-1,0 1 0,0-1 1,0 0-1,8-5 1,28-17 29,16-7 26,-53 29-83,0-1-1,0 1 0,1 1 1,-1-1-1,1 1 1,-1 0-1,1 0 1,8 0-1,-13 1-9,0 1 0,1-1 0,-1 0 0,0 0 0,1 0 0,-1 1 0,0-1 0,0 0 0,0 1 0,1 0 0,-1-1 0,0 1 0,0-1 0,0 1 0,0 0 0,0 0 0,0 0 0,0 0 0,0 0 0,1 1 0,9 9-340,-10-11 287,-1 0 0,1 1-1,-1-1 1,1 0 0,-1 0 0,1 0 0,-1 0 0,1 0 0,0 0-1,-1 0 1,1 0 0,-1 0 0,1 0 0,-1 0 0,1 0-1,-1 0 1,1-1 0,-1 1 0,1 0 0,-1 0 0,1 0 0,-1-1-1,1 1 1,-1 0 0,1-1 0,-1 1 0,1 0 0,-1-1-1,0 1 1,1-1 0,-1 1 0,0 0 0,1-1 0,-1 1-1,0-1 1,0 1 0,1-2 0,10-21-748,-10 20 765,9-19-465,5-3-191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20 148 15019,'-15'11'1878,"10"-8"-704,12-9 894,21-16-1099,2 3-1,55-29 1,-14 9-834,-69 38-130,-1 0 0,1 0 0,-1 0 1,1 0-1,-1 0 0,1 0 0,-1 0 1,0 0-1,0-1 0,0 1 0,1 0 1,-1-1-1,-1 1 0,2-3 0,-2 4-2,0 0-1,0-1 0,0 1 1,0 0-1,0 0 0,0-1 1,0 1-1,0 0 0,0 0 1,0-1-1,0 1 0,0 0 1,0 0-1,0 0 0,-1-1 1,1 1-1,0 0 0,0 0 1,0 0-1,0-1 1,0 1-1,-1 0 0,1 0 1,0 0-1,0 0 0,0-1 1,-1 1-1,1 0 0,0 0 1,0 0-1,-1 0 0,1 0 1,0 0-1,-19-1 66,9 2-54,1 2-1,0-1 0,-1 1 0,1 0 0,0 1 1,1 0-1,-1 0 0,1 1 0,0 0 0,0 1 1,0 0-1,1 0 0,-1 1 0,2-1 1,-12 16-1,10-13-9,1 0 1,1 0-1,0 1 1,0 0-1,1 1 1,0-1-1,1 1 1,0 0-1,1 0 1,0 0-1,1 0 1,0 1 0,-1 11-1,3-21-21,0 1 0,0-1 0,0 1 0,0-1 0,0 1-1,1-1 1,-1 1 0,1-1 0,-1 0 0,1 1 0,0-1 0,0 0 0,0 1 0,0-1-1,1 0 1,-1 0 0,0 0 0,1 0 0,0 0 0,-1 0 0,1-1 0,0 1 0,0 0 0,0-1-1,0 0 1,0 1 0,0-1 0,1 0 0,-1 0 0,0 0 0,3 1 0,0-2-100,1 1 1,-1-1-1,1 1 0,-1-2 1,0 1-1,1 0 1,-1-1-1,0 0 1,1 0-1,-1-1 1,0 0-1,0 0 0,7-3 1,9-7 186,-1 0 1,-1-1-1,20-18 0,-5 4-328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14235,'-11'9'819,"1"1"0,0 0 0,0 1 0,-16 23 0,22-28-663,0 1 1,1 0-1,-1 0 0,1 0 1,1 0-1,-1 0 0,1 1 1,1-1-1,-1 1 0,0 14 1,2-21-136,0 1 1,0-1-1,0 1 0,0-1 1,0 0-1,0 1 1,0-1-1,1 1 1,-1-1-1,0 0 1,1 1-1,-1-1 1,1 0-1,0 1 1,-1-1-1,1 0 1,0 0-1,0 0 0,0 1 1,2 0-1,-2-1-10,0 0-1,0-1 1,1 0-1,-1 1 1,0-1-1,0 0 1,1 0-1,-1 1 1,0-1-1,1 0 1,-1 0-1,0-1 1,1 1-1,-1 0 1,0 0-1,1-1 1,-1 1-1,1-1 1,8-3-20,-1-1 0,1 0 0,-2 0 0,13-10 0,-17 12-8,12-9-163,0 1 1,27-13 0,-37 21 95,0 0 0,0 1 0,0 0 0,1 0 0,-1 1 0,0 0 0,1 0 0,-1 0 0,1 1 0,-1 0 0,12 1 0,2 1 134,1-1 1,-1-1-1,1-1 0,-1 0 1,1-2-1,-1 0 0,0-2 1,0 0-1,-1-1 0,37-16 1,-32 17-1440,-11 4 190,-8 0 801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46 14163,'-1'-1'62,"1"0"1,-1 1-1,1-1 1,-1 1-1,0-1 1,1 0-1,-1 1 1,0-1-1,1 1 1,-1 0-1,0-1 1,0 1-1,1 0 1,-1-1-1,0 1 0,0 0 1,0 0-1,1 0 1,-1-1-1,0 1 1,0 0-1,0 0 1,0 0-1,0 0 1,1 1-1,-1-1 1,0 0-1,0 0 1,0 0-1,1 1 0,-1-1 1,0 0-1,0 1 1,1-1-1,-1 1 1,0-1-1,-1 2 1,-27 20 1000,19-11-691,1-1 1,0 2 0,0-1-1,1 1 1,-8 17-1,12-22-262,1 1-1,-1 0 1,2 0 0,-1 0-1,1 0 1,0 0-1,1 1 1,0-1-1,0 1 1,1 10-1,0-18-93,0 1 0,0-1-1,0 0 1,0 0-1,0 1 1,0-1-1,0 0 1,1 0-1,-1 0 1,0 1 0,1-1-1,-1 0 1,1 0-1,-1 0 1,1 0-1,0 0 1,-1 0-1,1 0 1,0 0-1,0 0 1,0 0 0,0 0-1,0 0 1,0-1-1,0 1 1,0 0-1,0-1 1,0 1-1,0-1 1,0 1 0,0-1-1,0 1 1,1-1-1,-1 0 1,0 0-1,0 1 1,1-1-1,-1 0 1,0 0-1,0 0 1,0 0 0,1-1-1,-1 1 1,0 0-1,0 0 1,2-1-1,3-1 32,0-1-1,-1 1 0,1-1 0,-1 0 0,0 0 1,0-1-1,0 1 0,7-8 0,6-10 43,0 0 1,-2-1-1,0-1 0,-2-1 0,0 0 0,-2-1 0,-1 0 0,11-37 0,-25 83 66,0 0-1,0 0 1,2 0 0,1 1-1,4 31 1,4-28-35,4-6 72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 15203,'-4'0'239,"1"-1"0,-1 1 0,0-1 0,0 1 0,0 0 0,0 0 0,0 1-1,0-1 1,0 1 0,0 0 0,1 0 0,-1 0 0,0 1 0,1-1 0,-1 1 0,1 0-1,-1 0 1,1 0 0,0 0 0,0 1 0,0-1 0,-6 6 0,6-4-111,-1 1 0,0-1 0,1 0 1,0 1-1,0 0 0,0 0 0,1 0 0,-1 0 1,1 0-1,1 0 0,-1 1 0,1-1 0,-1 1 0,2-1 1,-2 11-1,2-14-116,0 0 0,0-1 0,0 1 0,0-1 0,1 1 0,-1-1 0,0 1 0,1-1 0,-1 1 0,0-1 0,1 1 0,0-1 0,-1 0 0,1 1 0,0-1 0,0 0 0,0 1 0,0-1 0,0 0 0,0 0 0,0 0 0,0 0 0,0 0 0,1 0 0,-1 0 0,0 0 0,1-1 0,-1 1 0,0 0 0,1-1 0,-1 1 0,1-1 0,-1 0 0,1 1 0,-1-1 0,1 0 0,0 0 0,-1 0 0,1 0 0,-1 0 0,1 0 0,2-1 0,4-1 7,0 1 0,0-2 0,0 1 0,0-1 0,-1-1 0,13-6 0,19-15 36,-31 18-47,1 0 1,0 2-1,0-1 0,1 1 1,0 0-1,0 1 0,13-4 1,-22 8-9,0-1 0,1 1-1,-1 0 1,0 0 0,0 0 0,0 0 0,0 1 0,0-1 0,0 0 0,0 0 0,0 1 0,0-1 0,0 0 0,0 1-1,0-1 1,0 1 0,0-1 0,0 1 0,0 0 0,0-1 0,-1 1 0,1 0 0,0 0 0,0 0 0,-1-1 0,2 3-1,11 29-4,-2-6 7,-11-26-5,1 1-1,0-1 0,-1 1 1,1-1-1,0 1 1,-1-1-1,1 1 0,0-1 1,0 0-1,-1 1 0,1-1 1,0 0-1,0 0 1,0 0-1,-1 1 0,1-1 1,0 0-1,0 0 0,0 0 1,0 0-1,-1-1 0,1 1 1,0 0-1,0 0 1,0 0-1,-1-1 0,1 1 1,0 0-1,0-1 0,-1 1 1,1-1-1,0 1 1,1-2-1,25-20-156,-22 18 111,19-20-192,-17 16 122,1 1 1,0-1-1,0 1 1,0 0-1,1 1 1,0 0-1,1 0 1,14-6-1,-23 12 95,1-1 0,0 1 0,-1 0 0,1-1-1,0 1 1,0 0 0,-1 0 0,1 0 0,0 0 0,0 1 0,-1-1 0,1 0-1,0 1 1,-1-1 0,1 1 0,0-1 0,-1 1 0,1 0 0,-1 0 0,1 0-1,1 1 1,2 2 11,-2 1-1,1-1 1,0 0-1,-1 1 1,4 6-1,-5-7 9,1 1 0,0-1 0,0 0 0,0 0 0,1-1 1,6 7-1,-8-9-15,0 0 0,-1 0 0,1 0 0,0-1 1,0 1-1,-1 0 0,1-1 0,0 0 0,0 1 1,0-1-1,0 0 0,-1 0 0,1 0 0,0 0 1,0 0-1,0-1 0,0 1 0,0 0 0,-1-1 1,1 1-1,0-1 0,0 0 0,2-1 0,3-2 136,1-1-1,-1 1 1,0-1-1,11-11 1,-5 4-125,10-6-11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5 257 16388,'-3'113'4380,"1"56"-1979,7-80-1628,-4-105-664,0-1 0,2 1 0,0-1-1,5-16 1,25-65-163,-26 79 29,27-65-73,-31 76 76,1 2 0,0-1-1,0 0 1,0 1 0,1 0 0,0 0 0,0 0-1,13-10 1,-17 15 20,0 0-1,1 0 0,-1 1 1,0-1-1,1 0 1,-1 1-1,1-1 1,-1 0-1,1 1 0,-1 0 1,1-1-1,-1 1 1,1 0-1,0 0 1,-1 0-1,1 0 0,-1 0 1,1 0-1,0 1 1,-1-1-1,1 0 1,-1 1-1,1-1 0,-1 1 1,1 0-1,-1-1 1,0 1-1,1 0 0,-1 0 1,0 0-1,0 0 1,1 0-1,-1 0 1,0 0-1,0 1 0,0-1 1,0 0-1,0 0 1,-1 1-1,1-1 1,0 1-1,0 1 0,2 2 8,-1 0-1,0 0 1,0 1-1,0-1 1,0 1-1,-1-1 1,0 1-1,0-1 1,-1 1-1,0 11 1,-1-12 21,0 0 1,0 0 0,-1 0-1,1 0 1,-1-1 0,0 1 0,-1 0-1,1-1 1,-1 0 0,0 0-1,0 1 1,0-2 0,-1 1-1,1 0 1,-6 3 0,4-3 4,0 0 0,-1 0 1,0 0-1,0-1 1,0 0-1,0 0 1,0-1-1,0 0 1,-1 0-1,1 0 1,-9 0-1,14-1-56,-1-1 1,1 0-1,0 0 0,0 0 1,-1 0-1,1 0 0,0 0 1,0 0-1,-1 0 0,1-1 1,0 1-1,0 0 0,0-1 1,-1 1-1,1-1 0,0 1 1,-2-2-1,3 1-57,-1 1 1,1-1-1,-1 0 1,1 1-1,0-1 0,-1 0 1,1 1-1,0-1 1,-1 0-1,1 0 0,0 1 1,0-1-1,0 0 0,0 0 1,0 1-1,0-1 1,0 0-1,0 0 0,0 0 1,0 1-1,1-2 1,0-2-193,0 1 0,0-1 1,1 1-1,0 0 1,0-1-1,0 1 0,0 0 1,0 0-1,0 0 0,5-4 1,-2 3-276,1 0 0,0 0 0,0 0 0,0 1 0,0-1 0,0 1-1,0 1 1,1-1 0,0 1 0,11-2 0,35 0-2204,-18 5 4292,-32 0-1190,0-1 0,0 1 0,0 0 0,0 0 0,0 0 0,0 1-1,0-1 1,0 1 0,-1-1 0,1 1 0,-1 0 0,1 0 0,-1 0 0,1 0 0,-1 0-1,0 1 1,0-1 0,0 1 0,0 0 0,2 5 0,18 20 2037,-20-27-2335,0 1 0,-1-1 0,1 0 0,0 0 0,0 0 0,0 0 0,0 0 0,-1 0 0,1 0 0,0-1 0,1 1 0,-1-1 0,0 0 0,0 1 0,0-1 0,0 0 0,0 0 0,0 0 0,0-1 0,0 1 0,3-1 0,4-2-117,0 0 1,0 0-1,14-8 0,-17 8-49,1 0 0,-1 0 0,1 0 0,0 1 0,8-2 0,-14 4 98,0 0-1,0 0 0,0 0 1,0 0-1,0 0 0,0 0 0,0 0 1,0 0-1,0 1 0,0-1 1,0 0-1,-1 1 0,1-1 0,0 0 1,0 1-1,0-1 0,0 1 1,0 0-1,-1-1 0,1 1 0,0 0 1,-1-1-1,1 1 0,0 0 1,-1 0-1,1 0 0,-1-1 0,1 3 1,9 32-95,-10-32 89,1 0-1,-1 0 1,1 0-1,0 0 1,0-1-1,0 1 1,0 0-1,0 0 0,0 0 1,4 4-1,-5-7 6,1 0 0,0 1-1,-1-1 1,1 0 0,-1 0-1,1 0 1,0 0 0,-1 1-1,1-1 1,-1 0 0,1 0-1,0 0 1,-1 0 0,1 0-1,0 0 1,-1-1 0,1 1-1,0 0 1,-1 0 0,1 0-1,-1-1 1,1 1 0,-1 0-1,1 0 1,0-1 0,-1 1-1,1-1 1,-1 1 0,1-1-1,17-16-428,-15 14 341,29-34-705,-19 22 557,0 0 0,1 1-1,18-14 1,2 2-116,-1-2 1,56-60-1,-74 70 378,0-1 1,-1 0-1,-1-1 1,-1-1-1,-1 0 1,15-40-1,-20 37 297,-5 18 178,-1 20-116,-5 68 736,-1 68 623,7-125-1490,1 0-1,1-1 1,11 49 0,-8-60-236,-5-11-7,0 0-1,-1 0 1,1-1-1,0 1 1,0 0-1,-1 0 1,0 0 0,1 0-1,-1 0 1,0 4-1,0-6 1,0 0-1,0 0 1,0 1-1,-1-1 1,1 0-1,0 0 1,-1 0-1,1 1 1,0-1-1,0 0 1,-1 0-1,1 0 0,0 0 1,-1 0-1,1 0 1,0 0-1,-1 0 1,1 0-1,0 0 1,-1 0-1,1 0 1,0 0-1,0 0 1,-1 0-1,1 0 0,0 0 1,-1 0-1,1 0 1,0 0-1,-1-1 1,1 1-1,0 0 1,-1 0-1,-12-6-193,-9-8 33,2 0 0,-1-1-1,2-1 1,0 0 0,1-2 0,1 0 0,-28-40-1,42 54 226,1 1 0,-1-1 0,1 0 0,0-1-1,1 1 1,-2-5 0,2 8-38,1 1 1,0-1-1,0 0 0,0 0 1,0 0-1,0 0 0,0 1 0,0-1 1,0 0-1,1 0 0,-1 0 1,0 1-1,0-1 0,1 0 1,-1 0-1,0 1 0,1-1 0,-1 0 1,0 1-1,1-1 0,-1 0 1,1 1-1,0-1 0,-1 0 1,1 1-1,-1-1 0,1 1 0,0-1 1,-1 1-1,1 0 0,0-1 1,0 1-1,-1 0 0,1-1 0,0 1 1,0 0-1,0 0 0,-1 0 1,3 0-1,15-3 230,1 2-1,-1 0 1,1 2-1,29 3 1,10 1-425,-48-5 103,0 1 0,0-2 0,0 1 0,0-1 0,0-1 0,-1 0 0,1 0 0,0-1 0,-1-1 0,15-6 0,7-12-188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5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10 154 17380,'1'0'72,"-1"0"0,0 0 0,0 0 1,0 0-1,0 0 0,0 0 0,0-1 1,0 1-1,0 0 0,0 0 1,0 0-1,0 0 0,0 0 0,1 0 1,-1 0-1,0-1 0,0 1 0,0 0 1,0 0-1,0 0 0,0 0 0,0 0 1,0 0-1,0-1 0,0 1 0,0 0 1,0 0-1,0 0 0,-1 0 0,1 0 1,0 0-1,0-1 0,0 1 0,0 0 1,0 0-1,0 0 0,0 0 0,0 0 1,0 0-1,0 0 0,0 0 0,0 0 1,-1-1-1,1 1 0,0 0 0,0 0 1,0 0-1,0 0 0,0 0 0,0 0 1,0 0-1,-1 0 0,1 0 0,0 0 1,0 0-1,0 0 0,0 0 0,0 0 1,0 0-1,-1 0 0,1 0 0,0 0 1,0 0-1,0 0 0,0 0 0,0 0 1,0 0-1,0 0 0,-1 0 0,14-10 1339,18-10-1207,-17 13-172,0 1 1,1 0-1,0 0 1,0 2-1,19-5 1,78-4 198,-60 8-117,-23 1 28,49-14 0,-73 18 45,-10 4-76,-10 4 8,-27 3 197,-88 9-1,94-17-94,1 2-1,-1 2 1,-59 18 0,92-23-210,-1-1 1,1 0-1,0 1 0,0-1 0,0 1 0,0 0 1,0 0-1,0 0 0,1 0 0,-1 0 1,-3 5-1,10-7-42,-1-1 1,1 0 0,0 0-1,-1 0 1,1 0 0,0-1-1,3-1 1,140-57-93,-117 49 113,1 2 1,60-10-1,-91 19 14,0 0 0,0 1 0,0-1 0,0 0 0,0 0 0,0 0 0,0 0-1,0 0 1,0 0 0,0 0 0,0 0 0,0 0 0,0 0 0,1 0 0,-1 0 0,0 1 0,0-1 0,0 0 0,0 0 0,-18 5 45,-27 7 10,-153 33 253,197-45-345,-1 1 1,1-1-1,0 1 1,-1-1-1,1 0 1,-1 0-1,1 0 1,-1 0-1,1 0 1,-1 0-1,1 0 1,-1-1-1,1 1 1,0 0-1,-1-1 1,1 1-1,-1-1 1,-1-1-1,2 1-5,0 0-1,1 0 0,-1-1 1,1 1-1,0 0 0,-1 0 1,1-1-1,0 1 0,0 0 1,0-1-1,-1 1 0,2 0 1,-1-1-1,0 1 0,0 0 1,0-1-1,1 1 0,-1 0 0,0-1 1,1 1-1,0-2 0,10-28-190,4-9-82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16764,'7'13'1832,"-3"3"-1032,-1 0-352,-1 4 1017,-1 3-417,0-2-472,-1-1-376,0-4-776,2-3-384,-2-9 736,3-23-753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13443,'6'0'1592,"-4"7"-944,0 12-248,4 5 2041,1 2-1945,9 4-224,-4-3-8,11-2-232,0-8-296,3-17-368,3-12-120,-3-21 576,-1-10-200,-2-17-104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3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15923,'-6'0'6175,"22"-7"-4166,27-7-1399,-35 13-541,-1 0-1,1 1 1,-1 0 0,1 0-1,0 1 1,-1 0-1,1 0 1,13 5-1,2 2 75,31 16 0,-36-15-86,0-1 1,35 10-1,-47-16-37,1-1 1,-1 0 0,0 0 0,1-1-1,-1 0 1,0 0 0,0-1-1,1 1 1,-1-1 0,0-1-1,0 1 1,0-1 0,7-3 0,-12 5-8,-1 0-1,1 0 1,0 0 0,-1 0 0,1-1 0,-1 1 0,1 0 0,0 0 0,-1-1 0,1 1 0,-1-1 0,1 1 0,-1 0-1,1-1 1,-1 1 0,1-1 0,-1 1 0,1-1 0,-1 1 0,0-1 0,1 0 0,-1 0 0,-11-4 199,-25 4-27,-122 1 32,129-2-183,1-2 0,-1 0 1,-41-13-1,69 17-34,-2-1 7,1 1-1,-1-1 1,0 0-1,1 0 1,-1 0-1,1-1 0,-1 1 1,1-1-1,-1 1 1,1-1-1,0 0 0,-3-3 1,30 2-10,98-5-42,-76 7 52,92-16 0,-122 14-9,-30 6-5,-21 5-1,-50 17 9,47-12-1,0-3-1,-74 12 0,96-22-61,22-4-18,24-3-22,251-11-2648,-282 18 2726,-1 0 0,1 0-1,0 0 1,0 0 0,0 0 0,0 0 0,0 0 0,0 0 0,0-1 0,0 1 0,0 0 0,-1 0-1,1 0 1,0 0 0,0 0 0,0 0 0,0-1 0,0 1 0,0 0 0,0 0 0,0 0-1,0 0 1,0 0 0,0-1 0,0 1 0,0 0 0,0 0 0,0 0 0,0 0 0,0 0-1,0-1 1,0 1 0,0 0 0,0 0 0,1 0 0,-1 0 0,0 0 0,0 0 0,0 0-1,0-1 1,0 1 0,0 0 0,0 0 0,0 0 0,0 0 0,1 0 0,-1 0 0,0 0-1,0 0 1,0 0 0,0 0 0,0 0 0,0-1 0,1 1 0,-1 0 0,0 0 0,0 0-1,0 0 1,0 0 0,0 0 0,1 0 0,-1 0 0,-16-7-522,-6-4-112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0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12971,'-2'-9'1662,"0"-1"1,1 1 0,-1-11 0,-5 229 2570,2 105-3732,6-309-482,-1 0 1,0 0-1,1 0 1,0 0-1,0 0 1,1 0-1,-1 0 1,3 5-1,-3-9-17,1 1 0,-1 0 0,0-1 0,0 0 1,1 1-1,-1-1 0,0 0 0,1 1 0,0-1 0,-1 0 0,1 0 0,-1 0 0,1 0 0,0-1 0,0 1 1,0 0-1,-1-1 0,1 1 0,0-1 0,0 0 0,0 0 0,0 1 0,4-2 0,108-5 88,24 0 4,39 4-37,-149-1-47,1-1-1,-1-1 1,0-1 0,31-12 0,-40 11 2,3-1 30,34-9 0,-48 16-29,0 0-1,1 0 0,-1 0 0,0 1 0,0 0 0,0 1 0,0 0 0,10 2 0,-5 0 4,1-1 1,0 0-1,0-1 0,0 0 1,0-1-1,19-3 0,-8-1 15,0-1-1,39-14 0,-61 18-20,5-2-4,1 1 0,-1 0 1,0 0-1,10-1 0,-17 3 7,0 0 0,0 0 0,0 0 0,0 0 0,0-1 0,0 2 0,0-1 1,0 0-1,0 0 0,0 0 0,1 0 0,-1 1 0,0-1 0,0 0 0,0 1 0,0-1 0,0 1 0,-1-1 0,1 1 0,0 0 0,0-1 0,0 1 0,0 0 0,-1 0 0,1-1 0,0 1 0,0 0 0,-1 0 0,1 0 0,-1 0 0,1 0 0,-1 0 0,1 0 0,-1 0 0,0 0 0,0 0 0,1 0 0,-1 0 0,0 0 1,0 0-1,0 2 0,3-65 73,3 0 1,3 0 0,20-76-1,-23 111-89,-1-1 0,-1 0 0,0-32 0,-4 60 3,0 0 0,-1 1 0,1-1 0,0 0 0,0 0 0,0 0 1,-1 1-1,1-1 0,0 0 0,0 0 0,0 0 0,-1 0 0,1 0 0,0 0 0,0 0 0,-1 0 0,1 0 0,0 1 0,0-1 0,-1 0 0,1 0 0,0 0 0,0 0 0,-1 0 0,1-1 0,0 1 0,0 0 0,-1 0 0,1 0 0,0 0 0,0 0 0,-1 0 0,1 0 1,0 0-1,0 0 0,0-1 0,-1 1 0,1 0 0,0 0 0,0 0 0,0 0 0,0-1 0,-1 1 0,1 0 0,0 0 0,0-1 0,0 1 0,0 0 0,0 0 0,0 0 0,-1-1 0,1 1 0,0 0 0,0 0 0,0-1 0,0 1 0,0 0 0,0 0 0,0-1 0,0 1 1,0 0-1,0 0 0,0-1 0,1 1 0,-1 0 0,0 0 0,0-1 0,0 1 0,-12 15-8,12-14 8,0 0-1,-1 1 1,1-1 0,0 0-1,-1 0 1,0 0 0,1 0-1,-1 0 1,0 0 0,1 1-1,-1-2 1,0 1-1,0 0 1,0 0 0,0 0-1,0 0 1,0 0 0,0-1-1,0 1 1,0-1 0,0 1-1,0 0 1,-1-1 0,1 0-1,0 1 1,0-1 0,-1 0-1,1 0 1,0 1 0,-2-1-1,-169-7-41,-57-3-189,84-7 24,-77-5 199,176 20 84,0 2-1,-81 11 1,113-8-296,0 0 1,1 1-1,0 1 1,-17 8-1,30-14 197,1 1-1,-1 0 0,0 0 1,0 0-1,0-1 1,0 1-1,0 0 0,0 0 1,0-1-1,0 1 1,0 0-1,0 0 0,0 0 1,0-1-1,0 1 1,0 0-1,0 0 0,0-1 1,0 1-1,-1 0 1,1 0-1,0 0 0,0-1 1,0 1-1,0 0 1,0 0-1,0 0 0,-1-1 1,1 1-1,0 0 0,0 0 1,0 0-1,-1 0 1,1 0-1,0-1 0,0 1 1,0 0-1,-1 0 1,1 0-1,0 0 0,0 0 1,0 0-1,-1 0 1,1 0-1,0 0 0,0 0 1,-1 0-1,1 0 1,0 0-1,0 0 0,-1 0 1,1 0-1,0 0 1,0 0-1,0 0 0,-1 0 1,1 0-1,0 1 1,0-1-1,-1 0 0,1 0 1,0 0-1,0 0 0,0 0 1,0 1-1,-1-1 1,4-10-460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0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422 106 14003,'1'-3'278,"1"-1"-1,-1 1 1,0-1 0,0 1 0,0-1-1,0 0 1,-1 1 0,0-1 0,1 0-1,-1 1 1,0-1 0,-1 0 0,1 1-1,-1-1 1,-1-5 0,1 7-93,0-1 1,-1 1 0,1-1-1,-1 1 1,0 0-1,1 0 1,-1-1-1,0 1 1,0 0-1,-1 1 1,1-1-1,0 0 1,-1 1 0,1-1-1,0 1 1,-1 0-1,0 0 1,1 0-1,-1 0 1,-5-1-1,-3 0-17,1 1-1,-1 0 0,1 0 0,-1 1 1,1 1-1,-1 0 0,1 0 0,-1 1 1,1 0-1,0 1 0,0 0 0,0 1 1,0 0-1,0 0 0,-10 7 0,8-3-132,-1 0 0,1 0 0,0 1 0,1 1 0,0 0 0,1 0-1,0 1 1,0 1 0,1 0 0,-9 15 0,16-24-31,0 1 1,1-1-1,0 0 1,-1 0 0,1 1-1,0-1 1,1 1-1,-1-1 1,0 7-1,1-9-3,0 0 1,0 0-1,0 0 0,1-1 0,-1 1 0,0 0 0,1 0 0,-1 0 0,0 0 1,1 0-1,-1 0 0,1 0 0,-1-1 0,1 1 0,0 0 0,-1 0 0,1-1 1,0 1-1,0 0 0,-1-1 0,1 1 0,0-1 0,0 1 0,0-1 1,0 1-1,-1-1 0,1 0 0,0 1 0,0-1 0,0 0 0,0 0 0,0 0 1,0 0-1,0 1 0,0-1 0,0-1 0,0 1 0,0 0 0,1 0 0,6-1 2,0 0-1,0-1 1,-1 0-1,1 0 1,-1-1-1,1 0 1,-1 0-1,0-1 0,0 0 1,6-5-1,67-53 19,-64 49-21,59-58 0,-63 59-6,-2 5-34,-7 12 4,-7 16 10,4-20 28,-4 10-4,-40 164 47,38-145 6,1-1 0,2 1 0,2 59-1,2-77-20,0-1-1,1 0 0,4 12 0,-5-19-16,0 0-1,0 0 1,1 0 0,0 0-1,0 0 1,0-1 0,0 1 0,1-1-1,-1 1 1,6 4 0,-8-8-5,1 1 0,0-1 1,-1 1-1,1-1 0,0 0 1,0 1-1,-1-1 1,1 0-1,0 1 0,0-1 1,0 0-1,-1 0 1,1 0-1,0 0 0,1 0 1,0-2 128,-7-3 4,-3 2-91,1 0 0,-1 0 1,1 0-1,-1 1 1,0 1-1,0-1 1,-11 0-1,-57 0 231,55 2-222,0 2 1,0 0 0,0 1-1,1 1 1,-1 1 0,1 0 0,-23 11-1,28-8-169,15-8 99,0 1 0,0-1-1,-1 0 1,1 0 0,0 0 0,0 0 0,0 0 0,0 0 0,0 0-1,0 0 1,0 0 0,0 0 0,0 0 0,0 0 0,0 0-1,0 0 1,0 0 0,0 0 0,0 0 0,0 1 0,-1-1 0,1 0-1,0 0 1,0 0 0,0 0 0,0 0 0,0 0 0,0 0 0,0 0-1,0 0 1,0 0 0,0 0 0,0 1 0,0-1 0,0 0 0,0 0-1,0 0 1,0 0 0,1 0 0,-1 0 0,0 0 0,0 0-1,0 0 1,0 0 0,0 0 0,0 1 0,0-1 0,0 0 0,0 0-1,0 0 1,0 0 0,0 0 0,0 0 0,0 0 0,0 0 0,0 0-1,1 0 1,-1 0 0,0 0 0,0 0 0,0 0 0,0 0 0,0 0-1,0 0 1,0 0 0,0 0 0,0 0 0,4 0-206,-1 0 0,0 0 0,1-1 0,-1 0 1,0 1-1,0-1 0,4-2 0,67-24-843,-29 11 321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0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20492,'0'30'1857,"-6"14"-1289,2 6-240,-2 8 616,-1 3-224,0 2-168,2-2-304,3-11-648,3-6-432,2-19-848,4-10 1360,9-12-272,1-11-281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0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19204,'6'9'1993,"-5"8"-1065,-1 6-296,-2 14 1000,-3 6-304,2 9-399,-1 1-145,1 4-272,0-2-184,3-5-504,0-7-264,3-13-688,2-7-321,2-14 1089,1-9-264,-2-9-256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0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18212,'0'3'2144,"0"2"-1343,-2 11-185,-1 6 1072,0 11-464,3 5-192,0 10-367,0 3-97,3 4-208,0-2-144,0-9-400,4-2-176,2-12-568,-1-9-393,2-12 1009,1-3-240,0-11-192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8:34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94 17380,'-1'0'199,"0"-1"0,0 1 1,1 0-1,-1 0 0,0 0 1,0 1-1,0-1 0,1 0 1,-1 0-1,0 0 0,0 0 0,1 1 1,-1-1-1,0 0 0,0 1 1,1-1-1,-1 1 0,0-1 1,1 1-1,-1-1 0,1 1 1,-1-1-1,0 1 0,1 0 0,-1-1 1,1 1-1,0 0 0,-1-1 1,1 1-1,0 0 0,-1-1 1,1 1-1,0 0 0,0 0 1,-1 0-1,1-1 0,0 1 1,0 1-1,0-1-125,1 0 0,-1 0 0,0-1 0,1 1 0,-1 0 0,0 0 0,1 0 0,-1-1 0,1 1 0,-1 0 0,1-1 0,0 1 0,-1 0 0,1-1 0,0 1 0,-1-1 0,1 1 0,0-1 0,-1 1 0,1-1 0,0 0 0,0 1 0,0-1 0,1 0 0,4 2 26,0-1 0,0 0 0,1 0 1,-1-1-1,0 0 0,1 0 0,-1 0 0,7-2 0,52-13-10,-45 10-35,138-48-17,-109 34-124,68-17 0,-116 36 82,0 0 0,-1-1-1,1 1 1,0 0 0,0 0-1,0 0 1,0-1 0,0 1 0,-1 0-1,1 0 1,0 1 0,0-1-1,0 0 1,0 0 0,0 0-1,-1 0 1,1 1 0,0-1-1,0 0 1,0 1 0,-1-1 0,1 1-1,1 0 1,-2 0 0,1 0 0,-1 0-1,1 0 1,-1 0 0,0 0 0,0 0 0,0 0 0,0-1-1,1 1 1,-1 0 0,0 0 0,-1 0 0,1 0 0,0 0-1,0 0 1,0 0 0,0 0 0,-1 1 0,-3 8-11,0-1 0,0 1 1,-8 10-1,7-11 27,-58 103 55,-38 71 168,80-139-231,2 1 0,-18 60 1,35-98-274,-1 0 1,2 0-1,-1 0 1,1 1-1,0-1 1,0 0-1,1 1 1,0-1-1,0 0 1,1 1-1,2 10 1,3-10-1206,-6-8 1447,0 0 1,0 0-1,0 0 1,0 0-1,0 0 1,1 0-1,-1 0 1,0 0-1,0 0 1,0 0-1,0 0 1,1 0-1,-1 0 1,0 0 0,0 0-1,0 0 1,0 0-1,0 0 1,1 0-1,-1 0 1,0 0-1,0 0 1,0 0-1,0 0 1,0-1-1,0 1 1,1 0-1,-1 0 1,0 0-1,0 0 1,0 0 0,0 0-1,0 0 1,0-1-1,0 1 1,0 0-1,0 0 1,0 0-1,0 0 1,0-1-1,1 1 1,-1 0-1,0 0 1,0 0-1,0 0 1,0 0-1,0-1 1,0 1-1,-1 0 1,1 0 0,0 0-1,0 0 1,0 0-1,0-1 1,0 1-1,0 0 1,0 0-1,0 0 1,0 0-1,0 0 1,-1-1-1,1-12-1008</inkml:trace>
  <inkml:trace contextRef="#ctx0" brushRef="#br0" timeOffset="1">126 461 16940,'-2'-8'1680,"7"0"-1056,7-1-216,21-4 936,11 0-271,13-2-617,4-7-496,10-12 112,1-5 0,-6-1-72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15187,'-3'44'1441,"-6"24"-929,-2 3-168,-1 14 560,4 7-184,5-8-136,2-9-136,3-12-464,4-9-320,3-15-352,-4-10 592,1-12-152,0-3-120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16428,'11'9'1704,"0"9"-1272,0 12-240,7 3 2016,7 3-2136,6 0-72,6-2 0,2-1 0,1-7-16,1-2-88,-1 1-368,-2-2-208,-10-2 552,-3-2-24,-17-3-112,-3-2-80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9 316 13827,'-7'-12'1880,"6"-1"-1071,8-2-225,9-3 1544,8-6-1152,5-5-232,11-6-327,6-3-265,5 2-40,2 2-8,3 4-176,-4-2-24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84 17460,'-4'7'409,"1"0"0,0 0 0,1 1 0,0 0 0,0-1 0,1 1 0,0 0 0,0 12 0,1-17-371,0 0-1,0 0 1,0 0 0,0 0 0,1 1-1,0-1 1,0 0 0,-1 0 0,2 0 0,-1 0-1,0 0 1,1 0 0,-1-1 0,1 1-1,0 0 1,0-1 0,0 1 0,0-1-1,0 0 1,1 0 0,-1 0 0,1 0 0,4 3-1,-5-4-92,0-1 0,0 1 0,0 0 0,1-1 0,-1 0-1,0 1 1,1-1 0,-1 0 0,0 0 0,1 0 0,-1 0 0,0-1-1,1 1 1,-1-1 0,0 1 0,0-1 0,1 0 0,-1 0-1,0 0 1,0 0 0,0 0 0,0 0 0,0-1 0,0 1 0,1-3-1,4-2-282,0 0-1,0-1 0,-1 1 0,0-2 0,5-7 0,0-6-757,0 0 0,-1 0 0,-1-1 0,-1 0 0,7-29 0,-12 38 1328,-5 18 760,-7 26 542,-32 184 4195,31-142-5573,4 0 0,4 109 0,4-160-327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16556,'1'22'1696,"5"6"-1224,4 4-280,4-1 2009,8 4-2105,1-2-40,5-3-24,1-1-8,1-4-24,-3-5-72,-1 3-345,-2 0-239,-6 2 552,-7 0-144,-11 0-32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5 316 16011,'-4'-15'1601,"8"3"-1033,5-3-176,4-1 992,2-4-536,10-7-383,2-1-41,4-4-400,4 0-320,-1-5 328,-1-2-96,-7-4-32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5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13 573 15619,'-11'25'2140,"10"-16"-1442,8-13 1521,27-34-1019,48-72-1,20-52-496,-87 137-523,134-223 989,-135 229-927,-14 19-237,0 0 0,0 0 0,0 1-1,0-1 1,0 0 0,0 0 0,0 0-1,0 0 1,0 1 0,0-1 0,-1 0 0,1 0-1,0 0 1,0 0 0,0 1 0,0-1-1,0 0 1,0 0 0,0 0 0,0 1-1,0-1 1,1 0 0,-1 0 0,0 0-1,0 0 1,0 1 0,0-1 0,0 0-1,0 0 1,0 0 0,0 0 0,0 0-1,1 1 1,-1-1 0,0 0 0,0 0-1,0 0 1,0 0 0,0 0 0,1 0-1,-1 0 1,0 1 0,0-1 0,0 0 0,0 0-1,1 0 1,-1 0 0,0 0 0,0 0-1,0 0 1,0 0 0,1 0 0,-1 0-1,0 0 1,0 0 0,0 0 0,1 0-1,-1 0 1,0 0 0,0 0 0,0 0-1,0 0 1,1-1 0,-1 1 0,0 0-1,0 0 1,0 0 0,0 0 0,1 0-1,-3 18 144,-13 74 305,-19 134 333,29-178-916,3-1 1,6 84-1,-3-119-422,1 1 1,0-1-1,1 0 0,0 0 0,1 0 0,6 14 0,-8-24-248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5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1313 27 11867,'-35'-8'630,"0"1"1,0 2 0,-1 1-1,1 2 1,-1 1 0,0 2-1,-60 10 1,9 5 291,-164 53 0,193-49-882,0 2 0,1 2 0,2 3 0,-70 46 0,100-57-44,1 2-1,1 1 1,0 1 0,2 0-1,0 2 1,2 1 0,0 0-1,2 1 1,0 1 0,2 1-1,-13 28 1,23-43-1,1 1 0,0 0 0,1-1 0,0 2 0,0-1 0,1 0 1,1 0-1,0 1 0,2 17 0,0-20 0,0 0 1,2 0 0,-1 1 0,1-2 0,0 1-1,1 0 1,0-1 0,1 1 0,0-1-1,0 0 1,11 12 0,1 0-17,2-2-1,0 0 1,1-1-1,1-1 1,1-1-1,35 20 1,-12-12-80,1-1 0,73 24 0,-71-31-19,2-2 0,-1-2 1,62 6-1,-85-15 85,-1-2 0,0 0 0,1-2-1,-1-1 1,0-1 0,0-1 0,0-2 0,36-11 0,-25 1 71,0 0 0,-2-3 1,0-1-1,-1-1 0,-1-2 1,42-39-1,157-177 431,-229 237-462,20-21 30,-2-1 0,-1-1-1,30-51 1,-45 69-32,-1-1-1,1 0 1,-1 0 0,0 0-1,-1-1 1,0 1 0,-1-1 0,1 0-1,-2 1 1,1-1 0,-1 0-1,-1 1 1,1-1 0,-1 1-1,-1-1 1,0 0 0,0 1-1,-6-14 1,-4-2 15,-1 0 1,-1 1 0,-1 1-1,-1 0 1,-1 1-1,0 1 1,-2 1-1,-1 0 1,0 2 0,-1 0-1,-24-14 1,36 24-65,-1 2 0,1-1 0,-1 1 1,0 1-1,0 0 0,0 0 1,-1 1-1,1 0 0,-1 1 0,0 0 1,0 1-1,0 0 0,-19 1 1,0 7-110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19780,'7'0'1417,"-7"8"-1161,3 3-120,6 1 312,3 0-200,6-1-72,0-1-128,2-8-488,-1-5-248,2-9 840,-2-6-288,-6-11-88,-2-2-65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16676,'-6'1'356,"-1"-1"0,1 1 1,0 1-1,0-1 0,-1 1 1,1 0-1,0 0 1,0 1-1,1-1 0,-1 1 1,1 1-1,-1-1 0,1 1 1,-9 8-1,10-8-269,1-1 0,0 0-1,0 1 1,0-1 0,0 1-1,1 0 1,0 0 0,-1 0-1,1 0 1,1 1 0,-1-1-1,1 0 1,-1 1-1,1-1 1,1 1 0,-1-1-1,1 1 1,-1 0 0,1-1-1,1 1 1,0 6 0,-1-10-73,0 0 0,0 0 0,1 0 0,-1 0 0,0 0 0,1 0 0,-1 0 0,1 0 0,-1 0 0,1-1 0,-1 1 0,1 0 0,0 0 1,-1 0-1,1-1 0,0 1 0,-1 0 0,1-1 0,0 1 0,0-1 0,0 1 0,0-1 0,0 1 0,1 0 0,0-1-6,1 0-1,-1 0 1,0 1 0,0-1-1,1 0 1,-1-1 0,0 1-1,0 0 1,0-1-1,4 0 1,4-3-59,-1 0 0,0 0 1,15-10-1,43-33-620,-67 47 665,0 0 0,0 0 0,0 0 0,0 0 1,0 0-1,1 0 0,-1 0 0,0-1 0,0 1 0,0 0 0,0 0 0,1 0 1,-1 0-1,0 0 0,0 0 0,0 1 0,1-1 0,-1 0 0,0 0 0,0 0 0,0 0 1,0 0-1,0 0 0,1 0 0,-1 0 0,0 0 0,0 0 0,0 0 0,0 1 1,0-1-1,1 0 0,-1 0 0,0 0 0,0 0 0,0 0 0,0 1 0,0-1 0,0 0 1,0 0-1,0 0 0,0 0 0,0 1 0,0-1 0,0 0 0,0 0 0,0 0 1,0 0-1,0 1 0,0-1 0,0 0 0,0 0 0,0 0 0,0 0 0,0 1 0,0 12-60,0-11 56,-2 15 21,0 0 101,1-1 1,0 1-1,4 30 1,-2-42-80,0-1 1,0 1-1,0 0 0,1 0 1,0-1-1,0 1 0,0-1 1,0 0-1,1 1 1,0-1-1,0 0 0,0 0 1,0-1-1,0 1 0,1-1 1,0 0-1,6 5 0,-9-7-12,1 0-1,-1 0 0,1 0 0,-1 0 0,0 0 0,0 0 0,1 1 1,-1-1-1,0 0 0,0 1 0,0-1 0,-1 1 0,1-1 1,0 1-1,0-1 0,-1 1 0,1 0 0,-1-1 0,1 1 0,-1 0 1,0-1-1,0 4 0,0-2 52,-1 0 0,1 0 0,-1 0 0,0 0 0,0 0 0,0 0 0,0-1 0,-1 1 0,1 0 0,-1-1 0,0 1 0,-2 2 0,-1 1 96,0-1 0,-1 0 0,1 0 0,-1 0 0,0 0 0,0-1 0,-1 0 0,1 0 0,-1-1 0,-7 3 0,8-4-155,0 0 0,0-1 0,0 0 0,0 0 1,0 0-1,0-1 0,0 0 0,0 0 0,0-1 0,0 1 1,0-1-1,0 0 0,0-1 0,-9-3 0,15 5-65,0 0 0,0 0 1,0 0-1,0-1 0,0 1 0,0 0 0,-1 0 0,1 0 0,0-1 0,0 1 1,0 0-1,0 0 0,0-1 0,0 1 0,0 0 0,0 0 0,0 0 1,0-1-1,0 1 0,0 0 0,0 0 0,0-1 0,0 1 0,0 0 0,0 0 1,1 0-1,-1-1 0,0 1 0,0 0 0,0 0 0,0 0 0,0-1 0,0 1 1,1 0-1,-1 0 0,0 0 0,0 0 0,0-1 0,0 1 0,1 0 0,-1 0 1,0 0-1,9-7-1864,22-14 34,-10 5 711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1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15387,'-3'50'1521,"-1"7"-1113,-2 12-144,2 4 632,4 2-376,1-1-64,5-12-680,0-8 464,2-15-200,1-13-40,0-22-72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6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3282 10954,'8'-3'5425,"6"-10"-3681,3-3-1302,27-14 297,-35 23-666,-1 0 1,1 0-1,1 1 1,-1 1-1,1 0 1,0 0-1,0 1 1,1 0-1,21-5 1,17-1-41,-1-2-1,0-2 1,84-38-1,-2 1 35,-99 42-43,1 2-1,0 1 0,38-3 0,54-10-12,207-91 55,-308 102-60,12-8 0,0-1 0,40-26 0,-40 21 4,64-28 1,129-54-8,-151 67-6,20-13-4,59-25 15,-44 33-22,-17 8 5,156-80 0,47-22 25,-50 28-8,183-89-16,-32 5-17,-152 79 22,66-38 47,121-72-64,-428 220 19,119-57-29,179-58 0,-173 75-6,164-78 0,-57 29 30,0-1-3,-178 64 9,-15 6 0,0 2 0,52-16 0,134-23 6,-107 30-4,137-24-8,-165 37 4,46-5-1,35-7-2,-11-22 15,-54 13-1,350-133 44,-456 168-49,24-9 7,-28 12-8,-1-1-1,1 1 0,-1-1 1,1 1-1,-1 0 1,1 0-1,-1 0 1,1 0-1,0 0 0,-1 0 1,1 0-1,-1 0 1,1 0-1,-1 1 1,1-1-1,1 2 0,-2-2-12,-1 1 0,1-1 0,-1 1 0,0-1 0,1 1 0,-1-1-1,0 1 1,0 0 0,1-1 0,-1 1 0,0 0 0,0-1 0,0 1 0,0 0-1,0-1 1,0 1 0,0 0 0,0-1 0,0 1 0,0 0 0,0-1-1,0 1 1,0 0 0,0-1 0,-1 1 0,1 0 0,0-1 0,-1 1 0,1-1-1,0 1 1,-1 0 0,1 0-13,-1-1 1,1 0-1,0 1 0,0-1 1,0 0-1,-1 1 0,1-1 1,0 0-1,-1 1 0,1-1 0,0 0 1,-1 1-1,1-1 0,0 0 1,-1 0-1,1 1 0,0-1 1,-1 0-1,1 0 0,-1 0 1,1 0-1,0 1 0,-1-1 0,1 0 1,-1 0-1,1 0 0,-1 0 1,1 0-1,0 0 0,-1 0 1,1 0-1,-1 0 0,1-1 0,-1 1 1,1 0-1,0 0 0,-1 0 1,1 0-1,-1-1 0,1 1 1,0 0-1,-1 0 0,1 0 1,0-1-1,-1 1 0,1 0 0,0-1 1,-1 1-1,1 0 0,0-1 1,-6-10-249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6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66 14795,'32'-66'2809,"-58"113"-1847,-2-1 1,-35 42-1,26-46-779,-78 72-1,88-92-220,-1 0-1,-1-2 0,-1-1 1,-38 17-1,57-31-143,0 0 1,0-1-1,0 0 1,-1-1-1,-17 2 0,27-4 62,0-1-1,0 0 0,0 1 0,0-1 1,0 0-1,0 0 0,0 0 0,0-1 1,-1 1-1,1-1 0,0 1 1,0-1-1,0 1 0,0-1 0,0 0 1,1 0-1,-1 0 0,0 0 1,0 0-1,1-1 0,-1 1 0,0 0 1,1-1-1,-1 1 0,1-1 1,0 0-1,-1 1 0,1-1 0,0 0 1,0 0-1,0 0 0,1 0 0,-1 0 1,0 0-1,1 0 0,-1 0 1,0-4-1,1-5-401,0 0 0,0-1 0,1 1 0,1 0 1,0 0-1,0 0 0,1 0 0,6-14 0,-4 12 1189,-1 1 0,-1-1 0,0 0 0,-1 0 0,1-16 0,-15 40 1434,-10 23-1809,1 1 0,2 1 0,1 1 0,-15 45 0,31-79-285,1 1 0,0 0 0,0-1 0,1 1 0,-1 0 0,1 0 0,0-1 0,0 1 0,0 7 0,1-10-6,-1 0 1,0-1-1,0 1 0,1 0 0,-1 0 0,1-1 0,-1 1 0,0 0 0,1 0 0,0-1 0,-1 1 0,1 0 0,-1-1 0,1 1 0,0-1 0,-1 1 0,1-1 0,1 2 1,0-2-1,0 1 1,-1-1-1,1 0 1,0 1-1,0-1 1,-1 0-1,1 0 1,0 0-1,0 0 1,0 0-1,-1 0 1,4-1 0,30-9 29,56-21 0,-53 17-61,41-11 0,-49 19-192,1 1 1,53-1-1,-58 5 94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16988,'-9'6'1200,"1"14"-984,2 4-128,2 9 312,1 0-136,3 1-80,1-2-32,6-3-192,2-5-104,2-5 1792,-3-8-1511,3-4 111,0-4 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14051,'10'23'2171,"11"35"0,-17-44-1833,0 0-1,1 0 1,0 0 0,2-1-1,-1 0 1,2 0-1,-1-1 1,12 14-1,-17-25-289,-1 1 0,1-1 0,0 0 0,0 1 0,0-1 0,0 0 0,0 0 0,0 0 0,0 0 0,0 0 0,0-1-1,1 1 1,-1-1 0,0 1 0,0-1 0,1 0 0,-1 0 0,0 0 0,0 0 0,1 0 0,-1 0 0,0-1 0,1 1 0,-1-1 0,0 0 0,0 1-1,0-1 1,0 0 0,0 0 0,0-1 0,2-1 0,6-3 175,-1 0 0,0-1 0,-1-1 0,15-15 0,11-15 390,-2-2-1,-1-1 1,40-72 0,-68 108-537,14-35-422,-16 39 290,-1-1 0,1 0 0,-1 1 0,0-1 0,1 0 0,-1 1 0,0-1 1,0 0-1,0 1 0,0-1 0,-1 0 0,1 1 0,0-1 0,-1 0 0,1 1 0,-1-1 0,0 1 0,1-1 0,-1 1 1,0-1-1,-2-1 0,-6-6-314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15547,'-10'-7'1697,"12"-3"-913,6-2-256,9 4 1120,4-1-455,12 2-409,2 1-144,11 2-216,7 1-88,10 3-296,2 0-256,2 0-504,2 0-288,-9-3 784,0-1-152,-7 1-225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17124,'-10'26'1592,"22"-4"-856,5-9-216,20-8 689,9-3-145,16-5-216,4-4-112,8-3-472,-1-2-424,-5-1 248,-1-1-96,-10 0-144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18996,'-1'13'1224,"1"5"-1104,0 0-40,10 4 176,4 1-120,5-5-56,2 1 16,4-5-200,-2-1-200,-2-7-384,-1-2-88,-10-1 584,-8-3-184,2 1-112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5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15211,'0'-4'1665,"2"-5"-1057,6-7-224,4 1 984,7-3-672,1-4-232,7-3-688,0-1 280,-1 3 8,-3 3-128,-5 5-136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31 273 14867,'-16'12'929,"16"-12"-921,-1 0 0,1 0 0,0 1 0,-1-1 0,1 0 0,0 0 0,-1 0 0,1 0 0,0 0 0,-1 1 0,1-1 0,-1 0 0,1 0 0,0 0 0,-1 0 0,1 0 0,-1 0 0,1 0 0,0 0 0,-1 0 0,1-1 0,0 1 0,-1 0 0,1 0 0,-1 0 0,1 0 0,0 0 0,-1-1 0,1 1 0,0 0 0,-1 0 0,1-1 0,0 1 0,0 0 1,-1 0-1,1-1 0,0 1 0,0 0 0,-1-1 0,1 1 0,0 0 0,0-1 0,0 1 0,0-1 0,0 1 0,-1 0 0,1-1 0,0 0 0,0 1-26,1-1 0,-1 1 0,0-1 1,0 0-1,1 1 0,-1-1 0,0 1 1,1-1-1,-1 0 0,0 1 0,1-1 1,-1 1-1,1 0 0,-1-1 0,1 1 0,-1-1 1,1 1-1,0 0 0,-1-1 0,1 1 1,-1 0-1,1-1 0,0 1 0,-1 0 0,1 0 1,0 0-1,-1 0 0,2 0 0,21-4-13,46 4 265,94 12-1,-107-7-128,217 40 722,-14-3-388,-71-29-403,1-9 0,245-25 0,-49-16-45,146-11 34,522-38-65,-20 32 24,-530 41 22,422 3 9,345-9-258,-980-3 265,333-22 14,2 33 1421,-561 13-1260,199-2 38,-257 0-249,0 0-1,-1 0 0,1-1 1,-1 0-1,1 0 0,-1 0 1,1-1-1,9-4 0,-15 6 13,1 0-1,-1-1 0,0 1 0,0 0 0,0 0 1,1 0-1,-1-1 0,0 1 0,0 0 0,0 0 1,0-1-1,0 1 0,0 0 0,1 0 1,-1-1-1,0 1 0,0 0 0,0-1 0,0 1 1,0 0-1,0 0 0,0-1 0,0 1 0,0 0 1,0-1-1,0 1 0,-1 0 0,1 0 0,0-1 1,0 1-1,0-1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5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 18284,'0'-3'184,"-1"0"-1,1 0 1,0 0 0,0 0-1,0 0 1,0 0 0,0 0-1,1 0 1,-1 0 0,1 0-1,0 1 1,0-1 0,0 0 0,0 0-1,0 1 1,1-1 0,-1 0-1,1 1 1,2-4 0,0 3-22,-1-1 1,1 1-1,0 0 1,0 0-1,0 0 1,0 0-1,1 1 0,-1 0 1,1 0-1,-1 0 1,7-1-1,-4 1-65,0 0 0,0 1 0,0 0 0,1 1 0,-1-1 0,0 1 0,12 2 0,-15-1-85,1-1-1,-1 1 1,0 0 0,0 1-1,1-1 1,-1 1 0,0 0-1,0 0 1,-1 0 0,1 0-1,0 1 1,4 3 0,-6-3 5,0-1 1,0 1 0,-1 0-1,1-1 1,0 1 0,-1 0-1,0 0 1,0 0 0,0 0-1,0 0 1,0 0-1,0 0 1,-1 0 0,0 0-1,1 0 1,-1 0 0,0 1-1,-1-1 1,1 0 0,0 0-1,-1 0 1,0 0 0,0 0-1,0 0 1,0 0 0,0 0-1,-3 3 1,-1 5 117,-1-1-1,0 0 1,-1 0 0,0-1 0,-16 17 0,12-14 29,-1-1 1,0 0 0,0-1-1,-1-1 1,0 0 0,-1 0 0,-21 9-1,26-15-108,16-5-82,19-7-30,-17 9 41,1-1 0,0 1 0,-1 1 1,1-1-1,0 2 0,-1-1 0,1 1 1,-1 1-1,0 0 0,0 0 0,14 7 1,-2-1-26,-17-8 31,0 0 0,0 0 0,0-1 0,0 1 0,0-1 0,0 0 0,0 0 0,0 0 0,0 0 0,0-1 0,0 0 0,0 0 0,0 0 0,0 0 0,0 0 0,0-1 0,0 0 0,-1 0-1,1 0 1,-1 0 0,0 0 0,1-1 0,2-3 0,2-1-94,0 0-1,-1-1 0,-1 0 0,1-1 1,-1 1-1,0-1 0,8-18 1,-14 27 63,0 0 0,0-1 0,1 1 0,-1 0 0,0 0 0,0-1 0,0 1 0,0 0 1,1-1-1,-1 1 0,0 0 0,0-1 0,0 1 0,0 0 0,0-1 0,0 1 0,0 0 0,0 0 1,0-1-1,0 1 0,0 0 0,0-1 0,0 1 0,0 0 0,0-1 0,0 1 0,-1 0 1,1-1-1,0 1 0,0 0 0,0 0 0,0-1 0,-1 1 0,1 0 0,0 0 0,0-1 0,-1 1 1,1 0-1,0 0 0,0 0 0,-1-1 0,1 1 0,0 0 0,0 0 0,-1 0 0,1 0 1,0 0-1,-1-1 0,1 1 0,0 0 0,-1 0 0,1 0 0,0 0 0,-1 0 0,1 0 0,0 0 1,-1 0-1,1 0 0,0 1 0,-1-1 0,1 0 0,-1 0 0,-27 8-3026,20-5 2666,-12 1-487,3-3-256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16307,'-2'5'139,"0"-1"0,0 1 0,1 0-1,-1-1 1,1 1 0,0 0 0,0 0-1,0 0 1,1 0 0,0 6 0,6 53-36,-4-46-15,7 58-41,7 47 33,-1 135 1,-55 205 165,21-298-22,-10 158 538,24 619 0,40-473-660,14 273 304,-14-207 359,-15-367-577,50 192 1,-3-123-175,-41-151-186,-21-76-937,-1-22-159,-3 5 1366,3-10-558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3791 14531,'3'-7'75,"0"0"0,0 1 0,1-1-1,0 1 1,0 0 0,0 0 0,1 0 0,0 0 0,0 1 0,10-8-1,-7 5-14,72-62-304,114-76-1,-89 69-85,446-310-1390,18 20 586,113-38 1354,-450 272 178,771-411 1809,-771 422-1799,781-366 637,-798 390-967,1184-511 56,-1190 521-139,-170 72-14,68-33-217,-97 44 154,0-1 0,0-1 0,-1 0 0,0 0-1,0-1 1,-1 0 0,14-16 0,-10 4-70,-7 3-47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1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14227,'1'5'131,"1"0"0,0 0 0,0-1 0,1 1 0,0-1-1,-1 1 1,2-1 0,-1 0 0,0 0 0,8 6 0,-2 0-16,39 43-48,102 86-1,71 31 344,20 17 346,186 211 155,-26 27-738,57 126-46,-196-192 109,-72-93 45,182 212 419,36-29-5,-334-376-606,401 360 24,-222-244-176,-143-110 12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19780,'-2'3'1657,"-1"10"-1089,-2 10-240,-5 14 800,-1 12-488,4 7-216,-1 0-32,3 1-144,4-3-72,1-9-216,0-4-152,3-13-328,3-11-168,-5-19-440,0-9 1552,-1-21-712,-4-3-152,-3-11-16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16668,'2'-11'252,"0"0"1,1 0-1,0 0 1,1 0-1,0 0 1,1 1-1,0 0 1,0 0 0,1 0-1,0 1 1,1-1-1,0 2 1,0-1-1,1 1 1,0 0-1,1 1 1,0-1 0,0 2-1,0-1 1,1 1-1,0 1 1,0 0-1,0 0 1,1 1-1,0 1 1,0-1 0,0 2-1,0-1 1,0 2-1,0-1 1,12 1-1,-20 1-237,0 0-1,0 0 0,0 1 0,0-1 0,0 1 1,0-1-1,0 1 0,0 0 0,-1 0 1,1 0-1,0 0 0,-1 1 0,1-1 0,-1 1 1,1 0-1,-1 0 0,1-1 0,-1 1 1,0 1-1,0-1 0,0 0 0,-1 0 0,1 1 1,0-1-1,-1 1 0,1 0 0,-1-1 1,0 1-1,0 0 0,1 5 0,-1-2 10,0 1-1,-1 0 1,0-1 0,0 1-1,-1 0 1,0-1 0,0 1-1,0-1 1,-1 1 0,0-1-1,0 0 1,-6 12-1,-11 15 181,-1-1-1,-39 48 1,38-54-40,1 0 0,1 2 0,-28 54 0,45-76-145,-1 0-1,1 1 1,0-1-1,1 1 0,-2 6 1,3-11-22,0-1 1,0 0 0,0 0-1,-1 1 1,1-1 0,1 0-1,-1 0 1,0 1-1,0-1 1,0 0 0,1 0-1,-1 0 1,0 1-1,1-1 1,-1 0 0,1 0-1,0 0 1,-1 0-1,1 0 1,0 0 0,0 0-1,-1 0 1,1 0 0,0 0-1,0-1 1,0 1-1,0 0 1,0 0 0,0-1-1,0 1 1,0-1-1,1 1 1,0 0 0,4 0-117,1 0 1,-1-1 0,0 1 0,1-1 0,-1-1-1,0 1 1,1-1 0,11-3 0,53-18-1411,-50 14 1350,21-7-271,-4 0-133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18116,'9'2'2112,"2"1"-1432,6-1-311,5 1 1703,6-3-1520,4 0-240,2-1-480,1-3-384,-4-5-1728,-3 0 1967,-10 4-335,-5-1-208</inkml:trace>
  <inkml:trace contextRef="#ctx0" brushRef="#br0" timeOffset="1">4 181 16796,'-2'22'2072,"8"-5"-1320,7-13-296,10-2 1977,10-9-1857,1-5-352,8-5-672,4-3-312,0-4 640,0 2-184,-1-1-224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79 14515,'-1'0'84,"0"0"0,1 0 0,-1 0 0,0 0 0,1 0-1,-1 0 1,1 0 0,-1 0 0,0 0 0,1 1 0,-1-1 0,0 0 0,1 0-1,-1 1 1,1-1 0,-1 0 0,1 1 0,-1-1 0,1 1 0,-1-1 0,1 1-1,-1-1 1,1 1 0,-1-1 0,1 1 0,0-1 0,-1 1 0,1-1 0,0 1 0,0-1-1,-1 2 1,-3 3 258,-17 22 1093,0 1 1,2 0-1,-20 39 0,34-56-1299,0 0 0,0 0 0,1 1 0,0-1 1,1 1-1,0 0 0,1 0 0,0 0 0,1 0 0,1 1 0,0-1 0,3 21 0,-3-30-124,1 1 0,0-1 0,0 0 0,0 0 0,0 0 0,1 1 0,0-1 0,-1-1 0,1 1 0,0 0 0,0 0 0,0-1 0,1 1 0,-1-1 0,1 0 1,-1 0-1,1 0 0,0 0 0,0 0 0,0 0 0,0-1 0,0 1 0,0-1 0,0 0 0,0 0 0,1 0 0,-1 0 0,0-1 0,1 1 0,-1-1 0,0 0 0,5 0 1,5-1-7,1 0 1,0-1-1,-1 0 1,1-1 0,-1-1-1,19-7 1,-17 5 28,0-1 0,0 0 0,-1-2 0,0 1 0,0-2 0,-1 0-1,0 0 1,-1-1 0,0-1 0,-1 0 0,17-24 0,-24 30-17,1 0-1,-2-1 0,1 0 1,-1 0-1,0 0 0,0 0 1,-1 0-1,0 0 0,0-1 1,0 1-1,-1-1 1,-1 1-1,1-1 0,-1 1 1,0-1-1,-1 0 0,0 1 1,0-1-1,-1 1 0,0 0 1,0-1-1,0 1 1,-1 0-1,0 0 0,-1 0 1,0 1-1,-6-10 0,3 7-75,-1 0 0,0 0 0,0 1 0,-1 0 0,0 1 0,-1-1 0,0 2 0,0-1 0,0 2 0,-1-1 0,1 1 0,-1 1 0,-1 0 0,1 0 0,0 1 0,-1 1 0,0 0 0,0 1 0,1 0 0,-1 0 0,-23 3 0,-16 5-1046,46-9 713,11-9-153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8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1307 28 15627,'-33'-8'148,"0"1"-1,0 2 0,-1 1 0,1 2 1,-1 1-1,0 2 0,-45 6 0,36 0-99,1 2 0,1 2 0,-1 2 0,2 1-1,-54 28 1,46-17-28,1 3 0,1 2 0,1 2 0,2 2 0,1 2 0,2 1 0,2 2 0,1 2 0,-50 73 0,56-66-32,3 1 1,1 1 0,3 2 0,2 0-1,2 2 1,3 0 0,2 1-1,-8 59 1,17-72-25,2 2-1,3-1 1,1 0 0,8 69-1,-2-78 4,1 0 0,1 0 0,2-1 0,2 0 0,0-1 0,22 37 0,-20-44 12,1-1 1,1-1-1,1 0 0,1-1 0,1-1 1,1-1-1,1-1 0,1 0 1,0-2-1,2-1 0,41 23 0,-37-25 18,0-2-1,1-1 0,0-2 0,1 0 0,0-2 0,0-1 0,1-2 0,0-1 0,0-1 0,49-3 0,-34-5 19,0-1 1,0-2-1,-1-2 1,-1-3-1,0-1 0,0-2 1,-2-2-1,66-39 1,-35 11 43,-3-3 0,-1-2 0,107-109 0,-121 103-18,-2-3 0,-2-1 0,-4-3 0,-2-2 0,-3-2 0,-3-2 0,47-121 0,-71 152-26,-2-1 1,-2 0 0,-2-1-1,-2 0 1,-1 0 0,0-52-1,-6 70-1,-2 0-1,0 1 0,-2-1 0,0 1 1,-11-31-1,9 38 1,0 1-1,-1-1 1,-1 1 0,0 0-1,-1 1 1,-1 0-1,0 0 1,-15-14 0,11 15-47,1 1-1,-2 0 1,1 1 0,-2 1 0,1 0 0,-1 1 0,-30-12 0,21 12-156,-1 1 1,0 1-1,-1 1 1,-44-3-1,7 6-74,0 4 0,1 2-1,-107 19 1,-22 12-165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19420,'-1'0'536,"-2"4"-504,0-1 8,3 0-136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16388,'4'-7'552,"0"0"0,0 1 0,0-1 0,1 1 0,9-9 0,-10 11 2322,-3 10-2782,3 55-135,-3 1-1,-2 0 1,-3 0-1,-13 67 1,16-124-125,0 3-2,0 0-1,-1 0 1,1 0 0,-2 0 0,1-1 0,-1 1-1,-5 9 1,-5-3-305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6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416 6161,'-21'-24'1185,"-1"1"-1,-1 1 1,-1 1-1,-26-18 1,19 19-700,-1 1 1,0 1 0,-1 2-1,-1 1 1,-61-17 0,-6-1-139,-41-11 155,124 40-421,0 1-1,0 1 1,0 0-1,0 1 0,-1 1 1,-21 3-1,-323 69 416,345-67-458,1 1-1,-1 0 0,1 1 1,1 1-1,-1 1 0,1 1 1,1 0-1,0 1 0,0 0 1,-13 15-1,-45 40 138,-107 104 155,145-130-266,2 1-1,2 2 0,1 1 0,-23 48 0,7 1 28,-36 105 0,43-79 154,-31 176 0,50-204-203,-23 199 84,24 2-20,18-268-95,-3 50 34,-4 58 48,14 203 0,-1-293-64,0 0 0,3 0 0,2-1 0,1 0 0,2-1 0,2 0 0,2-1 0,1-1 0,24 37 0,-15-37-19,1-1 0,2-1-1,2-2 1,0-1 0,3-1 0,0-2 0,2-1-1,2-3 1,0 0 0,1-3 0,1-1-1,50 18 1,-19-14-10,1-3 0,1-3-1,1-4 1,1-2 0,0-4 0,124 0 0,149-21 0,-268 3 23,-1-4 1,102-28-1,-144 28-14,1-2-1,-2-1 1,0-2 0,-1-2-1,-1-1 1,0-2 0,-2-1-1,-1-2 1,38-37 0,-39 31-5,-1-2 1,-2-1 0,-1-1 0,-2-1-1,-2-2 1,-1 0 0,-2-1 0,21-59 0,-13 14 14,29-163 0,-9-94 30,-30 193-42,46-492 65,-60 513-48,-5 0 1,-5 1 0,-25-135 0,20 202 2,-3 1 0,-2 0-1,-2 2 1,-3 0 0,-40-76 0,42 97 20,-2 2 0,-2 0 0,0 1 0,-2 2 0,-2 0 1,-1 2-1,0 1 0,-3 1 0,-40-27 0,-53-17-18,-13 3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4:4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0 750 9634,'291'27'2840,"-104"-14"-1883,-61-7-730,203-15 1,-49-2-204,-10 13 171,224-3 352,780-62-335,-1-32-169,-574 41-51,488-13 80,-394 27-54,729-7 51,-621 20 9,-5-28-49,-40 9-21,6 0-48,-363 9 20,568-35 14,-118 33 180,55-2 612,-872 36-653,175-15 40,-295 18-173,-1 1 0,0-2 0,19-5 0,-30 7-1,0 1 1,1 0-1,-1 0 1,0 0-1,0 0 1,0 0-1,1-1 1,-1 1-1,0 0 1,0 0-1,0 0 1,1-1-1,-1 1 1,0 0-1,0 0 1,0-1-1,0 1 1,0 0-1,0 0 1,1-1-1,-1 1 1,0 0-1,0 0 1,0-1-1,0 1 1,0 0-1,0 0 1,0-1-1,0 1 1,0 0-1,0-1 1,0 1-1,-1-1 1,1 1-1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14619,'0'4'1432,"7"-4"-735,3 0-161,10-4 720,6-2-184,11-3-224,2 1-87,7-1-209,1 2-40,-3 0-456,-1 4-360,-11 0 1592,-5 2-1248,-7 1 80,-3 2 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2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17060,'0'3'1736,"11"-6"-1040,6-7-264,12-6 1057,6-3-593,9-1-368,2-1-328,7 1-592,-2 0 448,2 8-152,-7 5-104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4281 10226,'-1'0'73,"1"0"0,0 0 0,0 1 0,0-1 1,0 0-1,0 0 0,0 1 0,0-1 0,0 0 0,0 0 0,0 1 0,0-1 0,0 0 0,0 0 0,0 1 0,0-1 0,1 0 0,-1 0 1,0 1-1,0-1 0,0 0 0,0 0 0,0 1 0,1-1 0,-1 0 0,0 0 0,0 0 0,0 1 0,1-1 0,-1 0 0,0 0 0,0 0 1,1 0-1,9-4 2166,-3 0-1952,179-72 3233,-61 27-2921,-56 20-314,-2-3-1,98-63 1,-97 51-128,3 4 0,90-39 1,134-81 106,-190 98-167,-16 9 101,-3-3-1,-2-4 0,111-104 1,-172 141-184,2 1 0,0 2 0,1 0 1,2 2-1,0 1 0,0 1 1,2 1-1,-1 2 0,57-17 0,-48 20 1,133-42-14,-144 42 10,0-1-1,-1-2 1,-1-1-1,29-20 0,13-10-21,2 3 0,123-53 0,-156 76 4,-2-2 0,0-1 0,33-28 1,-33 23 2,1 2 0,60-32 0,147-36 59,-100 42-32,-10-7-224,182-110 0,-164 84 149,21-30 25,-24 15 38,-80 63-14,103-39-1,-76 36 3,-37 10-9,-1-2-1,76-56 0,60-33-29,136-70-290,-293 166 239,1 3 0,0 1 0,1 1 1,65-20-1,136-41-331,-195 61 198,0-2 1,-1-2 0,50-35 0,56-59-564,24-16-32,-168 129 808,121-81-356,200-100 0,-286 166 353,169-87-90,-179 87 91,0-1 0,-1-2 1,0 0-1,41-44 1,-29 20-22,-21 22-11,1 1 1,1 0 0,1 2 0,47-35 0,-69 55 40,0 0 0,0 0 0,0 0 0,0 0 0,0 0 0,0 0 0,-1 0 0,1 0 0,0 0 0,0 0 0,0 0 0,0 0 0,0 0 0,0 0 0,0 0 0,0 0 0,0 0 0,0 0 0,0 0 0,-1 0 0,1-1 0,0 1 0,0 0 0,0 0 0,0 0 0,0 0 0,0 0 0,0 0 0,0 0 0,0 0 0,0 0 0,0-1 0,0 1 0,0 0 0,0 0 0,0 0 0,0 0 0,0 0 0,0 0 0,0 0 0,0 0 0,0-1 0,0 1 0,0 0 0,0 0 0,0 0 0,0 0 0,0 0 0,0 0 0,0 0 0,1 0 0,-1 0 0,-16 0-273,11 0 291,-8 0-93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35 11378,'-45'-11'1105,"0"2"0,0 2 0,0 3-1,-1 1 1,-50 3 0,76 2-902,0 0 1,1 1-1,-1 2 1,1-1-1,0 2 0,1 1 1,-1 0-1,1 1 0,1 1 1,-1 1-1,1 0 1,1 2-1,0 0 0,-19 18 1,14-8-186,0 1 0,2 1 0,1 1 0,0 1-1,2 0 1,1 2 0,-17 42 0,18-32-22,2 0 0,1 1 0,3 0 0,0 0 0,-1 57 0,7-46-11,3 1-1,1-1 1,3 0-1,3 0 1,1 0-1,2-1 0,3 0 1,2-1-1,38 80 1,-43-106-2,1 0 1,1-1-1,0-1 1,2 0 0,27 28-1,-36-41 4,1-1 0,0 0 1,1 0-1,0 0 0,0-1 0,0-1 0,0 1 1,1-1-1,-1-1 0,1 0 0,0 0 0,0-1 0,0 0 1,1 0-1,-1-1 0,0 0 0,16-1 0,-3-2-11,0-2 0,-1 0-1,1-1 1,-1-2-1,0 0 1,0-1-1,28-16 1,-5-1-6,0-2 1,44-37-1,-42 28 37,-3-2-1,-1-2 0,-2-2 1,-1-1-1,-3-2 0,51-83 1,-69 98-6,-1-2 0,-2 0 0,-2-1 0,0 0 1,-2-1-1,-2 0 0,-1 0 0,-2-1 1,-1 0-1,-2-1 0,-1 1 0,-4-42 0,0 54-2,-1 1 0,-1-1 0,-1 1 0,-2 0 0,0 0 0,-1 1 0,-1 0 0,-13-23 0,17 35-33,-1 0 0,0 0 1,-1 0-1,0 1 0,0-1 0,-1 2 0,0-1 1,0 1-1,-1 1 0,0-1 0,0 1 0,0 1 1,-1 0-1,0 0 0,0 1 0,0 0 0,0 1 1,-1 0-1,-11-1 0,-8 1 462,0 1 1,-36 4 0,27 1-333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5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14803,'-13'2'1100,"5"0"-882,17-1 3,258 35 1001,-212-27-1084,99 23 190,55 7-107,-94-31-98,1-6 1,0-4 0,149-23-1,-226 20-129,-2 0 20,-1 1 1,1 2-1,52 3 0,-51 7-294,-48-24 2043,6 5-1494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28 10034,'-9'-5'151,"0"1"0,0 1 1,0-1-1,-1 1 0,1 1 0,-1 0 0,0 0 0,0 1 0,1 0 0,-14 1 1,9 1-5,0 1 0,0 0 0,0 1 1,1 0-1,-1 1 0,-20 9 1,9 0-2,1 0 1,0 2 0,1 0 0,1 2 0,0 0 0,-34 36 0,28-21-74,1 1-1,1 1 1,2 2 0,1 0-1,2 2 1,-24 59-1,37-77-26,1 1-1,1-1 1,0 2-1,2-1 0,1 0 1,0 1-1,2-1 1,0 1-1,2 0 1,0-1-1,1 1 0,2-1 1,0 0-1,1 1 1,1-2-1,1 1 0,12 26 1,-1-10-40,24 35 0,-34-61-28,-1 0 1,1-1-1,0 0 1,1-1-1,0 1 1,1-2-1,16 12 1,-20-16 5,0-1 0,1-1-1,-1 1 1,1-1 0,0 0 0,-1-1 0,1 1-1,0-1 1,0-1 0,0 1 0,0-1 0,0-1 0,0 1-1,0-1 1,-1 0 0,14-4 0,3-2-3,-1-2 1,0 0-1,33-19 0,-8 2 19,-2-3 0,0-2 0,-2-1 0,-2-2 0,-1-2 0,-1-2-1,-3-2 1,56-76 0,-81 100-45,-1-1 0,-1 0 0,-1 0 0,0-1 0,-1 0 0,-1 0 0,-1 0 0,6-36 0,-10 45-43,-1 0-1,0 0 0,0 0 0,-1 0 0,0 1 0,0-1 1,-1 0-1,0 0 0,0 1 0,-1-1 0,0 1 0,-1 0 0,0 0 1,0 0-1,-1 1 0,0-1 0,0 1 0,-1 0 0,0 0 1,0 1-1,-7-6 0,-40-29-352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3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1545 24 10082,'-72'-11'832,"-1"3"1,0 4-1,-137 9 0,170-2-465,-1 1 0,-62 16 0,77-13-245,1 1 0,0 2 0,0 0 0,1 1 1,-23 16-1,-55 44-91,-146 134 1,216-177-33,-121 115-10,120-109 25,2 2 0,-41 60 0,59-76-2,1 2 1,0 0 0,2 0-1,1 1 1,0 1 0,-7 31-1,13-37 1,0 0 0,1 0 0,1 1 0,1-1 0,1 0 0,0 1 0,1-1-1,1 0 1,8 28 0,-3-23-3,1-1-1,1 0 1,1-1-1,1 0 0,0-1 1,2-1-1,0 0 1,2 0-1,0-1 0,0-1 1,2-1-1,0-1 1,24 16-1,-2-5 3,0-1-1,2-3 1,0-1 0,2-2-1,78 23 1,-79-32 16,-1-1 0,1-2 0,0-2 0,1-2 0,-1-1 0,1-3 0,-1-2 0,1-1 0,-1-2 0,-1-3 0,1-1 0,-1-1 0,-1-3 0,0-2 0,-1-1 0,52-31 0,-49 22 68,-2-1 0,-1-3 1,-1-1-1,-2-2 0,-1-1 1,39-48-1,-48 47-33,0-1 1,-2-2-1,-2 0 1,-2-1-1,-1-1 1,-2-1-1,14-50 0,-26 71-54,-1 0 0,-1-1-1,-1 1 1,-1-1-1,0 0 1,-2 0 0,0 1-1,-2-1 1,-5-31 0,3 35-9,-1 1 1,-1 0 0,0 0 0,-1 0 0,0 1 0,-1 0 0,-1 0-1,0 1 1,-1 0 0,-1 1 0,0 0 0,-15-12 0,6 8-36,0 1-1,-2 1 1,0 0 0,0 2 0,-2 1 0,1 1-1,-1 1 1,-39-11 0,12 8-40,0 2 0,-1 2 0,-67-2 1,10 5-58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14787,'-1'0'118,"0"0"0,1 1-1,-1-1 1,0 0 0,1 1-1,-1-1 1,0 1 0,1-1 0,-1 1-1,1-1 1,-1 1 0,1-1-1,-1 1 1,1 0 0,-1-1 0,1 1-1,0 0 1,-1-1 0,1 1-1,0 0 1,0-1 0,-1 1 0,1 0-1,0 0 1,0-1 0,0 1-1,0 0 1,0 0 0,0 0-1,-1 31 1177,1-24-1024,-1 11 10,0-9-247,0 0-1,1 1 1,0-1 0,1 0 0,0 1 0,0-1 0,1 0 0,5 14 0,-7-23-27,0-1-1,1 1 1,-1-1 0,0 1 0,0-1 0,1 0 0,-1 1 0,0-1 0,1 0 0,-1 1 0,0-1-1,1 0 1,-1 1 0,1-1 0,-1 0 0,0 0 0,1 1 0,-1-1 0,1 0 0,-1 0-1,1 0 1,-1 0 0,1 1 0,-1-1 0,1 0 0,-1 0 0,0 0 0,1 0 0,-1 0-1,1 0 1,-1-1 0,1 1 0,-1 0 0,1 0 0,-1 0 0,1 0 0,-1 0 0,1-1-1,-1 1 1,0 0 0,1 0 0,0-1 0,14-14 266,0-5 409,25-46 0,-27 41 136,24-32 1,-36 56-767,0-1 0,0 1 0,1 0 0,-1-1 0,0 1 0,0 0 0,1 0 0,-1 0 0,1 0 0,-1 0 0,1 0 0,-1 1 0,4-2 0,-4 2-36,-1 0-1,1 0 0,0 0 0,-1 0 0,1 0 0,0 0 0,-1 0 0,1 1 0,0-1 1,-1 0-1,1 0 0,0 1 0,-1-1 0,1 0 0,-1 1 0,1-1 0,-1 1 1,1-1-1,-1 1 0,1-1 0,-1 1 0,1-1 0,-1 1 0,0-1 0,1 1 1,-1-1-1,0 1 0,1 0 0,-1-1 0,0 1 0,0 0 0,0-1 0,0 1 0,1 0 1,-1 0-1,3 20 85,8 25-19,-10-44-79,-1-1 0,1 1 0,-1-1 0,1 1 0,0-1 0,0 0 0,-1 1 0,1-1 0,0 0 0,0 0 0,0 1 0,1-1 0,-1 0 0,0 0 0,0 0 0,0 0 0,1-1 1,-1 1-1,1 0 0,-1 0 0,1-1 0,-1 1 0,3 0 0,-2-1 3,0-1 0,0 1 0,0 0 0,0 0-1,0-1 1,0 0 0,0 1 0,0-1 0,-1 0 0,1 0 0,0 0 0,0 0 0,-1 0 0,1 0 0,2-3 0,24-24 112,-24 23-93,4-4-5,-3 3 18,1-1 0,0 1 1,0 0-1,0 0 0,8-5 0,-13 11-32,0-1 1,0 0 0,0 1 0,0-1 0,1 1 0,-1-1-1,0 1 1,0 0 0,0-1 0,0 1 0,0 0-1,1 0 1,-1 0 0,0 0 0,0 0 0,0 0-1,1 0 1,-1 0 0,0 0 0,0 1 0,0-1 0,0 0-1,0 1 1,1-1 0,-1 1 0,0-1 0,0 1-1,0 0 1,0-1 0,0 1 0,-1 0 0,1 0-1,0 0 1,0-1 0,0 1 0,-1 0 0,1 0 0,0 0-1,-1 0 1,1 0 0,-1 0 0,1 1 0,-1-1-1,1 1 1,5 15-562,0-1 0,0 1 0,5 32 0,-6-59-306,-2-8 275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14811,'0'-7'1705,"1"3"-1081,1 1-264,3 0 1288,7 1-992,2-3-848,1-4-312,0-2 392,3-1-184,4-5-88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17020,'-6'61'1717,"-9"104"1841,14-129-2830,1-1-1,9 58 0,1-62-570,-10-31-154,1 0 0,-1 0 0,0 0 0,0 1 0,0-1 1,0 0-1,0 0 0,0 0 0,0 0 0,0 1 0,0-1 0,0 0 0,1 0 0,-1 0 0,0 0 0,0 0 0,0 1 0,0-1 0,1 0 0,-1 0 0,0 0 1,0 0-1,0 0 0,0 0 0,1 0 0,-1 0 0,0 0 0,0 0 0,0 0 0,1 0 0,-1 0 0,0 0 0,0 0 0,0 0 0,1 0 0,-1 0 0,0 0 1,0 0-1,1 0 0,2-16 139,-3-4-50,0 0 0,-2 0 1,0 0-1,-7-27 0,6 40-113,1 12 6,3 14 0,0-16 16,0 0 0,0 0 0,0 0 0,0 0 0,0 0 0,1 0 0,-1 0-1,1 0 1,0 0 0,-1 0 0,1-1 0,1 1 0,-1-1 0,0 0 0,1 1-1,-1-1 1,1 0 0,-1-1 0,1 1 0,0 0 0,0-1 0,0 1 0,0-1-1,0 0 1,4 1 0,-2-1 29,0-1 0,1 0 0,-1 0 0,0 0 0,1 0 0,-1-1 0,0 0 0,0 0-1,0 0 1,0-1 0,0 0 0,0 0 0,0 0 0,0 0 0,5-4 0,-1 0 72,0-1-1,0 0 1,0 0 0,-1-1 0,0 0-1,0-1 1,-1 0 0,-1 0 0,1 0-1,-1-1 1,-1 0 0,0 0 0,0 0-1,-1-1 1,0 1 0,-1-1-1,0 0 1,-1 0 0,0-1 0,-1 1-1,0 0 1,-1-1 0,-2-21 0,2 29-71,-1 0 0,0 0 0,0 0 1,0 0-1,-1 0 0,0 0 0,1 1 0,-5-6 1,6 8-29,-1 0 1,1 0-1,-1 1 1,1-1 0,-1 1-1,1-1 1,-1 1-1,1-1 1,-1 1 0,0-1-1,1 1 1,-1-1 0,0 1-1,0 0 1,1-1-1,-1 1 1,0 0 0,0 0-1,1-1 1,-1 1-1,0 0 1,0 0 0,0 0-1,1 0 1,-1 0 0,0 0-1,0 0 1,0 0-1,1 1 1,-1-1 0,0 0-1,0 0 1,0 1-1,1-1 1,-1 0 0,0 1-1,1-1 1,-1 1 0,0-1-1,1 1 1,-1-1-1,1 1 1,-1 0 0,1-1-1,-1 1 1,0 1-1,-3 3 1,0 1 0,0 0-1,1-1 1,0 2 0,0-1-1,0 0 1,1 1 0,-3 8-1,-8 55 46,11-60-51,1 1 1,0-1 0,1 0 0,0 1-1,0-1 1,1 1 0,4 15-1,-4-22-2,0-1 1,0 1-1,1-1 0,-1 0 0,1 1 0,0-1 1,0 0-1,0 0 0,0 0 0,1 0 1,-1 0-1,1-1 0,0 1 0,0-1 0,0 0 1,0 1-1,0-1 0,0-1 0,0 1 0,1 0 1,-1-1-1,1 0 0,-1 1 0,6 0 0,-1-1-14,1 0 0,0-1 0,0 0 0,0 0 0,-1-1 0,1 0 0,0 0-1,-1-1 1,1 0 0,-1-1 0,1 0 0,-1 0 0,0-1 0,0 0 0,9-6-1,-12 7-7,0 0-1,-1 0 0,0-1 0,1 1 0,-1-1 0,0 0 0,-1 0 0,1 0 0,-1-1 0,0 1 0,0-1 1,0 0-1,-1 0 0,1 0 0,-1 0 0,0 0 0,-1 0 0,1 0 0,-1-1 0,0 1 0,-1-1 1,1 1-1,-1-1 0,0 1 0,-1-8 0,1 12 21,0 0-1,0-1 1,-1 1 0,1 0-1,0 0 1,-1 0 0,1-1 0,0 1-1,-1 0 1,0 0 0,1 0-1,-1 0 1,0 0 0,1 0 0,-1 0-1,0 0 1,0 0 0,-1-1-1,1 2 5,1 0-1,-1 0 1,0 0-1,1-1 1,-1 1-1,0 0 1,0 0-1,1 0 0,-1 0 1,0 0-1,1 1 1,-1-1-1,0 0 1,0 0-1,1 0 0,-1 0 1,0 1-1,1-1 1,-1 0-1,1 1 1,-1-1-1,-1 1 0,-1 2 4,0 0 0,0 0 0,0 0 0,1 0 0,-1 0 0,1 0 0,-1 1 0,1 0 0,-2 3 0,1 2 5,0-1 0,0 1 0,1 0 1,0-1-1,0 1 0,1 0 1,1 0-1,0 12 0,-1-18-3,2 0 1,-1 0-1,0 0 0,0 0 0,1 0 0,0-1 1,0 1-1,0 0 0,0 0 0,0-1 0,0 1 1,0 0-1,1-1 0,0 1 0,-1-1 0,1 0 1,0 0-1,0 1 0,0-1 0,1 0 0,-1-1 1,0 1-1,1 0 0,-1-1 0,1 1 0,-1-1 1,1 0-1,5 2 0,-2-2 11,0 0 0,0-1 1,0 0-1,0 0 0,-1 0 1,1 0-1,0-1 0,0 0 0,9-3 1,-13 3-125,1 1 1,-1-1 0,1 0-1,-1 0 1,0 0 0,1 0-1,-1-1 1,0 1-1,0 0 1,0-1 0,0 0-1,0 0 1,0 1 0,0-1-1,-1 0 1,1 0 0,-1 0-1,1-1 1,-1 1-1,0 0 1,0-1 0,0 1-1,2-5 1,-3 5-67,0 2 151,0 0 0,0-1 1,0 1-1,1 0 0,-1-1 0,0 1 1,0-1-1,0 1 0,0 0 0,0-1 1,0 1-1,0-1 0,0 1 0,0 0 0,0-1 1,0 1-1,0-1 0,-1 1 0,1 0 1,0-1-1,0 1 0,0 0 0,0-1 1,-1 1-1,1 0 0,0-1 0,0 1 1,-1 0-1,1-1 0,0 1 0,-1 0 1,1 0-1,0-1 0,-1 1 0,1 0 1,-1-1-1,-7 0-634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5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11626,'81'-38'836,"-54"23"-844,1 2 0,0 2-1,49-15 1,-40 19 4,1 2-1,-1 2 0,64 1 0,114 18 192,-142-8-111,145 11 400,384-17 1,-358-15-71,380 28 0,-376 1 165,0-10 0,260-29 0,275-35-511,3 36-68,-692 22 8,1180-11-136,-526-24-74,526-11 322,-872 46 150,639-17 276,-931 11-527,112-9-9,-161 9-4,94-24-1,-148 28-24,0 0 1,-1-1-1,14-6 1,-19 8 11,0 1 0,0-1 0,0 0 1,0 1-1,0-1 0,0 0 0,-1 0 1,1 1-1,0-1 0,0 0 0,-1 0 1,1 0-1,-1 0 0,2-2 0,-2 3 5,0-1 0,0 0 0,0 1-1,0-1 1,-1 0 0,1 1 0,0-1-1,0 1 1,0-1 0,0 0 0,-1 1 0,1-1-1,0 1 1,-1-1 0,1 1 0,0-1-1,-1 1 1,1-1 0,-1 1 0,1-1 0,-1 1-1,1-1 1,-1 1 0,1 0 0,-1-1-1,1 1 1,-1 0 0,0-1 0,-21-6-100,-18 2-42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19132,'1'0'84,"-1"0"0,1 0 1,-1 0-1,1 0 0,-1 0 0,1 0 0,-1 0 0,1 1 0,-1-1 1,1 0-1,-1 0 0,1 0 0,-1 1 0,0-1 0,1 0 1,-1 0-1,1 1 0,-1-1 0,0 0 0,1 1 0,-1-1 0,0 1 1,1-1-1,-1 0 0,0 1 0,0-1 0,1 1 0,-1-1 0,0 1 1,0-1-1,0 1 0,1-1 0,-1 1 0,0-1 0,0 1 1,0-1-1,0 1 0,4 25 721,-4-20-526,4 28 233,-1-7-329,9 42 0,-12-68-176,1 0 0,-1 0 0,0 0 0,1 0 0,-1 1 0,0-1 0,1 0 0,0 0 0,-1 0 0,1 0 0,-1 0 0,1 0 0,0 0 0,0 0 0,0-1 0,1 3 0,-1-3-2,-1 0 1,1 0 0,-1 0-1,1 0 1,-1 0 0,1 0-1,-1 0 1,1 0 0,-1 0-1,1 0 1,-1 0 0,1 0-1,-1-1 1,1 1 0,-1 0-1,1 0 1,-1 0 0,1-1 0,-1 1-1,1 0 1,-1-1 0,0 1-1,1 0 1,-1-1 0,1 0-1,3-4 49,1 0 0,-2-1 0,1 1 0,4-10 0,-6 10-26,24-53 411,-20 42-218,1 1 1,0 0 0,15-23 0,-21 38-208,-1-1 0,0 1 0,1-1 0,-1 1 0,0-1 0,1 1 0,-1-1 0,1 1 1,-1 0-1,1-1 0,-1 1 0,1-1 0,-1 1 0,1 0 0,-1 0 0,1-1 0,-1 1 1,1 0-1,0 0 0,-1 0 0,2-1 0,5 9 183,-1 22-15,-6-28-171,4 47 97,10 64-4,-13-111-132,-1 0 0,1 0 0,0 1 0,-1-1 0,1 0 0,0 0 0,0 0 1,1 0-1,-1 0 0,0 0 0,1 0 0,1 2 0,-2-4 1,-1 0 0,0 1 0,0-1 0,1 0 1,-1 0-1,0 0 0,1 0 0,-1 1 0,0-1 0,1 0 0,-1 0 0,0 0 0,1 0 1,-1 0-1,0 0 0,1 0 0,-1 0 0,1 0 0,-1 0 0,0 0 0,1 0 0,-1 0 1,0 0-1,1 0 0,-1 0 0,0-1 0,1 1 0,-1 0 0,0 0 0,1-1 0,0 0-66,0 0 0,0 0 0,0 0 0,-1 0 0,1-1 0,0 1-1,0 0 1,-1-1 0,1 1 0,-1 0 0,1-1 0,-1-1 0,11-52-844,-4 22 336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172 113 14203,'1'-1'401,"-1"0"1,1 0-1,-1 0 1,1-1-1,-1 1 0,0 0 1,0 0-1,0 0 1,0-1-1,0 1 1,0 0-1,0 0 0,0 0 1,0-1-1,0 1 1,-1-2-1,0 2-332,0 0 0,0 0 0,0 0 0,1 0 0,-1 0 0,0 0 1,0 0-1,0 1 0,0-1 0,0 0 0,-1 1 0,1-1 0,-1 0 0,-1 0-54,0 0 1,1 0-1,-1 1 0,0-1 0,0 1 1,0-1-1,1 1 0,-1 0 0,0 0 1,0 0-1,0 0 0,1 1 1,-1-1-1,0 1 0,-5 1 0,3 0 18,0 1 0,1-1 1,-1 1-1,1 0 0,-1 0 0,1 1 0,-8 7 0,5-3 54,-1 1-1,1 1 1,0-1 0,1 1 0,0 0-1,1 1 1,-5 11 0,8-16-26,1 0-1,-1 0 1,1 0-1,0 1 1,0-1-1,1 0 1,0 1 0,0-1-1,0 0 1,1 1-1,2 8 1,-3-14-39,1 1 0,-1 0 0,1-1 0,0 1 1,0 0-1,0-1 0,0 1 0,0-1 0,0 1 0,0-1 1,0 0-1,0 1 0,1-1 0,-1 0 0,0 0 0,1 0 0,2 2 1,-2-3-3,1 1 1,-1-1 0,0 1-1,1-1 1,-1 0 0,0 0-1,1 0 1,-1 0 0,0 0-1,1 0 1,-1-1 0,0 1-1,1-1 1,-1 0 0,0 0-1,0 1 1,3-3 0,7-3 61,0-1 1,-1-1-1,0 0 1,0 0 0,-1-1-1,0 0 1,0-1-1,-1 0 1,13-19 0,-8 7 105,0 0 1,-1 0-1,-2-1 1,11-30-1,-20 47-147,0 2 4,0-1 1,0 0-1,-1 1 1,1-1 0,-1 0-1,-1 0 1,1 0-1,-1-8 1,-9 44 138,6-11-161,0 29 1,3-42-23,0 0 0,0 0-1,1 0 1,0-1 0,1 1 0,-1 0-1,6 12 1,-6-17-3,0-1-1,0 1 1,0 0-1,0-1 1,0 1-1,0-1 1,0 1-1,1-1 1,-1 0-1,1 1 1,-1-1-1,1 0 1,-1 0-1,1 0 1,0 0 0,-1 0-1,1-1 1,0 1-1,0 0 1,0-1-1,0 1 1,2-1-1,-1 1 14,1-1 0,-1-1 0,0 1-1,0 0 1,1-1 0,-1 0 0,0 1 0,0-1-1,0-1 1,0 1 0,0 0 0,5-3 0,-5 2-92,1-1 0,-1 1 0,1-1 0,-1 0 0,0 0 0,0 0 0,0 0 0,0-1 0,3-6 0,-4 8-81,-1 0 1,0 0-1,0 0 1,0 0-1,-1 0 1,1-1-1,-1 1 0,1 0 1,-1 0-1,1-1 1,-1 1-1,0 0 1,0-1-1,0 1 1,-1-1-1,1 1 1,-2-4-1,-5-9-458,-2 1-192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20156,'-1'-1'1785,"1"2"-1321,0 2-208,7 3 920,3 1-424,4-4-752,2 0-424,4 5-720,0-6 880,-3-2 24,-2 1-192,-2-2-192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6 265 18284,'-1'12'501,"-1"2"170,1 0 0,0 0 0,2 21 1,0-30-540,-1 0 0,2 0 0,-1 0-1,1 0 1,-1 0 0,1 0 0,1 0 0,-1-1 0,1 1 0,-1-1 0,1 0 0,1 0 0,3 5 0,15 13 73,-7-8-134,0 1 1,-2 1-1,21 29 0,-31-40-55,-1-1 0,1 1 0,-1 0 0,0 0 0,0 0 0,0 0 0,-1 0 0,0 1 0,0-1 0,0 0 0,-1 1 0,1-1 0,-1 1 0,-1-1 0,1 0 0,-1 1 0,0-1 0,0 0-1,-3 7 1,3-9 13,0 0-1,0-1 1,0 1-1,-1-1 1,1 0-1,-1 1 0,1-1 1,-1 0-1,0 0 1,0 0-1,0 0 1,0 0-1,-1-1 0,1 1 1,0 0-1,-1-1 1,1 0-1,-1 0 1,-5 2-1,7-3-13,-1 1 1,0-1-1,0 0 1,0 0-1,1 0 1,-1 0-1,0 0 0,0-1 1,0 1-1,1 0 1,-1-1-1,0 0 1,1 1-1,-1-1 0,0 0 1,1 0-1,-1 0 1,1 0-1,-1 0 1,1 0-1,0 0 0,-1 0 1,1-1-1,0 1 1,0 0-1,0-1 1,0 1-1,0-1 0,0 0 1,0 1-1,0-1 1,0-2-1,-2-4 3,0 0 0,1 0 1,0 0-1,1 0 0,0-1 0,0 1 0,0-1 1,1 1-1,0-1 0,1 1 0,0 0 0,1-1 1,-1 1-1,5-12 0,5-10 7,1 1-1,26-44 1,-3 5 8,-21 36 3,18-59 0,-29 79-90,0 0-1,-1-1 1,0 1 0,-1-1 0,-1 1 0,1-1-1,-2 1 1,-2-17 0,2 25-99,1 1-1,-1-1 1,0 1-1,0 0 1,0-1 0,-1 1-1,1 0 1,-1 0-1,0-1 1,0 1-1,0 1 1,0-1 0,0 0-1,-1 0 1,1 1-1,-1 0 1,0-1-1,1 1 1,-1 0 0,0 0-1,0 0 1,-1 1-1,-4-3 1,-6 1-569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 16724,'-4'-9'2412,"3"8"-2263,1 0 1,0 0-1,0 0 1,0 1-1,-1-1 1,1 0-1,0 0 1,-1 0-1,1 1 1,0-1-1,-1 0 1,1 1-1,-1-1 1,0 0-1,1 1 1,-1-1-1,1 1 1,-1-1-1,0 1 0,0-1 1,1 1-1,-1-1 1,0 1-1,-1-1 1,0 16 2560,1 49-1783,2-1 0,16 103 1,-16-157-898,11 61 103,-10-63-134,0 0 0,0 0 1,0 0-1,1 0 0,0-1 0,1 0 1,6 10-1,-10-15 0,1 0 0,0 0 1,-1 0-1,1 0 0,0 0 0,0 0 0,0 0 1,0-1-1,0 1 0,0 0 0,0-1 0,0 1 0,0 0 1,0-1-1,0 1 0,0-1 0,0 0 0,1 1 0,-1-1 1,0 0-1,0 0 0,1 1 0,-1-1 0,1 0 1,0-1-1,0 0 0,-1 1 0,1-1 0,-1 0 0,1 0 1,-1 0-1,0 0 0,1 0 0,-1 0 0,0 0 1,0 0-1,1-1 0,-1 1 0,0 0 0,1-3 1,4-6 18,-1-1 0,0 0 0,7-21 0,-11 27 3,6-12-9,-4 38-58,-1 14-280,-2-29 185,-1-2-57,1 0 0,0 0 0,0 0 1,1 0-1,-1 0 0,1 0 0,0-1 0,0 1 0,0 0 0,0 0 0,1-1 0,-1 1 0,1-1 0,0 1 1,3 3-1,-4-6 107,-1-1 1,1 0-1,-1 1 1,1-1-1,0 0 1,-1 1-1,1-1 1,-1 0-1,1 0 1,0 0-1,-1 0 1,1 0-1,-1 0 1,1 0-1,0 0 1,-1 0-1,1 0 1,-1 0-1,1 0 1,0 0-1,-1 0 1,1 0-1,-1-1 1,1 1-1,0 0 1,-1 0-1,1-1 1,-1 1-1,1 0 1,-1-1-1,1 1 1,-1-1-1,1 1 1,-1-1-1,0 1 1,1-1-1,-1 1 1,0-1-1,1 1 1,-1-1 0,0 1-1,1-1 1,-1 1-1,0-2 1,14-31-2553,-10 18 1871,-1-1 1,0 0-1,-1-1 1,0-24-1,-7-67-248,2 63 903,-1-5 302,1 10 1349,2-69 0,3 103 569,-1 12-1011,1 13-85,-9 82 1875,4-73-2338,1 0 1,1 0-1,6 51 0,-5-76-521,1 0 0,-1 0 1,1 0-1,0 0 0,-1 0 0,2-1 1,-1 1-1,0 0 0,0 0 1,1-1-1,0 1 0,-1-1 0,1 0 1,3 4-1,-3-5-21,-1 0-1,1-1 1,-1 1-1,1 0 1,-1-1 0,1 1-1,0-1 1,-1 0-1,1 1 1,-1-1-1,1 0 1,0 0 0,0 0-1,-1 0 1,1 0-1,0-1 1,-1 1 0,1 0-1,-1-1 1,1 1-1,0-1 1,-1 0 0,1 1-1,-1-1 1,1 0-1,1-1 1,16-11-64,-14 9 9,1 1 0,-1-1 1,1 1-1,0 0 0,0 0 1,10-2-1,-15 4 42,0 1 0,0 0-1,1 0 1,-1 0-1,0 0 1,0 0 0,0 0-1,0 0 1,0 0 0,0 1-1,0-1 1,0 0 0,0 1-1,0-1 1,0 1-1,0-1 1,0 1 0,1 0-1,0 1 0,-1-1-1,0 1 0,1-1 1,-1 1-1,0 0 0,0 0 1,0-1-1,0 1 0,0 0 1,-1 0-1,1 0 0,-1 0 0,1 3 1,0 3 24,0 1 0,0-1 0,-1 1 1,0 0-1,-1-1 0,0 1 0,-3 11 0,3-17-28,1 0 0,-1 0-1,-1 0 1,1 1-1,0-1 1,-1 0 0,0 0-1,0-1 1,-4 6-1,5-7-41,0 0 1,0 0-1,0 0 0,-1 0 0,1 0 0,0-1 0,0 1 0,-1 0 0,1-1 0,-1 1 0,1-1 0,-1 1 0,1-1 0,-1 0 0,1 0 0,0 0 0,-1 0 0,0 0 1,1 0-1,-1 0 0,1 0 0,-3-1 0,2 0-42,0 0 1,-1-1-1,1 1 0,0-1 1,0 1-1,1-1 1,-1 0-1,0 0 0,0 0 1,1 0-1,-1 0 1,1 0-1,0 0 0,0 0 1,-1 0-1,1-1 1,1 1-1,-2-4 0,-4-16-562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22 15403,'-33'39'2864,"16"-19"-1111,-17 25 0,30-39-1487,0 1 1,0-1-1,1 1 1,0 0-1,0 0 0,1 0 1,0 1-1,-2 11 1,4-17-232,0-1 1,-1 1 0,1 0 0,0 0 0,0 0 0,0 0-1,1-1 1,-1 1 0,0 0 0,1 0 0,-1 0 0,1-1 0,0 1-1,-1 0 1,3 2 0,-3-3-18,1-1-1,0 1 1,0 0 0,0 0-1,0-1 1,0 1 0,0 0-1,0-1 1,0 1-1,0-1 1,0 1 0,0-1-1,0 0 1,0 1-1,0-1 1,0 0 0,1 0-1,0 0 1,3 0 8,-1 0 0,1-1 1,-1 0-1,1 0 0,-1 0 1,0 0-1,1-1 0,-1 0 1,0 0-1,5-3 0,11-9 75,-2 0 0,0-2 0,0 0 0,-2-1 1,27-35-1,15-15 178,-39 53-232,-18 13-46,-1 1 1,1 0-1,0 0 1,-1 0-1,1 0 1,-1-1-1,1 1 1,-1 0-1,1 0 1,0 0-1,-1 0 1,1 1-1,-1-1 1,1 0-1,-1 0 1,1 0 0,-1 0-1,1 0 1,0 1-1,-1-1 1,1 1-1,1 1 3,0 0 0,0 1 0,0-1 0,-1 1 0,1-1 0,-1 1 0,0-1 0,0 1 0,2 6 0,1 2 4,-3-8-3,0 0 1,0 0-1,1 0 1,0 0 0,-1 0-1,1 0 1,0 0 0,0 0-1,1-1 1,-1 1-1,0-1 1,5 4 0,-5-5-4,0-1 1,-1 1-1,1 0 0,0-1 1,0 1-1,-1-1 1,1 0-1,0 0 0,0 1 1,0-1-1,-1 0 1,1 0-1,0-1 1,0 1-1,0 0 0,-1-1 1,1 1-1,0-1 1,0 1-1,-1-1 1,1 0-1,0 0 0,-1 0 1,1 0-1,2-2 1,4-3 4,-1 0 0,1-1 0,-1 0 0,9-13-1,-9 12-111,0 0 0,1 0 0,10-9 0,-18 17 68,1 0 0,-1-1-1,1 1 1,-1 0 0,0-1-1,1 1 1,-1 0-1,1 0 1,-1-1 0,1 1-1,-1 0 1,1 0 0,-1 0-1,1 0 1,-1 0 0,0-1-1,1 1 1,-1 0 0,1 0-1,-1 0 1,1 0 0,-1 1-1,1-1 1,-1 0 0,1 0-1,-1 0 1,1 0 0,-1 0-1,1 1 1,-1-1-1,1 0 1,-1 0 0,0 1-1,1-1 1,-1 0 0,1 1-1,-1-1 1,0 0 0,1 1-1,-1-1 1,0 1 0,0-1-1,1 0 1,-1 1 0,0-1-1,0 1 1,1-1 0,-1 1-1,0-1 1,0 1 0,0-1-1,0 1 1,0-1 0,0 1-1,0 0 1,0-1 17,0 1 1,0-1 0,0 0-1,0 1 1,0-1-1,0 1 1,0-1-1,0 0 1,0 1 0,1-1-1,-1 1 1,0-1-1,0 0 1,0 1 0,1-1-1,-1 0 1,0 1-1,0-1 1,1 0-1,-1 1 1,0-1 0,1 0-1,-1 0 1,0 1-1,1-1 1,-1 0 0,0 0-1,1 0 1,-1 1-1,0-1 1,1 0-1,-1 0 1,1 0 0,-1 0-1,0 0 1,1 0-1,-1 0 1,1 0 0,-1 0-1,0 0 1,1 0-1,-1 0 1,1 0-1,-1 0 1,1 0 0,4-5-316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19948,'-6'199'6098,"7"-147"-5801,-2-33-208,0-13-79,1 1 0,0-1 1,0 0-1,0 1 1,1-1-1,-1 0 1,2 0-1,-1 0 0,1 0 1,0 0-1,0 0 1,4 7-1,-6-12-12,1 0 0,0 0 0,0 0 0,0 0 0,0-1 0,0 1 0,0 0 0,0-1 0,0 1-1,1-1 1,-1 1 0,0-1 0,0 1 0,0-1 0,1 0 0,-1 1 0,0-1 0,0 0 0,1 0 0,-1 0 0,0 0 0,0 0 0,1-1 0,-1 1 0,0 0 0,0 0 0,1-1 0,-1 1-1,0-1 1,0 1 0,0-1 0,0 1 0,0-1 0,2-1 0,4-3-13,0 0-1,0 0 1,10-11-1,-14 13 13,14-15-18,-14 13 11,1 0 1,0 1-1,1-1 0,-1 1 0,1 0 1,-1 1-1,8-5 0,-12 8 7,1 0-1,-1 0 1,1 0 0,-1 0-1,0 0 1,1 0 0,-1 0-1,0 1 1,1-1 0,-1 0-1,0 0 1,1 0 0,-1 1-1,0-1 1,1 0 0,-1 0-1,0 1 1,0-1 0,1 0-1,-1 0 1,0 1 0,0-1-1,1 0 1,-1 1 0,0-1-1,0 0 1,0 1 0,0-1-1,0 1 1,0-1 0,1 0-1,-1 1 1,0-1 0,0 0-1,0 1 1,0-1 0,0 1-1,0-1 1,0 0 0,-1 1-1,2 21-324,-1-19 209,0 5-236,0 18-764,0-25 974,0 0-1,1 0 1,-1 0 0,0 0 0,0 0 0,1 0 0,-1 0 0,0 0 0,1 0 0,-1 0 0,1 0 0,-1 0 0,1-1 0,0 1 0,-1 0 0,1 0 0,0 0 0,1 1 0,-1-2 61,-1 0 0,1 0 0,-1 0 1,1 0-1,-1 0 0,1 0 0,-1 1 1,1-1-1,-1 0 0,1 0 0,-1 0 1,1-1-1,-1 1 0,1 0 0,-1 0 1,1 0-1,-1 0 0,1 0 0,-1-1 1,0 1-1,1 0 0,-1 0 0,1-1 1,-1 1-1,1 0 0,-1 0 0,0-1 1,1 1-1,-1-1 0,10-13-1100,-1-4 72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 13707,'-1'2'302,"1"0"0,-1 0 1,1 0-1,-1 0 0,0 0 0,1 0 0,-1 0 1,0 0-1,-2 1 0,-4 12 646,5-8-593,0 0-1,1 0 1,0 0-1,0 0 1,1 0-1,0 12 1,0-17-312,0 0 0,1-1 0,-1 1 0,1 0 0,-1 0 0,1-1 0,-1 1 0,1 0 0,0-1 0,0 1 0,0-1 0,-1 1 0,2-1 0,-1 1 0,0-1 0,0 1 0,0-1 0,1 0 0,-1 0 0,1 0 0,-1 0 0,1 0 0,-1 0 0,1 0 0,-1 0 0,1-1 0,0 1 0,0-1 0,-1 1 0,1-1 0,3 1 0,0-1 10,1 0 0,-1-1 0,0 1 0,1-1 0,-1 0 0,0-1 0,0 1 0,0-1 0,0 0 0,0 0 0,0 0 0,-1-1-1,9-5 1,-11 6-58,1 0-1,0 0 1,0 0-1,-1 0 1,0-1-1,1 1 1,-1-1-1,0 0 0,0 1 1,0-1-1,-1 0 1,1 0-1,0 0 1,-1 0-1,0 0 1,0-1-1,0 1 0,0 0 1,-1 0-1,1-1 1,-1 1-1,0-6 1,0 7-68,0 1 0,-1-1 0,1 0 0,-1 1 0,0-1 0,1 1-1,-1-1 1,0 1 0,0 0 0,0-1 0,0 1 0,0 0 0,0-1 0,0 1 0,-1 0 0,1 0 0,-3-2 0,-26-10-685,13 8 230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61 303 13427,'1'0'80,"-1"0"1,0-1 0,0 1-1,1-1 1,-1 1-1,0-1 1,1 1-1,-1 0 1,0-1-1,0 1 1,0-1-1,0 1 1,0-1 0,1 1-1,-1-1 1,0 1-1,0-1 1,0 1-1,0-1 1,0 1-1,0-1 1,-1 0-1,1 1 1,0 0 0,0-1-1,0 1 1,0-1-1,-1 1 1,1-2-1,-1 2-11,0 1-1,1-1 1,-1 0-1,0 0 1,0 0-1,1 1 1,-1-1-1,0 0 1,1 1-1,-1-1 1,0 1-1,1-1 1,-1 1-1,1-1 1,-1 1-1,1-1 0,-1 1 1,1-1-1,-1 1 1,1 0-1,0-1 1,-1 2-1,-6 9 560,1 0 0,0 0-1,0 1 1,-6 22-1,9-25-395,0 0-1,1 0 0,1-1 0,-1 1 0,2 0 0,-1 0 0,2 16 0,-1-24-210,0 0 1,0 0-1,0 0 0,0 1 1,0-1-1,0 0 0,0 0 1,1 0-1,-1 0 1,0 0-1,1 0 0,-1 0 1,1 0-1,0 0 1,-1 0-1,1 0 0,0 0 1,-1 0-1,1 0 0,0 0 1,0 0-1,0-1 1,0 1-1,0 0 0,0-1 1,0 1-1,0-1 1,0 1-1,0-1 0,0 1 1,0-1-1,0 0 0,0 1 1,0-1-1,0 0 1,1 0-1,-1 0 0,0 0 1,0 0-1,0 0 1,0 0-1,0-1 0,1 1 1,-1 0-1,0 0 0,2-2 1,2 0 18,0-1-1,0 1 1,0-1 0,0 0 0,-1-1-1,1 1 1,-1-1 0,5-5 0,2-5 96,0 0 1,-1-1 0,0 0-1,-1 0 1,-1-1-1,0-1 1,-1 1 0,-1-1-1,6-26 1,-5 10 85,-2 0 0,-1 0 1,-2 0-1,-1-41 1,-1 67-202,0 0 1,-1 1 0,0-1-1,0 0 1,0 1 0,-1-1-1,-2-7 1,4 13-22,0 1 0,-1 0 0,1-1 0,0 1 1,0-1-1,-1 1 0,1-1 0,0 1 0,0-1 0,-1 1 0,1 0 0,0-1 1,-1 1-1,1 0 0,0-1 0,-1 1 0,1 0 0,-1 0 0,1-1 0,-1 1 0,1 0 1,-1 0-1,1 0 0,-1-1 0,-6 9-5,-1 20-21,3-3-245,2 1-1,0-1 1,2 0 0,1 0 0,1 1 0,1-1-1,1 0 1,1 0 0,1 0 0,2 0-1,0-1 1,16 35 0,-11-39-381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26 14851,'-1'-2'178,"-1"1"-1,1-1 1,-1 1 0,1 0-1,-1 0 1,0 0 0,1 0-1,-1 0 1,0 0 0,0 0-1,0 0 1,0 1 0,0-1-1,0 1 1,0-1 0,0 1-1,0 0 1,0 0 0,0 0-1,0 0 1,0 0 0,0 0-1,0 1 1,0-1 0,0 0-1,0 1 1,0 0 0,1 0-1,-1-1 1,0 1 0,0 0-1,0 0 1,1 1 0,-1-1-1,-1 2 1,-2 1-26,1 0 1,0 0-1,0 1 0,0-1 0,1 1 1,-1 0-1,1 0 0,0 0 1,1 1-1,-4 10 0,3-7-70,0 1 0,2-1 0,-2 11 0,3-18-62,-1 0 0,1 0 0,0 0-1,0 0 1,0 0 0,0 0 0,1 0 0,-1 0 0,0 0-1,1 0 1,0 0 0,-1 0 0,1 0 0,0 0-1,0 0 1,0-1 0,0 1 0,0 0 0,1-1 0,2 4-1,-3-5 7,0 1 0,0-1 0,0 1-1,0-1 1,0 1 0,0-1-1,0 0 1,0 0 0,0 1-1,0-1 1,0 0 0,0 0 0,0 0-1,0 0 1,1 0 0,-1-1-1,0 1 1,0 0 0,0 0 0,0-1-1,0 1 1,0-1 0,0 1-1,0-1 1,0 1 0,0-1 0,0 1-1,0-1 1,-1 0 0,1 0-1,0 1 1,0-1 0,-1 0 0,1 0-1,0 0 1,0-1 0,3-4 149,0 1 0,-1-1 1,1 0-1,2-9 1,-2 6-5,-1-1 0,-1 1 0,0 0 1,0-1-1,-1 1 0,0-1 0,0 1 0,-1-1 0,0 1 1,-3-12-1,-2 8-36,5 13-138,0 0 1,-1 0-1,1 0 1,0 0-1,0 0 1,-1 0 0,1 0-1,0 0 1,0 0-1,0 0 1,-1 0-1,1 0 1,0 0-1,0 0 1,-1 0-1,1 0 1,0 0-1,0 0 1,0 0-1,-1 0 1,1 0-1,0 0 1,0 0-1,0 1 1,0-1-1,-1 0 1,1 0-1,0 0 1,0 0-1,0 1 1,0-1-1,0 0 1,-1 0-1,0 2-65,0 1-1,-1-1 1,1 0 0,0 0-1,0 1 1,0-1-1,1 1 1,-2 3-1,1 0-66,0 0 1,1 0-1,0 0 0,-1-1 0,2 1 0,-1 0 0,1 0 0,0 0 0,0-1 0,0 1 0,5 10 0,2-9-202,5-7-90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17852,'-1'-1'126,"0"0"1,0 0-1,0 0 1,0 0-1,0 0 1,0 0 0,0 0-1,0 0 1,1 0-1,-1-1 1,0 1-1,1 0 1,-1 0-1,1-1 1,0 1-1,-1 0 1,1-1-1,0 1 1,0 0 0,-1-1-1,1 1 1,0 0-1,1-1 1,-1 1-1,0 0 1,0-1-1,1 1 1,-1 0-1,0-1 1,1 1-1,-1 0 1,1 0 0,0-1-1,-1 1 1,1 0-1,0 0 1,0 0-1,0 0 1,0 0-1,0 0 1,0 0-1,0 0 1,0 1-1,2-2 1,-1 0-50,0 1 0,1 0-1,-1-1 1,1 1 0,-1 0 0,1 0 0,0 1 0,-1-1-1,1 1 1,0-1 0,-1 1 0,1 0 0,0 0-1,0 0 1,-1 0 0,1 0 0,0 1 0,0-1 0,-1 1-1,1 0 1,4 2 0,-3-1-68,0 1 0,0 0 0,-1 0 0,1 0 1,-1 1-1,0-1 0,0 1 0,0 0 0,0 0 0,-1 0 0,1 0 0,-1 0 0,0 0 1,-1 1-1,1-1 0,-1 1 0,1-1 0,-1 1 0,-1 0 0,1 0 0,-1 7 0,0-4 13,0 0 0,0 0 0,-1 0 0,0 0 0,-1 0 0,0-1 0,0 1 0,-1 0 0,0-1 0,0 1 0,-8 12 0,11-20-23,0 1 1,0-1-1,0 1 0,0 0 1,0-1-1,0 1 0,0-1 1,0 1-1,0-1 0,0 1 1,1-1-1,-1 1 0,0-1 1,0 1-1,0-1 0,1 1 1,-1-1-1,0 1 0,1-1 0,-1 0 1,0 1-1,1-1 0,-1 0 1,0 1-1,1-1 0,-1 0 1,1 1-1,0-1 0,20 15-63,-9-7 31,-3 1 29,1 0-1,-2 1 1,1 0 0,-2 0 0,1 1 0,-1 0-1,-1 0 1,0 1 0,-1-1 0,0 1-1,0 1 1,4 20 0,-8-26 51,1 1 0,-1 0-1,0 0 1,-1 0 0,0 0 0,0 0 0,-1 0-1,0-1 1,0 1 0,-1 0 0,0 0 0,0-1-1,-1 1 1,0-1 0,0 0 0,0 0 0,-1 0-1,-1 0 1,1-1 0,-1 1 0,-11 10 0,13-13 9,-1-1 0,0 0 0,0-1 0,0 1 0,0-1 0,0 1 0,0-1 0,-1 0 0,1-1 0,-10 3 0,2-2 67,-1-1 1,-23 0-1,28-1-141,4 2-686,8 2-90,10 4 622,-11-7 115,1 0-1,-1-1 0,0 1 0,0-1 1,1 0-1,-1 0 0,6-1 1,12-4-365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84 17668,'-8'9'365,"0"0"0,1 1 1,0 0-1,0 1 0,-8 18 0,-19 58 718,28-72-936,1 1 0,1-1 0,0 1 0,1 0 0,1 0 0,0 24 0,2-38-121,0 0-1,0 1 1,0-1-1,1 0 1,-1 0-1,1 0 1,-1 0-1,1 0 0,0 0 1,0 0-1,0 0 1,0 0-1,0 0 1,2 2-1,-2-3-6,0 0 0,0 0-1,0-1 1,0 1 0,1-1 0,-1 1-1,0-1 1,0 1 0,0-1 0,0 0-1,1 1 1,-1-1 0,0 0 0,0 0-1,1 0 1,-1 0 0,0 0 0,0 0-1,1 0 1,-1 0 0,0-1 0,0 1-1,0 0 1,1-1 0,-1 1 0,0-1-1,0 1 1,1-2 0,8-4 91,0 0-1,-1 0 1,0-2 0,0 1 0,0-1 0,-1 0-1,0 0 1,-1-1 0,11-17 0,-2 0 254,-1 0 1,18-43-1,-22 45-114,-2 1 1,-1-1-1,-1-1 0,-1 1 0,5-42 1,-12 47-112,1 19-138,0 0 1,-1 0-1,1 0 0,0 0 1,0 0-1,0 0 0,-1 0 1,1 0-1,0 0 0,0 0 0,0 0 1,-1 0-1,1 0 0,0 0 1,0 1-1,0-1 0,0 0 1,-1 0-1,1 0 0,0 0 1,0 0-1,0 0 0,0 0 0,-1 1 1,1-1-1,0 0 0,0 0 1,0 0-1,0 0 0,0 0 1,0 1-1,0-1 0,-1 0 1,1 0-1,0 0 0,0 1 0,0-1 1,0 0-1,0 0 0,0 0 1,0 1-1,-12 35-7,5-2-89,3 1-1,-2 64 1,6-81-265,1-1 0,1 1 1,0-1-1,1 0 0,1 0 0,1 0 0,11 27 0,-14-39 234,1-1 0,0 0 1,-1 0-1,2 0 0,-1 0 0,0 0 0,1 0 1,4 3-1,10 7-622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2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174 163 16780,'0'-1'88,"0"0"1,0 0 0,0 1 0,0-1-1,-1 0 1,1 0 0,0 1 0,-1-1-1,1 0 1,0 1 0,-1-1 0,1 0-1,-1 1 1,1-1 0,-1 1 0,1-1-1,-1 0 1,0 1 0,1-1 0,-1 1-1,0 0 1,1-1 0,-1 1 0,0 0-1,-1-1 1,0 0 37,-1 1 0,1 0 0,0-1 0,-1 1 0,1 0-1,0 0 1,-1 1 0,-4 0 0,0 0 158,0 2 1,-1-1-1,1 1 1,-12 6-1,12-5-179,0 2 0,0-1 0,0 1 0,1 0 0,-1 0 0,1 1 0,1 0 0,-10 14 0,13-17-106,-1 0 1,1 0-1,0 0 0,0 1 1,0-1-1,1 0 0,0 1 1,-1-1-1,1 1 0,1-1 1,-1 1-1,1 0 0,0-1 1,0 1-1,0-1 0,1 1 1,-1 0-1,3 6 0,-3-10 4,0-1 1,0 1-1,1-1 0,-1 1 0,0-1 0,0 1 1,1-1-1,-1 0 0,0 1 0,1-1 1,-1 1-1,0-1 0,1 0 0,-1 1 0,0-1 1,1 0-1,-1 1 0,1-1 0,-1 0 1,1 0-1,-1 1 0,1-1 0,-1 0 0,1 0 1,-1 0-1,0 0 0,1 0 0,0 0 0,-1 0 1,1 0-1,-1 0 0,1 0 0,-1 0 1,1 0-1,-1 0 0,1 0 0,-1 0 0,1 0 1,-1-1-1,0 1 0,1 0 0,-1 0 1,1-1-1,17-14 217,-4-4 16,-2 0 0,0-1 0,-1 0 0,-1-1 0,-1 0 0,8-29 0,7-14 371,-24 63-594,1 0 1,-1 0-1,1-1 1,0 1-1,-1 0 1,1 0 0,0 0-1,0 0 1,-1 0-1,1 0 1,0 0-1,0 0 1,0 0-1,2-1 1,-2 2-11,-1-1 1,1 1-1,0 0 0,-1 0 1,1 0-1,-1 0 0,1 0 1,0 0-1,-1 0 1,1 0-1,0 0 0,-1 0 1,1 0-1,-1 1 0,1-1 1,-1 0-1,1 0 0,0 1 1,-1-1-1,1 0 0,-1 1 1,2 0-1,2 3-11,0 0 1,0 1-1,0 0 0,-1-1 0,5 9 1,8 9-30,-15-20 32,1 0 0,0-1 0,0 1 0,-1-1 0,1 1 0,0-1 1,0 0-1,1 1 0,-1-1 0,0 0 0,0 0 0,1-1 0,-1 1 0,0 0 0,1-1 0,-1 0 0,0 1 0,1-1 0,-1 0 0,1 0 0,-1 0 0,0-1 0,1 1 1,-1 0-1,1-1 0,-1 0 0,0 1 0,4-3 0,4-2-10,-1-1 0,0 0 0,-1-1 0,0 0 0,11-11 0,-12 11 13,0 0-1,1 0 1,14-9-1,-21 16 6,-1-1 0,1 1 0,0 0-1,-1 0 1,1-1 0,-1 1-1,1 0 1,0 0 0,-1 0 0,1 0-1,-1 0 1,1 0 0,0 0 0,-1 0-1,1 0 1,-1 0 0,1 0-1,0 0 1,-1 0 0,1 1 0,-1-1-1,1 0 1,-1 0 0,1 1 0,0-1-1,-1 0 1,1 1 0,-1-1-1,1 0 1,-1 1 0,0-1 0,1 1-1,-1-1 1,1 1 0,-1-1 0,0 1-1,1-1 1,-1 1 0,0-1-1,0 1 1,0 0 0,1-1 0,-1 1-1,0-1 1,0 1 0,0 0 0,0-1-1,0 1 1,0 0 0,2 41 168,-2-29-104,6 5 35,-6-18-99,0 0 0,0 0 1,0 0-1,1 0 0,-1 1 1,0-1-1,0 0 0,1 0 1,-1 0-1,0 0 0,0 0 1,1 0-1,-1 0 0,0 0 0,1 0 1,-1 0-1,0 0 0,0 0 1,1 0-1,-1 0 0,0 0 1,0 0-1,1 0 0,-1 0 1,0 0-1,0 0 0,1 0 0,-1 0 1,0-1-1,0 1 0,1 0 1,-1 0-1,0-1 0,21-25 114,3-16-24,-20 31-60,1 2 0,1-1 0,0 0-1,14-16 1,-20 26-31,0-1 0,1 1-1,-1 0 1,0 0 0,0-1-1,0 1 1,1 0-1,-1 0 1,0 0 0,0-1-1,1 1 1,-1 0 0,0 0-1,0 0 1,1 0 0,-1-1-1,0 1 1,1 0 0,-1 0-1,0 0 1,1 0 0,-1 0-1,0 0 1,1 0 0,-1 0-1,0 0 1,1 0 0,-1 0-1,0 0 1,0 0 0,1 0-1,-1 0 1,0 1 0,1-1-1,-1 0 1,0 0 0,1 0-1,-1 1 1,6 13-272,-4 28-1071,-2-35 815,0 19-313,0-24 299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8 499 13683,'-1'4'516,"-1"1"-2,1 0 0,0 0 1,0 0-1,0 0 0,1 0 1,0 0-1,0 8 0,2-15-47,1 0 0,-1 0 0,0 0-1,0 0 1,0-1 0,0 1 0,0-1-1,1-3 1,19-35 842,-2-1 0,19-60 1,19-93 105,-43 130-1066,6-17 92,-18 128-351,-2 76-169,-1-11-1097,15 114 1,-13-201 181,-3-23 342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17460,'3'51'5294,"7"0"-3334,-4-30-2417,1 0 1,1 0-1,0-1 1,2 0 0,15 23-1,-12-30-2338,-10-14 770,-6-9 991,-7-5-180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9:3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14547,'-6'5'1784,"3"0"-1095,3 0-177,4-1 1048,5-3-392,7-1-167,5-4-233,1-5-96,4-2-96,1-2-80,2-1-584,-4-2-392,4 3 480,-3 2-88,-6 1-120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11819,'-1'8'169,"3"8"3056,3-15-1408,6-8-780,0-5-498,-1 0 0,0-1 0,0 0 0,11-22 0,-6 12-212,50-89 228,85-197 0,-163 345-498,2 1 0,1 1 0,-5 44 0,14-76-51,-7 46 46,-2 53-1,9-82-413,1 0 0,1 0-1,2 0 1,9 42-1,-8-41-214,-2-14 138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2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15971,'0'0'38,"-1"0"0,1 0-1,0 0 1,0 0 0,0 0 0,0 0-1,0 0 1,0-1 0,0 1-1,0 0 1,0 0 0,-1 0-1,1 0 1,0 0 0,0 0 0,0 0-1,0 0 1,0 0 0,0 0-1,0 1 1,0-1 0,0 0-1,-1 0 1,1 0 0,0 0-1,0 0 1,0 0 0,0 0 0,0 0-1,0 0 1,0 0 0,0 0-1,0 0 1,0 0 0,0 0-1,0 0 1,-1 0 0,1 1-1,0-1 1,0 0 0,0 0 0,0 0-1,0 0 1,0 0 0,0 0-1,0 0 1,0 0 0,0 0-1,0 1 1,0-1 0,0 0 0,0 0-1,0 0 1,0 0 0,0 0-1,0 0 1,-1 12 643,0 12 258,6 52 271,3 1 0,29 124 0,-33-184-1121,1 0 0,1 0-1,8 18 1,-14-34-72,0-1-1,1 1 1,-1 0 0,0 0 0,1-1-1,-1 1 1,1 0 0,-1-1-1,1 1 1,0 0 0,-1-1 0,1 1-1,0-1 1,-1 1 0,1-1-1,0 1 1,1 0 0,-2-1-3,1 0 0,-1 0 0,1 0 0,-1 0 0,0-1 0,1 1 0,-1 0 0,0 0 0,1 0 0,-1 0 0,1-1 0,-1 1 0,0 0 0,0 0 0,1 0 0,-1-1 0,0 1 0,1 0 0,-1-1 0,0 1 0,0 0 0,1-1 0,-1 1 1,0 0-1,0-1 0,2-3 79,0 0 1,-1 0-1,0 0 1,0 0-1,1-8 1,1-25 257,-1 0 0,-2-1-1,-6-44 1,-25-110 25,9 65-343,22 124-36,-1 0-1,1 0 1,-1-1-1,1 1 0,0 0 1,0 0-1,1 0 1,-1 0-1,1-1 1,0 1-1,-1 0 0,4-5 1,-2 4-8,1 0 0,0 1 1,-1-1-1,2 1 0,-1-1 1,0 1-1,1 0 0,5-3 1,50-33-14,115-57 0,-105 61 49,14-8 5,128-71 56,-209 112-74,0 1 0,-1 0-1,1 0 1,0 0 0,0 0 0,0 0-1,0 0 1,0 0 0,0 1 0,0-1-1,0 1 1,4-1 0,-5 2-1,0-1-1,0 1 1,0 0 0,0 0 0,0 0 0,0 0 0,0 0 0,-1 0 0,1 0-1,0 0 1,-1 0 0,1 0 0,-1 0 0,1 0 0,-1 0 0,1 0-1,-1 0 1,0 1 0,0-1 0,1 0 0,-1 0 0,0 0 0,0 2-1,8 48 19,-4-20-278,1-1 0,2 1 0,16 45-1,-16-64-328,-3-11 599,-2-8-197,-2-6-190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20 16652,'-2'-2'123,"1"0"1,-1 1 0,0-1 0,0 0 0,0 1 0,0 0 0,0 0 0,0-1 0,0 1 0,0 1 0,-1-1 0,1 0-1,0 0 1,-1 1 0,1-1 0,0 1 0,-1 0 0,1 0 0,0 0 0,-1 0 0,1 0 0,-1 0 0,1 1 0,0-1-1,-1 1 1,1-1 0,0 1 0,0 0 0,-1 0 0,1 0 0,0 0 0,0 1 0,0-1 0,0 0 0,0 1 0,-2 2-1,-2 3-6,1-1-1,-1 2 0,1-1 0,0 1 0,1-1 1,0 1-1,0 0 0,-4 15 0,-1 5 3,2 0-1,-5 36 1,10-50-50,0 0 1,2 1-1,-1-1 1,2 1-1,0-1 0,5 22 1,-6-35-55,0 0 0,0-1 1,0 1-1,0 0 0,1 0 0,-1 0 1,0 0-1,1 0 0,-1 0 1,1 0-1,-1-1 0,1 1 1,-1 0-1,1 0 0,0-1 1,-1 1-1,1 0 0,0-1 0,0 1 1,-1-1-1,1 1 0,1 0 1,-1-1 10,0 0-1,0 0 1,0 0 0,0 0 0,-1 0 0,1 0-1,0-1 1,0 1 0,0 0 0,0 0 0,0-1 0,0 1-1,-1 0 1,1-1 0,0 1 0,0-1 0,0 1 0,0-2-1,4-2 136,0-1 0,0 1 0,-1-1 0,8-11 0,-1-3 105,0 0 1,-1 0-1,-1-1 1,-1 0 0,0-1-1,-2 0 1,0 0 0,-2 0-1,0-1 1,-1 1-1,-1-25 1,-2 45-281,0 0 0,0 0 0,0 0-1,0 0 1,0 0 0,0 0 0,0 0 0,-1-1 0,1 1 0,0 0-1,-1 0 1,1 0 0,-1 0 0,1 0 0,-1 0 0,1 0-1,-1 0 1,0 1 0,1-1 0,-2-1 0,1 2-43,1 0 0,-1 0 0,1 0 0,-1 0 0,1 1-1,-1-1 1,1 0 0,-1 0 0,1 0 0,0 1 0,-1-1 0,1 0 0,-1 0 0,1 1 0,-1-1 0,1 0 0,0 1-1,-1-1 1,1 1 0,0-1 0,0 0 0,-1 1 0,1-1 0,0 1 0,0-1 0,-1 1 0,1-1 0,0 1 0,0-1 0,0 1-1,0-1 1,0 1 0,0-1 0,0 1 0,0-1 0,0 1 0,0-1 0,0 2 0,-1 3-404,1 0 0,0 0 0,0 1 1,0-1-1,1 8 0,4 1-472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11202,'9'36'1441,"-5"7"-705,-1 0-328,-3-2 1632,0-4-1319,3-4-369,0-3-208,0-14-320,2-1 224,0-21-144,0-10-40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16756,'-2'0'120,"1"1"-1,0-1 1,-1 1 0,1-1 0,-1 1 0,1-1 0,0 1 0,0 0 0,-1 0 0,1-1 0,0 1 0,0 0 0,0 0 0,0 0 0,0 1 0,0-1 0,0 0 0,0 0 0,1 0 0,-1 1 0,0 0 0,-14 32 880,14-32-887,-1 4 21,0 1-1,0 0 1,0-1-1,1 1 0,0 0 1,-1 9-1,2-15-114,0 0 0,0 0-1,1 0 1,-1 0 0,0 0 0,0 0-1,0 0 1,1-1 0,-1 1 0,0 0-1,1 0 1,-1 0 0,1-1 0,-1 1-1,1 0 1,-1 0 0,1-1 0,0 1-1,-1 0 1,1-1 0,0 1 0,0 0-1,1-1 3,0 1 0,0-1 0,-1 1 0,1-1 0,0 0-1,0 0 1,0 0 0,-1 0 0,1 0 0,0 0 0,0-1-1,0 1 1,-1 0 0,1-1 0,0 0 0,1 0-1,10-5 93,0-1 0,0 0 0,-1-1-1,0 0 1,0-1 0,-1-1-1,14-14 1,-19 18-13,-6 6-92,0 0 0,1-1 1,-1 1-1,0 0 0,0 0 0,1-1 0,-1 1 1,0 0-1,0 0 0,1-1 0,-1 1 0,0 0 1,1 0-1,-1 0 0,0 0 0,1-1 0,-1 1 1,0 0-1,1 0 0,-1 0 0,0 0 0,1 0 0,-1 0 1,1 0-1,-1 0 0,0 0 0,1 0 0,-1 0 1,0 0-1,1 0 0,-1 0 0,0 0 0,1 1 1,-1-1-1,0 0 0,1 0 0,-1 0 0,0 0 1,1 1-1,-1-1 0,0 0 0,0 0 0,1 1 1,-1-1-1,0 0 0,0 0 0,1 1 0,-1-1 1,0 0-1,0 1 0,0-1 0,0 0 0,1 1 1,-1-1-1,0 0 0,0 1 0,0-1 0,0 1 1,0-1-1,0 0 0,0 1 0,0-1 0,0 1 1,1 31 104,-1-25-56,1 20 193,2 0 0,0-1 0,12 44 0,-16-69-194,1 0 0,0 0 0,0 0 0,0 0 0,-1 0 0,1 0 1,0 0-1,-1 0 0,1 0 0,-1 0 0,1-1 0,-1 1 0,1 0 0,-1 0 0,0 0 0,1-1 0,-1 1 0,0 0 1,0-1-1,0 1 0,1-1 0,-1 1 0,0-1 0,0 1 0,0-1 0,-1 1 0,-33 14 416,25-10-294,-17 6 45,18-8-464,1 1 0,-1 0 0,1 0-1,-1 1 1,1-1 0,-12 11 0,34-22-2799,-1-7 2212,5-4-155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18396,'16'20'2152,"-5"5"-1415,-4 5-353,2 3 1168,-2 3-608,0-2-280,0-3-632,1-2-272,-1-10-632,1-5-304,-3-11 904,-4-6-232,8-8-192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14915,'14'8'3423,"-8"-5"-2809,0 0 0,0 0 0,0 0 0,7 1 0,-11-4-538,0 1 0,0-1 0,0 0 0,1 1 0,-1-1 0,0-1 0,0 1 0,0 0 0,0 0 0,0-1 0,1 1 0,-1-1 0,0 0 0,0 1 0,0-1 0,3-2 0,-5 3-63,0 0 0,0 0 0,0 0 0,1 0 0,-1 0 0,0 0 0,0 0 0,1 0 0,-1 0 1,0 0-1,0 0 0,0 0 0,1 0 0,-1 0 0,0 0 0,0 0 0,0 0 0,1 0 0,-1 0 1,0 1-1,0-1 0,0 0 0,1 0 0,-1 0 0,0 0 0,0 0 0,0 1 0,0-1 1,0 0-1,1 0 0,-1 0 0,0 1 0,0-1 0,0 0 0,0 0 0,0 0 0,0 1 0,0-1 1,0 0-1,0 0 0,0 0 0,0 1 0,0-1 0,0 0 0,0 0 0,0 1 0,0-1 0,0 0 1,1 17 113,-1-13-42,-6 141 643,2-107-972,2 0 0,5 76 0,1-102-1791,-4-25 684,-5-3 471</inkml:trace>
  <inkml:trace contextRef="#ctx0" brushRef="#br0" timeOffset="1">23 254 12579,'-1'-3'1600,"1"0"-920,2 2-40,6-2 1025,4-3-441,4 0-128,6-1-248,4-3-240,5 0-608,-2-1 353,-5 3-241,-4 1-128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10962,'-16'-11'2518,"10"7"2334,13 13-1965,56 60-1983,2-4 0,89 69 0,-87-77-714,305 254 658,-339-286-736,0 0 0,2-3 0,1-1 0,1-1 0,52 19 0,-79-35-161,-4-2 63,0 0 0,1 0-1,-1 1 1,7 4 0,-12-6-55,0-1 1,-1 1-1,1-1 0,0 1 1,0-1-1,-1 1 1,1 0-1,0-1 1,-1 1-1,1 0 1,-1 0-1,1-1 1,-1 1-1,1 0 1,-1 0-1,1 0 0,-1 0 1,0 0-1,1-1 1,-1 1-1,0 0 1,0 0-1,0 0 1,0 0-1,0 0 1,0 0-1,0 0 0,0 0 1,0 0-1,0 0 1,-1 0-1,1 0 1,0 0-1,0-1 1,-2 3-1,-1 3-370,-1 1 0,0-1 0,0 0 0,0-1 1,-1 1-1,0-1 0,-11 10 0,1-7-339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17900,'1'9'286,"0"1"0,1 0 0,0-1 1,0 0-1,1 1 0,0-1 0,1 0 0,0 0 0,0-1 1,1 1-1,0-1 0,1 0 0,7 8 0,0 0-71,2 0-1,0-1 0,1-1 0,34 24 0,-43-33-155,0 0 1,0-1-1,0 0 1,1-1-1,0 0 0,-1 0 1,1 0-1,0-1 1,1-1-1,-1 1 1,13 0-1,-15-2 12,0-1 1,0 0-1,0 0 1,-1 0-1,1-1 1,0 1-1,-1-1 1,1-1-1,-1 1 0,1-1 1,-1 0-1,0 0 1,0-1-1,-1 1 1,1-1-1,-1 0 1,5-5-1,2-4 89,1-2 1,-2 0-1,0 0 1,0-1-1,-2 0 1,0 0-1,-1-1 1,9-32-1,-8 20-55,-2 1-1,-1-1 1,-1-1 0,-1-51-1,-3 73-131,1 2-39,-1 0 0,0 0 0,-1 0 0,0 0 0,0 0 0,0 1 0,0-1 0,-1 0 0,-3-8 0,4 13 14,1 1-1,0 0 0,0-1 0,0 1 1,-1 0-1,1 0 0,0-1 0,-1 1 1,1 0-1,0 0 0,-1-1 0,1 1 1,0 0-1,-1 0 0,1 0 0,0-1 1,-1 1-1,1 0 0,0 0 0,-1 0 1,1 0-1,-1 0 0,1 0 0,0 0 1,-1 0-1,1 0 0,-1 0 0,1 0 1,0 0-1,-1 0 0,1 0 1,-1 0-1,1 1 0,0-1 0,-1 0 1,1 0-1,0 0 0,-1 1 0,1-1 1,0 0-1,-1 0 0,1 1 0,0-1 1,0 0-1,-1 0 0,1 1 0,0-1 1,0 0-1,-1 1 0,1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22 158 17060,'-17'14'1760,"12"-4"-1240,14-9-112,8-5 680,18-14-375,8-5-81,11-5-80,8-2-160,2 3-216,-1 3-176,-10 6-472,-5 8-248,-15 9 128,-6 10 368,-24 2-193,-10 5-159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15283,'3'22'1393,"8"-12"-729,7-6-176,12-10 520,10-8-104,10-7-200,7-5-216,2-4-640,-2 3-1392,4 6 1408,-4 7-280,-8 6-224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84 15235,'-5'0'222,"-1"1"-1,1 0 1,0 0-1,0 0 1,0 1-1,0 0 1,0 0-1,1 0 0,-1 0 1,0 1-1,1 0 1,0 0-1,0 0 1,0 0-1,0 1 1,0-1-1,0 1 1,1 0-1,0 0 1,0 1-1,-3 5 1,-3 4 179,1 1 1,1 0-1,1 0 1,0 1-1,-5 24 1,5-17 118,-2 36 0,7-50-400,0-1 0,1 0-1,0 0 1,1 0 0,0 0-1,0 0 1,5 16 0,-5-23-94,-1 0 0,0 1 0,1-1 0,-1 0 0,1 0 1,0 0-1,0 0 0,-1 0 0,1 0 0,0 0 0,0 0 1,0 0-1,0 0 0,0 0 0,0 0 0,0 0 0,0-1 1,0 1-1,0 0 0,1-1 0,-1 1 0,0-1 0,0 0 1,1 1-1,-1-1 0,0 0 0,1 0 0,-1 0 0,0 1 1,1-1-1,-1-1 0,0 1 0,1 0 0,-1 0 1,0 0-1,0-1 0,1 1 0,-1-1 0,2 0 0,3-2 54,-1 0-1,1 0 0,-1 0 0,0-1 0,0 0 1,0 0-1,4-5 0,8-11 107,-1 0 1,-1-1-1,-2-1 0,0 0 1,-1-1-1,-1 0 1,-1-1-1,-1 0 0,-1-1 1,-2 0-1,7-45 0,-12 67-170,1-45 180,-2 46-188,0 0 0,0 0 0,-1 0 0,1 0 0,0 0 0,-1 1 0,1-1 0,-1 0-1,0 0 1,1 0 0,-1 0 0,0 0 0,0 1 0,0-1 0,-1 0 0,1 1 0,0-1 0,0 1 0,-3-2 0,4 2-7,-1 1 1,0 0-1,1-1 0,-1 1 0,0 0 0,1 0 0,-1-1 1,0 1-1,0 0 0,1 0 0,-1 0 0,0 0 1,1 0-1,-1 0 0,0 0 0,0 0 0,1 0 1,-1 0-1,0 1 0,0-1 0,1 0 0,-1 0 1,0 1-1,1-1 0,-2 1 0,1 0-12,-1 0 0,0 1 0,1-1-1,-1 1 1,1 0 0,0-1 0,-1 1 0,-1 3 0,-1 3-124,1 0 0,-1 0 1,-2 11-1,4-11-85,0-1 0,0 1 0,0-1-1,1 1 1,1 0 0,-1 0 0,1 0 0,1-1 0,-1 1 0,1 0-1,0 0 1,4 11 0,4-2-459</inkml:trace>
  <inkml:trace contextRef="#ctx0" brushRef="#br0" timeOffset="1">407 323 15955,'13'49'1977,"-6"-3"-1249,1-3-344,2-3 1400,3-8-1215,2-7-345,2-10-664,1-7 448,-5-14-128,2-5-145,3-10-111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18580,'-2'-1'116,"0"1"0,0 0-1,0 0 1,0 0 0,0 1 0,0-1 0,0 0 0,0 1-1,0-1 1,0 1 0,0 0 0,1-1 0,-1 1-1,0 0 1,0 0 0,1 0 0,-1 1 0,1-1-1,-1 0 1,1 1 0,-1-1 0,1 0 0,0 1 0,-1 0-1,0 2 1,-4 4 189,1 0-1,0 1 0,-7 16 1,8-15-173,1-1 1,1 1-1,0 0 1,0-1-1,-1 19 0,3-25-109,0-1-1,0 0 1,1 0-1,-1 1 1,0-1-1,1 0 1,-1 1-1,1-1 1,0 0-1,0 0 1,0 0-1,0 0 1,2 3-1,-2-4-3,0 0-1,0 0 0,0 0 1,0 0-1,1-1 0,-1 1 1,0 0-1,0-1 0,1 1 1,-1-1-1,0 0 0,1 1 1,-1-1-1,0 0 0,1 0 0,-1 0 1,0 0-1,1 0 0,-1 0 1,1 0-1,-1 0 0,0 0 1,1-1-1,-1 1 0,2-1 1,3-2 21,1 1 1,0-1 0,-1-1 0,0 1 0,0-1 0,0 0-1,0-1 1,-1 1 0,0-1 0,8-9 0,4-6 133,21-32 0,-42 59-150,1-1 0,1 2 0,0-1 0,0 0 0,-2 15 0,-4 48 5,6-54-21,1 1 0,1 0 0,1 0-1,4 26 1,-4-40-2,-1 1 0,1-1 0,0 0 0,0 1 0,1-1 0,-1 0 0,0 0 0,1 1 0,0-1 0,0 0 0,0-1 0,0 1 0,0 0 0,1-1 0,-1 1 0,1-1 0,0 0 0,-1 1 1,1-1-1,0-1 0,0 1 0,1 0 0,-1-1 0,0 0 0,0 1 0,1-1 0,-1 0 0,7 0 0,2 0 19,0-2 1,0 1 0,1-1-1,11-3 1,-15 2 23,1 0 1,-1 1-1,1 0 0,0 1 1,-1 0-1,20 3 0,-29-3-39,1 0 0,-1 0 1,1 0-1,-1 0 0,1 0 0,-1 0 0,1 0 0,-1 0 0,1 0 0,-1 0 1,1 0-1,-1 1 0,1-1 0,-1 0 0,0 0 0,1 0 0,-1 1 0,1-1 1,-1 0-1,0 1 0,1-1 0,-1 0 0,0 1 0,1-1 0,-1 1 0,0-1 1,0 0-1,1 1 0,-1-1 0,0 1 0,0-1 0,0 1 0,0-1 0,1 1 1,-1-1-1,0 1 0,0-1 0,0 1 0,0-1 0,0 0 0,0 1 0,0-1 1,0 1-1,0-1 0,-1 1 0,1-1 0,0 1 0,0-1 0,0 1 0,-1-1 1,1 1-1,0-1 0,0 0 0,-1 1 0,1-1 0,-1 1 0,-1 2 61,-1-1-1,1 1 1,-1-1-1,0 1 1,0-1 0,-4 2-1,-31 15 679,-60 21 0,12-5-920,69-27-2379,24-13 1967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68 17788,'-1'-1'128,"0"-1"0,1 1 0,-1 0 0,0-1 0,0 1 0,0 0 1,0 0-1,0 0 0,0 0 0,0-1 0,0 1 0,0 1 0,-1-1 0,1 0 0,0 0 1,-1 0-1,1 1 0,0-1 0,-1 1 0,1-1 0,-1 1 0,1-1 0,-1 1 0,1 0 1,-1 0-1,1 0 0,-1 0 0,1 0 0,-4 0 0,4 1-47,-1 0 0,1-1 0,-1 1 0,1 0 0,0 0-1,-1 0 1,1 0 0,0 0 0,0 0 0,0 1 0,0-1 0,0 0 0,0 0 0,0 1 0,0-1-1,0 1 1,1-1 0,-1 1 0,0-1 0,1 1 0,-1-1 0,1 1 0,0 0 0,0-1 0,-1 1-1,1 0 1,0-1 0,1 3 0,-1 4-59,0 0-1,1-1 1,0 1 0,0 0-1,1 0 1,0-1-1,1 1 1,0-1-1,0 0 1,0 0 0,1 0-1,0 0 1,0 0-1,1-1 1,7 9 0,4 1 45,1-1 0,0-1 0,1 0 0,24 12 1,-26-16-2,0 1 0,-1 1 0,0 0 0,-1 1 1,0 1-1,20 24 0,-30-33-44,-1 1 0,1-1 0,-1 0 0,0 1 0,-1 0 0,1 0 0,-1-1 0,0 1 0,-1 1 0,1-1 0,-1 0 0,-1 0 0,1 0 0,-1 1 0,0-1 0,0 0 0,-1 0 0,1 1 0,-2-1 0,1 0 0,-1 0 0,0 0 0,0 0 0,-3 7 0,2-8 3,0 0-1,-1 0 0,1 0 1,-1 0-1,0-1 1,0 0-1,-1 0 0,1 0 1,-1 0-1,0 0 1,0-1-1,0 0 0,0 0 1,0-1-1,-1 1 1,1-1-1,-12 3 0,14-5-16,-1 1-1,1 0 0,-1-1 1,1 0-1,-1 0 0,1 0 0,-1 0 1,1-1-1,-1 1 0,1-1 1,0 0-1,-1 0 0,1 0 1,0 0-1,0 0 0,-1-1 0,1 0 1,0 0-1,0 0 0,1 0 1,-1 0-1,0 0 0,1-1 1,-1 1-1,1-1 0,0 0 0,0 1 1,0-1-1,0 0 0,-3-7 1,2 0-6,-1 1 1,2-2-1,-1 1 1,1 0-1,1-1 0,0 1 1,0 0-1,1-1 1,1 1-1,-1-1 1,5-17-1,1-1 8,1 1 1,22-53-1,57-90 94,-70 144-70,-12 20-13,-1 1 0,0-1 0,0 0-1,0 1 1,-1-1 0,0-1 0,2-8 0,-4 14-14,0 1 1,0-1-1,0 1 1,0-1-1,0 0 1,-1 1-1,1-1 1,0 1-1,-1-1 1,1 1-1,-1 0 1,0-1-1,1 1 1,-1-1-1,0 1 1,-1-2-1,0 2 1,1-1 1,-1 1-1,0 0 0,0-1 0,0 1 1,0 0-1,0 0 0,0 0 0,0 1 1,0-1-1,0 0 0,0 1 0,0 0 1,-4-1-1,-4 0-50,1 1 0,0 0 1,-1 1-1,1 0 0,0 0 0,0 1 1,0 0-1,0 0 0,0 1 0,0 0 1,-13 8-1,9-4-274,0 1-1,0 1 1,1 0 0,0 1-1,0 0 1,-12 15 0,9-6-246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16500,'3'-6'1400,"-3"9"-1000,-2 1-200,-8 20 1072,-4 8-848,1 5-280,2 5-32,4-1-184,2-1-120,5-5-192,5-7-136,6-10-176,0-13 512,5-12-96,0-9-136,3-15 32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15387,'-6'18'1841,"-2"5"-1225,-7 4-248,5 3 1120,-1 1-784,5 2-96,5-4-415,5-2-281,7-4-449,2-6-183,3-14 544,0-3-120,-2-11-168</inkml:trace>
  <inkml:trace contextRef="#ctx0" brushRef="#br0" timeOffset="1">8 298 14555,'-8'21'1608,"8"-10"-807,6-2-225,11-9 1336,11-2-696,12-9-247,7-4-105,6-2-232,3-1-136,0-1-456,-2 0-392,-9 2 1440,-7 3-1064,-10 2-24,-7 4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88 107 16668,'0'-5'258,"1"-1"1,-1 0-1,0 1 1,0-1 0,-1 0-1,1 1 1,-1-1 0,-1 0-1,1 1 1,-1 0 0,0-1-1,0 1 1,-1 0 0,1 0-1,-1 0 1,-5-7 0,7 11-208,1 1 0,-1-1 0,1 1 0,-1-1 0,0 1 0,1-1 0,-1 1 1,0-1-1,1 1 0,-1-1 0,0 1 0,1 0 0,-1-1 0,0 1 0,0 0 1,1 0-1,-1 0 0,0 0 0,0 0 0,0-1 0,1 1 0,-1 1 0,0-1 1,0 0-1,1 0 0,-2 0 0,1 1 8,-1 0 0,1-1 0,0 1 0,0 0 0,0 0 0,0 0 0,0 0 0,0 0 0,0 0 0,0 1 0,0-1 0,1 0 0,-2 2 0,-1 4 160,0 1-1,0 0 1,-3 14-1,2 0 8,1 0 0,1 0-1,0 0 1,2 0 0,1 0-1,0 0 1,6 27 0,-6-46-198,0 1 1,0 0-1,0 0 0,1-1 0,-1 1 1,1-1-1,0 1 0,0-1 1,0 0-1,5 6 0,-6-8-23,0 0 0,0 0-1,0 0 1,1-1 0,-1 1-1,0 0 1,1 0 0,-1-1 0,1 1-1,-1-1 1,1 1 0,-1-1-1,1 0 1,-1 0 0,1 1-1,-1-1 1,1 0 0,-1 0-1,1 0 1,-1-1 0,1 1-1,-1 0 1,1-1 0,-1 1 0,1-1-1,-1 1 1,1-1 0,-1 1-1,2-2 1,4-2-3,-1-1-1,0 1 1,0-1 0,0 0-1,-1-1 1,0 1 0,0-1-1,8-11 1,28-57-58,-33 59 38,-8 14 14,0 1 0,1-1-1,-1 1 1,0-1 0,0 1 0,1-1-1,-1 1 1,0-1 0,0 1-1,1-1 1,-1 1 0,0 0-1,1-1 1,-1 1 0,1 0 0,-1-1-1,0 1 1,1 0 0,-1 0-1,1-1 1,-1 1 0,2 0-1,2 8-63,-2 30-4,-1-28 59,3 43 15,16 77 0,-13-103 97,0 0 0,2-1 0,0 1 0,21 37 0,-30-63-91,0-1 0,1 0-1,-1 0 1,0 0 0,0 0 0,0 0 0,0 0-1,0 1 1,0-1 0,0 0 0,0 0-1,1 0 1,-1 0 0,0 0 0,0 1 0,0-1-1,0 0 1,0 0 0,0 0 0,0 0 0,0 1-1,0-1 1,0 0 0,0 0 0,0 0-1,0 0 1,0 1 0,0-1 0,-1 0 0,1 0-1,0 0 1,0 0 0,0 1 0,0-1 0,0 0-1,0 0 1,0 0 0,0 0 0,-1 0-1,1 0 1,0 1 0,0-1 0,0 0 0,0 0-1,0 0 1,0 0 0,-1 0 0,1 0 0,0 0-1,0 0 1,0 0 0,0 0 0,-1 0 0,1 0-1,0 0 1,0 0 0,0 0 0,0 0-1,-1 0 1,1 0 0,-12-2 192,11 2-160,-25-6 456,-44-4 0,62 9-459,0 1 1,0 0-1,0 0 0,0 1 1,0-1-1,1 2 0,-1-1 1,0 1-1,0 1 0,-7 3 1,12-5-56,1 0 0,0 1-1,0 0 1,0-1 0,0 1 0,0 0 0,0 0 0,0 0 0,1 0-1,-1 0 1,-1 4 0,2-5-40,0 0 0,1 0 0,0 0 0,-1 0 0,1 0 0,-1 1 0,1-1 0,0 0 0,0 0 0,0 0 0,0 0 0,0 1 0,0-1 0,0 0 0,0 0 0,0 0 0,0 0 0,1 1 0,-1-1 0,0 0 0,1 0 0,-1 0 0,1 0 0,-1 0 0,1 0 0,0 0-1,-1 0 1,3 1 0,-3-1-29,1-1-1,-1 1 1,1-1-1,0 0 1,-1 1-1,1-1 0,0 0 1,-1 1-1,1-1 1,0 0-1,-1 0 1,1 0-1,0 0 1,0 0-1,-1 0 0,1 0 1,0 0-1,0 0 1,-1 0-1,1 0 1,0 0-1,-1 0 0,1 0 1,0-1-1,-1 1 1,1 0-1,0-1 1,-1 1-1,1 0 0,0-1 1,-1 1-1,1-1 1,0 0-1,19-21-1188,-6-1 366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3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16195,'10'-1'1625,"11"-5"-865,6 2-280,12-2 680,6 2-175,8 1-369,4 0-280,0 3-728,-4 1 512,-3-1-264,-7-7-88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20052,'-3'-1'1681,"0"-1"-1201,-3 2-440,3 0 1544,0 2-2464,3 2 744,0-1-144,0-2-136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14035,'0'26'3382,"-8"39"-2310,-21 240 961,29-304-2016,0 0 1,0 1 0,0-1-1,-1 0 1,1 1-1,1-1 1,-1 0 0,0 0-1,0 1 1,0-1 0,1 0-1,-1 0 1,1 1-1,-1-1 1,2 2 0,-2-3-10,1 0 1,-1 0 0,1 0 0,-1 0 0,1 0-1,-1-1 1,1 1 0,-1 0 0,1 0-1,-1-1 1,0 1 0,1 0 0,-1 0-1,1-1 1,-1 1 0,0 0 0,1-1 0,-1 1-1,0-1 1,0 1 0,1 0 0,-1-1-1,0 1 1,0-1 0,1 0 0,18-41 238,11-60 155,-17 54-138,1 1-1,34-72 0,-45 113-236,0 1-1,0 0 1,0 0-1,1 0 1,0 1-1,0-1 1,9-7-1,-11 10-16,1 0-1,0 0 0,0 1 0,0-1 1,0 1-1,0-1 0,0 1 0,0 0 1,0 0-1,1 1 0,-1-1 0,0 1 1,1-1-1,-1 1 0,4 0 1,-6 0-7,-1 0 1,1 0-1,-1 0 1,0 0 0,1 0-1,-1 0 1,0 0 0,1 0-1,-1 0 1,0 1 0,1-1-1,-1 0 1,0 0-1,1 0 1,-1 0 0,0 1-1,1-1 1,-1 0 0,0 0-1,1 0 1,-1 1 0,0-1-1,0 0 1,1 1-1,-1-1 1,0 0 0,0 0-1,0 1 1,1-1 0,-1 0-1,0 1 1,0-1-1,0 1 1,0-1 0,0 1-1,-6 14 123,-16 13 64,21-27-184,-15 15-362,0 0 1,-1-2-1,-26 18 1,43-31 336,0-1 1,0 0-1,-1 1 1,1-1-1,0 0 1,0 0-1,-1 1 1,1-1-1,0 0 1,-1 0-1,1 0 1,0 0-1,-1 1 1,1-1-1,0 0 0,-1 0 1,1 0-1,-1 0 1,1 0-1,0 0 1,-1 0-1,1 0 1,0 0-1,-1 0 1,1 0-1,0 0 1,-1 0-1,1 0 1,0-1-1,-1 1 0,1 0 1,0 0-1,-1 0 1,1 0-1,0-1 1,-1 1-1,1 0 1,-1-1-1,3-10-468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14307,'0'0'84,"0"0"-1,0 0 1,1 0-1,-1 0 1,0 0-1,0 0 1,0 0-1,0 0 1,1 0-1,-1 0 1,0 0-1,0 0 1,0 0-1,1 0 1,-1 0-1,0 0 1,0 0-1,0 0 1,1 0-1,-1 0 1,0 0 0,0 0-1,0 0 1,1 0-1,-1 0 1,0 0-1,0 0 1,0 1-1,0-1 1,1 0-1,-1 0 1,0 0-1,0 0 1,0 0-1,0 1 1,0-1-1,0 0 1,1 0-1,3 13 1600,-1 24-855,-1-20-516,-2-13-277,0 1-18,1 0 0,-1 0 0,1 0 0,0-1 0,0 1 0,0 0 0,1 0 0,0-1 0,0 1 0,0-1 0,0 0 0,1 0 0,4 7 0,-6-10-1,-1-1-1,1 1 1,-1-1-1,1 0 1,0 1-1,-1-1 1,1 0-1,-1 1 1,1-1-1,0 0 0,-1 0 1,1 0-1,0 1 1,-1-1-1,1 0 1,0 0-1,-1 0 1,1 0-1,0 0 1,-1 0-1,1 0 0,0 0 1,-1-1-1,1 1 1,0 0-1,0-1 1,1 1 31,-1-1 1,0 0 0,1-1-1,-1 1 1,1 0 0,-1 0-1,0-1 1,0 1 0,2-3-1,1-2 136,-1-1 1,0 1-1,0 0 0,3-9 0,-3 4 79,-1 0 0,0 0 0,0 0 0,-1-13 0,0 21-308,-1 0 1,0 0 0,0-1 0,-1 1-1,1 0 1,-1 0 0,1 0 0,-1-1-1,0 1 1,0 0 0,0 0-1,-1 0 1,1 0 0,-1 0 0,0 1-1,1-1 1,-1 0 0,-4-3 0,5 5-43,0 1 0,1-1 0,-1 1 0,1 0 0,-1 0 0,0-1 0,1 1 0,-1 0 0,0 0 0,1-1 0,-1 1 0,0 0 0,1 0 0,-1 0 0,0 0 0,1 0 0,-1 0 0,0 0 0,0 1 1,0 0-526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2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27 15051,'-37'42'2403,"31"-37"-2242,1 1-1,0-1 0,0 1 1,0 0-1,0 0 1,1 1-1,0-1 0,1 1 1,-1 0-1,1 0 0,-4 14 1,7-21-159,0 0-1,0 0 1,0 1 0,0-1 0,-1 0 0,1 1-1,0-1 1,0 0 0,0 1 0,0-1 0,0 0-1,0 1 1,0-1 0,0 0 0,0 1-1,0-1 1,0 1 0,0-1 0,0 0 0,0 1-1,0-1 1,1 0 0,-1 1 0,0-1 0,0 0-1,0 0 1,0 1 0,1-1 0,-1 0 0,0 1-1,0-1 1,1 0 0,-1 0 0,0 0-1,0 1 1,1-1 0,-1 0 0,0 0 0,1 0-1,-1 0 1,0 1 0,1-1 0,-1 0 0,0 0-1,1 0 1,-1 0 0,0 0 0,1 0 0,-1 0-1,0 0 1,1 0 0,-1 0 0,0 0 0,1 0-1,-1 0 1,0 0 0,1 0 0,-1-1-1,0 1 1,1 0 0,-1 0 0,1-1 0,25-13 39,-18 9 4,-2 2-31,0 1 1,-1 0 0,1 0 0,0 0-1,0 1 1,1 0 0,-1 0 0,0 0 0,0 1-1,9 1 1,-13-1 17,0 0 0,-1 0-1,1 0 1,-1 0 0,1 1 0,0-1-1,-1 1 1,1-1 0,-1 1 0,1 0 0,-1-1-1,1 1 1,-1 0 0,0 0 0,1 0-1,-1 0 1,0 0 0,0 1 0,0-1-1,0 0 1,0 0 0,0 1 0,0-1 0,0 1-1,0-1 1,-1 1 0,1-1 0,0 1-1,-1-1 1,0 1 0,1-1 0,-1 1-1,0 0 1,0-1 0,0 1 0,0 0-1,0-1 1,0 1 0,0 0 0,0-1 0,-1 1-1,1-1 1,-2 3 0,-1 5 93,0-1 0,-1 0 0,0 0 0,0 0 0,-1-1 0,0 1-1,0-1 1,-1 0 0,0-1 0,0 1 0,0-1 0,-10 6 0,16-11-207,-1-1 1,1 1-1,-1-1 0,0 0 0,1 1 0,-1-1 1,0 0-1,1 1 0,-1-1 0,0 0 0,1 0 0,-1 1 1,0-1-1,0 0 0,1 0 0,-1 0 0,0 0 1,1 0-1,-3 0 0,3-1 12,0 1 0,-1 0 0,1 0 1,-1-1-1,1 1 0,0-1 0,-1 1 0,1 0 0,0-1 0,0 1 1,-1-1-1,1 1 0,0 0 0,0-1 0,0 1 0,-1-1 0,1 1 1,0-1-1,0 1 0,0-1 0,0 0 0,4-32-1462,3 7 527</inkml:trace>
  <inkml:trace contextRef="#ctx0" brushRef="#br0" timeOffset="1">199 8 13603,'12'-7'1496,"-5"7"-728,-3 6-280,-1 8 897,3 5-281,0 3-320,-5 3-248,2-1-520,1 1-264,-1-5 248,-3-5-88,3-7-128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15707,'0'20'678,"0"-1"0,1 1 0,1-1-1,9 38 1,-2-10-12,43 242 2412,-52-287-3055,0-1-1,0 1 1,0-1 0,1 1 0,-1-1 0,1 1 0,-1-1 0,1 0 0,-1 1 0,1-1 0,0 0 0,0 1 0,-1-1 0,3 2 0,-3-4-15,0 1 1,1 0-1,-1 0 1,1 0-1,-1 0 1,0 0-1,1-1 1,-1 1-1,0 0 1,1 0-1,-1-1 1,0 1-1,1 0 1,-1 0-1,0-1 1,1 1-1,-1 0 1,0-1-1,0 1 0,1-1 1,-1 1-1,0 0 1,0-1-1,0 1 1,0-1-1,0 1 1,0 0-1,1-1 1,-1 0-1,10-45 182,-7-6-66,-3 35-101,2 0 0,5-30 0,4 107-104,-10-55 73,0-1 0,0 0 0,0 1 0,1-1 0,0 0-1,-1 0 1,4 5 0,-5-9 7,1 1-1,-1-1 1,1 1-1,-1 0 0,1-1 1,-1 0-1,1 1 0,0-1 1,-1 1-1,1-1 1,-1 0-1,1 1 0,0-1 1,-1 0-1,1 1 0,0-1 1,-1 0-1,1 0 1,1 0-1,-1 0 1,1 0 0,-1 0 0,0-1 0,0 1 0,1-1 0,-1 1 0,0-1 1,0 1-1,0-1 0,0 0 0,0 1 0,0-1 0,0 0 0,2-2 0,14-16 11,-15 15-8,0 1 0,1 0 0,0-1 0,-1 1 0,1 0 0,0 1 0,1-1 0,-1 1 1,0-1-1,1 1 0,4-2 0,-7 4-3,-1 0 1,1 0-1,0 0 1,-1 0-1,1 0 0,0 0 1,-1 0-1,1 0 1,0 0-1,-1 1 1,1-1-1,0 0 1,-1 1-1,1-1 0,0 0 1,-1 1-1,1-1 1,-1 1-1,1-1 1,-1 1-1,1-1 1,-1 1-1,1-1 1,-1 1-1,0-1 0,1 1 1,-1 1-1,11 20-27,-9-15 17,-1-4 0,1 2 4,0 0 0,0-1-1,0 1 1,1 0-1,0-1 1,5 7 0,-7-10 9,0 0 1,0-1 0,0 1 0,0 0 0,0-1-1,0 1 1,0 0 0,0-1 0,0 0 0,0 1-1,1-1 1,-1 0 0,0 1 0,0-1 0,0 0 0,1 0-1,-1 0 1,0 0 0,0 0 0,0 0 0,1 0-1,-1-1 1,0 1 0,0 0 0,0-1 0,0 1-1,0-1 1,1 1 0,-1-1 0,0 1 0,0-1-1,0 0 1,0 0 0,-1 1 0,2-2 0,10-9 54,-1 0 0,0 0 0,-1-1 1,0-1-1,-1 1 0,0-1 0,-1-1 1,-1 0-1,0 0 0,7-23 0,-13 28 40,-4 9-21,4 4-46,8-2-70,-7-3 36,0 1 0,0-1 1,0 0-1,0 0 0,0 0 1,-1 0-1,1 0 0,0 0 1,0 0-1,-1 0 0,1-1 1,-1 1-1,1 0 0,2-4 0,7-6-35,-11 12 36,0-1 0,1 0 0,-1 0-1,1 0 1,-1 0 0,0 0 0,1 0 0,-1 0-1,1 1 1,-1-1 0,0 0 0,1 0 0,-1 1-1,0-1 1,1 0 0,-1 0 0,0 1 0,0-1-1,1 0 1,-1 1 0,0-1 0,0 1-1,1-1 1,-1 0 0,0 1 0,0-1 0,0 0-1,0 1 1,0-1 0,1 1 0,4 13-32,-4-8-3,8 24-101,-9-29 100,0 1 1,1-1-1,0 0 1,-1 1-1,1-1 1,0 0-1,-1 0 0,1 1 1,0-1-1,0 0 1,0 0-1,0 0 1,0 0-1,0 0 1,3 1-1,-4-2-7,0 1 0,0-1 1,1 0-1,-1 0 0,0 0 0,0 0 0,1 0 0,-1 0 1,0 1-1,0-1 0,1 0 0,-1 0 0,0 0 1,1 0-1,-1 0 0,0 0 0,0 0 0,1 0 0,-1 0 1,0 0-1,0-1 0,1 1 0,-1 0 0,0 0 1,0 0-1,1 0 0,-1 0 0,0 0 0,0-1 1,1 1-1,-1 0 0,0 0 0,0 0 0,1-1 0,-2-9-845,-12-12 103,-5 6 186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12499,'-5'-3'704,"7"6"-712,9 4 264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16900,'0'0'96,"1"0"0,0 1 1,-1-1-1,1 0 1,-1 1-1,1-1 1,-1 0-1,1 1 1,-1-1-1,1 1 0,-1-1 1,1 1-1,-1-1 1,1 1-1,-1-1 1,0 1-1,1 0 1,-1-1-1,0 1 0,0-1 1,1 1-1,-1 0 1,0-1-1,0 2 1,5 20 539,-4-16-153,3 18 341,1 1-376,0 1 0,11 28 0,-16-53-437,1 0 0,-1 1 0,1-1 0,-1 0 0,1 0 1,-1 0-1,1 0 0,0 0 0,-1 0 0,1 0 0,0 0 0,0 0 0,0 0 0,0 0 0,0-1 0,0 1 0,0 0 0,0 0 0,2 0 0,-2-1 5,0 0 0,0 0-1,0 0 1,0 0 0,0 0-1,0 0 1,0 0 0,0 0 0,0-1-1,0 1 1,0 0 0,0-1-1,0 1 1,0-1 0,-1 1-1,1-1 1,0 1 0,1-2-1,4-3 102,-1-1 0,0 1 0,-1-1 0,8-12 0,-11 17-106,28-52 736,-23 39-460,1 1 0,0 0 1,1 0-1,13-14 0,-21 26-275,0 1 0,0-1 1,1 1-1,-1 0 0,0-1 0,0 1 0,1-1 0,-1 1 0,0 0 1,1 0-1,-1-1 0,1 1 0,-1 0 0,0 0 0,1-1 0,-1 1 1,1 0-1,-1 0 0,1 0 0,-1 0 0,1-1 0,-1 1 0,0 0 0,1 0 1,-1 0-1,1 0 0,-1 0 0,1 0 0,-1 0 0,1 1 0,-1-1 1,1 0-1,-1 0 0,1 0 0,-1 0 0,0 1 0,1-1 0,-1 0 1,1 0-1,-1 1 0,0-1 0,1 0 0,-1 0 0,0 1 0,1-1 0,-1 0 1,0 1-1,0-1 0,1 1 0,-1 0 0,9 25 165,-8-22-158,7 42 37,-7-35-212,0 0-1,1-1 1,1 1 0,6 19 0,-9-29 111,0-1 1,0 0 0,0 1 0,1-1 0,-1 0 0,0 1 0,0-1-1,0 0 1,0 0 0,0 1 0,0-1 0,0 0 0,1 1 0,-1-1-1,0 0 1,0 0 0,0 1 0,1-1 0,-1 0 0,0 0 0,0 0-1,1 1 1,-1-1 0,0 0 0,0 0 0,1 0 0,-1 0 0,0 0-1,1 1 1,-1-1 0,0 0 0,1 0 0,-1 0 0,0 0 0,1 0-1,-1 0 1,0 0 0,1 0 0,-1 0 0,0 0 0,0 0 0,1-1-1,7-14-1055,0-23 92,-6 11 298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58 15171,'1'-4'1051,"0"0"0,-1 0 0,0-1 0,0 1 0,0 0 0,-1-7-1,0-4-227,1 15-815,0-1-1,-1 1 1,1-1-1,0 1 1,-1 0-1,1-1 1,-1 1-1,1-1 1,0 1-1,-1 0 1,1-1-1,-1 1 1,1 0-1,-1 0 1,1-1-1,-1 1 0,0 0 1,1 0-1,-1 0 1,1 0-1,-1 0 1,1-1-1,-1 1 1,0 0-1,1 0 1,-1 0-1,1 1 1,-2-1-1,-16 1 84,11 1-75,1 1 0,-1 0 0,1 0 0,0 0 0,0 1 0,0 0 0,1 0 0,-1 0-1,1 1 1,0 0 0,0 0 0,1 0 0,-5 7 0,6-9 4,0 1 0,1 0 1,0-1-1,-1 1 0,1 0 0,1 0 0,-1 0 0,0 1 1,1-1-1,0 0 0,0 1 0,1-1 0,-1 0 1,1 1-1,0-1 0,0 1 0,0-1 0,0 1 1,1-1-1,0 0 0,2 7 0,-2-9-36,0 0 0,1 0 0,-1 0 0,0-1 0,1 1 0,0 0-1,-1-1 1,1 1 0,0-1 0,0 1 0,0-1 0,0 0 0,0 0 0,0 0 0,0 0-1,0 0 1,1 0 0,-1-1 0,0 1 0,1-1 0,-1 1 0,0-1 0,1 0-1,-1 0 1,0 0 0,1 0 0,-1 0 0,4-2 0,9 0-37,-1-1 1,0-1 0,19-7-1,-24 8 145,12-5-283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13379,'-1'0'123,"1"0"0,-1 0 1,1 1-1,-1-1 0,1 0 0,-1 0 1,1 0-1,-1 1 0,1-1 0,-1 0 1,1 1-1,-1-1 0,1 1 0,0-1 1,-1 0-1,1 1 0,0-1 0,-1 1 1,1-1-1,0 1 0,0-1 1,-1 1-1,1-1 0,0 1 0,0-1 1,0 1-1,0-1 0,0 1 0,0 0 1,0-1-1,0 1 0,0-1 0,0 1 1,0-1-1,0 1 0,0 0 0,1 1 148,0-1-1,0 1 1,0-1-1,0 1 0,1-1 1,-1 0-1,0 0 1,1 1-1,-1-1 0,3 1 1,-3-1-241,-1-1 0,0 0-1,1 0 1,-1 0 0,1 0 0,-1 1 0,1-1 0,-1 0 0,0 0-1,1 0 1,-1 0 0,1 0 0,-1 0 0,1 0 0,-1 0 0,1 0 0,-1 0-1,0 0 1,1-1 0,-1 1 0,1 0 0,-1 0 0,1 0 0,-1-1-1,0 1 1,1 0 0,-1 0 0,0-1 0,1 1 0,-1-1 0,13-14 517,-12 14-598,0 0 0,-1-1 0,1 1 0,0 0 0,0 0 0,0 0 0,0 0-1,0 0 1,0 0 0,0 0 0,1 0 0,-1 0 0,0 0 0,3-1 0,-3 2-24,-1 0 0,0 0 0,1 0 0,-1-1 0,1 1 0,-1 0 0,0-1 0,1 1 0,-1 0 0,0-1 0,1 1 0,-1 0 0,0-1 0,0 1 0,1-1 0,-1 1 0,0-1 0,0 1 0,0 0 0,1-1 0,-1 1 0,0-2 0,0 2 43,2-3-268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18796,'1'-1'94,"12"-13"826,1 1 0,0 0-1,29-18 1,-39 29-820,1-1 1,-1 1-1,1-1 1,0 2-1,0-1 1,0 0-1,0 1 1,0 0-1,0 0 1,0 0-1,1 1 1,-1 0-1,0 0 1,0 0 0,1 1-1,-1 0 1,0-1-1,8 4 1,-10-3-93,0 0 1,0 1 0,0-1 0,0 1 0,0 0-1,0-1 1,-1 1 0,1 0 0,-1 1 0,1-1-1,-1 0 1,0 1 0,0-1 0,0 1 0,2 3-1,-2-1 33,1 0-1,-1 0 0,-1 0 0,1 0 1,-1 1-1,0-1 0,0 0 0,0 9 1,-1 6 197,-2 0 0,0 1 1,-9 35-1,10-47-163,-16 54 512,10-39-282,1 0 0,-5 46 1,11-66-293,0-1 0,0 0 0,0 0 0,1 0 0,-1 0 0,1 1 0,0-1 0,0 0 0,0 0 0,0 0 0,0 0 0,1-1 0,-1 1 1,1 0-1,0 0 0,0-1 0,4 5 0,-2-3-59,1-1-1,-1 1 1,1-1 0,0 0 0,0 0 0,0-1-1,0 1 1,0-1 0,11 3 0,-10-3-36,0-1 0,0 1 0,1-1 0,-1-1-1,0 1 1,1-1 0,-1 0 0,1-1 0,-1 1 0,0-1 0,1 0 0,-1-1 0,0 0 0,0 0 0,0 0-1,0-1 1,0 1 0,-1-1 0,7-4 0,12-20-269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60 13835,'2'-4'580,"0"0"-1,-1 0 1,0 0-1,0 1 1,0-1-1,0 0 1,0-1 0,-1 1-1,0 0 1,0 0-1,0-6 1,0 10-496,-1-1 1,1 1 0,0 0 0,0-1-1,0 1 1,-1 0 0,1-1-1,0 1 1,0 0 0,-1 0-1,1-1 1,0 1 0,-1 0-1,1 0 1,0 0 0,-1-1 0,1 1-1,0 0 1,-1 0 0,1 0-1,0 0 1,-1 0 0,1 0-1,-1 0 1,1 0 0,0 0-1,-1 0 1,1 0 0,0 0 0,-1 0-1,1 0 1,-1 0 0,1 0-1,0 0 1,-1 0 0,1 0-1,0 1 1,-1-1 0,1 0-1,-16 9 1012,8 0-1015,0 1-1,1 0 0,0 0 1,0 1-1,1 0 0,0 0 0,1 0 1,1 1-1,0-1 0,0 1 1,1 0-1,0 0 0,1 1 0,0 18 1,1-31-80,1 1-1,0 0 1,0 0 0,0-1 0,0 1 0,0 0 0,0-1 0,0 1-1,0 0 1,0 0 0,0-1 0,0 1 0,0 0 0,1-1 0,-1 1-1,0 0 1,1-1 0,-1 1 0,0 0 0,1-1 0,-1 1 0,0-1 0,1 1-1,-1 0 1,1-1 0,-1 1 0,1-1 0,0 0 0,-1 1 0,1-1-1,-1 1 1,1-1 0,0 0 0,-1 1 0,1-1 0,0 0 0,-1 0-1,1 0 1,0 0 0,0 1 0,-1-1 0,1 0 0,0 0 0,0 0 0,-1 0-1,1-1 1,0 1 0,1 0 0,4-2 14,0 0-1,0-1 1,-1 0 0,11-6 0,4-2 11,-18 11-26,0-1 0,-1 1 0,1 0 0,0 0 0,0 0 0,0 0 0,0 0 0,0 0 0,0 0 0,0 1 0,0-1 0,0 1 0,0-1 0,-1 1 1,1 0-1,0 0 0,0 0 0,-1 0 0,1 0 0,0 0 0,-1 0 0,1 0 0,-1 1 0,0-1 0,1 1 0,-1-1 0,0 1 0,0-1 0,0 1 0,0 0 0,0-1 0,1 5 0,3 5-6,0 1 0,-1 0 0,4 22 0,-7-33 7,3 19 60,2 32-1,-5-45-7,-1 0-1,0-1 0,0 1 0,-1 0 1,0-1-1,0 1 0,0 0 1,-5 11-1,6-17-41,-1 0 1,1 0 0,-1 0-1,1 1 1,-1-1 0,0 0-1,1 0 1,-1 0 0,0 0-1,0 0 1,0 0 0,0 0-1,0 0 1,0-1 0,0 1-1,0 0 1,0 0 0,0-1-1,-1 1 1,1-1 0,0 1-1,0-1 1,0 0 0,-1 1-1,1-1 1,0 0 0,-1 0-1,1 0 1,0 0 0,-1 0-1,1 0 1,0 0 0,0 0-1,-1 0 1,1-1 0,0 1-1,-1-1 1,1 1 0,0-1-1,0 1 1,0-1 0,0 0-1,-2 0 1,0-2-99,-1 1 0,1-1 0,0 0 0,0 0 0,0 0-1,0 0 1,0-1 0,1 1 0,0-1 0,-1 1 0,1-1 0,-1-5 0,1 0-329,0-1 0,0 0-1,2 0 1,-1 1 0,1-1 0,0 0 0,1 0-1,0 0 1,1 0 0,0 1 0,1-1 0,5-14 0,4-13-581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32 271 16388,'-14'24'2915,"10"-11"-2230,1-1 0,-1 1 1,-1 21-1,4-28-616,1-1 1,0 1-1,0-1 0,0 1 1,0-1-1,1 1 0,0-1 0,0 1 1,1-1-1,-1 0 0,4 7 1,-5-12-66,0 1 1,1 0 0,-1 0 0,1-1-1,-1 1 1,1 0 0,-1 0 0,1-1-1,-1 1 1,1-1 0,0 1 0,-1-1-1,1 1 1,0-1 0,0 1 0,-1-1-1,1 1 1,0-1 0,0 0 0,0 1-1,0-1 1,-1 0 0,1 0 0,0 0-1,0 0 1,0 0 0,1 0-1,0 0 1,0-1-1,0 1 0,-1-1 0,1 0 1,0 0-1,-1 0 0,1 0 0,-1 0 1,1 0-1,-1 0 0,1-1 0,1-1 0,3-4-1,-1 0 0,1 0 0,-1-1-1,5-10 1,-1-3-28,0 0-1,-1-1 1,-2 0 0,0-1 0,4-33 0,-5 13-67,-3 0 1,-2-44 0,0 81 65,0-1-1,-1 1 1,0-1 0,0 0 0,-4-10 0,5 17 25,0 0 0,0 0 0,0 0 0,-1 1 0,1-1 0,0 0 0,0 0 0,0 0 0,0 0 0,0 1 0,0-1 0,-1 0 0,1 0 0,0 0 0,0 0 0,0 0 0,0 0 0,-1 1-1,1-1 1,0 0 0,0 0 0,0 0 0,-1 0 0,1 0 0,0 0 0,0 0 0,0 0 0,-1 0 0,1 0 0,0 0 0,0 0 0,0 0 0,-1 0 0,1 0 0,0 0 0,0 0 0,0 0-1,-1 0 1,1 0 0,0-1 0,0 1 0,0 0 0,0 0 0,-1 0 0,1 0 0,0 0 0,0 0 0,0-1 0,0 1 0,0 0 0,-1 0 0,1 0 0,0 0 0,0-1 0,0 1 0,0 0-1,0 0 1,0 0 0,0-1 0,0 1 0,0 0 0,-4 16-28,-7 105 189,11-105-92,0 0 0,1 0-1,1 0 1,0 0 0,7 24 0,-8-37-52,1 0 0,-1 0 1,1 0-1,-1 1 0,1-2 1,0 1-1,0 0 0,0 0 1,1-1-1,3 4 0,-5-5-12,-1 0 0,1-1-1,0 0 1,-1 1 0,1-1 0,0 1-1,0-1 1,-1 0 0,1 0-1,0 1 1,0-1 0,0 0-1,-1 0 1,1 0 0,0 0-1,0 0 1,0 0 0,-1 0-1,3 0 1,-2-1-1,0 1 1,0-1-1,0 0 0,0 1 1,0-1-1,0 0 0,-1 0 1,1 0-1,0 1 0,0-1 1,-1 0-1,1 0 0,0 0 1,-1 0-1,1 0 0,-1-1 1,2-1-1,4-14 30,-1-1 0,4-24 0,-8 33-17,0 16-18,0 0 0,0-1 1,0 0-1,1 1 0,4 9 0,-5-11-6,1 0 0,0 1 0,0-1-1,1-1 1,0 1 0,-1 0-1,2-1 1,-1 1 0,5 4-1,-7-8 7,1 0 0,-1 0 0,0 0 0,0-1 0,1 1-1,-1 0 1,0-1 0,1 1 0,-1-1 0,0 0 0,1 1 0,-1-1-1,1 0 1,-1 0 0,1 0 0,-1 0 0,1 0 0,-1 0-1,0 0 1,1 0 0,-1-1 0,1 1 0,-1-1 0,3 0 0,1-2 2,-1 0 0,1 0 1,0-1-1,-1 1 0,5-6 1,-6 6 3,0 0 0,1 0-1,-1 0 1,0 0 0,1 1 0,0 0 0,0 0 0,5-3 0,-9 5-3,1 0-1,-1 0 0,1 1 1,0-1-1,-1 0 0,1 0 0,-1 0 1,1 0-1,-1 1 0,1-1 1,-1 0-1,1 1 0,-1-1 1,1 0-1,-1 1 0,1-1 0,-1 0 1,0 1-1,1-1 0,-1 1 1,0-1-1,1 1 0,-1-1 1,0 1-1,1-1 0,-1 1 0,0-1 1,0 1-1,0-1 0,0 1 1,1 0-1,-1-1 0,0 1 1,0 0-1,4 28-51,-2-20 17,-2-6 23,1 0 0,-1-1 0,1 1 0,0-1 0,0 0 0,0 1 0,0-1 0,1 0 0,2 5 1,-4-7 6,1 1 1,-1-1-1,1 1 1,0-1-1,-1 0 1,1 1-1,-1-1 1,1 1 0,0-1-1,0 0 1,-1 0-1,1 1 1,0-1-1,-1 0 1,1 0-1,0 0 1,0 0 0,-1 0-1,1 0 1,0 0-1,0 0 1,-1 0-1,1 0 1,0-1 0,0 1-1,-1 0 1,1 0-1,0-1 1,-1 1-1,1 0 1,0-1-1,-1 1 1,1-1 0,-1 1-1,1-1 1,-1 1-1,1-1 1,-1 1-1,2-2 1,12-14-46,-1 0 0,-1-1-1,0-1 1,-1 0 0,0 0 0,12-35 0,-22 52-17,-1-2 62,-1-14 212,1 17-174,0-1 0,0 1-1,1 0 1,-2-1 0,1 1 0,0-1 0,0 1 0,0-1 0,0 1-1,0-1 1,0 1 0,0-1 0,-1 1 0,1 0 0,0-1-1,0 1 1,0-1 0,-1 1 0,1 0 0,0-1 0,-1 1-1,1 0 1,0-1 0,-1 1 0,1 0 0,0 0 0,-1-1-1,0 2-7,0 1-1,1-1 0,-1 0 0,0 1 0,1-1 0,0 0 0,-1 1 0,1-1 0,0 1 0,0-1 1,-1 1-1,1-1 0,0 0 0,1 1 0,-1-1 0,0 1 0,0 1 0,1 1 33,-1 9 9,1-1 1,0 1-1,1-1 0,6 24 1,-7-33-57,0 0 1,1 1-1,-1-1 1,1 0 0,0 0-1,0 0 1,0 0 0,0 0-1,0-1 1,3 4-1,-4-5-2,1 0 0,-1 0 0,1 0-1,-1 0 1,1-1 0,0 1-1,-1 0 1,1-1 0,0 1-1,-1-1 1,1 1 0,0-1 0,-1 0-1,1 0 1,0 0 0,0 0-1,-1 0 1,1 0 0,0 0 0,0-1-1,2 0 1,-3 1-32,0 0 0,1-1 0,-1 1 1,0 0-1,1-1 0,-1 1 0,0-1 0,0 0 0,1 1 1,-1-1-1,0 0 0,0 0 0,0 0 0,0 0 0,0 0 1,0 0-1,0 0 0,0 0 0,-1 0 0,1 0 0,0 0 1,-1 0-1,1-1 0,0 1 0,-1 0 0,0-1 0,1 1 1,-1 0-1,1-3 0,-2 2-57,1 1 0,0 0 1,-1-1-1,1 1 0,-1 0 1,1-1-1,-1 1 0,0 0 1,1 0-1,-1 0 0,0 0 0,0 0 1,0 0-1,0 0 0,0 0 1,0 0-1,0 0 0,0 0 0,0 0 1,0 1-1,-1-1 0,1 0 1,0 1-1,0-1 0,-1 1 0,1-1 1,0 1-1,-3 0 0,-7-3-438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20228,'-6'-1'1657,"5"-1"-1513,2-2-520,5 0 304,3-2 128,-1 2-112,-5 1-256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0:3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19924,'5'-10'819,"1"-2"-161,0 0 0,15-18 0,-20 28-550,0-1 0,1 2-1,0-1 1,-1 0 0,1 0 0,0 1 0,0-1 0,0 0-1,0 1 1,0 0 0,0 0 0,1 0 0,-1 0 0,0 0-1,1 0 1,-1 0 0,0 1 0,1-1 0,-1 1 0,1-1 0,3 1-1,-5 1-90,1-1-1,-1 1 1,0-1-1,1 1 1,-1-1-1,1 1 1,-1 0-1,0 0 1,0 0-1,1 0 1,-1 0-1,0 0 1,0 0-1,0 0 1,0 1-1,0-1 1,0 0-1,-1 0 1,1 1-1,0-1 1,-1 1-1,1-1 1,-1 1-1,1-1 1,-1 1-1,0-1 1,1 1-1,-1-1 1,0 1-1,0-1 1,0 3-1,0 6 0,0 0 1,-1 1-1,-3 14 1,-23 85 344,19-80-158,0 0 0,1 0 0,2 1 0,-1 49 0,5-76-196,1 0 0,0-1 0,1 1 0,-1 0 0,1-1 0,0 1 0,-1-1 0,2 1 0,-1-1-1,0 1 1,1-1 0,-1 1 0,1-1 0,0 0 0,0 0 0,0 0 0,1 0 0,-1-1 0,1 1 0,-1 0 0,1-1 0,0 0 0,0 0 0,0 0 0,0 0-1,1 0 1,-1 0 0,0-1 0,7 2 0,-3 0-233,-3-2 116,0 0-1,0 0 0,0 0 0,0 1 1,-1 0-1,1-1 0,-1 1 0,1 1 1,-1-1-1,0 0 0,0 1 0,0 0 1,0 0-1,0 0 0,-1 0 0,5 6 1,1 14-348</inkml:trace>
  <inkml:trace contextRef="#ctx0" brushRef="#br0" timeOffset="1">154 928 19580,'1'13'1825,"1"-8"-1657,1-14 1160,-3-5 8,1-3-920,-1-4 56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2375 96 8370,'-484'-33'-42,"99"2"757,149 16 576,-80-2-839,252 18-462,-1 2 0,-122 22 0,121-11-3,-123 28 33,142-29 23,-88 37 0,116-41-11,1 0 1,1 1-1,-1 1 0,2 0 0,-1 1 1,2 1-1,-21 22 0,31-31 23,1 2-1,-1-1 1,2 0-1,-1 1 1,0 0-1,1 0 0,0 0 1,1 0-1,-1 0 1,1 1-1,0-1 1,1 1-1,-1-1 0,2 1 1,-1 0-1,0-1 1,1 1-1,1 0 1,-1-1-1,1 1 0,0 0 1,0-1-1,1 1 1,0-1-1,5 12 1,-1-6-9,0-2 1,1 1 0,1 0 0,0-1 0,0-1-1,0 1 1,2-1 0,-1-1 0,1 0-1,0 0 1,0-1 0,1 0 0,0-1 0,16 7-1,9 2 19,1-2 0,0-1 0,52 9 0,298 33 87,4-30-189,-263-17 38,590 16-59,-1-51 7,-371-8 69,130-11 21,-448 45-28,-8 2-2,0-2 0,0 0 1,0-1-1,0 0 1,0-2-1,27-10 0,-45 14-4,0 0-1,0 0 1,-1 0 0,1 0-1,0 0 1,0 0-1,-1-1 1,1 1 0,-1 0-1,1-1 1,-1 1-1,0-1 1,1 0-1,-1 1 1,0-1 0,0 0-1,1-2 1,-2 2-17,0 1 0,0-1 0,1 0 0,-1 1 0,0-1 0,-1 1 0,1-1 0,0 0 0,0 1 0,-1-1 1,1 1-1,-1-1 0,1 1 0,-1-1 0,0 1 0,1 0 0,-3-3 0,-2-2-41,0-1 0,-1 1 0,0 1-1,0-1 1,-1 1 0,1 0 0,-13-6 0,-41-21-46,-10-1-18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3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10906,'16'-8'439,"-11"5"-456,-1 0 1,2 1-1,-1-1 0,0 1 1,0 0-1,1 1 0,-1-1 1,1 1-1,0 0 0,-1 0 1,10 1-1,-11 0 56,0 0 0,1 1 0,-1-1 1,0 1-1,0 0 0,0 1 0,0-1 0,0 1 0,0-1 0,0 1 0,0 0 1,3 3-1,-1 0 152,0 1 0,0-1 0,-1 1 0,0 0 0,7 11 0,-7-8-57,1-1 0,-1 0 0,2-1 0,-1 1 0,1-1 0,0-1 0,0 1 0,1-1-1,0 0 1,0-1 0,1 0 0,-1 0 0,1-1 0,0 0 0,0-1 0,1 1 0,-1-2 0,1 0 0,-1 0 0,17 1 0,59 7 259,-1 4 1,-1 3-1,138 48 0,-85-17-342,-3 5 1,253 141-1,-322-160-23,2-3 0,136 43 1,4 2 271,50 22 38,115 54-252,-110-3-63,-26-13-23,96 53-9,-194-124 17,12 7 13,-122-56-18,-1 0 0,0 2 0,31 28 0,24 31 17,-40-37 4,1-1 0,2-3 0,59 39 0,200 74 7,-121-67 5,481 220-59,-201-98 35,-96-51-42,22 11 97,-257-98-50,607 280-72,-656-309 58,-1 3 0,-2 4 1,132 97-1,-103-66 12,128 67-1,129 36-47,-214-109 3,179 111 0,84 46 61,-362-199-31,-16-8-168,-1 2 0,50 41-1,-85-62 165,0 0 0,0 0 0,0 0 0,0 0 0,0 1 0,0-1 0,0 0 0,0 0-1,0 0 1,0 0 0,0 0 0,0 0 0,0 0 0,0 1 0,0-1 0,0 0 0,0 0-1,0 0 1,0 0 0,0 0 0,0 0 0,-1 0 0,1 0 0,0 0 0,0 1 0,0-1-1,0 0 1,0 0 0,0 0 0,0 0 0,0 0 0,0 0 0,0 0 0,-1 0 0,1 0-1,0 0 1,0 0 0,0 0 0,0 0 0,0 0 0,0 0 0,0 0 0,0 0 0,-1 0-1,1 0 1,0 0 0,0 0 0,-9 1-125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 18156,'-7'0'1408,"-9"20"-1008,-14 13-192,-7 20 552,-6 5-239,-9 15-185,-5 5-40,1 1-80,2-2-64,5-5-56,7-8-24,8-14-336,5-10-232,17-17-240,4-10 599,7-14-167,-1-8-80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15195,'155'-98'5629,"-94"63"-4898,-2-4 1,62-51-1,-71 47-333,-50 43-390,0 0 1,0-1-1,0 1 0,0 0 1,1 0-1,-1 0 1,0 0-1,0 0 1,0-1-1,0 1 1,1 0-1,-1 0 1,0 0-1,0 0 1,0 0-1,1 0 0,-1 0 1,0 0-1,0 0 1,0 0-1,0 0 1,1 0-1,-1 0 1,0 0-1,0 0 1,0 0-1,1 0 0,-1 0 1,0 0-1,0 0 1,0 0-1,1 0 1,-1 0-1,0 0 1,0 0-1,0 1 1,0-1-1,1 0 0,-1 0 1,0 0-1,0 1 1,0 9 207,-7 13 41,7-23-241,-19 50 420,8-25-336,2 0-1,0 1 1,2 0-1,0 0 1,-3 37-1,10-61-125,-1 0-1,1 0 1,0 0-1,0 0 1,0 0-1,0 0 0,0 0 1,1 0-1,-1 0 1,0 0-1,1 0 1,0 0-1,-1 0 0,1 0 1,0 0-1,0-1 1,0 1-1,0 0 1,0 0-1,1-1 0,-1 1 1,0-1-1,1 1 1,-1-1-1,4 3 1,8 0-180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17932,'-2'-1'99,"-1"1"1,1 0-1,0-1 1,0 1-1,0 0 1,0 1-1,0-1 1,0 0-1,0 1 1,-1-1-1,1 1 1,0-1-1,0 1 1,0 0-1,1 0 0,-4 2 1,-30 22 111,30-21-9,-11 8 3,-42 37 125,53-44-324,1 0 0,-1 0 0,1 0 0,-1 1 0,1 0 0,1 0 0,-1 0 0,-2 8-1,5-13-4,1 0-1,0 0 0,-1 0 0,1 0 1,0 0-1,0 0 0,0 1 1,0-1-1,0 0 0,0 0 0,0 0 1,0 0-1,0 0 0,1 0 0,-1 1 1,0-1-1,1 0 0,-1 0 1,1 0-1,-1 0 0,1 0 0,-1 0 1,1 0-1,0-1 0,0 1 0,-1 0 1,1 0-1,0 0 0,0-1 1,0 1-1,0 0 0,0-1 0,0 1 1,0-1-1,0 1 0,0-1 0,1 1 1,7 2 16,-1-1 0,0 0 0,1 0 0,10 0 1,3 2 45,-17-3-25,-1 0-1,0 0 0,1 0 1,-1 1-1,0 0 0,0 0 1,0 0-1,0 0 0,-1 0 0,1 1 1,-1 0-1,1 0 0,-1 0 1,0 0-1,0 0 0,0 1 1,0-1-1,-1 1 0,1 0 1,-1-1-1,0 1 0,0 0 0,-1 1 1,1-1-1,-1 0 0,0 0 1,0 1-1,0-1 0,-1 1 1,1-1-1,-1 0 0,0 1 0,0-1 1,-1 1-1,0 4 0,-1 3 60,-1-1 0,0 0 0,0 0-1,-1-1 1,0 1 0,-1-1-1,0 0 1,-1 0 0,0 0 0,0-1-1,-1 0 1,0 0 0,-1 0-1,0-1 1,0 0 0,-1-1 0,0 0-1,0-1 1,-1 1 0,-12 5-1,19-11-100,1 0-1,-1 0 0,1 0 0,-1 0 0,1 0 0,-1-1 0,0 0 0,1 1 0,-1-1 0,0 0 1,1 0-1,-1 0 0,0-1 0,1 1 0,-5-2 0,6 2-46,-1-1-1,1 0 1,-1 0 0,1 0 0,0 0-1,-1 0 1,1 0 0,0 0-1,0 0 1,0-1 0,0 1-1,0 0 1,0-1 0,0 1 0,0-1-1,0 1 1,1-1 0,-2-2-1,1-2-180,0 0 0,0 0 0,1 0 0,-1 0 0,1 0 0,1 0 0,-1 0 0,1 0 0,0 1 0,0-1-1,4-11 1,9-17-568,29-51-1,-5 15-322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15107,'0'0'122,"1"1"1,-1-1-1,0 1 0,1-1 0,-1 1 1,0 0-1,0-1 0,1 1 0,-1-1 1,0 1-1,0 0 0,0-1 0,0 1 0,0 0 1,0-1-1,0 1 0,0 0 0,0-1 1,0 1-1,0-1 0,-1 2 0,-1 19 176,1-20-93,-9 60 2018,3-26-1594,1-1 0,2 1 0,1 67 0,3-100-613,0 0-1,0 0 0,0-1 1,1 1-1,-1 0 1,0 0-1,1 0 0,0-1 1,-1 1-1,1 0 1,0 0-1,0-1 0,0 1 1,0-1-1,0 1 1,0-1-1,0 1 0,0-1 1,1 0-1,-1 1 1,3 1-1,0-2 23,-1 1 0,1-1 0,0 0 0,-1-1 1,1 1-1,0-1 0,0 1 0,4-1 0,-2 0 17,0 0 0,0 0 0,0 1 1,10 3-1,-13-3-38,0 1 1,0 0-1,0 0 0,0 0 1,0 0-1,-1 0 0,1 0 1,-1 1-1,1-1 1,-1 1-1,0 0 0,0 0 1,0 0-1,0 0 1,-1 0-1,1 0 0,-1 0 1,0 0-1,1 1 0,-2-1 1,1 0-1,0 1 1,-1-1-1,1 7 0,0 9 32,-1 0-1,0 0 1,-5 23-1,4-28 0,-5 38 105,6-52-147,0 1-1,-1-1 1,1 1-1,0-1 1,0 0 0,0 1-1,0-1 1,0 1-1,0-1 1,1 0-1,-1 1 1,0-1-1,0 0 1,0 1-1,0-1 1,0 0 0,0 1-1,1-1 1,-1 0-1,0 1 1,0-1-1,1 0 1,-1 1-1,0-1 1,1 1-1,6-5 136,6-14 69,5-15 148,-3-1 0,0-1-1,18-73 1,-32 104-330,0 1-7,0 0 1,0-1-1,-1 1 0,1 0 1,-1 0-1,0-6 0,0 12-197,0-2 69,0 0-1,0 0 0,0 0 1,0 0-1,0 0 0,0 0 1,1 0-1,-1 0 0,0-1 1,1 1-1,-1 0 0,0 0 1,1 0-1,-1 0 0,1-1 1,-1 1-1,1 0 0,-1 0 1,1-1-1,0 1 0,-1-1 1,1 1-1,0 0 0,0-1 1,-1 1-1,1-1 0,0 0 1,0 1-1,0-1 0,0 0 1,-1 1-1,1-1 0,0 0 1,0 0-1,0 0 0,0 0 1,1 0-1,6 1-253,0-1 0,-1 0 0,1 0 0,0-1 1,-1 0-1,1 0 0,-1-1 0,1 0 0,-1 0 0,10-5 0,-15 6 245,42-15-1223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18916,'1'0'1672,"-1"14"-1191,0 11-201,0 8 728,2 4-264,4 9-312,1 1-168,3-2-112,1-2-80,2-6-144,0-6-184,0-6-480,-3-5-320,-7-10 808,-5-6-152,-3-11-201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70 135 16492,'-2'6'395,"-1"-1"1,0-1-1,0 1 1,0 0-1,-1-1 1,-5 6-1,-7 9 685,12-13-814,0-1 1,1 1-1,-1 0 0,1 0 0,-3 9 0,6-14-248,-1 0 1,1 0-1,0 0 1,-1 0-1,1 0 1,0 0-1,0 0 1,0 0-1,0 0 1,0 0-1,0 0 1,0 1-1,0-1 1,0 0-1,0 0 1,1 0-1,-1 0 1,0 0-1,1 0 1,-1 0-1,1 0 1,-1 0-1,1 0 1,-1 0-1,1-1 0,0 1 1,-1 0-1,1 0 1,0 0-1,0-1 1,0 1-1,0 0 1,-1-1-1,1 1 1,0-1-1,0 1 1,0-1-1,0 0 1,0 1-1,0-1 1,0 0-1,0 1 1,2-1-1,3 0 4,0 0 0,0 0 0,0 0-1,0-1 1,0 0 0,0 0 0,0 0-1,0-1 1,0 0 0,-1 0 0,1 0 0,4-4-1,13-6 26,28-21-1,-51 33-46,87-66-225,-87 65 209,1 1 0,-1-1-1,1 1 1,-1 0 0,1 0 0,0-1 0,-1 1 0,1 0-1,0 0 1,-1-1 0,1 1 0,0 0 0,-1 0 0,1 0-1,0 0 1,-1 0 0,1 0 0,0 0 0,-1 0 0,1 1 0,0-1-1,-1 0 1,1 0 0,-1 0 0,1 1 0,0-1 0,-1 0-1,1 1 1,0 0 0,0-1 0,0 1-1,0-1 0,0 1 1,0-1-1,0 1 1,0-1-1,0 0 0,0 1 1,0-1-1,0 0 1,1 0-1,-1 0 0,0 0 1,0 0-1,0 0 1,2-1-1,16-5-176,0-1-1,-1-2 1,0 0-1,0 0 1,22-18-1,-5 5-215,-5 3 89,-19 12 100,0-1-1,0 2 0,23-10 0,-34 16 210,0 0 0,1-1-1,-1 1 1,1 0-1,-1 0 1,0 0-1,1 0 1,-1-1 0,1 1-1,-1 0 1,0 0-1,1 0 1,-1 0-1,1 0 1,-1 0-1,1 0 1,-1 0 0,0 0-1,1 1 1,-1-1-1,1 0 1,-1 0-1,0 0 1,1 0 0,-1 0-1,1 1 1,-1-1-1,0 0 1,1 0-1,-1 1 1,0-1-1,0 0 1,1 1 0,-1 15-100,-12 21 245,12-37-133,-24 53 342,7-18 310,-15 50 0,28-72-488,1 1-1,0 0 1,1 0 0,0 0-1,1 0 1,1 0 0,2 20-1,2 1-33,1 4-6,0 63 0,-6-89-44,1-1 0,-2 0 0,0 0 1,0 0-1,-1 0 0,-1 0 0,0-1 0,-1 1 0,-8 15 1,11-23-10,-1-1 1,1 1-1,-1-1 1,0 0 0,0 1-1,0-1 1,0-1-1,-8 6 1,11-8-51,-1 1 0,0-1 0,0 1 0,0-1 1,0 1-1,0-1 0,0 1 0,0-1 0,0 0 0,0 0 0,0 0 1,0 1-1,0-1 0,0 0 0,0 0 0,0 0 0,0-1 0,0 1 0,0 0 1,0 0-1,0 0 0,0-1 0,0 1 0,0 0 0,0-1 0,0 1 1,0-1-1,1 0 0,-1 1 0,0-1 0,0 1 0,0-1 0,1 0 1,-1 0-1,0 1 0,1-1 0,-1 0 0,1 0 0,-1 0 0,1 0 1,-1-1-1,-1-3 23,0-1 1,0 1-1,1-1 1,0 1-1,0-1 1,1 1-1,-1-1 1,1 0-1,1 1 1,-1-1-1,1 0 1,1-7-1,4-10 35,12-35-1,-9 35-97,1 1 0,0 0 0,2 1 0,0 0 0,29-35 0,-29 42-40,0 1 1,2-1 0,-1 2 0,2 0-1,-1 1 1,2 0 0,-1 1 0,22-10-1,-11 10-66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16612,'2'-1'77,"-1"1"1,1 0 0,0 0-1,-1 0 1,1-1 0,-1 2-1,1-1 1,0 0 0,-1 0-1,1 0 1,0 1 0,-1-1-1,1 1 1,-1-1 0,1 1-1,-1 0 1,0 0 0,1-1-1,-1 1 1,1 0 0,-1 0 0,0 0-1,0 1 1,0-1 0,0 0-1,0 0 1,0 1 0,0-1-1,0 0 1,0 1 0,0-1-1,0 4 1,3 4 167,0 2 1,-1-1-1,4 21 0,-6-25-90,7 49 81,-2 1 0,-3 0 0,-2 0 0,-3 0 0,-2 0 0,-14 65 0,17-112-77,4-11 26,7-18 49,49-148 433,-1 6-111,-46 128-430,-9 23-71,1 0 0,1 1 0,0-1 1,0 1-1,10-15 0,-14 24-46,-1 0 0,1 1 0,-1-1-1,1 0 1,0 0 0,-1 0 0,1 1 0,0-1 0,0 0-1,-1 1 1,1-1 0,0 1 0,0-1 0,0 1 0,0-1-1,0 1 1,0 0 0,0-1 0,-1 1 0,1 0 0,0 0-1,0 0 1,0-1 0,2 1 0,-2 1-3,1 0 0,-1-1 0,0 1 1,0-1-1,0 1 0,0 0 0,-1 0 1,1 0-1,0-1 0,0 1 0,0 0 0,-1 0 1,1 0-1,0 0 0,-1 0 0,1 0 1,0 2-1,1 3 2,0 0 0,0 0 0,0 1-1,-1-1 1,0 0 0,0 9 0,-1-5 2,-1 0 1,0-1-1,-1 1 0,0-1 0,0 1 0,-1-1 1,0 0-1,-1 0 0,0 0 0,0 0 0,-1-1 0,-8 12 1,8-14-57,0 0 0,0 0 0,-1 0 0,0 0 0,0-1 0,0 0 1,0 0-1,-1-1 0,0 0 0,0 0 0,0-1 0,0 1 0,-1-2 1,1 1-1,-13 2 0,19-5 4,0 1-1,1-1 1,-1 0 0,0 0-1,1 0 1,-1 0 0,0 0 0,0 0-1,1 0 1,-1 0 0,0 0-1,1 0 1,-1 0 0,0 0 0,0 0-1,1 0 1,-1-1 0,0 1-1,1 0 1,-1-1 0,0 1 0,1 0-1,-1-1 1,1 1 0,-1-1 0,0 1-1,1-1 1,-1 1 0,1-1-1,-1 0 1,1-1-44,-1 1 0,1-1 0,0 1 0,0 0 1,0-1-1,0 1 0,0-1 0,1 1 0,-1-1 0,0 1 0,1 0 0,-1-1 0,0 1 0,2-2 0,2-6-223,1 0-1,-1 1 0,11-13 1,15-16-436,8-4-188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12931,'-14'30'5222,"-8"43"-3180,8-2-1186,13-64-786,0-1 1,1 1 0,0 0 0,0 0-1,0-1 1,1 1 0,0-1 0,3 11-1,-4-17-48,0 1-1,0 0 1,1 0-1,-1-1 0,0 1 1,1 0-1,-1 0 1,0-1-1,1 1 1,-1-1-1,1 1 0,-1 0 1,1-1-1,-1 1 1,1-1-1,0 1 1,-1-1-1,1 1 0,0-1 1,-1 0-1,1 1 1,0-1-1,-1 0 1,1 1-1,0-1 0,0 0 1,-1 0-1,1 0 1,0 0-1,0 0 1,0 0-1,-1 0 0,1 0 1,0 0-1,0 0 1,-1 0-1,1 0 1,0 0-1,0-1 0,-1 1 1,1 0-1,0-1 1,-1 1-1,1 0 1,0-1-1,-1 1 0,1-1 1,0 1-1,-1-1 1,1 1-1,0-2 1,4-2 118,-1-1 0,1 1 0,-1-1 0,7-10 0,-3 1 115,0 0 0,-1 0-1,-1 0 1,7-21-1,-11 26-171,1 0 0,-1-1 0,0 1 1,-1-1-1,0 1 0,-1-1 0,0 1 0,-2-14 0,2 23-103,0-1 1,0 1-1,0-1 1,0 0-1,0 1 1,0-1-1,0 1 1,0-1-1,0 1 1,0-1 0,0 0-1,0 1 1,-1-1-1,1 1 1,0-1-1,0 1 1,-1-1-1,1 1 1,0-1-1,-1 1 1,1 0-1,0-1 1,-1 1-1,1-1 1,-1 1-1,1 0 1,-1-1-1,1 1 1,-1 0-1,1 0 1,-1-1-1,1 1 1,-1 0 0,1 0-1,-1 0 1,1 0-1,-1 0 1,0 0-1,1-1 1,-1 1-1,1 1 1,-1-1-1,1 0 1,-1 0-1,0 0 1,1 0-1,-1 0 1,0 1-1,0-1-115,0 1 0,0 0 0,-1 0 0,1 0 0,0 0 0,0 0 0,0 0-1,0 0 1,0 0 0,0 0 0,1 1 0,-1-1 0,0 0 0,1 0 0,-1 1 0,0 2-1,0-3 74,1 0-1,0 0 0,0-1 1,-1 1-1,1 0 0,0 0 1,0 0-1,0 0 0,0 0 1,0 0-1,0 0 0,1 0 1,-1 0-1,0 0 0,0 0 1,1 0-1,-1 0 0,1 0 1,0 1-1,8 3-751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 17516,'0'0'49,"0"0"0,0-1 1,-1 1-1,1 0 0,0 0 1,-1-1-1,1 1 0,0 0 1,-1 0-1,1 0 0,-1-1 1,1 1-1,0 0 0,-1 0 0,1 0 1,0 0-1,-1 0 0,1 0 1,-1 0-1,1 0 0,0 0 1,-1 0-1,1 0 0,-1 0 1,1 0-1,0 0 0,-1 0 1,1 0-1,-1 1 0,1-1 1,0 0-1,-1 0 0,1 0 0,0 1 1,-1-1-1,1 0 0,0 0 1,-1 1-1,-18 10 215,9-2-109,0 0 0,1 1 0,1 0-1,-1 0 1,2 1 0,-1 0 0,1 1 0,1-1 0,0 1 0,1 1 0,0-1 0,-4 19 0,9-29-153,-1 0 1,1 0-1,0 1 1,-1-1-1,1 0 1,0 0-1,0 0 1,0 0-1,1 0 1,-1 0-1,1 4 1,0-5-2,-1-1 0,1 1 0,-1 0 0,1-1 1,-1 1-1,1 0 0,-1-1 0,1 1 0,-1 0 0,1-1 0,0 1 0,-1-1 1,1 1-1,0-1 0,0 1 0,-1-1 0,1 0 0,0 1 0,0-1 0,1 0 1,3 1 1,0-1 0,0 0 0,1 0 0,-1 0 0,0-1 0,0 0 0,8-2 0,-5 1-1,-1 1-1,1-1 1,0 2-1,0-1 1,0 1-1,0 0 1,0 1 0,8 1-1,-13-1 9,-1-1 1,0 1-1,0 0 0,1 0 1,-1 0-1,0 0 0,0 0 1,0 1-1,0-1 0,0 0 0,0 1 1,0 0-1,-1-1 0,1 1 1,-1 0-1,1 0 0,-1 0 1,0 0-1,1 0 0,-1 0 1,0 0-1,0 1 0,-1-1 1,1 0-1,0 1 0,-1-1 0,1 0 1,-1 1-1,0-1 0,0 5 1,0-2 46,-1 1 1,0-1-1,0 1 0,0-1 1,-1 1-1,0-1 0,0 0 1,0 1-1,-1-1 1,0 0-1,-4 6 0,-1 0-76,-1 1-1,0-1 1,-13 12 0,13-18-117,11-14 556,9-15-232,5-4-275</inkml:trace>
  <inkml:trace contextRef="#ctx0" brushRef="#br0" timeOffset="1">351 49 17860,'0'3'1512,"-3"12"-1032,-1 5-248,-6 6 833,2 3-353,0 1-560,-1-3-312,8-5-544,1-5-113,4-11 593,-1-8-136,8-14-176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14747,'-2'2'219,"1"-1"1,0 0-1,0 0 1,0 1-1,0-1 0,0 1 1,0-1-1,0 1 0,0-1 1,0 1-1,1-1 0,-1 1 1,1 0-1,-1 2 0,-6 26 1386,1 28 1373,6-57-2958,0-1-16,0 0 1,1 0-1,-1 0 1,1 0-1,-1 0 1,1 0 0,-1 0-1,1 1 1,-1-1-1,0 0 1,1 0 0,-1 0-1,1 1 1,-1-1-1,0 0 1,1 1-1,-1-1 1,0 0 0,1 1-1,-1-1 1,0 0-1,1 1 1,-1-1 0,0 1-1,5 18 119,-2 0 1,-1 0-1,0 0 0,-1 0 1,-1 0-1,-3 22 0,2-6 45,-8 99 321,1 74-63,15-176-420,0-22-82,-7-10 68,1 0 0,-1 0 1,1 0-1,-1 0 0,0-1 0,1 1 0,-1 0 1,1 0-1,-1 0 0,0-1 0,1 1 0,-1 0 1,0-1-1,1 1 0,-1 0 0,0-1 0,1 1 1,-1 0-1,0-1 0,0 1 0,0-1 0,1 1 1,-1 0-1,0-1 0,0 1 0,0-1 0,0 1 0,0-1 1,0 0-1,4-14-191,-2 0 1,0 0-1,0 0 0,-2 0 0,0-1 1,-2-16-1,1 22 63,0-24-430,-2 1 1,-1 0 0,-15-57-1,21 105 762,-2-11-154,1 1 0,-1-1 1,1 0-1,0 0 0,2 6 1,-2-7-32,0-1 1,1 0 0,-1 0 0,0 0 0,1 0 0,-1 0 0,1-1 0,0 1 0,-1 0 0,1-1-1,0 1 1,0-1 0,0 0 0,0 1 0,0-1 0,0 0 0,1 0 0,-1-1 0,0 1 0,1 0 0,-1-1-1,0 1 1,1-1 0,-1 0 0,0 0 0,1 0 0,-1 0 0,3 0 0,7-2 4,0 0 1,0-1-1,-1 0 1,17-7-1,-14 5-7,47-22 25,-42 18-3,39-13 0,-57 21-25,0 1 1,0 0-1,0-1 1,0 1 0,0 0-1,0 0 1,0 0-1,0 0 1,0-1 0,0 1-1,0 1 1,-1-1-1,1 0 1,0 0 0,0 0-1,0 0 1,0 1-1,0-1 1,0 0-1,1 2 1,-2-2-1,1 1 1,-1-1-1,1 1 0,-1 0 0,0-1 0,0 1 1,1 0-1,-1-1 0,0 1 0,0 0 1,0-1-1,0 1 0,0 0 0,0 0 1,0-1-1,0 1 0,0 0 0,0 0 1,0-1-1,0 1 0,-1 0 0,-2 8 60,0 0 0,-1 0-1,-8 13 1,3-4 60,5-9-68,2-4-19,-1 1 0,1-1 0,1 1 0,-1-1 1,1 1-1,-1 6 0,2-11-32,0-1 1,0 1-1,0 0 1,0 0-1,0 0 1,0-1-1,1 1 1,-1 0-1,0 0 1,0 0-1,1-1 1,-1 1-1,0 0 0,1-1 1,-1 1-1,1 0 1,-1-1-1,1 1 1,-1 0-1,2 0 1,-1 0 2,0-1 1,1 1 0,-1-1-1,0 1 1,1-1-1,-1 1 1,1-1 0,-1 0-1,1 0 1,-1 0-1,1 0 1,-1 0 0,1 0-1,-1 0 1,2 0 0,7-2 24,-1-1 1,0 1 0,0-2 0,0 1 0,0-1-1,0 0 1,-1-1 0,0 0 0,11-8 0,1-4 32,1 0 0,18-23 0,-25 25-54,3-3-13,-12 13-24,-5 6-27,-3 8 39,0 0-1,0 0 1,-2 16 0,4-23 12,0 1 0,1 0-1,0-1 1,0 1 0,0-1 0,0 1-1,0-1 1,0 1 0,1 0-1,-1-1 1,1 1 0,-1-1 0,1 0-1,0 1 1,0-1 0,0 1 0,1-1-1,1 3 1,-2-4 1,1 0-1,0 0 1,0 0-1,-1-1 1,1 1-1,0 0 1,0-1-1,0 1 1,0-1-1,-1 0 1,1 1 0,0-1-1,0 0 1,0 0-1,0 0 1,0-1-1,0 1 1,0 0-1,0-1 1,-1 1-1,1-1 1,0 0 0,0 1-1,0-1 1,2-2-1,4-1 5,0-1 0,0 0 0,0 0 1,7-7-1,-4 2 14,-1 0 1,0-1 0,17-23 0,-24 29-18,0 1 0,0-1 0,0-1 0,-1 1 0,1 0 1,-1-1-1,0 1 0,-1-1 0,1 0 0,-1 1 0,-1-1 1,1-10-1,-1 16-4,0 0 1,0 1 0,0-1-1,0 0 1,0 0 0,0 0-1,-1 1 1,1-1 0,0 0-1,0 0 1,0 0-1,0 0 1,-1 1 0,1-1-1,0 0 1,0 0 0,0 0-1,-1 0 1,1 0 0,0 0-1,0 0 1,-1 0 0,1 0-1,0 0 1,0 0 0,-1 0-1,1 0 1,0 0 0,0 0-1,0 0 1,-1 0-1,1 0 1,0 0 0,0 0-1,-1 0 1,1 0 0,0 0-1,0 0 1,-1 0 0,1 0-1,0-1 1,0 1 0,0 0-1,0 0 1,-1 0 0,1 0-1,0-1 1,0 1-1,0 0 1,0 0 0,0 0-1,-1-1 1,1 1 0,0 0-1,0 0 1,0 0 0,0-1-1,0 1 1,0 0 0,0 0-1,0-1 1,0 1 0,0 0-1,0 0 1,0-1 0,0 1-1,0 0 1,0-1-1,-11 17-32,10-12 39,1 0 0,-1-1-1,0 1 1,1 0-1,0 0 1,0 0-1,0 0 1,0 0-1,1 0 1,0 0 0,0-1-1,0 1 1,2 6-1,-2-8-23,0 0 0,0 0 1,0 0-1,0 0 0,0 0 0,0 0 0,0-1 0,1 1 0,-1 0 0,1-1 0,-1 1 0,1-1 0,0 0 0,0 1 0,0-1 0,-1 0 1,1 0-1,0 0 0,0 0 0,0 0 0,1-1 0,-1 1 0,0-1 0,0 1 0,4-1 0,-5 0-11,0 0-1,0 0 1,0-1 0,0 1-1,0 0 1,-1-1-1,1 1 1,0-1 0,0 1-1,-1-1 1,1 1-1,0-1 1,0 0-1,-1 1 1,1-1 0,-1 0-1,1 1 1,-1-1-1,1 0 1,-1 0 0,1 0-1,-1 0 1,0 1-1,1-1 1,-1 0 0,0 0-1,0 0 1,0 0-1,1 0 1,-1 0-1,0 0 1,0 0 0,0 1-1,-1-1 1,1-1-1,1-19-248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20244,'-3'2'1577,"0"4"-1201,2 1-144,-1 4 408,1 1-648,-3 3 96,-2 0-88,-10 3-152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16988,'-5'2'1440,"-7"7"-1008,-1 5-192,-1 11 696,-2 5-264,0 9-231,2 5-145,4 2-120,4 1-32,5-5-24,4-4-128,8-10-328,5-8-225,7-23 1138,4-9-625,2-18-72,2-8-8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53 13987,'7'-14'2053,"-15"24"-587,-12 22-201,7-7-657,-17 44 0,26-57-404,0 1 0,0 0 0,2 0 0,0 0 0,-1 21 0,2-33-186,1-1 0,0 1 0,0 0 0,0-1 1,0 1-1,0 0 0,0-1 0,0 1 0,0 0 0,0-1 0,1 1 0,-1 0 0,0-1 0,0 1 0,1 0 0,-1-1 0,0 1 1,1-1-1,-1 1 0,0 0 0,1-1 0,-1 1 0,1-1 0,-1 1 0,1-1 0,-1 0 0,1 1 0,-1-1 0,1 1 0,0-1 1,-1 0-1,1 1 0,-1-1 0,1 0 0,0 0 0,-1 0 0,1 0 0,0 1 0,-1-1 0,1 0 0,0 0 0,-1 0 0,1 0 1,0 0-1,-1-1 0,1 1 0,0 0 0,-1 0 0,1 0 0,0-1 0,0 1 0,5-2 59,0-1 0,0 0-1,-1 0 1,8-5 0,-13 8-69,57-43 332,-44 32-274,0 1-1,1 0 1,0 1-1,0 0 1,1 1 0,0 1-1,21-8 1,-35 15-58,-1 0 0,1-1 0,0 1 0,-1 0 0,1 0 0,0 0 0,0-1 0,-1 1 0,1 0 0,0 0 0,0 0 0,-1 0 0,1 0 0,0 0 0,0 1 0,-1-1 0,1 0 0,0 0 0,0 1 0,-1-1 0,1 0 1,0 1-1,-1-1 0,1 0 0,0 1 0,-1-1 0,1 1 0,-1-1 0,1 1 0,-1-1 0,1 1 0,-1 0 0,1-1 0,-1 1 0,0 0 0,1-1 0,-1 1 0,0 0 0,1-1 0,-1 1 0,0 0 0,0 0 0,0-1 0,0 1 0,0 0 0,0 0 0,0-1 1,0 1-1,0 0 0,0 0 0,0-1 0,0 1 0,0 0 0,-1 0 0,1 0 0,-1 4 53,-1 1 0,1-1 1,-1 0-1,0 1 0,-5 8 0,7-13-52,0-1 1,0 0-1,0 0 0,0 1 1,0-1-1,-1 0 0,1 0 0,0 1 1,0-1-1,0 0 0,0 0 1,-1 1-1,1-1 0,0 0 0,0 0 1,0 0-1,-1 0 0,1 1 1,0-1-1,0 0 0,0 0 0,-1 0 1,1 0-1,0 0 0,-1 0 0,1 0 1,0 1-1,0-1 0,-1 0 1,1 0-1,0 0 0,-1 0 0,-2-9 191,4-14 68,2-2-16,0-8 258,2 1 0,14-50-1,-19 81-503,0 1-1,1 0 0,-1-1 0,1 1 1,-1 0-1,1 0 0,-1-1 1,1 1-1,0 0 0,-1 0 0,1 0 1,-1 0-1,1-1 0,-1 1 1,1 0-1,0 0 0,-1 0 0,1 0 1,-1 1-1,1-1 0,-1 0 1,1 0-1,0 0 0,24 5-358,-4-1-314,-10-4 394,0-1-1,0 0 1,0 0 0,17-6 0,-15 4 85,23-5-316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3 336 17428,'4'-8'3504,"-3"14"-1690,-4 28-1027,2-6-356,0 8-224,-1-3-125,2 0 0,6 45 0,-6-77-73,0 1 0,0-1 0,0 0 0,0 1 0,0-1 0,1 0 0,-1 0 0,0 0 0,1 1 0,-1-1 0,1 0 0,-1 0 0,1 0 0,0 0 0,-1 0-1,1 0 1,0 0 0,2 2 0,-3-3 0,1-1-1,-1 1 0,1 0 1,0 0-1,-1-1 1,1 1-1,-1 0 0,1-1 1,0 1-1,-1 0 1,1-1-1,-1 1 0,0-1 1,1 1-1,-1-1 0,1 1 1,-1-1-1,0 1 1,1-1-1,-1 1 0,0-1 1,1 0-1,-1 1 0,0-2 1,5-8 97,-2 0 1,6-19-1,-3 0 31,0 0 0,-2 0 0,-1-1 1,-1 1-1,-4-45 0,0 63-110,2 18-41,4 21-47,-3-25 53,0 1 0,0-1 0,1 0 0,-1-1 1,1 1-1,0 0 0,0 0 0,0-1 0,0 1 0,1-1 0,-1 0 0,1 1 1,-1-1-1,1 0 0,0-1 0,-1 1 0,1 0 0,5 1 0,-4-2 5,-1 0-1,1 0 1,0-1 0,0 1-1,0-1 1,0 0-1,0 0 1,0 0 0,-1-1-1,1 1 1,0-1-1,0 0 1,0 0 0,-1-1-1,7-2 1,-2 0 13,1 0 1,-1-1-1,0 0 0,-1-1 1,1 0-1,-1 0 1,0 0-1,-1-1 1,1 0-1,-1 0 0,-1-1 1,1 0-1,-1 0 1,-1 0-1,6-12 1,-10 9 41,-7 13-11,-10 14 4,8-2-47,2-1 0,-1 1 0,2 0 0,0 1-1,0 0 1,2 0 0,-5 19 0,9-32 2,0 0-1,-1 0 1,1-1 0,0 1 0,0 0 0,0 0-1,0-1 1,0 1 0,0 0 0,0 0-1,1-1 1,-1 1 0,0 0 0,1-1-1,0 1 1,-1 0 0,1-1 0,1 3 0,-1-4 0,0 1 1,0 0 0,0-1-1,0 1 1,0-1 0,0 1-1,0-1 1,0 0 0,1 1 0,-1-1-1,0 0 1,0 0 0,0 0-1,0 0 1,0 0 0,1 0-1,-1 0 1,0 0 0,0 0 0,0-1-1,0 1 1,0 0 0,0-1-1,1 1 1,-1-1 0,0 1-1,0-1 1,1-1 0,8-3 17,-1-1 1,0-1 0,0 0-1,-1 0 1,0 0-1,0-1 1,-1 0-1,1-1 1,5-10 0,2-4 55,0-2 0,15-35 0,-16 27 47,15-50-1,-25 69-82,-1 1-1,-1-1 0,0 0 1,0 0-1,-1 0 0,-3-25 1,-2 25-24,4 14-14,-1 0 0,1 0 1,0 0-1,0-1 0,-1 1 0,1 0 0,0 0 1,0 0-1,0 0 0,-1 0 0,1 0 1,0 0-1,0 0 0,-1 0 0,1 0 0,0 0 1,0 0-1,-1 0 0,1 0 0,0 0 1,0 0-1,-1 0 0,1 0 0,0 1 0,0-1 1,0 0-1,-1 0 0,1 0 0,0 0 1,0 0-1,0 0 0,-1 1 0,-1 1 0,0 1 1,0-1-1,0 1 0,0 0 0,0 0 0,-2 5 0,-15 35-64,3 0-1,1 2 0,-14 70 1,29-113 46,-4 17-337,-2 31 0,6-47 233,0 0-1,-1 0 1,1 0-1,0 0 1,1 0-1,-1 0 1,0 0-1,1 0 1,0 0-1,0 0 1,0 0-1,0 0 0,0-1 1,0 1-1,1 0 1,-1-1-1,1 1 1,0-1-1,2 3 1,-2-4 70,-1 0 1,0-1-1,1 1 1,-1 0 0,1-1-1,-1 0 1,1 1-1,-1-1 1,1 0 0,0 0-1,-1 0 1,1 0-1,-1 0 1,1 0 0,-1 0-1,1 0 1,-1-1-1,1 1 1,-1-1 0,1 1-1,-1-1 1,1 1-1,1-2 1,24-10-790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43 345 15107,'-13'29'1193,"8"-21"-946,1 1-1,0 0 1,1-1-1,0 1 1,0 1-1,1-1 1,0 0-1,0 1 1,1-1 0,0 18-1,1-27-232,0 1-1,0-1 1,0 1-1,0 0 1,0-1-1,1 1 1,-1-1-1,0 1 1,0-1-1,0 1 1,0-1-1,1 1 1,-1-1-1,0 1 1,1-1 0,-1 1-1,0-1 1,1 0-1,-1 1 1,0-1-1,1 0 1,-1 1-1,1-1 1,-1 0-1,0 1 1,1-1-1,-1 0 1,1 0-1,-1 1 1,1-1-1,-1 0 1,1 0-1,0 0 1,-1 0 0,1 0-1,-1 0 1,1 0-1,-1 0 1,1 0-1,-1 0 1,1 0-1,-1 0 1,1 0-1,-1 0 1,1 0-1,-1-1 1,1 1-1,-1 0 1,1 0-1,-1-1 1,1 1-1,-1 0 1,1-1 0,3-1 17,-1 0 1,0-1 0,0 1 0,0-1 0,0 0 0,3-4 0,4-7 58,-1-1 0,0 0 0,-2 0 1,9-21-1,5-12 208,-21 48-295,0 0-1,0 0 1,0 0-1,0 0 1,0 1-1,0-1 1,0 0-1,0 0 1,0 0-1,0 0 1,0 0-1,0 0 1,0 0-1,0 1 1,0-1-1,0 0 1,0 0-1,0 0 1,0 0-1,0 0 1,0 0-1,0 0 1,0 1 0,0-1-1,0 0 1,0 0-1,0 0 1,0 0-1,1 0 1,-1 0-1,0 0 1,0 0-1,0 0 1,0 0-1,0 0 1,0 0-1,0 1 1,0-1-1,1 0 1,-1 0-1,0 0 1,0 0-1,0 0 1,0 0-1,0 0 1,0 0-1,1 0 1,-1 0-1,0 0 1,0 0-1,0 0 1,0 0 0,0 0-1,0 0 1,0-1-1,1 1 1,-1 0-1,0 0 1,0 0-1,0 0 1,0 0-1,0 0 1,0 0-1,0 0 1,0 0-1,2 10 3,-1 3-15,4 29-52,-5-40 57,0-1 1,1 1 0,-1-1-1,0 1 1,1-1-1,-1 1 1,1-1-1,0 0 1,0 1 0,-1-1-1,1 0 1,0 1-1,0-1 1,0 0 0,0 0-1,0 0 1,0 0-1,1 0 1,-1 0 0,0 0-1,0-1 1,3 2-1,-3-2 5,1 0 0,-1 0 0,1 0-1,-1 0 1,1 0 0,0 0-1,-1-1 1,1 1 0,-1-1-1,1 1 1,-1-1 0,1 1 0,-1-1-1,0 0 1,1 0 0,-1 0-1,0 0 1,0 0 0,1 0-1,0-1 1,23-27 108,-13 12 28,-1-1 1,-2 0-1,1-1 1,-2 0-1,0 0 1,8-35-1,-10 27 74,-1-1-1,-1 0 1,-1 0-1,-2-41 1,-1 62-166,0 5-32,0 0 0,1 0 0,-1 0 0,-1-1-1,1 1 1,0 0 0,-1 0 0,1 0 0,-1 0 0,1 0-1,-1-1 1,0 1 0,0 0 0,0 0 0,0 1 0,0-1-1,-2-2 1,3 4-11,-1-1 0,1 1 1,0 0-1,0 0 0,-1 0 0,1 0 0,0 0 0,-1-1 0,1 1 0,0 0 0,-1 0 1,1 0-1,0 0 0,-1 0 0,1 0 0,0 0 0,-1 0 0,1 0 0,0 0 0,0 0 1,-1 0-1,1 0 0,0 1 0,-1-1 0,1 0 0,0 0 0,-1 0 0,1 0 0,0 0 1,0 1-1,-1-1 0,1 0 0,0 0 0,0 0 0,-1 1 0,1-1 0,0 0 0,0 1 1,0-1-1,0 0 0,-1 1 0,-6 15-6,6-13 6,-11 31-15,1 1 1,2 0-1,1 0 1,2 1-1,2 0 1,0 71-1,4-104 17,0 0 0,0 0 0,1 1 0,-1-1 0,1 0 0,0 0 0,0 1 0,0-1 0,3 5 0,-3-7-1,-1 0 0,1 0 0,0-1 0,-1 1 0,1-1 0,0 1 0,0 0 0,0-1 0,0 1 0,0-1 0,-1 0 0,1 1-1,0-1 1,0 0 0,0 1 0,0-1 0,0 0 0,0 0 0,0 0 0,0 0 0,0 0 0,0 0 0,0 0 0,0 0 0,0 0 0,0-1 0,0 1 0,0 0 0,0-1 0,0 1 0,0-1 0,0 1 0,0-1 0,0 0 0,5-2 16,0-1-1,0 0 1,-1 0 0,0-1 0,0 0-1,0 0 1,0 0 0,3-6 0,33-49 154,-34 50-151,18-34 133,-30 54-147,1 1 0,0-1 1,-4 22-1,7-27-6,0 0 0,1 0 0,-1 1 0,1-1 0,0 1 0,0-1 1,0 0-1,1 1 0,0-1 0,2 8 0,-2-12 0,-1 0 1,1 0-1,-1 0 0,1 0 0,-1-1 1,1 1-1,0 0 0,-1 0 0,1 0 1,0 0-1,0-1 0,-1 1 0,1 0 1,0-1-1,0 1 0,0 0 0,0-1 1,0 1-1,0-1 0,0 0 1,0 1-1,2-1 0,0 1 3,-1-1 1,0 0-1,1-1 0,-1 1 1,0 0-1,1-1 0,-1 1 0,0-1 1,0 0-1,3-1 0,3-1 10,-1-1-1,0 0 1,0-1-1,0 0 1,7-7-1,26-35 39,-32 37-30,0 0 1,0 0-1,1 1 1,14-12-1,-23 21-22,0-1 0,0 1-1,1 0 1,-1 0 0,0 0-1,0 0 1,0 0 0,0 0-1,0 0 1,0 0-1,1 0 1,-1 0 0,0 0-1,0 0 1,0 0 0,0 0-1,0 0 1,1 0 0,-1 0-1,0 0 1,0 0-1,0 0 1,0 0 0,0 0-1,0 0 1,1 0 0,-1 1-1,0-1 1,0 0 0,0 0-1,0 0 1,0 0-1,0 0 1,0 0 0,0 0-1,1 0 1,-1 1 0,0-1-1,0 0 1,0 0 0,0 0-1,0 0 1,0 0-1,0 0 1,0 1 0,0-1-1,0 0 1,0 0 0,0 0-1,0 0 1,0 0 0,0 1-1,0-1 1,0 0-1,0 0 1,0 0 0,0 0-1,0 0 1,0 1 0,0-1-1,0 0 1,-2 19-19,-6 19-260,-6 15-1430,14-52 1394,4-7-110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15515,'-2'4'2241,"8"1"-1329,3-2-408,4-3 2441,8-3-2105,5-4-288,8-5-816,4 1-384,-1-1 560,-1 2-128,-8 2-128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15195,'-9'7'1417,"1"10"-1105,4 6-232,2-1 696,8 5-1000,5-4 296,2-6-176,6 0-56</inkml:trace>
  <inkml:trace contextRef="#ctx0" brushRef="#br0" timeOffset="1">208 320 15299,'-1'7'398,"0"-4"-238,1 1-1,-1-1 1,1 0-1,0 1 0,0-1 1,0 1-1,1 4 1,-1-7-134,1 0 0,-1 0 1,1 0-1,-1-1 0,1 1 1,-1 0-1,1-1 0,-1 1 0,1-1 1,0 1-1,-1 0 0,1-1 1,0 0-1,0 1 0,-1-1 1,1 1-1,0-1 0,0 0 1,0 1-1,-1-1 0,1 0 0,0 0 1,0 0-1,0 0 0,0 0 1,0 0-1,0 0 0,-1 0 1,1 0-1,0 0 0,0 0 1,0 0-1,0-1 0,-1 1 0,3-1 1,9-3 28,-1 0-1,1-1 1,-1 0 0,1-1 0,-1-1 0,-1 1-1,0-2 1,0 1 0,10-11 0,-5 6-35,1 0 0,26-16 0,-42 28-17,1-1 0,-1 1 0,0 0 0,0 0 0,1-1 0,-1 1 1,0 0-1,1 0 0,-1 0 0,0 0 0,1-1 0,-1 1 0,0 0 0,1 0 0,-1 0 0,0 0 0,1 0 0,-1 0 1,0 0-1,1 0 0,-1 0 0,1 0 0,-1 0 0,0 0 0,1 0 0,-1 0 0,0 0 0,1 0 0,-1 0 0,0 1 0,1-1 1,-1 0-1,0 0 0,1 0 0,-1 1 0,0-1 0,0 0 0,1 0 0,-1 1 0,-2 16 910,-16 23 435,18-39-1388,-8 10 477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18860,'-3'15'1256,"4"2"-1024,-6 2-80,3 8 200,5 4-79,4 4 39,0-2-16,3 2-80,0 0-32,-2-2-40,-1-2-16,-4 2-192,-2 0-160,-4-5-384,-1 2-225,-6-7 657,-3-6-136,2 0-176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1 657 16404,'7'10'1808,"7"-6"-1144,14-7-232,9-5 624,10-9-319,6-5-41,6-2-304,-3-2-352,-3-1-744,-9-1 640,-19 3-160,-8 0-113</inkml:trace>
  <inkml:trace contextRef="#ctx0" brushRef="#br0" timeOffset="1">81 89 17740,'-3'-1'1408,"6"-2"-1008,6-1-168,9-3 400,4-2-136,8-2-103,4-2-241,6 0-561,-1 1-295,-4 4 568,-2 1-120,-5 7-112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17788,'-5'49'1793,"3"-37"-1464,0-1 1,1 0 0,0 0 0,1 1-1,3 20 1,-3-29-272,1 0-1,0-1 1,0 1-1,0-1 1,0 1-1,0-1 1,0 1-1,1-1 1,-1 0-1,1 0 1,0 1-1,0-1 1,0-1-1,0 1 1,0 0 0,0 0-1,0-1 1,0 1-1,1-1 1,-1 0-1,1 1 1,-1-1-1,1 0 1,-1-1-1,1 1 1,0 0-1,-1-1 1,1 1-1,4-1 1,5 1-15,1-1-1,-1 0 1,1-1 0,-1-1-1,1 0 1,-1 0 0,0-2-1,0 1 1,23-11 0,6-6 0,52-34 0,-80 46-23,-12 8-20,0-1-1,0 0 1,0 1-1,0-1 0,1 0 1,-1 1-1,0 0 0,0-1 1,1 1-1,-1 0 0,0-1 1,3 1-1,-4 0 2,0 0 0,1 0 0,-1 1 0,1-1-1,-1 0 1,0 0 0,1 0 0,-1 0 0,0 1 0,0-1 0,1 0 0,-1 0-1,0 0 1,1 1 0,-1-1 0,0 0 0,0 1 0,0-1 0,1 0-1,-1 1 1,0-1 0,0 0 0,0 1 0,0-1 0,1 0 0,-1 1 0,0-1-1,0 1 1,0 3 7,0 1-1,0-1 0,0 0 1,-1 1-1,0-1 0,-1 5 0,-14 56 63,8-36-501,-6 47 0,14-65 303,-1-11 124,1 0-1,0 0 1,0 0-1,0 0 1,0 0-1,0 1 1,0-1 0,0 0-1,0 0 1,0 0-1,0 0 1,0 0-1,0 0 1,0 0-1,0 1 1,0-1-1,0 0 1,0 0 0,0 0-1,0 0 1,0 0-1,0 0 1,0 0-1,0 1 1,0-1-1,0 0 1,0 0-1,0 0 1,0 0 0,0 0-1,0 0 1,0 0-1,1 0 1,-1 0-1,0 1 1,0-1-1,0 0 1,0 0 0,0 0-1,0 0 1,0 0-1,0 0 1,0 0-1,1 0 1,-1 0-1,0 0 1,0 0-1,0 0 1,0 0 0,0 0-1,0 0 1,0 0-1,1 0 1,-1 0-1,0 0 1,0 0-1,0 0 1,0 0 0,11-15-231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19764,'-2'-9'1222,"-1"8"-347,-6 16 123,-7 31 27,7-10-671,1 1-1,3 1 1,-3 50 0,8-61-334,0 0 0,2 0-1,1 0 1,1 0 0,11 37-1,-14-63-14,-1 1 0,0-1 0,0 0 0,1 1 0,-1-1 0,1 0 0,-1 0 0,1 0 0,-1 1 0,1-1 0,0 0 0,0 0 0,0 0 0,-1 0 0,1 0-1,0 0 1,0 0 0,0-1 0,0 1 0,2 1 0,-2-2-2,-1 0 0,1 0 1,-1 0-1,0 0 0,1 0 0,-1 0 0,0-1 0,1 1 0,-1 0 1,0 0-1,1 0 0,-1 0 0,0-1 0,0 1 0,1 0 0,-1 0 0,0-1 1,1 1-1,-1 0 0,0 0 0,0-1 0,0 1 0,1 0 0,-1-1 1,5-18 58,-2-8-35,-1-1 1,-1 0-1,-1 0 1,-1 1-1,-2-1 1,-1 0-1,-8-27 1,7 44-104,4 13-3,1 0 73,0 0 1,0-1 0,0 1 0,1-1 0,-1 1 0,1 0 0,-1-1 0,1 1 0,0-1-1,0 1 1,-1-1 0,3 3 0,0-2 5,-1 1 1,1-1-1,0 0 0,0 0 1,0 0-1,1 0 0,-1-1 1,0 1-1,1-1 0,-1 0 1,1 0-1,-1 0 0,1 0 1,-1 0-1,1-1 0,0 0 1,-1 0-1,1 0 0,0 0 1,-1 0-1,1-1 0,-1 0 1,7-1-1,0-1 17,0-1-1,0 1 1,-1-2 0,1 1-1,-1-1 1,0-1 0,9-6 0,-8 4 24,0-1 1,-1 0 0,0-1 0,0 0-1,-1 0 1,0-1 0,-1 0 0,0 0-1,-1 0 1,0-1 0,-1 0 0,0 0-1,-1-1 1,0 0 0,2-16 0,-6 27-29,1 0 1,-1 0-1,0 1 0,0-1 1,-1 0-1,1 0 1,0 0-1,-1 0 1,1 0-1,-1 0 0,0-1 1,1 2-5,-1 0 1,1 1-1,-1-1 0,1 0 1,-1 1-1,1-1 0,-1 1 1,1-1-1,-1 1 1,0-1-1,1 1 0,-1-1 1,1 1-1,-1-1 0,0 1 1,0 0-1,1 0 1,-1-1-1,-1 1 0,0 0 5,0 0 0,0 0 0,0 0 0,0 1 1,0-1-1,0 1 0,0-1 0,0 1 0,0 0 0,1-1 0,-1 1 0,0 0 0,0 0 0,1 0 0,-1 1 0,1-1 0,-1 0 0,1 1 0,-3 1 0,-6 10 23,-1 0-1,2 1 1,0 0 0,0 0-1,2 0 1,-8 18-1,11-20-20,-1 0-1,1 0 1,1 1-1,0-1 0,1 0 1,1 1-1,-1 0 0,2 20 1,0-30-15,1 0 0,-1 1 0,1-1 0,0 1 0,0-1 0,0 0 0,0 0 0,1 0 0,-1 1 0,1-1 0,0-1 0,0 1 0,0 0 0,0 0 0,0-1 0,6 5 0,-5-4 2,1 0-1,0-1 0,1 0 0,-1 0 0,0 0 0,1-1 0,-1 1 0,1-1 0,-1 0 1,1 0-1,5 0 0,2-1-1,1 0 1,-1 0 0,1-1-1,-1-1 1,0 0-1,0-1 1,0 0 0,17-8-1,22-13 11,-48 22-9,1 0-1,-1 0 1,0 0 0,0-1-1,0 1 1,0-1-1,0 0 1,-1 1-1,1-1 1,-1 0-1,0-1 1,3-3 0,-5 7-3,0 0 0,0 0 0,0 0 0,0 0 0,0 0 0,0 0 0,0 0 0,0 0 0,1-1 0,-1 1 0,0 0 0,0 0 0,0 0 0,0 0 0,0 0 0,0 0 0,0-1 0,0 1 0,0 0 0,0 0 0,0 0 0,0 0 0,0 0 0,0 0 0,0-1 0,0 1 0,0 0 0,0 0 0,0 0 0,0 0 0,0 0 0,0 0 0,0-1 0,0 1 0,0 0 0,-1 0 0,1 0 0,0 0 0,0 0 0,0 0 0,0 0 0,0 0 0,0 0 0,0-1 0,0 1 0,-1 0 0,1 0 0,0 0 0,0 0 0,0 0 0,0 0 0,0 0 0,0 0 0,0 0 0,-1 0 0,1 0 0,0 0 0,0 0 0,0 0 0,0 0 0,-12 5 3,-10 13 20,18-14-17,1 0 0,-1 1 0,1 0 0,0 0 0,1 0 0,-1 0 0,1 0 0,0 1 0,-2 10 0,3-15-59,1 0 0,0 1 1,-1-1-1,1 1 0,0-1 1,0 1-1,0 0 0,0-1 0,0 1 1,1-1-1,-1 1 0,0-1 1,1 1-1,-1-1 0,1 0 0,-1 1 1,1-1-1,0 1 0,-1-1 1,1 0-1,0 0 0,0 1 0,0-1 1,0 0-1,0 0 0,0 0 1,1 0-1,-1 0 0,0 0 0,0-1 1,1 1-1,-1 0 0,0-1 0,1 1 1,-1-1-1,1 1 0,-1-1 1,1 1-1,-1-1 0,2 0 0,5 1-78,0-1 0,0 0-1,-1-1 1,1 1-1,0-1 1,10-3-1,20-7-456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17356,'2'-6'442,"0"3"-186,1-1 1,-2 0-1,1 0 1,0 0 0,-1 0-1,0 0 1,0-1-1,0 1 1,0 0-1,-1-1 1,1-6-1,-2 11-218,1 0 0,0 0 0,0-1 0,0 1 0,0 0-1,0 0 1,0 0 0,-1 0 0,1 0 0,0 0-1,0 0 1,0 0 0,0 0 0,-1-1 0,1 1-1,0 0 1,0 0 0,0 0 0,0 0 0,-1 0 0,1 0-1,0 0 1,0 0 0,0 0 0,-1 0 0,1 0-1,0 0 1,0 0 0,0 0 0,0 1 0,-1-1-1,1 0 1,0 0 0,0 0 0,0 0 0,0 0 0,-1 0-1,1 0 1,0 0 0,0 1 0,0-1 0,0 0-1,0 0 1,0 0 0,0 0 0,-1 0 0,1 1 0,0-1-1,-8 9 619,-3 8-477,1 1 1,0 0-1,2 1 0,0 0 1,1 0-1,1 0 0,1 1 0,0 0 1,2 0-1,-2 26 0,5-44-176,0 1 0,0-1 0,0 1-1,0 0 1,0-1 0,1 1-1,-1-1 1,1 1 0,0-1-1,0 1 1,0-1 0,0 1 0,0-1-1,0 0 1,0 0 0,3 3-1,-2-3 4,-1-1-1,1 0 0,0 1 1,-1-1-1,1 0 0,0 0 0,0 0 1,0 0-1,0 0 0,0-1 0,0 1 1,1-1-1,-1 1 0,0-1 1,4 1-1,2-2 13,-1 1-1,1-1 1,0-1 0,0 1 0,-1-1-1,1 0 1,-1-1 0,1 0 0,8-5-1,14-9 137,-1-1 0,-1-1 0,-1-1 0,-1-2 0,40-42-1,-52 46 294,-24 37-337,-23 53 55,30-64-163,0 0 0,1 0 0,0 0 0,0 0 0,1 0 0,0 0 0,0 12 0,1-18-3,0-1 0,0 0 0,1 0 1,-1 1-1,0-1 0,0 0 0,0 0 0,1 0 0,-1 1 1,1-1-1,-1 0 0,1 0 0,-1 0 0,1 0 1,0 0-1,-1 0 0,1 0 0,0 0 0,0 0 0,0 0 1,0-1-1,0 1 0,0 0 0,1 0 0,0 0 0,0-1-1,0 1 1,0-1-1,0 0 1,0 1-1,0-1 1,0 0-1,0 0 1,0-1-1,0 1 1,-1 0-1,1-1 1,4 0-1,2-2 3,0-1-1,0 1 1,-1-1-1,1-1 0,-1 1 1,8-8-1,-3 1 0,0 0-1,-1 0 1,-1-1 0,0-1-1,14-23 1,-18 26 13,-1-1 0,0 1 1,0-1-1,-1 0 0,-1-1 1,0 1-1,0 0 0,1-17 1,-4 27-16,0 0 1,1 0 0,-1 0-1,0 0 1,0 0 0,0 0-1,0 0 1,0 1 0,-1-1 0,1 0-1,0 0 1,0 0 0,0 0-1,-1 0 1,1 0 0,-1 1-1,0-3 1,1 3 0,-1 0 1,1 0-1,0 0 0,-1 0 0,1 0 0,-1 0 1,1 0-1,0 0 0,-1 0 0,1 0 0,-1 0 1,1 1-1,0-1 0,-1 0 0,1 0 1,0 0-1,-1 0 0,1 1 0,0-1 0,-1 0 1,1 0-1,0 1 0,0-1 0,-1 0 0,1 1 1,0-1-1,-1 1 0,-18 28-29,8-3-23,-11 36 1,20-53 42,-1 1 1,1 0 0,1 0 0,0 0-1,0 0 1,1 0 0,1 14 0,0-22 8,-1 0 1,0 0-1,1-1 0,-1 1 1,1 0-1,0 0 1,-1 0-1,1-1 0,0 1 1,0 0-1,0-1 0,0 1 1,1-1-1,-1 1 1,0-1-1,1 0 0,-1 1 1,0-1-1,1 0 1,0 0-1,-1 0 0,1 0 1,0 0-1,-1 0 0,1-1 1,0 1-1,0 0 1,0-1-1,0 0 0,-1 1 1,1-1-1,0 0 1,0 0-1,0 0 0,0 0 1,0 0-1,2-1 1,7-1 5,-1 0 0,0 0 0,0-1 0,-1-1 1,17-7-1,-6 1 41,0-2 0,-1 0-1,0-1 1,-1-1 0,0-1 0,-2-1 0,1 0 0,-2-1 0,21-29 0,-28 33 35,-9 9-13,0 4-63,0 1-1,0 0 0,0 0 0,0 0 0,0 0 0,0 1 1,0-1-1,0 0 0,1 0 0,-1 1 0,0-1 0,0 2 1,-2 5 3,-1 0 1,2 1 0,-1-1-1,1 1 1,1-1 0,-1 1-1,1 14 1,1-20-12,0 0-1,0 0 0,1 0 1,-1 0-1,1 0 1,0 0-1,0 0 0,0 0 1,0 0-1,0-1 1,3 6-1,-3-7-11,1 1 0,-1-1 0,0 0 0,1 0 0,-1 1 0,1-1 0,-1 0 0,1 0 0,0 0 0,-1-1 0,1 1 0,0 0 0,0-1-1,0 1 1,-1-1 0,1 1 0,0-1 0,0 0 0,0 0 0,3 0 0,-4 0-72,1 0 1,0 0-1,-1 0 0,1 0 0,0 0 0,0 0 0,-1-1 0,1 1 1,0-1-1,-1 1 0,1-1 0,-1 0 0,1 1 0,-1-1 0,1 0 1,-1 0-1,1 0 0,-1 0 0,0 0 0,0-1 0,1 1 0,-1 0 1,0-1-1,0 1 0,0-1 0,-1 1 0,1-1 0,0 1 1,0-3-1,0 1-101,0-1 0,-1 0 0,1 0 0,-1 0 0,0 0 0,0 0 0,0 0 0,-1 0 0,1 1 0,-1-1 0,-2-7 0,-5-11-637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21061,'-2'-3'1992,"-4"0"-1560,-2-4-248,6 2 1264,7 1-1632,5 1-392,1 3 1344,-2 2-848,-1 5-56,1 6-56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18948,'-6'3'352,"1"0"-1,0 0 1,0 1-1,0 0 1,0 0-1,1 0 1,-1 0 0,1 1-1,0-1 1,0 1-1,-5 9 1,-1 4 174,1 0-1,-8 23 1,15-37-472,-6 16 191,1 0 1,-6 28-1,11-43-232,2 0 0,-1 0 0,0 0 0,1 0 0,0 0 0,0 0 0,0 0 0,1 0 0,0 0 0,0 0 0,0 0 0,0 0 0,1 0 0,0 0 0,4 7 0,-1-5-18,2 3-5,0 0 1,0 1-1,-1 0 1,0 0 0,0 0-1,-2 0 1,1 1 0,-2 0-1,1 0 1,2 20-1,-5-12 6,-1-1-1,-1 0 0,-1 1 0,-1-1 0,0 0 1,-1 0-1,-1 0 0,-1-1 0,-1 0 0,0 0 0,-1 0 1,-18 26-1,23-38 13,-1-1 0,0 0 1,-1 0-1,1 0 0,-1-1 0,-6 6 1,10-9-7,-1 0 0,1 0 1,0-1-1,0 1 0,0 0 1,0-1-1,0 1 0,-1-1 1,1 1-1,0-1 0,0 0 1,-1 1-1,1-1 0,0 0 1,-1 0-1,1 0 0,0 0 1,-1 0-1,1 0 0,0 0 1,0-1-1,-1 1 0,1 0 1,0-1-1,0 1 0,-1-1 1,1 1-1,0-1 0,0 0 1,0 1-1,0-1 0,0 0 1,0 0-1,0 0 0,0 0 1,0 0-1,-1-1 0,-1-4-8,0 1-1,0-1 1,0 0-1,1 0 1,-1-1-1,2 1 0,-1 0 1,1-1-1,0 1 1,0-1-1,0-10 1,1-11-102,5-38 1,1 22-390,2 1 1,2 0-1,16-43 0,55-124-1556,-65 170 1938,21-50-582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16099,'-16'22'1080,"0"0"0,2 1-1,0 1 1,2 0-1,0 1 1,-12 40 0,18-43-819,0-1 1,2 0-1,1 1 0,0 0 1,2 0-1,0 0 1,1 0-1,6 33 1,-5-48-233,0 0 0,1 0-1,0-1 1,0 1 0,1-1 0,-1 0 0,2 1 0,-1-1 0,1-1 0,-1 1 0,1 0 0,10 9 0,-11-12-24,1 0 0,-1-1 0,1 1 0,0-1 0,0 0 0,0 0 0,0 0 0,0 0 0,1-1 0,-1 1-1,1-1 1,-1 0 0,1-1 0,-1 1 0,1-1 0,-1 0 0,1 0 0,-1 0 0,1-1 0,6-1 0,2-2 24,0 0 0,0-1 1,-1 0-1,0-1 1,0-1-1,15-10 0,-13 8 16,-14 8-40,1 1 0,-1 0-1,0-1 1,1 1 0,-1 0-1,1-1 1,-1 1-1,1 0 1,-1 0 0,0-1-1,1 1 1,-1 0 0,1 0-1,-1 0 1,1 0 0,-1 0-1,1 0 1,-1 0-1,1 0 1,-1 0 0,1 0-1,-1 0 1,1 0 0,-1 0-1,1 0 1,-1 0 0,1 0-1,-2 13 72,-19 28-14,15-33-48,-7 16 2,4-11-55,1 1 1,1 0 0,0 0 0,-5 19 0,11-32 19,-1-1 1,1 1-1,0 0 0,0-1 0,0 1 1,0 0-1,0-1 0,0 1 0,0-1 1,0 1-1,0 0 0,0-1 0,0 1 1,0 0-1,0-1 0,0 1 0,0-1 1,0 1-1,1 0 0,-1-1 0,0 1 1,1-1-1,0 2 0,-1-2-20,1 0-1,-1 0 1,1 0-1,-1 0 1,1 0-1,-1 0 1,1 0-1,0 0 1,-1 0-1,1 0 1,-1 0-1,1 0 1,-1 0-1,1 0 1,-1-1 0,1 1-1,-1 0 1,1 0-1,-1-1 1,2 1-1,25-23-1342,-15 8 786,-1-1-1,0 0 1,-1 0-1,0-2 1,8-21-1,29-94-2339,-39 110 2339,98-335-3982,-105 351 8080,-11 26-1411,-13 35 358,12-23-1891,1 1 0,2 1 0,2-1 0,0 1 0,3 0 0,0 0 1,3 44-1,1-70-533,0 1 0,0-1 0,1 0 0,-1 0 0,2 0 1,5 13-1,-7-18-31,0 0 1,0 0-1,0 0 1,1 0-1,-1 0 0,1-1 1,-1 1-1,1 0 1,0-1-1,0 0 1,0 1-1,0-1 1,0 0-1,0 0 0,0 0 1,0 0-1,0 0 1,0 0-1,0 0 1,1-1-1,-1 1 1,0-1-1,1 0 1,4 0-1,-2 0-35,1-1 0,-1 0 0,1 0 0,-1-1 0,1 1 1,-1-1-1,0 0 0,0-1 0,1 1 0,4-4 0,7-6-177,23-20 1,0 0-168,-39 31 388,-1 1 0,0 0 0,0 0 1,0 0-1,1-1 0,-1 1 0,0 0 1,0 0-1,1 0 0,-1-1 0,0 1 0,0 0 1,1 0-1,-1 0 0,0 0 0,0 0 1,1 0-1,-1 0 0,0 0 0,1 0 0,-1 0 1,0 0-1,0 0 0,1 0 0,-1 0 1,0 0-1,1 0 0,-1 0 0,0 0 1,0 0-1,1 0 0,-1 0 0,0 0 0,1 0 1,-1 1-1,-1 10 168,-10 16 225,7-18-294,-46 85 1033,44-82-1006,-2-1 1,1-1 0,-1 1-1,-1-1 1,0-1 0,-10 9-1,17-17-134,1 0-1,0 1 1,-1-1 0,1-1-1,0 1 1,-1 0-1,1 0 1,-1 0-1,0-1 1,1 1-1,-1-1 1,1 0 0,-1 1-1,0-1 1,0 0-1,1 0 1,-3 0-1,3 0-52,0 0 0,0-1 0,0 1 0,0-1 0,0 1 0,0-1 0,1 1 0,-1-1 0,0 1 0,0-1 0,0 0 0,1 1 0,-1-1 0,0 0 0,0 0 0,1 0 0,-1 0 1,1 1-1,-1-1 0,0-2 0,0-1-96,0 1 1,0-1 0,0 0 0,0 0-1,1 0 1,0 1 0,-1-1 0,1 0-1,1 0 1,-1 0 0,1 0 0,-1 0-1,3-6 1,10-17-453,4-3-167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48 16660,'-8'1'328,"-1"0"0,1 1 0,-1-1 0,1 2 0,0-1 0,0 1 0,0 0 1,1 1-1,-1 0 0,1 0 0,-1 1 0,1-1 0,1 2 0,-1-1 0,1 1 1,0 0-1,-9 11 0,10-11-199,0 0 0,0 0 0,1 1 0,0 0 0,0 0 0,1 0 1,0 0-1,0 0 0,0 1 0,1-1 0,0 1 0,1 0 0,0 0 0,0-1 0,0 1 1,1 0-1,1 0 0,-1 0 0,2 8 0,-1-14-107,-1 0-1,1 0 1,-1-1-1,1 1 1,0-1-1,0 1 1,-1 0 0,1-1-1,0 1 1,0-1-1,1 0 1,-1 1-1,0-1 1,0 0-1,1 0 1,-1 0 0,1 0-1,-1 0 1,1 0-1,1 1 1,0-1 6,0 0-1,0-1 1,0 1 0,0-1-1,-1 1 1,1-1 0,0 0-1,0 0 1,0 0 0,0-1-1,4 0 1,2-1 33,1-1 1,-1-1-1,1 1 1,-1-1-1,0-1 1,11-7-1,-4 1 17,-1-2-1,0 0 1,0 0-1,-2-2 1,1 1-1,-2-2 1,0 0 0,-1 0-1,0-1 1,-2 0-1,12-29 1,-19 41-68,-1 1 0,0-1 0,0 0 1,0 1-1,0-1 0,-1 0 0,0 1 0,0-1 1,-1-5-1,1 9-7,0 0-1,0 0 1,0 0 0,-1 0-1,1 0 1,0 0 0,-1 0-1,1 0 1,-1 0-1,1 1 1,-1-1 0,1 0-1,-1 0 1,0 1 0,1-1-1,-1 0 1,0 1 0,0-1-1,-1 0 1,1 0-1,0 1 1,-1 0-1,1-1 0,0 1 0,-1 0 0,1 0 1,0 0-1,-1 0 0,1 0 0,-1 0 0,1 1 1,0-1-1,-1 0 0,1 1 0,0-1 1,0 1-1,-1-1 0,0 2 0,-5 2 5,1 0-1,-1 1 1,1-1-1,0 1 0,1 1 1,-1-1-1,1 1 1,1 0-1,-1 0 1,1 0-1,-5 9 1,2-2 5,0 0 1,1 0 0,1 1 0,-7 27 0,10-37-8,2 0 1,-1 0 0,0 0-1,1 1 1,0-1 0,0 0 0,0 0-1,1 0 1,-1 0 0,1 0-1,0 1 1,0-1 0,0 0 0,1 0-1,-1-1 1,1 1 0,0 0-1,0-1 1,1 1 0,2 4 0,-2-6-3,0 0 1,-1 0 0,1 0 0,0 0 0,0 0-1,1 0 1,-1-1 0,0 1 0,0-1-1,1 0 1,-1 0 0,1 0 0,-1-1 0,1 1-1,-1-1 1,1 0 0,-1 0 0,1 0 0,-1 0-1,1-1 1,-1 1 0,1-1 0,-1 0-1,5-2 1,2-1 13,0 0 1,-1-1-1,1 0 0,-1-1 0,0 0 0,-1 0 1,0-1-1,0 0 0,0-1 0,-1 1 0,0-1 1,0-1-1,-1 0 0,0 0 0,0 0 0,-1 0 0,6-16 1,-8 5 60,-3 20-77,0 0 0,0 0-1,0 0 1,-1-1 0,1 1 0,0 0-1,0 0 1,0 0 0,0 0-1,-1 0 1,1 0 0,0 0 0,0 0-1,0 0 1,-1 0 0,1 0 0,0 0-1,0 0 1,0 0 0,-1 0-1,1 0 1,0 0 0,0 0 0,0 0-1,0 0 1,-1 0 0,1 0-1,0 0 1,0 0 0,0 0 0,-1 0-1,1 0 1,0 0 0,0 1-1,0-1 1,0 0 0,0 0 0,-1 0-1,1 0 1,0 0 0,0 1-1,0-1 1,0 0 0,-22 26-7,19-20 2,0 0 1,0 0-1,0 0 0,1 0 1,0 0-1,0 1 1,1-1-1,0 1 1,0-1-1,0 1 0,1 10 1,0-15 2,1-1 0,-1 1-1,0 0 1,1 0 0,-1-1 0,1 1 0,0 0-1,-1-1 1,1 1 0,0-1 0,0 1 0,0-1-1,0 1 1,0-1 0,0 1 0,1-1 0,-1 0-1,2 2 1,0-2 0,-1 0 0,0 0 0,1 0 0,-1-1 1,1 1-1,-1 0 0,1-1 0,-1 0 0,1 0 0,0 0 0,-1 0 0,1 0 0,-1 0 0,1 0 0,-1-1 0,5-1 0,1 0 0,0-2 0,0 1 0,-1-1 0,1 0 0,-1-1 0,0 1 0,0-2 0,0 1 0,10-12 0,-8 9 1,-1-1 1,0 0 0,-1-1 0,0 1-1,-1-1 1,8-16 0,-13 21 6,-3 5 9,-5 8 13,5-4-36,0 0 1,0 1-1,0-1 1,0 1-1,1 0 1,0 0-1,0 0 1,0-1-1,1 9 0,0-12 0,0 1 0,0 0-1,0-1 1,0 1 0,1-1-1,-1 1 1,1-1-1,-1 1 1,1-1 0,0 0-1,-1 1 1,1-1-1,0 0 1,0 1 0,0-1-1,0 0 1,0 0 0,0 0-1,0 0 1,0 0-1,1 0 1,-1 0 0,0 0-1,1 0 1,-1-1-1,0 1 1,1 0 0,-1-1-1,1 1 1,-1-1 0,1 0-1,-1 0 1,1 1-1,1-1 1,5 0-51,1 1 0,-1-2 0,0 1 0,13-3 1,-17 3 29,-1-1 0,1 0 0,-1 0 0,1 0 1,-1 0-1,0-1 0,1 1 0,-1-1 0,0 0 1,0 0-1,0 0 0,4-4 0,-6 6 25,-1-1 0,0 1 0,1 0-1,-1-1 1,0 1 0,1-1 0,-1 1 0,0 0 0,0-1-1,1 1 1,-1-1 0,0 1 0,0-1 0,0 1-1,0-1 1,0 1 0,0-1 0,0 1 0,0-1 0,0 1-1,0-1 1,0 1 0,0 0 0,0-1 0,0 1 0,0-1-1,0 1 1,-1-1 0,1 1 0,0-1 0,0 1-1,0-1 1,-1 1 0,1 0 0,0-1 0,-1 1 0,1 0-1,0-1 1,-1 1 0,1 0 0,0-1 0,-1 1 0,1 0-1,-1-1 1,-19-6-72,18 7-131,5-1 145,-1 0 0,0 1 0,0-1 0,0 0 0,0 0 0,0 0 0,0-1 1,0 1-1,0 0 0,0-1 0,-1 1 0,1-1 0,0 0 0,-1 0 0,0 1 0,1-1 0,-1 0 0,0 0 0,0 0 0,0 0 0,0 0 0,1-3 0,8-17-247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16131,'0'1'148,"1"1"0,-1-1-1,1 1 1,0-1-1,-1 0 1,1 1 0,0-1-1,0 0 1,0 1-1,1 1 1,-1-3-112,-1 0 0,1 1 0,0-1 0,-1 0 0,1 0 0,-1 0 0,1 0 0,-1 0 0,1 0 0,0 0 0,-1 0 0,1 0 0,-1 0 0,1 0 0,-1 0 0,1 0 0,0 0 1,-1 0-1,1-1 0,-1 1 0,1 0 0,-1 0 0,1-1 0,-1 1 0,1 0 0,-1-1 0,1 1 0,-1-1 0,1 1 0,-1 0 0,0-1 0,1 1 0,-1-1 0,0 1 0,1-1 0,-1 1 0,0-2 0,12-17 578,-1-1 0,0 0 1,-2 0-1,-1-1 0,11-38 0,-8 24-175,50-182 1187,-11 34-897,-44 168-649,-2 12 17,-2 25 14,-7 155 309,0-78-160,11 127 0,-5-217-304,-1-2-74,1-1 0,0 1-1,0-1 1,0 1 0,1-1 0,0 0 0,4 9 0,-6-14 66,0-1 0,0 1 1,0-1-1,1 1 1,-1-1-1,0 1 1,1-1-1,-1 1 0,0-1 1,1 1-1,-1-1 1,0 0-1,1 1 1,-1-1-1,1 0 1,-1 1-1,1-1 0,-1 0 1,1 0-1,-1 1 1,1-1-1,-1 0 1,1 0-1,-1 0 1,1 0-1,-1 0 0,1 0 1,-1 1-1,1-1 1,0-1-1,-1 1 1,1 0-1,1 0-86,-1-1 0,0 0 0,0 0 0,0 0-1,0 1 1,0-1 0,0 0 0,0 0 0,0-1 0,0 1 0,0 0 0,1-2-1,18-40-1886,-20 41 2030,13-33-1093,2-2-168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13587,'5'-8'898,"-4"6"-684,0-1 0,1 1 0,-1-1-1,1 1 1,0 0 0,0 0 0,0 0 0,0 0 0,0 0 0,0 0-1,1 0 1,3-2 0,-5 4-136,-1 0 0,1 0 0,-1 0 0,1 0 0,-1 0 0,1 1 0,-1-1 0,1 0 0,-1 0 0,0 0 0,1 1 0,-1-1-1,1 0 1,-1 0 0,0 1 0,1-1 0,-1 0 0,0 1 0,1-1 0,-1 1 0,0-1 0,0 0 0,1 1 0,-1-1 0,0 1 0,0-1 0,0 0 0,0 1 0,1-1 0,-1 1 0,0-1 0,0 1 0,0-1 0,0 1 0,0-1-1,0 1 1,0-1 0,0 1 0,0-1 0,-1 1 0,1-1 0,0 0 0,0 2 0,-4 23 954,4-23-906,-12 56 1239,-17 100 359,27-139-1633,1 1-1,0 0 1,2 0-1,0 0 1,7 37-1,-6-51-80,-1 0-1,1 0 1,0 0 0,1 0-1,0-1 1,0 1-1,0-1 1,0 0-1,1 1 1,5 4-1,-7-7-4,0-1-1,1 0 1,0 0 0,-1 0-1,1 0 1,0-1-1,0 1 1,0-1 0,0 0-1,0 1 1,0-1-1,0-1 1,0 1 0,0 0-1,1-1 1,-1 0-1,0 1 1,0-1 0,1-1-1,5 0 1,-3 0 4,1-1 1,-1 1 0,0-1-1,0-1 1,0 1 0,-1-1-1,1 0 1,-1-1 0,7-4-1,3-5 49,22-23 1,9-6 85,-50 55-62,-12 15-169,9-16-293,0 1-1,0 0 1,1 0-1,1 0 1,0 1-1,-3 17 1,8-19-1027,6-9 401,14-16-145,7-12 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30 15715,'-16'17'902,"2"1"0,0 0 0,-21 38 0,30-47-650,0 0 1,1 1 0,0 0-1,1 0 1,0 0 0,1 0-1,0 0 1,0 1 0,1-1-1,0 17 1,1-25-212,0 0-1,0 0 1,0 0-1,0-1 1,0 1 0,1 0-1,-1 0 1,1 0-1,-1-1 1,1 1 0,0 0-1,-1-1 1,1 1-1,0-1 1,0 1 0,0-1-1,0 1 1,1-1-1,-1 0 1,0 1 0,1-1-1,-1 0 1,0 0-1,1 0 1,-1 0 0,1 0-1,0 0 1,2 0-1,-2 0 4,1-1 0,-1 0 0,1 0 0,-1 0 0,1-1 0,-1 1 0,1-1-1,-1 1 1,1-1 0,-1 0 0,0 0 0,1 0 0,-1 0 0,0 0 0,0 0 0,0-1-1,0 1 1,0-1 0,3-3 0,3-3 75,-1 0 0,0-1-1,0 1 1,-1-2 0,-1 1 0,1-1 0,-1 1-1,6-19 1,-6 13-33,-1 0 1,0 0-1,-1 0 0,0 0 1,0-26-1,-3 41-88,0 0 0,0 0 0,0 0 1,0 0-1,-1 0 0,1 1 0,0-1 0,0 0 0,0 0 0,0 0 0,0 0 0,0 0 0,0 0 0,0 0 0,0 0 1,0 0-1,0 0 0,-1 0 0,1 0 0,0 0 0,0 0 0,0 0 0,0 0 0,0 0 0,0 0 0,0 0 0,0 0 1,0 0-1,-1 0 0,1 0 0,0 0 0,0 0 0,0 0 0,0 0 0,0 0 0,0 0 0,0 0 0,0 0 1,0 0-1,0 0 0,-1 0 0,1 0 0,0 0 0,0-1 0,0 1 0,0 0 0,0 0 0,0 0 0,0 0 0,0 0 1,0 0-1,0 0 0,0 0 0,0 0 0,0 0 0,0-1 0,-5 10-57,4-3 28,0 1 1,0-1-1,0 1 0,1-1 0,1 10 1,-2-15 27,1 0 0,0 0 0,0 0 0,0-1 0,1 1 0,-1 0 0,0 0 0,0 0 0,0 0 0,1 0 0,-1 0 0,0-1 0,1 1 0,-1 0 0,1 0 0,-1-1 0,1 1 0,-1 0 1,1 0-1,0-1 0,-1 1 0,1-1 0,0 1 0,-1 0 0,1-1 0,0 0 0,0 1 0,-1-1 0,1 1 0,0-1 0,0 0 0,0 1 0,0-1 0,0 0 0,0 0 0,-1 0 0,1 0 0,0 0 0,0 0 0,0 0 0,0 0 0,0 0 0,0 0 1,0-1-1,-1 1 0,1 0 0,0 0 0,1-2 0,2 0 3,0 0 0,-1 0 0,0 0 1,1-1-1,-1 0 0,0 1 1,0-1-1,-1 0 0,1-1 0,-1 1 1,1 0-1,1-6 0,0 4 10,-1-1 1,0 0-1,-1-1 1,1 1-1,-1 0 0,2-12 1,-4 18-11,0 0 0,0 0 1,0-1-1,0 1 0,0 0 1,0 0-1,0 0 0,0-1 1,0 1-1,0 0 0,0 0 0,0 0 1,0-1-1,0 1 0,0 0 1,0 0-1,0 0 0,0-1 1,0 1-1,0 0 0,0 0 1,0 0-1,0-1 0,0 1 0,0 0 1,0 0-1,-1 0 0,1 0 1,0-1-1,0 1 0,0 0 1,0 0-1,0 0 0,-1 0 1,1 0-1,0 0 0,0-1 0,0 1 1,-1 0-1,1 0 0,0 0 1,0 0-1,-1 0 0,-9 5-82,-7 10-427,7-5-1733,17-20 600,16-16-768,-21 24 2124,1 0 0,0 1 1,0 0-1,0 0 0,0 0 1,0 0-1,0 0 0,1 1 1,3-1-1,-4 1 249,-1 0-1,0 0 0,0 0 1,0-1-1,0 1 1,0 0-1,0-1 0,1 0 1,-1 0-1,0 1 1,-1-1-1,1 0 0,0-1 1,0 1-1,0 0 1,-1 0-1,1-1 0,0 1 1,-1-1-1,2-2 0,-2 4 80,-1 0 0,0 0 0,0-1-1,0 1 1,1 0 0,-1 0-1,0 0 1,0-1 0,0 1-1,0 0 1,0 0 0,1-1-1,-1 1 1,0 0 0,0 0-1,0-1 1,0 1 0,0 0-1,0-1 1,0 1 0,0 0 0,0 0-1,0-1 1,0 1 0,0 0-1,0 0 1,0-1 0,0 1-1,0 0 1,0-1 0,-1 1-1,1 0 1,0 0 0,0-1-1,0 1 1,0 0 0,0 0 0,-1 0-1,1-1 1,0 1 0,0 0-1,0 0 1,-1 0 0,1-1-1,0 1 1,0 0 0,-1 0-1,1 0 1,-1 0 56,0 0 1,0-1-1,1 1 0,-1 0 1,0 0-1,0 1 0,0-1 1,1 0-1,-1 0 0,0 0 1,0 0-1,1 1 0,-1-1 1,0 0-1,1 1 0,-2 0 1,-2 2 94,0 1 0,1 0 1,-1-1-1,1 2 1,0-1-1,0 0 0,1 1 1,-1-1-1,1 1 1,-2 6-1,-1 3 72,0 0 0,-3 20 0,8-34-259,-1 8 107,-1 0-1,1 0 1,0 1 0,1-1-1,1 16 1,-1-23-103,0 1 1,1-1-1,-1 1 1,1-1-1,-1 1 1,1-1-1,0 0 1,-1 1-1,1-1 1,0 0-1,0 0 1,0 1-1,0-1 0,0 0 1,0 0-1,0 0 1,1 0-1,-1 0 1,0 0-1,1 0 1,-1-1-1,0 1 1,1 0-1,-1-1 1,1 1-1,-1-1 1,1 0-1,-1 1 1,1-1-1,-1 0 1,1 0-1,-1 0 0,1 0 1,-1 0-1,1 0 1,0 0-1,2-2 1,5 1 12,-1-2 0,1 1 0,0-1-1,-1 0 1,0-1 0,0 0 0,0 0 0,10-8 0,-3 1 59,1-1 0,23-24 0,-37 34-71,0-1 0,0 1 0,0 0 0,0-1 0,0 1 0,-1-1 1,1 0-1,-1 1 0,2-5 0,-3 6-25,0 0 1,0 0 0,0 0-1,0 0 1,0 0 0,0 0-1,0 0 1,0 0-1,0 0 1,-1 0 0,1 0-1,0 0 1,-1 0-1,1 0 1,0 0 0,-1 1-1,1-1 1,-1 0 0,0 0-1,1 0 1,-1 1-1,0-1 1,1 0 0,-1 1-1,0-1 1,0 0-1,0 1 1,1-1 0,-1 1-1,0-1 1,0 1 0,-1-1-1,-3-1-235,2 1 135,1 0-1,0 0 1,0 0-1,-1 0 1,1 0-1,0-1 1,0 1-1,0-1 1,0 1-1,1-1 1,-1 0 0,0 0-1,1 0 1,-1 0-1,-1-2 1,3-6-372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157 130 15075,'-7'1'222,"1"-1"-1,0 1 1,0 0-1,0 1 1,0 0-1,0 0 1,0 0-1,0 0 1,0 1-1,1 0 1,-1 0-1,1 1 1,0-1-1,0 1 1,0 0-1,1 1 1,-8 7-1,7-5-79,0 0-1,0 0 0,0 0 1,1 1-1,0-1 0,0 1 0,1 0 1,0 0-1,0 1 0,1-1 1,0 1-1,-1 10 0,3-17-92,0 0-1,-1 0 1,1 1-1,0-1 1,0 0-1,1 0 1,-1 0-1,0 0 1,1 1-1,-1-1 1,1 0-1,0 0 1,0 0-1,-1 0 1,1 0-1,1 0 1,-1-1-1,0 1 1,0 0 0,3 2-1,-2-2 9,0-1-1,0 0 1,0 0-1,1 0 1,-1 0 0,0-1-1,0 1 1,1-1 0,-1 1-1,0-1 1,1 0-1,-1 1 1,0-1 0,1-1-1,4 1 1,2-2 96,1 0 0,0-1 0,-1 0 0,1-1 0,-1 0 0,0 0 0,15-10 0,-7 2 66,0-1-1,-1-1 1,0-1 0,-1 0 0,-1-1 0,16-22 0,-21 24-155,1-1 0,-2 1 1,0-2-1,-1 1 0,0-1 1,-1 0-1,-1 0 1,4-22-1,-9 37-65,0 0-1,1 0 1,-1 0 0,0 0-1,0 0 1,0 0 0,1 0-1,-1 0 1,-1-1 0,1 1-1,0 0 1,0 0 0,0 0-1,0 0 1,-1 0 0,1 0-1,0 0 1,-1 0 0,1 0-1,-1 0 1,1 0 0,-1 0-1,0 1 1,1-1 0,-1 0-1,0 0 1,0 0 0,0 1 0,-1-2-1,1 2-2,0 0 0,-1 0 0,1 0 0,0 0 0,0 0 0,-1 0 0,1 1 0,0-1 1,0 0-1,0 1 0,0-1 0,-1 1 0,1-1 0,0 1 0,0-1 0,0 1 0,0 0 0,0 0 0,0 0 0,0-1 0,0 1 0,1 0 0,-1 0 0,0 0 0,0 2 0,-8 9-42,2 0-1,0 0 1,0 1-1,1 0 1,0 0-1,2 1 1,-1-1-1,2 1 0,0 0 1,-3 24-1,5-26-96,1 0 0,-1-1 0,2 1 0,0-1 0,0 1 0,1-1 0,0 1 0,1-1 0,1 0-1,-1 0 1,2 0 0,0-1 0,10 18 0,-12-24 85,0 0 1,0-1-1,1 1 1,-1 0-1,9 5 1,20 10-414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89 313 16468,'-6'2'314,"1"1"0,-1 0 0,1 0 0,-1 1 0,1-1 0,0 1 0,0 1 0,1-1 0,-1 1 0,1-1 0,0 1 0,0 0 0,1 1 0,-1-1 0,-2 7 0,4-10-226,1 1 0,-1 0 0,1 0 1,0 0-1,0 0 0,0 1 0,0-1 0,1 0 0,-1 0 0,1 1 0,0-1 1,0 0-1,0 0 0,0 1 0,0-1 0,1 0 0,0 1 0,-1-1 0,1 0 1,0 0-1,1 0 0,-1 0 0,0 0 0,1 0 0,0 0 0,0-1 0,0 1 1,0 0-1,0-1 0,3 3 0,-2-3-70,0 0 1,1 0-1,-1 0 0,1 0 1,-1-1-1,1 1 1,0-1-1,0 0 0,0 0 1,-1 0-1,1-1 0,0 1 1,0-1-1,0 0 1,0 0-1,0-1 0,0 1 1,0-1-1,0 0 1,0 0-1,-1 0 0,1 0 1,0-1-1,-1 1 0,1-1 1,3-2-1,3-2-6,1-1 1,-1 0-1,0 0 0,0-1 0,-1-1 0,0 0 0,9-11 0,-6 4-1,-1-1-1,0 0 0,9-19 1,-16 26-29,0 1 0,0-1 0,0 1 0,-2-1 0,1 0 0,-1 0 0,1-19 0,-3 28 14,1 0 1,-1 1 0,0-1 0,0 0 0,0 1 0,0-1 0,0 1 0,0-1 0,0 0 0,0 1-1,-1-1 1,1 0 0,0 1 0,0-1 0,0 0 0,-1 1 0,1-1 0,0 1 0,-1-1-1,1 0 1,0 1 0,-1-1 0,1 1 0,-1-1 0,1 1 0,-1 0 0,1-1 0,-1 1 0,1-1-1,-1 1 1,1 0 0,-1-1 0,0 1 0,1 0 0,-1 0 0,1 0 0,-1-1 0,0 1-1,1 0 1,-1 0 0,0 0 0,1 0 0,-1 0 0,-1 0 0,1 1-4,-1-1 0,0 1 0,0 0 0,0-1 0,0 1 1,1 0-1,-1 0 0,0 0 0,1 1 0,-1-1 0,1 0 0,-1 1 0,-1 1 1,-2 4 13,1-1 1,0 1 0,1-1 0,-1 1 0,1 0 0,1 0 0,-1 1 0,-1 9 0,3-14-3,1-1 1,-1 0-1,1 1 1,-1-1-1,1 0 1,0 1 0,0-1-1,0 0 1,0 1-1,1-1 1,-1 0-1,1 1 1,-1-1 0,1 0-1,0 0 1,0 0-1,0 1 1,0-1 0,0 0-1,0 0 1,0 0-1,1-1 1,-1 1-1,1 0 1,0 0 0,-1-1-1,1 1 1,0-1-1,0 1 1,0-1-1,2 1 1,2 0 6,-1-1 0,1 1 1,0-1-1,-1-1 0,1 1 0,0-1 1,-1 0-1,1 0 0,0-1 1,-1 1-1,1-1 0,5-2 0,4-1 24,0-1 1,-1-1-1,20-9 0,-15 4 3,-1-1 1,0-1-1,0-1 1,-1 0-1,-1-1 0,-1-1 1,0-1-1,-1 0 0,0 0 1,-2-2-1,0 1 1,-1-2-1,-1 1 0,8-24 1,-8 4 27,-9 38-64,-1 0-1,0 0 1,1 0 0,-1 0 0,0 0 0,0 0 0,0 0 0,0 0 0,0 0-1,0 0 1,0 0 0,0-1 0,0 1 0,0 0 0,-1 0 0,1 0 0,0 0 0,-1 0-1,1 0 1,-1 0 0,1 0 0,-1 0 0,1 0 0,-1 1 0,0-1 0,1 0 0,-1 0-1,0 0 1,-1 0 0,1 0 0,0 1 0,0 0 0,0 0 1,0 0-1,1 0 0,-1 1 0,0-1 0,0 0 0,0 0 0,0 0 0,0 1 0,0-1 0,1 0 1,-1 1-1,0-1 0,0 1 0,1-1 0,-1 1 0,0-1 0,1 1 0,-2 1 0,-12 16 61,10-12-41,-11 15 57,1 1 0,1 1 1,1 1-1,1-1 0,1 2 1,1-1-1,1 2 0,2-1 1,0 1-1,2 0 0,0 0 0,2 0 1,1 34-1,23 124 69,-13-131-157,-2 1 0,-1 77 0,-6-120 0,-1 1-1,-1-1 1,0 0-1,0 1 1,-7 16-1,9-26 11,-1 1 0,0-1 0,0 1-1,0-1 1,-1 0 0,1 1 0,0-1-1,-1 0 1,1 0 0,-1 0 0,0 0-1,0 0 1,0-1 0,0 1 0,0 0-1,0-1 1,0 1 0,-1-1 0,1 0-1,0 0 1,-1 0 0,1 0 0,-1 0-1,1-1 1,-1 1 0,0-1 0,1 0-1,-1 1 1,-3-1 0,3-1 1,0 1 1,0-1-1,1 0 1,-1 0-1,0 0 0,1 0 1,-1 0-1,1-1 1,-1 1-1,1-1 1,-1 0-1,1 1 0,0-1 1,0 0-1,0 0 1,0-1-1,0 1 1,1 0-1,-1 0 1,1-1-1,-1 1 0,-1-5 1,-2-5-3,1 0 0,0 0 1,-3-22-1,1 4-45,2 1 0,2-1 0,1-53 1,2 66-23,1 0 1,0 0 0,1 0-1,1 1 1,1-1 0,0 1 0,1 0-1,9-16 1,-11 25-32,0 1 0,1-1 0,0 1 0,0 0 1,0 0-1,1 1 0,-1 0 0,1 0 0,1 0 0,8-5 0,0 2 8,0 1-1,0 0 0,29-7 1,-13 6-217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70 15003,'8'-14'1653,"-2"0"1,10-28-1,-18 59 3748,-9 42-4265,5-13-1290,1 1-1,1 65 1,2-10-3484,2-102 3614,0 0-1,0 1 1,0-1-1,-1 0 0,1 1 1,0-1-1,0 0 0,0 0 1,0 1-1,0-1 1,-1 0-1,1 0 0,0 1 1,0-1-1,0 0 0,-1 0 1,1 1-1,0-1 1,0 0-1,0 0 0,-1 0 1,1 0-1,0 0 0,-1 1 1,1-1-1,0 0 0,0 0 1,-1 0-1,1 0 1,0 0-1,-1 0 0,1 0 1,0 0-1,-1 0 0,1 0 1,0 0-1,0 0 1,-1 0-1,1 0 0,0 0 1,-1 0-1,1 0 0,0-1 1,0 1-1,-1 0 1,1 0-1,0 0 0,0 0 1,-1-1-1,1 1 0,0 0 1,0 0-1,-1 0 1,1-1-1,0 1 0,0 0 1,0 0-1,0-1 0,-1 1 1,-15-14-870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16059,'2'0'1769,"6"-5"-1089,10-2-72,6-2 784,13-3-471,6 0-121,7-1-360,3 2-280,3 4 1296,-1 1-1208,-4 6-160,-2 0-8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1 407 15475,'12'-4'470,"1"-1"-1,-1 0 1,0-1-1,-1-1 1,1 1 0,12-12-1,60-54 948,-68 56-938,33-29 236,-3-2 1,-1-3-1,39-57 1,-72 89-359,-15 23-48,-11 23-167,1 0-296,2 1 1,1 0-1,2 0 1,0 1-1,-4 43 0,11-69 127,1-1 0,-1 0-1,1 1 1,0-1 0,0 1 0,0-1-1,1 0 1,-1 1 0,1-1-1,0 0 1,0 1 0,0-1-1,0 0 1,1 0 0,-1 0 0,4 5-1,15 14-285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 17308,'-3'-1'128,"-1"0"1,1 0-1,-1 1 1,0-1-1,1 0 1,-1 1-1,0 0 1,1 0-1,-1 0 1,0 1-1,1-1 1,-1 1-1,0 0 0,1 0 1,-1 0-1,1 0 1,-6 3-1,-3 3 139,0-1 0,0 2 0,-14 10 0,8-3 48,1 0-1,0 0 1,1 2-1,1 0 1,-18 26-1,27-35-238,0 0 0,1 1 0,1 0 0,-1 0 0,1 0 0,1 1 0,0-1 0,0 1 0,1 0 0,0 0 0,1 0 0,0 0-1,0 0 1,2 16 0,-1-22-55,1-1 0,0 0 0,0 1 0,0-1 0,0 0-1,1 0 1,-1 0 0,1 0 0,0 0 0,0 0 0,0 0-1,0-1 1,0 1 0,1-1 0,-1 0 0,1 1 0,-1-1 0,1 0-1,0 0 1,0-1 0,0 1 0,0 0 0,0-1 0,0 0-1,1 0 1,-1 0 0,0 0 0,1-1 0,-1 1 0,4 0-1,5-1 63,-1 1-1,1-1 0,-1-1 0,0 0 0,1 0 0,-1-2 0,21-5 0,-15 1 55,-1 1 0,0-2 0,0 0 0,-1-1 0,0-1 0,-1 0-1,0-1 1,16-17 0,-22 21-73,0-2 0,-1 1 1,0-1-1,0 0 0,-1-1 0,0 1 0,-1-1 0,0 0 0,0-1 0,-1 1 1,-1-1-1,0 0 0,0 0 0,0-11 0,-2 18-79,-1 0-1,0 0 1,0 0-1,0 0 1,0 0-1,-1 0 1,0 0-1,0 0 1,0 0-1,0 0 1,-1 0-1,1 0 1,-1 1-1,0-1 1,0 1-1,0-1 1,0 1-1,-1 0 1,0 0-1,1 0 1,-1 0-1,0 1 1,-1-1-1,1 1 1,0-1 0,-1 1-1,-3-2 1,1 2-128,0 0 0,1 0 0,-1 0 1,0 1-1,0 0 0,0 0 0,0 1 0,-1-1 1,1 1-1,0 1 0,0-1 0,0 1 1,0 0-1,0 0 0,0 1 0,0 0 1,-6 3-1,-54 32-1005,41-21 517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19420,'9'2'1528,"13"-7"-1007,5-3-241,13-4 568,7 1-336,3-3-744,3-2-296,-4-1 560,0 2-112,-9 5-296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16500,'13'-2'396,"0"1"0,0-2 0,0 1 1,0-2-1,0 0 0,-1-1 0,13-6 1,-4 3 139,19-9 25,0-2-1,55-35 1,-76 42-431,0-2 1,-1 0-1,-1-1 0,0-1 0,-1 0 0,21-30 1,-12 4 70,-24 39-173,0 0 1,0 1-1,0-1 1,0 0-1,0 0 0,-1 1 1,1-1-1,-1 0 1,0 0-1,0 0 1,0 0-1,0 0 1,0 1-1,-1-4 1,0 5-19,1 1 0,0-1 0,0 1 0,0-1 0,0 1 0,0-1 0,-1 1 1,1 0-1,0-1 0,0 1 0,-1-1 0,1 1 0,0-1 0,-1 1 0,1 0 0,-1-1 0,1 1 1,0 0-1,-1-1 0,1 1 0,-1 0 0,1 0 0,-1-1 0,1 1 0,-1 0 0,1 0 0,-1 0 1,1 0-1,-1 0 0,1-1 0,-1 1 0,1 0 0,-1 0 0,1 0 0,-1 1 0,1-1 0,-1 0 1,1 0-1,-1 0 0,1 0 0,-1 0 0,1 0 0,-1 1 0,1-1 0,-1 0 0,1 1 1,-1-1-1,0 1 0,-21 20 396,10-5-236,0 0-1,2 1 0,0 1 1,1-1-1,0 2 0,2-1 0,-7 24 1,10-28-246,1 0 0,0 0 0,1 0 0,1 0 0,0 0 1,1 0-1,0 1 0,1-1 0,1 0 0,7 28 0,-9-39 46,1 0-1,1 1 1,-1-1-1,1 0 0,-1 0 1,1 0-1,0 0 1,0 0-1,0 0 0,0 0 1,1-1-1,-1 1 1,1-1-1,0 1 0,3 1 1,17 2-285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17660,'8'45'1744,"-5"8"-1032,0 0-328,1 1 905,-2-4-329,3-7-720,1-8-376,3-21-672,-2-11 1240,3-16-616,-3-13-88,2-18-184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15003,'-1'1'255,"0"1"-1,0-1 1,1 1-1,-1 0 1,0-1-1,0 1 1,1 0-1,-1-1 1,1 1-1,-1 0 1,1-1-1,0 1 1,0 0-1,0 0 1,0-1-1,0 1 1,0 0-1,0 0 1,1-1-1,-1 1 0,2 3 1,0 2 206,0 0 0,1-1 0,6 13 0,2-2-25,1-1 1,1 0-1,0 0 0,1-1 0,0-1 0,30 23 1,108 63-171,-111-75-515,-39-24 214,28 18-242,1-1 0,55 23 0,-64-34-25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23 666 15715,'-2'3'282,"-1"1"0,0 0-1,1 0 1,0-1-1,0 1 1,0 1 0,1-1-1,0 0 1,-1 0 0,1 1-1,1-1 1,-2 8-1,2-10-192,0-1 0,1 0-1,-1 0 1,0 1-1,0-1 1,1 0-1,-1 0 1,1 1 0,-1-1-1,1 0 1,-1 0-1,1 0 1,0 0-1,-1 0 1,1 1 0,0-2-1,0 1 1,1 2-1,0-2 35,0 0-1,0 0 1,0 0 0,0 0-1,1-1 1,-1 1-1,0-1 1,0 1 0,0-1-1,1 1 1,-1-1-1,0 0 1,0 0 0,4-1-1,-1 0 15,1 0 0,-1 0-1,1-1 1,-1 0 0,1 0-1,-1 0 1,0-1 0,0 1-1,0-1 1,0-1 0,-1 1-1,1-1 1,-1 1 0,0-1-1,0 0 1,0-1 0,0 1-1,3-8 1,3-2 45,-2 0 0,0-1 0,0-1 0,9-31 1,-2-11-55,-3 0 1,-3 0-1,3-98 0,5-32-96,-16 182-29,-1-1-3,2-1 1,-1 0-1,1 1 0,4-11 0,-6 17-1,0 0 0,1 0 0,-1 0 0,0 0 0,1 1 0,-1-1 0,1 0 1,-1 0-1,1 0 0,0 1 0,-1-1 0,1 0 0,0 1 0,-1-1 0,1 1 0,0-1 0,0 0 0,-1 1 0,1 0 0,0-1 1,0 1-1,0-1 0,0 1 0,0 0 0,0 0 0,0 0 0,0-1 0,-1 1 0,1 0 0,0 0 0,0 0 0,0 0 0,0 0 1,0 1-1,0-1 0,0 0 0,0 0 0,0 1 0,0-1 0,0 0 0,-1 1 0,1-1 0,0 1 0,0-1 0,1 2 0,6 5-5,1 1 0,-1 0 0,-1 1 0,1-1 0,-1 1 0,10 18 0,-1-2-32,104 128-1618,-101-132 1307,1-1 0,1-1 0,1-1-1,43 28 1,-9-18-308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 18108,'0'-1'79,"0"0"-1,0 0 1,0 0 0,-1 1-1,1-1 1,0 0 0,-1 0-1,1 0 1,-1 0 0,1 0 0,-1 1-1,1-1 1,-1 0 0,0 0-1,1 1 1,-1-1 0,0 0-1,0 1 1,1-1 0,-1 1 0,0-1-1,-1 0 1,-1 0 26,0 0-1,0 0 1,0 1-1,0-1 1,0 1 0,0-1-1,-5 1 1,-2 1 180,-1 0 1,0 0-1,-14 4 1,6 0-303,-1 1-1,2 0 1,-1 1 0,1 1 0,0 1 0,1 1-1,-27 18 1,44-28-14,-1 1-1,0-1 1,1 1-1,-1-1 1,1 1-1,-1-1 1,0 1-1,1-1 0,-1 1 1,1-1-1,-1 1 1,1 0-1,0-1 1,-1 1-1,1 0 1,0-1-1,-1 1 1,1 0-1,0 0 0,0-1 1,0 2-1,0-1 12,0-1-1,1 0 1,-1 1-1,1-1 1,-1 0-1,0 1 1,1-1-1,-1 0 1,1 1-1,-1-1 0,1 0 1,-1 0-1,1 0 1,0 0-1,-1 1 1,1-1-1,-1 0 1,1 0-1,-1 0 1,1 0-1,-1 0 1,2 0-1,41-6-334,-36 5 379,-4 1-2,0-1 0,0 1 0,1-1 0,-1 1 0,0 0 1,0 1-1,0-1 0,1 0 0,-1 1 0,0 0 0,0-1 0,0 1 1,0 1-1,0-1 0,5 3 0,-5-1 14,-1-1 0,0 0 0,0 1 1,0-1-1,0 1 0,0 0 0,0 0 0,0 0 0,-1 0 0,0 0 0,0 0 0,1 0 1,-2 0-1,1 1 0,0 4 0,2 10 128,-1 0 1,-1 0-1,-1 0 1,0 0-1,-4 19 1,-1-1 245,-16 52 0,19-81-480,0 0 1,0-1-1,-7 13 0,9-18 31,0-1 0,0 0 0,0 0 1,0 0-1,0 0 0,0 0 0,-1 1 0,1-1 0,0 0 0,0 0 0,0 0 0,0 0 0,0 0 1,0 0-1,0 1 0,0-1 0,0 0 0,-1 0 0,1 0 0,0 0 0,0 0 0,0 0 0,0 0 1,0 0-1,0 0 0,-1 0 0,1 1 0,0-1 0,0 0 0,0 0 0,0 0 0,-1 0 0,1 0 0,0 0 1,0 0-1,0 0 0,0 0 0,0 0 0,-1 0 0,1-1 0,0 1 0,0 0 0,0 0 0,-3-8-1111,3-12 431,6-12 27,6-6-201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13603,'1'2'293,"1"1"0,-1 0 0,0 0 0,0 1 0,0-1 0,0 0 0,0 0 0,-1 1 0,1-1 0,-1 0 0,0 0 0,0 1 0,-1 2 0,-8 48 2424,3-29-1989,6-22-655,-2 3 23,1 0 0,0 0 0,1 1 0,-1-1 1,1 0-1,1 7 0,-1-12-88,0 0 0,1-1 0,-1 1 0,0 0 0,0 0 0,1 0 0,-1-1 0,0 1 0,1 0 0,-1-1 0,1 1 0,-1 0 0,1-1 0,-1 1 0,1-1 0,0 1 1,-1-1-1,1 1 0,0-1 0,-1 1 0,2 0 0,0-1-2,0 0 1,-1 1 0,1-1 0,0 0-1,-1 0 1,1 0 0,0-1 0,-1 1-1,1 0 1,0-1 0,-1 1 0,1-1-1,0 1 1,-1-1 0,2-1 0,6-2 40,-1-1 0,0 0 0,-1-1 1,1 1-1,-1-2 0,12-12 0,-3 0 157,20-30-1,-33 45-167,0 0 11,0 0 0,0 0 1,-1 0-1,1 0 0,-1-1 0,0 1 1,-1-1-1,1 1 0,-1-1 1,0 0-1,1-5 0,-2 10-40,0-1 0,0 1 1,1 0-1,-1-1 0,0 1 0,0-1 1,0 1-1,0 0 0,0-1 0,0 1 1,-1 0-1,1-1 0,0 1 0,0-1 1,0 1-1,0 0 0,0-1 0,0 1 0,-1 0 1,1-1-1,0 1 0,0 0 0,-1-1 1,1 1-1,0 0 0,0 0 0,-1-1 1,1 1-1,0 0 0,-1 0 0,1-1 0,0 1 1,-1 0-1,1 0 0,0 0 0,-1 0 1,1 0-1,-1 0 0,1-1 0,0 1 1,-1 0-1,1 0 0,-1 0 0,1 0 0,0 0 1,-1 0-1,1 1 0,0-1 0,-1 0 1,1 0-1,-1 0 0,1 0 0,0 0 1,-1 1-1,1-1 0,0 0 0,-1 0 1,1 0-1,0 1 0,-1-1 0,1 0 0,0 0 1,-1 1-1,-17 17 173,17-17-179,0 0 0,1-1 0,-1 1 0,1 0 0,0 0 0,-1 0 0,1 0 0,0 0 0,-1-1 0,1 1 0,0 0 1,0 0-1,0 0 0,0 0 0,0 0 0,0 0 0,0 0 0,0 0 0,0 0 0,0 0 0,0 0 0,1 0 0,-1 0 0,1 0 3,0 0-1,-1-1 1,1 1 0,0 0-1,0-1 1,-1 1-1,1-1 1,0 1 0,0-1-1,0 0 1,0 1-1,0-1 1,0 0 0,0 0-1,0 1 1,0-1-1,0 0 1,1 0 0,4 0 31,-1 0 0,1-1 1,0 0-1,0 0 0,0 0 1,6-3-1,5-3 150,0-1 0,-1-1 0,0-1-1,0 0 1,-1-1 0,18-18 0,-23 21-30,-21 64 18,10-49-243,1 1 1,0-1-1,0 0 1,1 0-1,0 1 1,2 6-1,-3-12 15,0-1 0,0 0 0,0 0 0,1 0 0,-1 0 0,0 0 0,1 0-1,-1 0 1,1 0 0,-1 0 0,1 0 0,0 0 0,-1 0 0,1 0 0,0 0 0,0 0 0,-1-1 0,1 1 0,0 0 0,0-1 0,0 1 0,0 0 0,0-1-1,0 1 1,0-1 0,0 0 0,0 1 0,0-1 0,1 0 0,-1 1 0,0-1 0,0 0 0,0 0 0,0 0 0,0 0 0,1 0 0,-1 0 0,0-1-1,0 1 1,0 0 0,0-1 0,0 1 0,0 0 0,0-1 0,0 1 0,0-1 0,2-1 0,12-9-449,3-4-72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15147,'-10'35'4429,"-90"236"-531,79-199-3425,-22 137 1,40-190-426,1-9-28,0-1 1,1 1-1,1 0 0,-1-1 1,1 1-1,1-1 0,0 1 1,2 9-1,-3-18-18,0-1 0,0 1 0,0-1 0,0 1 0,0-1 0,1 1-1,-1-1 1,0 1 0,0-1 0,0 1 0,0-1 0,1 1 0,-1-1 0,0 1 0,1-1 0,-1 0 0,0 1 0,1-1 0,-1 1 0,0-1 0,1 0 0,-1 1-1,1-1 1,-1 0 0,0 0 0,1 1 0,-1-1 0,1 0 0,-1 0 0,1 0 0,0 1 0,0-2 2,0 1 0,0-1 0,0 1-1,-1-1 1,1 0 0,0 1 0,0-1 0,-1 0 0,1 0 0,-1 0 0,1 1 0,-1-1 0,1 0 0,0-2-1,14-38 61,-4-17-933,-2 0 1,2-110-1,-9 126-139,-2 42 965,0-1 0,0 0 0,0 0 0,0 1 0,0-1 0,0 0 0,0 0 0,0 1 0,0-1 0,0 0 0,1 1 0,-1-1 0,0 0 0,0 1 0,1-1 0,-1 0 0,1 1 0,-1-1 0,1 1 0,-1-1 0,1 1 0,-1-1 0,1 1 1,0-2-1,16 3-294,-6 1 662,15 0 499,32-2-1,-38-1-369,0 1 0,0 1 0,31 5-1,-49-5-433,1-1-1,0 1 1,-1 0 0,1-1-1,-1 1 1,1 1-1,-1-1 1,1 0-1,-1 0 1,0 1-1,1 0 1,-1-1-1,0 1 1,0 0-1,0 0 1,0 0-1,-1 0 1,1 0-1,0 0 1,-1 1 0,0-1-1,1 1 1,-1-1-1,0 1 1,0-1-1,-1 1 1,1 0-1,0-1 1,-1 1-1,0 0 1,0-1-1,1 1 1,-1 0-1,-1 3 1,-1 9 3,-1 0 1,0 0-1,-2 0 1,1 0-1,-8 14 1,-2 10 65,55-221 1145,-39 171-1217,-1 4-9,0 0 0,1 0-1,-1 1 1,6-14 0,-6 20-18,-1 0 1,0-1 0,1 1 0,-1-1-1,0 1 1,1 0 0,-1-1 0,0 1 0,1 0-1,-1-1 1,1 1 0,-1 0 0,1 0 0,-1 0-1,1-1 1,-1 1 0,1 0 0,-1 0 0,1 0-1,-1 0 1,1 0 0,-1 0 0,1 0-1,-1 0 1,1 0 0,-1 0 0,1 0 0,-1 0-1,1 0 1,-1 0 0,1 0 0,-1 1 0,1-1-1,0 0 1,21 12-755,-11-5 169,0-3 119,0 0 0,1-1 1,-1 0-1,1-1 0,-1 0 0,1-1 0,17 0 1,3-4-363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40 14451,'-8'4'463,"0"1"0,1 0 0,-1 1 0,1 0-1,1 0 1,-1 1 0,1 0 0,0 0 0,0 0 0,1 1 0,0-1-1,0 1 1,-5 14 0,10-21-442,-1-1 0,1 1 0,-1 0-1,1 0 1,0 0 0,0 0 0,-1 0 0,1 0-1,0 0 1,0 0 0,0 0 0,0 0 0,0 0 0,0 0-1,0 0 1,1 0 0,-1 0 0,0 0 0,0 0-1,1-1 1,-1 1 0,1 0 0,-1 0 0,1 0-1,-1 0 1,1-1 0,-1 1 0,1 0 0,0 0 0,-1-1-1,1 1 1,0 0 0,0-1 0,-1 1 0,1-1-1,0 1 1,0-1 0,0 1 0,0-1 0,0 0 0,0 0-1,0 1 1,0-1 0,-1 0 0,1 0 0,0 0-1,2 0 1,5 1 42,1-1 0,-1-1-1,0 1 1,12-3-1,20-7 101,0-1 1,-1-2-1,48-22 0,30-11-95,-111 45-199,-1-1 0,1 2 1,0-1-1,0 0 1,9 1-1,17-2-547,-9-3 81,0-2 0,28-12 0,11-3-153,-62 22 753,0 0 0,0 0 0,0 0 0,1 0 1,-1 0-1,0 0 0,0 0 0,0 0 0,0 0 0,0 0 0,0 0 0,0 0 0,0 0 0,1 0 0,-1 0 0,0 0 0,0 0 0,0 0 0,0 1 0,0-1 0,0 0 0,0 0 0,0 0 0,0 0 0,0 0 0,1 0 0,-1 0 0,0 0 0,0 0 0,0 0 0,0 0 0,0 1 0,0-1 0,0 0 0,0 0 0,0 0 0,0 0 0,0 0 0,0 0 0,0 0 0,0 0 1,0 1-1,0-1 0,0 0 0,0 0 0,0 0 0,0 0 0,0 0 0,0 0 0,0 0 0,0 0 0,0 1 0,0-1 0,0 0 0,0 0 0,0 0 0,-1 0 0,-3 12 226,-6 8 148,3-6-138,0 0 0,1 0-1,1 0 1,0 0 0,1 1 0,1 0 0,-2 19 0,-1 109 295,7-101-494,-9 71 1,5-92-24,1-5 43,0-1 0,-2 1 0,0 0 0,-10 27 0,8-36 191,2-11-21,2-14 45,4-33-78,3-1 0,1 1-1,3 0 1,2 1 0,23-64 0,-29 100-356,0 0 0,1 1 1,0-1-1,15-21 1,-19 33 144,0-1 0,-1 0 1,2 1-1,-1-1 1,0 1-1,0 0 1,1 0-1,-1 0 1,1 0-1,0 0 1,-1 1-1,1-1 0,0 1 1,0-1-1,0 1 1,0 0-1,0 0 1,1 1-1,-1-1 1,0 1-1,0-1 1,0 1-1,1 0 0,-1 0 1,0 0-1,0 1 1,6 1-1,3 3-219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13747,'-1'36'7506,"-2"11"-5180,-3 58-1380,6-102-909,0 1-1,0 0 1,0-1-1,1 1 1,-1 0 0,1-1-1,0 1 1,1 3-1,-1-6-31,-1 0 1,1-1-1,-1 1 0,1 0 0,-1-1 1,1 1-1,-1-1 0,1 1 0,0-1 0,-1 1 1,1-1-1,-1 0 0,1 1 0,0-1 1,0 0-1,-1 1 0,1-1 0,0 0 0,0 0 1,-1 1-1,1-1 0,0 0 0,0 0 1,-1 0-1,1 0 0,0 0 0,0 0 0,0-1 1,-1 1-1,1 0 0,0 0 0,0 0 1,-1-1-1,1 1 0,0 0 0,-1-1 0,1 1 1,0-1-1,-1 1 0,1-1 0,0 1 1,-1-1-1,1 0 0,13-9 17,-2-1-1,1-1 1,-1 0 0,-1 0 0,0-1-1,13-21 1,13-14 14,-46 81-4,9-32-37,-3 7-136,-1 1 0,2-1 0,-1 0 0,1 1 0,1 0 0,0-1 0,0 1 0,0 0 0,2 14 0,-1-23 117,0 1 0,0 0 0,0 0 0,1-1 0,-1 1 0,0 0 1,0-1-1,1 1 0,-1 0 0,0-1 0,1 1 0,-1-1 0,0 1 0,1-1 0,-1 1 0,1 0 0,-1-1 0,1 0 0,-1 1 0,1-1 0,0 1 1,-1-1-1,1 0 0,-1 1 0,1-1 0,0 0 0,1 1 0,-1-1 12,0 0 0,1 0 1,-1 0-1,1-1 0,-1 1 0,1 0 0,-1-1 1,0 1-1,1-1 0,-1 1 0,0-1 0,3-1 1,3-2-65,-1-1-1,0 0 1,0 0 0,5-7 0,16-18-428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13411,'-1'7'590,"1"0"0,-1 0 0,1 1 0,1-1 0,-1 0 0,1 0 0,3 13 0,-3-19-479,-1 1 1,1-1 0,-1 1-1,1-1 1,0 1 0,0-1-1,0 0 1,0 0 0,0 1-1,0-1 1,0 0 0,0 0-1,0 0 1,0 0 0,1 0-1,1 1 1,-1-1-39,0-1-1,0 1 1,0-1-1,0 0 1,0 0-1,0 0 1,0 0-1,0 0 1,0 0-1,0 0 1,0 0-1,0-1 1,0 1-1,0-1 1,0 0-1,3-1 1,0 0 89,0-1 0,-1 0 0,1 0-1,-1 0 1,1 0 0,-1-1 0,7-8 0,-9 11-115,-1 0 1,0-1-1,1 0 0,-1 1 1,0-1-1,0 0 0,0 0 1,0 0-1,0 0 0,0 1 1,-1-1-1,1 0 0,-1 0 1,1-1-1,-1 1 0,0 0 1,0 0-1,1 0 0,-2 0 1,1 0-1,0 0 0,0 0 1,-1-3-1,0 5-46,1-1 1,0 1-1,-1-1 1,1 0-1,-1 1 0,1-1 1,-1 1-1,0-1 0,1 1 1,-1 0-1,1-1 0,-1 1 1,0 0-1,1-1 1,-1 1-1,0 0 0,0 0 1,1-1-1,-1 1 0,0 0 1,1 0-1,-1 0 1,0 0-1,0 0 0,1 0 1,-1 0-1,0 0 0,0 0 1,1 1-1,-1-1 1,0 0-1,1 0 0,-1 1 1,0-1-1,1 0 0,-2 1 1,-23 15-292,23-14 180,0 1 1,-1 0-1,1-1 0,0 1 0,0 0 0,1 0 0,-1 0 0,0 0 0,1 0 0,0 0 0,0 1 1,0-1-1,0 0 0,0 4 0,1-5 32,0-1 1,0 0-1,0 1 1,0-1 0,1 0-1,-1 0 1,0 1-1,1-1 1,-1 0-1,1 0 1,-1 1-1,1-1 1,-1 0-1,1 0 1,0 0-1,0 0 1,0 0-1,-1 0 1,1 0-1,0 0 1,0 0-1,0-1 1,1 1-1,-1 0 1,0-1-1,0 1 1,0 0-1,0-1 1,1 1 0,-1-1-1,0 0 1,0 1-1,1-1 1,-1 0-1,0 0 1,1 0-1,-1 0 1,0 0-1,3-1 1,5 1-185,-1-1 0,1 0 0,-1-1 0,1 0 0,-1 0 0,0-1 0,0 0 0,0 0 1,0-1-1,9-6 0,10-7-284,33-27 1,-57 42 548,17-15-55,-19 16 74,0 0-1,0 0 1,-1 0-1,1 1 1,0-1 0,0 0-1,-1 0 1,1 0 0,-1 0-1,1 0 1,-1 0-1,1-1 1,-1 1 0,0 0-1,1 0 1,-1 0 0,0-2-1,0 3 5,0 0-1,-1 0 1,1 0 0,0 0-1,-1 0 1,1 0-1,0 0 1,-1 0-1,1 0 1,0 0 0,-1 0-1,1 0 1,0 0-1,-1 0 1,1 0 0,0 0-1,-1 0 1,1 0-1,0 1 1,-1-1-1,1 0 1,0 0 0,-1 0-1,1 0 1,0 1-1,0-1 1,-1 0 0,1 0-1,0 1 1,0-1-1,-1 0 1,1 1-1,0-1 1,0 1 0,-13 11 548,5-2-232,1 0-1,0 1 1,1 0 0,0 0 0,1 0-1,0 1 1,0-1 0,1 1 0,1 0-1,0 0 1,1 1 0,-1 22 0,2 5 217,3-1 0,11 68-1,1 19-398,-14-119-133,0-1 0,0 0 0,-1 1 0,0-1 0,0 0 0,-1 0 0,0 1 0,-4 9 0,5-15 3,1 1 0,-1 0 0,0-1 0,0 1 0,0-1-1,0 1 1,0-1 0,0 1 0,0-1 0,-1 0 0,1 0-1,0 1 1,-1-1 0,1 0 0,-1 0 0,1 0-1,-1 0 1,0-1 0,1 1 0,-1 0 0,0-1 0,0 1-1,1-1 1,-1 0 0,0 1 0,0-1 0,0 0 0,1 0-1,-1 0 1,0 0 0,0-1 0,0 1 0,1 0-1,-1-1 1,-3-1 0,2 1 12,1 0-1,0-1 1,0 1 0,-1-1-1,1 0 1,0 0 0,0 0-1,1 0 1,-1 0-1,0 0 1,1 0 0,-1 0-1,1-1 1,0 1 0,-1-1-1,1 1 1,0-1-1,0-4 1,-2-3 45,1 1 1,0-1-1,0-19 0,2 9-231,2 0 0,0 1 0,1-1 0,0 1 0,2 0 0,12-33 0,-5 22-1014,2 0 0,0 1 0,26-36 1,-28 47 406,2 0 0,24-25 0,-5 14-587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69 120 16692,'-14'18'1584,"-2"5"-976,0 2-216,5-1 520,2-1-152,6-2-183,6-2-105,7-7-224,7-8-80,5-8-232,5-8-104,3-7-216,0-5-96,2-6-225,-2-7-127,-3-11 552,-1-6-248,-5-6-24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13299,'0'-10'1585,"-3"8"-320,-8 17 541,-11 33 547,6-6-1670,1 2 1,3-1-1,1 2 0,2-1 0,2 1 0,2 0 0,1 56 1,4-100-682,0 1 1,0-1 0,0 1 0,0-1 0,1 1 0,-1-1-1,0 1 1,1-1 0,-1 1 0,1-1 0,-1 1 0,1-1 0,0 1-1,-1-1 1,1 0 0,2 3 0,-3-4-3,1 0 0,0 1 1,-1-1-1,1 0 0,0 0 0,-1 1 1,1-1-1,0 0 0,-1 0 1,1 0-1,0 0 0,-1 0 0,1 0 1,0 0-1,0 0 0,-1 0 0,1 0 1,0 0-1,-1 0 0,1-1 0,0 1 1,-1 0-1,1-1 0,1 1 0,2-3-15,1 0-1,-1 0 0,0-1 0,0 1 0,0-1 0,-1 0 0,7-8 0,5-11-154,-1-1 0,17-39 0,-30 58 45,-4 7 103,-5 12 41,8-11-15,-1 0 0,0-1 0,1 1 0,0 0 0,0 0 0,0 0 0,0 0 1,0-1-1,0 1 0,1 0 0,0 0 0,-1 0 0,1-1 0,0 1 0,0 0 0,0-1 0,3 4 1,-3-4-4,1 0 1,0 0 0,0 0 0,0-1 0,0 1 0,0-1 0,0 1 0,0-1 0,1 0 0,-1 0 0,0 0 0,1 0 0,-1 0 0,1-1 0,4 2 0,0-2-4,1 1 1,-1-1 0,0-1-1,1 1 1,-1-1 0,0-1-1,0 1 1,1-1 0,-1 0 0,0-1-1,-1 1 1,8-5 0,4-6-15,4-3-39,-22 16 52,0 1 1,0-1-1,0 0 1,0 0-1,0 0 1,0 0-1,0 1 1,0-1-1,0 0 1,0 0-1,0 0 1,0 1-1,0-1 1,0 0-1,0 0 1,0 0-1,0 0 1,0 1-1,0-1 1,0 0-1,0 0 1,0 0-1,0 0 1,0 1-1,1-1 1,-1 0-1,0 0 1,0 0-1,0 0 1,0 0-1,0 0 1,0 1-1,1-1 1,-1 0-1,0 0 1,0 0-1,0 0 1,0 0-1,1 0 1,-1 0-1,0 0 1,0 0-1,0 0 1,0 0-1,1 0 1,-1 0-1,0 0 1,0 0-1,0 0 1,1 0-1,-1 0 1,0 0-1,0 0 1,0 0-1,0 0 1,1 0-1,-1 0 1,0 0-1,-1 1 2,0 1 0,1 0 0,-1 0 0,0 0 0,1 0 0,0 0 0,-1 0 0,1 0 0,0 1 0,0-1 0,0 0 0,0 0 0,0 0 0,1 0 0,-1 0 0,1 0 0,-1 0 0,1 0 0,0 0 0,-1 0 0,1-1 0,0 1 1,2 2-1,-1-3 3,-1 1 0,1-1 1,0 0-1,0 0 0,0 0 1,-1 0-1,1-1 0,0 1 1,0 0-1,0-1 1,1 0-1,-1 1 0,0-1 1,0 0-1,0 0 0,0 0 1,0 0-1,0 0 1,0-1-1,0 1 0,0-1 1,0 1-1,3-2 0,4-1 9,1-1-1,-1 0 0,0 0 0,-1-1 0,1 0 1,-1-1-1,9-7 0,0-1-5,-2-1 0,17-19-1,-32 34-5,0-1-1,0 1 0,1 0 0,-1 0 0,0 0 0,0-1 1,0 1-1,0 0 0,0 0 0,1 0 0,-1 0 0,0 0 0,0 0 1,0-1-1,1 1 0,-1 0 0,0 0 0,0 0 0,0 0 1,1 0-1,-1 0 0,0 0 0,0 0 0,0 0 0,1 0 1,-1 0-1,0 0 0,0 0 0,0 0 0,1 0 0,-1 0 1,0 0-1,0 0 0,0 0 0,1 0 0,-1 0 0,0 0 1,0 1-1,0-1 0,1 0 0,-1 0 0,0 0 0,0 0 1,7 12-50,3 3 37,-6-12 16,1 0 0,-1-1 0,1 0 0,0 0 0,0 0 0,0-1 0,0 1 1,0-1-1,0 0 0,0-1 0,0 1 0,0-1 0,0 0 0,0 0 0,10-2 0,-3 0 9,-1 0 1,0-1-1,1-1 1,-2 1-1,22-12 0,-28 12 0,1 0-1,-1 0 1,0-1 0,0 0-1,0 1 1,-1-2-1,0 1 1,1 0-1,-1-1 1,-1 1 0,1-1-1,2-6 1,-4 8-5,0 1 0,0-1 1,-1 1-1,1-1 1,-1 1-1,1-1 0,-1 0 1,0 1-1,0-1 1,0 0-1,-1-4 0,1 6-2,-1-1-1,1 1 1,-1-1-1,0 1 1,1-1-1,-1 1 1,0 0-1,0-1 1,0 1-1,0 0 0,0 0 1,0 0-1,0 0 1,-1 0-1,1 0 1,0 0-1,0 0 1,-1 0-1,1 0 1,-3 0-1,3 0-1,-1 1 1,1-1-1,0 1 0,0 0 1,-1-1-1,1 1 0,0 0 0,0 0 1,-1 0-1,1 0 0,0 0 1,0 0-1,-1 0 0,1 1 1,0-1-1,0 0 0,-1 1 0,1-1 1,0 1-1,0-1 0,-2 2 1,1 0-1,0 0-1,-1 0 1,1 0 0,0 0 0,1 0 0,-1 0 0,0 1 0,1-1-1,-2 4 1,-2 3 4,2 1-1,-1-1 0,1 1 1,-2 13-1,4-18-38,0 1 0,0 0-1,1 0 1,0 1 0,0-1 0,1 0-1,-1 0 1,3 9 0,-2-12-35,0 0 0,1 0 1,-1 0-1,0 0 0,1 0 1,-1 0-1,1-1 0,0 1 1,0 0-1,0-1 0,1 0 1,-1 1-1,0-1 0,1 0 1,-1 0-1,7 3 0,4 2-205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6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13915,'-17'-3'993,"14"2"-808,12 1-36,116 9 58,-53-2-155,707 11 482,-363-15-484,575 9 243,-567-11 2694,-446-13-2690,22 12-306,-10-5-196,0 1 0,-1 1 0,1 0 0,-1 0 0,-12-1 0,-3 2-134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41 17052,'0'-27'1289,"-5"15"-636,5 12-637,0 0 0,0 0-1,-1-1 1,1 1 0,0 0-1,0 0 1,0 0 0,-1 0-1,1 0 1,0 0 0,-1 0-1,1 0 1,0 0-1,0 0 1,-1 0 0,1 0-1,0 0 1,0 0 0,-1 0-1,1 0 1,0 0 0,0 0-1,-1 0 1,1 0 0,0 0-1,0 0 1,-1 0-1,1 1 1,0-1 0,0 0-1,-1 0 1,1 0 0,0 0-1,0 1 1,0-1 0,0 0-1,-1 0 1,1 0 0,0 1-1,-4 4 221,0 0 0,1 0 0,-1 1 0,1-1 0,0 1 0,1 0 0,-4 11-1,-12 49 774,17-60-923,-3 10 78,0 1 0,2 0-1,0-1 1,0 1 0,2 0-1,0 0 1,3 18 0,-3-34-150,0 1 0,1-1-1,-1 1 1,0-1 0,1 1 0,-1-1 0,1 0 0,0 1 0,-1-1 0,1 0 0,0 1 0,0-1 0,0 0-1,0 0 1,0 0 0,0 1 0,0-1 0,0 0 0,2 1 0,-2-2-6,0 0 1,0 0 0,0 1-1,0-1 1,0 0-1,0 0 1,1 0-1,-1 0 1,0 0-1,0 0 1,0 0-1,0-1 1,0 1-1,0 0 1,1-1 0,-1 1-1,0 0 1,0-1-1,1 0 1,5-4 10,-1 1 0,0-1 0,0-1 1,0 1-1,7-10 0,68-92-67,-81 106 44,1 0 1,-1 0 0,1 0-1,0 0 1,-1 0-1,1 0 1,0 1-1,0-1 1,0 0-1,0 1 1,0-1 0,0 0-1,0 1 1,0-1-1,0 1 1,0 0-1,0-1 1,2 1-1,-3 0 2,1 0-1,-1 0 0,1 1 0,-1-1 0,1 0 0,-1 0 0,1 1 0,-1-1 0,1 1 1,-1-1-1,1 0 0,-1 1 0,0-1 0,1 1 0,-1-1 0,0 1 0,0-1 1,1 1-1,-1 0 0,0-1 0,0 1 0,0-1 0,1 1 0,-1 0 0,1 9-22,0-1-1,0 1 0,-1 13 0,0-13 20,1 65 491,4-1-1,21 117 1,-26-191-472,1 1 1,-1-1-1,0 0 0,0 1 1,0-1-1,0 0 1,0 1-1,0-1 0,0 0 1,0 1-1,0-1 1,0 0-1,0 1 0,0-1 1,0 0-1,0 1 1,0-1-1,0 0 0,0 1 1,0-1-1,0 0 1,-1 1-1,1-1 0,0 0 1,0 1-1,0-1 1,-1 0-1,1 0 0,0 1 1,0-1-1,-1 0 1,1 0-1,0 0 0,0 1 1,-1-1-1,1 0 1,0 0-1,-1 0 0,1 0 1,0 1-1,-1-1 1,1 0-1,0 0 0,-1 0 1,1 0-1,0 0 1,-1 0-1,1 0 0,-1 0 1,1 0-1,0 0 1,-1 0-1,1 0 0,0-1 1,-1 1-1,1 0 1,0 0-1,-1 0 0,1 0 1,0 0-1,-1-1 1,-27-12 256,21 9-162,-6-3-57,-1 0-1,1 2 0,-1-1 0,0 2 0,0 0 0,-26-4 0,39 8-91,0 0 0,1 0 0,-1 0 0,0 0 0,0 0 0,1 0 0,-1 0 0,0 0 0,0 0 0,1 0 0,-1 0 0,0 0 0,0 0 0,1 1 0,-1-1 0,0 0 0,1 1 0,-1-1 0,0 0 0,1 1 0,-1-1 0,1 1 0,-1-1 0,0 1 0,1-1 0,-1 1 0,1-1 0,-1 1 0,1 0 0,0-1 0,-1 1 0,1 0 0,0-1 0,-1 1 0,1 0 0,0 0 0,0-1 0,0 1 0,-1 0 0,1 0 0,0-1 0,0 1 0,0 0 0,0 0 0,0-1 0,1 1 0,-1 0 0,0 0 0,0-1 0,0 1 0,1 0 0,-1-1 0,0 1 0,1 0 0,-1-1 0,1 2 0,0 0-113,0 0 0,0-1 1,0 1-1,0 0 0,1-1 0,-1 1 1,0-1-1,1 1 0,-1-1 0,1 1 1,-1-1-1,1 0 0,0 0 0,0 0 1,-1 0-1,1 0 0,0 0 1,0-1-1,0 1 0,0 0 0,0-1 1,3 1-1,13-6-620,2-7-122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155 182 13099,'17'-23'1378,"-5"7"-243,0 0 0,-1-1 0,-1-1-1,-1 1 1,13-33 0,-21 49-1026,-1 0 1,0 0-1,0-1 0,1 1 1,-1 0-1,0 0 1,0 0-1,0 0 0,0 0 1,0 0-1,0 0 0,0-1 1,-1 1-1,1 0 1,-1-1-1,1 2-61,0-1-1,0 1 1,-1 0 0,1-1-1,0 1 1,-1 0 0,1-1-1,0 1 1,-1 0-1,1-1 1,-1 1 0,1 0-1,-1 0 1,1 0 0,0-1-1,-1 1 1,1 0 0,-1 0-1,1 0 1,-1 0 0,1 0-1,-1 0 1,1 0 0,-1 0-1,-2 0 57,0 1 0,0 0 0,0-1 1,0 1-1,0 1 0,0-1 0,0 0 0,1 1 0,-5 2 0,-8 7 4,0 1-1,1 0 1,0 2-1,1-1 1,-18 25 0,11-10-107,1 0 0,-19 39 1,34-60-58,1 0 1,0 0-1,0 0 1,0 0 0,1 0-1,0 0 1,0 1-1,1-1 1,0 1 0,0 0-1,0-1 1,2 14-1,-1-19-5,1-1 0,-1 0 0,1 1 0,-1-1 0,1 0 0,-1 1 0,1-1 0,0 0 0,0 0 0,-1 0 0,1 0 0,0 0-1,0 0 1,0 0 0,0 0 0,0 0 0,0 0 0,1 0 0,-1-1 0,0 1 0,0 0 0,1-1 0,-1 1 0,0-1 0,1 0 0,-1 1-1,0-1 1,1 0 0,-1 0 0,1 0 0,-1 0 0,0 0 0,3 0 0,2 0-111,0-1-1,0 0 1,0 0-1,0-1 1,0 0-1,8-3 1,24-16-484,4-12-94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109 121 9154,'0'0'76,"1"0"-1,0 1 1,-1-1 0,1 0-1,0 0 1,-1 0-1,1 0 1,0 0 0,0 0-1,-1 0 1,1 0 0,0 0-1,-1 0 1,1 0 0,0 0-1,-1 0 1,1 0 0,0-1-1,-1 1 1,1 0-1,0-1 1,-1 1 0,1 0-1,-1-1 1,1 1 0,0-1-1,24-15 858,-15 9-254,-6 5-602,12-7 2420,-14 7-630,-9 5-36,-5 4-1405,1-1-1,0 1 1,1 1 0,0 0-1,0 1 1,0 0 0,1 0 0,-14 18-1,12-12-232,1 1 1,0 0-1,1 0 0,1 0 0,-10 27 0,18-41-170,-1 0-1,0 0 1,0 0 0,1 0-1,0 0 1,-1 1-1,1-1 1,0 0-1,0 0 1,0 0-1,0 1 1,0-1-1,1 0 1,0 3-1,-1-4-16,1-1-1,-1 1 0,0-1 1,1 0-1,-1 1 1,0-1-1,1 0 0,-1 1 1,0-1-1,1 0 1,-1 1-1,1-1 0,-1 0 1,0 0-1,1 1 1,-1-1-1,1 0 0,-1 0 1,1 0-1,-1 0 0,1 0 1,-1 0-1,2 0 1,18-6 31,0-6-39,-1-1 1,0-2 0,29-26-1,-30 24 13,0 1 0,2 1 0,25-16 0,-44 30-9,0 1 0,-1-1 0,1 1-1,0-1 1,0 1 0,0-1 0,0 1-1,0-1 1,0 1 0,0 0 0,0 0 0,0-1-1,0 1 1,0 0 0,0 0 0,0 0-1,0 0 1,0 0 0,0 0 0,0 0 0,0 1-1,0-1 1,0 0 0,0 1 0,1-1-1,-1 1 1,-1 0-1,1 0 0,-1 0 0,1 0 0,-1 0 0,1 1 0,-1-1 0,1 0 0,-1 0 0,0 0 1,0 0-1,1 0 0,-1 1 0,0-1 0,0 0 0,0 0 0,-1 0 0,1 2 0,-1 6 4,-1 1 0,0-1-1,-7 18 1,7-23-6,-7 21 22,9-21 8,8-14 16,8-15-26,-6 7-38,2 0-1,0 1 1,0 1 0,16-16-1,-25 29 15,1 0-1,-1 0 1,0 0-1,1 0 0,0 1 1,0 0-1,0-1 1,0 1-1,0 0 1,0 1-1,0-1 0,1 1 1,-1 0-1,1 0 1,-1 0-1,1 1 1,-1-1-1,1 1 0,-1 0 1,1 1-1,-1-1 1,1 1-1,-1 0 1,6 1-1,-9-2 5,0 1 1,1-1-1,-1 1 0,0-1 1,0 1-1,1-1 1,-1 1-1,0 0 0,0 0 1,0 0-1,0-1 1,0 1-1,0 0 0,0 0 1,0 0-1,0 1 1,-1-1-1,1 0 0,0 0 1,-1 0-1,1 0 1,-1 1-1,1-1 0,-1 0 1,1 1-1,-1-1 1,0 0-1,0 1 0,0-1 1,0 0-1,0 1 1,0-1-1,0 0 0,0 1 1,0-1-1,-1 0 1,0 3-1,-1 4 4,-1-1-1,-1 1 1,0-1 0,-8 14 0,6-11 17,2-4-10,0 0-6,0 1 0,0 0 0,0 0 0,1 0 0,0 0 0,-3 12 0,7-19-1,0 0-1,-1 0 1,1 0-1,-1 0 1,1 0-1,-1 0 1,1 0 0,-1 0-1,1-1 1,-1 1-1,1 0 1,-1-1-1,1 1 1,-1 0-1,1 0 1,-1-1-1,0 1 1,1-1-1,0 0 1,18-20 4,-1-1 0,-1-1-1,0-1 1,19-39 0,-11 20 27,-16 32-22,-5 19 11,-3-7-25,-1 1-1,1-1 1,0 1 0,-1-1-1,1 1 1,0-1-1,0 0 1,-1 1 0,1-1-1,0 0 1,3 2 0,-2-1-3,0-1 0,0 0 1,0-1-1,0 1 0,0 0 1,1 0-1,-1-1 0,0 0 1,1 1-1,-1-1 0,0 0 1,1 0-1,-1 0 1,0 0-1,0-1 0,1 1 1,-1-1-1,0 1 0,0-1 1,1 0-1,2-1 0,5-3-5,-1 1 0,0-1 0,12-9 0,-13 8 25,-1 1 1,0-1-1,-1-1 1,1 1-1,-1-1 1,0 0-1,8-14 1,-14 21-15,0 0 1,0 0-1,0-1 0,0 1 0,0 0 1,0 0-1,0 0 0,0 0 1,1 0-1,-1 0 0,0-1 1,0 1-1,0 0 0,0 0 0,0 0 1,0 0-1,0-1 0,0 1 1,0 0-1,0 0 0,0 0 1,0 0-1,-1 0 0,1 0 1,0-1-1,0 1 0,0 0 0,0 0 1,0 0-1,0 0 0,0 0 1,0 0-1,0-1 0,0 1 1,0 0-1,-1 0 0,1 0 0,0 0 1,0 0-1,0 0 0,0 0 1,0 0-1,0 0 0,-1 0 1,1 0-1,0-1 0,0 1 0,0 0 1,0 0-1,0 0 0,-1 0 1,1 0-1,0 0 0,0 0 1,0 0-1,0 0 0,0 0 1,-1 1-1,1-1 0,0 0 0,0 0 1,0 0-1,-10 2 32,4 2-25,0 1 0,1-1 1,-1 1-1,1 1 0,0-1 1,1 1-1,-1 0 0,-4 7 1,2 0 16,-1 0 0,2 0 0,-6 16 1,10-22-5,-1 1 0,2-1 1,-1 0-1,1 1 0,0-1 1,0 9-1,1-14-54,0-1 0,0 0 0,0 1 0,0-1 0,0 1 0,0-1 0,1 0 0,-1 0-1,0 1 1,1-1 0,-1 0 0,1 0 0,0 1 0,-1-1 0,1 0 0,0 0 0,-1 0 0,1 0 0,0 0 0,0 0 0,0 0 0,0 0 0,0 0 0,0-1 0,0 1 0,1 0 0,-1-1-1,0 1 1,0 0 0,0-1 0,1 0 0,-1 1 0,0-1 0,1 0 0,-1 1 0,0-1 0,1 0 0,-1 0 0,0 0 0,1 0 0,1-1 0,3 0-123,0-1 0,0 0 1,0 0-1,-1 0 0,1 0 1,-1-1-1,0 0 0,1 0 0,-1-1 1,-1 1-1,9-9 0,14-11-450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18540,'-31'35'1640,"1"1"1,-27 43-1,42-55-1155,1 1-1,1 0 0,2 1 1,-15 45-1,24-64-492,0-1 0,1 1-1,0-1 1,0 1 0,1 0 0,0 10 0,0-16-47,0 1 1,1-1 0,-1 1-1,0-1 1,0 1-1,1-1 1,-1 1 0,1-1-1,-1 0 1,1 1-1,0-1 1,0 1-1,-1-1 1,1 0 0,0 0-1,0 0 1,0 0-1,0 1 1,1-1-1,-1 0 1,0-1 0,0 1-1,1 0 1,-1 0-1,0 0 1,1-1-1,-1 1 1,1-1 0,-1 1-1,1-1 1,-1 0-1,1 1 1,-1-1 0,3 0-1,2 0-188,0-1-1,0 0 0,0 0 1,0 0-1,0-1 0,-1 1 1,1-1-1,0-1 1,5-2-1,48-31-890,-54 33 990,31-23-739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142 225 14395,'-5'1'314,"-1"0"-1,1 0 1,0 0-1,0 0 1,0 1-1,0 0 1,0 0-1,0 0 1,0 1-1,1 0 1,-1 0 0,1 0-1,0 0 1,0 1-1,0-1 1,-5 6-1,2 0 151,0-1-1,0 1 0,1 0 1,0 0-1,1 1 1,-8 19-1,12-27-412,0 0 0,0 0 1,0 0-1,1 1 0,-1-1 0,1 0 1,0 0-1,0 1 0,-1-1 0,1 0 1,1 1-1,-1-1 0,0 0 0,1 0 1,-1 1-1,1-1 0,-1 0 0,1 0 1,0 0-1,0 0 0,2 4 0,-1-5-38,-1 1-1,1-1 0,0 0 1,-1 0-1,1 0 0,0 0 1,0 0-1,-1 0 1,1 0-1,0-1 0,0 1 1,0 0-1,0-1 0,0 0 1,0 0-1,0 1 0,0-1 1,0 0-1,0-1 0,0 1 1,0 0-1,0 0 1,0-1-1,3-1 0,6-1-11,-1-1 0,0-1 0,0 0 0,0 0 0,0-1 1,-1 0-1,0-1 0,14-13 0,-13 11-173,0-1 0,-1-1 0,0 0-1,0 0 1,-1-1 0,8-17 0,-12 19-415,-9 12 138,-8 16 98,-19 41 562,29-54-144,1 0-1,0 0 1,1 0-1,-1 0 1,1 0-1,0 1 1,0-1 0,1 0-1,0 1 1,0 7-1,0-12-45,0 0-1,0 0 1,0-1-1,1 1 1,-1 0-1,0 0 1,1 0-1,-1 0 1,0-1-1,1 1 1,-1 0-1,1 0 1,-1-1-1,1 1 1,-1 0-1,1-1 1,0 1-1,-1 0 1,1-1-1,0 1 1,-1-1 0,1 1-1,0-1 1,0 1-1,-1-1 1,1 0-1,0 1 1,1-1-1,1 0 9,-1 0 0,1 0 0,-1 0 0,0 0 0,1 0 0,-1-1 0,0 1 0,1-1-1,-1 0 1,4-1 0,6-4 46,-1 0-1,0-1 1,11-8-1,3-5-94,0-2 0,-1 0 0,-1-1 0,-1-2 0,-2 0-1,0-1 1,-2-1 0,0-1 0,-2 0 0,12-31 0,-24 50-29,-2 7 24,-1-1 0,1 0 0,-1 0 0,0-1 1,0 1-1,0 0 0,0 0 0,-1 0 0,1-1 0,-1 1 0,0 0 0,0-1 0,0-4 0,0 8 20,0 0-1,0-1 1,0 1-1,0-1 1,0 1-1,0-1 1,-1 1-1,1-1 1,0 1-1,0-1 1,0 1-1,0 0 1,-1-1-1,1 1 1,0-1-1,-1 1 0,1 0 1,0-1-1,-1 1 1,1 0-1,0-1 1,-1 1-1,1 0 1,0 0-1,-1-1 1,1 1-1,-1 0 1,1 0-1,-1 0 1,1 0-1,0 0 1,-1-1-1,1 1 1,-1 0-1,1 0 1,-1 0-1,1 0 1,-1 0-1,1 0 1,-1 1-1,-1-1 0,0 1 1,0 0-1,0 1 0,0-1 0,0 0 1,0 1-1,0-1 0,1 1 1,-3 1-1,-30 42 164,33-45-150,-21 33 289,-21 42 1,37-62-245,0-1 1,1 1-1,1-1 1,0 1-1,1 1 1,0-1-1,-1 16 1,4-26-50,0-1 0,0 0 0,0 0 1,0 0-1,0 0 0,0 1 0,1-1 1,-1 0-1,1 0 0,-1 0 0,1 0 0,0 0 1,0 0-1,0 0 0,0 0 0,0 0 0,0 0 1,3 2-1,-2-3-4,-1 0 0,1 0 0,-1 0 0,1-1 0,-1 1 0,1-1 0,-1 1 0,1-1 0,-1 0 0,1 0 0,0 1 0,-1-1 0,1 0 0,0 0 0,-1-1 0,1 1 0,-1 0 0,1 0 0,0-1 0,-1 1 0,1-1 0,-1 0 0,1 1 0,-1-1 0,3-2 0,5-2-8,-1-1 0,0 0 0,0 0 1,0-1-1,-1 0 0,12-14 0,-3 0-54,19-31 0,-31 42 7,-7 9 74,-11 16 91,10-8-58,1 1 1,0 0 0,0 0 0,0 0 0,1 0-1,0 0 1,0 10 0,1-16-43,1 0 0,0 1 0,0-1 0,0 0 0,0 0 0,0 0 0,1 0 0,-1 0 1,1 0-1,-1 0 0,1 0 0,-1 0 0,1-1 0,0 1 0,0 0 0,0 0 0,0-1 0,1 1 0,-1 0 0,0-1 0,1 1 0,-1-1 1,1 0-1,-1 1 0,1-1 0,0 0 0,-1 0 0,1 0 0,0 0 0,0 0 0,0 0 0,0-1 0,0 1 0,2 0 0,3 0-4,-1 0 0,0-1-1,0 0 1,1 0 0,-1 0 0,0-1-1,1 0 1,-1 0 0,0 0-1,8-3 1,5-4-104,33-17-1,-6 1-287,-57 42 96,-4-2 246,-40 44 390,50-54-405,1 0 0,0 0 0,0 0 0,0 1 0,1-1 0,-1 1 0,2 0 0,-4 10 0,7-17 36,-1 0 0,0 0 0,0 0 0,0 0 0,0 0 0,0 0 0,0 0-1,0 0 1,0 0 0,0 0 0,0 0 0,0 0 0,0 0 0,0 0-1,0 0 1,0 0 0,0 0 0,0 0 0,0 0 0,0 0 0,0 0 0,1 0-1,-1 0 1,0 0 0,0 0 0,0 0 0,0 0 0,0 0 0,0 0 0,0 0-1,0 0 1,0 0 0,0 0 0,0 0 0,0 0 0,0 0 0,0 0-1,0 0 1,0 0 0,0 0 0,6-9-145,2-1-46,10-12-185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18212,'-6'13'1256,"6"-4"-1024,-1-1-272,1 4 184,0-4-40,4 4-136,6-4-72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18188,'-12'5'1228,"-33"18"1240,43-22-2335,0 0 0,1 0-1,-1 0 1,1 0 0,-1 0 0,1 0 0,0 0 0,0 1-1,-1-1 1,1 1 0,0-1 0,0 1 0,0-1 0,0 1 0,1 0-1,-1-1 1,0 1 0,1 0 0,-1 0 0,1-1 0,-1 4 0,1-4-104,1 0 1,-1 0-1,1 0 1,-1 0 0,1 0-1,-1 0 1,1 0-1,0 0 1,-1 0 0,1 0-1,0-1 1,-1 1-1,1 0 1,0-1 0,0 1-1,0 0 1,0-1-1,0 1 1,0-1 0,0 1-1,0-1 1,0 0-1,0 1 1,0-1 0,0 0-1,0 0 1,0 0-1,0 0 1,0 0 0,1 0-1,37 0 87,-38 0-109,16-2-10,-1-2 1,1 1-1,26-11 1,-5 2-92,-37 12 92,-1 0 0,0 0 0,0 0 0,0 0 0,0 0 0,0 0-1,1 0 1,-1 0 0,0 0 0,0 0 0,0 1 0,0-1 0,0 0 0,0 0 0,0 0 0,1 0 0,-1 0 0,0 0 0,0 1 0,0-1 0,0 0 0,0 0 0,0 0 0,0 0 0,0 0-1,0 1 1,0-1 0,0 0 0,0 0 0,0 0 0,0 0 0,0 0 0,0 1 0,0-1 0,0 0 0,0 0 0,0 0 0,0 0 0,0 0 0,0 1 0,0-1 0,0 0 0,0 0 0,-1 0-1,1 0 1,0 0 0,0 0 0,0 1 0,0-1 0,0 0 0,0 0 0,0 0 0,-1 0 0,1 0 0,0 0 0,0 0 0,-6 10-35,0-2-31,1 0-1,0 0 0,0 1 0,0 0 0,1 0 0,0 0 0,1 1 1,0-1-1,1 1 0,-2 11 0,5-11-618,3-10 300,3-15-45,-4-1 23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16548,'-3'-6'1688,"3"4"-1200,0 13-88,0 12 904,-2 16-535,-3 4-81,2 10-208,2 3-112,1 4-32,-1-3-72,2-8-552,3-6-312,-4-13 1768,3-7-1192,-6-13 8,-4-3 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15803,'0'0'67,"0"0"-1,1 0 0,-1 0 1,0 0-1,0 0 1,0 0-1,1 0 0,-1 0 1,0 0-1,0 0 0,0 0 1,1 0-1,-1 0 1,0 0-1,0 0 0,0 0 1,1 0-1,-1 0 0,0 0 1,0 0-1,0 1 1,1-1-1,-1 0 0,0 0 1,0 0-1,0 0 0,0 0 1,0 0-1,1 1 0,-1-1 1,0 0-1,0 0 1,0 0-1,0 0 0,0 1 1,0-1-1,0 0 0,0 0 1,0 0-1,1 1 1,-1-1-1,0 0 0,0 0 1,0 0-1,0 1 0,0-1 1,0 0-1,0 0 0,0 0 1,0 1-1,-1-1 1,1 0-1,0 0 0,0 0 1,0 1-1,0-1 0,0 0 1,23-9 940,-19 7-887,22-12 280,0 0 0,-1-2-1,-1-1 1,0-1 0,32-31-1,94-115 590,-122 125-838,-20 27-86,0 1 0,13-14 0,-21 25-64,1 0-1,-1 0 1,0 0 0,0 0-1,0 0 1,0 0 0,1 0-1,-1 0 1,0 0 0,0 0-1,0 0 1,0 0-1,0 0 1,1 0 0,-1 0-1,0 0 1,0 0 0,0 0-1,0 0 1,0 0-1,1 0 1,-1 0 0,0 0-1,0 0 1,0 0 0,0 1-1,0-1 1,0 0-1,1 0 1,-1 0 0,0 0-1,0 0 1,0 0 0,0 0-1,0 1 1,0-1-1,0 0 1,0 0 0,0 0-1,0 0 1,0 1 0,0-1-1,0 0 1,0 0-1,0 0 1,0 0 0,0 0-1,0 1 1,0-1 0,0 0-1,0 0 1,0 0-1,0 0 1,0 0 0,0 1-1,0-1 1,0 0 0,0 0-1,0 14-2,0 2 55,-2 33-237,8 75 1,-5-111 129,1 0 0,0 1 0,2-1 0,-1-1 0,1 1 0,1 0 0,0-1 0,1 0 0,1 0 0,13 18 0,9-3-77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82 17764,'-2'-2'131,"-1"0"0,1 0 0,-1 0 0,1 1 0,-1-1 1,0 1-1,0-1 0,0 1 0,0 0 0,0 0 0,0 1 0,0-1 0,0 1 0,0-1 1,0 1-1,0 0 0,0 0 0,0 0 0,-4 1 0,3 0-36,0 1 0,0-1 0,0 1 0,1 0 0,-1 0 0,0 0 0,1 0 0,-1 1 0,1 0-1,0-1 1,0 1 0,-4 5 0,-1 3-30,0 0-1,1 0 1,1 0-1,0 0 1,0 1-1,1 0 1,1 0-1,-4 16 1,5-18-53,2 0 0,-1 1 0,1-1 0,1 12 1,0-20-3,0-1-1,-1 1 1,2 0 0,-1 0 0,0-1 0,0 1 0,0 0 0,1 0 0,-1-1 0,1 1 0,0 0 0,-1-1 0,1 1-1,0-1 1,0 1 0,0-1 0,0 1 0,0-1 0,0 0 0,0 1 0,1-1 0,-1 0 0,0 0 0,1 0 0,-1 0-1,1 0 1,-1 0 0,1 0 0,0-1 0,-1 1 0,1 0 0,2 0 0,0-1 21,1-1 0,-1 1 0,1-1 0,-1 0 0,0 0 0,1 0 0,-1-1 0,0 1 0,0-1 0,0 0 0,0 0 0,0-1 0,-1 1 1,1-1-1,0 0 0,4-5 0,6-5 89,-1-2 0,18-23 0,-16 18-49,-1 0 0,-1-1 1,0-1-1,-2 0 0,-1-1 0,-1 0 0,9-34 0,-17 43-174,-1 14 95,0-1 0,0 1 1,0 0-1,0 0 1,0 0-1,0 0 0,0 0 1,0 0-1,-1 0 1,1 0-1,0-1 0,0 1 1,0 0-1,0 0 0,0 0 1,0 0-1,0 0 1,-1 0-1,1 0 0,0 0 1,0 0-1,0 0 1,0 0-1,0 0 0,0 0 1,-1 0-1,1 0 1,0 0-1,0 0 0,0 0 1,0 0-1,0 0 1,0 0-1,-1 0 0,1 0 1,0 0-1,0 0 1,0 0-1,0 0 0,0 0 1,0 0-1,0 0 0,0 1 1,-1-1-1,1 0 1,0 0-1,-15 21-727,9-9 368,1 0 1,0 1-1,1 0 0,1 0 0,0 0 1,-2 21-1,6-15-113,7-7-63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16115,'-9'37'1473,"-7"12"-801,-2 1-224,-3 6 672,4 3-248,1-3-167,4-3-49,4-7-152,3-6-120,5-14-496,1-5-264,8-11-536,1-4-1105,1-10 1665,1-5-304,1-2-296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30 147 16003,'0'-2'154,"1"1"0,-1 0 0,0-1 0,0 1 0,-1 0 0,1-1 0,0 1 0,0 0 0,-1-1 0,1 1 0,-1 0 0,0-3 0,0 4-108,1 0 0,0 0 1,0 0-1,-1 0 0,1 0 0,0 0 1,0-1-1,-1 1 0,1 0 0,0 0 0,0 0 1,-1 0-1,1 0 0,0 0 0,0 0 1,-1 0-1,1 0 0,0 1 0,0-1 1,-1 0-1,1 0 0,0 0 0,0 0 1,0 0-1,-1 0 0,1 0 0,0 1 0,0-1 1,0 0-1,-1 0 0,1 0 0,0 0 1,0 1-1,0-1 0,0 0 0,-1 0 1,1 1-1,-2 2 190,0-1 1,1 1-1,-1 0 0,0 0 1,1 0-1,0 0 1,0 1-1,0-1 1,-1 5-1,1-1-71,0 1 0,1 0 1,0 0-1,0-1 0,1 1 0,0 0 0,0-1 1,0 1-1,5 13 0,-4-17-142,0 0 0,1 1 0,-1-1-1,1 0 1,0 0 0,0 0 0,0-1 0,0 1 0,1-1-1,-1 0 1,1 0 0,0 0 0,0 0 0,0 0 0,0-1-1,0 0 1,5 2 0,88 25 430,-64-20-234,34 13 1,-57-18-166,-1 1 0,1 0 0,-1 0 1,1 1-1,-2 0 0,1 1 1,12 11-1,-19-16-31,0 0 0,0 1 0,0-1 0,0 0 0,0 0 1,-1 1-1,1-1 0,-1 1 0,0 0 0,0-1 0,0 1 0,0 0 0,0 0 1,0 0-1,-1 0 0,1-1 0,-1 1 0,0 0 0,0 0 0,0 0 0,0 0 1,-1 0-1,1 0 0,-1 0 0,1 0 0,-1-1 0,0 1 0,0 0 0,0 0 1,-1-1-1,1 1 0,-3 3 0,0-2 17,1 0 0,-1 0 0,0 0 0,0-1 0,0 1 0,0-1 0,-1 0 0,1 0 0,-1-1 0,0 1 0,0-1 0,0 0 0,0 0 0,0-1 0,0 0 0,-1 1 0,-5-1 0,2-1-25,0 0 0,0 0 0,0-1 0,0 0 0,0-1 0,0 0 0,0 0 0,0-1 0,1 0 0,-1 0 0,1-1 0,0 0 1,0-1-1,1 0 0,-1 0 0,1-1 0,0 1 0,0-2 0,1 1 0,-9-11 0,10 10-22,0 1 1,1-1-1,-1 0 0,2 0 1,-1 0-1,1-1 0,0 1 1,0-1-1,1 0 0,0 0 1,0 0-1,1 0 0,0 0 1,1 0-1,-1 0 0,1 0 1,1 0-1,0 0 0,0 0 0,1 0 1,0 0-1,0 0 0,3-7 1,8-9 9,0 1 1,1 1-1,1 0 0,31-34 1,-24 30 17,36-56-1,-57 81-19,0 0-1,0 0 1,0 0-1,-1-1 0,1 1 1,0 0-1,-1 0 0,1-1 1,-1 1-1,0 0 1,1-1-1,-1 1 0,0 0 1,0-1-1,0 1 0,0 0 1,0-1-1,0 1 1,0-1-1,0 1 0,-1 0 1,1-1-1,-1-1 0,0 2 0,-1 0-1,1 0 1,0 0-1,0 0 1,0 0-1,-1 0 0,1 0 1,0 1-1,-1-1 1,1 0-1,-1 1 0,1-1 1,-1 1-1,1 0 1,-1-1-1,1 1 1,-3 0-1,-7 0-40,0 0-1,0 1 1,1 0 0,-18 4-1,19-3-156,0 0 0,0 1-1,0 0 1,1 0-1,0 1 1,-1 0-1,1 0 1,1 1-1,-1 0 1,1 0-1,0 1 1,0 0-1,0 0 1,1 1 0,-6 7-1,9-10-353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43 15723,'0'0'76,"0"0"0,0-1 0,0 1 0,0 0 0,0 0 0,0-1 0,0 1 0,0 0 0,0 0 1,0-1-1,0 1 0,0 0 0,-1 0 0,1-1 0,0 1 0,0 0 0,0 0 0,0-1 0,0 1 0,-1 0 0,1 0 0,0 0 0,0-1 0,0 1 0,-1 0 0,1 0 0,0 0 0,0 0 0,0 0 0,-1-1 0,1 1 0,0 0 0,0 0 0,-1 0 0,1 0 0,-1 0 0,-11 3 1482,-10 13 475,17-11-1872,0 2 1,1-1-1,0 0 0,1 1 0,-1 0 0,1 0 0,0 0 0,1 0 0,0 0 0,0 0 0,0 1 0,1-1 0,0 10 1,1-16-151,0 0 0,0 0 0,0 1 1,1-1-1,-1 0 0,0 0 1,1 0-1,-1 0 0,1 0 0,-1 0 1,1 0-1,-1 0 0,1 0 1,0-1-1,-1 1 0,1 0 1,0 0-1,0 0 0,0-1 0,0 1 1,0-1-1,0 1 0,0 0 1,0-1-1,0 0 0,0 1 0,0-1 1,0 1-1,0-1 0,0 0 1,0 0-1,0 0 0,0 0 0,0 0 1,0 0-1,1 0 0,-1 0 1,1 0-1,5-1 25,1 0 0,0-1 1,-1 0-1,10-3 0,11-8 30,0 0 0,-2-1 0,0-2 0,43-34 0,-4 4 1,-65 46-65,0-1-1,0 1 0,0 0 0,0 0 0,0 0 1,1 0-1,-1 0 0,0-1 0,0 1 0,0 0 1,0 0-1,1 0 0,-1 0 0,0 0 0,0 0 1,0 0-1,1 0 0,-1 0 0,0 0 0,0 0 1,0 0-1,1 0 0,-1 0 0,0 0 0,0 0 1,0 0-1,0 0 0,1 0 0,-1 0 0,0 0 1,0 0-1,0 0 0,1 0 0,-1 0 0,0 0 1,0 0-1,0 1 0,0-1 0,1 0 0,-1 0 1,0 11 16,-9 21-17,5-21 9,3-3 1,0-5-7,0 0 0,0 0 1,0 0-1,1 0 0,0 1 0,-1 4 1,2-7-5,-1 0 0,0-1 0,0 1 0,0-1 0,1 1 1,-1-1-1,0 1 0,1 0 0,-1-1 0,0 1 0,1-1 0,-1 1 1,1-1-1,-1 0 0,1 1 0,-1-1 0,1 1 0,-1-1 1,1 0-1,-1 1 0,1-1 0,0 0 0,-1 0 0,1 1 0,-1-1 1,1 0-1,0 0 0,-1 0 0,1 0 0,0 0 0,-1 0 1,1 0-1,-1 0 0,1 0 0,0 0 0,-1 0 0,1 0 0,0-1 1,0 1-1,6-2-56,0 0 0,-1 0 0,1 0 0,-1-1 0,1 0 0,-1 0 0,0-1 0,0 1 0,0-1 0,-1-1 0,7-5 1,3-4-1582,-2 0 1,21-28 0,-34 41 1497,1 1-1,-1-1 1,1 1 0,-1-1-1,1 1 1,0-1 0,-1 1 0,1 0-1,0-1 1,-1 1 0,1 0-1,0-1 1,-1 1 0,1 0 0,0 0-1,0 0 1,-1 0 0,1 0-1,0 0 1,-1 0 0,1 0-1,0 0 1,0 0 0,-1 0 0,1 0-1,0 1 1,0-1 0,-1 0-1,2 1 1,11 1-127,2-3 191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 15491,'-8'5'526,"0"1"-1,1 1 0,0-1 1,0 1-1,1 0 0,0 1 1,0-1-1,1 1 0,0 0 1,-6 13-1,8-15-287,1 0 1,-1 1 0,1-1-1,-2 11 1,4-16-212,0-1 1,0 1 0,0 0-1,0 0 1,0 0 0,0-1-1,0 1 1,0 0 0,0 0-1,0 0 1,0 0 0,0-1-1,1 1 1,-1 0 0,0 0 0,1-1-1,-1 1 1,0 0 0,1 0-1,0 0-12,0-1 0,0 0-1,0 0 1,-1 1 0,1-1-1,0 0 1,0 0 0,0 0 0,-1 0-1,1 0 1,0 0 0,0 0-1,0 0 1,0-1 0,-1 1-1,1 0 1,0 0 0,0-1 0,-1 1-1,1 0 1,0-1 0,-1 1-1,1-1 1,1 0 0,4-4 29,0 1 0,0-1 0,0 0 0,-1 0-1,0 0 1,0-1 0,0 0 0,4-8 0,0 1-75,-2-1-1,12-27 1,-12 14-198,-6 13-73,-1 14 287,0 0-1,-1 0 1,1-1 0,0 1 0,0 0-1,0 0 1,0 0 0,0-1-1,0 1 1,0 0 0,0 0 0,0 0-1,0-1 1,0 1 0,0 0-1,-1 0 1,1 0 0,0 0 0,0-1-1,0 1 1,0 0 0,0 0 0,-1 0-1,1 0 1,0 0 0,0 0-1,0 0 1,-1-1 0,1 1 0,0 0-1,0 0 1,0 0 0,-1 0-1,1 0 1,0 0 0,0 0 0,0 0-1,-1 0 1,1 0 0,0 0 0,-2 1-89,1 0 1,-1 0 0,1 0-1,0 0 1,-1 0 0,1 1-1,0-1 1,0 0 0,0 1-1,0-1 1,0 1 0,0-1-1,0 1 1,0-1 0,0 1-1,1 0 1,-1-1 0,1 1 0,-1 0-1,1 2 1,-1-3 43,1 0 0,0 0 0,0 0 0,-1 0 0,1 0 0,0 0 0,0 0 0,0 0 0,0 0 0,0 0 0,0 0 0,0 0 0,0 0 0,1 0 0,-1 0 0,0 0 0,1 0 0,-1 0 0,0 0 0,1 0-1,-1 0 1,1 0 0,0 0 0,-1-1 0,1 1 0,0 0 0,-1 0 0,1-1 0,0 1 0,0 0 0,0-1 0,-1 1 0,1-1 0,0 1 0,0-1 0,2 1 0,10-1-481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159 231 17948,'0'-1'55,"0"1"0,0 0 0,0 0 0,0-1 0,1 1 0,-1 0 0,0 0 1,0-1-1,0 1 0,0 0 0,0 0 0,0 0 0,0-1 0,0 1 0,0 0 0,0 0 0,0-1 0,0 1 1,-1 0-1,1 0 0,0-1 0,0 1 0,0 0 0,0 0 0,0 0 0,0-1 0,0 1 0,-1 0 0,1 0 0,0 0 1,0-1-1,0 1 0,0 0 0,-1 0 0,1 0 0,0 0 0,0 0 0,-1-1 0,1 1 0,0 0 0,-13 4 1133,-14 14 44,26-17-1050,-16 11 85,1 1 1,0 1-1,1 0 1,1 1 0,-19 26-1,33-41-266,-1 0 0,1 1 0,0-1 0,0 0 0,-1 1 0,1-1 0,0 1 0,0-1-1,0 0 1,-1 1 0,1-1 0,0 1 0,0-1 0,0 1 0,0-1 0,0 0 0,0 1 0,0-1 0,0 1 0,0-1 0,0 1-1,0-1 1,0 1 0,0-1 0,1 0 0,-1 1 0,0-1 0,0 1 0,0-1 0,1 0 0,-1 1 0,1 0 0,15 6-23,31-1-52,-37-6 74,3 2-11,-1 0 0,19 5-1,-28-7 10,-1 1-1,1 0 1,-1-1 0,0 1-1,1 0 1,-1 0-1,0 1 1,0-1-1,0 0 1,0 1-1,0-1 1,0 1-1,0 0 1,-1-1-1,1 1 1,0 0-1,-1 0 1,0 0-1,1 0 1,0 3 0,-2-3 6,0 0 1,0 0-1,0-1 1,0 1 0,0 0-1,-1 0 1,1 0 0,0 0-1,-1-1 1,0 1 0,1 0-1,-1-1 1,0 1 0,0 0-1,0-1 1,0 1 0,0-1-1,0 1 1,-1-1-1,1 0 1,0 0 0,-1 1-1,1-1 1,-1 0 0,1 0-1,-1 0 1,-3 1 0,-5 4-26,-1-1 0,-22 7 1,30-11-7,2 0-34,-1 0 0,1-1 0,-1 1 0,0-1 1,1 0-1,-1 1 0,1-1 0,-1 0 0,0 0 0,1 0 0,-1 0 1,0 0-1,1 0 0,-1-1 0,0 1 0,1-1 0,-1 1 0,1-1 1,-1 1-1,0-1 0,1 0 0,0 0 0,-1 0 0,-2-2 0,3 2-2,0-1-1,0 0 0,0 0 0,0 0 0,0 1 0,0-1 0,1 0 0,-1 0 0,1 0 0,-1-1 0,1 1 0,0 0 0,-1 0 0,1 0 0,0 0 0,1 0 0,-1 0 0,0 0 0,1 0 0,0-4 0,11-27-531</inkml:trace>
  <inkml:trace contextRef="#ctx0" brushRef="#br0" timeOffset="1">255 21 14419,'11'-20'1606,"-11"20"-1571,0 0 0,1 0 0,-1 0 0,0 1 0,0-1 0,0 0 0,0 0 0,0 0 0,0 0 0,0 0 0,0 0 0,0 0 0,0 0 0,0 0 0,0 0 0,0 0 0,0 0 0,0 0 0,1 0 0,-1 0 0,0 0 0,0 0 0,0 0 0,0 0 0,0 0 0,0 0 0,0 0 0,0 0 0,0 0 0,0 0 0,1 0 0,-1 0 0,0 0 0,0 0 0,0 0 0,0 0 0,0 0 0,0 0 0,0 0 0,0 0 0,0 0 0,0 0 0,0 0 0,0 0 0,0 0 0,0 0 0,1-1 0,-1 1 0,0 0 0,0 0 0,0 0 0,0 0 0,0 0 0,-1 14 1164,-4 19 245,-3 7-758,3 0 0,2 1 0,1 43 0,18 123-1336,-16-207 625,-1 0 1,1-1 0,0 1-1,0 0 1,0 0 0,0 0-1,0 0 1,0 0 0,0 0-1,0 0 1,0 0 0,0 0-1,-1 0 1,1 0 0,0 0 0,0 0-1,0 0 1,0 0 0,0 1-1,0-1 1,0 0 0,0 0-1,0 0 1,0 0 0,-1 0-1,1 0 1,0 0 0,0 0 0,0 0-1,0 0 1,0 0 0,0 0-1,0 0 1,0 0 0,0 0-1,0 1 1,0-1 0,0 0-1,0 0 1,0 0 0,0 0 0,0 0-1,0 0 1,0 0 0,0 0-1,0 0 1,0 0 0,0 1-1,0-1 1,0 0 0,0 0-1,0 0 1,0 0 0,0 0-1,0 0 1,0 0 0,0 0 0,0 0-1,0 0 1,0 1 0,0-1-1,0 0 1,0 0 0,0 0-1,0 0 1,0 0 0,0 0-1,0 0 1,1 0 0,-8-8-817,-6-16-129,11 19 835,-58-156-2174,56 145 2415,-1-1 0,2 0 1,0 0-1,1 0 0,1 0 0,1-1 0,3-32 0,-3 47-71,1 1 0,-1 0 1,1-1-1,0 1 0,0 0 1,0-1-1,0 1 0,0 0 1,0 0-1,1 0 0,-1 0 1,1 0-1,-1 0 0,1 1 1,0-1-1,0 0 0,0 1 1,0-1-1,0 1 0,0 0 1,0 0-1,0 0 0,0 0 1,1 0-1,-1 0 0,3 0 0,6-1 46,0 0 0,-1 1-1,1 0 1,18 2-1,-9-1-57,9 0-6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17620,'-11'72'4390,"10"-66"-4225,0 8 54,0-1 1,1 0 0,3 27 0,-3-38-205,1 1 0,0 0 0,-1 0-1,1-1 1,0 1 0,0-1 0,1 1-1,-1-1 1,1 1 0,-1-1 0,3 2-1,-3-2-11,0-1 0,0 0 0,1 0 0,-1-1 0,0 1 0,1 0-1,-1 0 1,1-1 0,-1 1 0,1 0 0,-1-1 0,1 0 0,-1 1 0,1-1-1,0 0 1,-1 0 0,1 0 0,-1 0 0,1 0 0,2-1 0,3 0-3,0-1 0,-1 0 1,1 0-1,-1-1 1,1 0-1,-1 0 0,0 0 1,8-7-1,46-39 7,-45 35-5,96-89 76,-111 103-75,1-1-1,-1 1 1,0 0 0,0 0-1,0 0 1,0 0-1,0 0 1,0 0-1,0-1 1,0 1 0,0 0-1,0 0 1,0 0-1,1 0 1,-1 0-1,0 0 1,0 0 0,0 0-1,0 0 1,0-1-1,0 1 1,1 0-1,-1 0 1,0 0 0,0 0-1,0 0 1,0 0-1,0 0 1,1 0-1,-1 0 1,0 0 0,0 0-1,0 0 1,0 0-1,0 0 1,1 0-1,-1 0 1,0 0 0,0 0-1,0 1 1,0-1-1,0 0 1,1 0 0,-1 0-1,0 0 1,0 0-1,0 0 1,0 0-1,-1 10 45,-6 10-20,7-19-24,-3 4-18,1 1 0,0 0 0,0 1 0,1-1 0,-1 0 0,1 12 0,0-17 16,2 0 1,-1 0-1,0 0 1,0 0-1,0 0 1,0-1 0,0 1-1,1 0 1,-1 0-1,0 0 1,1-1-1,-1 1 1,1 0-1,-1 0 1,1-1-1,-1 1 1,1 0-1,-1-1 1,1 1-1,0 0 1,-1-1-1,2 1 1,0 0 28,-1-1 1,1 1-1,0-1 0,0 0 1,-1 0-1,1 1 0,0-1 1,0-1-1,0 1 0,-1 0 1,1 0-1,0-1 0,-1 1 0,1-1 1,0 1-1,1-2 0,28-12 8,8-4 35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12971,'-64'86'4016,"58"-77"-3508,0 1 1,0 0 0,1 0 0,1 0-1,0 1 1,0 0 0,-2 14 0,6-24-458,-1 1 0,1-1 0,0 0 0,0 0 0,0 1 0,0-1 0,0 0 0,0 0 0,0 1 0,0-1 0,0 0 0,1 0 0,-1 0 1,1 1-1,-1-1 0,1 0 0,-1 0 0,2 2 0,-2-3-17,1 0 1,-1 1-1,1-1 1,0 0 0,-1 1-1,1-1 1,0 0-1,-1 0 1,1 1-1,0-1 1,-1 0-1,1 0 1,0 0-1,-1 0 1,1 0-1,0 0 1,-1 0-1,1 0 1,0 0-1,0 0 1,-1-1-1,1 1 1,0 0-1,4-2 43,-1 0-1,0 0 0,0-1 1,0 1-1,0-1 0,0 0 1,-1 0-1,5-4 0,-1-1 17,0-1-1,-1 0 1,0 1-1,0-2 1,-1 1-1,6-16 1,-8 18-26,-1 0 0,0 0-1,0 0 1,-1 0 0,1 0 0,-1 0 0,-1-1 0,0 1 0,0 0-1,-2-12 1,2 18-73,0 0-1,0 0 0,0 0 0,0 0 0,0 0 1,0 0-1,-1 0 0,1 0 0,0 0 1,-1 0-1,1 0 0,-1 0 0,1 0 1,-1 0-1,0 0 0,1 0 0,-1 0 1,0 1-1,0-1 0,1 0 0,-1 1 0,0-1 1,0 0-1,0 1 0,0-1 0,0 1 1,0-1-1,0 1 0,0 0 0,0-1 1,0 1-1,0 0 0,0 0 0,0 0 1,0 0-1,0 0 0,0 0 0,0 0 0,0 0 1,0 0-1,-1 0 0,1 1 0,0-1 1,0 0-1,0 1 0,0-1 0,0 0 1,1 1-1,-1 0 0,0-1 0,0 1 1,-1 1-1,-1-1-97,0 1 1,1 0-1,0 0 0,-1 0 1,1 0-1,0 1 1,0-1-1,0 0 0,0 1 1,1 0-1,-1-1 1,1 1-1,-1 0 1,1 0-1,0 0 0,0-1 1,-1 7-1,4 3-393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32 15675,'1'-2'250,"-1"0"-1,0 0 1,1 0-1,-1 0 1,0 0-1,0 0 1,-1 0 0,1 0-1,0 0 1,-1 0-1,0-4 1,0 6-203,1 0 1,0-1 0,0 1 0,0 0 0,0 0 0,-1 0 0,1-1 0,0 1 0,0 0 0,0 0-1,-1 0 1,1-1 0,0 1 0,0 0 0,-1 0 0,1 0 0,0 0 0,0 0 0,-1 0-1,1 0 1,0 0 0,-1 0 0,1 0 0,0-1 0,0 1 0,-1 0 0,1 1 0,0-1-1,-1 0 1,1 0 0,-14 10 1243,4 4-983,0 0 1,0 0 0,2 1-1,0 0 1,-10 24 0,13-26-298,1-1 1,1 0-1,0 1 0,0 0 1,1 0-1,1-1 0,0 26 1,1-36-26,0 0 0,0 0 0,1 0 0,-1 0 0,1 0 0,-1-1 0,1 1 0,-1 0 0,1 0 0,0 0 0,0-1 0,0 1 0,0 0 0,0-1 0,0 1 0,2 1 1,-2-2 37,0 0 1,1-1 0,-1 1-1,0 0 1,0-1 0,1 1-1,-1-1 1,0 1 0,1-1 0,-1 0-1,0 0 1,1 1 0,-1-1-1,1 0 1,-1 0 0,0 0-1,3-1 1,3-1 34,-1 0 1,1 0-1,-1-1 0,1 1 0,-1-1 1,0-1-1,8-6 0,23-16 37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16700,'-26'19'1101,"1"1"1,-31 32 0,49-45-906,1 0 1,0 1-1,0 0 0,0 0 0,1 0 0,1 1 0,-1 0 1,1 0-1,1 0 0,0 0 0,0 1 0,-1 10 0,3-19-180,1 1-1,0-1 1,-1 0-1,1 1 0,0-1 1,0 0-1,0 0 0,0 1 1,0-1-1,0 0 1,1 1-1,-1-1 0,0 0 1,1 0-1,-1 1 0,1-1 1,-1 0-1,1 0 1,-1 0-1,1 0 0,0 0 1,0 0-1,-1 0 0,1 0 1,0 0-1,0 0 1,0 0-1,0 0 0,0-1 1,0 1-1,1 0 0,-1-1 1,0 1-1,0-1 1,0 1-1,1-1 0,-1 1 1,0-1-1,0 0 0,1 0 1,-1 0-1,0 0 1,0 0-1,1 0 0,-1 0 1,3 0-1,3-1-2,0 0-1,0-1 1,-1 0 0,1 0 0,0 0-1,-1-1 1,9-3 0,0-4-12,0 1 0,0-2 0,23-21 1,-30 24 8,-1 1 1,0-1 0,0 0-1,-1-1 1,0 0 0,0 0 0,7-18-1,-12 25-9,0 0 0,0 1 0,-1-1 0,1 0-1,-1 0 1,0 1 0,1-1 0,-1 0-1,0 0 1,0 0 0,0 0 0,0 0 0,-1 1-1,1-1 1,0 0 0,-1 0 0,1 0-1,-1 1 1,0-1 0,1 0 0,-2-2 0,0 2-60,0 1 0,0-1 0,1 0 1,-1 1-1,0-1 0,0 1 0,0 0 1,0-1-1,-1 1 0,1 0 0,0 0 1,0 1-1,-1-1 0,-2 0 0,-2 0 42,0 0-1,0 0 0,0 1 0,0 0 1,0 0-1,1 0 0,-1 1 1,0 0-1,0 1 0,-11 3 0,10 1-76,3-2 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65 122 16379,'-15'52'4366,"3"-15"-2760,-2 11-365,9-31-969,0 0 0,1 0 0,0 0 0,-1 28 0,15-88-168,-6 12-122,-1 1 0,-2-1 0,-4-52 0,1 71-30,0 14-15,3 22 5,0-20 53,-1-1 1,1 1-1,1-1 1,-1 0-1,0 0 0,1 0 1,0 0-1,0 0 1,0 0-1,0 0 1,0 0-1,0-1 1,1 1-1,-1-1 1,1 0-1,0 0 1,0 0-1,-1 0 1,1 0-1,1 0 0,2 0 1,-2-1 0,-1 0 0,1 0 0,-1-1 0,1 1 0,0-1-1,-1 0 1,1 0 0,0-1 0,-1 1 0,1-1 0,-1 0 0,1 0 0,-1 0 0,1 0 0,-1 0 0,0-1 0,1 0 0,-1 1-1,0-1 1,3-3 0,2-1 9,-1 0 0,-1 0 0,1-1 0,-1 0 0,0 0 0,-1-1 0,1 0 0,-1 0 0,-1 0 0,0 0 0,0-1 1,-1 1-1,0-1 0,0 0 0,-1 0 0,2-11 0,-4 19-5,0 1 0,0-1 1,0 0-1,0 1 0,1-1 1,-1 0-1,-1 1 1,1-1-1,0 0 0,0 1 1,0-1-1,0 0 0,0 1 1,0-1-1,-1 0 0,1 1 1,0-1-1,-1 1 1,1-1-1,0 1 0,-1-1 1,1 0-1,-1 0 0,0 1 1,1 0 0,-1 0 0,1 0-1,-1 0 1,1 0 0,-1 0-1,1 1 1,-1-1 0,1 0 0,-1 0-1,1 0 1,-1 0 0,1 1-1,-1-1 1,1 0 0,-1 0 0,1 1-1,-1-1 1,1 0 0,-1 1-1,1 0 1,-21 23 9,17-18-5,1 0 0,0-1 0,0 1 0,1 0 0,-1 0 0,1 1 0,1-1 0,-1 0 0,1 1 0,0-1-1,1 1 1,0 12 0,1 46 288,3 27 208,-4-91-495,0 0 1,0-1-1,0 1 0,0 0 1,0 0-1,0 0 1,0-1-1,0 1 0,0 0 1,1 0-1,-1-1 1,0 1-1,1 0 0,-1 0 1,0-1-1,1 1 1,-1 0-1,1-1 0,-1 1 1,2 0-1,-2-1-6,1 0 0,-1 0 0,1 0 0,-1 0 1,1 0-1,-1-1 0,0 1 0,1 0 0,-1 0 0,1-1 0,-1 1 0,0 0 0,1-1 0,-1 1 0,1 0 0,-1-1 0,0 1 0,0 0 0,1-1 0,-1 1 0,0-1 1,0 1-1,1-1 0,13-32-338,-9 6-1040,-2 0-1,0 0 1,-2-36-1,-1 63 1374,0 1 1,0-1-1,0 1 0,0-1 1,0 1-1,0-1 1,0 1-1,0-1 0,0 1 1,1-1-1,-1 0 0,0 1 1,0-1-1,0 1 0,1-1 1,-1 0-1,0 1 1,1-1-1,-1 0 0,0 1 1,1-1-1,-1 0 0,0 1 1,1-1-1,-1 0 1,0 0-1,1 1 0,-1-1 1,1 0-1,-1 0 0,1 0 1,-1 0-1,1 0 1,0 1-1,22-4 669,-14-1-348,0 1 0,0-1 0,14-9 0,1-3 63,0-2 1,-2 0 0,41-42 0,-61 57-364,1 0 1,-1 0 0,0-1 0,-1 1-1,1 0 1,1-6 0,-3 9-14,0 0-1,1 0 1,-1-1 0,0 1 0,0 0 0,0-1 0,0 1-1,0 0 1,0 0 0,0-1 0,0 1 0,0 0-1,0-1 1,0 1 0,0 0 0,0 0 0,0-1 0,0 1-1,0 0 1,0-1 0,0 1 0,0 0 0,-1 0 0,1-1-1,0 1 1,0 0 0,0 0 0,0-1 0,-1 1 0,1 0-1,0-1 1,-1 2 2,0-1 1,0 0-1,-1 0 0,1 0 0,0 0 0,1 1 1,-1-1-1,0 0 0,0 1 0,0-1 0,0 1 1,0-1-1,0 1 0,0 0 0,0 0 0,-15 12 102,1 0 0,1 2-1,0-1 1,1 2 0,1-1-1,0 2 1,1 0 0,1 0 0,1 1-1,-14 35 1,21-48-59,0 0 0,1 0-1,0 1 1,0-1 0,0 0 0,0 11 0,1-15-53,0 0 1,0 0-1,0 0 1,0 0-1,0 0 1,0 0-1,1 0 1,-1 0 0,1 0-1,-1 0 1,0 0-1,1 0 1,-1 0-1,1-1 1,0 1-1,-1 0 1,1 0-1,0 0 1,0-1 0,-1 1-1,1-1 1,0 1-1,0 0 1,0-1-1,0 1 1,-1-1-1,1 0 1,0 1-1,0-1 1,0 0 0,0 1-1,0-1 1,0 0-1,0 0 1,0 0-1,0 0 1,0 0-1,0 0 1,0 0-1,0 0 1,0-1 0,0 1-1,2-1 1,1 0-164,1 0 0,0 0 1,-1-1-1,1 0 0,-1 0 1,0 0-1,0-1 0,0 1 1,7-6-1,-1-1-58,-1 0 0,12-14 1,1-6-267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14163,'3'-8'1514,"-6"7"-165,-7 14 509,-7 18-713,2 1 0,2 1 1,-11 37-1,13-37-694,-4 11 1,2 1 1,2 0 0,2 1-1,-4 59 1,13-86-397,1 0 0,1 0 0,4 22 0,-2-20-844,2 44 0,-6-65 741,0 9-773,-2-7 300,0-6 94,-1-9-175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84 275 11707,'1'-1'323,"0"1"0,0-1 1,0 1-1,0-1 1,0 1-1,0-1 1,-1 0-1,1 0 0,0 1 1,0-1-1,-1 0 1,1 0-1,0-1 1,0-1 2585,-5 7-1083,-10 15-1154,1 0 1,1 1 0,1 1-1,1 0 1,-10 30-1,17-44-598,1 0 0,0 1 0,0-1 0,1 0-1,-1 11 1,2-17-67,0-1-1,0 1 0,0 0 1,0 0-1,0 0 1,0 0-1,0 0 0,0 0 1,0 0-1,1 0 1,-1 0-1,0 0 1,1 0-1,-1 0 0,0 0 1,1 0-1,-1 0 1,1-1-1,0 1 0,-1 0 1,1 0-1,0-1 1,-1 1-1,1 0 0,0-1 1,0 1-1,-1 0 1,1-1-1,0 0 1,0 1-1,0-1 0,0 1 1,0-1-1,0 0 1,0 0-1,0 1 0,0-1 1,0 0-1,0 0 1,0 0-1,0 0 0,0 0 1,0 0-1,0-1 1,0 1-1,0 0 0,0 0 1,0-1-1,-1 1 1,1 0-1,2-2 1,6-1-9,0-1 0,-1 0 0,1-1 0,-1 0 0,0 0 0,0-1 0,0 0 0,-1-1 0,0 0 0,0 0 0,-1 0 0,11-15 0,-7 7-104,0-1 0,-2 0 0,1-1 0,-2 1 0,11-35 0,-17 37-138,-1 14 238,0 0 0,0 0 0,0-1 0,0 1 0,0 0 0,0 0 0,0 0 0,0 0 0,0 0 0,0 0 0,0 0-1,0 0 1,-1 0 0,1 0 0,0 0 0,0 0 0,0-1 0,0 1 0,0 0 0,0 0 0,0 0 0,0 0 0,-1 0 0,1 0 0,0 0 0,0 0 0,0 0 0,0 0 0,0 0 0,0 0 0,0 0 0,-1 0 0,1 0 0,0 0 0,0 0 0,0 1 0,0-1 0,0 0 0,0 0 0,0 0 0,0 0 0,-1 0 0,1 0 0,0 0 0,0 0 0,0 0 0,0 0 0,0 0 0,0 0 0,0 1 0,-14 20-323,7-6 284,1 1 0,1 0 0,0 0 1,-4 30-1,9-45 45,0 0 0,0 0 0,-1 0 0,1-1 0,0 1 0,0 0 0,0 0 0,0 0 0,0-1 0,0 1 0,0 0 0,1 0 0,-1 0 0,0-1 0,0 1 0,1 0 0,-1 0 0,0-1 0,1 1-1,-1 0 1,1-1 0,-1 1 0,1 0 0,-1-1 0,1 1 0,-1-1 0,2 2 0,-1-2 1,0 0-1,0 0 0,0 0 0,0 0 0,1 0 1,-1-1-1,0 1 0,0 0 0,0 0 0,0-1 1,0 1-1,0-1 0,0 1 0,0-1 0,0 1 1,0-1-1,0 0 0,6-5 3,0 1 0,0-1 1,10-12-1,-2-4 11,-1 0 0,-1-1 1,-1 0-1,-1-1 0,-1-1 1,-1 1-1,-1-2 0,-1 1 1,-1-1-1,3-48 0,-11 32-12,2 41-2,0 0-1,0 0 1,-1 0 0,1 0 0,0 1 0,0-1 0,-1 0-1,1 0 1,0 1 0,-1-1 0,1 0 0,-1 0-1,1 1 1,-1-1 0,1 0 0,-1 1 0,0-1 0,0 1-1,0 0 0,1 0 1,-1 0-1,0 0 0,1 0 1,-1 0-1,1 0 0,-1 1 1,0-1-1,1 0 0,-1 0 1,1 1-1,-1-1 0,1 0 1,-1 1-1,1-1 0,-1 1 1,1-1-1,-1 1 0,1-1 1,-1 1-1,1-1 0,0 1 1,-1-1-1,1 1 0,0-1 1,-1 2-1,-9 16 46,0 1-1,1 0 1,1 0-1,1 0 1,-6 27-1,4-9 185,-7 78-1,16-106-186,-1 0-1,1 1 0,1-1 1,0 1-1,2 11 1,-3-20-39,1 1 1,-1-1 0,0 0 0,1 0 0,-1 1 0,1-1 0,0 0 0,-1 0 0,1 0 0,0 0 0,0 0-1,0 0 1,-1 0 0,1 0 0,0 0 0,0 0 0,0 0 0,1-1 0,0 2 0,0-2-4,-1 0 1,1 0-1,0 0 1,-1 0-1,1 0 0,-1 0 1,1 0-1,0 0 1,-1-1-1,1 1 1,-1-1-1,1 1 1,-1-1-1,1 0 1,-1 1-1,0-1 1,1 0-1,-1 0 0,0 0 1,2-2-1,7-5 4,-1-2-1,0 1 0,0-1 0,-1-1 1,0 0-1,-1 0 0,0 0 0,-1-1 0,0 0 1,-1 0-1,6-22 0,-11 21-1,-6 17 17,-11 20 40,10-11-18,0 1 0,1 0 0,-4 18 0,8-27-21,1 1-1,0 0 0,0 0 0,0 0 0,0 0 0,1 0 0,0 0 0,1 0 1,-1 0-1,3 11 0,-3-16-12,1 0 1,-1 1-1,1-1 1,0 0-1,-1 0 0,1 1 1,0-1-1,0 0 1,-1 0-1,1 0 1,0 0-1,0 0 1,0 0-1,0 0 0,1 0 1,-1-1-1,0 1 1,0 0-1,0-1 1,3 2-1,-1-2 2,-1 1 1,1-1-1,0 0 0,-1 0 0,1 1 1,0-2-1,-1 1 0,1 0 1,-1-1-1,4 0 0,3-2 10,-1 0-1,1 0 1,-1-1-1,0 0 1,10-8-1,-3 2 15,-1 0 0,0-1 0,-1-1 0,0 0 0,-1-1 0,11-15 0,-23 28-32,0 0-1,0 0 1,0 0 0,0 0 0,0 1 0,0-1-1,0 0 1,0 0 0,0 0 0,0 0-1,-1 0 1,1 0 0,0 0 0,0 0-1,0 0 1,0 0 0,0 0 0,0 0 0,0 0-1,-1 0 1,1 0 0,0 1 0,0-1-1,0 0 1,0 0 0,0 0 0,-1 0-1,1-1 1,0 1 0,0 0 0,0 0 0,0 0-1,0 0 1,0 0 0,-1 0 0,1 0-1,0 0 1,0 0 0,0 0 0,0 0-1,0 0 1,0 0 0,0 0 0,0 0-1,0-1 1,-1 1 0,1 0 0,0 0 0,0 0-1,0 0 1,0 0 0,0 0 0,0 0-1,0-1 1,0 1 0,0 0 0,0 0-1,0 0 1,0 0 0,0 0 0,0-1 0,0 1-1,0 0 1,0 0 0,0 0 0,-9 6 21,1 1 0,0 0 1,1 1-1,0-1 0,-11 15 0,11-12-308,-1 0-1,-1-1 0,-15 14 0,37-62-1565,-1 8 1360,2-6 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20884,'0'0'2153,"-4"1"-1305,-3 1-408,2-1 3017,10-7-3209,3 0-616,4 2-320,6 1-841,0-4 1249,-1 4-288,-3-1-176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47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13715,'-7'19'2150,"2"-4"-985,0 0-1,1 0 1,-3 16-1,6-27-1249,1 0 0,0-1 0,0 1 0,0 0 0,0-1 0,0 1 0,1 0 0,-1-1-1,1 1 1,0 0 0,0-1 0,0 1 0,1-1 0,-1 0 0,1 1 0,0-1 0,0 0 0,4 5 0,-4-7-183,0 1 0,0 0 0,0-1 0,0 0 0,0 1 1,1-1-1,-1 0 0,1 0 0,-1 0 0,1 0 0,-1-1 1,1 1-1,4 0 0,37-1-3481,-43 0 3796,-1-1-1,1 1 1,-1 0 0,1 0-1,-1 0 1,1 0 0,0 0 0,-1 1-1,1-1 1,-1 0 0,1 0 0,-1 0-1,1 0 1,-1 1 0,1-1-1,-1 0 1,1 0 0,-1 1 0,1-1-1,-1 0 1,1 1 0,-1-1 0,1 1-1,-1-1 1,0 1 0,1-1-1,0 1 1,-1 1 102,0-1 0,1 1-1,-1-1 1,0 0 0,0 1-1,1-1 1,-1 1 0,-1-1-1,1 1 1,0-1 0,0 2-1,-15 43 3627,11-37-2795,1-2-417,1 1 1,-1-1-1,1 1 1,1 0-1,-1 8 1,2-15-495,0 0-1,0 0 1,0 0 0,0 0 0,0 0-1,0 0 1,1 0 0,-1 0 0,0 0 0,1 0-1,-1 0 1,1 0 0,-1 0 0,1 0-1,-1 0 1,1 0 0,-1 0 0,1-1-1,1 2 1,-1-1-34,0-1 0,1 1-1,-1-1 1,0 1 0,1-1-1,-1 0 1,0 1 0,1-1 0,-1 0-1,1 0 1,-1 0 0,1 0-1,-1 0 1,0 0 0,1-1-1,-1 1 1,1 0 0,1-2 0,7-1 29,0-1 0,-1 0 1,0-1-1,0 0 0,12-9 1,41-35 13,-49 39-54,29-30 42,-51 69 10,3-18-130,-2 5-85,0 0 0,1 1 0,0 0 0,-4 20 0,11-37 73,0 1 0,0-1 0,0 0 0,0 1 0,0-1-1,0 1 1,0-1 0,0 0 0,0 1 0,0-1 0,0 1 0,0-1 0,0 0 0,1 1 0,-1-1 0,0 1 0,0-1 0,0 0-1,0 1 1,1-1 0,-1 0 0,0 1 0,1-1 0,-1 0 0,0 0 0,0 1 0,1-1 0,-1 0 0,0 0 0,1 1 0,-1-1-1,1 0 1,-1 0 0,0 0 0,1 0 0,-1 0 0,0 1 0,1-1 0,-1 0 0,1 0 0,0 0-90,7 3-535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5 231 17564,'0'0'81,"-1"0"1,1-1 0,0 1 0,-1 0-1,1-1 1,0 1 0,-1-1 0,1 1-1,0 0 1,0-1 0,-1 1 0,1-1-1,0 1 1,0-1 0,0 1 0,0 0-1,0-1 1,0 1 0,-1-1 0,1 1-1,0-1 1,0 1 0,0-1 0,1 1-1,-1-1 1,0 1 0,0-1-1,0 1 1,0-1 0,0 1 0,0 0-1,1-2 1,17-5 988,-14 5-951,276-81 1136,33-6-2114,-238 75-2323,-75 14 3147,1 0-1,-1 0 1,1 0 0,-1 0 0,1 0 0,-1 0-1,0 0 1,1 0 0,-1-1 0,1 1-1,-1 0 1,0 0 0,1 0 0,-1-1-1,0 1 1,1 0 0,-1 0 0,0-1-1,1 1 1,-1 0 0,0-1 0,0 1-1,1 0 1,-1-1 0,0 1 0,0 0-1,0-1 1,1 1 0,-1-1 0,0 1-1,0 0 1,0-1 0,0 1 0,0-1-1,0 1 1,0-1 0,0 1 0,0 0-1,0-1 1,0 1 0,0-1 0,-6-8-890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14459,'2'2'2541,"-2"-2"-2462,0 0 1,0 0-1,0 0 1,0 0-1,0 0 0,0 0 1,0 0-1,1 0 1,-1 0-1,-14 16 898,-22 19-720,-289 303 1222,320-333-1459,-16 19 94,0 1 0,1 0 0,-28 51 0,46-74-111,1 1 0,0-1-1,0 0 1,1 0 0,-1 0 0,0 1-1,1-1 1,-1 0 0,1 1-1,0-1 1,0 0 0,0 1 0,0-1-1,0 0 1,0 1 0,1-1 0,-1 0-1,1 0 1,0 1 0,-1-1 0,1 0-1,0 0 1,0 0 0,1 0-1,-1 0 1,0 0 0,1 0 0,-1 0-1,1 0 1,-1-1 0,1 1 0,2 1-1,5 4 5,1-1 1,0-1-1,1 1 0,-1-2 0,15 6 0,-16-7-1,14 5-204,0-2 0,0 0 0,1-2 0,0 0 0,0-2 0,0 0 0,0-2 1,0-1-1,37-5 0,-20-2-189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137 187 16732,'1'-7'456,"0"0"1,0-1 0,0 1 0,-1-14-1,0 20-426,0 1 0,0 0 0,0-1 0,0 1 1,0 0-1,0-1 0,0 1 0,0 0 0,0-1 0,0 1 0,0 0 0,0-1 0,0 1 0,-1 0 0,1-1 0,0 1 0,0 0 0,0-1 0,-1 1 0,1 0 0,0 0 0,0-1 0,0 1 0,-1 0 1,1 0-1,0 0 0,-1-1 0,1 1 0,0 0 0,-1 0 0,1 0 0,0 0 0,0 0 0,-1 0 0,1 0 0,0 0 0,-1-1 0,0 1 0,-1 1 35,1 0 0,-1 1-1,0-1 1,1 0-1,-1 0 1,0 1 0,1-1-1,0 1 1,-1-1 0,1 1-1,-2 3 1,-12 17 40,1 1 0,1 1-1,1 0 1,1 1 0,1 0 0,1 0-1,1 1 1,2 1 0,1-1 0,-3 31-1,8-54-103,-1-1 0,1 1 0,0 0-1,0 0 1,0-1 0,0 1 0,1 0 0,-1-1-1,1 1 1,0 0 0,0-1 0,0 1-1,0 0 1,0-1 0,0 0 0,0 1 0,1-1-1,0 0 1,-1 1 0,1-1 0,4 3-1,-4-4 4,1 1 0,0-1 0,0 0 0,0-1 0,0 1 0,0-1 0,0 1-1,0-1 1,0 0 0,0 0 0,0 0 0,0 0 0,0-1 0,0 1 0,0-1 0,0 0-1,0 0 1,0 0 0,5-2 0,8-5 50,1-1-1,-1 0 1,-1-1 0,0-1-1,0 0 1,-1-1 0,13-14-1,12-15 306,33-48-1,-63 78-271,28-40 297,-34 46-308,1-1 0,-2 1 0,1-1 0,-1 1 0,0-1 0,0 0 0,2-10 0,-4 16-70,0 0 1,0 0 0,0-1 0,1 1 0,-1 0 0,0 0-1,0-1 1,0 1 0,0 0 0,0 0 0,0-1 0,0 1-1,0 0 1,0 0 0,0-1 0,0 1 0,0 0-1,0 0 1,0 0 0,0-1 0,0 1 0,0 0 0,0 0-1,-1-1 1,1 1 0,0 0 0,0 0 0,0 0 0,0-1-1,0 1 1,-1 0 0,1 0 0,0 0 0,0 0 0,0-1-1,-1 1 1,1 0 0,0 0 0,0 0 0,0 0 0,-1 0-1,1 0 1,0 0 0,0 0 0,-1-1 0,1 1 0,0 0-1,0 0 1,0 0 0,-1 0 0,-10 7 193,2 3-166,1 0 1,0 1 0,0 0 0,1 0 0,1 1-1,0 0 1,1 0 0,0 0 0,0 1-1,2 0 1,0-1 0,0 1 0,-1 15-1,4-25-35,0 0 1,0 0-1,0 0 0,0 0 0,0 0 0,0 0 0,1 0 0,0 0 0,-1-1 0,1 1 0,0 0 0,1 0 0,-1 0 0,0-1 0,1 1 0,-1-1 0,5 5 0,-4-5 0,0-1 0,0 1 1,0-1-1,0 1 0,1-1 0,-1 0 0,1 0 1,-1 0-1,0 0 0,1-1 0,0 1 0,-1-1 0,1 1 1,-1-1-1,1 0 0,0 0 0,-1 0 0,1 0 0,-1-1 1,6-1-1,0 0 26,1-1-1,-1 0 1,0 0 0,0-1 0,0 0-1,-1-1 1,0 1 0,1-2 0,-2 1-1,1-1 1,-1 0 0,1 0 0,7-11 0,-2 2 51,-1-1 0,-1-1 1,0 0-1,-1 0 1,7-19-1,-15 35-63,9-30 199,-9 30-196,-1 0 1,1 0-1,-1 0 1,0 0-1,0-1 1,1 1-1,-1 0 1,0 0-1,0 0 1,0 0-1,0 0 1,0 0-1,0-1 1,0 1-1,0 0 1,-1 0-1,1 0 1,0 0-1,-1 0 0,1 0 1,-1 0-1,1 0 1,-2-2-1,1 4-5,0 0 0,0 0-1,1-1 1,-1 1-1,0 0 1,0 0 0,1 0-1,-1 0 1,1 0-1,-1 0 1,1 0 0,-1 0-1,1 0 1,-1 0-1,1 0 1,0 0 0,0 0-1,-1 2 1,-1 6-5,0 0 1,1 1 0,0-1-1,0 1 1,1-1-1,0 1 1,1 0 0,2 12-1,-2-20-8,-1 0 0,1 1-1,0-1 1,0 0 0,0 1 0,0-1-1,0 0 1,0 0 0,1 0-1,-1 0 1,1 0 0,0-1 0,-1 1-1,1 0 1,3 2 0,-3-3-1,1 0 0,-1 0 0,0 0 0,1-1 0,-1 1 0,1-1 0,-1 1 1,1-1-1,-1 0 0,1 0 0,-1 0 0,1 0 0,0-1 0,-1 1 0,0 0 0,1-1 1,-1 0-1,4-1 0,8-4 0,1 0 0,-2-2 0,1 1 0,-1-2 0,0 1-1,0-2 1,-1 0 0,11-12 0,0-2 26,-1 0 0,33-51 0,-51 70-17,20-35 44,-23 37-44,1 0 0,-1-1 0,0 1 0,1 0 0,-2-1 0,1 1 0,0 0 0,-1-1 0,1 1 0,-1-7-1,0 9-4,-1 0 0,1 0-1,0 1 1,0-1-1,-1 0 1,1 0-1,0 1 1,-1-1-1,1 0 1,0 1-1,-1-1 1,1 1 0,-1-1-1,1 0 1,-1 1-1,0-1 1,1 1-1,-1-1 1,0 1-1,1 0 1,-1-1-1,0 1 1,1 0 0,-1-1-1,0 1 1,1 0-1,-1 0 1,0 0-1,0-1 1,0 1-1,1 0 1,-1 0-1,0 0 1,0 0 0,1 0-1,-1 1 1,0-1-1,0 0 1,1 0-1,-1 0 1,0 1-1,0-1 1,1 0-1,-1 1 1,-1 0 0,-3 1-1,0 0 1,0 1 0,1-1-1,-1 1 1,-5 5 0,2-1 2,1 0 1,-1 1 0,2 0 0,-1 1-1,1-1 1,0 1 0,1 0-1,0 1 1,1 0 0,-1-1-1,2 1 1,0 0 0,-3 12-1,5-16-45,0-1 1,0 1-1,1-1 0,-1 1 0,1 0 0,1-1 1,-1 1-1,1-1 0,0 1 0,0-1 0,0 1 0,1-1 1,0 1-1,0-1 0,0 0 0,1 0 0,0 0 1,0-1-1,0 1 0,0-1 0,1 1 0,-1-1 0,1 0 1,1 0-1,-1-1 0,6 5 0,-5-5 35,-1 0 0,0-1-1,1 0 1,-1 0-1,1 0 1,0 0 0,-1-1-1,1 1 1,0-1 0,0 0-1,0-1 1,0 1-1,0-1 1,0 0 0,0-1-1,6 0 1,25-8-222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29 12451,'0'-14'1015,"0"-1"2324,-6 33-796,-4 20-1702,2-1-1,-6 72 1,14-107-823,0 1 0,0 0 0,0-1 0,0 1 0,0-1 0,1 1 0,-1-1 0,1 1 0,0-1 0,-1 1 0,1-1 0,0 1 0,1-1 0,1 4 0,-1-5-2,-1 0 1,1 0 0,-1 1 0,1-1-1,-1-1 1,1 1 0,0 0 0,-1 0 0,1-1-1,0 1 1,0-1 0,0 1 0,-1-1 0,1 0-1,0 0 1,0 0 0,0 0 0,0 0-1,0 0 1,-1 0 0,4-1 0,14-4 127,-1 0-1,0-1 1,0-1 0,0 0-1,-1-2 1,16-10 0,36-16 469,-65 33-569,-1 1 1,0-1-1,1 1 1,-1 0-1,1 0 1,5 0-1,-9 1-36,1 0-1,-1 0 0,0 0 0,1 0 0,-1 0 0,0 0 1,1 0-1,-1 0 0,0 0 0,1 0 0,-1 1 0,0-1 1,0 0-1,1 0 0,-1 0 0,0 1 0,0-1 0,1 0 1,-1 0-1,0 0 0,0 1 0,1-1 0,-1 0 1,0 0-1,0 1 0,1 0 0,-3 14 165,-10 18-9,7-21-303,0 1 0,-4 20 0,9-33 101,0 1 0,0-1 0,0 0 1,0 1-1,-1-1 0,1 0 0,0 1 0,0-1 0,0 0 0,0 1 1,0-1-1,0 0 0,0 1 0,1-1 0,-1 0 0,0 1 1,0-1-1,0 0 0,0 1 0,0-1 0,0 0 0,0 1 1,1-1-1,-1 0 0,0 1 0,0-1 0,1 0 0,-1 0 0,0 0 1,0 1-1,1-1 0,-1 0 0,1 1 0,12-4-990,13-13 141,-2-4 293,6-4-172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84 101 14659,'-17'22'1477,"-19"31"0,31-46-1238,1 1 0,1-1 1,-1 1-1,1 0 1,0 0-1,1 0 0,0 0 1,-2 15-1,4-21-226,0 0 0,0-1 0,0 1 0,0 0 0,0 0 0,0-1 0,1 1 0,-1 0 0,1-1 0,-1 1 0,1 0 0,-1-1 0,1 1 0,0-1 0,0 1 0,0-1 0,1 2 0,-1-2 9,0 0 0,0-1-1,0 1 1,0 0 0,0-1 0,0 1 0,0-1 0,0 1 0,0-1-1,1 0 1,-1 1 0,0-1 0,0 0 0,0 0 0,1 0 0,-1 0 0,0 0-1,2 0 1,1-1 61,1 0 0,-1 0 0,0-1 0,0 1 0,0-1 0,0 0 0,0 0-1,-1 0 1,1 0 0,-1-1 0,1 0 0,2-3 0,6-6 243,-2-1 0,10-15 0,-13 18-250,-1 0 0,2 1 0,-1 0-1,1 0 1,1 0 0,9-7-1,-17 15-77,0 0-1,0 0 1,1 0-1,-1 0 1,0 1-1,0-1 1,1 0-1,-1 0 1,0 1-1,1-1 1,-1 1 0,0-1-1,1 1 1,-1 0-1,1 0 1,-1-1-1,1 1 1,-1 0-1,1 0 1,-1 0-1,1 1 1,-1-1-1,1 0 1,-1 0-1,0 1 1,1-1-1,-1 1 1,1-1-1,-1 1 1,0 0-1,0 0 1,1-1 0,-1 1-1,0 0 1,0 0-1,0 0 1,0 0-1,0 0 1,0 1-1,0-1 1,1 2-1,2 6-8,0-1-1,0 1 0,-1 0 0,-1-1 1,3 15-1,-2-9 22,-3-14-10,1 0 1,-1 1-1,0-1 0,0 0 0,1 1 0,-1-1 1,0 0-1,0 0 0,1 1 0,-1-1 0,0 0 1,0 0-1,1 0 0,-1 1 0,0-1 0,1 0 1,-1 0-1,0 0 0,1 0 0,-1 0 0,1 0 1,-1 0-1,0 0 0,1 0 0,-1 0 0,0 0 1,1 0-1,-1 0 0,1 0 0,-1 0 0,0 0 1,1 0-1,-1 0 0,0 0 0,1 0 0,-1-1 1,0 1-1,1 0 0,-1-1 0,16-7-2,-14 7 3,81-56 75,-51 34 47,-36 47 85,3-22-201,1-1 0,0 0 0,-1 1 0,1-1 0,0 0 0,0 1 0,0-1 0,0 0 0,0 1 0,1-1 0,-1 0 0,0 1 0,1-1 0,-1 0 0,0 0 0,1 1 0,0-1 0,-1 0 0,1 0 0,0 0 0,-1 0 0,1 0 0,0 0 0,2 2 0,-1-2 6,0 0 0,0 0 0,0 0 0,0 0 1,0-1-1,0 1 0,0-1 0,0 1 0,0-1 0,1 0 0,-1 0 0,0 0 0,4 0 0,3-1 40,1-1 0,-1 0 0,1 0 0,-1-1 0,17-8 0,-9 3 41,-1-1-1,0-1 1,0-1 0,20-19 0,-29 25-62,-1-1 0,-1 0 0,1-1 0,-1 1 1,0-1-1,0 0 0,-1 0 0,0 0 0,0-1 0,-1 1 0,0-1 1,3-12-1,-6 19-28,0 0 0,1 1 1,-1-1-1,0 0 0,0 0 0,0 0 1,0 1-1,0-1 0,0 0 1,0 0-1,0 1 0,0-1 0,0 0 1,-1 0-1,1 1 0,0-1 1,0 0-1,-1 1 0,1-1 1,0 0-1,-1 0 0,0 0-1,0 1 0,1 0 0,-1 0 0,1-1 0,-1 1 0,1 0-1,-1 0 1,1 0 0,-1 0 0,0 0 0,1 0 0,-1 0 0,1 0 0,-1 0 0,0 0 0,1 0 0,-1 1-1,1-1 1,-1 0 0,1 0 0,-1 1 0,-3 1 10,0 0 1,0 0-1,0 0 1,0 1-1,-5 5 0,3-2 1,0 1 0,0 0-1,0 0 1,1 1-1,0-1 1,0 1 0,-4 12-1,8-18-34,0 0 0,0 0 0,0 0-1,0 1 1,0-1 0,1 0 0,-1 1 0,1-1-1,0 1 1,0-1 0,0 0 0,0 1 0,0-1-1,0 1 1,1-1 0,-1 0 0,1 1 0,0-1-1,-1 0 1,1 0 0,0 1 0,0-1 0,1 0-1,-1 0 1,0 0 0,1 0 0,-1 0 0,1-1-1,0 1 1,-1 0 0,1-1 0,2 2 0,4 1-506,0 0 0,1-1 1,-1 0-1,1 0 0,0-1 1,-1 0-1,1 0 1,10-1-1,9 1-448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15955,'-1'-1'74,"0"0"-1,-1 0 0,1 0 1,0 0-1,-1 0 1,1 1-1,0-1 0,-1 1 1,1-1-1,-1 1 0,1-1 1,-1 1-1,1 0 0,-1-1 1,1 1-1,-1 0 0,1 0 1,-1 0-1,1 0 0,-1 1 1,1-1-1,-1 0 1,1 1-1,-1-1 0,1 1 1,-1-1-1,1 1 0,0 0 1,-1-1-1,1 1 0,0 0 1,0 0-1,-1 0 0,0 1 1,-6 5 226,1 0 1,0 0 0,-12 16 0,18-21-236,-14 17 317,2 0 0,-14 26 0,24-40-330,0 0 0,0 0 0,1 1 0,0 0 0,0-1 0,1 1 0,0 0 0,0 0 1,0 0-1,0 0 0,1 0 0,0-1 0,0 1 0,2 9 0,-2-13-26,1 0 1,0-1-1,-1 1 0,1 0 1,0 0-1,0-1 0,0 1 1,0-1-1,0 1 0,0-1 1,0 1-1,1-1 0,-1 0 1,0 1-1,1-1 0,-1 0 1,1 0-1,0 0 0,-1 0 1,3 1-1,0-1 16,0 0 0,0 0 0,0 0 0,0-1 1,-1 1-1,1-1 0,0 0 0,0 0 0,6-1 0,2-2 66,0 1 0,0-1 1,0-1-1,-1 0 0,18-9 0,-13 4 58,-1-1-1,0 0 1,0-1-1,18-18 1,-25 21-59,0 0 0,0-1 1,-1 0-1,-1 0 0,1-1 1,-1 1-1,-1-1 0,5-13 1,-31 61 106,9 8-1228,12-44 968,-1 1 1,1-1-1,-1 1 0,1 0 1,0-1-1,0 1 1,0-1-1,1 1 0,-1-1 1,1 1-1,-1-1 1,1 1-1,0-1 1,0 0-1,0 1 0,1 1 1,9 2-342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13731,'1'5'370,"0"-1"0,0 0 0,-1 0 0,1 1 0,-1-1 0,0 1-1,0-1 1,0 0 0,-1 1 0,0-1 0,0 0 0,0 0 0,-2 7 0,-2 12 791,1 0-431,-4 42 535,7-61-1210,1-1-1,0 1 0,1 0 1,-1-1-1,0 1 1,1-1-1,0 1 0,0-1 1,0 0-1,0 1 1,1-1-1,-1 0 0,1 0 1,3 5-1,-4-7-38,1 1 1,-1-1-1,1 0 0,0 0 0,0 0 0,0 0 1,0 0-1,0 0 0,0 0 0,0-1 0,0 1 1,0 0-1,0-1 0,0 0 0,0 0 0,0 0 0,0 0 1,1 0-1,-1 0 0,0 0 0,0 0 0,0-1 1,0 1-1,0-1 0,0 0 0,2-1 0,6-1 38,-1-2-1,1 1 1,16-13-1,-7 4 116,0 0 0,-2-2-1,0 0 1,0-1 0,-1-1 0,25-36 0,-43 58-100,0 0 0,0 0 1,1 0-1,-1 0 1,1 0-1,0 0 0,0 7 1,1-10-69,-1-1 1,1 0-1,0 1 0,0-1 1,0 1-1,0-1 1,0 1-1,0-1 1,0 0-1,0 1 0,1-1 1,-1 0-1,1 1 1,-1-1-1,1 0 1,-1 1-1,1-1 1,0 0-1,-1 0 0,1 0 1,0 1-1,0-1 1,0 0-1,0 0 1,0 0-1,0-1 0,0 1 1,0 0-1,1 0 1,-1 0-1,0-1 1,0 1-1,1-1 0,-1 1 1,0-1-1,1 0 1,1 1-1,4-1 1,0-1-1,1 0 1,-1 0-1,0-1 1,0 0 0,-1 0-1,1-1 1,0 0-1,-1 0 1,1 0-1,9-8 1,6-4 14,35-31 0,-41 32 10,22-27 0,-34 36-16,0 0 1,-1 0-1,1 0 1,-1 0-1,0-1 1,-1 1-1,1-1 1,-1 0 0,2-11-1,-3 17-7,-1-1-1,0 0 0,0 0 1,0 1-1,0-1 1,0 0-1,0 0 1,0 0-1,0 1 1,0-1-1,0 0 0,0 0 1,-1 0-1,1 1 1,0-1-1,0 0 1,-1 1-1,1-1 1,-1 0-1,1 0 0,0 1 1,-1-1-1,1 1 1,-1-1-1,0 0 1,1 1-1,-1-1 1,1 1-1,-1 0 0,0-1 1,1 1-1,-1-1 1,0 1-1,0 0 1,1 0-1,-1-1 1,0 1-1,0 0 0,0 0 1,1 0-1,-1 0 1,0 0-1,0 0 1,1 0-1,-2 0 1,-2 0 6,0 1 0,0-1-1,0 1 1,0 0 0,1 0 0,-1 1 0,-7 2 0,1 2 8,0 1-1,0 0 1,1 0 0,0 1-1,-13 14 1,18-18-15,1 0-1,-1 0 1,1 1 0,0-1 0,0 1-1,1-1 1,-1 1 0,1 0-1,0 0 1,0 0 0,1 0-1,-1 0 1,1 1 0,-1 9 0,3-14-29,-1 0 0,0 0 1,0 0-1,0 1 0,1-1 1,-1 0-1,1 0 1,-1 0-1,1 0 0,-1 0 1,1 0-1,0 0 1,-1 0-1,1 0 0,0 0 1,0 0-1,0 0 1,-1 0-1,1-1 0,0 1 1,0 0-1,0-1 1,0 1-1,1-1 0,-1 1 1,0-1-1,0 1 0,0-1 1,0 0-1,0 0 1,1 1-1,-1-1 0,0 0 1,3 0-1,2 0-252,1 0 0,-1-1 1,1 1-1,12-4 0,-7 0 108,0-1 0,0 1 1,-1-2-1,13-7 0,-20 10 103,39-21-561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15619,'-4'3'176,"1"-1"0,0 1 0,0 0 0,0 0 0,1 0 0,-1 0 0,1 1 0,0-1 0,0 1 0,0-1 0,0 1 0,0 0 0,1 0 0,0 0 0,0 0 0,0 0 0,0 0 0,0 0 0,1 0 0,0 0 0,0 0 0,0 0 0,0 0 0,1 0 0,0 0 0,-1 0 0,3 5 0,14 65 325,3 12-364,-4 0-1,5 88 1,-20-162-80,-1 0 1,0 1-1,-1-1 0,0 0 1,-1 0-1,-1 0 0,0 0 1,0 0-1,-8 15 0,9-22 21,0-1 0,0 0-1,-1 0 1,0 0 0,0 0 0,0-1-1,0 1 1,-1-1 0,1 0-1,-1 0 1,0 0 0,0 0-1,0-1 1,0 1 0,0-1-1,-1 0 1,1-1 0,-1 1 0,1-1-1,-1 1 1,0-1 0,0-1-1,1 1 1,-1-1 0,0 0-1,-6 0 1,7 0-22,-1-1 0,1 1 0,0-1 0,0 0 0,0 0 0,0 0 0,0 0 0,0-1 0,0 0 0,0 0 0,1 0 0,-1 0 0,1 0 0,-1-1 0,1 1 0,0-1 0,0 0 0,0 0 0,0 0 0,1-1 0,-1 1 0,-2-5 0,3 3-70,0 0 1,0 0 0,0-1-1,1 1 1,-1 0 0,1-1 0,1 1-1,-1-1 1,1 1 0,0-1-1,0 1 1,0-1 0,1 1 0,0-1-1,0 1 1,3-9 0,5-10-576,1 1 0,1 0 1,27-40-1,53-61-1961,-56 78 2046,2-3-402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51 16315,'-3'1'206,"0"0"-1,0 0 1,0 0-1,0 0 1,0 1-1,0-1 0,1 1 1,-1 0-1,1 0 1,-1 0-1,1 0 0,0 0 1,-1 1-1,1-1 1,0 1-1,1-1 0,-3 4 1,-3 6 399,1-1-1,-8 22 1,10-22-404,0 0 0,1 0-1,0 0 1,1 0 0,0 1-1,1-1 1,1 1 0,0-1-1,1 17 1,0-24-183,-1-1 1,1 1-1,0-1 1,0 1-1,0-1 0,0 0 1,0 1-1,1-1 1,0 0-1,-1 0 0,1 0 1,0 0-1,1 0 1,-1-1-1,0 1 1,1 0-1,-1-1 0,1 0 1,0 0-1,0 0 1,0 0-1,0 0 1,0 0-1,1-1 0,-1 0 1,0 1-1,1-1 1,-1 0-1,1-1 0,-1 1 1,1-1-1,-1 1 1,1-1-1,3 0 1,1-1-17,-1 0 1,0 0 0,0-1 0,1 0 0,-1 0 0,0 0 0,-1-1 0,1 0 0,0-1 0,-1 1 0,0-1 0,0-1 0,10-8 0,-2 1-4,-1-1 1,0-1-1,-1 0 1,14-21-1,-16 19-50,16-30 0,-24 42 28,0-1 0,0 1 0,0-1 0,-1 1 0,0-1 0,0 0 0,0 1 1,0-1-1,-1 0 0,0 0 0,0 1 0,-1-9 0,1 12 14,0 0 0,0 0-1,-1 1 1,1-1 0,0 0 0,0 0 0,-1 1-1,1-1 1,0 0 0,-1 1 0,1-1 0,-1 0-1,1 1 1,-1-1 0,1 0 0,-1 1-1,0-1 1,1 1 0,-1-1 0,0 1 0,1-1-1,-1 1 1,0 0 0,1-1 0,-1 1-1,0 0 1,0 0 0,-1-1 0,0 1-7,0 0 1,0 1 0,0-1-1,0 0 1,0 1 0,1-1-1,-1 1 1,0 0-1,0 0 1,0-1 0,-2 3-1,-3 1-22,0 1-1,1 0 0,0 1 0,-10 9 1,9-7-27,1 1 1,0 0 0,-7 14-1,11-20 1,1-1 0,0 1 1,0 0-1,0 0 0,1 0 0,-1 0 0,0 6 0,1-8 15,0 0-1,0 0 1,0 0-1,0 0 1,1 0-1,-1 0 1,0 0-1,0 0 1,1 0-1,-1 0 1,1 0-1,-1 0 1,1 0-1,-1 0 1,1-1-1,0 1 1,-1 0-1,1 0 1,0-1-1,0 1 1,-1 0-1,3 0 1,-1 0-71,0 0 0,1 0 1,-1-1-1,1 1 0,-1-1 1,0 1-1,1-1 1,-1 0-1,1 0 0,-1 0 1,1 0-1,-1-1 0,1 1 1,-1-1-1,1 1 0,-1-1 1,0 0-1,1 0 1,-1 0-1,0 0 0,0 0 1,0 0-1,0-1 0,0 1 1,2-3-1,6-4-482,0 0 0,-1-1 0,14-17 0,-8 6 160,-1 0 0,15-29 0,-2-8-163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0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21901,'0'-2'103,"0"0"1,0 1-1,0-1 1,1 0-1,-1 0 1,0 0 0,1 0-1,-1 1 1,1-1-1,-1 0 1,1 0-1,0 1 1,0-1-1,0 1 1,0-1-1,0 0 1,0 1 0,0 0-1,0-1 1,1 1-1,-1 0 1,0 0-1,1-1 1,-1 1-1,1 0 1,0 1-1,-1-1 1,1 0 0,0 0-1,-1 1 1,1-1-1,0 1 1,0-1-1,0 1 1,-1 0-1,1 0 1,0 0-1,2 0 1,-1 0-83,1 0 0,-1 0 0,0 1 0,0 0-1,0 0 1,0 0 0,0 0 0,0 0 0,0 0 0,0 1 0,0-1-1,0 1 1,-1 0 0,1 0 0,-1 0 0,1 0 0,-1 0 0,0 1 0,0-1-1,0 1 1,0 0 0,2 2 0,0 4 1,-1 0 1,0 0-1,-1 1 1,0-1-1,0 1 1,-1-1 0,0 1-1,-1-1 1,0 1-1,0-1 1,-1 1-1,-3 14 1,0-3 92,-2 0 0,0 0 0,-2 0 0,-13 27 0,18-42-63,1-1 0,-1 0 0,0 0 0,0 0 0,-1 0 0,1-1 0,-1 1 0,-8 7 0,12-12-49,0 0 0,-1 0 0,1 0 0,0 0 0,0 0 0,0 0 0,0 0 0,0 1 0,-1-1 0,1 0 1,0 0-1,0 0 0,0 0 0,-1 0 0,1 0 0,0 0 0,0 0 0,0 0 0,0 0 0,-1 0 0,1 0 0,0 0 0,0 0 0,0 0 0,-1 0 0,1 0 0,0 0 0,0 0 0,0 0 0,0 0 0,-1 0 0,1-1 0,0 1 0,0 0 0,0 0 0,0 0 0,-1 0 0,1 0 0,0 0 0,0-1 0,0 1 0,0 0 0,0 0 0,0 0 0,0-1-3,0 1 0,0 0 0,0-1 0,0 1 0,0 0 0,0 0 0,0-1 0,0 1 0,0 0 0,0-1 0,0 1 0,0 0 0,0 0 0,0-1 0,1 1 0,-1 0 0,0 0 0,0-1 0,0 1 0,0 0 0,1 0 0,-1 0 0,0-1 0,0 1 0,1 0 0,-1 0 0,0 0 0,0 0 0,1-1 0,-1 1 0,1 0 0,3-1-9,0 0-1,0 0 0,0 1 1,0-1-1,0 1 0,0 0 0,0 0 1,0 0-1,0 1 0,1-1 1,-1 1-1,0 0 0,0 0 1,-1 0-1,8 4 0,-1 0-16,0 0 1,0 0-1,-1 1 0,16 13 0,-22-16 39,1 0 0,-1 0 0,0 1 0,0-1 1,0 1-1,0 0 0,-1 0 0,1 0 0,-1 0 0,0 0 0,0 0 0,0 1 0,-1-1 0,0 1 0,0-1 0,0 1 0,0-1 0,0 9 0,-2-7 61,0 0-1,0 0 0,0-1 0,0 1 1,-1 0-1,0-1 0,0 1 0,-1-1 1,1 0-1,-1 0 0,0 0 0,-1 0 1,1 0-1,-7 6 0,3-4 71,0 0-1,0-1 1,-1 0-1,0 0 1,0-1-1,-16 8 1,20-11-144,-1 0 1,0 0 0,1 0 0,-1-1 0,0 1-1,0-1 1,0-1 0,0 1 0,0-1-1,0 0 1,0 0 0,0 0 0,0-1 0,-9-1-1,13 2-78,0 0 0,0-1 0,0 1 0,0 0 0,1 0-1,-1-1 1,0 1 0,0 0 0,0-1 0,0 1-1,1-1 1,-1 1 0,0-1 0,1 1 0,-1-1 0,0 0-1,1 1 1,-1-1 0,1 0 0,-1 1 0,1-1 0,-1 0-1,1 0 1,-1 0 0,1 1 0,0-1 0,-1 0 0,1 0-1,0 0 1,0 0 0,0 0 0,0 1 0,0-1 0,0 0-1,0 0 1,0 0 0,0 0 0,0 0 0,0 0-1,0 0 1,1 1 0,-1-1 0,0 0 0,1 0 0,-1 0-1,1 1 1,-1-1 0,1 0 0,-1 0 0,2 0 0,2-5-511,0 1 1,1 0-1,-1 0 1,1 1-1,7-6 1,15-8-527,2-2-203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13355,'1'-4'390,"0"-18"645,-3 17-163,-5 13 598,-6 20-711,0 1 0,2 1 0,1 0 0,1 0-1,-8 59 1,14-63-593,2 0-1,1 1 1,1-1-1,1 1 0,8 38 1,4-2-124,24 64 0,-51-159 7,-1 1 1,-23-37 0,17 33 45,-22-54 1,41 88-95,1 1 1,0-1 0,-1 1 0,1-1 0,0 0 0,-1 1 0,1-1 0,0 0-1,0 1 1,0-1 0,0 0 0,-1 1 0,1-1 0,0 0 0,0 1 0,0-1-1,0 0 1,1 1 0,-1-1 0,0 0 0,0 1 0,0-1 0,0 0 0,1 1-1,-1-1 1,0 1 0,1-1 0,-1 0 0,0 1 0,1-1 0,-1 1-1,1-1 1,-1 1 0,1-1 0,-1 1 0,1 0 0,-1-1 0,1 1 0,0-1-1,-1 1 1,1 0 0,-1 0 0,1-1 0,0 1 0,-1 0 0,1 0 0,0 0-1,-1 0 1,1 0 0,0 0 0,-1 0 0,1 0 0,1 0 0,7 0 9,-1 1 0,1 1 0,15 3 0,-3 0-11,6-2-38,1-1 1,-1-2-1,48-4 0,78-24-570,-153 28 607,0 1 0,0-1 0,-1 0 0,1 0 1,0 0-1,0 1 0,0-1 0,0 0 0,0 0 0,0 0 0,0 1 0,0-1 0,0 0 0,0 0 0,0 1 1,0-1-1,0 0 0,0 0 0,0 1 0,0-1 0,0 0 0,0 0 0,0 1 0,0-1 0,0 0 0,0 0 1,0 0-1,0 1 0,1-1 0,-1 0 0,0 0 0,0 0 0,0 1 0,0-1 0,1 0 0,-1 0 0,0 0 0,0 0 1,0 1-1,1-1 0,-1 0 0,0 0 0,0 0 0,0 0 0,1 0 0,-1 0 0,0 0 0,0 0 0,1 0 1,-1 0-1,0 0 0,0 0 0,1 0 0,-1 0 0,0 0 0,0 0 0,1 0 0,-1 0 0,0 0 0,-19 21 134,14-16-112,-4 5 29,-17 20 97,25-29-135,-1 1 0,1 0 0,0 0 0,0 0 0,0 0 0,1-1 1,-1 1-1,0 0 0,1 0 0,-1 0 0,1 1 0,0-1 0,-1 0 0,1 0 0,1 2 1,-1-3-11,0 0 0,1 0 0,-1-1 0,1 1 1,-1 0-1,1-1 0,-1 1 0,1 0 1,-1-1-1,1 1 0,0-1 0,-1 1 0,1-1 1,0 1-1,0-1 0,-1 1 0,1-1 0,0 0 1,0 1-1,0-1 0,-1 0 0,1 0 1,0 0-1,0 0 0,0 1 0,0-1 0,0 0 1,-1-1-1,1 1 0,2 0 0,26-4 39,-20 2-53,1-1 1,-1 0-1,0 0 1,0-1-1,0 0 1,-1 0-1,1-1 0,-1 0 1,0-1-1,-1 0 1,8-7-1,-15 13 11,0 0 0,1 0 0,-1 0 0,0 0 0,0 0 0,1-1 0,-1 1-1,0 0 1,0 0 0,0 0 0,0-1 0,1 1 0,-1 0 0,0 0 0,0-1 0,0 1 0,0 0-1,0 0 1,0-1 0,0 1 0,1 0 0,-1 0 0,0-1 0,0 1 0,0 0 0,0-1-1,0 1 1,0 0 0,0 0 0,-1-1 0,1 1 0,0 0 0,0 0 0,0-1 0,0 1 0,0-1-1,-9 4 22,8-3-18,1 0-1,-1 0 0,1 1 1,-1-1-1,1 1 1,-1-1-1,1 0 0,0 1 1,-1-1-1,1 1 0,-1-1 1,1 1-1,0-1 1,0 1-1,-1-1 0,1 1 1,0 0-1,0-1 1,0 1-1,-1-1 0,1 1 1,0-1-1,0 1 0,0 0 1,0-1-1,0 1 1,0-1-1,0 1 0,0 0 1,1-1-1,-1 1 0,0-1 1,0 1-1,0 0 1,1-1-1,-1 1 0,0-1 1,0 1-1,1-1 1,-1 1-1,1-1 0,-1 1 1,0-1-1,1 0 0,-1 1 1,1-1-1,0 1 1,3 1 9,-1 0 0,1 0 0,-1 0 0,1 0 0,-1-1 0,1 0 0,0 1 0,0-1 0,0-1 0,0 1 0,0-1 0,6 1 0,4-1 46,1-1-1,16-2 1,-23 2-26,1-1 0,0 1 0,-1-2-1,0 1 1,1-1 0,-1-1 0,13-7 0,-18 10-22,-1-1 0,0 1 0,0-1 1,0 0-1,0 0 0,0 0 0,0 0 0,0 0 1,-1 0-1,1 0 0,-1-1 0,1 1 0,-1-1 1,0 1-1,0-1 0,0 1 0,0-1 0,-1 0 1,1 1-1,-1-1 0,0 0 0,1 0 0,-1 1 0,0-1 1,-1 0-1,1 0 0,0 1 0,-2-6 0,-3-7 22,-4-19 5,9 33-36,-1-1 0,1 0-1,0 1 1,0-1 0,0 0 0,0 1-1,0-1 1,0 0 0,0 1 0,1-1-1,-1 1 1,1-1 0,-1 0 0,1 1-1,1-4 1,-2 5-1,0 0 1,0 0-1,0 0 0,0-1 0,0 1 0,1 0 1,-1 0-1,0 0 0,0 0 0,0 0 1,0 0-1,0-1 0,0 1 0,1 0 1,-1 0-1,0 0 0,0 0 0,0 0 0,0 0 1,0 0-1,1 0 0,-1 0 0,0 0 1,0 0-1,0 0 0,0 0 0,1-1 1,-1 1-1,0 0 0,0 0 0,0 1 0,0-1 1,1 0-1,-1 0 0,0 0 0,0 0 1,0 0-1,0 0 0,1 0 0,-1 0 1,0 0-1,4 9-5,-1 9 11,-2-15-25,0 1 0,-1-1 0,1 0 0,0 1 0,1-1 0,-1 0 0,0 0 0,1 0 0,0 0 0,0 0 0,0-1 0,0 1 0,0 0 0,0-1 0,1 1 1,-1-1-1,1 0 0,0 0 0,-1 0 0,1 0 0,0-1 0,0 1 0,0-1 0,1 0 0,2 2 0,-22-14-4525,-6-2 3661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1:5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19276,'-6'4'1688,"-1"0"-1231,4-1-161,3 0 232,3-3-1048,-4-7 456,-1-2-344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11610,'-1'2'243,"1"-1"0,0 1 0,0 0 0,0-1 0,1 1 0,-1-1-1,0 1 1,0 0 0,1-1 0,-1 1 0,1-1 0,0 1-1,-1-1 1,1 0 0,2 3 0,-2-3-107,0 0 1,0-1-1,0 1 1,0-1-1,1 1 1,-1-1-1,0 0 1,1 1-1,-1-1 1,0 0-1,0 0 1,1 0 0,-1 0-1,0 0 1,1 0-1,-1 0 1,0-1-1,0 1 1,1 0-1,1-1 1,8-3 93,-1 0 1,1 0-1,-1-1 1,0 0-1,-1-1 1,1 0 0,-1-1-1,10-9 1,-7 6-124,-1-1-1,0 0 1,-1-1 0,0 0 0,11-19 0,-18 25-52,0 1-1,-1-1 0,1 0 1,-1 0-1,0 0 0,0-7 1,-1 12-42,-1 0 0,0 0 0,0 0 0,0 0 0,0 0 0,0 0 0,0 0 0,0 0 0,0 0 1,-1 0-1,1 0 0,0 0 0,-1 0 0,1 0 0,-1 0 0,1 0 0,-1 0 0,0-1 0,0 2-2,0-1 0,0 1 0,0-1 0,0 1 0,1-1 0,-1 1 0,0 0 0,-1-1 0,1 1 0,0 0 0,0 0 0,0 0 0,0 0 0,0 0 0,0 0 0,0 0 0,0 0 0,0 0 0,0 1 0,0-1 0,0 0 0,-1 1 0,-5 2 15,0 0 1,0 1 0,0-1-1,1 1 1,0 1 0,-1-1-1,2 1 1,-1 0 0,0 0-1,1 1 1,-6 8 0,4-6-23,1 1 0,0-1 0,1 1 0,0 0 0,1 1 1,0-1-1,0 1 0,-2 9 0,5-16-13,0 0 1,1 0-1,0 0 0,-1 0 1,1 0-1,0 0 0,0 1 0,1-1 1,-1 0-1,1 0 0,-1 0 0,1-1 1,0 1-1,0 0 0,0 0 1,1 0-1,-1-1 0,3 4 0,-2-3-25,0-1 0,1 1-1,0-1 1,-1 0-1,1 0 1,0 0 0,0 0-1,0 0 1,0-1-1,1 1 1,-1-1 0,0 0-1,1 0 1,-1 0-1,6 0 1,15 2 81,0-1-1,0-1 1,40-4 0,-20-3-151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95 16067,'1'-9'465,"0"0"0,-1 0 0,0 1-1,-3-17 1,3 24-404,0-1-1,-1 0 1,1 1-1,0-1 0,-1 1 1,1-1-1,-1 1 1,1 0-1,-1-1 1,0 1-1,1-1 0,-1 1 1,0 0-1,0 0 1,0-1-1,0 1 1,0 0-1,0 0 1,-1 0-1,1 0 0,0 0 1,0 0-1,-1 1 1,1-1-1,0 0 1,-1 1-1,1-1 1,-1 1-1,1-1 0,-1 1 1,1 0-1,-1-1 1,1 1-1,-1 0 1,-2 0-1,-1 2 26,0-1-1,-1 1 1,1 0-1,0 0 1,0 0-1,1 1 1,-1-1 0,0 1-1,1 1 1,0-1-1,0 0 1,-6 7-1,-1 2 12,0 0 0,2 0-1,-11 16 1,10-10-47,0-1-1,1 2 1,-10 28 0,16-40-74,1 1 0,0-1 0,0 1 0,1-1 0,0 1 0,0 0 0,1-1 0,0 1 1,0 0-1,1-1 0,0 1 0,3 10 0,-4-17-20,1 1 0,-1 0 1,1-1-1,0 1 0,0-1 0,0 1 1,0-1-1,0 1 0,0-1 0,0 1 0,0-1 1,0 0-1,1 0 0,-1 0 0,0 1 1,1-1-1,-1-1 0,1 1 0,0 0 0,2 1 1,-2-2-23,1 1 0,0-1 1,0 1-1,0-1 1,-1 0-1,1 0 0,0-1 1,0 1-1,0 0 1,-1-1-1,6-1 0,2-2-64,-1-1 0,0 1 0,0-1 0,0-1 0,0 1-1,7-8 1,21-21-394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119 165 11498,'3'-5'804,"16"-23"1501,-18 26-2050,0 1 0,0 0 0,1 0 0,-1 0 0,0 0 0,0 0 0,1 0 0,-1 0 0,0 0 0,1 0 0,-1 1 0,1-1 0,-1 0 0,1 1 0,-1-1 0,1 1 0,2-1 0,-8 2-66,1 0-1,-1 0 0,1 0 0,0 0 0,-1 0 0,1 1 0,0-1 0,0 1 0,0 0 0,0 0 0,0 0 0,0 0 0,1 1 0,-1-1 1,1 1-1,-1-1 0,1 1 0,-2 3 0,-8 11-158,-17 33 0,25-42 157,-38 79 162,38-75-314,-1 0 1,2-1-1,0 2 1,0-1-1,-1 21 1,4-33-36,0 1 1,0-1 0,-1 1 0,1 0 0,0-1-1,0 1 1,0-1 0,0 1 0,0 0-1,0-1 1,0 1 0,0-1 0,0 1-1,1 0 1,-1-1 0,0 1 0,0-1-1,0 1 1,1-1 0,-1 1 0,0-1-1,1 1 1,-1-1 0,0 1 0,1-1-1,-1 1 1,1-1 0,-1 1 0,1-1-1,-1 0 1,1 1 0,-1-1 0,1 0 0,-1 1-1,1-1 1,-1 0 0,1 0 0,0 0-1,-1 1 1,1-1 0,-1 0 0,1 0-1,0 0 1,-1 0 0,1 0 0,-1 0-1,1 0 1,0 0 0,-1-1 0,1 1-1,-1 0 1,1 0 0,0 0 0,-1-1-1,1 1 1,-1 0 0,2-1 0,3-2 2,0 0 0,0 0 1,-1 0-1,1 0 0,4-5 1,48-46 31,105-87 336,-156 136-352,1 1-1,-1 0 1,1 0-1,0 1 0,0-1 1,10-2-1,-16 6-15,0-1 1,1 1-1,-1 0 0,1-1 0,0 1 0,-1 0 1,1 0-1,-1 0 0,1 0 0,-1 0 0,1 0 1,-1 1-1,1-1 0,-1 0 0,1 1 0,-1-1 1,1 1-1,-1 0 0,0-1 0,1 1 0,-1 0 1,0 0-1,1 0 0,-1 0 0,0 0 0,0 0 0,0 0 1,0 0-1,0 1 0,0-1 0,0 0 0,-1 1 1,1-1-1,0 0 0,-1 1 0,1-1 0,-1 1 1,1 1-1,2 10 3,-1 0 0,-1 1 0,0-1 0,-1 0-1,0 1 1,-1-1 0,-1 0 0,-5 23 0,5-60-46,4 13 29,0 0 0,1 0 0,0 0 0,6-10 0,-9 18 10,1 0 0,1 1 1,-1-1-1,0 1 0,1-1 1,-1 1-1,1 0 0,-1 0 1,1 0-1,0 0 0,0 0 1,0 0-1,0 0 0,1 0 1,-1 1-1,0-1 1,1 1-1,-1 0 0,1 0 1,-1 0-1,1 0 0,3-1 1,-5 2 1,0 1 0,0-1 1,0 0-1,0 1 1,0-1-1,0 0 1,0 1-1,0-1 1,0 1-1,0 0 0,0-1 1,0 1-1,-1 0 1,1-1-1,0 1 1,0 0-1,-1 0 1,1 0-1,0 0 0,-1 0 1,1 0-1,-1-1 1,0 1-1,1 1 1,-1-1-1,0 0 1,1 0-1,-1 0 0,0 0 1,0 0-1,0 0 1,0 0-1,0 1 1,1 2-3,-1-1 0,0 1 0,0-1 1,0 1-1,0-1 0,-1 1 0,1-1 0,-1 1 1,-1 3-1,5-12 25,8-17 89,-1 0 0,0-1-1,10-42 1,-22 82 27,2-17-142,0 1 0,0 0 0,0-1 0,0 1 0,1 0 0,-1 0 0,0-1 0,0 1 0,0 0 0,1-1 0,-1 1 0,0-1 0,1 1 0,-1 0 0,1-1 0,-1 1 0,1-1 0,-1 1 0,1-1-1,-1 1 1,1-1 0,-1 1 0,1-1 0,0 0 0,-1 1 0,1-1 0,-1 0 0,1 1 0,0-1 0,0 0 0,-1 0 0,1 0 0,0 0 0,-1 0 0,1 0 0,0 0 0,0 0 0,-1 0 0,1 0 0,0 0 0,-1 0 0,2 0 0,6-2-10,1-1 1,-1 1-1,0-1 1,0-1-1,-1 1 1,1-1-1,-1-1 1,1 1-1,6-7 1,59-54 8,-65 57 6,-2 3 4,-1 0 0,0 0 0,-1 0 0,1-1 0,-1 1 0,0-1 0,4-8 0,-8 14-6,0 0-1,0-1 1,0 1-1,0 0 0,0 0 1,1-1-1,-1 1 1,0 0-1,0 0 0,0-1 1,0 1-1,0 0 1,0-1-1,0 1 0,0 0 1,0 0-1,0-1 1,0 1-1,0 0 0,0-1 1,0 1-1,0 0 1,-1 0-1,1-1 0,0 1 1,0 0-1,0-1 1,0 1-1,0 0 1,-1 0-1,1 0 0,0-1 1,0 1-1,-11 0 7,-12 9 27,13-2-27,0 1-1,1 0 1,1 0-1,-1 1 1,1 0-1,1 1 1,0 0 0,0 0-1,1 0 1,0 1-1,1 0 1,0 0 0,0 0-1,-4 21 1,9-31-24,-1 1 1,1-1 0,0 1-1,-1-1 1,1 1 0,0-1-1,0 1 1,0-1 0,0 1-1,1-1 1,-1 1-1,0-1 1,1 1 0,-1-1-1,1 1 1,-1-1 0,1 0-1,-1 1 1,1-1 0,0 0-1,0 1 1,0-1 0,0 0-1,0 0 1,0 0 0,0 0-1,0 0 1,3 2 0,-2-3-44,0 1 1,0-1 0,0 1 0,0-1 0,0 0 0,0 0 0,0 0 0,0 0 0,0 0 0,0-1 0,0 1-1,0 0 1,0-1 0,0 0 0,0 1 0,0-1 0,0 0 0,0 0 0,0 0 0,3-3 0,13-10-201,1-4-103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14211,'-5'-10'1312,"0"3"-896,1-1-200,-2 3 593,0 2-513,-1 0 312,2 3-392,-3 0-184,3 1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 12171,'-2'-8'2763,"-4"11"-783,-5 16 43,10-17-1903,-29 61 760,2 3 0,3 0 0,-16 72 0,40-135-874,-26 111 304,24-98-312,1-1-1,0 1 1,2 0 0,-1 0 0,4 20 0,-3-32-63,1-1 0,0 0 0,0 0 1,0 1-1,0-1 0,1 0 1,-1 0-1,1 0 0,2 3 0,-4-6 69,0 1-1,1-1 0,0 1 0,-1 0 0,1-1 0,-1 1 1,1-1-1,0 1 0,-1-1 0,1 0 0,0 1 0,-1-1 1,1 0-1,0 1 0,0-1 0,-1 0 0,1 0 0,0 0 0,0 0 1,-1 0-1,1 0 0,0 0 0,0 0 0,0 0 0,-1 0 1,1 0-1,0 0 0,0 0 0,-1-1 0,1 1 0,0 0 1,0-1-1,-1 1 0,1 0 0,0-1 0,-1 1 0,1-1 0,-1 1 1,1-1-1,0 1 0,-1-1 0,1 0 0,0 0 0,3-5 9,0 0-1,1 0 0,-2 0 1,4-7-1,-3 6-29,11-21-123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67 282 15283,'-8'8'474,"1"1"0,0 0 0,0 1 0,1 0 0,1 0 1,-1 0-1,2 0 0,-1 1 0,2 0 0,-4 13 0,7-23-460,-1 0 0,1 0 0,0 0 0,0 0-1,0 0 1,-1 0 0,1 0 0,0 0 0,0-1 0,1 1 0,-1 0 0,0 0 0,0 0 0,0 0 0,0 0 0,1 0 0,-1 0 0,1 0 0,-1-1 0,0 1 0,1 0 0,-1 0 0,1-1 0,0 1 0,-1 0-1,1 0 1,0-1 0,-1 1 0,1-1 0,0 1 0,0-1 0,-1 1 0,1-1 0,0 1 0,0-1 0,0 0 0,0 1 0,0-1 0,0 0 0,-1 0 0,1 0 0,0 1 0,0-1 0,0 0 0,0 0 0,0-1-1,0 1 1,2 0 0,2-1-13,1 0 1,-1-1-1,0 1 0,1-1 0,-1 0 0,0 0 0,6-4 0,7-6 4,-1-1 0,0-1-1,-1 0 1,17-20 0,11-10 50,-42 44-8,-2 5-34,-4 8-4,-21 48 21,23-56-24,1 0 0,-1 1 0,1-1 1,0 1-1,1-1 0,-1 1 0,1-1 0,0 1 1,1 8-1,0-14 0,-1 1 1,1 0-1,-1 0 0,1-1 1,-1 1-1,1-1 0,-1 1 1,1 0-1,-1-1 0,1 1 1,0-1-1,-1 1 0,1-1 1,0 0-1,-1 1 0,1-1 1,0 0-1,0 1 0,-1-1 1,1 0-1,0 0 0,0 0 1,0 0-1,-1 0 0,1 0 1,0 0-1,0 0 0,0 0 1,-1 0-1,1 0 0,0 0 1,0 0-1,-1-1 1,1 1-1,0 0 0,0-1 1,0 1-1,31-14 210,-31 14-201,17-11 115,-1 0 1,0-1-1,-1-1 0,0 0 0,-1-1 1,-1-1-1,15-17 0,-1-5 163,-2-1-1,24-44 0,-43 69-239,1 0-1,-2-1 1,0 0 0,-1 0-1,0 0 1,-1-1 0,3-15 0,-7 29-52,0 0 1,0 1 0,0-1-1,0 0 1,0 1 0,0-1 0,0 0-1,0 1 1,0-1 0,0 0 0,0 0-1,0 1 1,-1-1 0,1 1 0,0-1-1,0 0 1,-1 1 0,1-1-1,0 0 1,-2 0 0,2 1-1,-1 0 0,1-1-1,0 1 1,-1 0 0,1 0 0,-1 0 0,1 0 0,-1 0-1,1 0 1,-1 0 0,1 0 0,-1 0 0,1 0 0,-1 0-1,1 0 1,0 1 0,-1-1 0,1 0 0,-1 0 0,1 0-1,0 1 1,-1-1 0,-21 19 13,-4 14 5,3 1 0,0 2 0,3 0 1,-22 50-1,38-76-17,0 0 0,0 0 0,1 0 0,0 1 0,-2 21 0,5-30 0,0-1-1,0 1 1,-1 0 0,1 0 0,0 0 0,1 0-1,-1 0 1,0 0 0,1-1 0,-1 1-1,1 0 1,-1 0 0,1 0 0,0-1 0,0 1-1,-1 0 1,1-1 0,1 1 0,-1-1-1,0 1 1,0-1 0,0 0 0,1 1 0,-1-1-1,1 0 1,-1 0 0,1 0 0,-1 0-1,1 0 1,0 0 0,0 0 0,-1-1 0,1 1-1,0-1 1,0 1 0,0-1 0,0 0-1,-1 1 1,1-1 0,0 0 0,3-1 0,-3 1-1,1 0 0,0 0 0,0-1 1,-1 1-1,1-1 0,0 1 0,0-1 1,-1 0-1,1 0 0,-1-1 0,1 1 1,-1 0-1,0-1 0,1 0 1,-1 1-1,2-3 0,0 0 2,-1 0 0,0 0-1,0 0 1,-1 0 0,1 0-1,-1 0 1,0-1 0,3-8 0,-2 6 1,-1 0 0,-1 0 1,1-1-1,-1 1 0,0-1 1,-1 1-1,0-1 0,0 1 1,-1-1-1,0 1 1,0 0-1,-3-9 0,4 15-4,0 0 0,0 0 0,0 0 0,-1 0 0,1 1 0,0-1 0,-1 0 0,1 0 0,0 1 0,-1-1 0,1 0 0,-1 1-1,1-1 1,-1 0 0,0 1 0,1-1 0,-1 1 0,0-1 0,1 1 0,-1-1 0,0 1 0,1 0 0,-1-1 0,0 1 0,0 0 0,0-1 0,1 1 0,-1 0-1,0 0 1,0 0 0,0 0 0,0 0 0,1 0 0,-3 0 0,3 0 0,-1 1 0,0-1-1,0 1 1,1 0 0,-1-1-1,1 1 1,-1-1 0,1 1-1,-1 0 1,1 0 0,-1-1 0,1 1-1,-1 0 1,1 0 0,0-1-1,-1 1 1,1 0 0,0 0 0,0 0-1,0 0 1,0-1 0,-1 1-1,1 0 1,0 0 0,1 0 0,-1 0-1,0-1 1,0 1 0,0 0-1,0 0 1,1 0 0,-1 0 0,1 1-1,0 0-2,0 1 0,0 0-1,0-1 1,1 1 0,-1-1 0,1 0-1,-1 1 1,1-1 0,0 0-1,0 0 1,0 0 0,0 0 0,0 0-1,1-1 1,2 3 0,0-2 0,0 1 1,0-1-1,0-1 1,0 1-1,1-1 1,-1 1-1,9-1 0,1 0 8,-1-1-1,1 0 1,0-1-1,0-1 0,15-4 1,-10 1 2,-1-1 1,-1-1 0,1-1 0,-1-1 0,-1 0 0,1-1 0,-2-1-1,21-17 1,-52 59 196,11-26-181,-41 76 257,40-71-254,1 0 1,-1 1-1,2 0 1,0 0-1,0 0 1,-1 12-1,7-9-208,5-12-544,-6-3 575,0 0 1,0 0-1,0 0 1,0 0-1,-1-1 1,1 1-1,0 0 1,-1-1-1,1 1 0,2-4 1,1-2-50,0-1-1,-1 0 1,1 0 0,5-16-1,5-19-490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17180,'-8'18'1552,"-1"3"-1080,2-6-232,6 2 720,2-5-632,10-2-792,4-6-248,6-1 528,4 1-176,6-1-176</inkml:trace>
  <inkml:trace contextRef="#ctx0" brushRef="#br0" timeOffset="1">302 217 15187,'-26'32'1994,"20"-25"-1639,0-1 1,1 1 0,-1 1-1,2-1 1,-6 10 0,10-16-329,0-1 1,-1 0 0,1 1 0,0-1-1,0 1 1,0-1 0,0 0-1,0 1 1,-1-1 0,1 1-1,0-1 1,0 1 0,0-1-1,0 0 1,0 1 0,0-1 0,1 1-1,-1-1 1,0 1 0,0-1-1,0 0 1,0 1 0,0-1-1,1 0 1,-1 1 0,0-1-1,0 1 1,0-1 0,1 0 0,-1 1-1,0-1 1,1 0 0,-1 0-1,0 1 1,1-1 0,-1 0-1,0 0 1,1 1 0,-1-1-1,1 0 1,-1 0 0,0 0-1,1 0 1,-1 0 0,1 0 0,-1 1-1,0-1 1,1 0 0,0 0-1,21-2 238,-21 2-253,16-4 52,-1 0 0,0-2-1,0 0 1,0 0-1,15-10 1,2-3-14,37-28 0,-42 25 146,-28 28-99,-1 0 0,0 0-1,0 0 1,-3 8 0,2-10-69,1 1 1,0-1-1,0 1 0,1-1 0,-1 1 0,1-1 1,0 1-1,1 5 0,-1-10-42,0 1 0,0 0 0,0 0-1,0 0 1,1-1 0,-1 1 0,0 0 0,1-1 0,-1 1-1,1 0 1,-1 0 0,1-1 0,-1 1 0,1-1 0,-1 1-1,1-1 1,-1 1 0,1 0 0,0-1 0,0 1 0,1-1-53,-1 1 1,0-1-1,0 0 1,1 0-1,-1 0 1,0 0-1,1 0 1,-1 0-1,0 0 1,1 0-1,-1-1 1,0 1-1,0 0 1,1-1-1,-1 1 1,0-1-1,1 0 1,32-16-609,-16 3 272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10858,'1'-3'865,"-4"-1"-2098,0 4 1825,2 0-528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1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 18284,'0'0'70,"1"-1"0,-1 1-1,0 0 1,1-1 0,-1 1 0,0-1 0,0 1 0,0 0-1,0-1 1,1 1 0,-1-1 0,0 1 0,0-1 0,0 1-1,0 0 1,0-1 0,0 1 0,0-1 0,0 1 0,0-1-1,0 1 1,0 0 0,0-1 0,0 1 0,-1-1 0,1 1-1,0-1 1,0 1 0,-1-1 0,-10 7 970,-16 21 327,19-14-977,0 0-1,1 0 1,0 1-1,1 0 1,0 0-1,-4 21 1,7-25-304,1 0 1,0 1-1,1-1 0,0 1 1,1-1-1,0 1 0,0-1 1,1 1-1,1 0 1,2 9-1,-3-17-68,0 0 0,0 0 1,0 0-1,0-1 0,0 1 0,1-1 0,-1 1 1,1-1-1,0 1 0,-1-1 0,1 0 0,0 0 0,0 0 1,1 0-1,-1 0 0,0 0 0,1-1 0,-1 1 1,1-1-1,-1 1 0,1-1 0,0 0 0,-1 0 1,6 1-1,-4-2 9,1 0-1,0 1 1,-1-2 0,1 1 0,-1 0 0,1-1 0,-1 0-1,1 0 1,-1-1 0,1 1 0,-1-1 0,0 0 0,0 0-1,0 0 1,5-4 0,0-1 59,0 0 0,-1-1 0,0 0 0,0-1 0,-1 1 0,0-2 0,-1 1 0,1-1 0,-2 0 0,0 0 0,7-18 0,-9 21-46,-2 0-1,1 1 1,0-1-1,-1 0 1,0 0 0,-1 0-1,0 0 1,0 0-1,-1-8 1,0 11-49,0 0 1,0 0-1,0 0 1,-1 0-1,1 0 1,-1 0-1,0 1 1,0-1-1,0 1 1,-1-1-1,1 1 1,-1 0-1,0 0 1,0 0-1,0 0 1,-4-3-1,3 4-104,0 0 1,0 0-1,-1 0 0,1 1 1,-1-1-1,1 1 0,-1 0 1,1 0-1,-1 1 0,0-1 1,0 1-1,1 0 0,-1 1 0,0-1 1,1 1-1,-1 0 0,-8 2 1,4 3-388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14283,'-32'58'2841,"-9"20"-1446,35-64-1216,-34 84 745,36-85-818,0-1 0,1 1 0,1 0 0,0-1 0,-1 24 0,3-35-99,0 1 0,-1-1 0,1 0 0,0 0 0,1 0 0,-1 1 0,0-1 0,0 0 0,0 0 1,1 0-1,-1 0 0,1 0 0,-1 1 0,1-1 0,-1 0 0,1 0 0,-1 0 0,1 0 0,0 0 0,0-1 0,0 1 1,-1 0-1,1 0 0,0 0 0,0-1 0,2 2 0,-1-2-2,-1 1 0,1-1-1,0 0 1,0 0 0,0 0 0,-1 0 0,1-1-1,0 1 1,0 0 0,0-1 0,-1 1 0,1-1-1,0 0 1,-1 1 0,3-2 0,6-4 12,0 0 0,0-1 0,17-15 0,20-27 141,-35 35-25,0 1-1,0 0 0,2 1 1,17-13-1,-30 25-124,-1 0 0,0 0 0,1 0 0,-1 0 0,1 0 1,-1 0-1,0-1 0,1 1 0,-1 0 0,0 0 0,1 0 0,-1 0 0,1 0 1,-1 0-1,0 0 0,1 1 0,-1-1 0,0 0 0,1 0 0,-1 0 0,1 0 0,-1 0 1,0 1-1,1-1 0,-1 0 0,0 0 0,0 0 0,1 1 0,-1-1 0,0 0 0,1 1 1,-1-1-1,0 0 0,0 0 0,0 1 0,1-1 0,-1 0 0,0 1 0,0-1 1,0 1-1,0-1 0,0 0 0,0 1 0,0-1 0,0 0 0,1 1 0,-1-1 0,-1 1 1,1-1-1,0 0 0,0 1 0,0-1 0,0 1 0,0 23 169,0-24-172,-2 23 58,-1 0 0,0-1 1,-2 1-1,-1-1 0,-1 0 0,-1-1 1,0 1-1,-2-1 0,-15 25 0,23-43-48,0-1 0,0 1-1,0-1 1,0 0 0,0 1-1,-1-1 1,1 0 0,-1 0-1,1-1 1,-1 1 0,0 0-1,0-1 1,0 0 0,1 1-1,-1-1 1,-1-1 0,1 1-1,0 0 1,0-1 0,0 1-1,0-1 1,0 0 0,0 0-1,-1 0 1,-4-1 0,2-1-45,1 1 1,-1-1 0,1 0 0,0 0 0,0-1 0,0 1 0,0-1-1,0-1 1,0 1 0,1 0 0,0-1 0,-1 0 0,-3-6 0,8 10 27,-1 0 0,1-1 1,0 1-1,0-1 0,-1 1 1,1-1-1,0 1 0,0-1 1,0 1-1,0-1 0,0 1 1,0-1-1,0 0 0,0 1 1,0-1-1,0 1 0,0-1 1,0 1-1,0-1 0,0 1 1,0-1-1,0 1 0,1-1 1,-1 1-1,0-1 0,0 1 1,1-1-1,0 0 0,8-5-144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121 321 16916,'-12'12'928,"0"0"0,-14 11 0,17-16-644,0 1 0,1-1 0,0 2 0,0-1-1,1 1 1,-10 14 0,16-22-279,1-1 0,-1 1 0,1 0 0,-1 0-1,1-1 1,0 1 0,-1 0 0,1 0 0,0 0 0,0-1-1,0 1 1,-1 0 0,1 0 0,0 0 0,0 0 0,0-1-1,0 1 1,0 0 0,1 0 0,-1 0 0,0 0 0,0-1-1,1 3 1,0-3-5,-1 1-1,1-1 1,0 1-1,-1-1 1,1 1-1,0-1 1,0 1-1,0-1 1,-1 0-1,1 1 1,0-1-1,0 0 1,0 0-1,0 0 0,0 0 1,0 0-1,-1 0 1,3 0-1,3 0-18,1-1 0,0 0 0,0 0 0,12-5 0,6-5 26,1-1 1,-2-1-1,0-1 0,0-2 1,-1 0-1,-1-1 0,38-40 1,-49 43 55,-1 2 132,-13 21-11,-36 71 44,35-70-214,1 0 0,0 0 0,0 0-1,1 0 1,0 1 0,0 14-1,2-24-7,0 0-1,0 0 1,0 0-1,0-1 0,0 1 1,0 0-1,0 0 0,0 0 1,0 0-1,0 0 1,1 0-1,-1 0 0,0-1 1,1 1-1,-1 0 0,0 0 1,1 0-1,-1-1 0,1 1 1,-1 0-1,1 0 1,0-1-1,-1 1 0,1 0 1,0-1-1,-1 1 0,1-1 1,0 1-1,0-1 0,0 1 1,-1-1-1,1 0 1,0 1-1,0-1 0,0 0 1,0 0-1,0 0 0,0 0 1,-1 1-1,1-1 1,0 0-1,0-1 0,1 1 1,3-1 25,-1 0 0,0 0 1,0 0-1,0-1 1,0 0-1,0 1 0,0-2 1,5-2-1,9-9 121,0 0 0,-1-2 0,-1 0 0,0 0 0,20-29 0,58-100 517,-94 145-668,105-190 348,-121 217-371,-19 33-4,19-20 30,2 1 0,1 1 0,2 0 0,2 1-1,2-1 1,2 2 0,0 63 0,2-206-483,-21-130-1,24 229 484,0 0-1,0-1 1,0 1 0,0 0-1,0 0 1,0 0 0,0 0-1,0 0 1,0-1 0,0 1-1,0 0 1,0 0 0,0 0 0,0 0-1,0 0 1,0-1 0,0 1-1,0 0 1,0 0 0,0 0-1,0 0 1,1 0 0,-1 0-1,0-1 1,0 1 0,0 0-1,0 0 1,0 0 0,0 0-1,0 0 1,0 0 0,1 0-1,-1 0 1,0 0 0,0-1-1,0 1 1,0 0 0,0 0-1,1 0 1,-1 0 0,0 0-1,10 2 77,18 12-113,-11-6-132,1-2-240,1-1 0,0-1 0,0-1 0,0 0 1,0-2-1,1 0 0,30-3 0,-2-3-257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17196,'-6'15'801,"0"-1"0,-1 1 1,-9 13-1,7-13-174,1 1 1,-7 17-1,11-23-354,2-5-189,0-1 1,0 1-1,1 0 0,-1 0 0,1-1 0,0 1 0,1 0 1,-1 0-1,1 0 0,0 0 0,0 0 0,1 8 0,-1-13-78,1 1 0,-1 0 0,0 0 0,1 0 0,-1-1 0,1 1 0,-1 0-1,1 0 1,-1-1 0,1 1 0,0 0 0,-1-1 0,1 1 0,0-1 0,-1 1-1,1-1 1,0 1 0,0-1 0,0 0 0,-1 1 0,1-1 0,0 0 0,0 1-1,0-1 1,1 0 0,1 0-2,0 0 0,0 0 0,0 0 0,-1-1 0,1 1 1,0-1-1,0 0 0,3-1 0,4-2-7,1-1 0,-1-1 0,11-7 0,2-5 11,0 0 1,-2-2-1,0-1 1,-1 0-1,30-44 0,-47 61-5,0 0 0,-1 0 0,1 1 0,-1-1 0,0-1-1,-1 1 1,3-5 0,-4 9-3,0 0 0,0 0 1,0 0-1,0-1 0,0 1 0,0 0 0,0 0 0,0 0 1,0 0-1,0 0 0,0 0 0,0 0 0,0 0 0,0 0 0,0 0 1,0 0-1,0 0 0,0 0 0,0 0 0,0-1 0,0 1 1,0 0-1,0 0 0,0 0 0,0 0 0,0 0 0,0 0 1,0 0-1,0 0 0,0 0 0,-1 0 0,1 0 0,0 0 0,0 0 1,0 0-1,0 0 0,0 0 0,0 0 0,0-1 0,0 1 1,0 0-1,0 0 0,0 0 0,0 0 0,0 0 0,0 0 1,0 0-1,-1 0 0,1 0 0,0 0 0,0 0 0,0 0 0,0 0 1,0 0-1,0 0 0,0 0 0,0 0 0,0 0 0,0 0 1,0 0-1,0 1 0,0-1 0,-1 0 0,1 0 0,0 0 1,0 0-1,0 0 0,0 0 0,-7 6-2,-5 7-18,3 1-9,1 0-1,-8 18 1,13-26 26,1 0 1,0 0-1,0 0 0,0 0 1,1 0-1,0 1 1,0-1-1,1 10 0,0-15 6,0 0 0,0 0 0,0 0 0,0 0 0,0 0 0,0 0 0,1 0 0,-1 0 0,0 0 0,1 0 0,-1 0 0,1 0 0,-1-1 0,1 1 0,-1 0 0,1 0 0,-1 0 0,1-1 0,0 1 0,0 0 0,-1-1 0,1 1 0,0-1 0,0 1-1,1 0 1,-1-1 6,1 1 0,0-1 0,0 0 0,-1 1 0,1-1 0,0 0 0,0 0 0,0-1 0,-1 1 0,1 0 0,0 0 0,3-2 0,3-1 38,-1 0 0,1-1 0,-1 0 0,13-8 0,-8 4 22,1-2 0,-1 0 1,-1 0-1,0-1 0,-1-1 1,0 1-1,15-24 0,-37 54-43,-7 13-23,18-31-3,0 0-1,1 1 1,-1-1 0,1 1-1,0-1 1,-1 1 0,1-1-1,0 1 1,0-1-1,0 1 1,0-1 0,0 1-1,0-1 1,0 1 0,0-1-1,1 1 1,-1-1-1,1 1 1,0 1 0,0-2 1,0 1 1,1-1 0,-1 0 0,0 0 0,1-1-1,-1 1 1,1 0 0,-1 0 0,1-1 0,-1 1 0,1-1-1,0 1 1,-1-1 0,1 0 0,-1 1 0,1-1-1,0 0 1,-1 0 0,1 0 0,0 0 0,-1-1-1,1 1 1,0 0 0,2-2 0,42-12 82,-29 6-33,0-1 0,0-1-1,-1 0 1,-1-1 0,0-1 0,0 0 0,-1-1 0,13-16-1,-35 39-19,1 1-1,0-1 1,1 1 0,-8 21-1,10-23-26,1 0-1,0 0 1,0 0 0,1 1-1,1-1 1,-1 1 0,2-1-1,-1 16 1,1-23-7,1 0 0,-1 1 0,0-1-1,1 0 1,-1 0 0,1 0 0,0 0 0,-1 0 0,1 0 0,0 0 0,0 0 0,0 0 0,1 0 0,-1 0-1,0-1 1,1 1 0,-1 0 0,1-1 0,0 1 0,-1-1 0,1 0 0,0 0 0,0 1 0,0-1 0,0 0-1,0-1 1,0 1 0,0 0 0,0 0 0,0-1 0,0 1 0,1-1 0,-1 0 0,0 0 0,0 0 0,0 0-1,4 0 1,1-1-162,1 0 0,0-1-1,-1 0 1,0 0 0,1 0-1,-1-1 1,0 0-1,0-1 1,11-6 0,-2-3-282,-1 0-1,0-1 1,20-23 0,-21 21 162,16-16-469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70 169 12283,'-18'28'2108,"7"-11"-265,-17 34 0,25-47-1685,1 1 1,1 0 0,-1-1 0,1 1 0,0 0 0,0 0 0,0 0-1,1 0 1,0 0 0,0 0 0,0 0 0,1 8 0,0-11-114,-1 0 1,1 0 0,0 0-1,-1 0 1,1 0 0,0 0 0,0 0-1,0-1 1,1 1 0,-1 0-1,0-1 1,1 1 0,-1-1 0,1 1-1,-1-1 1,1 0 0,-1 1-1,5 1 1,-2-2 1,-1 1-1,1-1 1,0 0 0,0 0-1,0 0 1,1 0 0,-1-1-1,0 0 1,5 0 0,3-1 10,1 0 1,-1-1-1,0-1 1,1 0-1,17-7 1,-12 3-3,-1-1 0,-1-1 0,0 0-1,0-1 1,-1-1 0,0 0 0,24-24 0,-32 28-50,-1-1 1,1 1 0,-1-1-1,-1 0 1,0-1 0,0 1-1,0-1 1,-1 0 0,-1 0-1,1-1 1,-2 1 0,1-1-1,-1 1 1,-1-1-1,1 0 1,-1-15 0,-1 22-12,-1-1 0,1 0 0,-1 0 0,1 1 0,-1-1 0,0 0 0,0 1 0,-1-1 0,1 1 0,-1-1 0,0 1 0,0 0 0,0-1 0,0 1 0,0 0 0,-1 0 0,-4-4 0,3 4-4,-1 0 1,1 0 0,-1 1-1,0-1 1,0 1 0,0 0-1,0 0 1,0 1 0,0-1-1,0 1 1,-9 0 0,3 0 5,0 1 1,0 0-1,0 0 1,0 2-1,0-1 0,0 1 1,0 1-1,1 0 1,-1 1-1,1 0 1,-18 9-1,23-10 7,1-1 0,0 1 0,0 0 0,0 0 0,1 1 0,-1-1 0,-3 5 0,7-7-2,-1 0-1,0 0 1,1 0-1,-1 1 1,1-1 0,-1 0-1,1 0 1,-1 0-1,1 1 1,0-1-1,-1 0 1,1 0-1,0 1 1,0-1 0,0 0-1,0 0 1,0 1-1,0-1 1,1 0-1,-1 0 1,0 1 0,1-1-1,-1 0 1,1 0-1,-1 0 1,1 0-1,-1 0 1,1 0-1,0 1 1,0-1 0,-1-1-1,2 3 1,10 8-4,0-1 0,0 0 0,1-1 0,23 13 0,-18-11 3,30 24 1,-42-31-13,-1 1-1,0 0 1,0 1-1,-1-1 1,0 1 0,0 0-1,0 0 1,-1 0 0,5 10-1,-6-9-109,1 1 0,-1 0-1,0 0 1,1 16-1,-3-22 94,0 1-1,1 0 0,-1 0 0,-1-1 1,1 1-1,0 0 0,-1-1 1,1 1-1,-1 0 0,0-1 0,0 1 1,0-1-1,0 1 0,0-1 1,-1 0-1,1 1 0,-4 3 0,-12 5-194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15651,'1'1'113,"0"-1"0,-1 0 0,1 1 0,0-1 1,0 1-1,-1-1 0,1 1 0,0-1 0,-1 1 0,1-1 0,0 1 0,-1 0 0,1-1 0,-1 1 0,1 0 0,-1 0 0,1 0 0,-1-1 0,0 1 0,1 0 0,-1 0 0,0 0 0,0 0 0,0-1 0,0 1 0,1 0 0,-1 0 0,0 0 0,0 0 0,-1 0 0,1 0 0,0 1 0,-6 36 983,4-30-346,-26 109 1570,13-60-1916,3 1 1,-9 102-1,20-155-415,1-1 0,0 1 0,1 0 0,-1-1-1,1 1 1,0-1 0,0 1 0,0-1 0,0 1 0,3 3 0,-3-6-23,0-1 0,0 0 0,0 0 0,0 0-1,0 0 1,0 0 0,0 0 0,0 0 0,0 0 0,1 0 0,-1 0 0,0-1 0,1 1 0,-1 0 0,1-1 0,-1 1 0,1-1 0,-1 0 0,1 1 0,-1-1-1,1 0 1,-1 0 0,1 0 0,-1 0 0,1 0 0,-1 0 0,1-1 0,-1 1 0,1 0 0,-1-1 0,1 1 0,-1-1 0,2-1 0,7-2-478,-1-2 0,0 1 0,0-1 0,0-1 0,-1 0 1,0 0-1,0 0 0,11-15 0,-1 2-52,5-4-101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0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160 150 13907,'14'-19'2269,"-14"18"-2248,0 1 0,0 0 1,0 0-1,0 0 0,0 0 1,0 0-1,0 0 0,0 0 1,0 0-1,0 0 0,0 0 0,0 0 1,0-1-1,0 1 0,0 0 1,0 0-1,0 0 0,0 0 1,0 0-1,0 0 0,0 0 0,0 0 1,0 0-1,0 0 0,0 0 1,0-1-1,-1 1 0,1 0 1,0 0-1,0 0 0,0 0 1,0 0-1,0 0 0,0 0 0,0 0 1,0 0-1,0 0 0,0 0 1,0 0-1,0 0 0,-1 0 1,1 0-1,0 0 0,0 0 1,0 0-1,0 0 0,0 0 0,0 0 1,0 0-1,0 0 0,0 0 1,0 0-1,0 0 0,-1 0 1,1 0-1,0 0 0,0 0 1,0 0-1,0 0 0,0 0 0,0 0 1,-13 9 1098,0 2-640,1 1 0,0 0 0,1 1 0,0 1 0,1-1 0,-14 28 0,11-16-232,1 0 0,1 1 1,-9 36-1,17-53-204,1 0 0,1 1 0,-2 10-1,3-18-34,0 0-1,0-1 0,0 1 1,1 0-1,-1 0 0,0-1 0,1 1 1,-1 0-1,1 0 0,1 2 1,-2-3-4,0-1 0,1 1 1,-1-1-1,1 1 1,-1-1-1,1 1 1,-1-1-1,1 0 1,-1 1-1,1-1 0,0 0 1,-1 1-1,1-1 1,-1 0-1,1 0 1,0 0-1,-1 1 0,1-1 1,0 0-1,-1 0 1,1 0-1,0 0 1,-1 0-1,1 0 1,0 0-1,-1 0 0,1-1 1,1 1-1,1-1 22,1-1-1,-1 0 0,0 0 0,1 0 1,-1 0-1,0 0 0,0 0 0,-1-1 1,1 0-1,0 1 0,-1-1 0,0 0 0,4-5 1,25-47 329,-25 44-297,-1-2-1,0 1 0,-1-1 0,-1 1 0,1-1 0,-2 0 1,0 0-1,-1 0 0,0-1 0,-1 1 0,0 0 0,-4-22 1,4 33-80,0 0 1,-1 1 0,1-1 0,-1 0 0,0 1 0,1-1 0,-1 1-1,0-1 1,0 0 0,0 1 0,0 0 0,0-1 0,-1 1-1,1 0 1,0-1 0,-1 1 0,1 0 0,0 0 0,-4-1-1,4 1-21,0 1-1,0 0 0,0 0 0,0 0 0,0 0 0,-1 0 0,1 0 0,0 0 0,0 0 0,0 1 0,0-1 0,0 0 0,0 1 0,0-1 0,0 0 0,0 1 0,0 0 0,0-1 1,0 1-1,0-1 0,0 1 0,0 0 0,1 0 0,-1 0 0,0-1 0,0 1 0,1 0 0,-1 0 0,1 0 0,-1 0 0,1 0 0,-2 2 0,0 1-225,0 0-1,0 1 0,0-1 1,0 0-1,1 1 0,0-1 1,0 1-1,0-1 1,0 1-1,1-1 0,-1 1 1,1 0-1,1 5 0,-1-9 216,1-1 0,-1 1 0,0-1 0,0 1 0,1-1 0,-1 1 0,1-1 0,-1 0 0,0 1 0,1-1 0,-1 0-1,1 1 1,-1-1 0,1 0 0,-1 0 0,1 1 0,-1-1 0,1 0 0,-1 0 0,1 0 0,-1 0 0,1 0 0,-1 0 0,1 0-1,-1 0 1,1 0 0,0 0 0,-1 0 0,1 0 0,-1 0 0,1 0 0,-1 0 0,1 0 0,-1-1 0,1 1 0,0 0 0,23-11-624,-19 8 512,27-14 165,-16 8 375,0 0-1,23-8 0,-36 15-237,1 1 0,-1 0 0,1 0-1,-1 0 1,1 1 0,0-1 0,-1 1 0,1 0 0,0 0 0,-1 0 0,1 0 0,0 1 0,-1-1-1,1 1 1,-1 0 0,1 0 0,4 2 0,-6-1-81,0 0 0,0-1 0,0 1 0,-1 0 0,1 0 0,0 0 1,-1 1-1,0-1 0,1 0 0,-1 0 0,0 1 0,0-1 0,0 1 0,0-1 0,-1 1 0,1-1 0,-1 1 0,1-1 1,-1 1-1,0-1 0,0 1 0,0 0 0,0-1 0,-1 4 0,-1 7-10,0 0-1,-1 0 1,-5 16-1,6-24-34,0 3 3,0-1 1,0 1-1,0-1 1,0 9-1,2-15-12,0-1-1,0 0 1,0 1 0,0-1-1,0 0 1,0 1 0,0-1-1,0 0 1,1 1 0,-1-1-1,0 0 1,0 1 0,0-1-1,0 0 1,1 1 0,-1-1-1,0 0 1,0 0 0,1 1-1,-1-1 1,0 0 0,0 0-1,1 1 1,-1-1 0,0 0-1,1 0 1,-1 0 0,0 0-1,1 1 1,-1-1 0,0 0-1,1 0 1,-1 0 0,0 0-1,1 0 1,-1 0 0,0 0-1,1 0 1,-1 0 0,0 0-1,1 0 1,-1 0 0,0 0-1,1-1 1,-1 1 0,0 0-1,1 0 1,-1 0 0,1-1 0,16-7 51,7-8 43,-1-1 0,-1 0 0,-1-2 0,-1-1 0,0-1 0,-2 0 0,0-2-1,-1 0 1,13-25 0,-26 39 28,-5 8 45,-10 15 56,2 0-171,0 1 1,1 0-1,1 1 1,-5 16-1,8-22-45,1 0-1,1-1 0,0 1 1,0 0-1,1 1 1,0-1-1,1 0 0,0 11 1,0-20 1,0 1 1,1-1 0,-1 1-1,0-1 1,0 0 0,1 1-1,-1-1 1,1 1-1,0-1 1,-1 0 0,1 0-1,0 1 1,0-1 0,0 0-1,0 0 1,0 0-1,0 0 1,0 0 0,0 0-1,0 0 1,0 0 0,2 1-1,-1-2 12,0 1 0,0-1 0,0 1-1,0-1 1,0 0 0,0 0 0,0 0 0,0 0 0,0 0-1,0 0 1,0-1 0,0 1 0,4-2 0,3-1 73,-1-1 0,0 0 1,0 0-1,0-1 0,12-9 0,-7 3 50,0 0 0,-1-1-1,-1-1 1,0 0 0,0 0 0,11-22-1,-15 25-91,-1-2 1,-1 1-1,0-1 0,-1 1 0,0-1 0,0 0 0,-1-1 0,-1 1 0,1-17 1,-3 27-51,0 0-1,0 1 1,0-1 0,0 1 0,0-1 0,-1 0 0,1 1 0,0-1 0,-1 1 0,0-1 0,1 0 0,-1 1-1,0 0 1,0-1 0,0 1 0,-1-3 0,2 4-3,-1 0-1,1 0 1,0-1 0,-1 1-1,1 0 1,0 0-1,-1 0 1,1-1 0,-1 1-1,1 0 1,0 0 0,-1 0-1,1 0 1,-1 0-1,1 0 1,0 0 0,-1 0-1,1 0 1,-1 0 0,1 0-1,0 0 1,-1 0-1,1 0 1,-1 0 0,-10 12-27,10-10 11,-1 0 1,1 0-1,0 0 0,0 0 1,1-1-1,-1 1 0,0 1 1,1-1-1,-1 0 0,1 0 1,0 0-1,-1 0 0,1 0 1,0 0-1,0 0 0,1 0 1,-1 1-1,0-1 0,1 0 1,-1 0-1,1 0 0,0 0 1,-1 0-1,1 0 0,2 2 1,-2-3-3,1 1 0,-1-1 0,1 0 1,0 0-1,0 0 0,-1 0 0,1 0 1,0 0-1,0 0 0,0-1 0,0 1 1,0-1-1,0 1 0,0-1 0,0 0 0,0 0 1,0 0-1,1 0 0,-1 0 0,0 0 1,0-1-1,0 1 0,0-1 0,0 1 1,0-1-1,2-1 0,10-4-24,-1 0 0,1-1 0,-1 0 0,-1-1 0,1-1 1,-2 0-1,1 0 0,17-20 0,-45 52 33,1 0 0,1 0 1,-12 30-1,25-52 8,0 0-1,1 1 1,-1-1 0,1 1-1,-1-1 1,1 1 0,-1-1-1,1 1 1,0-1 0,0 1-1,0-1 1,0 1 0,0 0-1,0-1 1,0 3 0,1-4 0,-1 1 0,0-1-1,1 1 1,-1-1 0,1 1 0,-1-1 0,0 1 0,1-1 0,-1 1 0,1-1 0,-1 0 0,1 1 0,0-1 0,-1 0 0,1 1 0,-1-1 0,1 0 0,0 0 0,-1 0 0,1 1 0,-1-1 0,1 0 0,0 0 0,1 0 0,4-1-7,1 1 1,0-1 0,-1-1 0,1 1 0,8-4 0,-5 2 2,12-3-9,-1 1-1,1 1 0,0 1 1,1 1-1,-1 1 0,0 1 1,32 4-1,-53-5 19,-1 1 0,1 0 1,-1-1-1,1 1 0,-1-1 0,0 1 1,1 0-1,-1-1 0,0 1 0,1-1 1,-1 1-1,0-1 0,1 1 0,-1-1 1,0 1-1,0-1 0,0 1 0,0-1 1,0 1-1,1-1 0,-1 0 0,0 1 0,0-1 1,0 1-1,-1-1 0,1 1 0,0-2 1,-1-17 77,-7-34 97,5 37-256,0 0 1,-1-24 0,4 40 21,1-1 1,-1 1 0,0 0 0,0-1-1,0 1 1,1 0 0,-1 0 0,0-1-1,0 1 1,1 0 0,-1-1-1,0 1 1,1 0 0,-1 0 0,0 0-1,1-1 1,-1 1 0,0 0 0,1 0-1,-1 0 1,0 0 0,1 0-1,-1 0 1,1 0 0,-1 0 0,0 0-1,1 0 1,-1 0 0,0 0 0,1 0-1,-1 0 1,1 0 0,-1 0 0,0 0-1,1 0 1,0 1 0,21 3-807,-13-1 672,20 1-383,9 0-185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16484,'-11'68'2146,"2"-16"-963,2 0 1,3 1-1,2 57 1,2-109-1181,0 0 1,0 0-1,0 0 1,0 0-1,0 0 1,0 0-1,0 0 1,1 0 0,-1 0-1,0 0 1,1 0-1,-1 0 1,1 0-1,-1 0 1,1 0-1,-1 0 1,1 0-1,0-1 1,1 3-1,-2-3-1,1 0-1,0 0 1,-1 0-1,1 0 0,-1 0 1,1 0-1,0 0 1,-1 0-1,1 0 0,0 0 1,-1 0-1,1-1 1,-1 1-1,1 0 0,-1 0 1,1-1-1,0 1 1,-1 0-1,1-1 0,-1 1 1,1 0-1,-1-1 1,1 1-1,-1-1 0,4-3 6,0 0-1,0-1 0,-1 1 0,1-1 1,-1 1-1,3-8 0,9-20 23,-1 0-1,-1-2 1,14-66 0,-24 88-8,-1 16 3,4 16 37,-3-17-57,-1-1 0,1 1-1,-1-1 1,1 0 0,-1 0-1,1 0 1,0 0-1,0-1 1,0 1 0,0-1-1,0 0 1,1 0 0,-1 0-1,0 0 1,1 0 0,-1-1-1,0 1 1,1-1-1,4 0 1,2 0 1,0-1 0,-1 0 0,1 0 0,0-1 0,14-5 0,-10 2 37,0-1 0,0-1 1,0 0-1,-1-1 0,0 0 0,0-1 0,21-21 1,-28 25-8,-2 1 1,1-1-1,0-1 1,-1 1 0,0-1-1,-1 1 1,1-1 0,-1 0-1,0 0 1,0-1-1,-1 1 1,0-1 0,0 1-1,0-1 1,-1 1 0,0-1-1,0 0 1,-1 0-1,0 0 1,-1-7 0,1 12-22,0 0 1,0 0-1,-1 0 1,1 0-1,-1 0 1,1 0-1,-1 0 1,0 0-1,0 0 1,0 0-1,0 0 1,0 1 0,0-1-1,0 0 1,-1 1-1,1-1 1,-1 1-1,1-1 1,-1 1-1,0 0 1,-2-2-1,2 2-4,0 1 0,0-1 0,-1 1 1,1 0-1,0-1 0,0 1 0,-1 0 0,1 1 0,0-1 0,-1 0 0,1 1 0,0-1 0,0 1 0,0-1 0,0 1 0,-3 1 0,-4 3 2,0 0 0,0 1 0,0 0 0,1 0 0,0 0 0,0 1 0,-8 10 0,2 0 1,2-1 0,-22 38-1,30-47-9,0 0 1,1 1-1,0-1 1,0 1-1,1 0 0,0-1 1,0 1-1,1 1 0,0-1 1,0 14-1,1-20-1,1 0 0,-1 0 0,1 0 0,-1 0 0,1 0 0,0 0 0,0 0 0,0 0 0,0 0 0,0 0 0,0 0 0,1-1 0,-1 1 0,1 0 0,-1-1 0,1 0 0,-1 1 0,1-1 0,0 0 0,0 1 0,0-1 0,0 0 0,0 0 0,0-1 0,0 1 0,0 0 0,0-1 0,0 1 0,4-1 0,6 2 2,1 0 1,0-2-1,24-1 0,-22 0-13,6 0-104,19 0-154,-38 1 114,0 1 0,0-1 1,0 0-1,1 1 0,-1 0 0,-1-1 1,1 1-1,0 0 0,0 0 0,0 0 0,0 0 1,-1 1-1,1-1 0,0 0 0,2 4 1,-3-4 141,-1 0 1,1 0 0,0-1-1,-1 1 1,1 0 0,0 0-1,0 0 1,0-1 0,0 1 0,0 0-1,0-1 1,0 1 0,0-1-1,0 1 1,0-1 0,0 0-1,0 1 1,0-1 0,0 0-1,0 0 1,3 0 0,9-1-370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15203,'-7'4'454,"-1"0"0,1 1 0,1-1 0,-1 1 0,1 1 0,-1-1 0,2 1-1,-10 11 1,12-13-270,-1 0-1,2 0 0,-1 0 1,0 1-1,1 0 0,0-1 1,0 1-1,0 0 0,0 0 0,1 0 1,0 0-1,0 0 0,1 0 1,-1 10-1,1-14-163,0 0 0,0 0 0,0 0 0,0-1 0,0 1 0,1 0-1,-1 0 1,0 0 0,0 0 0,1-1 0,-1 1 0,1 0 0,-1 0 0,1-1 0,-1 1 0,1 0 0,-1-1 0,1 1 0,-1-1-1,1 1 1,0 0 0,-1-1 0,1 0 0,0 1 0,0-1 0,-1 1 0,1-1 0,1 1 0,0-1 1,0 0 0,1 0 1,-1 0-1,0 0 0,0 0 1,1 0-1,-1 0 0,0-1 1,0 1-1,4-2 0,4-3 27,0 1 0,0-1-1,12-9 1,24-24 132,-36 28-65,1 1-1,19-13 1,-31 57 54,1-34-165,0 0-1,1 0 1,-1 0-1,1 0 1,-1 0-1,1 0 0,0 0 1,-1 0-1,1 0 1,0 0-1,0 0 0,0 0 1,-1-1-1,1 1 1,0 0-1,0-1 1,0 1-1,0 0 0,0-1 1,0 1-1,1-1 1,-1 0-1,0 1 1,0-1-1,0 0 0,0 0 1,0 1-1,2-1 1,37-1 72,-39 1-73,25-5 58,-1 0 1,0-2-1,45-18 1,-43 14-31,1 2 1,45-10-1,-72 19-31,1-1 0,-1 1 0,0 0-1,0 0 1,0 0 0,0 0 0,0 0 0,0 0-1,1 0 1,-1 0 0,0 1 0,0-1 0,0 0 0,0 1-1,0-1 1,0 0 0,1 2 0,-1-2 0,-1 1 0,1-1 1,-1 1-1,0-1 0,1 1 0,-1 0 1,0-1-1,1 1 0,-1-1 0,0 1 1,0 0-1,1-1 0,-1 1 0,0 0 1,0 0-1,0-1 0,0 1 1,0 0-1,0-1 0,0 2 0,-2 5 2,1-1-1,-1 0 0,-1 1 1,-5 10-1,0 3-19,8-20 1,-1 1-1,1 0 1,0 0 0,-1 0-1,1-1 1,0 1 0,0 0 0,-1 0-1,1 0 1,0 0 0,0 0-1,0-1 1,0 1 0,0 0 0,0 0-1,0 0 1,1 0 0,-1 0-1,0-1 1,0 1 0,1 0 0,-1 0-1,1 0 1,-1-1 0,0 1-1,2 1 1,-1-2 10,1 1-1,-1-1 1,1 0-1,-1 0 1,1 0-1,-1 0 1,1 0-1,-1 0 1,1 0-1,-1 0 1,1 0-1,-1-1 1,1 1-1,-1-1 1,2 0-1,17-7-100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98 14339,'-11'22'2598,"6"-13"-1593,0-1-1,1 1 1,-7 19-1,11-27-927,-1 1 0,1-1 0,-1 1 0,1 0 0,0-1 0,0 1 1,0 0-1,0-1 0,0 1 0,0 0 0,0-1 0,1 1 0,-1 0 0,0-1 0,1 1 0,0 0 0,-1-1 0,1 1 0,0-1 1,0 1-1,0-1 0,0 0 0,0 1 0,0-1 0,0 0 0,0 0 0,0 1 0,3 0 0,1 1-25,0-1-1,0 0 1,0 0 0,0 0-1,1-1 1,-1 0-1,0 0 1,1 0 0,-1-1-1,1 0 1,-1 0-1,1 0 1,7-2-1,8-1 3,-1-1 0,26-8-1,-13 1 7,-1-2-1,0 0 1,-1-2 0,0-2-1,-1-1 1,32-25 0,-53 36-13,18-10 179,-27 19-184,-1 1 0,1-1-1,-1 1 1,1 0 0,-1-1 0,0 1 0,0-1-1,0 0 1,-2 4 0,3-6-37,-4 8 33,1-1-24,-1-1-1,2 1 0,-1 0 0,0 1 0,1-1 1,1 0-1,-1 0 0,1 1 0,0 11 0,1-18-13,0 0 0,0 0 0,1 0 0,-1 0 0,0 0 0,1 0 0,-1 0 0,1 0 0,-1 0 0,1 0-1,0 0 1,-1 0 0,1 0 0,0-1 0,-1 1 0,1 0 0,0 0 0,0-1 0,0 1 0,0 0 0,0-1-1,0 1 1,0-1 0,0 1 0,0-1 0,0 0 0,0 1 0,0-1 0,0 0 0,0 0 0,0 0 0,0 0-1,0 0 1,0 0 0,0 0 0,1 0 0,-1 0 0,0 0 0,0-1 0,0 1 0,0 0 0,0-1 0,1 0-1,5-1-59,0-1-1,0 0 1,0 0-1,12-7 1,-13 5 5,1 1 0,-1-1 0,0 0 0,-1 0 0,1-1 0,-1 0 1,0 0-1,0 0 0,-1-1 0,1 1 0,-2-1 0,1 0 0,-1 0 0,0-1 1,0 1-1,-1-1 0,0 1 0,0-1 0,0-12 0,-1-16-213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 11666,'-13'-6'3881,"1"5"-2416,3 4-481,0 4-448,6 0 2337,3 0-1857,8-1-928,2 0-520,5-4 400,3 1-168,-1-1-160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18284,'1'-4'353,"0"-1"1,0 1-1,0 0 1,1 0-1,0-1 1,0 1 0,0 0-1,1 0 1,-1 1-1,1-1 1,0 0-1,0 1 1,0 0-1,0 0 1,0 0-1,1 0 1,4-3-1,-6 5-272,0-1-1,1 1 1,-1 0 0,0-1-1,1 1 1,-1 0 0,1 0-1,0 1 1,-1-1 0,1 0-1,0 1 1,0 0 0,-1-1-1,1 1 1,0 0-1,0 1 1,-1-1 0,1 0-1,0 1 1,-1 0 0,1-1-1,0 1 1,-1 0 0,1 0-1,-1 1 1,1-1-1,-1 0 1,4 4 0,0 1-66,0 2 0,0-1 1,0 0-1,-1 1 0,-1 0 0,1 0 1,-1 1-1,-1-1 0,5 14 0,-4-10-6,1 1-1,1-1 1,7 12-1,-12-23-6,-1 0-1,1 0 1,-1 0-1,1 0 0,0 0 1,-1 0-1,1-1 0,0 1 1,0 0-1,-1 0 1,1-1-1,0 1 0,0-1 1,0 1-1,0-1 0,0 1 1,0-1-1,0 1 0,0-1 1,0 0-1,0 0 1,0 1-1,0-1 0,0 0 1,0 0-1,2 0 0,-1-1 1,0 0 0,-1 1 0,1-1-1,0 0 1,0 0 0,-1 0 0,1 0-1,-1-1 1,1 1 0,-1 0 0,1-1-1,-1 1 1,2-3 0,4-5 0,0-2 1,-1 1 0,8-18 0,-14 28-4,29-73-470,-25 61-3216,-26 59 2224,8-12 500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17444,'11'-3'1696,"-8"7"-1048,-3 5-248,-1 12 873,-2 8-273,-1 11-376,-1 6-168,1 8-264,0 1-136,4-1-384,3-2-248,4-9-424,-1-6-89,-4-15 713,-2-9-256,-4-13-144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21 645 15947,'14'0'1689,"13"-2"-953,9-8-272,11-4 984,8-3-343,4-4-321,-1 3-144,1-1-288,-7 1-216,-14 0-480,-6 5-160,-18 5-72,-6 1 376,-10 2-176,-2 1-113</inkml:trace>
  <inkml:trace contextRef="#ctx0" brushRef="#br0" timeOffset="1">22 86 10522,'-10'-3'1585,"3"0"-705,3 0-352,4 0 1728,3 0-983,8-1-89,6 0-48,5-1-248,2 0-120,5 0-111,5 2-17,3-2-448,8 3-336,4-1-712,-2-2-1193,4-1 1697,2-6-312,-1 1-272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2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12 13475,'-10'-1'301,"-15"-3"560,-1 1 1,-39 0 0,56 3-769,0 1 0,0 1 0,0-1 1,0 2-1,0-1 0,0 1 0,0 0 1,1 1-1,0 0 0,-15 9 0,-7 9-16,1 1 0,1 2 0,0 1 0,2 1 0,2 1 0,0 1 0,2 1 0,1 1 0,1 1 0,2 1 0,2 1 0,0 0 0,-14 52 0,23-64-63,1 1 1,1 0 0,1 0-1,1 0 1,1 0-1,2 1 1,0-1-1,1 1 1,6 31-1,-5-43-5,1-1 0,0 1-1,1-1 1,0 0 0,0-1 0,1 1-1,1-1 1,0 0 0,0 0-1,1 0 1,0-1 0,1 0-1,0-1 1,1 0 0,-1 0 0,1-1-1,1 0 1,-1 0 0,1-1-1,18 8 1,-9-7 50,0 0 1,0-2-1,0 0 0,1-2 1,0 0-1,0-1 0,0 0 1,0-2-1,0-1 0,0 0 1,20-5-1,2-2 203,-1-2 1,0-2-1,0-1 1,45-23-1,-34 11 40,-2-2-1,0-3 0,-3-2 0,0-2 0,-2-2 0,-2-1 0,-2-3 0,58-70 0,-82 89-243,-2 0-1,0-2 0,-2 0 1,0 0-1,-2-1 0,0-1 1,10-37-1,-19 52-89,0 0 0,0 0 1,-1-1-1,0 1 0,-1 0 0,0 0 0,-1-1 0,0 1 1,-4-17-1,3 20-31,-1 0 0,0 0 0,0 0 1,0 1-1,-1-1 0,0 1 0,0 0 0,-1 0 1,0 0-1,0 1 0,0 0 0,-1 0 0,1 0 1,-12-7-1,1 3-109,0 0 1,-1 2-1,0 0 0,0 0 1,0 2-1,-1 0 1,0 1-1,1 1 0,-36-1 1,19 3 181,1 2-1,-1 1 1,1 1 0,-50 13 0,22 0-16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7 503 15411,'-6'-53'2298,"16"81"-177,6 123-514,-10-77-955,31 140 0,-37-213-617,1 1 0,-1 0 0,1 0 0,0 0 0,-1-1 0,1 1 1,0 0-1,0-1 0,0 1 0,0-1 0,0 1 0,0-1 0,3 3 0,-4-4-21,0 0-1,0 0 1,1 0-1,-1 0 1,0 0 0,0 0-1,1 0 1,-1 0-1,0 1 1,1-1 0,-1 0-1,0 0 1,0 0-1,1-1 1,-1 1-1,0 0 1,1 0 0,-1 0-1,0 0 1,0 0-1,1 0 1,-1 0-1,0 0 1,0-1 0,1 1-1,-1 0 1,0 0-1,0 0 1,1-1 0,7-14 228,3-27 128,-2 0 0,7-80 0,-11 72-265,8-92 10,5-47-15,-17 184-99,0-1-1,0 1 0,0-1 1,1 1-1,4-10 1,-5 13-2,1 0 0,-1 0 0,0 1 0,1-1 0,-1 0 0,1 1 1,-1-1-1,1 1 0,0 0 0,-1-1 0,1 1 0,0 0 0,0 0 0,0 0 0,0 0 1,0 1-1,4-2 0,87-17-32,22-6 4,-30-3 24,102-49-1,-109 42-33,127-38-1,-193 69 15,0 1 1,1 1-1,-1 0 0,25-1 1,-34 3 18,0 0 0,0 1 0,0-1 0,0 1 1,-1-1-1,1 1 0,0 0 0,0 0 0,0 0 1,-1 0-1,1 1 0,-1-1 0,1 1 0,-1 0 0,1 0 1,-1-1-1,0 2 0,0-1 0,0 0 0,0 0 1,0 0-1,-1 1 0,1-1 0,-1 1 0,1 0 0,0 3 1,6 18 35,-2 0 0,0 0 0,2 33 1,5 20 44,7-6 43,2 13-1194,-21-58 656,-2-17 156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10 13771,'-2'-1'119,"1"0"1,-1 0-1,0 0 0,0 0 1,0 0-1,1 0 0,-1 0 1,0 1-1,0-1 1,0 1-1,0 0 0,0 0 1,0-1-1,0 1 0,0 0 1,0 1-1,0-1 0,0 0 1,0 0-1,0 1 0,0 0 1,0-1-1,0 1 1,1 0-1,-1 0 0,0 0 1,0 0-1,1 0 0,-1 0 1,0 0-1,-1 2 0,-7 6 207,0 0 0,0 1 0,-12 16 0,17-20-241,-11 14 195,1 0 0,1 1 0,-21 42 0,30-52-190,0 0 0,0 1 0,1 0-1,1 0 1,0 0 0,1 1-1,0-1 1,1 0 0,0 22-1,1-32-58,0 0 0,0 1-1,1-1 1,-1 0-1,1 1 1,-1-1 0,1 0-1,0 1 1,0-1-1,0 0 1,0 0 0,0 0-1,1 0 1,-1 0-1,0 0 1,3 2 0,-2-3-2,-1 0 1,1 0 0,-1 0 0,1 0 0,-1-1 0,1 1-1,0-1 1,-1 1 0,1-1 0,0 1 0,0-1 0,-1 0-1,1 0 1,0 0 0,0 0 0,-1 0 0,3-1-1,3 0 54,0-1-1,-1 0 1,1-1-1,-1 1 0,0-2 1,0 1-1,0 0 0,0-1 1,7-7-1,-1 1 45,-1-1 0,0 0 0,-1 0 0,0-1 0,-1-1 1,0 1-1,-1-2 0,0 1 0,-1-1 0,-1 0 0,0-1 0,6-25 0,-11 38-122,-1 0 0,1 0 0,-1 0 0,0 1 0,0-1-1,1 0 1,-1 0 0,-1 0 0,1 0 0,0 0 0,0 0-1,-1 0 1,1 1 0,-1-1 0,1 0 0,-1 0 0,0 1 0,0-1-1,0 0 1,0 1 0,0-1 0,-2-2 0,2 3-30,-1 1 0,1-1 1,0 1-1,0-1 0,-1 1 1,1 0-1,0-1 0,-1 1 0,1 0 1,0 0-1,-1 0 0,1 0 0,0 0 1,-1 0-1,1 0 0,0 1 1,-1-1-1,1 0 0,0 1 0,-1-1 1,1 1-1,0 0 0,0-1 1,0 1-1,0 0 0,0-1 0,-1 1 1,1 0-1,0 0 0,-1 2 0,-1 0-119,1-1 0,-1 1 0,1 0 0,-1 1 0,1-1 0,0 0 0,0 1 0,1-1 0,-1 1 0,1 0 0,-1-1 0,1 1 0,0 0 0,1 0 0,-1 0 0,1 0 0,-1 0 0,2 6 0,3 5-470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15299,'-2'44'1313,"-2"2"-953,1 0-192,3-6 464,5 0-312,0-15-344,2-12 144,5-18-160,2-12-64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3:5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15699,'2'-5'313,"-1"1"0,1-1 0,0 0 0,1 1 0,-1-1 0,1 1 0,-1 0 0,1-1 0,1 1 0,-1 1 0,5-6-1,4-1 466,-1 0-1,20-12 0,-19 14-204,0 0-1,26-10 1,-33 16-456,0 0 0,1 0-1,-1 1 1,0 0 0,1 0-1,-1 0 1,1 1 0,-1-1 0,1 1-1,8 2 1,-13-2-105,0 0 1,1 0-1,-1 1 1,0-1-1,0 1 1,1-1-1,-1 1 1,0-1-1,0 1 1,0 0-1,0 0 1,0-1-1,0 1 1,0 0-1,0 0 0,0 0 1,0 0-1,0 0 1,-1 0-1,1 0 1,0 1-1,-1-1 1,1 0-1,-1 0 1,1 0-1,-1 1 1,0-1-1,1 0 1,-1 1-1,0-1 1,0 0-1,0 1 0,0-1 1,0 0-1,0 1 1,0-1-1,0 0 1,-1 0-1,0 2 1,-1 5 4,0 0 0,-1 0 0,0 0 0,-7 13 0,-54 78 93,48-77-80,0 1 1,2 0 0,0 1-1,-14 36 1,27-56-28,0 0 1,0-1-1,0 1 0,0 0 1,1-1-1,0 1 0,-1 0 1,1 0-1,1 4 0,-1-7-13,0 0 0,1 0 0,-1 1 0,0-1 0,1 0 0,-1 0 0,1 0-1,-1 0 1,1 0 0,0-1 0,-1 1 0,1 0 0,0 0 0,0 0 0,0 0-1,-1-1 1,1 1 0,0 0 0,0-1 0,0 1 0,0-1 0,0 1 0,0-1-1,0 0 1,0 1 0,0-1 0,1 0 0,-1 0 0,0 1 0,0-1-1,0 0 1,0 0 0,2 0 0,4-1-201,-1 0-1,1 0 1,0 0-1,-1-1 1,1 0-1,-1 0 1,1-1-1,-1 0 1,0 0-1,10-6 1,-5 1-66,1-1 0,-1 0 0,-1 0 1,12-13-1,-6 2-357</inkml:trace>
  <inkml:trace contextRef="#ctx0" brushRef="#br0" timeOffset="1.03">317 43 14203,'0'-1'203,"0"-1"0,0 1 0,0 0 0,0 0-1,1 0 1,-1 0 0,0 0 0,0 0 0,1 0 0,-1 0 0,1 0 0,-1 0 0,1 0-1,-1 0 1,1 0 0,0 0 0,-1 0 0,1 0 0,0 1 0,0-1 0,0 0 0,-1 1-1,1-1 1,0 0 0,2 0 0,0 0 14,-1 0-1,1 0 1,0 1-1,-1-1 1,1 1-1,0 0 1,0-1-1,-1 1 1,1 1-1,4-1 1,-2 1-85,0 0 0,0 0 0,0 0 0,0 1 0,0 0 0,0-1 0,0 2 0,-1-1 0,1 1 0,-1-1 0,7 6 0,-9-5-89,0 0 1,0 0 0,0 0-1,0 0 1,0 0 0,-1 0-1,1 1 1,-1-1 0,0 1 0,0-1-1,0 1 1,-1-1 0,1 1-1,-1-1 1,0 1 0,0 0-1,0-1 1,0 1 0,-1 0-1,1-1 1,-2 5 0,-3 8 61,-1 0 0,0 0 0,-13 22-1,11-23 5,1-1 0,-6 20 0,12-32-121,0-1 0,1 1 0,-1 0 0,1 0 0,-1-1 0,1 1 0,0 0 0,0 0 0,0 0 0,0-1 0,0 1 0,0 0 0,0 0 0,0 0 0,1 0 0,-1-1 0,1 1 0,-1 0 0,1-1 1,0 1-1,0 0 0,0-1 0,0 1 0,0-1 0,0 1 0,0-1 0,0 1 0,0-1 0,1 0 0,-1 0 0,1 0 0,-1 0 0,1 0 0,-1 0 0,1 0 0,0 0 0,-1 0 0,1-1 0,0 1 0,-1-1 0,1 1 0,0-1 0,3 0 0,6 1-284,0 0 0,0-1 0,0-1 0,0 0 0,0 0 0,12-4-1,5-2-147,-2 0-162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14819,'0'-4'362,"0"1"1,0 0-1,0 0 0,0-1 0,1 1 1,-1 0-1,1 0 0,0 0 0,0-1 1,0 1-1,0 0 0,0 0 0,1 1 1,-1-1-1,1 0 0,0 0 0,0 1 1,0-1-1,4-3 0,5-5-201,1 1 0,0 1 0,13-9 0,-4 4 251,-11 7-362,-1 0 1,1 0 0,1 1-1,-1 0 1,1 1 0,0 1-1,15-5 1,-24 9-44,0-1 1,-1 1-1,1 0 1,-1 0-1,1 1 0,0-1 1,-1 0-1,1 0 1,-1 1-1,1-1 1,0 1-1,-1 0 0,1-1 1,-1 1-1,0 0 1,1 0-1,-1 0 0,0 0 1,1 0-1,-1 0 1,0 0-1,0 0 0,0 0 1,2 3-1,-2-3 1,0 1 0,0-1 0,1 1 1,-1-1-1,0 0 0,1 1 0,-1-1 0,1 0 0,0 0 0,-1 0 0,1 0 0,0-1 0,0 1 0,-1 0 0,1-1 1,0 1-1,0-1 0,3 1 0,-2-2 1,1 1 1,0-1 0,0 0-1,0 0 1,0-1 0,0 1 0,-1-1-1,1 0 1,-1 0 0,1 0-1,-1 0 1,0 0 0,0-1-1,0 0 1,4-4 0,17-12-696,-24 21 430,0 0 0,0 0-1,0 0 1,0-1 0,0 1 0,0 0 0,-1 0 0,1-1-1,0 1 1,-1 0 0,0 2 0,-23 42-1078,6-16 429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13507,'0'-5'363,"1"1"0,0-1-1,0 0 1,1 1 0,-1-1 0,1 1 0,0-1 0,0 1 0,1 0-1,3-6 1,3-3 261,0 2 1,12-12-1,-16 17-452,1 1-1,0 0 1,0 0 0,0 1-1,0 0 1,1 0 0,8-4-1,-13 7-131,1 0-1,0 0 1,0 0-1,0 0 0,0 1 1,0-1-1,0 1 1,0 0-1,0 0 0,0 0 1,-1 0-1,1 0 1,0 0-1,0 1 0,0 0 1,0-1-1,0 1 1,0 0-1,-1 1 0,1-1 1,3 2-1,12 10 31,-14-10-43,1 1 0,1 0 0,-1-1 0,0 0 0,1 0 0,7 2 0,-11-5-26,1 1-1,-1-1 1,0 0-1,1 0 0,-1 0 1,0 0-1,1 0 1,-1 0-1,0-1 1,1 1-1,-1-1 0,0 0 1,0 1-1,0-1 1,1 0-1,-1-1 1,0 1-1,0 0 0,-1 0 1,5-4-1,-2 2-106,-1-1-1,1 0 1,-1 0-1,1 0 1,-1-1-1,-1 1 1,1-1-1,2-5 0,5-9-66,-4 10-66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162 101 15859,'0'-2'131,"0"0"0,-1 1 0,1-1 0,-1 0 0,1 0 0,-1 0 0,0 1 0,1-1 0,-1 0 0,0 1 0,0-1 0,0 0 0,0 1 0,-1-1 0,1 1 0,0 0 0,-1-1 0,1 1 0,-2-1 0,1 1-37,1 1 0,0 0 1,-1-1-1,1 1 0,-1 0 0,1 0 1,-1 0-1,1 0 0,0 0 1,-1 0-1,1 0 0,-1 1 0,1-1 1,0 0-1,-1 1 0,1-1 1,0 1-1,-1 0 0,-1 0 0,-3 3 60,0 1-1,1-1 1,-1 1-1,1 0 1,0 0-1,0 1 1,0 0-1,-5 8 1,0 3-21,1 1 1,0 0-1,-9 29 0,14-38-73,2 1 0,-1 0 0,1 1 0,1-1 0,0 0 0,0 0 1,1 1-1,2 15 0,-2-24-42,0 0 0,0-1 0,1 1 0,-1 0 0,0 0 0,1-1 0,0 1 0,-1 0 0,1-1 0,0 1 0,0-1 0,0 1 0,0-1 0,0 1 0,0-1 0,0 0 0,0 1 0,1-1 0,-1 0 0,0 0 0,1 0 0,1 1 0,-1-1 14,0-1 1,0 1 0,0-1-1,1 0 1,-1 0-1,0 0 1,0 0 0,0 0-1,0-1 1,0 1 0,0 0-1,0-1 1,0 0-1,0 1 1,3-3 0,4-2 104,0 0 1,-1 0-1,0-1 1,-1 0-1,1 0 1,10-13 0,-8 8 11,-1 0 0,-1-1 1,1 0-1,-2-1 0,0 1 1,0-1-1,-2-1 1,1 0-1,-2 1 0,0-1 1,0-1-1,-1 1 0,-1 0 1,-1-1-1,0 0 0,-1-18 1,0 30-123,0-1 0,-1 1 0,0-1 0,1 1 0,-1-1 0,-1 1 1,1-1-1,0 1 0,-1 0 0,1 0 0,-1 0 0,0 0 0,0 0 0,-1 0 0,-1-3 0,2 5-21,0 0 0,1 0 0,-1 0 0,0 0-1,0 0 1,0 0 0,1 1 0,-1-1 0,0 0-1,0 1 1,0 0 0,0-1 0,0 1 0,0 0-1,0 0 1,0 0 0,0 0 0,0 0 0,0 1-1,0-1 1,0 1 0,0-1 0,0 1 0,0 0 0,0 0-1,1-1 1,-4 3 0,-5 4-116,1 0 0,1 0 0,-1 0 0,1 1 1,1 0-1,-1 1 0,1-1 0,1 1 0,0 1 0,0-1 0,1 1 0,0 0 0,0 1 1,-3 12-1,6-8-204,6-2-53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7 128 14811,'-1'-1'153,"0"0"0,1 0 0,-1 0 0,0-1 0,1 1 0,-1 0 0,1 0 0,-1-1 0,1 1 0,0 0 0,-1-1 0,1 1 0,0 0 0,0-1-1,0 1 1,0 0 0,0-1 0,0 1 0,1 0 0,0-3 0,0 1 89,0 0 0,0 0-1,1 0 1,-1 0 0,1 0 0,0 1-1,0-1 1,0 1 0,2-3 0,-2 3-136,0-1 0,0 1 1,0 0-1,0 1 1,0-1-1,1 0 1,-1 1-1,1-1 1,-1 1-1,1 0 1,-1 0-1,1 0 0,0 0 1,0 0-1,-1 0 1,1 1-1,0-1 1,0 1-1,0 0 1,0 0-1,-1 0 0,4 1 1,-3 0-88,0 1 1,0-1-1,-1 1 0,1 0 1,-1 0-1,1 0 1,-1 0-1,0 1 0,0-1 1,0 0-1,0 1 0,0 0 1,-1-1-1,3 5 1,17 47 150,-14-34-39,-5-15-77,0 0 0,0 0 0,0 0 0,1 0 1,-1-1-1,7 8 0,-8-11-18,0 0 1,0 0-1,1 0 0,-1 0 1,0 0-1,1 0 1,-1 0-1,1 0 1,-1-1-1,1 1 0,0-1 1,-1 1-1,1-1 1,-1 1-1,1-1 0,0 0 1,-1 0-1,1 0 1,0 0-1,-1 0 1,1 0-1,0 0 0,-1-1 1,1 1-1,2-1 1,7-3 152,0-1 1,0 0-1,-1-1 1,1 0-1,8-7 1,52-42 646,-39 29-452,-1 4-252,-20 15-955,-1 0 0,18-16 0,-24 14 359,-3-9-182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18364,'0'31'1512,"0"4"-1144,-1 0-160,1 10 417,1-4-137,1 4-224,2-4-216,0-5-464,0-3-129,-1-10 1210,0-3-761,0-10-32,-3-8-136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19036,'10'-13'2551,"-10"13"-2497,0 0 0,1 0 0,-1 0 0,0 0 0,0 0 0,0 0 0,1 0 0,-1 0 0,0 0 1,0 0-1,0 0 0,1 1 0,-1-1 0,0 0 0,0 0 0,0 0 0,1 0 0,-1 0 0,0 1 0,0-1 1,0 0-1,0 0 0,0 0 0,0 1 0,1-1 0,-1 0 0,0 0 0,0 0 0,0 1 0,0-1 0,0 0 1,0 0-1,0 0 0,0 1 0,0-1 0,0 0 0,1 33 1791,-11 49-731,5-54-1041,1 1-1,2-1 0,1 1 1,1 0-1,4 30 1,-4-55-71,1-1-1,0 1 1,0 0 0,0-1 0,0 0-1,1 1 1,-1-1 0,1 0 0,0 1 0,0-1-1,0 0 1,0 0 0,5 4 0,-5-6-12,-1 1 0,1-1 0,0 0 0,0-1 0,0 1 0,0 0 1,0 0-1,0-1 0,0 1 0,0-1 0,0 0 0,0 1 0,0-1 1,0 0-1,0 0 0,0-1 0,0 1 0,0 0 0,0-1 0,0 1 1,0-1-1,0 1 0,0-1 0,0 0 0,0 0 0,1-1 0,2-1-185,0 0 0,0-1-1,0 0 1,-1 1 0,0-1-1,0-1 1,0 1 0,0-1-1,0 1 1,-1-1-1,4-7 1,-3 4-117,0 0 1,-1-1-1,1 1 0,-1-1 1,-1 0-1,3-15 0,-3-1-553</inkml:trace>
  <inkml:trace contextRef="#ctx0" brushRef="#br0" timeOffset="1">142 189 15667,'-3'21'1841,"0"9"-993,-3 6-256,0 2 944,6 5-311,2-2-321,5-2-240,5-9-600,0-3-352,4-11-544,1-7 680,6-15-168,0-13-112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4 203 18244,'1'-1'63,"-1"1"1,0 0-1,0 0 0,0 0 0,0 0 1,0 0-1,1-1 0,-1 1 1,0 0-1,0 0 0,0 0 1,0-1-1,0 1 0,0 0 0,0 0 1,0 0-1,0-1 0,0 1 1,0 0-1,0 0 0,0 0 1,0-1-1,0 1 0,0 0 1,0 0-1,0 0 0,0-1 0,0 1 1,0 0-1,0 0 0,0 0 1,0 0-1,0-1 0,-1 1 1,1 0-1,0 0 0,0 0 0,0 0 1,0-1-1,0 1 0,-1 0 1,1 0-1,0 0 0,0 0 1,0 0-1,0 0 0,-1 0 1,1-1-1,0 1 0,0 0 0,0 0 1,-1 0-1,1 0 0,0 0 1,0 0-1,0 0 0,-1 0 1,1 0-1,18-12 972,-16 11-851,51-33 508,-1-1 0,65-59-1,-94 77-629,-23 17-61,1 0 0,-1 0 0,0 0 0,0 0 1,0 0-1,1 0 0,-1 0 0,0 0 0,0 0 0,1 0 0,-1 0 0,0 0 0,0 0 0,0 0 0,1 0 1,-1 0-1,0 0 0,0 0 0,0 0 0,1 0 0,-1 0 0,0 1 0,0-1 0,0 0 0,1 0 0,-1 0 1,0 0-1,0 0 0,0 1 0,0-1 0,0 0 0,1 0 0,-1 0 0,0 0 0,0 1 0,0 16 26,-41 153 143,4-27-97,27-86-726,2 1 0,3-1 0,2 83 0,3-139 616,0-1 11,0 1 0,1-1 0,-1 0 0,0 1 0,0-1 0,0 1 0,0-1 0,0 1 0,0-1 0,0 1-1,0-1 1,0 1 0,0-1 0,0 1 0,0-1 0,0 1 0,0-1 0,0 1 0,-1-1 0,1 1 0,0-1 0,0 1 0,-1-1 0,1 0 0,0 1 0,0-1 0,-1 1 0,1-1 0,0 0 0,-1 1 0,1-1 0,-1 0 0,1 0 0,0 1-1,-1-1 1,0 0 0,-7-4-648</inkml:trace>
  <inkml:trace contextRef="#ctx0" brushRef="#br0" timeOffset="1">60 425 16772,'3'-10'1872,"9"4"-1064,3-1-304,8 1 1097,5 0-457,9-1-648,3-1-432,4-3 112,1 3-128,-9 1-120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1 771 18172,'1'0'81,"0"1"0,0-1 0,1 1 0,-1-1 0,0 0 0,1 1 1,-1-1-1,0 0 0,1 0 0,-1 0 0,0 0 0,0 0 0,1-1 0,-1 1 0,0 0 0,1 0 0,-1-1 1,0 1-1,0-1 0,0 1 0,1-1 0,-1 0 0,0 1 0,0-1 0,0 0 0,1-1 0,0 1 38,104-74 1680,820-457-28,-913 525-1883,34-15-783,-1-3 1,-2-2 0,59-45-1,-99 69-567,-7 4 1102,-6 5 171,-9 7-308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2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0 840 17756,'12'-3'1648,"26"-18"-968,14-9-232,25-20 569,12-13-225,22-15-72,10-5-48,11-4-272,0 2-120,-14 3-280,-12 4-152,-23 17-576,-11 11-344,-31 14 880,-18 12-208,-26 15-104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4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60 967 12499,'-13'4'1246,"-19"8"970,31-12-2082,0 0 0,0 0 0,1 1 0,-1-1 0,0 0 0,0 1-1,1-1 1,-1 1 0,0-1 0,1 1 0,-1-1 0,0 1 0,1 0 0,-1-1 0,1 1 0,-1 0-1,1-1 1,-1 1 0,1 0 0,0 0 0,-1 0 0,1-1 0,0 1 0,0 0 0,-1 0 0,1 0-1,0 0 1,0 0 0,0 0-73,1 0 0,-1-1 0,1 1 0,-1-1 0,1 1 0,0 0 0,-1-1 0,1 1 0,-1-1 0,1 0 0,0 1-1,0-1 1,-1 0 0,1 1 0,0-1 0,-1 0 0,1 0 0,0 1 0,0-1 0,0 0 0,-1 0 0,1 0 0,0 0 0,0 0 0,-1 0 0,1 0 0,0 0-1,0-1 1,0 1 0,-1 0 0,2-1 0,26-6 643,-1-5-213,-1-1 0,43-29 0,-30 17-242,265-185 566,-76 48-674,-224 160-140,622-401 49,-551 353-136,-45 29-99,1 1 1,34-15 0,-64 34 164,-1 1-1,1-1 1,0 1 0,0-1 0,0 1-1,-1-1 1,1 1 0,0 0 0,0 0-1,0-1 1,0 1 0,0 0-1,0 0 1,0 0 0,0 0 0,0 0-1,-1 0 1,1 0 0,0 0 0,0 0-1,0 1 1,0-1 0,1 1 0,-2-1-24,0 1 0,1 0 0,-1 0 0,0-1 0,0 1 0,0 0 1,0 0-1,0-1 0,0 1 0,0 0 0,0 0 0,0-1 0,0 1 1,0 0-1,-1 0 0,1-1 0,0 1 0,-1 0 0,1 0 0,-1 0 1,-23 38-3110,2-16 1824,14-18 458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5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18 10314,'-4'-3'317,"0"1"0,0 0-1,0 0 1,0 0 0,-1 1 0,1 0 0,-1-1-1,1 2 1,-1-1 0,1 0 0,-1 1-1,0 0 1,1 0 0,-1 0 0,0 1-1,1-1 1,-1 1 0,1 0 0,-1 1-1,1-1 1,-1 1 0,1 0 0,0 0-1,-6 3 1,-8 6-80,-1 1 0,2 0 0,0 1-1,-24 24 1,31-27-165,1 1 1,1 0-1,0 0 0,0 0 0,1 1 0,1 0 1,0 1-1,-6 16 0,-6 30 11,2 2-1,3 0 1,-9 104-1,19-116-29,2 1 0,3 0 0,1-1-1,3 1 1,13 53 0,-15-88-58,0-1 1,1 1 0,0 0-1,1-1 1,1 0 0,9 14-1,-13-23 2,1 0-1,-1-1 1,1 1-1,0-1 1,0 0-1,1 0 1,-1 0-1,1-1 1,0 0-1,-1 0 1,1 0 0,1 0-1,-1-1 1,0 0-1,1 0 1,-1 0-1,1-1 1,0 1-1,8-1 1,-2 0-3,0-1 0,1 0-1,-1-1 1,0-1 0,0 0 0,1 0 0,-1-2 0,-1 1 0,1-1 0,18-10-1,-15 6 7,0-2-1,0 0 0,0 0 0,-2-2 0,1 0 0,19-23 0,-10 6 12,-1-1-1,-2-1 0,-1 0 1,-1-2-1,-2 0 0,19-58 0,-25 60 1,-2-1 0,0 1 0,-3-1 0,0-1 1,-1-40-1,-4 50 3,-1 0 1,-1 0-1,-1 1 1,-1-1-1,0 1 1,-2 0 0,-1 0-1,-13-28 1,17 44-9,0-1 0,-1 0 0,0 1 0,0 0 0,-1 0 0,0 0 0,0 0 0,0 1 0,0-1 0,-7-3 1,7 6-29,0 0 0,0 0 0,0 1 1,0 0-1,0 0 0,-1 0 1,1 1-1,-1 0 0,1 0 1,-1 0-1,1 1 0,-1-1 0,1 2 1,-7-1-1,-75 13 1369,59-10-1160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5:1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61 11290,'-4'-5'208,"-1"0"0,1 0-1,-1 1 1,-1 0-1,1 0 1,0 0-1,-1 0 1,0 1-1,0 0 1,0 0 0,0 1-1,-1 0 1,1 0-1,0 0 1,-9-1-1,-2 1 100,-1 0-1,1 1 1,0 0-1,-30 4 0,33-2-219,1 2 0,0-1-1,1 2 1,-1 0 0,0 0-1,1 1 1,0 1-1,0 0 1,1 1 0,0 0-1,0 0 1,0 2 0,-10 9-1,8-4-20,0 0 0,1 1 0,1 0 0,0 1 0,1 1 0,1-1 0,0 1 0,-9 28 1,1 9-7,1 0 0,-13 94 1,9 114-37,24-105 9,-1-130-33,1-1 1,1 1-1,15 45 1,-17-66-6,-1 1 0,1-1 0,0 0 0,1 1 0,-1-1 0,1-1 0,1 1 0,-1-1 0,9 8 0,-10-10 1,0 0 1,0-1-1,1 0 1,-1 0-1,1 0 0,0 0 1,-1-1-1,1 1 0,0-1 1,0 0-1,0 0 1,0-1-1,0 1 0,0-1 1,0 0-1,0 0 0,8-1 1,0-1-5,0-1 0,0 0 1,-1-1-1,0-1 0,0 0 1,0 0-1,0-1 0,-1 0 1,15-12-1,3-5 8,48-50 0,-36 29 19,-3-2 1,-1-1 0,-2-3 0,46-88 0,-59 95 1,-2-2 0,-2 0 0,-1-1 0,-3 0 0,-2-1 0,7-60 0,-18 107-21,3-29 23,-2-40-1,-1 61-20,0 1-1,-1 0 0,0-1 0,-1 1 1,0 0-1,0 0 0,0 0 0,-1 0 0,0 0 1,-8-12-1,10 17-20,0 0-1,-1 0 1,1 0 0,-1 1 0,0-1 0,0 0-1,1 1 1,-1-1 0,0 1 0,0 0-1,0 0 1,-1 0 0,1 0 0,0 0 0,0 0-1,0 0 1,-1 1 0,1-1 0,-1 1-1,1 0 1,0-1 0,-1 1 0,1 0-1,-3 1 1,-4 1-47,1 0 0,0 0 0,0 1 1,0 0-1,-11 6 0,-11 4-134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13795,'1'-1'95,"0"1"1,-1 0-1,1-1 0,0 1 0,-1 0 1,1 0-1,0 0 0,0 0 1,-1 0-1,1 0 0,0 0 1,-1 0-1,1 0 0,0 0 1,0 0-1,-1 0 0,1 1 0,0-1 1,-1 0-1,1 0 0,0 1 1,-1-1-1,1 0 0,1 2 1,23 14 574,-7-4-92,-13-10-526,0-1-1,1 1 1,-1-1-1,0 0 1,1 0-1,-1 0 1,1-1-1,-1 0 1,1 0-1,-1 0 0,1-1 1,-1 1-1,9-3 1,16-2 29,19 7 56,-42-1-91,1-1 0,-1 1-1,1-1 1,-1 0 0,0-1 0,13-2-1,0-1 1009,0 0-1,0 2 0,31 0 0,-28 2-1129,-1-2-1,36-6 1,-27 1 60,0 2 0,1 1 0,-1 1 0,48 2 0,-12 0-14,-46-1 19,1 2 1,26 3-1,-36-2 222,0 1-472,0 0-1,1-1 0,20-2 0,-30 1 186,0 0-1,0-1 0,1 1 0,-1-1 1,0 0-1,0 0 0,0 0 0,0-1 1,0 1-1,-1-1 0,1 1 0,0-1 1,-1 0-1,1 0 0,-1 0 0,0-1 1,1 1-1,-1 0 0,2-4 0,14-24-311,5-13-72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6:1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10 245 15107,'-7'14'1015,"4"-9"-214,11-8-364,21-15-597,16-9 18,52-24 0,-82 44 204,1 1-1,0 1 1,1 0 0,-1 1-1,1 1 1,-1 0-1,27 0 1,14 3 104,61 1-77,139-18-1,-54-13-288,1 0 50,213-4 1,-60 34 259,214-7 73,621-4 356,-808 11-357,92 2-153,-276 17 87,49 2 2412,-311-26-1266,43 3-1760,1 1-1,-30 0 1,-6 1-1073,38-1 1015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3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204 146 13211,'1'-7'450,"3"-8"662,-1-1 0,0 0 0,-2 0 0,0 0 1,0 0-1,-3-18 0,2 33-1063,0 1 1,0 0-1,0-1 1,0 1-1,0-1 1,0 1-1,0 0 0,-1-1 1,1 1-1,0 0 1,0-1-1,0 1 1,0 0-1,-1-1 0,1 1 1,0 0-1,0-1 1,-1 1-1,1 0 1,0 0-1,0-1 0,-1 1 1,1 0-1,0 0 1,-1 0-1,1-1 1,0 1-1,-1 0 0,1 0 1,-1 0-1,1 0 1,0 0-1,-1 0 1,1 0-1,0 0 1,-1 0-1,1 0 0,-1 0 1,1 0-1,0 0 1,-1 0-1,1 0 1,0 0-1,-1 0 0,1 0 1,0 0-1,-1 1 1,1-1-1,0 0 1,-1 0-1,1 0 0,0 1 1,-1-1-1,1 1 1,-18 15 978,-3 12-808,1 1-1,1 0 0,2 2 1,1 0-1,1 1 0,2 0 1,1 1-1,-12 53 0,15-44-193,2 0-1,2-1 1,2 2-1,2-1 1,1 0-1,10 73 1,-7-97-23,1-1 0,0 0 0,8 20 1,-11-33-4,0 0 1,1-1-1,0 1 1,0 0-1,0-1 1,0 0-1,0 0 1,1 1-1,-1-1 1,1 0-1,0-1 1,0 1-1,0-1 1,0 1-1,0-1 1,1 0-1,-1 0 1,1 0-1,6 2 1,-6-3 3,0-1 1,-1 0-1,1 0 1,-1 0-1,1-1 1,-1 1-1,1-1 1,-1 0 0,0 0-1,1 0 1,-1 0-1,0-1 1,1 1-1,-1-1 1,0 0-1,0 0 1,-1 0-1,1 0 1,0 0 0,-1-1-1,1 1 1,-1-1-1,4-5 1,3-4 55,0-1 0,-1 0 0,0 0 0,6-17 0,-5 11 91,-2-1 1,9-32-1,-14 46-96,-1-1 1,0 0 0,0 1-1,0-1 1,-1 0-1,0 0 1,0 1-1,-1-1 1,0 0-1,0 1 1,-1-1 0,-2-7-1,4 13-38,-1-1 1,0 1-1,0-1 0,1 1 1,-1-1-1,0 1 0,-1-1 0,1 1 1,0 0-1,0 0 0,0 0 1,-1 0-1,1 0 0,-1 0 0,1 0 1,-1 0-1,1 0 0,-1 0 1,1 1-1,-1-1 0,0 1 0,-1-1 1,0 1-16,0 0 1,0 0 0,0 0 0,0 0 0,0 1 0,1-1-1,-1 1 1,0 0 0,0 0 0,1 0 0,-1 0 0,-3 2-1,2-1-103,1 0 0,-1 0 0,1 0 0,0 0 0,0 1 0,0-1 0,0 1-1,1 0 1,-1 0 0,1 0 0,-1 0 0,1 0 0,0 1 0,0-1-1,1 0 1,-1 1 0,1 0 0,-1-1 0,0 8 0,2-11 97,0 0-1,0 0 1,0 0 0,0 0 0,0 0 0,-1 0-1,1 0 1,0 0 0,0 0 0,0 1 0,0-1-1,0 0 1,0 0 0,0 0 0,0 0-1,0 0 1,0 0 0,0 0 0,0 0 0,0 1-1,0-1 1,1 0 0,-1 0 0,0 0 0,0 0-1,0 0 1,0 0 0,0 0 0,0 0 0,0 0-1,0 0 1,0 0 0,0 1 0,0-1 0,0 0-1,0 0 1,0 0 0,1 0 0,-1 0-1,0 0 1,0 0 0,0 0 0,0 0 0,0 0-1,0 0 1,0 0 0,0 0 0,0 0 0,0 0-1,1 0 1,-1 0 0,0 0 0,0 0 0,0 0-1,0 0 1,0 0 0,5-5-242,-3 4 172,9-11-438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6:2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13067,'-7'5'446,"3"-3"-296,0 1 0,0 0 0,0 0-1,1 1 1,-1-1 0,1 1 0,-3 4 0,5-7-141,1 0 0,-1 0 0,1 0 1,0 1-1,-1-1 0,1 0 0,0 0 1,0 0-1,0 1 0,0-1 0,0 0 1,0 0-1,0 0 0,0 1 0,1-1 1,-1 0-1,0 0 0,1 0 0,-1 0 1,1 0-1,-1 1 0,1-1 0,-1 0 1,1 0-1,0 0 0,0-1 0,-1 1 1,1 0-1,0 0 0,0 0 0,0 0 1,0-1-1,0 1 0,0-1 0,2 2 1,3 2-12,1 0 0,-1-1 0,1 1 0,0-1 0,1 0 0,-1-1 0,0 0 1,1 0-1,14 1 0,6-1-11,38-1 0,-51-2 18,117-6 36,-88 2 85,1 3-1,0 1 1,0 3-1,63 9 1,156 36 600,-192-39-581,124 0 0,-4-20-47,97 0 49,-253 13-62,0 2 1,0 2 0,0 1 0,-1 1-1,68 25 1,-65-16 36,1 0 88,43 12 0,-71-25-259,0 0-1,1-1 1,-1 0 0,1-1 0,-1 0-1,1-1 1,0 0 0,18-4 0,-25 3 32,0 0-1,0 0 1,-1-1 0,1 0 0,-1 0-1,1 0 1,-1-1 0,0 1 0,0-1-1,0 0 1,0 0 0,4-5 0,19-20-135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6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11939,'-1'-5'88,"1"9"-143,0-4 73,0 0-1,0 0 1,0 1 0,0-1-1,0 0 1,0 0 0,0 0 0,0 1-1,0-1 1,0 0 0,1 0-1,-1 0 1,0 1 0,0-1 0,0 0-1,0 0 1,0 0 0,0 0-1,0 1 1,0-1 0,1 0-1,-1 0 1,0 0 0,0 0 0,0 0-1,0 1 1,0-1 0,1 0-1,-1 0 1,0 0 0,0 0 0,0 0-1,1 0 1,-1 0 0,0 0-1,0 0 1,0 0 0,1 0 0,-1 0-1,0 0 1,0 0 0,0 0-1,1 0 1,-1 0 0,0 0 0,0 0-1,0 0 1,1 0 0,-1 0-1,0 0 1,0 0 0,0 0 0,0 0-1,1 0 1,-1-1 0,0 1-1,2 0 305,-1-1 0,1 1 0,0 0 0,-1 0 0,1 0 0,0 0-1,-1 0 1,1 1 0,0-1 0,2 1 0,6 0 294,134 11 720,-29 0-1243,-112-12-74,1 0 0,0 1 0,-1 0 0,1 0 1,-1 0-1,1 0 0,-1 1 0,0-1 1,1 1-1,-1 0 0,0 0 0,6 4 0,1 3 57,-1 1 0,12 14 1,-15-16-6,1 0 1,1 0 0,0 0 0,9 7 0,4-3 128,0 0 1,41 16-1,-38-19-151,-1 2-1,31 18 1,-28-13-13,1-2 1,44 17-1,-47-21-23,0 0 0,0 2 0,-1 0-1,24 18 1,-3 3 53,56 33-1,-74-52-51,0-1-1,1-1 1,55 16 0,194 27 31,-220-46-45,0 3 1,0 2-1,53 22 0,124 41 72,-201-67-58,200 76 108,-17-4 98,66-13 20,-231-58-165,-7 0-55,-1 3 0,59 26 0,27 11 2,-103-45-12,0 0 0,0-2 0,33 1 0,-27-2 27,47 9-1,-63-7-31,-1 1 1,1 0-1,-1 1 1,0 0-1,-1 1 1,0 1-1,14 11 1,-12-9-1,0 0-1,2-1 1,31 15 0,13 2 9,-43-17-7,1-2-1,0-1 1,0 0 0,25 5 0,6 0 4,0 2 0,-1 3 1,60 28-1,-108-45-10,63 34-12,-44-22 5,27 11 1,18 7 26,-40-18-11,1-1 0,0-1 0,36 9 0,16-3-4,130 34-17,67 18 48,-242-61-28,198 58-15,-22-4 20,-187-56-23,8 1 14,1 1 0,-1 2 0,-1 1 0,32 16 0,-9-2-3,2-2-1,0-3 0,66 15 1,-27-8-6,-52-14 11,394 109-13,-345-96 13,159 68 1,-2-6 12,-120-45-11,-68-19 16,-1 2 0,58 35 0,-115-60-28,2 2 20,1 0 0,-1 0-1,0 0 1,1 0 0,-1 1-1,4 4 1,-5-5-26,-1 0 0,0 1 0,0-1 0,0 0 0,0 1 0,0 0 0,-1-1 0,1 1 0,-1-1 0,1 1 0,-1 2 0,2 20 1068,-2-32-940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105 209 14323,'0'0'90,"-1"0"0,1 0 1,0 0-1,-1 0 0,1 1 0,-1-1 0,1 0 0,0 0 1,-1 1-1,1-1 0,0 0 0,-1 0 0,1 1 0,0-1 0,0 0 1,-1 1-1,1-1 0,0 0 0,0 1 0,0-1 0,-1 1 1,1-1-1,0 0 0,0 1 0,0-1 0,0 1 0,0-1 1,0 0-1,0 1 0,0-1 0,0 1 0,0-1 0,0 0 1,0 1-1,0-1 0,0 1 0,0-1 0,0 1 0,1-1 1,-1 0-1,0 1 0,0-1 0,0 0 0,1 1 0,-1-1 1,0 0-1,0 1 0,1-1 0,-1 1 0,18 21 464,-14-18-531,1 2-10,0 0-1,1-1 1,-1 0-1,1 0 0,0 0 1,1-1-1,-1 1 1,1-2-1,0 1 1,0-1-1,0 0 1,0 0-1,10 1 1,-1-1 38,0-1 0,1 0-1,-1-1 1,1-1 0,19-3 0,-26 2-25,-5 0-4,0 0 1,0 1-1,0 0 0,0 0 1,0 0-1,0 0 1,0 1-1,1 0 0,7 3 1,-12-4-20,-1 0 1,0 0 0,0 0 0,1 0 0,-1 0 0,0 0-1,1 0 1,-1 0 0,0 0 0,0 1 0,1-1 0,-1 0-1,0 0 1,0 0 0,1 1 0,-1-1 0,0 0 0,0 0-1,0 0 1,1 1 0,-1-1 0,0 0 0,0 0 0,0 1-1,0-1 1,0 0 0,1 1 0,-1-1 0,0 0-1,0 0 1,0 1 0,0-1 0,0 0 0,0 1 0,0-1-1,0 0 1,0 1 0,0-1 0,0 0 0,0 1 0,-1-1-1,1 0 1,0 0 0,0 1 0,0-1 0,0 0 0,0 0-1,-1 1 1,1-1 0,0 0 0,0 0 0,0 1 0,-1-1-1,1 0 1,0 0 0,0 0 0,-1 1 0,1-1-1,0 0 1,0 0 0,-1 0 0,1 0 0,0 0 0,-1 0-1,-20 6 410,13-6-278,0-1 0,0-1 0,0 1 0,0-1 0,0-1 0,1 1 0,-1-1 0,1-1 0,-8-3 0,-64-44 617,65 40-663,-158-112 439,161 117-490,-2-3 22,12 8-47,7 4-25,175 89-319,-63-25-524,-152-92 899,0-2 0,2 0 0,-28-34 0,23 24 35,-65-52 0,101 88-87,0 0 0,0 1 0,0-1 0,0 0 0,0 0 0,0 1 0,0-1 0,0 0 0,0 1 0,0-1 0,-1 1 0,1-1 0,0 1 0,-3 0 0,9 12-195,23 25-228,25 23-576,-24-28 52,32 45 1,-42-49 471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9386,'21'15'4540,"-19"-13"-4382,1 1 0,-1-1 0,1 0 0,0 0 1,0-1-1,0 1 0,0 0 0,0-1 0,0 0 0,5 2 0,34 2-20,0-1 0,1-2 1,61-5-1,64 3-111,627 28 66,-451-22 178,-231 1-21,-61-3-18,82-3-1,26-19-188,78-2 89,-94 8 105,144 1-147,-244 11-82,122-11-41,-114 5 48,1 2 0,72 5 0,166 35-79,-213-28 68,149 8 25,546-48-4,-753 31-22,183-6 18,265 26 1,-351-9-5,218 15-104,282-16 75,-316-8-82,-54 5 71,203-2-16,-133-11 36,291-13-7,-481 13-375,323-32-2619,-424 35 2446,-10-2-133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18204,'-11'1'1784,"-1"3"-1344,12 9-168,-1 2 609,5 2-329,9 3-72,0-3-200,5 0-72,7-2-112,-2-4-24,2-4-48,1-1-96,0-6-448,-3-6-248,0-5 696,0-6-80,-2-6-128,1-2-105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0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16444,'-22'33'1952,"-6"4"-1272,-7 16-192,-2 5 920,5 7-503,2 1-129,6 0-272,3-1-112,8-8-184,3-4-96,7-14-192,3-9-160,0-11-368,1-7-136,2-13 1848,-2-8-1200,2-16-80,0-13 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15859,'-21'10'1423,"16"-8"-1209,1-1-1,-1 1 1,1 0 0,0 1-1,0-1 1,0 1-1,0-1 1,0 1 0,1 0-1,-1 1 1,-4 5 0,8-9-171,0 0 1,0 1 0,0-1 0,0 1 0,0-1 0,0 1 0,0-1-1,0 1 1,0-1 0,0 0 0,0 1 0,0-1 0,1 1-1,-1-1 1,0 0 0,0 1 0,0-1 0,1 1 0,-1-1 0,0 0-1,1 1 1,-1-1 0,0 0 0,0 0 0,1 1 0,-1-1 0,1 0-1,-1 0 1,0 1 0,1-1 0,-1 0 0,1 0 0,-1 0-1,0 0 1,1 1 0,-1-1 0,1 0 0,-1 0 0,1 0 0,-1 0-1,0 0 1,1 0 0,-1 0 0,1-1 0,23 2 614,-23-1-616,48-4 509,0-3 0,-1-1-1,54-18 1,-12 3-245,97-11-115,-167 32-437,0 1-1,1 0 1,-1 1 0,0 2-1,1 0 1,-1 1-1,23 7 1,-37-9 105,-4 0 106,0-1 0,0 0 0,-1 1 0,1-1 0,0 1 0,-1-1 0,1 1 0,-1 0 0,1 0 0,0-1 0,-1 1 0,0 0 0,1 1 0,-1-1 0,0 0 0,1 0 0,-1 1 0,1 1 0,-4 2-522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13 6865,'-5'-3'5493,"-3"-6"-361,2 134-3116,-4 5-1713,-2 19-4,-4-42-60,-17 178 34,23-133-7,1-51-158,5 0 1,11 132-1,25 128-50,-32-357-30,0 0 1,1-1 0,-1 1 0,1 0 0,0-1 0,0 1 0,0-1-1,1 1 1,-1-1 0,3 4 0,-2-5-1112,-4-5 875,-3-6 27,-4-10-97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14739,'0'0'105,"-1"0"1,1 0-1,-1 0 0,1 0 1,-1 1-1,1-1 0,-1 0 0,1 1 1,-1-1-1,1 0 0,0 0 1,-1 1-1,1-1 0,-1 1 1,1-1-1,0 0 0,0 1 0,-1-1 1,1 1-1,0-1 0,-1 1 1,1-1-1,0 1 0,0-1 0,0 1 1,0-1-1,0 1 0,0-1 1,-1 1-1,1-1 0,0 1 1,0-1-1,1 1 0,-1 1 0,2 26 502,0-12-245,-7 589 3233,5-605-3595,0 9 38,0 0 0,0 1 0,0-1 0,1 0 0,1 0 0,0 0 0,0 0 0,1 0 0,3 9 0,-6-17-43,0-1 0,0 0 1,0 1-1,1-1 1,-1 0-1,0 1 0,0-1 1,0 0-1,0 0 1,0 1-1,1-1 0,-1 0 1,0 1-1,0-1 0,0 0 1,1 0-1,-1 1 1,0-1-1,0 0 0,1 0 1,-1 0-1,0 1 1,1-1-1,-1 0 0,0 0 1,0 0-1,1 0 1,-1 0-1,0 0 0,1 0 1,-1 0-1,0 0 0,1 0 1,-1 0-1,0 0 1,1 0-1,4-12-728,-5-21-216,-7 19 599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11931,'1'-14'2711,"0"3"1404,-1 20-2110,-1 16-1535,-2 0 1,-5 25 0,-1 2-191,-35 377 370,43-380-598,4-43-46,2-12-3420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6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18164,'1'-5'376,"0"-1"0,1 1 0,-1 0-1,1-1 1,0 1 0,1 0 0,-1 0 0,1 0 0,0 1 0,0-1 0,1 1 0,0 0 0,6-7-1,-7 8-178,1-1 0,0 1 0,-1 0 0,1 0 0,1 0 0,-1 1-1,0-1 1,1 1 0,-1 0 0,1 0 0,0 1 0,-1 0 0,1-1 0,0 1-1,7 0 1,-10 1-171,1 0-1,-1 1 1,0-1 0,1 1-1,-1-1 1,0 1-1,0 0 1,0 0-1,1 0 1,-1 0 0,0 0-1,0 1 1,-1-1-1,1 1 1,0-1-1,0 1 1,-1-1-1,1 1 1,-1 0 0,1 0-1,-1 0 1,0 0-1,0 0 1,0 0-1,0 0 1,0 0 0,0 1-1,0-1 1,-1 0-1,1 0 1,-1 1-1,0 1 1,2 7 19,-1 0 0,-1 0 0,0 0 0,-1 0 0,-2 16 0,-5 6 180,-1 0 0,-1-1 1,-2 0-1,-26 48 0,13-28 228,46-62-332,-16 7-131,-1 0-1,1 0 1,0 0-1,1 1 1,-1 0-1,0 0 1,1 0-1,-1 1 1,1-1-1,-1 1 1,1 1-1,0-1 1,-1 1-1,1 0 1,10 1-1,-11 1 0,0-1 1,0 1-1,-1-1 0,1 1 0,0 1 1,-1-1-1,1 1 0,-1-1 1,0 1-1,0 1 0,0-1 0,0 0 1,-1 1-1,1 0 0,-1 0 0,0 0 1,4 8-1,-2-5 16,-1 1 0,0 0 0,-1 0-1,0 0 1,0 0 0,-1 0 0,0 1 0,-1-1 0,1 1 0,-2-1 0,1 1 0,-1 0-1,0-1 1,-1 1 0,0-1 0,-3 13 0,1-11 52,0-1 0,-1 1 0,0-1 0,-1 0 0,1 0 0,-2 0 0,1-1-1,-1 0 1,-1 0 0,1 0 0,-1-1 0,0 0 0,-16 11 0,11-9-85,0-1 0,-1 0-1,0-1 1,0-1 0,-1 0 0,0 0-1,0-2 1,0 0 0,0 0 0,-26 2-1,40-6-10,0 0 0,-1 0-1,1 1 1,0-1 0,-1 0-1,1 0 1,0 0 0,-1 0-1,1 0 1,0 0-1,-1 0 1,1 0 0,0 0-1,-1-1 1,1 1 0,0 0-1,-1 0 1,1 0 0,0 0-1,-1 0 1,1 0 0,0-1-1,-1 1 1,1 0 0,0 0-1,0 0 1,-1-1 0,1 0-1,5-5-463,4-2 27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12755,'-1'28'3666,"2"50"-2586,-1-17-466,15 238 1311,-1-1-1341,-7-191-936,-7-119 212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13243,'1'0'116,"-1"-1"0,0 0 1,0 0-1,0 1 0,0-1 1,0 0-1,-1 1 0,1-1 1,0 0-1,0 1 0,0-1 1,-1 0-1,1 1 0,0-1 1,-1 0-1,1 1 0,0-1 1,-1 0-1,1 1 0,-1-1 0,1 1 1,-1-1-1,1 1 0,-1-1 1,0 1-1,1 0 0,-2-1 1,1 1-55,1 0 1,-1 0 0,1 0-1,-1 0 1,0 0 0,1 0-1,-1 1 1,1-1 0,-1 0-1,1 0 1,-1 1 0,1-1-1,-1 0 1,1 1 0,-1-1 0,1 0-1,-1 1 1,1-1 0,0 1-1,-1-1 1,1 1 0,0-1-1,-1 1 1,1-1 0,0 1-1,0-1 1,-1 1 0,1-1-1,0 1 1,0-1 0,0 1-1,0 0 1,0-1 0,0 2-1,-5 24 175,2 0 0,1 0 0,2 31 0,-1 1-50,-10 118 322,2-64-79,7 118 0,5-189-143,13 64 0,-14-101-417,0-5 123,1-11 261,0-21 620,-5 13-759,-1-1 45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12291,'13'1'2562,"18"0"-1552,114-29 557,-91 15-1240,0 3-1,65-3 0,-104 12-284,42-1 248,-1 1 1,70 10 0,-53-2-183,87-3 0,-60-3-61,-69-1-45,0-2 0,-1-1 0,1-2 0,-1-1 0,42-13 0,-68 18 1,0 0 1,-1 0-1,1 1 1,0-1-1,0 1 1,0 0-1,-1 0 1,1 1-1,0-1 1,0 1-1,-1 0 1,1 0-1,0 0 1,-1 0-1,6 3 1,9 2 2,-12-4-10,1-1 0,0 1-1,0-2 1,0 1 0,1-1-1,7-1 1,-9 1-1,1 0 1,-1 0-1,0 0 1,1 0-1,-1 1 0,0 0 1,0 1-1,0-1 1,8 4-1,11 7 13,-16-7-7,0 0-1,0-1 1,1 0 0,-1 0 0,1-1 0,0-1-1,0 1 1,19 0 0,110-7 6,-27 0 6,-79 2-17,36-5-1,-35 2 19,37 0 0,37 3-6,-48 0-16,1 2 0,109 14 0,54 9 60,-20-4-126,-120-8-127,138-1-1,-52-6 34,-81 0-41,0-3 0,136-18-1,149-24-659,-256 33 546,-45 2 204,1 3 0,97 8 0,213 9 136,-127-10-25,138-12 31,-181-1-25,-112 5 12,-32 0 2,109 8 0,-65 5-3,151-8 1,113-28 14,-196 11-19,-122 14 11,94 10 0,-58-2 0,-33-6-7,88-10 1,49-2 17,-192 12-28,15 2 0,0-2 0,1-1 1,-1 0-1,39-9 0,-40 5 11,1 0-1,0 2 1,46-1 0,37-4-5,-30 2-26,-36 2 13,-27 2 8,-1 1 0,1 0 0,0 1 1,14 2-1,-14-1-2,17 5 11,1-2 1,-1-2-1,1-1 1,-1-1-1,45-6 1,-54 4-13,0 1 1,1 0-1,-1 2 0,1 0 1,35 8-1,-30-5-2,-1-1-1,49 0 1,-71-3 3,1-1 1,0 0 0,-1 0 0,1 0-1,6-4 1,-8 4 0,-1 0 0,0 0 1,1 0-1,-1 0 0,1 1 0,-1-1 1,1 1-1,-1-1 0,1 1 0,-1 0 0,1 0 1,-1 0-1,1 0 0,-1 1 0,1-1 1,-1 1-1,1-1 0,-1 1 0,1 0 0,2 1 1,11 7-2,-8-5 1,1 1-1,-1-1 0,1-1 0,15 5 0,29-3-1549,-51-5 1312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1050 11458,'-2'1'2928,"2"-1"-2862,1 0 0,-1 0 0,0 0 0,0 0 1,0 0-1,1 0 0,-1 0 0,0 0 0,0 0 0,0 0 1,0 0-1,1 0 0,-1 0 0,0 0 0,0-1 1,0 1-1,0 0 0,0 0 0,1 0 0,-1 0 0,0 0 1,0-1-1,0 1 0,0 0 0,0 0 0,0 0 0,0-1 1,0 1-1,0 0 0,1 0 0,-1 0 0,0 0 0,0-1 1,0 1-1,0 0 0,0 0 0,0 0 0,0-1 0,0 1 1,-1 0-1,1 0 0,0 0 0,0-1 0,0 1 1,0 0-1,0 0 0,0 0 0,0 0 0,0-1 0,-1-17 580,1 14-273,-2-15 600,2 17-887,-1 0 0,1-1 0,0 1-1,0 0 1,-1 0 0,2 0 0,-1 0 0,0-1 0,0 1 0,1 0 0,-1 0-1,1 0 1,-1 0 0,1 0 0,0 0 0,1-3 0,34-58 83,-14 9-130,-14 34-22,16-32 1,13-17-24,15-27-7,19 3 2,-48 65 18,-2 0 0,0-2 0,20-39 0,-19 22 0,34-49 1,-46 80-10,2 1 0,-1 0 0,2 1 0,0 0 0,1 1 0,24-18 1,4-2-5,-32 23 3,1 2 1,0-1 0,0 2-1,1-1 1,0 1-1,23-9 1,-34 15-9,0 1 0,0 0 1,0-1-1,0 1 0,1 0 1,-1 0-1,0 0 0,0 0 0,0 0 1,0 0-1,0 0 0,0 0 0,1 0 1,-1 1-1,0-1 0,0 0 0,1 1 1,-3 4-297,-12 1 802,-17 0-321,9-5-224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12627,'0'0'128,"-1"0"1,1 0-1,0-1 1,-1 1 0,1 0-1,0 0 1,-1 0-1,1 0 1,0-1 0,-1 1-1,1 0 1,0 0-1,-1 0 1,1 0 0,-1 0-1,1 0 1,0 0-1,-1 0 1,1 0 0,0 0-1,-1 0 1,1 0-1,0 0 1,-1 0 0,1 1-1,0-1 1,-1 0-1,1 0 1,0 0 0,-1 0-1,1 1 1,0-1-1,-1 0 1,1 0 0,0 1-1,0-1 1,-1 0-1,1 1 1,0-1 0,-1 1-1,2-1-17,-1 1-1,1-1 1,0 1-1,-1-1 1,1 0 0,-1 1-1,1-1 1,0 0-1,-1 1 1,1-1-1,0 0 1,-1 0-1,1 1 1,0-1-1,0 0 1,-1 0 0,1 0-1,0 0 1,0 0-1,-1 0 1,1 0-1,0 0 1,0-1-1,14-1 102,0-2 0,0 0 0,-1 0 0,15-8 0,13-3-47,130-48 119,-168 61-278,1 1 0,0 0 0,0 0 0,0 0 1,0 1-1,0-1 0,0 1 0,0 1 0,0-1 1,0 0-1,0 1 0,9 3 0,-12-4-2,0 1 0,1 0 0,-1 0 0,0 0 0,0 1 1,0-1-1,0 0 0,0 1 0,0-1 0,-1 1 0,1 0 0,0-1 0,-1 1 0,1 0 0,-1 0 0,0 0 0,0 0 1,0 0-1,0 1 0,0-1 0,0 0 0,0 0 0,-1 1 0,1-1 0,-1 0 0,1 1 0,-1-1 0,0 4 0,-2 8 80,0 0-1,-1-1 0,0 1 0,-1-1 1,-1 1-1,0-1 0,-8 14 0,-2 6 112,-62 174 810,76-206-1041,-3 15 173,4-16-181,0 1 0,0-1-1,0 0 1,0 0-1,0 0 1,0 1-1,0-1 1,0 0 0,0 0-1,0 1 1,0-1-1,0 0 1,0 0-1,0 1 1,0-1-1,0 0 1,0 0 0,0 1-1,0-1 1,0 0-1,0 0 1,1 1-1,-1-1 1,0 0 0,0 0-1,0 0 1,0 1-1,1-1 1,-1 0-1,0 0 1,0 0 0,0 0-1,0 0 1,1 1-1,-1-1 1,0 0-1,0 0 1,1 0-1,-1 0 1,0 0 0,0 0-1,1 0 1,-1 0-1,0 0 1,0 0-1,1 0 1,-1 0 0,0 0-1,0 0 1,1 0-1,-1 0 1,0 0-1,0 0 22,1 0 0,-1 0 0,0-1 0,0 1 0,0 0 0,0 0 0,1 0-1,-1-1 1,0 1 0,0 0 0,0 0 0,0 0 0,0-1 0,0 1 0,0 0-1,0 0 1,1-1 0,-1 1 0,0 0 0,0 0 0,0 0 0,0-1 0,0 1 0,0 0-1,0 0 1,-1-1 0,1 1 0,0 0 0,0 0 0,0-1 0,0 1 0,0-1-85,-3-12-472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56 13627,'5'-11'1094,"-4"8"-814,0-1 0,0 1-1,1 0 1,-1-1 0,1 1 0,0 0-1,0 0 1,0 0 0,1 0-1,-1 1 1,1-1 0,-1 1 0,4-3-1,-5 5-226,-1 0-1,1 0 1,-1 1-1,1-1 1,-1 0 0,0 0-1,1 1 1,-1-1-1,1 0 1,-1 1-1,0-1 1,1 0-1,-1 1 1,0-1-1,1 1 1,-1-1-1,0 0 1,0 1-1,1-1 1,-1 1 0,0-1-1,0 1 1,0-1-1,0 1 1,0-1-1,0 1 1,1-1-1,-1 1 1,0-1-1,-1 1 1,1-1-1,0 1 1,2 23 514,-2-21-415,2 37 196,-3 0 1,-1 0-1,-2 0 1,-1 0-1,-15 51 1,12-63-322,-1-1 1,-1 0-1,-2-1 1,0 0-1,-2-1 0,-1 0 1,0-1-1,-24 27 1,25-36-10,-1-1 0,0-1 1,0 0-1,-2-1 0,1 0 0,-23 11 1,32-20 17,6-2-124,0 0 0,0 0 0,0 0 0,0 0 0,0-1 0,0 1 1,-1-1-1,1 1 0,0 0 0,0-1 0,0 0 0,-1 1 0,1-1 0,0 0 0,0 0 0,-1 0 0,1 1 0,0-1 1,0-1-1,-1 1 0,1 0 0,0 0 0,0 0 0,-1-1 0,1 1 0,0 0 0,0-1 0,0 1 0,-1-1 0,1 0 1,0 1-1,0-1 0,0 0 0,0 0 0,-1-1 0,-8-10-357,-1-2-85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7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12619,'-5'21'1316,"1"-5"-660,1-1-1,1 1 1,0 0-1,0 24 1,-1 75 1294,0-24-289,3-90-1646,0 0-1,-1-1 1,1 1 0,0 0-1,0 0 1,0 0-1,0 0 1,0 0-1,1 0 1,-1 0-1,0 0 1,0 0-1,1 0 1,-1-1-1,0 1 1,1 0-1,-1 0 1,1 0-1,-1 0 1,1-1-1,-1 1 1,1 0-1,0-1 1,-1 1-1,1 0 1,0-1 0,0 1-1,-1-1 1,1 1-1,0-1 1,0 1-1,0-1 1,0 0-1,-1 1 1,1-1-1,0 0 1,0 0-1,0 0 1,0 0-1,0 1 1,0-1-1,0-1 1,0 1-1,1 0 1,5-1 45,-1-1 1,0 0-1,0 0 1,0-1-1,7-4 1,130-73 649,55-27-2347,-192 106 1346,4 1-104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0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10258,'0'0'79,"0"0"0,-1 0 1,1 0-1,0 0 0,0-1 0,0 1 0,0 0 0,-1 0 0,1 0 1,0 0-1,0 0 0,0-1 0,0 1 0,0 0 0,0 0 0,0 0 1,0 0-1,0-1 0,0 1 0,-1 0 0,1 0 0,0 0 0,0-1 1,0 1-1,0 0 0,0 0 0,0 0 0,0-1 0,0 1 0,1 0 1,-1 0-1,0 0 0,0 0 0,0-1 0,0 1 0,0 0 0,0 0 1,0 0-1,0 0 0,0-1 0,1 1 0,-1 0 0,0 0 0,0 0 1,0 0-1,0 0 0,1-1 0,12-3 1339,21 3-1030,-31 1-154,65 5 386,-47-3-554,1 0 0,26-2 1,-4-5-7,-1 3 1,0 2 0,1 1 0,49 9 0,-77-8-18,0 0 1,0-2-1,0 1 1,0-2-1,0 0 1,20-5 0,94-28 572,-6 0-131,-107 31-486,0 1-1,-1 0 1,1 1 0,0 1 0,27 3 0,-23 0 2,1-1 0,-1-1 1,1-1-1,-1-1 0,0-1 1,0-1-1,0 0 0,33-11 1,-39 10 6,1 0 0,0 1 0,0 0 1,0 2-1,0 0 0,1 0 1,-1 2-1,0 0 0,31 6 0,9 2-24,1-2-1,84-2 1,0 1 57,-47-1 21,-18 1-65,-36-3-9,51-2 0,50 0 37,-23 1-21,39-16-74,-111 9 104,-6 1-37,0 2 0,0 1 0,0 2 0,60 9-1,-72-6-2,1-2-1,51-3 0,-54-1 2,-1 2 0,0 1-1,49 7 1,-2 8 24,1-3 1,0-3-1,119 0 0,-86-12-37,222-11-68,-249 6 104,0 3 0,117 9 0,-91 1-48,149-11-1,-58-1 9,157-10 61,-63 12-159,-4 0 102,102 1 21,-196 6-58,248 33 111,-392-31-54,208 7-56,-180-11 60,411-22 32,-189 22-67,-79 3 65,256-23-77,-141 17 7,-160 5 68,-62-2-13,-111-1 26,-1-1-64,0 0 1,-1 1-1,1-1 1,0 0 0,-1 0-1,1 0 1,0 0-1,-1 0 1,1 0-1,-1 1 1,1-1 0,-1 0-1,0 0 1,1 1-1,-1-1 1,0 0-1,1 1 1,-1-1 0,0 1-1,0-1 1,0 1-1,0-1 1,1 1-1,-1-1 1,0 1 0,0 0-1,0 0 1,0-1-1,0 1 1,0 0-1,0 0 1,0 0 0,0 0-1,0 0 1,0 0-1,0 0 1,-1 1 0,-13-1-171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4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9611 342 9938,'-10'-29'778,"9"26"-725,0-1-1,0 1 0,0-1 1,-1 1-1,1-1 1,-3-3-1,3 6-7,0 0 0,0 0-1,0 0 1,0 0 0,0 1 0,0-1 0,0 0 0,0 0-1,0 1 1,0-1 0,-1 0 0,1 1 0,0-1 0,0 1-1,-1 0 1,1-1 0,0 1 0,-1 0 0,1 0 0,0 0-1,-3 0 1,-16 1 646,-30 5 0,34-4-549,0 0-1,0 0 1,-29-3 0,-147-14-109,-167-23 286,-41-14-309,58 36-25,81 6 56,-708-12-179,270 12-178,280-10 740,-33-2 5,0-1 81,-108-2-378,-490 16-1075,559-2 909,10-1 232,-199 34 26,575-11-194,1 5 0,1 4 1,0 5-1,-142 55 0,-128 97 249,345-162-271,-216 129 33,218-126-41,1 2 0,1 0 0,1 2 0,0 0 0,2 2 0,-35 50 0,43-54-5,1 1 0,1 1 0,1-1-1,0 2 1,2-1 0,1 1 0,-5 27-1,10-38 0,0 0 0,1 0 0,1 0-1,0 0 1,0 0 0,1 0-1,1 0 1,0 0 0,1 0-1,0-1 1,0 1 0,2-1-1,-1 0 1,1 0 0,14 20 0,-7-14-10,1-2 0,1 1 0,0-2-1,1 0 1,1-1 0,0 0 0,0-2 0,2 1 0,31 14 0,14 2-16,100 29 0,-139-49 31,231 66 17,3-12 0,294 33 0,537 8 47,-925-91-62,2324 60 25,-10-282-4,-2153 157-18,132-18 34,-178 23 6,-226 37-41,78-29 1,-52 15-11,272-102-16,-306 108 12,284-134 431,-313 143-417,0 0-1,0-2 0,-1 1 1,-1-2-1,0 0 1,0 0-1,-2-1 0,1-1 1,-2 0-1,17-30 0,-20 30-10,-1 0 0,-1 0 0,0-1 0,-1 0 0,-1 0-1,0 0 1,-1-1 0,-1 0 0,-1 1 0,0-1 0,-1 0-1,-3-26 1,1 32 14,-1 1-1,0-1 1,-1 1-1,1 0 1,-2 0-1,0 0 1,0 0-1,0 1 0,-1 0 1,-1 0-1,-11-12 1,-9-7-38,-57-44 1,75 64-14,3 4-38,0-1 1,0 1 0,0 1 0,0-1 0,-1 1 0,1 0 0,-1 0-1,0 1 1,-12-3 0,-10 1-118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 11210,'1'0'114,"-1"-1"-1,0 1 1,0 0-1,0-1 1,0 1-1,1 0 0,-1-1 1,0 1-1,0 0 1,0-1-1,0 1 0,0-1 1,0 1-1,0 0 1,0-1-1,0 1 1,0 0-1,0-1 0,0 1 1,0 0-1,-1-1 1,1 1-1,0-1 1,0 1-1,0 0 0,0-1 1,-1 1-1,1 0 1,0 0-1,0-1 1,-1 1-1,1 0 0,0-1 1,-16-4 2676,13 5-2456,-1 0 0,0 0 1,0 0-1,0 0 1,0 1-1,-4 1 1,-1 2-204,0 1 1,0 0-1,1 1 1,-1 0-1,2 0 1,-1 1-1,1 0 1,0 0-1,-9 12 1,-1 4 37,1 0 0,-15 29-1,21-30-134,1 1 0,1 0 0,0 0 0,2 1-1,1-1 1,1 2 0,0-1 0,2 0 0,1 0 0,1 1-1,2-1 1,0 0 0,9 41 0,-7-52-36,0 0-1,1 0 1,1-1 0,0 0 0,0 0 0,2 0-1,-1 0 1,1-1 0,18 18 0,-20-23 1,0 0 0,0 0 0,0-1 0,1 0 0,-1 0 0,1-1 0,0 0 0,1 0 0,-1-1 0,1 0 0,-1 0 0,1 0 0,0-1 0,0 0 0,0-1 0,0 0 0,14 0 0,-20-1 3,0 0 0,0-1 1,0 1-1,0-1 0,0 0 1,0 1-1,0-1 0,0 0 1,0 0-1,0 0 0,-1 0 0,1-1 1,0 1-1,-1 0 0,2-2 1,20-28 48,-20 26-37,0 0 1,1 0-1,0 0 0,7-8 1,-5 8-12,-1 0 0,0-1 0,0 0 1,0 0-1,-1 0 0,1 0 0,-2-1 0,1 0 1,3-9-1,2-8 5,7-37 0,3-8-7,-16 57 4,0-1 0,0 1 0,-1 0 0,-1-1 0,0 1 0,-1-1 0,0 1 0,-1 0 0,-1-1 0,0 1 0,-3-14 0,-2 1 40,-1 0 1,-2 0-1,0 1 1,-17-29-1,23 47 6,0 0 0,-1 0 0,0 0-1,0 0 1,0 1 0,-1 0 0,0 0 0,-12-8 0,3 4-484,-1 0 0,-26-9 1,33 17-1138,9-2 1059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0:5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13299,'78'8'1036,"138"34"1,-24-2-508,298 4-198,6-37-351,-317-7 43,307 7-2,526-6 5,-216-34-46,169-4-93,621-6 113,-473-13 20,-236 8 141,-562 39-18,221-11-108,-481 15-49,-16-4-20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48 9546,'-2'-1'268,"1"0"0,0 0 0,0 1-1,-1-1 1,1 0 0,0 0 0,0 0 0,0-1 0,0 1 0,0 0-1,0 0 1,0 0 0,0-1 0,1 1 0,-1-1 0,0 1 0,1 0-1,-1-1 1,1 1 0,0-1 0,-1 1 0,1-1 0,0 1 0,0-1-1,0 1 1,0-1 0,0 1 0,0-1 0,0 1 0,1-1 0,-1 1-1,1-3 1,0 3-219,-1 1 0,0 0-1,1 0 1,-1 0 0,1-1-1,-1 1 1,0 0 0,1 0-1,-1 0 1,1 0 0,-1 0-1,1 0 1,-1-1 0,0 1-1,1 0 1,-1 0 0,1 0 0,-1 1-1,1-1 1,-1 0 0,0 0-1,1 0 1,-1 0 0,1 0-1,-1 0 1,0 1 0,1-1-1,-1 0 1,1 0 0,-1 1-1,0-1 1,1 0 0,-1 0-1,0 1 1,0-1 0,1 0 0,-1 1-1,0-1 1,0 1 0,1-1-1,12 15 210,-5-4-197,-1 0-1,0 1 0,0 0 1,-1 1-1,-1 0 1,0-1-1,-1 1 1,0 1-1,-1-1 1,-1 1-1,0-1 1,-1 1-1,0 19 1,-2-11 38,-1 0 1,-1 0-1,-1 0 1,-1 0-1,-1-1 1,-1 1 0,-14 29-1,9-21-66,1 1 1,-9 41-1,20-71-62,0 1 0,0-1 0,0 1 0,-1-1-1,1 0 1,0 1 0,-1-1 0,1 0 0,-1 1 0,0-1-1,1 0 1,-1 0 0,0 0 0,0 0 0,1 1 0,-1-1 0,0 0-1,0 0 1,0 0 0,0-1 0,-1 1 0,1 0 0,0 0 0,0-1-1,0 1 1,-1 0 0,1-1 0,0 1 0,-1-1 0,1 0-1,-1 0 1,1 1 0,0-1 0,-3 0 0,-3-10-1187,5 6 1004,-7-9-294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 12731,'0'0'109,"1"-1"1,-1 1 0,0 0-1,0-1 1,0 1 0,1 0-1,-1-1 1,0 1 0,0 0-1,0-1 1,0 1 0,0 0-1,0-1 1,1 1 0,-1 0-1,0-1 1,0 1 0,0 0-1,0-1 1,0 1 0,0 0-1,-1-1 1,1 1 0,0-1-1,0 1 1,0 0 0,0-1-1,0 1 1,0 0 0,-1 0-1,1-1 1,0 1 0,-1-1-1,-10 6 2635,1 0-2389,6-2-243,0-1 0,0 2 0,1-1 0,-1 0 0,1 1 0,-1-1 0,1 1 0,0 0 0,0 0 0,1 0 0,-1 0 1,-2 8-1,-22 57 537,27-69-646,-5 19 125,0 0 1,1 0-1,0 1 0,2-1 0,0 36 0,2-42-177,1 0 0,0 1-1,1-1 1,1-1-1,0 1 1,1 0-1,0-1 1,1 1-1,10 18 1,-14-28-9,1-1 0,-1 0 0,1 0 0,-1 1 0,1-1 0,0 0 0,0 0 0,0 0 0,0-1 0,0 1 0,0 0 0,1-1 0,-1 0 0,0 1 0,5 0 0,-1-6-224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1512,'4'-1'-48,"2"-1"48,-3 1 0,1 1 96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8:5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12 11378,'0'0'76,"0"-1"0,0 0 0,-1 1 0,1-1-1,0 1 1,0-1 0,-1 0 0,1 1 0,0-1-1,-1 1 1,1-1 0,-1 1 0,1 0 0,0-1 0,-1 1-1,1-1 1,-1 1 0,1 0 0,-1-1 0,0 1-1,1 0 1,-1-1 0,1 1 0,-1 0 0,0 0-1,1 0 1,-1 0 0,1-1 0,-1 1 0,0 0-1,1 0 1,-1 0 0,0 0 0,1 0 0,-1 1-1,1-1 1,-1 0 0,0 0 0,1 0 0,-1 0-1,1 1 1,-1-1 0,1 0 0,-1 1 0,0-1-1,1 0 1,-1 1 0,1-1 0,0 1 0,-1-1 0,1 1-1,-1-1 1,1 1 0,0-1 0,-1 1 0,1 0-1,-18 27 540,-26 59-1,0 3-576,32-68 14,1 1 0,1 0-1,1 0 1,2 1 0,0 0-1,1 1 1,2 0 0,0-1 0,0 35-1,4-9 15,3 0 1,1 0-1,19 82 0,-18-109-58,1 0 0,2-1-1,0 0 1,1 0 0,2-1 0,0 0 0,26 37 0,-25-44 0,0 1 0,1-1 0,0-1 0,1 0 0,1-1 0,0-1 0,1 0 0,0-1 0,0 0 0,23 8-1,-23-11 46,28 10-299,-41-16 294,0 0 0,0 0-1,0-1 1,0 1 0,0-1 0,0 0 0,0 0-1,0 0 1,0-1 0,0 1 0,0 0 0,4-3 0,2-4 22,-11-8 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12171,'8'2'364,"-1"0"0,1 1 1,0 0-1,-1 1 1,1-1-1,-1 1 0,0 1 1,0-1-1,-1 1 1,1 0-1,-1 1 1,0 0-1,7 9 0,-6-6-159,-1 0-1,0 1 0,-1 0 0,0 0 0,-1 1 1,0-1-1,0 1 0,3 21 0,-3-4-37,-1 1 0,-2-1 1,-1 1-1,-1 0 0,-2-1 0,-11 55 0,5-49-56,-1 1 0,-2-1 0,-21 40 1,-57 93-2027,79-147 1292,2-7 212,1-5-105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1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77 14459,'-1'1'765,"0"0"0,0-1 0,-1 1-1,1-1 1,0 1 0,0-1 0,-1 0 0,1 0 0,0 1-1,0-1 1,-1 0 0,-4-2 3806,19-4-4958,16 0 373,0 1 1,1 1 0,0 2-1,41 1 1,-116-15 720,41 15-657,-30-11 368,-35-7 0,56 16-354,0 1 0,-1 1 0,1 0 0,-1 1 0,1 0-1,-21 3 1,35 0-90,11 1 8,15 4-35,-5-5 7,1-1 0,-1 0 0,1-2 0,0-1 0,27-4 0,-46 3-37,-9-2 50,-11-1 13,4 2 25,-1 1 1,1 0-1,-1 1 0,0 1 1,1 0-1,-1 0 0,1 2 1,-1-1-1,1 2 0,-1 0 1,-13 4-1,18-1-52,14-3 16,18 0 11,-20-2 23,23 3-73,-10-1-23,1-1 0,-1 0-1,1-1 1,0-1 0,19-2 0,-37 2 91,0-1 1,0 1 0,-1 0-1,1 0 1,0 0-1,0 0 1,0 0 0,-1 0-1,1 0 1,0-1 0,0 1-1,0 0 1,0 0-1,0 0 1,0 0 0,-1-1-1,1 1 1,0 0 0,0 0-1,0 0 1,0 0-1,0-1 1,0 1 0,0 0-1,0 0 1,0 0-1,0-1 1,0 1 0,0 0-1,0 0 1,0-1 0,0 1-1,0 0 1,0 0-1,0 0 1,0-1 0,0 1-1,0 0 1,0 0-1,1 0 1,-1 0 0,0-1-1,0 1 1,0 0 0,0 0-1,0 0 1,0 0-1,1 0 1,-1-1 0,0 1-1,0 0 1,0 0-1,0 0 1,1 0 0,-1 0-1,0 0 1,0 0 0,0 0-1,1-1 1,-19-6 16,-7 1 41,-1 2-1,1 0 1,-1 2 0,-37 1-1,122 13-499,90-4-425,-312-1 992,147-5-122,-27 5-9,40-4-93,10 0 61,12 0 13,5-3-217,46-6-1,9 0-789,-103 7 161,-42 2-1525,58-3 1863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2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16019,'8'-1'6045,"19"-7"-5064,-18 6-300,39-8-241,0 1-1,78-2 0,-113 10-311,-21 2 46,-27 2 35,-35 13-2,25-6 200,-65 8 0,110-18-402,0 0-1,0 0 0,0 0 1,0 0-1,0-1 0,0 1 1,0 0-1,0 0 1,0 0-1,0 0 0,0 0 1,0 0-1,0 0 0,0 0 1,0 0-1,0 0 0,0-1 1,0 1-1,0 0 0,0 0 1,0 0-1,0 0 0,0 0 1,0 0-1,0 0 0,0 0 1,0 0-1,0 0 1,0-1-1,0 1 0,0 0 1,-1 0-1,1 0 0,0 0 1,0 0-1,0 0 0,0 0 1,0 0-1,19-9-24,26-8-58,-8 6 63,-25 8 4,0 0 0,0-1 1,0-1-1,0 0 0,-1 0 0,12-8 1,-23 13 10,1 0 0,-1 0 0,0-1 0,0 1 0,0 0 0,0 0 0,0 0 0,0 0 0,0 0 0,0 0 0,0 0 0,0 0 0,0 0 0,1 0 0,-1 0 0,0 0 0,0-1 0,0 1 0,0 0 0,0 0 1,0 0-1,0 0 0,0 0 0,0 0 0,0 0 0,0 0 0,0-1 0,0 1 0,0 0 0,0 0 0,0 0 0,0 0 0,0 0 0,0 0 0,0 0 0,0 0 0,0-1 0,0 1 0,0 0 0,-1 0 0,1 0 0,0 0 0,0 0 0,0 0 1,0 0-1,0 0 0,0 0 0,0 0 0,0 0 0,0 0 0,0-1 0,0 1 0,0 0 0,-1 0 0,1 0 0,0 0 0,0 0 0,0 0 0,0 0 0,0 0 0,0 0 0,0 0 0,0 0 0,-1 0 0,1 0 0,0 0 0,-13-2 20,-17 3 27,12 0-38,-1 1 1,1 0-1,0 2 0,0 0 1,0 1-1,-17 8 0,34-13-12,1 0 0,-1 1 0,0-1-1,1 0 1,-1 1 0,0-1 0,1 0 0,-1 1-1,0-1 1,1 1 0,-1-1 0,1 1-1,-1-1 1,1 1 0,-1-1 0,1 1 0,0 0-1,-1-1 1,1 1 0,0 0 0,-1-1-1,1 1 1,0 0 0,0-1 0,-1 1-1,1 1 1,0-1-2,1 0 0,-1-1-1,1 1 1,-1-1 0,1 1 0,-1-1-1,1 1 1,-1-1 0,1 1-1,-1-1 1,1 0 0,0 1 0,-1-1-1,1 0 1,-1 1 0,1-1 0,0 0-1,-1 0 1,1 0 0,0 1-1,0-1 1,-1 0 0,1 0 0,0 0-1,-1 0 1,1 0 0,0 0 0,-1-1-1,2 1 1,16-3-43,0 0-1,0-1 1,-1-1-1,21-8 1,23-7-123,-61 20 170,0 0 1,0 0-1,0 0 1,0 0 0,0 0-1,0-1 1,0 1 0,0 0-1,-1 0 1,1 0-1,0 0 1,0 0 0,0 0-1,0 0 1,0 0-1,0 0 1,0 0 0,0 0-1,0-1 1,0 1 0,0 0-1,0 0 1,0 0-1,0 0 1,0 0 0,0 0-1,0 0 1,0 0 0,0 0-1,0-1 1,0 1-1,0 0 1,0 0 0,0 0-1,0 0 1,0 0-1,0 0 1,0 0 0,1 0-1,-1 0 1,0 0 0,0-1-1,0 1 1,0 0-1,0 0 1,0 0 0,0 0-1,0 0 1,0 0 0,0 0-1,0 0 1,1 0-1,-1 0 1,0 0 0,0 0-1,0 0 1,-9-2 6,-24 3 60,-1 2 1,0 1 0,-44 12-1,64-9-44,14-6-68,0-1 1,-1 0-1,1 0 1,0 1-1,0-1 0,0 0 1,0 0-1,0 1 1,-1-1-1,1 0 0,0 1 1,0-1-1,0 0 0,0 0 1,0 1-1,0-1 1,0 0-1,0 1 0,0-1 1,0 0-1,0 1 1,0-1-1,0 0 0,0 1 1,1-1-1,-1 0 1,0 1-1,1 0-50,0 0 1,-1-1-1,1 1 0,0 0 0,0-1 1,0 1-1,0-1 0,0 1 1,0-1-1,0 1 0,0-1 0,0 1 1,0-1-1,0 0 0,0 0 1,0 0-1,0 0 0,0 1 0,1-1 1,-1-1-1,0 1 0,2 0 1,8-2-544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8930,'-2'-2'1027,"-7"-15"10206,13 22-7679,13 19-3395,-8-4 47,2-1 0,-1-1 0,28 34 0,-26-33-58,-12-17-112,1-1 0,0 1 0,0 0-1,0-1 1,0 1 0,0-1-1,0 1 1,0-1 0,0 0-1,1 1 1,-1-1 0,1 0-1,-1 0 1,1 0 0,-1 0-1,1 0 1,1 0 0,35 20 44,-34-21-380,-5-6 780,1 6-556,0-1-1,0 1 1,0 0-1,0 0 1,0 0 0,0 0-1,0-1 1,0 1-1,0 0 1,0 0-1,0 0 1,0-1 0,0 1-1,0 0 1,0 0-1,-1 0 1,1 0 0,0-1-1,0 1 1,0 0-1,0 0 1,0 0 0,0 0-1,-1 0 1,1-1-1,0 1 1,0 0 0,0 0-1,0 0 1,-1 0-1,1 0 1,0 0 0,0 0-1,0 0 1,0 0-1,-1 0 1,1 0 0,0 0-1,0 0 1,0 0-1,-1 0 1,1 0 0,0 0-1,0 0 1,0 0-1,-1 0 1,1 0 0,0 0-1,0 0 1,0 0-1,0 0 1,-1 0 0,1 0-1,0 1 1,0-1-1,0 0 1,0 0 0,-1 0-1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59:2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12443,'0'11'8068,"-5"16"-7353,3-14 73,-32 147 903,-25 120-1211,53-265-442,6-14-31,0-1 1,0 0 0,-1 1 0,1-1 0,0 1-1,0-1 1,0 0 0,-1 1 0,1-1-1,0 0 1,0 0 0,-1 1 0,1-1-1,0 0 1,0 0 0,-1 1 0,1-1 0,0 0-1,-1 0 1,1 0 0,-1 1 0,1-1-1,0 0 1,-1 0 0,1 0 0,0 0-1,-1 0 1,1 0 0,-1 0 0,1 0 0,0 0-1,-1 0 1,1 0 0,-1 0 0,0 0 13,9-34-1404,-7 32 1095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15163,'-4'-11'1114,"-3"-13"2225,7 24-3313,0 0 0,0 0 0,0 0 0,0 0-1,0 0 1,0 0 0,0 0 0,0 0 0,0 0-1,0 0 1,0 0 0,0-1 0,0 1 0,0 0-1,0 0 1,0 0 0,0 0 0,0 0 0,0 0-1,0 0 1,0 0 0,0 0 0,0 0-1,0-1 1,0 1 0,0 0 0,0 0 0,0 0-1,0 0 1,0 0 0,0 0 0,0 0 0,0 0-1,0 0 1,0 0 0,0 0 0,1 0 0,-1 0-1,0 0 1,0 0 0,0 0 0,0 0 0,0 0-1,0-1 1,0 1 0,0 0 0,0 0 0,0 0-1,1 0 1,-1 0 0,0 0 0,0 0-1,0 1 1,0-1 0,0 0 0,0 0 0,0 0-1,0 0 1,11 9 943,59 85-286,3 3-609,-57-84 9,-15-13-106,-1 1 1,0-1 0,1 0-1,-1 0 1,1 0 0,-1 0-1,1 0 1,-1 1 0,1-1-1,-1 0 1,1 0 0,-1 0-1,1 0 1,-1 0 0,1 0-1,-1-1 1,1 1 0,-1 0-1,1 0 1,-1 0 0,1-1-1,1 0-92,-1-1-1,0 1 0,1-1 0,-1 1 0,0-1 0,0 0 1,0 0-1,-1 0 0,1 1 0,0-1 0,-1 0 0,1 0 0,-1 0 1,1-3-1,15-101-4670,-2 11 2934,-17 159 5918,2-19-2605,-8 167 2055,8-71-4802,0-140 216,-1-7 694,-1-15-3,2-8-277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6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13875,'698'-40'1856,"-260"4"-1493,251 5 841,-449 38-953,-18 0-422,-148-10 134,-14-9-28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11146,'-1'-7'1264,"1"5"-1012,0 0 0,0 0 0,-1 1 0,1-1 0,1 0 0,-1 0 0,0 0-1,0 1 1,1-1 0,-1 0 0,1 0 0,-1 1 0,1-1 0,0 0 0,1-2 0,-2 4-182,1 0 0,-1 0 0,0 0 0,1 0 0,-1 0 0,0 0 0,1 0 0,-1 0 0,0 1 0,1-1 0,-1 0 0,0 0 0,0 0 0,1 0 0,-1 1 0,0-1 0,0 0 0,1 0 0,-1 1 0,0-1 0,0 0 0,0 0 0,1 1 0,-1-1 0,0 0 0,0 1 0,0-1 0,0 0 1,0 0-1,1 1 0,-1-1 0,0 0 0,0 1 0,0-1 0,0 0 0,0 1 0,0-1 0,0 0 0,0 1 0,-1 0 0,4 15 578,1 229 1986,-5-146-2291,1-91-319,-1-7-17,1 1 0,0-1 1,0 1-1,0-1 0,-1 0 0,1 1 1,1-1-1,-1 1 0,0-1 0,0 1 0,0-1 1,1 0-1,-1 1 0,1-1 0,-1 0 1,1 1-1,0-1 0,1 2 0,-2-3-3,0 0 0,1 0 0,-1 0 1,0 0-1,0 0 0,1 0 0,-1 0 0,0 0 0,0 0 0,1 0 0,-1 0 0,0 0 0,0 0 0,1 0 0,-1 0 0,0-1 0,0 1 0,1 0 0,-1 0 1,0 0-1,0 0 0,1-1 0,-1 1 0,0 0 0,0 0 0,0 0 0,0-1 0,1 1 0,-1 0 0,0 0 0,0-1 0,0 1 0,0 0 0,0 0 0,0-1 1,0 1-1,0 0 0,0-1 0,5-13 41,-5 12-30,8-31 96,-1-1-1,2-49 1,-5-72 23,-3 104-123,-2 25 3,1-14-24,2 40 14,0 1-1,0-1 1,1 1 0,-1 0-1,0 0 1,0 0-1,0 0 1,0 0-1,0 0 1,3 3-1,24 12-12,-20-13 3,1 0 0,0-1 0,-1 0 0,1 0 0,0-1 0,0 0-1,0-1 1,0 0 0,0-1 0,-1 0 0,1-1 0,14-3 0,-17 3 6,1-1 0,-1 1 0,0-1 0,-1-1 0,1 1 0,0-1 0,-1 0 0,0 0-1,0-1 1,0 0 0,-1 0 0,1-1 0,-1 1 0,-1-1 0,1 0 0,-1 0 0,4-7 0,-14 22-21,-6 9 1,-16 32-1,24-42 16,1 1 0,1-1 0,-1 1 0,1 0-1,1 0 1,-1 12 0,2-19-68,0 0 0,0 0 0,0 0 0,0 0 1,0 0-1,0 0 0,0-1 0,1 1 0,-1 0 0,1 0 0,0 0 0,-1 0 1,1 0-1,0-1 0,0 1 0,0 0 0,0-1 0,1 1 0,-1-1 0,0 1 0,0-1 1,1 0-1,-1 1 0,1-1 0,0 0 0,-1 0 0,1 0 0,0 0 0,-1 0 1,1-1-1,0 1 0,0 0 0,0-1 0,3 1 0,-1-1-40,-1 0 1,0-1-1,1 1 0,-1-1 1,0 0-1,1 0 0,-1 0 0,0 0 1,0-1-1,0 1 0,0-1 0,0 1 1,0-1-1,0 0 0,-1-1 1,1 1-1,-1 0 0,4-4 0,19-19-656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12 298 16283,'-1'-1'112,"0"0"-1,0-1 1,0 1-1,0 0 1,0-1-1,0 1 1,0-1-1,1 0 1,-1 1-1,0-1 1,1 1-1,-1-1 0,1 0 1,0 1-1,0-1 1,-1 0-1,1 0 1,0 1-1,0-1 1,1 0-1,-1 0 1,0 1-1,1-1 0,-1 0 1,1 1-1,0-3 1,3-4 128,0 1 0,0-1 0,1 1 0,6-9 0,2-1 134,-7 7-222,13-21 173,2 1 0,0 1 0,2 1 0,27-26 0,-49 53-321,-1 1 0,1-1 0,-1 0 1,1 1-1,0-1 0,-1 1 0,1-1 1,-1 1-1,1 0 0,0-1 0,-1 1 1,1 0-1,0-1 0,0 1 0,-1 0 1,1 0-1,0 0 0,0-1 0,-1 1 1,1 0-1,0 0 0,0 0 0,-1 0 1,1 1-1,0-1 0,0 0 0,-1 0 1,1 0-1,0 0 0,0 1 0,-1-1 1,1 0-1,0 1 0,-1-1 0,1 1 1,0-1-1,-1 1 0,1-1 0,-1 1 1,1-1-1,-1 1 0,1-1 0,-1 1 1,1 0-1,-1-1 0,0 1 0,1 0 1,-1-1-1,0 1 0,0 0 0,1-1 1,-1 1-1,0 0 0,0 1 1,3 6 88,-1 1 0,0 0 0,0 14 0,-1-19-53,3 62 425,-3-40-304,1 0 1,9 46 0,-7-63-946,1-14-25,1-21-286,-4 20 1061,3-14-528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19532,'-3'-3'1697,"2"2"-961,7 1 232,1 3-296,6-2-304,3 4-160,4-3-184,3 1-24,2 0 0,-3-3 0,2 0-56,-2-3-136,-5-2-512,-1-3-328,-8-3 840,0 1-144,2 0-176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17100,'7'11'2144,"1"1"-1376,-3 1-304,2 1 1137,2-1-673,1 0-104,2-3-400,0-2-248,7 0-256,-2-1-160,3-4-376,-1-5-200,4-1-384,-2-2-241,2-3 913,-3-3-272,-2-6-144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369 232 14067,'0'8'1944,"0"7"-1119,-3 13-273,-2 2 1120,-3 4-560,-2 5-127,3 2-337,3 1-168,-2-2-208,6-3-72,0-7-136,0-1-144,2-12-304,0-5-176,0-14-425,-1-6 777,1-12-208,-2-2-144</inkml:trace>
  <inkml:trace contextRef="#ctx0" brushRef="#br0" timeOffset="1">4 93 19340,'-3'5'3143,"6"-9"-1395,15-14-93,-7 11-1467,0 0 0,1 1 0,0 0 0,0 1 0,0 0 0,24-5 0,79-10-119,-107 19-37,11-2-35,-12 1-33,1 1 1,0 0-1,-1 0 1,1 0-1,0 1 1,0 0-1,-1 1 1,9 1-1,-10 2-1111,-14-2 671,-13-1 110,3-4-36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15347,'3'11'4246,"4"14"-2236,-2-15-1732,1 1 0,0-1 0,0 0-1,1 0 1,1-1 0,-1 0 0,1-1 0,13 12-1,-16-16-271,0 0 0,0-1 0,1 1 0,-1-1-1,1 0 1,-1 0 0,1 0 0,0-1 0,0 0-1,0 0 1,1-1 0,-1 0 0,0 0 0,0 0-1,1-1 1,-1 0 0,9-1 0,-14 1-142,1 0-1,0-1 1,0 1 0,0-1-1,0 0 1,0 1 0,-1-1-1,1 0 1,0 0 0,-1 0-1,1-1 1,-1 1 0,1 0 0,-1 0-1,0-1 1,1 1 0,-1-1-1,0 1 1,0-1 0,0 0-1,0 1 1,0-1 0,0 0 0,-1 0-1,1 1 1,-1-1 0,1 0-1,-1 0 1,1 0 0,-1 0-1,0 0 1,0 0 0,0-3 0,0-6-698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12563,'1'3'784,"0"1"0,0 0 1,-1-1-1,1 1 0,-1 0 1,0-1-1,0 6 0,0-5-360,3 137 1384,-23 208 0,13-323-3418,6-21-225,4-11 482,1-4 430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17612,'-11'5'1689,"6"-1"2056,15-2-1903,15 2-2049,0-2 1,1 0-1,-1-2 0,34-4 0,-56 4 21,-1-1 0,1 1 0,-1-1 0,1 0 0,-1 0 0,0 0-1,1 0 1,-1 0 0,0 0 0,0-1 0,4-2 0,4-4-551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16828,'3'3'2168,"1"1"-1376,0 3-296,-1 0 1305,4 3-889,-1 0-184,3 0-224,-1-1-184,1-2-376,-1-1-120,2-2-304,0-4-168,2 0-376,-1-5-185,2-3-1807,2 0 2328,-3-4-353,1-1-247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14523,'3'13'2097,"-2"4"-1177,-2 7-232,-4 6 1040,1 11-423,-2 2-113,1 2-352,0 6-208,1-3-280,0-5-112,1-5-272,1-7-264,-1-14-360,3-14-248,-1 4-288,-2-14 872,0-10-305,-1-5-175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1:2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16860,'-1'0'127,"1"0"0,0 0 1,-1 0-1,1 0 0,0 0 1,-1 0-1,1 0 0,-1 0 1,1 0-1,0 0 0,-1 0 0,1 0 1,0 0-1,-1 0 0,1 0 1,0 0-1,-1 1 0,1-1 1,0 0-1,-1 0 0,1 0 1,0 1-1,0-1 0,-1 0 1,1 1-1,0-1 0,0 0-62,0 1 0,-1-1 0,1 0 0,0 0 0,0 0-1,0 1 1,0-1 0,0 0 0,0 0 0,0 0 0,0 1-1,1-1 1,-1 0 0,0 0 0,0 0 0,0 1 0,0-1 0,0 0-1,0 0 1,0 0 0,0 1 0,0-1 0,1 0 0,-1 0-1,0 0 1,0 0 0,0 0 0,0 1 0,1-1 0,-1 0 0,0 0-1,0 0 1,0 0 0,1 0 0,-1 0 0,0 0 0,0 0-1,0 0 1,1 0 0,-1 0 0,0 0 0,0 0 0,0 0-1,1 0 1,-1 0 0,0 0 0,32 3 434,0-1 1,0-1-1,0-3 0,1 0 0,31-7 1,-46 6-459,-15 3-46,54-10-876,-52 9 770,0 0 0,-1 0-1,1-1 1,-1 0-1,1 0 1,-1 0 0,0 0-1,0-1 1,6-3 0,-10 5 89,0 1 0,0-1 1,1 1-1,-1-1 0,0 1 1,0-1-1,0 1 0,0-1 1,0 1-1,0-1 1,0 1-1,0-1 0,0 1 1,0-1-1,0 1 0,0-1 1,0 1-1,-1-1 0,1 1 1,0-1-1,0 1 1,0-1-1,-1 1 0,1 0 1,0-1-1,-1 1 0,1-1 1,0 1-1,-1 0 1,1-1-1,0 1 0,-1 0 1,1-1-1,-1 1 0,0 0 1,-14-11-498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15123,'0'0'33,"0"0"0,0 0 0,0 0 0,0 0 0,0 0-1,0-1 1,0 1 0,0 0 0,0 0 0,-1 0 0,1 0 0,0 0 0,0 0-1,0 0 1,0 0 0,0 0 0,0 0 0,0 0 0,0 0 0,-1 0 0,1 0 0,0 0-1,0 0 1,0 0 0,0-1 0,0 1 0,0 0 0,0 0 0,-1 1 0,1-1-1,0 0 1,0 0 0,0 0 0,0 0 0,0 0 0,0 0 0,0 0 0,0 0-1,-1 0 1,1 0 0,0 0 0,0 0 0,0 0 0,0 0 0,0 0 0,0 0-1,0 0 1,0 1 0,0-1 0,0 0 0,0 0 0,-1 0 0,1 0 0,0 0-1,-11 10 710,-9 11 28,10-8-619,1 0 1,0 0-1,1 1 1,1 1 0,0-1-1,1 1 1,0 0-1,-5 25 1,11-39-134,-1 1 0,1-1 0,0 1 0,-1-1 0,1 1 0,0-1 0,0 1 0,0 0 0,1-1 0,-1 1 0,0-1 0,1 1 0,-1-1 0,0 1 0,1-1 0,0 1 0,1 1 0,-2-2-3,1 0 1,0-1-1,0 1 1,-1-1-1,1 0 1,0 1-1,0-1 1,0 0-1,-1 1 1,1-1-1,0 0 1,0 0-1,0 0 1,0 1-1,0-1 1,-1 0-1,1 0 1,0 0-1,0-1 1,0 1-1,0 0 1,1 0-1,4-2 56,0-1-1,0 1 0,-1-1 0,1 0 1,-1 0-1,10-8 0,19-20 222,-28 24-231,0 1 0,1 0 0,0 0 0,1 0 0,10-6 0,-18 12-60,1 0 1,-1-1-1,0 1 1,0 0-1,1 0 1,-1 0-1,0 0 1,1 0-1,-1 0 1,0 0 0,1 0-1,-1 0 1,0 1-1,1-1 1,-1 0-1,0 0 1,1 0-1,-1 0 1,0 0-1,1 1 1,-1-1-1,0 0 1,0 0 0,1 0-1,-1 1 1,0-1-1,0 0 1,1 0-1,-1 1 1,0-1-1,0 0 1,0 0-1,0 1 1,1-1-1,-1 0 1,0 1 0,0-1-1,0 0 1,0 1-1,0-1 1,0 0-1,0 1 1,0-1-1,0 0 1,0 1-1,0-1 1,0 0-1,0 1 1,0-1 0,0 0-1,0 1 1,-1-1-1,-1 24 34,2-22-27,-17 143 242,-19 111-71,22-208-145,14-46-28,0-1 0,-1 1 1,1-1-1,-1 1 0,0-1 0,1 0 0,-1 1 0,0-1 1,0 0-1,0 1 0,0-1 0,0 0 0,0 0 0,0 0 1,0 0-1,-1 0 0,1 0 0,0 0 0,-1 0 0,1-1 1,0 1-1,-1 0 0,1-1 0,-1 1 0,1-1 0,-1 0 1,-1 1-1,1-2 2,1 1 0,0-1 0,-1 1 0,1-1 0,0 0 0,0 1 0,0-1 1,0 0-1,-1 0 0,1 0 0,0 0 0,0 0 0,1 0 0,-1 0 0,0 0 0,0 0 0,0 0 0,1-1 1,-1 1-1,1 0 0,-1-1 0,1 1 0,-1 0 0,1-1 0,0 1 0,0 0 0,0-3 0,-3-40 107,3 41-109,2-23 10,1 0 0,2 0 0,0 0 0,2 1 0,1 0 0,1 0 0,1 1 0,1 0 0,1 1 1,1 0-1,1 1 0,30-38 0,-34 50 9,-1 0-1,1 1 1,1 0 0,0 1-1,13-9 1,-17 13 2,0 0 1,1 0-1,-1 1 0,0 0 0,1 1 1,0-1-1,0 2 0,-1-1 0,1 1 1,10-1-1,-17 2-23,1 1 0,-1-1-1,1 0 1,-1 1 0,0-1 0,1 1 0,-1-1-1,0 1 1,1-1 0,-1 1 0,0 0 0,0 0 0,1 0-1,-1 0 1,0 0 0,0 0 0,0 0 0,0 0-1,1 2 1,-2-2-1,1 0 0,0 0 0,-1 0 0,1 0 0,0 0 0,0 0 0,0 0 0,0 0 0,-1-1 0,1 1-1,0 0 1,0-1 0,0 1 0,0-1 0,1 1 0,-1-1 0,0 1 0,0-1 0,0 0 0,0 1 0,0-1 0,1 0 0,-1 0 0,0 0 0,0 0 0,0 0-1,0 0 1,3-1 0,2-1 17,1-1 0,-1 0-1,0-1 1,0 0 0,0 1-1,0-2 1,-1 1 0,1-1-1,-1 0 1,0 0-1,-1 0 1,7-10 0,-3 4 78,-1 0 0,0 0 1,-1-1-1,0 0 1,7-23-1,-14 37-43,-1 0-29,1 0 1,0 0-1,-1 0 1,1 1-1,0-1 1,0 0-1,1 1 1,-1-1 0,0 0-1,1 1 1,-1 2-1,1 3-24,0 0 0,-1 0-1,0-1 1,-1 1 0,1 0-1,-4 8 1,-3 15 2,6-24-4,1-1 0,1 0-1,-1 0 1,1 1 0,0-1-1,0 0 1,2 8 0,-2-13-15,0 0 0,0 0 0,1 0 0,-1 0 0,1 0 0,-1 0 0,1 0 0,-1 0-1,1 0 1,0 0 0,-1 0 0,1-1 0,0 1 0,0 0 0,-1 0 0,1-1 0,0 1 0,0-1 0,1 2 0,0-2-39,0 1 0,0-1-1,0 0 1,0 0 0,0 0 0,0 0 0,0 0-1,0 0 1,-1 0 0,1 0 0,0-1 0,0 1-1,0-1 1,3-1 0,3-2 59,-1 0 0,0 0 0,0-1-1,0 0 1,0 0 0,-1 0 0,0-1 0,0 0-1,0-1 1,-1 1 0,0-1 0,5-9 0,22-36-232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12643,'9'-40'2838,"-2"9"5331,-18 75-7424,-8 74 0,17-94-543,0-1 0,2 1 0,1-1 0,8 47 0,-9-67-203,0-1 0,1 1 1,0 0-1,0-1 0,-1 1 1,1-1-1,1 1 0,-1-1 1,0 0-1,1 1 0,-1-1 1,1 0-1,-1 0 0,1 0 1,0 0-1,0 0 1,0-1-1,0 1 0,4 2 1,-3-3-1,-1-1 1,0 1 0,1-1-1,-1 0 1,0 1 0,1-1-1,-1 0 1,0-1 0,1 1 0,-1 0-1,0-1 1,1 1 0,-1-1-1,0 1 1,0-1 0,1 0-1,-1 0 1,0 0 0,0-1-1,0 1 1,0 0 0,2-2 0,26-18-22,23-17-3378,-52 38 3333,0-1 0,-1 0 0,1 1 0,0-1 0,-1 0 0,1 1 0,-1-1 0,1 0 0,-1 0 0,0 0 0,1 0 0,-1 1 0,0-1 0,1 0 0,-1 0 0,0 0 0,0 0 0,0-1 0,2-13-844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14291,'0'33'1984,"0"3"-1207,-2 10-361,2 4 2176,0 1-1944,2-2-239,4-6-546,3-9-303,2-16 560,1-10-200,2-21-96,-1-14-56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 15435,'-2'1'94,"0"0"-1,0 0 0,0 0 1,1 0-1,-1 0 0,0 0 1,1 1-1,-1-1 0,1 1 1,-1-1-1,1 1 0,0-1 1,-1 1-1,1 0 0,0 0 1,0 0-1,0-1 0,1 1 1,-1 0-1,0 0 0,1 0 1,-1 0-1,1 1 0,0-1 1,-1 0-1,1 0 0,0 0 1,0 0-1,1 0 0,-1 0 1,1 3-1,0 1 67,-1 0 0,2 0 0,-1 0 0,1 0 0,0 0 1,0-1-1,0 1 0,1 0 0,6 8 0,2-1 192,0-1 0,1-1 0,1 0 0,15 11 0,-18-16-285,0 1 0,-1 1 0,0-1-1,0 2 1,-1-1 0,0 1 0,0 0 0,-1 1 0,10 17-1,-13-17 16,-1 0 0,1 0-1,-2 0 1,1 1-1,-2 0 1,2 16 0,-3-20 6,0 0 1,0-1-1,0 1 0,-1 0 1,0-1-1,0 1 1,-1-1-1,0 0 1,0 1-1,0-1 0,-6 10 1,7-15-57,1 1 0,-1-1 0,-1 1-1,1-1 1,0 0 0,0 1 0,0-1 0,-1 0 0,1 0 0,0 0 0,-1 0 0,1 0-1,-1 0 1,0 0 0,1 0 0,-1-1 0,0 1 0,-2 0 0,2-1-8,1 0 0,-1 0 1,1 0-1,-1 0 0,1-1 0,-1 1 1,1-1-1,-1 1 0,1-1 0,-1 1 1,1-1-1,0 0 0,-1 0 0,1 1 0,0-1 1,0 0-1,-2-1 0,-1-2 6,1-1 0,-1 1 1,1 0-1,-1-1 0,2 0 0,-1 0 0,0 0 0,1 0 0,0 0 0,-2-7 0,2 4-28,0 1 0,1-1-1,0 0 1,1 0 0,0 0-1,0 0 1,0 1 0,1-1-1,0 0 1,1 0 0,0 1-1,0-1 1,0 1 0,1-1-1,0 1 1,7-11 0,4-2 79,0 0 0,2 0 1,34-31-1,-28 28 254,31-38 1,-50 56-259,1 0 1,-1 0 0,0 0 0,-1 0 0,1 0-1,-1-1 1,0 1 0,-1-1 0,1 0-1,0-6 1,-2 9-44,0 1 1,0 0-1,0 0 0,0 0 0,0 0 1,-1-1-1,1 1 0,-1 0 0,0 0 1,1 0-1,-1 0 0,0 0 0,0 0 1,0 0-1,-1 0 0,1 0 0,0 1 1,-1-1-1,1 0 0,-1 1 0,1-1 1,-1 1-1,0 0 0,0-1 0,0 1 1,1 0-1,-1 0 0,0 0 0,-4-1 1,2 1-7,-1 0 1,0-1 0,0 1 0,0 1-1,0-1 1,0 1 0,0 0-1,0 0 1,0 0 0,1 1 0,-1 0-1,0 0 1,0 0 0,0 0-1,-5 3 1,4-1-253,0 0 0,0 0 1,0 0-1,0 1 0,1 0 0,-1 0 0,1 0 0,0 1 0,0-1 0,-6 10 1,10-14 179,0 1 0,1 0 1,-1 0-1,0 0 0,1 0 1,-1 0-1,1 0 0,-1 0 1,1 0-1,0 0 1,-1 0-1,1 0 0,0 0 1,0 0-1,-1 0 0,1 0 1,0 0-1,0 0 0,0 1 1,0-1-1,1 2 0,6 5-584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 12827,'2'-6'552,"0"-1"1,1 1 0,0 0-1,1 0 1,-1 0-1,1 0 1,0 1 0,0-1-1,1 1 1,0 0 0,0 0-1,0 1 1,0-1-1,1 1 1,10-5 0,-15 8-492,0 0 1,0 1-1,0-1 1,0 1-1,0-1 1,0 1-1,0 0 0,1-1 1,-1 1-1,0 0 1,0 0-1,0 0 1,1 0-1,-1 0 1,0 0-1,0 0 1,0 0-1,0 1 1,1-1-1,-1 0 1,0 1-1,0-1 1,0 1-1,0-1 1,0 1-1,0-1 1,0 1-1,0 0 1,0 0-1,0-1 1,0 1-1,0 0 0,-1 0 1,1 0-1,0 0 1,-1 0-1,1 0 1,0 0-1,-1 0 1,1 0-1,-1 0 1,0 1-1,1-1 1,-1 0-1,0 0 1,0 0-1,0 0 1,0 2-1,1 5 123,0 0 0,-1 0 0,-1 0 0,1 1-1,-4 12 1,-4 9 83,-1-1 0,-2 1 0,-1-2 0,-16 29-1,-21 49 66,46-100-317,1 0 1,0 1-1,0-1 1,1 1 0,0 0-1,0 0 1,1-1-1,-1 9 1,2-13-20,-1 0 0,0-1 0,0 1 0,1 0 0,-1-1-1,1 1 1,0-1 0,-1 1 0,1-1 0,0 1 0,0-1 0,0 0 0,0 1 0,0-1 0,0 0 0,0 0 0,1 0 0,-1 0 0,0 0 0,0 0 0,1 0 0,-1 0 0,1 0 0,-1 0 0,1-1 0,-1 1 0,1-1 0,0 1 0,-1-1 0,1 0 0,0 0 0,-1 1 0,1-1 0,0 0 0,-1 0 0,1-1 0,1 1 0,7-2-373,-1 0 0,0 0 0,0-1 0,0 0 0,0 0 0,0-1 0,-1 0 0,0-1 0,0 0 0,12-9 0,4-2-192,0 2-331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18956,'5'14'1656,"1"3"-1368,-3 8-152,3 2 617,-1 6-857,4 3-304,0-3 992,1-1-648,-5-7-40,0-8-48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18260,'4'-3'353,"0"-1"0,0 0 0,-1 0 1,1-1-1,-1 1 0,3-6 0,11-13 689,-1 3-659,2 2-1,0 0 1,1 2-1,1 0 1,27-17-1,-46 32-375,0 0 1,0 0-1,1 1 0,-1-1 0,0 0 1,1 1-1,-1-1 0,1 1 0,-1 0 1,1-1-1,-1 1 0,1 0 0,-1 0 1,1 0-1,-1 0 0,1 0 0,-1 0 1,0 0-1,3 1 0,-3 0 0,0 0 0,0-1 0,0 1 0,1 0 0,-1 0 0,-1 0 0,1 0-1,0 0 1,0 0 0,0 0 0,0 0 0,-1 0 0,1 1 0,0-1 0,-1 0 0,1 0 0,-1 2 0,3 7 35,-2 0 1,1 0-1,-2 0 1,0 17-1,0-15 6,-4 139 424,1-92-481,2 0 0,7 63 0,0-100-989,-3-13 40,-9-17 355,-3-5-13</inkml:trace>
  <inkml:trace contextRef="#ctx0" brushRef="#br0" timeOffset="1">65 338 18812,'-1'2'1832,"2"3"-1119,11 3-305,6-3 896,2 1-312,10-5-376,3-1-208,-1-1-616,1-5-400,-3-4 520,-1 5-96,-6 2-120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16139,'8'-15'844,"0"0"0,1 0 0,1 1 0,0 0 0,23-24 0,-28 33-578,0 0 0,1 0-1,-1 1 1,1 0 0,0 0 0,0 0 0,0 1-1,0 0 1,1 0 0,-1 0 0,1 1 0,0 0-1,0 0 1,0 1 0,0 0 0,14-1 0,-19 2-214,0 1 0,1-1 0,-1 0 0,0 1 0,0-1 0,0 1 0,1 0 0,-1 0 1,0-1-1,0 1 0,0 1 0,0-1 0,0 0 0,-1 0 0,1 1 0,0-1 1,-1 1-1,1 0 0,0-1 0,1 4 0,-1-1 0,0 0 0,0 1-1,0-1 1,-1 0 0,1 1 0,-1-1-1,0 1 1,0 0 0,-1 7 0,1 6 31,-2 0 0,-1 0 0,0 0 1,-5 19-1,-9 19 166,-26 67 0,-14 46 85,54-164-320,1 0 0,0 1 0,0-1 1,1 1-1,0-1 0,0 1 0,0-1 0,1 8 0,0-11-13,-1 0 1,1-1-1,0 1 0,-1 0 0,1-1 0,0 1 0,0-1 1,0 1-1,0-1 0,0 0 0,1 1 0,-1-1 1,0 0-1,1 0 0,-1 0 0,0 0 0,1 0 0,0 0 1,-1 0-1,1 0 0,-1 0 0,1-1 0,0 1 1,0-1-1,-1 0 0,1 1 0,0-1 0,2 0 0,7 1-41,0-1-1,-1 0 0,1 0 1,0-2-1,0 1 0,-1-1 0,15-5 1,70-30-2190,-48 17-88,-25 13 1565,-2 3-247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3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23 750 13187,'-3'3'359,"-16"20"2282,19-23-2589,0 0 0,0 1 0,0-1-1,0 0 1,0 1 0,0-1-1,-1 1 1,1-1 0,0 0 0,0 1-1,0-1 1,0 0 0,0 1-1,0-1 1,0 0 0,1 1 0,-1-1-1,0 1 1,0-1 0,0 0 0,0 1-1,0-1 1,0 0 0,1 1-1,-1-1 1,0 1 0,1-1 57,0 1 0,0-1 0,0 1-1,0-1 1,0 1 0,0-1 0,0 0 0,0 1 0,0-1 0,0 0 0,0 0 0,0 0 0,0 0 0,2 0-1,37-1 699,0-3 0,0-1 0,0-2 0,43-13 0,-51 12-517,1057-301 903,-729 182-935,153-51 84,-402 143-198,0 4 1,197-27-1,-291 56-112,-4 0 13,0 0 0,1 1-1,-1 1 1,0 0 0,1 1 0,23 4 0,-36-5-48,-1 0 1,0 0 0,0 0-1,0 0 1,1 0 0,-1 0-1,0 0 1,0 0 0,0 1 0,1-1-1,-1 0 1,0 0 0,0 0-1,0 0 1,1 0 0,-1 0 0,0 0-1,0 0 1,0 1 0,0-1-1,0 0 1,1 0 0,-1 0-1,0 0 1,0 0 0,0 1 0,0-1-1,0 0 1,0 0 0,0 0-1,0 1 1,0-1 0,0 0-1,1 0 1,-1 0 0,0 1 0,0-1-1,0 0 1,0 0 0,0 0-1,0 1 1,-1-1 0,1 0-1,-9 7-484,-17 3 371,-23-4-5,17-6-114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17948,'-8'-16'2172,"8"16"-2144,0 0 1,0 0-1,0 0 0,0 0 0,-1 0 0,1 0 0,0 0 0,0 0 0,0 0 0,0 0 0,0 0 0,0 0 0,0 0 1,-1 0-1,1 0 0,0 0 0,0 0 0,0 1 0,0-1 0,0 0 0,0 0 0,0 0 0,0 0 0,0 0 0,0 0 1,-1 0-1,1 0 0,0 0 0,0 0 0,0 1 0,0-1 0,0 0 0,0 0 0,0 0 0,0 0 0,0 0 0,0 0 1,0 0-1,0 0 0,0 1 0,0-1 0,0 0 0,0 0 0,0 0 0,0 0 0,0 0 0,0 0 0,0 0 0,0 1 1,0-1-1,0 0 0,0 0 0,0 0 0,0 0 0,0 0 0,1 0 0,-1 0 0,0 0 0,0 1 0,5 33 1611,-5-33-1621,2 9 139,0-1 0,0 0 0,1 0 1,6 14-1,-8-21-151,0-1 1,-1 1-1,1-1 0,0 1 1,0-1-1,0 1 1,0-1-1,0 0 1,1 0-1,-1 1 0,0-1 1,1 0-1,-1 0 1,0 0-1,1-1 1,-1 1-1,1 0 1,-1 0-1,1-1 0,0 1 1,-1-1-1,1 0 1,0 1-1,-1-1 1,1 0-1,0 0 0,-1 0 1,1 0-1,0 0 1,0 0-1,-1-1 1,1 1-1,2-1 1,12-4-17,0 0 0,1 1 1,0 1-1,0 0 1,18 0-1,-31 3 14,0 0 0,0 0 0,0 1 0,0-1 0,0 1 1,0 0-1,0 0 0,-1 0 0,1 0 0,0 1 0,-1 0 0,1-1 0,-1 1 0,0 0 0,1 1 1,-1-1-1,0 1 0,0-1 0,-1 1 0,1 0 0,0 0 0,-1 0 0,0 0 0,0 1 1,0-1-1,0 1 0,0-1 0,1 6 0,-2-5 44,1 0 0,-1 1 0,0-1 0,-1 0 0,1 1 0,-1-1 1,0 1-1,0-1 0,0 0 0,-1 1 0,1-1 0,-1 0 0,0 1 0,0-1 0,-1 0 0,1 0 0,-1 0 0,0 0 1,0 0-1,-3 4 0,0-2 66,0 0-1,0 0 1,0-1 0,-1 1 0,0-1 0,0-1-1,0 1 1,-1-1 0,1 0 0,-1 0 0,-9 3 0,7-4-99,1 0 0,0-1 0,-1 1 1,1-2-1,-1 1 0,0-1 1,0-1-1,1 1 0,-19-3 1,22 1-162,1 1 0,-1-2-1,0 1 1,0 0 0,0-1 0,1 0 0,-1 0 0,1 0 0,0-1 0,-1 1 0,1-1 0,0 0 0,0 0 0,1-1 0,-1 1 0,1-1 0,-6-7 0,-4-16-400,4-5-179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18692,'9'-6'1888,"1"3"-1175,2 3-297,6 0 920,2 0-344,7-3-360,5-1-208,5-6-576,-1-3-272,7-7-712,-1-3 2056,-2-2-1056,1 0-88,-3-1-96</inkml:trace>
  <inkml:trace contextRef="#ctx0" brushRef="#br0" timeOffset="1">476 63 18764,'0'0'63,"0"1"-1,0-1 1,1 0 0,-1 1-1,0-1 1,0 1-1,0-1 1,0 1 0,0-1-1,1 1 1,-1-1 0,0 0-1,0 1 1,1-1 0,-1 0-1,0 1 1,1-1-1,-1 0 1,0 1 0,1-1-1,-1 0 1,1 1 0,-1-1-1,1 0 1,-1 0 0,0 0-1,1 1 1,0-1-1,15-3 831,18-17-259,-29 17-464,10-8 62,22-15 68,-35 25-288,0 0 0,1 0 0,-1 0 1,0 0-1,0 0 0,0 0 1,1 0-1,-1 1 0,0-1 0,0 1 1,1 0-1,-1 0 0,1 0 1,2 0-1,-4 0-6,0 1 0,0-1 1,0 1-1,-1-1 0,1 1 0,0 0 1,0-1-1,0 1 0,0 0 1,-1-1-1,1 1 0,0 0 0,-1 0 1,1 0-1,-1 0 0,1 0 0,-1 0 1,1 0-1,-1 0 0,0 0 0,1 0 1,-1 1-1,4 27 148,-4-23-112,5 326 1662,-7-192-1766,2-134-90,0 18-755,-2-18 193,-2-11-199,-1-12 301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14995,'1'22'3174,"0"-18"-2795,-1 0-1,0 0 1,0 0-1,0 1 1,0-1-1,-1 0 1,1 0-1,-1 0 1,-3 7-1,-5 12 33,5-14-328,0 0 0,1 0-1,0 0 1,-2 11-1,5-19-85,0 1 0,0-1-1,0 0 1,0 0 0,0 0 0,1 0-1,-1 0 1,0 0 0,1 0 0,-1 0-1,1 0 1,-1 0 0,1 0-1,-1-1 1,1 1 0,0 0 0,-1 0-1,1 0 1,0-1 0,0 1 0,-1 0-1,1-1 1,0 1 0,0 0-1,0-1 1,0 1 0,0-1 0,0 0-1,0 1 1,0-1 0,0 0 0,0 0-1,0 1 1,2-1 0,41 4-188,-37-4 164,0 0 2,41 4-141,-46-4 162,-1 0 0,0 1 0,1-1 0,-1 0 0,1 1 0,-1-1 0,0 0 0,1 1 0,-1 0 0,0-1 0,0 1 0,1 0 0,-1 0 0,0-1 0,0 1 0,0 0 0,0 0 0,0 0 0,0 1 0,0-1 0,0 0 0,-1 0 0,1 0 0,0 1 0,-1-1 0,1 0 0,0 3 0,-1-3 9,0 1-1,0-1 0,-1 0 0,1 1 0,0-1 0,-1 1 1,1-1-1,-1 0 0,0 1 0,1-1 0,-1 0 0,0 0 0,0 0 1,0 1-1,0-1 0,0 0 0,0 0 0,-2 1 0,-24 17 128,23-17-103,-5 4-5,1-1 0,-1 0 0,0-1 0,0 0 0,-1 0 0,1-1 0,-1 0 0,-15 2 0,25-5-45,-1 0-1,1 0 0,-1 0 0,1 0 0,-1 0 0,1 0 0,0 0 1,-1 0-1,1 0 0,-1 0 0,1 0 0,-1-1 0,1 1 0,0 0 1,-1 0-1,1 0 0,-1 0 0,1-1 0,0 1 0,-1 0 0,1-1 0,0 1 1,-1 0-1,1-1 0,0 1 0,-1 0 0,1-1 0,0 1 0,0 0 1,-1-1-1,1 1 0,0-1 0,0 1 0,0 0 0,0-1 0,0 1 1,0-1-1,-1 1 0,1-1 0,0 1 0,0-1 0,0 1 0,0 0 0,0-1 1,1 1-1,-1-1 0,0 1 0,0-1 0,0 1 0,0 0 0,0-1 1,1 1-1,-1-1 0,0 1 0,0 0 0,1-1 0,-1 1 0,1-1 1,16-26-438,-16 26 446,17-23-421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17204,'3'14'1704,"4"-1"-1288,1-3-208,5-1 1112,5-6-1144,4-3-288,7-5-600,4-6-216,-3-8 688,-1 1-184,-2-12-168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17884,'5'-4'379,"0"1"1,0-1 0,0 1-1,1 0 1,0 0 0,-1 1-1,1 0 1,0 0 0,0 0-1,0 1 1,0-1 0,8 1-1,-10 1-259,0 0-1,0 0 1,0 1-1,0 0 0,1 0 1,-2 0-1,1 0 0,0 0 1,0 1-1,0 0 0,0-1 1,-1 1-1,1 1 1,-1-1-1,0 1 0,0-1 1,0 1-1,0 0 0,5 5 1,-3 0-66,1 1 0,-1-1 1,-1 1-1,1 0 0,-1 0 0,-1 0 1,0 1-1,0-1 0,-1 1 1,0 0-1,-1 0 0,1 14 0,-2 13 183,-8 72 0,7-97-187,-6 41 121,-4 56 157,11-107-337,-1 0 1,1 0-1,0 0 1,0 0-1,0 0 1,1 0-1,-1 0 0,0 0 1,1 0-1,-1 0 1,1-1-1,0 1 0,-1 0 1,1 0-1,0 0 1,0-1-1,0 1 0,0 0 1,1-1-1,-1 1 1,0-1-1,1 1 0,-1-1 1,1 0-1,-1 0 1,4 2-1,-3-2-112,1-1 0,0 1 0,0-1 0,0 1 0,0-1 0,0 0 0,0 0 0,0 0 0,0-1 0,0 1 0,0-1-1,-1 1 1,1-1 0,0 0 0,0 0 0,5-3 0,-3 1 9,1 0 1,-1 0-1,1 0 0,-1-1 0,0 0 0,-1 0 0,10-9 0,12-24-489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21925,'0'-3'132,"0"1"0,1-1 0,-1 1 0,1 0 1,0-1-1,-1 1 0,1 0 0,0 0 0,0 0 1,1 0-1,-1 0 0,0 0 0,1 0 0,-1 0 1,1 0-1,3-3 0,-2 3-95,0 0-1,1 1 1,-1-1 0,1 1 0,-1-1-1,1 1 1,-1 0 0,1 0-1,0 1 1,4-1 0,13 0-16,1 1 0,-1 1 0,0 1 0,0 1 0,0 0 0,24 9 0,41 5-227,-80-16 116,1-1 0,0 0-1,0 0 1,-1-1 0,12-1-1,7-2-1024,-25 4 1035,1 0 0,-1-1 0,1 1 0,-1 0 0,0 0 0,1 0 0,-1 0 0,1 0 0,-1 0 0,1 0 0,-1 0 0,1 0 1,-1 0-1,1 0 0,-1 1 0,1-1 0,-1 0 0,1 0 0,-1 0 0,1 0 0,-1 1 0,0-1 0,1 0 0,-1 1 0,1-1 1,-1 0-1,0 1 0,1-1 0,-1 0 0,0 1 0,0-1 0,1 1 0,-1-1 0,0 0 0,0 1 0,1-1 0,-1 1 0,0-1 0,0 1 1,0-1-1,0 1 0,0-1 0,0 1 0,0-1 0,0 1 0,0-1 0,0 1 0,0-1 0,0 1 0,0 0 0,-11 24-2046,1-10 1240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20212,'28'-14'2368,"-21"9"-1766,1 2-1,-1-1 0,1 1 1,10-4-1,-14 7-534,-1-1-1,0 1 0,1 0 1,-1-1-1,0 1 1,1 1-1,-1-1 0,0 0 1,1 1-1,-1 0 0,0 0 1,0 0-1,0 0 1,5 3-1,-6-3-145,1 0 0,-1 0 0,0 0 0,0 0 0,1 0 0,-1 0 0,0 0 0,1-1 0,-1 1 0,1-1 0,-1 0 0,0 0 0,1 0 0,-1 0 0,1 0 0,-1 0 0,1-1 0,-1 1 0,1-1 0,-1 0 0,0 1 0,0-1 0,1 0 0,-1 0 0,0-1 0,0 1 0,0 0 0,0-1 0,0 1 0,0-1 0,0 0 0,-1 0 0,1 0 0,1-2 0,39-52-2030,-31 39 1485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73 16428,'-3'-2'228,"-7"-2"452,-1-1 0,0 1 0,0 1 0,-15-3 0,24 6-577,-1-1 0,0 1 1,1 0-1,-1 0 0,0 0 1,0 0-1,1 1 0,-1-1 1,0 1-1,1-1 0,-1 1 1,0 0-1,1 0 0,-1 0 1,1 1-1,-1-1 0,1 1 1,0-1-1,0 1 0,0 0 0,0-1 1,0 1-1,-3 4 0,0 1-5,1 0 0,1 1 0,-1-1 0,1 1-1,1 0 1,-1 0 0,1 0 0,1 0 0,-1 0-1,1 1 1,1-1 0,0 0 0,0 1 0,2 11-1,1 4-31,1-1 0,1 1 0,14 39 1,-13-46-46,0 0 1,2-1 0,15 26 0,-21-38-19,1-1 0,0 1 1,0-1-1,0 0 0,0 1 0,0-1 0,1-1 0,-1 1 1,5 2-1,-6-4-1,0 0-1,0 0 1,0-1 0,0 1 0,0-1 0,0 1 0,0-1-1,1 0 1,-1 1 0,0-1 0,0 0 0,0-1 0,0 1 0,0 0-1,1 0 1,-1-1 0,0 0 0,0 1 0,3-3 0,0 1 10,-1-1 0,0 1 0,0-1 0,0-1 1,0 1-1,0 0 0,-1-1 0,1 0 1,-1 0-1,5-8 0,1-4 53,12-27 1,-17 36-46,7-19 94,0-1 1,-1 1 0,-2-2-1,-1 1 1,-1-1-1,-2 0 1,0 0-1,-1-37 1,-3 56-51,-1 1 1,0-1-1,-4-12 1,5 19-50,-1 1 1,0-1-1,1 0 0,-1 0 0,0 1 1,0-1-1,0 0 0,0 1 1,0-1-1,-2-1 0,3 3-9,-1 0-1,1-1 1,-1 1-1,1 0 1,-1-1-1,0 1 1,1 0-1,-1 0 1,1-1-1,-1 1 0,0 0 1,1 0-1,-1 0 1,0 0-1,1 0 1,-1 0-1,1 0 1,-1 0-1,0 0 1,1 0-1,-1 0 1,0 0-1,1 1 1,-1-1-1,1 0 1,-1 0-1,0 1 1,0 0-1,-1 0-16,0 1 0,1-1-1,-1 1 1,0 0 0,1 0-1,0 0 1,-1 0 0,1 0-1,0 0 1,0 0 0,0 1 0,0-1-1,1 0 1,-1 1 0,0-1-1,1 0 1,0 1 0,-1 2-1,1 45-1033,0-43 879,1 1 0,0 0 0,1-1 0,-1 0 0,2 1-1,-1-1 1,1 0 0,0 0 0,0 0 0,5 6 0,8 2-410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15907,'14'34'1913,"0"1"-1257,-2 6-320,2-1 1272,3-2-1008,5-4-319,-1-11-786,1-7 1994,-6-19-1481,-5-12 16,-2-26 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18108,'-3'12'341,"0"-1"0,0 0 1,1 1-1,1-1 0,0 1 0,0 0 1,1 0-1,1-1 0,3 23 0,-3-30-309,0 1-1,0-1 1,0 0-1,1 0 1,-1 1-1,1-1 1,0-1-1,1 1 1,-1 0 0,0 0-1,1-1 1,0 1-1,0-1 1,0 0-1,0 0 1,0 0-1,1 0 1,0-1-1,-1 0 1,1 1-1,0-1 1,0 0-1,0-1 1,0 1-1,0-1 1,1 0-1,-1 0 1,8 1-1,44-1 60,-39-1-49,34 3 1,-45-2-33,0 0 1,0 1-1,0 0 1,0 0-1,0 0 0,0 1 1,0 0-1,-1 0 1,6 4-1,-2 0-2,-1 1 0,0 0-1,0 0 1,-1 1 0,0 0 0,0 0 0,-1 0-1,0 1 1,-1 0 0,0 0 0,-1 1-1,0-1 1,4 16 0,-4-6 67,0 0 0,-1 0 0,0 0 0,-2 1 0,-1-1 0,-3 32 0,2-43-19,0-1 1,-1 1 0,0-1-1,-1 1 1,0-1 0,0 0-1,-1 0 1,0-1 0,-7 12-1,9-17-38,1 0-1,0-1 1,-1 1-1,0-1 1,1 1-1,-1-1 0,0 1 1,0-1-1,0 0 1,0 0-1,0 0 1,0 0-1,0 0 1,0 0-1,0 0 0,-4 0 1,3-1-12,1 0-1,-1-1 1,0 1 0,1-1 0,-1 1 0,1-1 0,-1 0-1,1 0 1,0 0 0,-1 0 0,1 0 0,0-1-1,0 1 1,0-1 0,0 1 0,0-1 0,0 0-1,-2-2 1,-4-5-16,0-1-1,1 0 1,0 0-1,1-1 1,0 0-1,0 0 1,1 0-1,1-1 1,0 1-1,0-1 1,1 0-1,-2-22 1,3 14 0,0 0 1,2 0-1,0 0 1,2 0-1,0 0 1,1 0 0,7-23-1,2 7 22,2 1 0,24-45-1,-23 53 51,-2-1 0,0 0 0,-2-1-1,10-44 1,-20 68-7,0 0 0,0 0 0,-1-1 0,0 1-1,0 0 1,0-1 0,-1 1 0,-1-8 0,2 11-23,-1 0 0,0 0 0,0 0 0,0 0 0,0 0 0,0 0 0,-1 0 0,1 0 0,0 0 0,-1 1 1,1-1-1,-1 1 0,0-1 0,1 1 0,-1-1 0,0 1 0,0 0 0,0 0 0,0 0 0,0 0 0,0 0 0,-4 0 0,-3-1 49,0 0 0,0 1 0,0 0 0,0 1 0,-1 0 0,1 1 0,0 0 0,0 0 0,0 1 0,0 0-1,0 0 1,-9 4 0,7-1-99,-1 0 0,1 0-1,0 1 1,0 0 0,1 1-1,0 0 1,0 1-1,-13 13 1,22-20-64,-1 1 0,1-1 0,0 1 0,0-1 0,-1 1 0,1-1 0,0 1 0,1 0 0,-1 0 0,0-1 0,0 1 0,1 0 1,-1 0-1,1 0 0,0 0 0,-1-1 0,1 1 0,0 0 0,0 0 0,0 0 0,1 0 0,-1 2 0,1-1-34,0-1-1,1 1 1,-1-1 0,0 0 0,1 0 0,-1 1-1,1-1 1,0 0 0,0 0 0,-1 0-1,1-1 1,1 1 0,-1 0 0,0-1 0,0 0-1,4 2 1,21 10-645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6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15427,'1'10'5734,"4"26"-3460,2 8-1440,15 95 490,-17-117-1218,0 0 0,2 0 1,1 0-1,11 21 0,-17-38-95,1 0 0,0 0 0,0 0 0,0-1 0,0 1 0,1-1 0,0 0 0,0 0 0,0 0-1,0-1 1,0 1 0,1-1 0,0 0 0,-1-1 0,1 1 0,10 3 0,-9-5-77,-1 0 0,0 0 0,0-1 0,0 0 1,0 0-1,0 0 0,0-1 0,1 1 0,-1-1 0,0 0 1,0-1-1,0 1 0,-1-1 0,1 0 0,0 0 0,-1-1 0,1 1 1,3-4-1,-1 1-50,-1 0 1,0 0-1,0-1 1,0 1 0,-1-1-1,0-1 1,0 1-1,0-1 1,-1 0 0,0 0-1,0 0 1,-1 0-1,0-1 1,3-10 0,-1-15-456</inkml:trace>
  <inkml:trace contextRef="#ctx0" brushRef="#br0" timeOffset="1">309 229 17876,'1'39'2072,"4"4"-1400,-4 4-304,6 5 1225,5-3-793,2-5-424,2-9 224,1-11-488,6-13-64,-3-6-16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188 126 14931,'0'-2'211,"-1"0"1,1-1-1,-1 1 0,0 0 1,0 0-1,0 0 0,0 0 0,0 0 1,0 0-1,0 0 0,-1 0 0,1 0 1,-1 0-1,1 1 0,-1-1 0,0 1 1,1-1-1,-1 1 0,0-1 0,0 1 1,0 0-1,0 0 0,-1 0 1,-3-1-1,3 2-45,0-1-1,0 1 1,0 0 0,0 0 0,0 0 0,0 0-1,0 1 1,0-1 0,1 1 0,-1 0 0,0-1 0,0 1-1,0 1 1,1-1 0,-1 0 0,0 1 0,1-1-1,-1 1 1,-3 3 0,-2 4-25,0-1 1,1 1-1,0 0 0,0 1 1,1 0-1,0 0 0,1 0 1,0 1-1,0 0 0,1-1 1,1 2-1,0-1 0,-2 13 0,1 6-84,0 0-1,2 0 0,3 57 0,1-57-35,12 55-1,-11-74-20,0 0-1,0 1 1,2-1-1,-1 0 1,1-1-1,1 1 1,12 16 0,-16-24-3,1 0 0,-1 0 0,1 0 0,-1 0 0,1-1 0,0 0 1,0 1-1,0-1 0,0 0 0,1-1 0,-1 1 0,0 0 0,1-1 1,-1 0-1,1 0 0,0 0 0,-1 0 0,7 0 0,-5-1 3,0 0-1,1-1 0,-1 0 0,0 0 1,0 0-1,1-1 0,-1 0 0,0 0 1,0 0-1,-1 0 0,8-5 0,3-4 33,-2 1-1,1-2 1,-2 0-1,1 0 1,-2-1-1,20-29 1,-17 21 73,-2 0 0,0-1 0,-2-1 0,0 1 0,-2-2 0,-1 1 0,0-1 0,-2 0 0,4-40-1,-8 49-18,-1 1-1,0 0 0,-1 0 0,-1 0 0,0 0 0,-1 0 0,-9-26 0,8 30-33,-1 1 0,0-1 1,0 1-1,-1 0 0,0 0 1,-1 0-1,0 1 0,0 0 1,-1 0-1,0 1 0,-11-9 1,12 12-49,1 0 0,-1 0-1,0 1 1,0-1 0,0 1 0,0 1 0,-1 0 0,1 0 0,-1 0 0,1 1 0,-11-1 0,15 2-72,0 0 0,0 0 0,0 0 0,0 0 0,0 1 0,0-1 0,0 1 0,1 0 0,-1 0 0,0 0 0,0 0 0,1 1 1,-1-1-1,1 1 0,-1-1 0,1 1 0,0 0 0,-1 0 0,1 0 0,0 0 0,0 0 0,1 1 0,-1-1 0,0 0 0,1 1 0,-1 0 0,1-1 0,0 1 0,0 0 0,0-1 0,0 1 1,0 4-1,-1 3-211,0-1 0,1 1 0,1 0 1,0 0-1,0 0 0,1 0 0,0 0 1,3 12-1,7 12-521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20132,'5'36'1657,"4"7"-1273,-3 1-144,4 2 584,1-4-328,-1-9-728,2-3-368,-5-11 544,-1-8-184,-2-14-72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15723,'-21'9'1455,"0"1"0,-34 22-1,44-25-1163,1 0 0,0 1 0,1 1 0,0-1 0,0 2 0,-11 14-1,18-22-282,1-1 0,0 1-1,0-1 1,0 1-1,0-1 1,0 1-1,0 0 1,0-1 0,0 1-1,1 0 1,-1 0-1,1 0 1,-1 0-1,1-1 1,0 1 0,0 0-1,0 0 1,0 0-1,0 0 1,0 0-1,0 0 1,1-1 0,-1 1-1,1 0 1,-1 0-1,1 0 1,0-1-1,-1 1 1,3 3 0,0-3-16,-1 0 0,1 0 0,0 0 0,0 0 0,0 0 0,0-1 0,0 1 0,0-1 0,0 0 0,0 0 0,0 0 0,1 0 0,-1-1 0,0 1 0,7-1 0,42-1-42,-40 0 56,0 0-1,0 1 1,1 1 0,-1 0-1,0 0 1,24 7 0,-35-8-5,1 1 0,-1-1 0,0 1 1,1 0-1,-1-1 0,1 1 0,-1 0 0,0 0 0,0 0 1,1 0-1,-1 0 0,0 0 0,0 0 0,0 0 1,0 1-1,0-1 0,-1 0 0,1 1 0,0-1 1,0 0-1,-1 1 0,1-1 0,0 2 0,-1 0 6,0-1 0,-1 0 0,1 0-1,0 0 1,-1 0 0,1 0 0,-1 0-1,1 1 1,-1-1 0,0 0-1,0-1 1,0 1 0,0 0 0,-2 3-1,-4 3 49,-1 1 0,1-1-1,-1-1 1,0 0 0,-11 7-1,8-6-20,0-1 1,-22 10-1,33-16-53,0-1 1,0 0 0,0 0-1,-1 0 1,1 0 0,0 0-1,0 0 1,0 0-1,-1 0 1,1 0 0,0 0-1,0 0 1,0 0-1,-1 0 1,1 0 0,0 0-1,0 0 1,0 0-1,-1 0 1,1 0 0,0 0-1,0 0 1,0 0-1,-1 0 1,1 0 0,0 0-1,0 0 1,0 0-1,0-1 1,-1 1 0,1 0-1,0 0 1,0 0-1,0 0 1,0 0 0,0-1-1,-1 1 1,1 0-1,0 0 1,0 0 0,0-1-1,0 1 1,0 0 0,0 0-1,0 0 1,0-1-1,0 1 1,0 0 0,0 0-1,0 0 1,0-1-1,0 1 1,0 0 0,0 0-1,0 0 1,0-1-1,0 1 1,0 0 0,0 0-1,0 0 1,0-1-1,0 1 1,1 0 0,-1 0-1,0 0 1,0 0-1,0-1 1,0 1 0,6-14-116,8-11-165,6-8-112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66 19244,'-4'-5'245,"-1"-1"0,1 1 0,-1 0 0,0 1 0,0-1 0,0 1 0,-1 0 0,0 0 0,1 1 0,-1 0 0,0 0 0,-1 0 0,1 0 0,-1 1 0,1 0 0,-1 1 0,1 0 0,-1 0 0,0 0 0,0 0 0,0 1 0,1 1 0,-1-1 0,0 1 0,0 0 0,1 0 0,-1 1 0,1 0 0,-9 3 0,8-1-189,1 0 1,-1 0 0,1 0 0,0 1-1,1 0 1,-1 0 0,1 0 0,0 1-1,0-1 1,1 1 0,-1 1 0,1-1-1,1 1 1,-1-1 0,-3 11 0,4-8-65,0-1 1,1 1 0,0-1 0,0 1-1,1 0 1,0 0 0,1 0 0,0 0-1,0-1 1,1 1 0,0 0-1,4 16 1,-4-22-6,0-1 0,-1 1 0,1-1 0,0 0-1,1 1 1,-1-1 0,0 0 0,1 1 0,-1-1 0,1 0 0,-1 0 0,1 0-1,0-1 1,0 1 0,0 0 0,0-1 0,0 1 0,1-1 0,-1 1-1,0-1 1,1 0 0,3 1 0,-3-1-9,1-1 0,-1 0-1,1 0 1,-1 0 0,1 0 0,-1 0-1,1-1 1,-1 1 0,0-1 0,1 0-1,-1 0 1,0 0 0,1-1 0,-1 1 0,0-1-1,5-3 1,3-4-61,-1 0 0,0 0 1,0-1-1,-1 0 0,-1-1 0,0 0 0,0 0 0,-1-1 1,6-13-1,-4 13-14,-1 12-21,-7 1 109,1 1-1,-1-1 1,0 1 0,1 0-1,-1 0 1,0-1-1,0 1 1,-1 0-1,1 0 1,1 3-1,22 54 36,3-1 0,2-1-1,3-2 1,2-1 0,53 65 0,-74-103 16,41 57 212,-49-66-125,-1 0 0,0 1 0,0-1 0,0 1 0,-1 0 0,-1 0 0,1 0 0,1 10 0,-4-16-70,0 0-1,0 0 0,0 0 1,0-1-1,0 1 0,-1 0 1,1 0-1,0-1 0,-1 1 1,1 0-1,-1 0 0,0-1 1,1 1-1,-1-1 0,0 1 1,0-1-1,0 1 0,0-1 1,0 1-1,-3 1 0,1 0 35,0-1 0,0 0 1,-1 0-1,1 0 0,-1-1 0,1 1 0,-1-1 0,1 0 0,-7 1 0,-4 1 121,-1-2 0,1 0 0,-1-1 0,-15-1 1,-72-9 344,88 8-735,1-1-1,-1 0 0,1-1 1,0-1-1,-17-7 0,29 12 99,1-1 0,-1 1 0,1 0 0,0-1 0,-1 1 0,1 0 1,-1-1-1,1 1 0,0-1 0,-1 1 0,1 0 0,0-1 0,0 1 0,-1-1 0,1 1 0,0-1 0,0 1 0,-1-1 0,1 1 0,0-1 0,0 1 0,0-1 0,0 1 0,0-1 0,0 0 0,0 1 0,0-1 0,0 1 0,0-1 0,0 1 0,1-1 0,-1 1 0,0-1 0,0 1 0,0-1 0,1 1 0,-1-1 0,0 1 0,0-1 0,1 1 0,-1 0 0,0-1 0,1 1 0,-1-1 0,1 0 0,25-22-1855,-18 16 1616,15-13-767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0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15667,'0'-30'7906,"1"28"-7617,-1 0 0,1 0-1,0-1 1,-1 2 0,1-1-1,0 0 1,0 0 0,0 0-1,2-2 1,-1 2-208,0 0-1,1 0 1,-1 0-1,1 0 1,-1 0-1,1 1 1,0-1-1,-1 1 1,1 0-1,0 0 1,0 0-1,0 0 1,0 0 0,0 1-1,5-1 1,1 0-62,0 0 0,-1 0 1,1 1-1,0 1 0,0-1 1,-1 1-1,1 1 1,0-1-1,-1 1 0,1 1 1,-1 0-1,0 0 1,0 1-1,0-1 0,-1 2 1,1-1-1,-1 1 0,0 0 1,0 1-1,0 0 1,-1 0-1,0 0 0,0 1 1,-1 0-1,0 0 0,0 0 1,0 1-1,-1-1 1,0 1-1,-1 0 0,4 12 1,-3-2 13,-1 0 1,-1 0-1,-1 0 1,0 1-1,-1-1 1,-1 1-1,-5 27 0,-36 128 288,33-143-245,6-19-49,-19 76 152,20-77-156,1 0 0,0 0-1,0 0 1,1 0 0,1 0 0,1 11-1,-1-19-19,-1-1 0,0 0-1,0 0 1,1 0 0,0 0-1,-1 0 1,1 0 0,0 0 0,0 0-1,0 0 1,0 0 0,0 0-1,0 0 1,1 0 0,-1-1-1,1 1 1,-1-1 0,1 1-1,0-1 1,-1 1 0,1-1 0,0 0-1,0 0 1,0 0 0,0 0-1,0 0 1,0-1 0,0 1-1,0 0 1,0-1 0,1 0-1,-1 1 1,0-1 0,0 0 0,0 0-1,3 0 1,2-2 1,0 1 0,0-1 0,0 0 0,0 0 0,-1-1-1,1 0 1,-1 0 0,0-1 0,0 0 0,7-4 0,14-15-398,-1-1 0,-1-1 0,25-34-1,-3 4-347,-26 32 318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3405 9146,'-30'-73'723,"3"0"-1,4-2 1,2-1-1,4-1 1,3-1 0,-6-144-1,22-175 177,4 135-552,4-234 285,37 2-170,24 135-217,-50 285-191,3 2 0,61-127 1,-67 162-9,57-103 145,-61 117-140,1 1-1,0 1 1,36-37 0,-42 50-34,-1 0 0,1 1 0,0 1 0,1-1 0,-1 1 0,1 1 0,1 0 0,-1 0 0,1 1 0,0 1 0,0-1 0,0 2-1,0 0 1,0 0 0,0 1 0,1 0 0,-1 1 0,0 0 0,1 1 0,-1 0 0,0 1 0,1 0 0,-1 1 0,0 0 0,-1 1 0,1 0 0,-1 1 0,1 0 0,11 8 0,8 7 24,-2 2 0,0 1 0,-2 1 0,40 46 0,-63-67-43,-3-2-19,1 0 0,0 0 0,0 0 0,-1 0 1,1 0-1,0 0 0,0 0 0,0-1 0,0 1 0,0 0 1,0 0-1,0-1 0,0 1 0,0-1 0,0 1 0,0-1 0,0 0 1,0 1-1,1-1 0,-1 0 0,0 0 0,2 0 0,-3-1-35,1 0 0,0 0-1,0 0 1,0 0 0,-1 0 0,1 0-1,0 0 1,-1 0 0,1 0 0,-1-1-1,1 1 1,-1 0 0,0 0-1,1-1 1,-1 1 0,0 0 0,0 0-1,0-1 1,0 1 0,0 0-1,-1-2 1,1-8-118,-1 0 1,0 0-1,-5-14 0,-2-8-290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13907,'1'-2'127,"-1"0"0,1 0 0,0 0 0,0 0 0,0 1 0,0-1 0,0 0 0,0 1 0,0-1 0,1 1 0,-1-1 0,0 1 0,1-1 0,0 1 0,-1 0 0,1 0 0,0 0 0,-1 0 0,1 0 0,0 0 0,2 0 0,6-4 42,-1 1-1,21-5 0,-22 7-124,1 0-1,-1 1 0,1 0 1,0 0-1,0 1 0,11 1 1,-17 0-26,0-1 0,1 1 0,-1 0 1,0 0-1,0 0 0,1 0 0,-1 1 1,0-1-1,0 1 0,-1 0 0,1 0 1,0 0-1,-1 0 0,1 0 0,-1 1 1,1-1-1,-1 1 0,0 0 0,3 5 0,0 2 60,0 0 0,-1 1 0,-1-1 0,0 1 0,0 0 0,-1 0 0,1 19 0,-2 83 366,-1-101-397,-19 229 609,1-14-874,18-194 131,5-12-41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 16668,'-1'0'78,"0"0"1,0 1 0,0-1 0,0 0-1,0 1 1,1-1 0,-1 1 0,0-1-1,0 1 1,0-1 0,1 1 0,-1 0-1,0-1 1,1 1 0,-1 0 0,1 0-1,-1-1 1,1 1 0,-1 0 0,1 0-1,-1 0 1,1 0 0,0 0 0,-1 0-1,1 0 1,0 0 0,-7 30 251,7-26-61,-3 17 86,1 1 0,1-1 0,4 43 0,-2-50-273,2 0 0,-1-1 0,2 1 0,0-1 0,1 0 0,12 25 0,-15-35-62,-1-1 0,1 0 0,0 0 0,0 0 0,0 0 0,0-1 0,1 1-1,-1 0 1,1-1 0,0 0 0,0 0 0,0 0 0,0 0 0,0 0 0,0 0 0,0-1 0,0 1-1,1-1 1,-1 0 0,0 0 0,1 0 0,-1-1 0,1 1 0,-1-1 0,1 0 0,0 0 0,-1 0-1,1 0 1,-1-1 0,1 1 0,4-3 0,1 0 44,0 0 1,0-1-1,0 0 0,-1-1 1,0 0-1,0 0 0,0-1 1,-1 0-1,1-1 0,10-11 1,-3-1 133,0 0 0,-1 0 1,-1-1-1,16-35 1,-23 43-63,-1 0-1,0 0 1,-1 0 0,0-1 0,-1 1-1,-1-1 1,0 0 0,-1 0 0,0-25-1,-5 86 289,6-30-405,-1 1 0,2-1-1,1 1 1,0-1 0,1 0-1,1 0 1,1-1 0,0 0-1,13 22 1,-19-38-19,0 1-1,0 0 0,1 0 1,-1-1-1,0 1 0,1 0 1,0-1-1,-1 1 0,1-1 1,0 0-1,-1 0 1,1 0-1,0 1 0,0-2 1,0 1-1,0 0 0,0 0 1,0-1-1,0 1 1,4 0-1,-4-1 5,0-1 0,1 1 0,-1-1 0,0 1 0,0-1 0,0 0 0,0 0 0,0 0 0,0 0 0,0 0 0,0 0 0,-1-1 0,1 1 0,0-1 1,-1 1-1,3-3 0,3-5 41,-1 0 1,0 0 0,-1 0 0,1-1 0,-2 0-1,7-17 1,-5 8 96,-1 0 0,-1-1 0,-1 0 0,0 0 0,-2 0-1,0 0 1,-3-35 0,1 54-123,1-1 0,0 1 0,0-1 0,-1 1 0,1-1 0,-1 0 0,1 1-1,-1 0 1,0-1 0,0 1 0,1-1 0,-3-1 0,-3 3 103,1 13-79,3-3-260,1 0 0,0 0 0,1 0 0,0 1 0,1-1 0,0 0 0,0 0 0,1 0 0,4 15 0,-6-24 137,1-1-1,-1 1 1,0 0-1,0 0 0,0-1 1,1 1-1,-1 0 1,0-1-1,1 1 1,-1 0-1,0-1 1,1 1-1,-1 0 1,1-1-1,-1 1 1,1-1-1,0 1 1,-1-1-1,1 1 1,-1-1-1,1 0 1,0 1-1,-1-1 1,1 0-1,0 1 1,0-1-1,-1 0 0,1 0 1,0 0-1,-1 1 1,1-1-1,0 0 1,0 0-1,0 0 1,1-1-31,-1 0 0,1 1 0,-1-1-1,1 0 1,-1 0 0,1 0 0,-1 0 0,0 0 0,0-1 0,0 1 0,1 0 0,-1 0 0,0-1 0,0 1 0,0-2-1,11-20-956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16508,'5'17'2016,"0"7"-1296,-3 9-320,1 6 1225,0 1-769,2-1-184,2-3-656,0-6-304,1-12-600,1-6-121,-3-19 721,0-8-240,-4-12-232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11 144 16307,'-9'-44'6818,"8"36"-5251,4 24-1215,3 28-236,9 73 479,32 126 1,-44-231-606,0-1 0,8 20 1,-31-71-55,1-1 1,2-1 0,-13-52-1,30 94 63,0 0 0,0-1 0,-1 1 0,1 0 0,0-1 0,0 1 0,0 0 0,0 0 0,0-1 0,0 1 0,1 0 1,-1-1-1,0 1 0,0 0 0,0-1 0,0 1 0,0 0 0,0 0 0,0-1 0,1 1 0,-1 0 0,0 0 0,0-1 0,0 1 0,1 0 0,-1 0 0,0-1 0,0 1 0,0 0 0,1 0 0,-1 0 0,0 0 0,1 0 0,-1-1 0,0 1 0,0 0 0,1 0 0,-1 0 0,0 0 0,1 0 0,-1 0 0,0 0 0,1 0 0,-1 0 0,0 0 0,0 0 0,1 0 0,-1 0 0,0 0 0,1 0 0,-1 0 0,0 1 0,1-1 1,-1 0-1,0 0 0,0 0 0,1 0 0,-1 0 0,0 1 0,19 8-44,-19-9 44,5 2-11,-1 1 0,1-1-1,0 0 1,-1 0 0,1-1 0,0 1-1,0-1 1,0 0 0,0 0 0,0-1-1,1 0 1,-1 0 0,0 0-1,0 0 1,0-1 0,0 0 0,0 0-1,0 0 1,0-1 0,0 1 0,0-1-1,-1 0 1,1-1 0,-1 1-1,1-1 1,-1 0 0,0 0 0,0 0-1,0-1 1,-1 1 0,5-5 0,1-4-9,0 1 1,0-1 0,-1-1 0,-1 1 0,0-1-1,-1-1 1,0 1 0,-1-1 0,6-25-1,-8 27 27,0 0 0,-1-1 0,0 1 0,-1 0 0,-1-1-1,0 1 1,-1-1 0,0 1 0,0-1 0,-5-15-1,5 27-4,1 0-1,0 0 0,0 0 1,-1 0-1,1 0 0,0 0 0,-1 0 1,1 0-1,-1 0 0,1 0 1,-1 0-1,0 1 0,1-1 0,-1 0 1,0 0-1,0 1 0,1-1 1,-1 1-1,0-1 0,0 0 1,0 1-1,0 0 0,0-1 0,-1 0 1,1 2 0,0-1-1,0 0 1,0 0 0,0 1 0,0-1 0,0 0 0,0 1 0,1-1 0,-1 1-1,0 0 1,0-1 0,0 1 0,0 0 0,1-1 0,-1 1 0,0 0 0,1 0-1,-2 1 1,-3 5 4,1 1-1,0-1 0,0 1 0,-4 13 1,3-3 3,0 0 1,1 1-1,1-1 1,0 1-1,2 0 1,0 0-1,3 37 1,-2-55-9,1 0-1,-1 1 1,0-1 0,0 0-1,0 1 1,1-1 0,-1 0 0,1 0-1,-1 0 1,1 0 0,-1 1 0,1-1-1,0 0 1,-1 0 0,1 0-1,0 0 1,0 0 0,0 0 0,0-1-1,0 1 1,2 1 0,-2-1-1,1-1 0,-1 0 0,0 0 1,1 0-1,-1 1 0,0-2 0,1 1 0,-1 0 1,1 0-1,-1 0 0,0 0 0,1-1 0,-1 1 0,0-1 1,1 1-1,1-2 0,7-4-4,-1-1-1,0 1 1,0-2-1,8-8 1,-8 8 2,-6 6 5,0-1 0,-1 1 0,1 0 0,0 0-1,0 0 1,0 1 0,1-1 0,-1 1-1,0-1 1,1 1 0,-1 0 0,6-1-1,-8 2 0,1 0 0,0 1 0,0-1-1,-1 0 1,1 0 0,0 1 0,0-1-1,-1 1 1,1 0 0,-1-1-1,1 1 1,0 0 0,-1 0 0,1 0-1,-1 0 1,0 0 0,1 0 0,-1 0-1,0 1 1,0-1 0,0 0-1,0 1 1,0-1 0,0 1 0,0-1-1,1 4 1,2 5-38,0 0 0,0 1 0,-1 0 1,0 0-1,-1 0 0,-1 0 0,1 0 0,-2 1 0,0-1 0,0 0 0,-4 22 0,4-31 40,0-1-1,0 1 1,-1 0-1,1 0 1,-1-1 0,0 1-1,1 0 1,-1-1-1,0 1 1,0-1-1,0 1 1,0-1-1,0 1 1,0-1-1,0 0 1,-1 1-1,1-1 1,-2 1-1,-9-1-86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16500,'-5'8'936,"1"-2"-1248,0-5 1552,5-4-1336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62 284 18908,'-2'0'122,"0"0"0,-1 1 0,1-1 0,0 1 0,0 0 0,1 0 0,-1-1 0,0 1 0,0 1 0,0-1 0,0 0 0,1 0 0,-1 1 0,1-1 0,-1 0 0,1 1 0,-1 0 0,1-1 0,0 1 0,0 0 0,0 0 0,0 0 0,0 0 0,0-1 0,0 1 0,0 4 0,-3 7 278,1-1-1,0 0 1,0 15 0,3-27-367,-4 28 531,1 46 0,3-66-538,1 0 1,0 0-1,0 0 0,0 0 0,1 0 0,0 0 0,1 0 0,0-1 0,0 1 0,7 10 0,-9-17-26,0 1 0,0-1 0,0 1 0,0-1 0,0 0 0,0 1 0,1-1 0,-1 0 0,1 0 0,-1 0 0,1 0 0,-1 0 0,1 0-1,-1 0 1,1-1 0,0 1 0,0-1 0,-1 1 0,1-1 0,0 1 0,2-1 0,-1 0-1,0-1 0,0 1 0,0-1 0,0 0 0,-1 1 0,1-1 0,0-1 0,0 1 0,-1 0 0,1-1 0,-1 1 0,3-3-1,5-4-3,-1 0 0,0 0 0,-1-1 0,0-1 0,9-13 0,1-5 29,-2 0 0,-1-2 1,-1 0-1,-1 0 0,-2-1 0,-1-1 0,6-33 0,-13 48 24,-3 17-32,-2 24 16,3-2-25,0 0 0,7 36 0,-6-50-7,-1-1 0,1 1-1,1 0 1,0-1-1,0 1 1,0-1-1,1 0 1,0 0-1,0 0 1,9 10-1,-11-15 3,1 0 0,-1 0 0,0-1 0,0 1 0,1 0 0,-1-1 0,1 0 0,0 1 0,-1-1 0,1 0 0,0 0-1,-1-1 1,1 1 0,0-1 0,0 1 0,0-1 0,0 0 0,0 0 0,-1 0 0,1 0 0,0-1 0,0 1 0,0-1-1,0 0 1,-1 1 0,1-1 0,0-1 0,-1 1 0,1 0 0,-1-1 0,1 1 0,3-4 0,3-2 20,0 0 0,-1-1 1,0 0-1,0 0 1,0-1-1,11-18 0,-11 15 31,-1-1-1,-1 0 0,0 0 0,0 0 1,6-27-1,-10 34-21,-1 0 1,0-1-1,0 1 0,-1-1 1,1 1-1,-1-1 0,-1 1 1,1-1-1,-1 1 0,0 0 1,-1-1-1,0 1 0,0 0 1,0 0-1,-4-8 0,5 13-26,0-1-1,1 1 1,-1 0-1,0 0 1,0-1-1,0 1 1,0 0-1,0 0 1,-1 0-1,1 0 1,0 0-1,0 0 1,-1 0-1,1 0 1,-1 1-1,1-1 1,0 0-1,-3 0 1,3 1 0,0 0 1,0 0 0,0 0-1,-1 0 1,1 1-1,0-1 1,0 0-1,0 0 1,-1 1-1,1-1 1,0 1-1,0-1 1,0 1-1,0-1 1,0 1-1,0 0 1,0-1-1,-1 2 1,-1 1 3,0 0 0,1 0 0,0 0 0,-1 0 0,1 0 0,0 0 0,1 0 0,-1 1 0,1-1 1,-1 1-1,1 0 0,0-1 0,-1 6 0,2-4-10,0-1 1,0 1-1,0 0 1,0 0 0,1 0-1,-1-1 1,1 1-1,1 0 1,-1-1-1,1 1 1,-1-1 0,1 1-1,3 4 1,-3-7 0,-1 0 0,0 0 0,1 0-1,0-1 1,-1 1 0,1 0 0,0-1 0,0 1 0,0-1 0,0 1 0,0-1 0,0 0 0,0 0 0,0 0 0,1 0 0,-1 0 0,0-1 0,1 1-1,-1-1 1,0 1 0,1-1 0,-1 0 0,1 0 0,-1 0 0,0 0 0,1-1 0,-1 1 0,4-1 0,5-3 6,-1 0 1,0 0-1,0 0 0,0-2 1,0 1-1,-1-1 0,1 0 1,-2-1-1,11-10 1,-8 6 6,0 0 1,0 0-1,-2-2 1,1 1-1,-2-1 1,9-15-1,-15 19 10,1 1 0,-1-1-1,0 0 1,-1 0-1,0 0 1,-1 0-1,0-15 1,0 13-28,-4-20 72,-2 20 27,5 11-91,1-1 0,0 1 0,-1 0 0,1 0-1,0 0 1,-1 0 0,1 0 0,0 0 0,-1 0 0,1 1-1,0-1 1,-1 0 0,1 0 0,0 0 0,-1 0 0,1 0-1,0 0 1,-1 1 0,1-1 0,0 0 0,0 0 0,-1 0-1,1 1 1,0-1 0,0 0 0,-1 0 0,1 1 0,0-1-1,0 0 1,0 1 0,0-1 0,-1 0 0,1 1 0,0-1-1,0 1 1,-5 11 12,1 0 0,0 0 0,1 1 0,0-1 0,1 1 1,0-1-1,0 14 0,1-16-14,-1 13 18,1-1 1,4 45-1,-2-59-21,0 1 0,1-1-1,0 0 1,0 0-1,1 0 1,0-1-1,0 1 1,1-1-1,0 1 1,0-1-1,8 9 1,-10-13-52,1 0 0,0-1 0,0 0 0,0 0 0,0 0 0,0 0 0,1 0 0,-1 0 0,0-1 1,1 0-1,-1 0 0,1 0 0,0 0 0,-1 0 0,1-1 0,0 1 0,-1-1 0,1 0 0,0 0 0,0-1 0,-1 1 0,1-1 0,0 0 0,-1 0 1,1 0-1,-1 0 0,1 0 0,-1-1 0,0 0 0,0 1 0,1-1 0,-1-1 0,4-3 0,12-17-293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19 139 17900,'-3'10'564,"-1"0"0,1 0 1,1 0-1,0 0 0,0 0 1,0 20-1,1-27-498,1-1 0,0 1-1,1-1 1,-1 1 0,0-1 0,1 1 0,-1-1 0,1 1-1,0-1 1,0 0 0,0 1 0,0-1 0,0 0-1,0 0 1,1 1 0,-1-1 0,1-1 0,0 1 0,-1 0-1,1 0 1,0 0 0,0-1 0,0 1 0,0-1-1,0 0 1,1 1 0,-1-1 0,0 0 0,0 0 0,1-1-1,-1 1 1,1 0 0,4 0 0,0-1-30,1 0 0,-1 0 1,1 0-1,-1-1 0,0-1 1,1 1-1,-1-1 0,0 0 0,0 0 1,7-4-1,14-7-161,27-18 0,-48 27 72,25-15-945,0 0-1,-2-2 1,-1-2 0,0 0 0,31-35 0,-57 56 690,-1-1 0,1 0 1,-1 0-1,0 0 1,0-1-1,0 1 1,0 0-1,0-1 1,-1 1-1,0-1 1,1 1-1,-2-1 1,1 0-1,1-7 1,-2 11 293,0-1 1,0 1 0,0 0 0,0 0 0,0-1 0,0 1 0,0 0 0,0 0 0,0-1 0,0 1 0,0 0 0,0 0 0,0-1 0,0 1-1,0 0 1,-1 0 0,1 0 0,0-1 0,0 1 0,0 0 0,0 0 0,0 0 0,0-1 0,-1 1 0,1 0 0,0 0 0,0 0 0,0 0-1,-1 0 1,1-1 0,0 1 0,0 0 0,0 0 0,-1 0 0,1 0 0,0 0 0,0 0 0,-1 0 0,1 0 0,0 0 0,0 0-1,0 0 1,-1 0 0,1 0 0,0 0 0,0 0 0,-1 0 0,1 0 0,0 0 0,0 0 0,-1 0 0,1 0 0,0 0 0,0 0 0,-1 1-1,-9 8 426,-2 10 414,2 0 0,0 0 0,1 1 0,1 1-1,-6 24 1,4-13-135,-18 49 815,-37 113 1149,50-141-1986,-13 89 1,27-131-664,0-8-31,0 1 0,0 0 1,1-1-1,-1 1 0,1 0 1,0-1-1,0 1 1,1 0-1,-1-1 0,1 1 1,-1-1-1,1 1 0,0 0 1,1-1-1,1 4 0,-3-6-13,1-1-1,-1 1 0,1 0 0,0 0 0,-1-1 1,1 1-1,0 0 0,-1-1 0,1 1 0,0-1 1,0 1-1,0-1 0,-1 0 0,1 1 0,0-1 1,0 0-1,0 1 0,0-1 0,0 0 0,0 0 1,0 0-1,-1 0 0,1 0 0,0 0 0,0 0 1,2 0-1,-1-1-26,1 0 1,0 0-1,-1 0 1,1-1-1,-1 1 1,1 0-1,-1-1 1,0 0-1,3-2 1,4-5-176,1 0-1,13-21 1,5-9-377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15691,'0'8'1497,"0"7"-905,0 5-248,0 8 856,3 3-360,2 6-392,1 0-104,1-3-320,0-2-168,1-9-368,0-10-216,2-17 552,0-14-144,2-19-120</inkml:trace>
  <inkml:trace contextRef="#ctx0" brushRef="#br0" timeOffset="1">88 3 16147,'-8'-3'1633,"-2"8"-1057,-2 2-264,5 6 832,1 1-256,5 3-592,1 0-320,4 2-592,3-2-216,9-2-232,3-2 744,1-6-248,4 0-280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18460,'-8'6'2240,"4"4"-1159,1-3-433,3-1 1704,7-2-879,11-3-521,7-1-256,11-4-368,1-3-56,11-2-216,0 1-128,1-2-312,-2 1-272,-12 5-880,-11 1 1263,-15 4-223,-3 2-216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18204,'-5'22'1904,"7"-8"-1096,4-8-287,13-3 1103,8-5-408,10-8-432,8-3-160,3-1-431,4-3-225,-5 3 944,1-1-824,-7 2-16,-5 3 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5 588 16043,'-2'7'718,"-1"4"1598,5-15-103,12-23-550,152-222 934,21-34-2325,-182 274-262,15-21 16,-16 26-13,-8 18 3,-38 103-676,5 1 0,-22 130-1,57-237 95,1-9 428,0 1-1,0-1 1,1 1-1,-1-1 0,1 1 1,0-1-1,-1 1 1,1-1-1,0 1 1,1-1-1,-1 1 1,0 0-1,1-1 0,1 4 1,-2-5 118,0-1 0,0 0-1,0 0 1,1 0 0,-1 1 0,0-1 0,0 0 0,1 0 0,-1 0-1,0 0 1,0 0 0,1 1 0,-1-1 0,0 0 0,1 0 0,-1 0-1,0 0 1,0 0 0,1 0 0,-1 0 0,0 0 0,1 0 0,-1 0-1,0 0 1,0 0 0,1 0 0,-1 0 0,0 0 0,1 0 0,-1-1-1,0 1 1,0 0 0,1 0 0,-1 0 0,0 0 0,0-1 0,1 1-1,16-15-1039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16636,'-10'53'1984,"4"0"-1304,-2-4-304,1 2 1321,4-9-1041,0-5-272,3-10-632,4-8-432,1-13 544,3-5-144,4-7-137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126 117 20764,'-9'0'1040,"-18"-1"754,27 1-1776,0 1 0,0-1 0,0-1 0,0 1 0,0 0 0,0 0 0,-1 0 0,1 0 0,0 0 0,0 0 0,0 0 0,0 0 0,0 0 0,0 0 0,0 0 0,-1 0 0,1 0 0,0 0 0,0 0 0,0 0 1,0-1-1,0 1 0,0 0 0,0 0 0,0 0 0,0 0 0,0 0 0,0 0 0,-1 0 0,1 0 0,0-1 0,0 1 0,0 0 0,0 0 0,0 0 0,0 0 0,0 0 0,0 0 0,0-1 0,0 1 0,0 0 0,0 0 0,0 0 0,0 0 0,0 0 0,1 0 0,-1-1 0,0 1 0,0 0 0,13-9 1306,27-12-884,0 1 1,2 3-1,73-21 1,-109 36-417,0 1 1,1 0 0,-1 0 0,1 0 0,-1 1 0,1 0 0,6 1 0,-12-1-19,1 0 0,-1 1 0,0-1 0,0 0 0,0 1 0,0-1-1,0 1 1,0-1 0,0 1 0,0 0 0,0-1 0,0 1 0,0 0 0,0 0 0,0 0 0,0 0 0,1 1 0,-2 0-1,1-1 0,-1 1 0,1-1 0,-1 1 0,1-1 0,-1 1 0,0 0 0,0-1 0,0 1 1,0 0-1,0-1 0,0 1 0,-1 0 0,1-1 0,0 1 0,-2 2 0,-3 9 2,-1-1 1,-1 1 0,0-1-1,-1-1 1,0 1-1,-1-1 1,0-1 0,-11 10-1,4-2 18,-119 123 109,22-24-43,104-108-69,-17 21 30,24-28-46,1 0-1,-1 0 1,1 1-1,0-1 1,0 0-1,0 0 1,0 1-1,0-1 1,0 1-1,1-1 1,-1 6-1,1-8-4,0 1 0,0-1-1,0 1 1,1-1 0,-1 1-1,0-1 1,0 1 0,1-1-1,-1 0 1,0 1 0,1-1-1,-1 1 1,1-1 0,-1 0-1,0 1 1,1-1 0,-1 0-1,1 1 1,-1-1-1,1 0 1,-1 0 0,1 1-1,-1-1 1,1 0 0,-1 0-1,1 0 1,-1 0 0,1 0-1,-1 0 1,1 0 0,-1 0-1,1 0 1,-1 0 0,1 0-1,0 0 1,25-3-6,-22 2 16,5 0-14,-1 1 1,0 0-1,1 0 1,-1 1-1,0 0 1,1 0-1,-1 1 1,0 0-1,0 0 1,0 1-1,0 0 1,-1 0-1,1 1 1,-1 0-1,0 1 1,7 5-1,-6-5 2,-1 1 0,-1 1 0,1-1 0,-1 1 0,0 0 0,0 0 0,-1 1 0,0 0 0,-1-1-1,1 2 1,-2-1 0,1 0 0,-1 1 0,4 14 0,-6-16 31,0 0 0,-1 0 0,0-1-1,0 1 1,0 0 0,0 0 0,-1-1 0,0 1 0,-1 0-1,0-1 1,0 1 0,0-1 0,-4 7 0,2-5 60,-1 0 0,0 0 0,-1 0 0,0-1 0,0 0 0,0 0 0,-1 0 0,-14 10 0,11-10 7,0 0 0,-1-1 0,0 0 0,0 0 0,-1-2 0,0 1 0,0-1 0,0-1-1,0 0 1,0-1 0,-1 0 0,1-1 0,-1 0 0,-17-1 0,29 0-145,0 0-1,0-1 1,0 1 0,0 0-1,0 0 1,0 0-1,0-1 1,0 1 0,0-1-1,0 1 1,0-1 0,0 1-1,0-1 1,0 0 0,0 1-1,-1-2 1,1 1-37,1 0 1,0 1-1,0-1 1,-1 0-1,1 1 0,0-1 1,0 0-1,0 0 1,0 1-1,0-1 1,0 0-1,0 0 1,0 1-1,0-1 0,0 0 1,1 0-1,-1 1 1,0-1-1,0 0 1,1 1-1,-1-1 1,0 0-1,1 1 0,-1-1 1,1 0-1,3-7-480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49 17364,'0'-1'171,"1"0"0,-1-1 0,0 1 0,1 0 0,-1 0 1,0 0-1,0-1 0,0 1 0,0 0 0,0 0 0,0-1 0,0 1 1,-1 0-1,1 0 0,0 0 0,-1 0 0,1-1 0,0 1 1,-1 0-1,0 0 0,1 0 0,-1 0 0,-1-2 0,0 2 27,1 0 0,-1 0 0,0 0 0,0 0 0,0 0 0,0 0 0,1 0 0,-1 0 0,0 1 0,0-1 0,0 1 0,0 0 0,-3-1 0,-2 1 94,-1 0 0,0 0 0,1 1 0,-1 0 0,0 0 0,-13 5 0,8-1-154,0 1 0,1 0 0,0 1 0,-19 12 0,26-15-120,-1 1 1,1-1-1,0 1 0,0 0 1,1 0-1,-1 0 0,1 0 0,0 1 1,1 0-1,-1 0 0,-2 8 0,5-14-17,1 1 0,0 0 0,-1-1 0,1 1 0,0-1 0,0 1 0,0 0 0,0-1 0,0 1 0,0 0 0,0-1 0,0 1-1,0 0 1,0-1 0,0 1 0,0 0 0,0-1 0,0 1 0,1-1 0,-1 1 0,0 0 0,0-1 0,1 1 0,-1-1 0,0 1 0,1-1-1,-1 1 1,1-1 0,-1 1 0,1-1 0,-1 1 0,1-1 0,-1 1 0,1-1 0,-1 0 0,1 1 0,-1-1 0,1 0 0,0 0-1,-1 0 1,1 1 0,-1-1 0,1 0 0,0 0 0,-1 0 0,1 0 0,0 0 0,-1 0 0,1 0 0,0 0 0,-1 0 0,1 0 0,0 0-1,0-1 1,5 1-2,0-1-1,0 0 0,0-1 1,10-3-1,17-10 0,0-1 0,41-29 0,23-11-131,-95 54 124,1 1 0,-1 0-1,1 0 1,0 0-1,0 0 1,-1 0 0,1 0-1,0 1 1,0-1-1,0 1 1,0 0-1,-1 0 1,5 0 0,-6 1 2,0-1 1,1 1 0,-1 0 0,0 0 0,1-1-1,-1 1 1,0 0 0,0 0 0,0 0 0,0 0 0,0 0-1,0 0 1,0 0 0,0 1 0,-1-1 0,1 0 0,0 0-1,-1 1 1,1-1 0,0 0 0,-1 1 0,0-1-1,1 1 1,-1-1 0,0 1 0,0 1 0,4 36-22,-2-1 0,-2 1 0,-6 55 0,1-29 113,4-38-38,-10 102 313,11-127-342,0 0 0,0 0 0,-1 0 1,1 0-1,-1 0 0,0 0 0,1-1 0,-1 1 1,0 0-1,0 0 0,0 0 0,-2 1 0,2-2-4,0 0 1,0-1-1,0 1 0,1-1 0,-1 1 0,0-1 0,0 0 0,0 1 0,0-1 0,0 0 1,0 0-1,0 0 0,0 0 0,-1 0 0,1 0 0,0 0 0,0 0 0,0 0 0,0 0 1,0 0-1,0-1 0,0 1 0,0 0 0,0-1 0,0 1 0,-1-1 0,-52-24 413,21 9-116,-39-12 0,60 25-244,1 0 0,-1 0 1,0 1-1,1 0 0,-1 1 1,0 1-1,-18 1 0,26 0-54,1 0 0,0 0 0,0 0 0,0 0 0,0 0 0,0 1 0,-5 2-1,8-4-21,-1 1-1,1-1 0,-1 0 0,1 0 1,-1 1-1,1-1 0,-1 0 0,1 0 0,0 1 1,-1-1-1,1 1 0,-1-1 0,1 0 1,0 1-1,-1-1 0,1 1 0,0-1 0,0 1 1,-1-1-1,1 0 0,0 1 0,0-1 1,0 1-1,0 0 0,-1-1 0,1 1 0,0-1 1,0 1-1,0-1 0,0 1 0,0-1 0,0 1 1,0-1-1,1 1 0,-1-1 0,0 1 1,0-1-1,0 1 0,0-1 0,1 1 0,-1-1 1,0 1-1,1-1 0,-1 1 0,0-1 1,1 0-1,-1 1 0,0-1 0,1 1 0,-1-1 1,1 0-1,-1 0 0,0 1 0,1-1 1,2 1-86,-1 0 1,0 0-1,0 0 1,1-1 0,-1 1-1,0-1 1,1 1 0,-1-1-1,0 0 1,1 0-1,-1 0 1,0 0 0,1-1-1,-1 1 1,1-1-1,-1 1 1,4-2 0,41-19-1886,-37 16 1450,15-8-354,-1-1 1,0-1-1,27-24 1,-11 5-186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76 18260,'14'-13'1143,"-4"2"-319,1 2 0,0-1-1,14-9 1,-22 18-670,-1-1 0,1 0 0,0 1 1,0 0-1,0-1 0,0 1 0,0 0 1,0 1-1,0-1 0,0 0 0,0 1 0,0 0 1,0 0-1,0 0 0,0 0 0,1 0 0,-1 0 1,0 1-1,0 0 0,5 1 0,-7-1-125,1 0 0,0 0 0,0 1 0,0-1 0,-1 0 0,1 1 0,-1-1 0,1 1 0,-1 0 0,0-1 0,1 1 0,-1 0 0,0 0 0,0 0 0,0 0 0,0 0 0,-1 0 0,1 0 0,-1 0 0,1 0 0,-1 0 0,0 1 0,1-1 0,-1 0 0,0 0 0,0 0 0,-1 3 0,0 4 36,0-1 0,-1 1 0,0-1 0,0 1 0,-5 11 0,-16 28 447,-40 66-1,36-69-94,-32 73-1,56-111-380,0 0-1,1 0 1,0 1-1,0-1 0,-1 12 1,3-19-34,0 1 1,0 0-1,0 0 0,0 0 1,0 0-1,0 0 1,0 0-1,0 0 0,0 0 1,1 0-1,-1 0 0,0 0 1,1 0-1,-1 0 0,0 0 1,1 0-1,-1-1 1,1 1-1,-1 0 0,1 0 1,0 0-1,-1-1 0,1 1 1,0 0-1,0-1 0,-1 1 1,1-1-1,0 1 1,0-1-1,0 1 0,0-1 1,0 0-1,0 1 0,-1-1 1,1 0-1,0 0 0,0 1 1,0-1-1,0 0 1,0 0-1,0 0 0,0 0 1,0 0-1,0-1 0,0 1 1,0 0-1,0 0 0,0-1 1,0 1-1,1-1 1,21-7-285,-1 0 0,-1-2 0,0 0 0,22-15 0,-15 9-438,47-28-136,-34 21 296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 19716,'3'-1'1913,"-3"7"-1185,-3 8-312,-4 9 1672,1 3-1288,4 5-391,-1 5-57,3 0-208,1 0-104,3-2-344,2-5-281,1-6-431,0-7-216,-4-15 856,-3-2-248,-1-12-192</inkml:trace>
  <inkml:trace contextRef="#ctx0" brushRef="#br0" timeOffset="1">13 147 19700,'-10'2'1841,"7"2"-1169,3 0-296,13-2 928,6-2-312,8-6-544,8-3-376,6-5 913,6-2-841,-1 5-40,-3-1 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5 521 13579,'-2'18'1613,"1"-12"-995,0 0-1,1 0 1,-1 0 0,1 1 0,1-1-1,0 6 1,-1-11-567,0-1-1,0 0 1,0 0-1,0 0 1,0 0-1,0 1 1,0-1-1,0 0 1,0 0-1,0 0 1,1 1-1,-1-1 1,0 0-1,0 0 1,0 0-1,0 0 1,0 0-1,0 1 1,0-1-1,1 0 1,-1 0-1,0 0 1,0 0-1,0 0 1,0 0-1,0 1 1,1-1-1,-1 0 1,0 0-1,0 0 1,0 0-1,1 0 1,-1 0 0,0 0-1,0 0 1,0 0-1,1 0 1,-1 0-1,0 0 1,0 0-1,0 0 1,0 0-1,1 0 1,-1 0-1,0 0 1,0 0-1,1-1 1,9-8 981,5-14-312,154-256 1546,-115 199-2039,87-99-1,-122 160-172,-19 19-54,0 0 1,0 0 0,0 0 0,0-1 0,0 1 0,0 0 0,0 0-1,0 0 1,0 0 0,0 0 0,0 0 0,0 0 0,0 0-1,0 0 1,0 0 0,0-1 0,0 1 0,0 0 0,0 0-1,1 0 1,-1 0 0,0 0 0,0 0 0,0 0 0,0 0 0,0 0-1,0 0 1,0 0 0,0 0 0,0 0 0,1 0 0,-1 0-1,0 0 1,0 0 0,0 0 0,0 0 0,0 0 0,0 0-1,0 0 1,0 0 0,0 0 0,1 0 0,-1 0 0,0 0 0,0 0-1,0 0 1,0 0 0,0 0 0,0 0 0,0 1 0,0-1-1,0 0 1,0 0 0,0 0 0,1 0 0,-1 0 0,0 0-1,0 0 1,0 0 0,0 0 0,0 0 0,0 0 0,0 1 0,0-1-1,-2 10 29,-5 11 13,-27 54 116,-31 76 372,52-117-458,2 0 1,-10 52 0,21-84-148,-1-1-1,1 1 1,0 0 0,-1-1 0,1 1 0,0-1 0,0 1 0,0 0 0,0-1 0,0 1 0,1 0 0,-1-1 0,1 2 0,-1-3 29,1 0 0,-1 0 0,1 0 0,-1 0 0,1 0 0,-1 0 0,0 0 0,1 0 0,-1-1-1,1 1 1,-1 0 0,1 0 0,-1-1 0,0 1 0,1 0 0,-1-1 0,0 1 0,1 0 0,-1-1 0,0 1 0,0 0 0,1-1 0,-1 1 0,0-1 0,0 1-1,1-1 1,22-43-1383,-14 21 741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17524,'-3'48'2040,"-5"2"-1392,-2-1-320,6-2 1057,1-7-737,2-8-312,1-10-824,3-6 1224,1-13-808,0-6-48,-1-20-24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12467,'-21'13'6805,"-13"19"-4149,29-27-2518,0 1-1,0 0 0,1 0 0,-6 12 0,9-16-81,0 0 0,0 0 0,0 1 0,1-1 0,-1 0-1,1 0 1,-1 1 0,1-1 0,0 0 0,0 1 0,0-1-1,0 0 1,0 1 0,0-1 0,2 5 0,-1-6-31,0 1 0,0 0 0,0 0 1,0-1-1,1 1 0,-1 0 0,0-1 0,1 1 1,0-1-1,-1 0 0,1 0 0,0 1 1,0-1-1,-1 0 0,1 0 0,0-1 0,0 1 1,0 0-1,0-1 0,0 1 0,0-1 1,0 1-1,1-1 0,-1 0 0,2 0 0,8 0 28,-1 0-1,1-1 0,13-3 0,1-1-11,0-1 1,0-1-1,-1-1 0,0-2 1,-1 0-1,0-2 0,29-18 1,-58 36 6,1-1 1,-1 1 0,2 0-1,-1 0 1,0 0 0,1 0-1,-2 8 1,5-14-45,0 1 0,0-1 0,0 1 0,0-1 0,0 1 1,0 0-1,1-1 0,-1 1 0,0-1 0,1 1 0,-1-1 0,0 1 0,1-1 0,-1 1 0,0-1 0,1 1 1,-1-1-1,1 0 0,-1 1 0,1-1 0,-1 0 0,1 1 0,-1-1 0,1 0 0,-1 0 0,1 1 1,-1-1-1,1 0 0,-1 0 0,1 0 0,0 0 0,-1 0 0,1 0 0,-1 0 0,1 0 0,0 0 0,-1 0 1,1 0-1,-1 0 0,1 0 0,0-1 0,27-5 67,11-12-198,-28 12-403,-1 1-1,1 0 0,1 1 0,12-4 0,-23 8 453,-1 0-1,1 0 0,-1 0 1,0 0-1,1 0 1,-1 0-1,1 0 1,-1 0-1,1 0 1,-1 0-1,1 0 1,-1 0-1,0 0 0,1 1 1,-1-1-1,1 0 1,-1 0-1,0 0 1,1 1-1,-1-1 1,0 0-1,1 1 0,-1-1 1,1 1-1,1 0-375,2 2-342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67 18092,'1'-3'262,"0"0"-1,0 1 1,0-1 0,-1 0-1,1 0 1,-1 0 0,0 0 0,0 1-1,0-1 1,0 0 0,0 0-1,-1 0 1,1 0 0,-1 0-1,0 1 1,0-1 0,-1-3 0,2 5-158,-1 0 0,0 1 0,0-1 0,1 0 0,-1 0 0,0 0 0,0 1 0,0-1 0,0 0 1,0 1-1,0-1 0,0 1 0,0-1 0,0 1 0,0-1 0,0 1 0,-2-1 0,1 1-28,0 0 0,-1 0 0,1 0-1,0 0 1,-1 0 0,1 1 0,-1-1-1,1 1 1,0-1 0,0 1 0,-3 1-1,-5 3-5,0 1-1,0-1 1,0 2-1,1-1 0,0 1 1,0 1-1,-14 15 1,13-10-60,-1-1 1,2 1 0,0 1 0,-14 27 0,21-37-11,1 0 0,-1 0 0,1 0-1,0 0 1,0 0 0,0 4 0,1-7 0,0 0 0,0-1-1,0 1 1,0-1 0,0 1 0,0 0-1,0-1 1,0 1 0,0 0 0,0-1 0,0 1-1,1-1 1,-1 1 0,0-1 0,0 1-1,1 0 1,-1-1 0,0 1 0,1-1-1,-1 1 1,1-1 0,-1 1 0,1-1 0,-1 0-1,1 1 1,-1-1 0,1 0 0,-1 1-1,1-1 1,-1 0 0,1 1 0,-1-1-1,1 0 1,0 0 0,-1 0 0,1 0-1,-1 0 1,1 1 0,0-1 0,-1 0 0,1 0-1,0-1 1,-1 1 0,1 0 0,-1 0-1,1 0 1,1-1 0,5 0-2,-1-1-1,1 0 1,0-1-1,-1 0 1,1 0-1,-1 0 1,6-5 0,44-33-70,-32 23 14,-13 10 30,29-21-66,-38 28 84,0 0-1,-1 0 0,1 0 0,0 0 0,1 0 0,-1 0 1,0 1-1,0-1 0,0 1 0,0-1 0,0 1 0,1 0 1,-1 0-1,0 0 0,0 0 0,1 0 0,2 1 0,-4 0 3,0 0-1,1 0 1,-1 0-1,0 0 1,0 0-1,1 0 0,-1 0 1,0 0-1,0 1 1,0-1-1,0 0 1,-1 1-1,1-1 0,0 1 1,-1-1-1,1 1 1,-1-1-1,1 1 1,-1-1-1,1 3 0,3 37-56,-4-30 56,12 246 689,-12-255-651,0 0-1,-1-1 1,1 1 0,0 0-1,0-1 1,-1 1 0,1-1-1,-1 1 1,1 0 0,-1-1-1,0 1 1,1-1 0,-1 1-1,0-1 1,0 0 0,0 1-1,0-1 1,0 0 0,-1 0-1,1 0 1,0 0 0,0 0-1,-1 0 1,1 0 0,-1 0-1,1 0 1,-1 0 0,1-1-1,-1 1 1,-2 0 0,-4 1 123,-1-1 0,0 0 1,0 0-1,-15-1 0,7 0 6,-108-4 664,123 5-1836,8 2-75,-5-3 919,1 0 0,-1 1 0,1-1 0,-1 0 0,0 0 0,1 0 0,-1 0 0,1 0 0,-1 0 1,1 0-1,1-1 0,2-1-70,0-1 0,-1 0 0,1 1 0,-1-1 0,7-7 1,9-10-636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80 18020,'-3'0'175,"1"0"0,-1 1 1,1 0-1,-1-1 0,1 1 0,0 0 0,-1 0 1,1 0-1,0 1 0,0-1 0,0 1 1,-1-1-1,2 1 0,-1-1 0,0 1 0,0 0 1,0 0-1,1 0 0,-1 0 0,1 0 1,0 1-1,-1-1 0,0 3 0,-3 5 119,1 0 0,1 1 1,-1-1-1,-1 13 0,4-18-252,0-1 1,1 1-1,-1 0 0,1 0 1,0 0-1,0-1 1,1 1-1,0 0 0,0 0 1,0-1-1,0 1 0,0-1 1,1 1-1,0-1 1,0 0-1,3 5 0,2 1 81,0-1 0,0 0-1,1-1 1,1 0-1,14 11 1,-16-13-56,4 3 3,-1-1 0,0 1 0,0 1 0,13 18 1,-21-26-57,0 1 1,0 0-1,-1 0 1,1 0-1,-1 0 1,1 1-1,-1-1 1,0 0-1,-1 1 1,1-1-1,0 0 1,-1 1-1,0-1 1,0 1-1,0-1 1,0 0-1,-1 1 1,1-1-1,-1 1 1,0-1-1,0 0 1,0 0-1,-3 7 1,1-5 24,0 0 1,-1 0 0,0 0 0,0 0 0,0-1-1,0 0 1,-1 1 0,0-2 0,0 1 0,0 0-1,0-1 1,0 0 0,-1 0 0,1-1 0,-1 0-1,0 0 1,0 0 0,0 0 0,0-1 0,-7 1 0,10-2-26,-1 1 0,1-1 0,-1 0 0,1 0 1,-1-1-1,1 1 0,-1-1 0,1 1 1,-1-1-1,1 0 0,-1 0 0,1-1 1,0 1-1,0-1 0,0 1 0,0-1 0,0 0 1,0 0-1,0-1 0,1 1 0,-1 0 1,1-1-1,-1 0 0,1 1 0,0-1 1,0 0-1,1 0 0,-1 0 0,0 0 0,1-1 1,0 1-1,0 0 0,0-1 0,0 1 1,-1-7-1,2 3-12,-1-1 0,1 1 0,1 0 0,-1-1 1,1 1-1,0 0 0,1 0 0,0 0 0,0-1 0,0 2 1,1-1-1,0 0 0,1 0 0,-1 1 0,1 0 0,0 0 0,1 0 1,5-5-1,11-12 0,1 2 0,1 0-1,26-17 1,-12 9 51,-30 24-42,66-60 172,-66 58-122,-1 0-1,0 0 1,-1 0 0,1-1 0,-1 0-1,-1 0 1,0 0 0,5-11-1,-9 17-35,1 1 1,0-1-1,-1 0 0,1 0 0,-1 0 0,0 0 0,1 0 0,-1 0 0,0 0 0,0 1 0,0-1 0,0 0 1,-1 0-1,1 0 0,-1 0 0,1 0 0,-1 0 0,1 0 0,-1 1 0,0-1 0,0 0 0,-2-3 1,1 4 3,0-1 1,0 0 0,0 1 0,-1 0 0,1-1-1,0 1 1,-1 0 0,1 0 0,0 0 0,-1 0-1,1 1 1,-1-1 0,0 1 0,-4-1 0,-1 1-38,-1 0 0,1 0 1,0 1-1,0 0 1,0 1-1,0-1 0,0 1 1,0 1-1,-14 6 1,16-5-147,0 0 1,0 0 0,1 0 0,0 0 0,0 1-1,-4 5 1,7-7 114,0-1-1,0 0 0,0 1 0,1-1 0,-1 1 1,1 0-1,0-1 0,0 1 0,0 0 1,0 0-1,0-1 0,1 1 0,-1 0 0,1 0 1,0 0-1,0 3 0,3 15-333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 15099,'0'0'60,"0"0"1,0 0-1,0-1 0,0 1 0,0 0 0,0 0 0,0 0 0,1 0 1,-1 0-1,0 0 0,0 0 0,0 0 0,0-1 0,0 1 0,0 0 1,0 0-1,0 0 0,0 0 0,1 0 0,-1 0 0,0 0 0,0 0 1,0 0-1,0 0 0,0 0 0,0 0 0,1 0 0,-1 0 0,0 0 1,0 0-1,0 0 0,0 0 0,0 0 0,0 0 0,1 0 0,-1 0 1,0 0-1,0 0 0,0 0 0,0 0 0,0 0 0,0 0 0,1 0 1,-1 0-1,0 0 0,0 1 0,0-1 0,0 0 0,0 0 0,0 0 1,0 0-1,0 0 0,0 0 0,0 0 0,1 0 0,-1 1 0,-3 10 2111,-9 21 10,9-27-1759,-76 163 2876,4-9-2514,29-55-969,39-92-239,7-11 399,0-1 0,-1 0 0,1 0-1,0 0 1,0 0 0,0 0-1,0 0 1,-1 0 0,1 0 0,0 0-1,0 0 1,0 0 0,0 0 0,0 0-1,-1 0 1,1 0 0,0 0-1,0 0 1,0 0 0,0 0 0,-1 0-1,1 0 1,0-1 0,0 1 0,0 0-1,0 0 1,0 0 0,-1 0-1,1 0 1,0 0 0,0 0 0,0 0-1,0-1 1,0 1 0,0 0 0,0 0-1,0 0 1,0 0 0,-1 0-1,1-1 1,-7-25-1757,5 16 1878,-7-24-714,-2-8-147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16171,'15'3'2073,"0"9"-953,0 1-416,6 1 1473,6 3-657,8 0-440,-1 1-127,3-1-545,-1 0-224,-3 0-688,-1-3-513,-8-4 817,-2-2-144,-7-7-176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45 16524,'-2'-3'167,"1"1"1,-1-1 0,1 1 0,-1-1-1,0 1 1,0 0 0,0 0 0,0 0-1,0 0 1,-1 0 0,1 0 0,0 1-1,-1-1 1,0 1 0,1 0 0,-1 0-1,0-1 1,1 2 0,-1-1 0,0 0-1,0 1 1,0-1 0,0 1 0,0 0-1,0 0 1,0 0 0,0 0 0,0 0-1,1 1 1,-1-1 0,-5 3 0,2-1-15,0 0 1,0 1-1,0 0 1,1 0 0,-1 0-1,1 1 1,0 0 0,0 0-1,0 0 1,0 1 0,1-1-1,-1 1 1,-4 7-1,4-4-114,0 0-1,1 1 1,0-1-1,0 1 0,1 0 1,0-1-1,0 1 1,1 1-1,0-1 0,1 0 1,0 0-1,1 1 0,0-1 1,0 1-1,1-1 1,0 0-1,3 15 0,-3-22-38,-1-1-1,0 1 0,1-1 1,-1 1-1,1-1 0,0 1 1,-1-1-1,1 1 0,0-1 1,0 0-1,0 1 0,0-1 1,0 0-1,0 0 1,0 0-1,1 0 0,-1 0 1,0 0-1,1 0 0,-1 0 1,0 0-1,1 0 0,-1-1 1,1 1-1,-1-1 0,1 1 1,0-1-1,-1 0 0,1 1 1,-1-1-1,1 0 0,0 0 1,-1 0-1,1 0 1,-1 0-1,1-1 0,0 1 1,-1 0-1,4-2 0,0-1 13,1 1 0,-1-1 0,1-1 1,-1 1-1,0-1 0,0 0 0,0 0 0,-1 0 0,5-6 0,1-2 62,-1-1 1,0-1 0,-1 0-1,0 0 1,10-27-1,-9 14 227,0-1 0,5-36 0,-13 75-251,-1-1 1,1 0-1,1 1 1,0-1-1,4 13 1,-2-8-26,-1-3-27,0-1 1,1 0 0,0 0 0,1 0 0,9 16 0,-13-25 0,0 0 1,0 0 0,0 0-1,1 0 1,-1-1-1,0 1 1,1 0 0,0-1-1,-1 1 1,1-1 0,0 1-1,0-1 1,0 0 0,0 0-1,0 0 1,0 0 0,0 0-1,0 0 1,0-1-1,0 1 1,0-1 0,1 1-1,-1-1 1,0 0 0,0 0-1,1 0 1,-1 0 0,0 0-1,0-1 1,1 1-1,-1-1 1,0 1 0,0-1-1,0 0 1,3-1 0,1-2 5,0 0 1,-1 0 0,0 0-1,0 0 1,0-1-1,-1 0 1,1 0 0,-1 0-1,-1-1 1,1 0 0,-1 1-1,0-1 1,0 0-1,3-9 1,-3 7 4,0-1 0,-1 0 0,0 0-1,0 0 1,-1-1 0,0 1 0,0 0 0,-1 0 0,-2-16-1,-3 12 16,0 15 7,4 0-27,0 0-1,0 0 1,0 0 0,0 0 0,1 1 0,-1-1 0,0 0 0,1 4-1,-1 6-6,0-1 0,1 1 0,1 0 0,0-1 0,0 1 0,6 16 0,-7-25 0,1-1 0,0 1 0,0 0 0,1-1 0,-1 1 0,0-1 0,1 1 0,0-1 0,-1 0 0,1 1 0,0-1 0,0 0 0,5 3 0,-6-4-1,1 0 1,1-1-1,-1 1 1,0 0-1,0-1 1,0 1-1,0-1 1,0 0-1,0 1 1,1-1 0,-1 0-1,0 0 1,0-1-1,0 1 1,0 0-1,0-1 1,1 1-1,-1-1 1,0 0-1,3-2 1,6-2-3,-1-1 1,0 0-1,-1 0 0,11-10 1,-10 8 6,0 0 1,1 1 0,15-9 0,-24 16-3,-1-1 0,1 0 1,0 1-1,0-1 0,0 1 1,-1-1-1,1 1 0,0 0 1,0 0-1,0 0 0,-1 0 1,1 0-1,0 0 0,0 1 1,0-1-1,0 0 0,-1 1 1,1 0-1,0-1 0,-1 1 1,1 0-1,0 0 0,-1 0 1,1 0-1,-1 0 0,1 0 1,-1 0-1,0 1 1,1-1-1,0 3 0,5 4-4,-1 1-1,-1 0 0,1 1 1,4 13-1,3 3-16,-10-21 19,0 0-1,0-1 0,0 1 0,0-1 0,8 7 0,-11-10 3,1-1 0,0 1-1,0-1 1,-1 1 0,1-1-1,0 1 1,0-1 0,0 1-1,0-1 1,0 0 0,0 1-1,0-1 1,0 0 0,0 0-1,0 0 1,0 0 0,0 0-1,0 0 1,0 0 0,0 0-1,-1 0 1,1-1 0,0 1-1,0 0 1,0 0 0,0-1-1,0 1 1,0-1-1,0 1 1,0-1 0,-1 1-1,1-1 1,0 0 0,0 1-1,-1-1 1,1 0 0,-1 1-1,1-1 1,0-1 0,5-5 2,-2 0 1,1-1-1,-1 1 1,0-1-1,-1 0 1,5-14-1,-6 16 5,0 0 0,-1 0 1,0 0-1,0 0 0,0 0 0,-1 0 0,0 0 0,0 0 0,0 0 1,-2-8-1,2 14-6,0 0 0,0-1 0,0 1 0,0 0 0,0-1 0,0 1 0,-1 0 0,1-1 0,0 1 0,0 0 0,0-1 1,0 1-1,0 0 0,-1 0 0,1-1 0,0 1 0,0 0 0,-1 0 0,1-1 0,0 1 0,0 0 0,-1 0 0,1 0 0,0 0 0,0-1 0,-1 1 1,1 0-1,0 0 0,-1 0 0,1 0 0,0 0 0,-1 0 0,1 0 0,0 0 0,-1 0 0,1 0 0,0 0 0,-1 0 0,1 0 0,0 0 1,-1 0-1,1 0 0,0 0 0,0 0 0,-1 0 0,1 0 0,0 1 0,-1-1 0,1 0 0,0 0 0,0 0 0,-1 1 0,1-1 0,0 0 0,0 0 1,-1 1-1,1-1 0,0 0 0,0 0 0,0 1 0,0-1 0,-1 1 0,-10 17 29,10-17-30,1 0-1,-1 0 1,1 0 0,0 1-1,-1-1 1,1 0 0,0 0-1,0 1 1,0-1 0,0 0 0,0 0-1,0 1 1,0-1 0,0 0-1,0 0 1,1 1 0,-1-1-1,1 2 1,0-2-2,-1-1 1,1 1-1,-1-1 1,1 1-1,0-1 1,-1 0-1,1 1 1,0-1-1,0 0 0,-1 1 1,1-1-1,0 0 1,0 0-1,-1 0 1,1 1-1,0-1 1,0 0-1,-1 0 1,1 0-1,0 0 0,0-1 1,0 1-1,7-2-204,0 0-1,0 0 1,-1-1-1,12-5 1,-15 6-67,37-14-296,-25 6 235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15203,'-7'-9'2263,"2"9"-510,4 2-1525,0-1 0,0 1 0,0 0 0,0-1 0,0 1 0,1 0 0,-1 0 0,1 0 0,-1 3 0,-4 50 1490,4-35-1395,4 105 689,-2-114-954,0-1 0,1 1 0,0 0 0,1-1 0,0 1 0,1-1 1,0 0-1,11 19 0,-14-27-51,0-1 0,0 1 0,0-1 0,0 0 0,1 1 0,-1-1 0,0 0-1,1 0 1,-1 0 0,1 0 0,-1 0 0,1 0 0,-1-1 0,1 1 0,0 0 0,-1-1 0,1 1 0,0-1 0,-1 0 0,1 1 0,0-1 0,0 0 0,-1 0 0,1 0 0,0 0 0,0 0 0,-1-1 0,1 1 0,0-1 0,-1 1 0,1-1 0,0 1 0,-1-1 0,1 0 0,-1 0 0,1 0 0,1-1 0,7-5 17,0 0 0,-1-1 0,0 0 0,10-13 0,-12 14-7,21-25 36,-22 23-33,1 0-1,1 1 1,0 0-1,0 0 1,1 0 0,-1 1-1,17-9 1,-24 15-15,0 1-1,0-1 1,0 1 0,1 0 0,-1 0-1,0-1 1,0 1 0,0 0 0,0 0 0,1 0-1,-1 0 1,0 0 0,0 0 0,0 1-1,0-1 1,0 0 0,1 1 0,-1-1 0,0 0-1,0 1 1,0 0 0,0-1 0,0 1-1,0-1 1,0 1 0,0 0 0,-1 0-1,1 0 1,0-1 0,0 1 0,-1 0 0,1 0-1,0 0 1,-1 0 0,1 2 0,3 3 18,-2 0 0,1 1 0,-1 0 0,3 10 0,-5-15-18,7 27 52,-6-19-33,1-1 1,0 1-1,0-1 1,1 0-1,1 0 1,-1 0-1,1-1 1,8 12-1,-11-18-21,0-1 1,0 0-1,1 0 0,-1 0 0,0 0 1,1 0-1,-1 0 0,1 0 0,-1-1 0,1 1 1,-1 0-1,1-1 0,-1 0 0,1 1 0,0-1 1,-1 0-1,1 0 0,0 1 0,-1-1 1,1 0-1,0-1 0,-1 1 0,1 0 0,0 0 1,-1-1-1,1 1 0,-1-1 0,1 0 0,-1 1 1,1-1-1,-1 0 0,1 0 0,-1 0 0,2-1 1,6-5 10,0 0 1,-1 0-1,15-16 1,-18 17-3,13-15 16,16-16 9,-31 34-33,-1 1 0,1 0-1,0 0 1,0 0 0,0 0-1,0 0 1,0 1 0,0-1-1,0 1 1,0 0 0,5-1-1,-7 2 0,1 0 1,0 0-1,-1 0 0,1 0 0,-1 1 0,1-1 0,-1 0 0,1 1 1,-1 0-1,1-1 0,-1 1 0,0 0 0,1-1 0,-1 1 0,0 0 1,1 0-1,-1 0 0,0 0 0,0 0 0,0 1 0,0-1 0,0 0 1,0 0-1,0 1 0,0-1 0,0 3 0,4 5 19,-1 1 1,-1-1-1,4 11 0,-5-13-12,8 33 54,-7-25-27,1 0-1,1-1 1,9 21 0,-14-34-35,0-1-1,0 1 1,1 0-1,-1-1 1,0 1-1,1 0 1,-1-1-1,0 1 0,1-1 1,-1 1-1,1-1 1,-1 1-1,1-1 1,-1 1-1,1-1 1,-1 1-1,1-1 1,0 0-1,-1 1 1,1-1-1,-1 0 1,1 1-1,0-1 1,-1 0-1,1 0 1,0 0-1,0 0 1,-1 0-1,1 0 1,0 0-1,-1 0 1,1 0-1,0 0 1,-1 0-1,1 0 1,0 0-1,-1 0 1,1-1-1,0 1 1,-1 0-1,1-1 1,0 1-1,-1 0 1,1-1-1,-1 1 1,1 0-1,-1-1 1,1 1-1,-1-1 1,2 0-1,3-6-5,1 1 0,-1-1-1,8-14 1,3-2-212,-16 23 201,0 0 1,0-1 0,1 1 0,-1 0-1,0 0 1,0 0 0,0 0-1,0 0 1,1 0 0,-1-1-1,0 1 1,0 0 0,0 0 0,0 0-1,1 0 1,-1 0 0,0 0-1,0 0 1,0 0 0,1 0 0,-1 0-1,0 0 1,0 0 0,0 0-1,1 0 1,-1 0 0,0 0 0,0 0-1,0 0 1,1 0 0,-1 0-1,0 0 1,0 0 0,0 1-1,1-1 1,-1 0 0,0 0 0,0 0-1,0 0 1,0 0 0,0 1-1,1-1 1,-1 0 0,0 0 0,0 0-1,4 14-1095,-4 16-1060,-3-21 1584,0-3-95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21493,'-5'-4'1736,"3"-1"-1360,2 2-152,2 2 656,5-1-584,1 2-784,5 2-504,2 5 792,0 0-192,4 6-128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16412,'0'7'757,"1"0"0,1 0 0,0 0 0,0 0 0,0-1 0,6 12 1,-7-17-666,0 1 0,0-1 1,0 0-1,0 1 1,0-1-1,0 0 0,1 0 1,-1 0-1,0 0 1,1 0-1,-1 0 1,1 0-1,-1 0 0,1 0 1,0-1-1,-1 1 1,1-1-1,0 1 0,-1-1 1,1 0-1,0 1 1,0-1-1,-1 0 1,1 0-1,0 0 0,-1 0 1,1-1-1,0 1 1,0 0-1,-1-1 0,1 1 1,2-2-1,2 0-22,0-1 0,0 0 0,0-1 0,-1 1 0,1-1 0,-1 0 0,0-1-1,0 1 1,0-1 0,-1 0 0,1 0 0,-1 0 0,0-1 0,-1 1 0,6-13 0,-5 10-20,0 0 0,-1 0 1,0-1-1,-1 1 0,1-1 0,-2 0 1,1 0-1,-1 0 0,-1 0 0,0 0 1,-1-12-1,1 18-30,-1 0 1,1 0-1,-1 0 1,0 0-1,0 0 1,-1 0-1,1 0 1,0 0-1,-1 1 1,0-1-1,0 1 0,0-1 1,-2-2-1,3 4-11,-1 0-1,1 0 1,0 0 0,0 0-1,-1 1 1,1-1-1,0 0 1,-1 1-1,1-1 1,-1 1 0,1-1-1,-1 1 1,1 0-1,-1 0 1,1-1-1,-1 1 1,1 0 0,-1 0-1,0 1 1,1-1-1,-1 0 1,1 0-1,-1 1 1,1-1 0,0 1-1,-1-1 1,1 1-1,-3 1 1,-3 3 5,1 0 0,-1 0 0,1 1 0,0-1 0,1 1 0,0 1 0,0-1 0,0 1 0,1-1 0,-1 1 0,2 1 0,-1-1 0,-3 12 0,0-1-14,2 1-1,0 0 1,1-1 0,-2 33-1,5-43-61,1-1-1,0 1 0,0-1 0,1 1 0,0-1 0,0 1 0,5 13 0,-5-19-10,0 0-1,0 0 0,0 0 0,0 0 0,0 0 0,0 0 1,1 0-1,-1-1 0,1 1 0,-1-1 0,1 1 0,0-1 1,0 0-1,-1 1 0,1-1 0,0 0 0,0 0 0,0 0 0,0 0 1,0-1-1,1 1 0,-1-1 0,0 1 0,0-1 0,0 0 1,0 1-1,1-1 0,-1 0 0,0-1 0,0 1 0,3-1 1,1 0-236,1-1 1,-1 0 0,1 0 0,-1-1 0,0 0 0,0 0 0,0-1 0,-1 1 0,1-1 0,-1 0-1,0-1 1,0 1 0,5-7 0,6-7-1214,-1-1-1,17-26 1,-17 18 381,-1 0 0,17-44 0,-28 65 3080,-2 9-1151,-1 9 153,-7 22 1833,2-10-1419,1 1 0,1 0-1,0 46 1,2-70-1333,1 0 0,0 0 0,0 0 0,0-1 0,0 1 0,0 0 0,0 0 0,0 0 0,0 0 0,1-1 0,-1 1 0,0 0 0,0 0 0,1 0 0,-1-1 0,0 1 0,1 0 0,-1 0 0,1-1 0,-1 1 0,1 0 0,-1-1 0,1 1 1,0-1-1,-1 1 0,1-1 0,0 1 0,-1-1 0,1 1 0,0-1 0,0 0 0,-1 1 0,1-1 0,0 0 0,0 1 0,0-1 0,-1 0 0,1 0 0,0 0 0,0 0 0,0 0 0,0 0 0,-1 0 0,1 0 0,0 0 0,1-1 0,4-1 37,0 0 0,0-1 0,0 0 0,0 0 0,6-6 0,4-1 29,-5 5-39,0 0-1,-1 1 0,1 0 0,1 0 0,-1 1 0,20-2 1,-24 4-33,0 1 1,1 0-1,-1 0 1,0 1-1,0 0 1,0 0-1,0 1 1,0 0-1,0 0 1,-1 0-1,1 1 1,7 4 0,-14-7-7,0 0 1,0 0 0,0 1 0,0-1 0,1 0 0,-1 0 0,0 0 0,0 0 0,0 0 0,0 0 0,1 0 0,-1 0 0,0 1 0,0-1 0,0 0 0,1 0 0,-1 0-1,0 0 1,0 0 0,0 0 0,1 0 0,-1 0 0,0 0 0,0 0 0,0 0 0,1 0 0,-1 0 0,0-1 0,0 1 0,0 0 0,1 0 0,-1 0 0,0 0 0,0 0-1,0 0 1,0 0 0,1-1 0,-1 1 0,0 0 0,0 0 0,0 0 0,0 0 0,0 0 0,1-1 0,-1 1 0,0 0 0,0 0 0,0 0 0,0-1 0,0 1 0,0 0-1,0 0 1,0 0 0,0-1 0,0 1 0,0 0 0,0 0 0,0 0 0,0-1 0,0 1 0,-5-24 312,-16-30-16,20 51-277,-15-34 118,2 7-772,-12-41-1,26 70 521,0 1 95,0 0-1,-1 0 1,1 0 0,0-1 0,0 1-1,0 0 1,0 0 0,0 0 0,0 0-1,0 0 1,0-1 0,0 1 0,0 0-1,0 0 1,0 0 0,-1 0 0,1-1-1,0 1 1,0 0 0,0 0 0,0 0-1,0 0 1,0 0 0,1-1 0,-1 1-1,0 0 1,0 0 0,0 0 0,0 0-1,0-1 1,0 1 0,0 0 0,0 0-1,0 0 1,0 0 0,0 0 0,0 0-1,1-1 1,-1 1 0,0 0 0,0 0-1,0 0 1,0 0 0,0 0 0,1 0-1,-1 0 1,0 0 0,0 0 0,0 0-1,1-1 1,6 1-354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16724,'7'16'997,"0"1"0,-1 0 1,-1 0-1,5 26 1,-8-28-601,1-1-1,1 1 1,1-1 0,0 0-1,0-1 1,15 26 0,-19-37-376,0 0 0,0 0 0,1-1 0,-1 1 0,0 0 0,1 0 0,0-1 0,-1 1 0,1-1 0,0 0 0,0 1 0,0-1 0,-1 0 1,1 0-1,1 0 0,-1 0 0,0-1 0,0 1 0,0 0 0,0-1 0,0 0 0,1 1 0,-1-1 0,0 0 0,0 0 0,1 0 0,-1-1 0,0 1 0,0 0 0,0-1 0,1 1 0,-1-1 0,0 0 0,0 0 0,0 0 1,0 0-1,0 0 0,0 0 0,0-1 0,1 0 0,10-8 19,0 0 1,-1 0-1,-1-1 1,14-16-1,40-55 83,-46 56-82,10-15 25,-19 26-22,0 1-1,1 0 0,22-22 0,-33 35-36,1 0 1,0 0-1,0 1 0,-1-1 0,1 0 0,0 0 0,0 1 1,0-1-1,0 1 0,0-1 0,0 1 0,0-1 0,0 1 1,0-1-1,0 1 0,1 0 0,-1 0 0,0-1 1,0 1-1,0 0 0,0 0 0,0 0 0,1 0 0,0 1 1,-1-1 3,0 1 0,0 0 1,0 0-1,0 0 0,-1 0 0,1 0 1,0 0-1,-1 0 0,1 0 1,0 0-1,-1 0 0,1 0 1,-1 0-1,1 0 0,-1 0 1,0 0-1,1 1 0,-1 1 1,1 9 71,0 1 1,0-1-1,-2 18 1,0-25-66,-3 44 181,2-32-111,0 1 1,1 0-1,1 0 0,3 18 0,-3-35-84,0 0 1,0 0-1,0 0 0,1 0 1,-1 0-1,0 0 0,1 0 1,-1 0-1,0 0 0,1 0 0,0 0 1,-1 0-1,1 0 0,-1 0 1,1-1-1,0 1 0,0 0 0,1 1 1,-1-2-3,-1 0-1,1 1 1,0-1 0,0 0 0,0 0 0,-1 0-1,1 0 1,0 0 0,0 0 0,-1 0 0,1 0-1,0 0 1,0 0 0,0-1 0,-1 1 0,1 0-1,0 0 1,-1-1 0,2 0 0,3-1 3,-1-2 0,0 1 1,1 0-1,-1-1 0,6-7 1,17-21 8,-14 15-16,1 2 0,0-1-1,19-14 1,-32 29 0,1 0 1,-1 0 0,1 0-1,-1 0 1,1 0-1,-1 0 1,1 0-1,0 0 1,0 1 0,0-1-1,-1 0 1,1 1-1,0 0 1,0-1-1,0 1 1,0 0 0,0 0-1,3 1 1,-4-1 0,1 1 0,-1 0 0,1-1 0,-1 1 1,1 0-1,-1 0 0,1 0 0,-1 0 0,0 0 1,0 0-1,0 1 0,0-1 0,0 0 0,0 1 1,0-1-1,2 3 0,1 6-20,-1 0 0,1 0 0,-2 0 0,1 1 0,0 11 0,-2-19 6,12 79-1522,-13-81 1502,0-1 0,0 0 0,0 1 0,0-1 1,0 1-1,0-1 0,0 1 0,0-1 0,0 1 0,0-1 1,1 0-1,-1 1 0,0-1 0,0 1 0,0-1 0,1 0 1,-1 1-1,0-1 0,1 1 0,-1-1 0,0 0 0,0 1 0,1-1 1,-1 0-1,1 0 0,-1 1 0,0-1 0,1 0 0,-1 0 1,1 0-1,-1 1 0,1-1 0,-1 0 0,0 0 0,1 0 1,-1 0-1,1 0 0,-1 0 0,2 0 0,13-15-630,2-10 22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 14931,'-18'50'2306,"-17"59"2435,31-93-4139,1-1 1,0 1-1,1 0 0,0 30 0,2-44-559,0 1 0,0-1 1,1 0-1,-1 0 0,0 0 0,1 0 0,-1 0 0,1 0 0,0 0 0,0 0 0,0-1 0,-1 1 0,2 0 0,0 2 1,-1-3-25,0-1-1,0 1 1,-1-1 0,1 1 0,0-1 0,0 1 0,-1-1 0,1 0 0,0 1 0,0-1 0,0 0 0,0 0 0,0 0 0,0 1 0,-1-1 0,1 0-1,0 0 1,0 0 0,0-1 0,0 1 0,0 0 0,1 0 0,3-2 16,-1 0-1,0 0 1,0-1-1,0 1 1,0-1-1,0 1 1,0-1-1,-1-1 1,1 1-1,3-5 1,4-5 28,-2 0-1,0-1 1,0 0 0,-1 0-1,-1-1 1,0 0 0,-1-1-1,-1 1 1,0-1 0,-1 0-1,-1 0 1,-1 0 0,0-1 0,-1-21-1,-1 33-47,0 0 1,-1 0-1,0-1 0,0 1 1,-1 1-1,1-1 0,-1 0 0,0 0 1,-1 1-1,-2-6 0,4 8-12,0 1 0,0 0 0,0-1 0,-1 1 0,1 0 0,0 0 0,0 0 0,-1 0 0,1 0 0,0 0 0,-1 1 0,1-1 0,-1 0 0,1 1 0,-1-1 0,0 1 0,1-1 0,-1 1 0,1 0 0,-1 0 0,0-1 0,1 1 0,-1 1 0,0-1 0,1 0 0,-1 0 0,1 0 0,-1 1 0,0-1 0,1 1 0,-1-1 0,1 1 0,-1 0 0,1 0 0,-3 1 0,0 2-119,-1-1 0,1 1 0,0-1 0,1 1 0,-1 0-1,1 1 1,-1-1 0,1 1 0,1-1 0,-1 1 0,1 0 0,-1 0 0,1 0-1,1 0 1,-1 1 0,1-1 0,0 0 0,0 1 0,0-1 0,1 1 0,0-1-1,0 0 1,1 1 0,-1-1 0,3 8 0,5-3-356,3-6-211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84 12627,'-2'-17'1766,"1"0"0,0-21 0,1 28-427,0 8-397,-4 16 527,-5 18-1247,1 0 0,1 1 0,1 0-1,2 0 1,2 0 0,2 37 0,0-64-191,0-1 1,1 1-1,0 0 1,0-1 0,1 1-1,0-1 1,3 8-1,-4-11-19,-1-1 0,1 0 1,0 0-1,0 0 0,-1 0 0,1 0 0,0 0 0,0 0 0,0 0 0,0 0 0,0 0 0,0 0 1,1 0-1,-1-1 0,0 1 0,0 0 0,1-1 0,-1 1 0,0-1 0,0 0 0,1 1 0,-1-1 0,0 0 1,1 0-1,-1 0 0,1 0 0,-1 0 0,0 0 0,1 0 0,-1 0 0,0-1 0,1 1 0,-1 0 1,0-1-1,1 1 0,0-2 0,5-1 26,-1 0 1,0-1-1,0 0 1,-1 0-1,1-1 1,-1 0-1,7-7 1,33-44 171,-31 36-136,26-37 64,-26 34-130,21-24-1,-35 47-7,0 0 1,0 0-1,0 0 0,0-1 0,0 1 0,1 0 0,-1 0 0,0 0 0,0 0 0,0 0 1,0 0-1,0 0 0,0 0 0,1 0 0,-1 0 0,0 0 0,0 0 0,0 0 1,0 0-1,0 0 0,0 0 0,1 0 0,-1 0 0,0 0 0,0 0 0,0 0 1,0 0-1,0 0 0,0 0 0,0 1 0,1-1 0,-1 0 0,0 0 0,0 0 1,0 0-1,0 0 0,0 0 0,0 0 0,0 0 0,0 0 0,0 1 0,0-1 0,0 0 1,1 0-1,-1 0 0,0 0 0,0 0 0,0 0 0,0 0 0,0 1 0,0-1 1,0 0-1,0 0 0,0 0 0,0 0 0,3 13 13,1-1-2,-2-10-4,0 0 0,1 0-1,-1 0 1,0-1 0,1 1 0,-1-1-1,1 1 1,0-1 0,0 0 0,-1 0 0,1 0-1,0 0 1,0 0 0,0-1 0,0 1 0,0-1-1,0 0 1,5 0 0,6-1 42,-1 0 0,23-4 0,-16-1-6,0 0-1,0-1 1,26-13-1,18-7 99,-63 27-136,-1 0 0,1-1 0,0 1 0,-1 0 0,1-1 0,0 1 1,0 0-1,0 0 0,-1 0 0,1 0 0,0 0 0,0 0 0,0 0 0,-1 0 0,1 0 1,0 0-1,0 0 0,0 0 0,-1 1 0,1-1 0,0 0 0,0 1 0,-1-1 0,1 0 1,0 1-1,-1-1 0,1 1 0,0-1 0,-1 1 0,1-1 0,-1 1 0,1-1 0,-1 1 1,1 0-1,-1-1 0,1 1 0,-1 0 0,0 0 0,1-1 0,-1 1 0,0 0 0,0 0 1,1 0-1,-1 1 6,1-1 1,0 1-1,-1-1 1,1 1-1,0-1 1,0 1 0,0-1-1,0 0 1,0 0-1,0 0 1,0 1-1,0-1 1,1 0 0,-1 0-1,0-1 1,2 2-1,2 0 14,-1-1 1,1 0-1,0 0 0,-1-1 1,1 1-1,0-1 0,-1 0 0,1 0 1,0 0-1,0-1 0,-1 0 1,1 0-1,8-2 0,7-4 58,33-17 0,-38 17-47,70-38-44,-134 70-3024,35-20 2537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120 327 17212,'1'-2'212,"0"1"1,-1-1 0,1 0-1,-1 0 1,0 1 0,1-1-1,-1 0 1,0 0-1,0 0 1,0 0 0,0 1-1,0-1 1,-1 0 0,1 0-1,-1-1 1,1 2-150,0 1 0,-1-1-1,1 1 1,0 0 0,0-1 0,-1 1 0,1-1-1,0 1 1,-1 0 0,1-1 0,0 1 0,-1 0-1,1 0 1,-1-1 0,1 1 0,-1 0 0,1 0-1,0-1 1,-1 1 0,1 0 0,-1 0-1,0 0 1,0 0 45,0 0 0,-1 0 1,1 0-1,0 0 0,-1 1 0,1-1 0,0 0 0,0 1 0,0-1 0,0 1 0,-1-1 1,0 2-1,-4 2 56,1 0 0,-1 0-1,1 1 1,1 0 0,-1-1 0,1 2 0,-1-1 0,1 1 0,1-1 0,-1 1 0,-3 8 0,0 2-58,1 0 0,0 0 0,-4 21 0,8-27-81,0 0 0,0 0 0,1 0 0,0 0 0,1 0 0,0 0 0,1 0 0,0 0 1,4 18-1,-5-26-21,0-1 0,1 0 0,-1 0 0,0 1 0,1-1 1,-1 0-1,1 0 0,-1 0 0,1 0 0,-1 1 0,1-1 1,0 0-1,0 0 0,-1 0 0,1 0 0,0-1 0,0 1 1,0 0-1,0 0 0,0-1 0,0 1 0,0 0 0,1-1 1,-1 1-1,0-1 0,0 1 0,0-1 0,1 0 0,-1 1 1,0-1-1,0 0 0,1 0 0,-1 0 0,0 0 0,0 0 1,1 0-1,-1 0 0,0-1 0,0 1 0,1 0 0,-1-1 1,0 1-1,0-1 0,0 1 0,1-1 0,5-3 17,-1 0 0,-1 0 0,1 0 0,-1-1 1,1 1-1,-1-1 0,5-7 0,10-14 76,0-2-1,-2 0 1,-1-1 0,20-47 0,-16 23 168,27-101-1,-42 131-180,-1 0 0,0 0-1,-2-1 1,0-24 0,-3 47-80,1 1 0,-1-1-1,0 1 1,0-1 0,0 1 0,-1-1 0,1 1-1,0-1 1,0 1 0,0-1 0,0 1 0,0-1-1,-1 1 1,1-1 0,0 1 0,0-1 0,-1 1-1,1-1 1,0 1 0,-1 0 0,0-1 0,1 1-3,0 0 1,-1 0-1,1 0 1,0 0 0,-1 0-1,1 0 1,0 0 0,-1 0-1,1 0 1,0 1 0,-1-1-1,1 0 1,0 0-1,-1 0 1,1 1 0,0-1-1,0 0 1,-1 1 0,1-1-1,0 0 1,0 0 0,-1 1-1,1-1 1,0 0-1,0 1 1,0-1 0,-1 1-1,-4 10 10,0 1 0,1-1 0,0 1 0,1 0 0,-3 18 0,-6 68 9,11-89-22,-2 30 11,3 77 1,1-100-222,1-1 1,0 0-1,1 0 1,1 0 0,1 0-1,0 0 1,0-1-1,9 15 1,-12-25-37,1 0 1,-1-1 0,1 1-1,0-1 1,-1 0-1,1 1 1,1-1-1,3 2 1,-6-4 186,1 0 0,-1 0 0,1 0 0,-1 0 0,1-1 0,-1 1 0,1-1 1,0 1-1,-1-1 0,1 0 0,0 1 0,0-1 0,-1 0 0,1 0 0,0 0 0,0 0 0,-1-1 1,1 1-1,0 0 0,-1-1 0,1 1 0,0-1 0,2-1 0,18-15-976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17228,'0'-1'64,"0"1"1,0 0 0,1 0-1,-1-1 1,0 1 0,0 0 0,0 0-1,0-1 1,1 1 0,-1 0-1,0 0 1,0-1 0,0 1 0,0 0-1,0-1 1,0 1 0,0 0-1,0-1 1,0 1 0,0 0-1,0 0 1,0-1 0,0 1 0,0 0-1,0-1 1,0 1 0,0 0-1,0-1 1,0 1 0,0 0-1,0 0 1,-1-1 0,1 1 0,0 0-1,-12-6 903,-17 5 723,23 2-1544,1 0 0,0 1 0,-1 0 0,1 0 0,0 0 0,0 0 0,1 1 0,-1 0 1,0 0-1,1 0 0,0 1 0,0-1 0,0 1 0,0 0 0,0 0 0,1 1 0,0-1 0,0 1 0,0-1 1,-4 11-1,1-3-103,1 0 1,0 0-1,1 1 1,0 0 0,1 0-1,1 0 1,-2 21-1,4-24-41,0 0 0,1-1-1,0 1 1,0-1 0,1 1-1,0-1 1,6 15 0,-7-21-42,0 0-1,0 0 1,1-1 0,-1 1 0,1 0 0,0-1 0,0 1 0,0-1 0,0 1 0,0-1 0,0 0 0,1 0 0,-1 0 0,1 0 0,-1-1 0,1 1 0,0-1 0,0 1 0,0-1 0,0 0 0,0 0 0,0 0-1,0-1 1,0 1 0,0-1 0,5 1 0,-1-2-89,1 1-1,-1-1 1,1 0-1,-1-1 1,0 0-1,0 0 1,10-5-1,47-28-346,-9 0-48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17868,'-64'129'3439,"56"-111"-3002,1 0 0,1 1 1,1 0-1,1 0 0,-3 24 0,7-43-435,1 33 517,-1-32-507,-1 0-1,1-1 1,0 1-1,0 0 1,0-1-1,1 1 1,-1 0-1,0-1 1,0 1-1,0 0 1,0-1-1,1 1 0,-1-1 1,0 1-1,0 0 1,1-1-1,-1 1 1,1-1-1,-1 1 1,0-1-1,1 1 1,-1-1-1,1 1 1,-1-1-1,1 0 0,-1 1 1,1-1-1,0 0 1,-1 1-1,1-1 1,-1 0-1,1 0 1,0 1-1,-1-1 1,1 0-1,0 0 1,-1 0-1,1 0 0,0 0 1,-1 0-1,1 0 1,0 0-1,-1 0 1,1 0-1,0-1 1,4-1 8,0-1 0,-1 0 1,1 0-1,-1 0 0,0 0 1,0-1-1,0 1 0,5-8 1,30-40 6,-24 29-4,-4 6-11,33-39 35,-41 51-41,1 1 0,0-1 0,0 1 0,0-1 0,0 1 0,0 0 0,1 1 0,-1-1 0,1 1 0,8-3 0,-11 5-3,0 0 0,0-1-1,0 1 1,0 0 0,0 0-1,0 1 1,0-1 0,0 0-1,0 1 1,-1-1 0,1 1 0,0 0-1,0 0 1,0-1 0,0 1-1,-1 0 1,1 1 0,0-1-1,-1 0 1,1 0 0,-1 1-1,1-1 1,-1 1 0,0-1-1,0 1 1,0-1 0,0 1-1,2 3 1,3 6 19,-1-1-1,-1 1 1,6 18 0,-7-21-9,-2-4-11,0 2 14,1 0 0,1 0 0,-1 0 0,1 0 0,0 0 0,6 8 0,-8-13-12,-1 0 0,1-1 1,0 1-1,0 0 0,-1-1 1,1 1-1,0 0 0,0-1 1,0 1-1,0-1 0,0 1 1,0-1-1,0 0 0,0 1 1,0-1-1,0 0 0,0 0 1,2 0-1,-1 0 1,0 0 0,0-1 0,0 1 0,0-1 1,-1 0-1,1 1 0,0-1 0,0 0 0,-1 0 0,1 0 0,0 0 1,-1-1-1,3-1 0,10-12 28,0 1 1,-1-2 0,13-19-1,-17 21-14,0 1-1,1 0 0,1 1 0,0 0 1,24-20-1,-34 31-18,0 0 1,0 1 0,0-1-1,1 0 1,-1 0-1,0 1 1,0-1-1,0 1 1,0-1-1,1 1 1,-1-1-1,0 1 1,1 0 0,-1-1-1,0 1 1,1 0-1,-1 0 1,0 0-1,0 0 1,1 0-1,-1 1 1,0-1 0,1 0-1,-1 0 1,0 1-1,0-1 1,1 1-1,-1-1 1,0 1-1,0 0 1,0 0-1,0-1 1,0 1 0,0 0-1,0 0 1,0 0-1,0 0 1,0 0-1,0 0 1,0 0-1,-1 0 1,1 0-1,0 3 1,3 4-15,0 1-1,-1 0 1,-1 0 0,3 19 0,-3-21-15,7 42-897,-8-47 878,1 6-130,-1-7 173,-1-1 0,0 0 1,0 0-1,0 0 0,0 0 1,0 0-1,1 0 0,-1 0 1,0 0-1,0 0 0,0 0 1,1 0-1,-1 0 0,0 0 1,0 0-1,0 0 0,0 0 1,1 0-1,-1 0 0,0 0 1,0 0-1,0 0 1,1 0-1,-1 0 0,0 0 1,0 0-1,0 0 0,0 0 1,1-1-1,-1 1 0,0 0 1,0 0-1,0 0 0,0 0 1,0 0-1,0-1 0,1 1 1,-1 0-1,0 0 0,0 0 1,0 0-1,0-1 1,10-13-262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17660,'0'3'155,"1"0"-1,-1 0 1,0 0 0,1 1 0,0-1-1,0 0 1,0 0 0,0 0 0,0-1-1,0 1 1,1 0 0,-1 0 0,1-1 0,0 1-1,0-1 1,0 1 0,0-1 0,1 0-1,-1 0 1,0 0 0,1 0 0,-1 0-1,1 0 1,0-1 0,0 1 0,0-1 0,0 0-1,0 0 1,0 0 0,3 0 0,5 2 99,0-1 1,0-1-1,0 0 0,1 0 1,-1-1-1,0-1 1,16-2-1,-11 0-133,0-1-1,1 0 1,-1-2-1,-1 0 1,1 0-1,-1-2 1,-1 0-1,1 0 1,-1-1-1,-1-1 1,1 0-1,-2-1 1,1-1-1,-2 0 1,0 0-1,19-28 1,-27 35-89,0 0 0,-1 0 0,1-1 1,-1 1-1,0-1 0,-1 1 1,2-7-1,-3 10-24,1 1 1,-1-1-1,0 1 1,0 0 0,0-1-1,0 1 1,0-1-1,0 1 1,0 0-1,-1-1 1,1 1-1,0-1 1,-1 1 0,1 0-1,-1-1 1,0 1-1,1 0 1,-1 0-1,0 0 1,0-1-1,0 1 1,0 0 0,0 0-1,0 0 1,0 0-1,0 1 1,0-1-1,0 0 1,0 0-1,-1 1 1,1-1 0,0 0-1,0 1 1,-3-1-1,0 0-1,0 1 0,0 0 0,0 0 0,0 0 0,0 0 0,0 1 0,-1-1 0,1 1 0,0 0 0,0 0 0,1 1 0,-1-1 0,0 1 0,0 0 0,1 0 0,-1 0 0,1 0 0,-1 1 0,-4 5 0,-5 3 3,1 1 0,1 0-1,-16 20 1,16-15-10,0-1 1,1 2 0,-14 32-1,20-43-66,2 1 1,-1-1-1,1 1 0,0 0 1,0 0-1,1 0 0,0-1 0,1 1 1,0 0-1,0 0 0,1 0 0,1 9 1,-2-16 7,1 1 1,-1-1-1,1 1 1,-1-1-1,1 0 1,-1 1-1,1-1 1,0 0-1,0 1 1,0-1-1,0 0 1,0 0 0,0 0-1,0 0 1,0 0-1,0 0 1,1 0-1,-1 0 1,0 0-1,1 0 1,-1-1-1,0 1 1,1-1-1,-1 1 1,1-1-1,-1 1 1,1-1-1,-1 0 1,1 0 0,-1 0-1,1 0 1,-1 0-1,1 0 1,0 0-1,-1 0 1,1 0-1,1-2 1,5 0-233,0 0 0,-1-1 0,0 0 0,1-1 0,-1 1 1,7-6-1,7-6-267,-1-1 1,26-26-1,-1-6-350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14635,'17'9'1696,"-14"15"-767,-7 6-321,-15 13 952,-1 6-256,-2 11-247,-2-5-185,3-5-304,1-3-176,5-14-432,2-9-240,3-19-640,2-10 2032,-2-21-1208,-2-4-8,-1-13-96</inkml:trace>
  <inkml:trace contextRef="#ctx0" brushRef="#br0" timeOffset="1">1 82 16484,'10'11'1848,"4"2"-1248,2 1-224,5 2 944,9 3-615,2-3-81,6-6-472,5 0-256,2-6-600,-4-3-1337,1-3 1713,0-3-272,-4-3-272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18108,'-3'69'1907,"-8"184"1890,14 89-1649,-2-334-2102,0-9-6,0-16 20,0 10-48,41-310 75,-26 233-155,47-143 1,-60 218 59,2-7-5,2 0 0,9-20 0,-14 34 12,-1-1 1,0 0-1,1 1 1,-1 0-1,1-1 1,0 1 0,0 0-1,0 0 1,0 0-1,0 0 1,0 0-1,1 0 1,-1 1 0,1-1-1,-1 1 1,1 0-1,-1-1 1,1 1-1,0 0 1,5-1 0,-6 2 0,0 0 0,-1 1 0,1-1 0,0 0 0,-1 0 0,1 1 0,0-1 0,-1 1 0,1 0 0,-1-1 0,1 1 0,-1 0 0,1 0 1,-1 0-1,1 0 0,-1 0 0,0 0 0,2 2 0,0 1 2,0-1 1,-1 1-1,0-1 1,0 1-1,0 0 1,0 0 0,1 6-1,0 2 23,0 1 0,0 0-1,-2 0 1,1 13 0,-2-11 46,0 0 0,-2 0-1,0 0 1,0 0 0,-2 0 0,0 0-1,0-1 1,-13 26 0,13-32-27,0 1 0,-1-1 1,0 0-1,0-1 0,-1 1 0,0-1 0,0 0 1,-1 0-1,0-1 0,0 0 0,0 0 0,-1-1 1,0 0-1,0 0 0,-11 4 0,17-8-54,-1 0 0,1 0-1,-1 0 1,1-1 0,-1 1 0,1-1-1,-1 0 1,1 0 0,-1 0 0,1 0-1,-1 0 1,-2-1 0,4 1-67,-1 0 0,1-1 1,0 0-1,0 1 0,-1-1 0,1 1 0,0-1 1,0 0-1,0 0 0,0 0 0,0 0 1,0 0-1,0 0 0,0 0 0,0 0 0,1 0 1,-2-2-1,1 0-108,-1-1 1,1 0-1,0 0 0,0 0 0,1 0 1,-1 0-1,1-1 0,0 1 1,0 0-1,0 0 0,1 0 1,-1 0-1,3-7 0,8-22-527,4-2-165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20076,'1'9'386,"-1"1"-1,1-1 0,-2 0 1,1 1-1,-1-1 0,-1 0 1,0 0-1,0 0 0,-7 17 1,-1 10 695,-6 29-167,2 0 1,-8 104-1,22-161-900,0 0 0,0-1 0,1 1 0,-1-1 0,2 1 0,3 12 0,-5-19-44,0 1-1,1-1 1,0 1-1,-1-1 1,1 0-1,0 1 1,0-1 0,0 0-1,-1 0 1,1 1-1,1-1 1,-1 0-1,0 0 1,0 0-1,0 0 1,0 0-1,1 0 1,-1-1-1,1 1 1,-1 0 0,0-1-1,1 1 1,-1-1-1,1 1 1,-1-1-1,1 0 1,-1 0-1,1 0 1,-1 1-1,1-1 1,0-1-1,-1 1 1,1 0-1,-1 0 1,1-1 0,-1 1-1,1 0 1,-1-1-1,2 0 1,2-1-206,-1 0 1,0-1-1,0 1 1,0-1-1,0 1 1,0-1-1,-1 0 1,1-1 0,3-4-1,27-37-944,-30 38 1046,18-25-690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 15867,'0'4'324,"0"-1"0,0 1 0,0 0 0,0-1 0,-1 1 0,1 0 0,-1-1 0,0 1 0,0-1 0,-1 1 0,1-1 0,-4 6 0,-2 7 911,1 2-205,-19 58 1671,22-66-2425,1-1 1,0 1-1,1 0 1,0 0 0,0 17-1,1-26-267,0-1-1,0 1 0,0-1 1,0 1-1,0-1 0,0 1 1,0-1-1,0 0 0,0 1 1,0-1-1,0 1 0,0-1 1,1 1-1,-1-1 0,0 0 1,0 1-1,0-1 0,1 1 1,-1-1-1,0 0 0,0 1 1,1-1-1,-1 0 0,0 1 1,1-1-1,-1 0 0,0 0 1,1 1-1,-1-1 0,0 0 1,1 0-1,-1 0 0,1 1 1,-1-1-1,0 0 0,1 0 1,-1 0-1,1 0 0,-1 0 1,1 0-1,-1 0 0,1 0 1,-1 0-1,0 0 0,1 0 1,-1 0-1,1 0 0,-1 0 1,1 0-1,-1 0 0,0-1 1,1 1-1,-1 0 0,1 0 1,-1-1-1,0 1 0,1 0 1,-1 0-1,0-1 0,1 1 1,-1 0-1,0-1 0,1 1 1,22-25 96,-13 11-98,-1-2 0,0 0 1,-1 0-1,0 0 0,-2-1 0,0 0 0,-1 0 0,0-1 1,-2 1-1,3-28 0,-6 42-9,0 1 1,0 0-1,0-1 1,0 1-1,0 0 1,-1-1-1,1 1 1,-1 0-1,1-1 1,-1 1-1,0 0 1,-1-3-1,2 5 2,-1 0-1,1 0 1,0-1-1,0 1 1,0 0-1,-1 0 1,1 0-1,0-1 1,0 1-1,0 0 1,-1 0-1,1 0 1,0 0-1,-1 0 1,1 0-1,0 0 1,0-1-1,-1 1 1,1 0-1,0 0 1,0 0-1,-1 0 1,1 0-1,0 0 1,-1 0-1,1 0 1,0 0-1,0 1 1,-1-1-1,1 0 1,0 0-1,-1 0 1,-11 14-13,2 6 14,1 0 1,1 1 0,1-1-1,1 1 1,0 1 0,2-1-1,1 1 1,0 0 0,1 0-1,2 25 1,0-46-1,0 1-1,0-1 0,1 1 1,-1-1-1,0 1 0,0-1 1,1 1-1,-1-1 1,1 0-1,-1 1 0,1-1 1,0 0-1,-1 1 1,1-1-1,0 0 0,0 0 1,1 2-1,-1-3 0,0 1 1,0-1-1,0 1 1,0-1-1,-1 0 0,1 1 1,0-1-1,0 0 0,0 0 1,0 1-1,0-1 1,0 0-1,0 0 0,0 0 1,0 0-1,0-1 0,0 1 1,0 0-1,1-1 1,3 0-1,-1-1 1,1 0 0,-1-1 0,0 1 0,0-1 0,0 0 0,0 0 0,5-5 0,13-16-20,0-1 0,-2-1 0,-1-1 0,20-38 0,-43 93-62,3-21 76,-10 54 1,11-56 5,-1 0 1,1 0 0,0 0-1,0 0 1,1 0 0,-1 0 0,1-1-1,0 1 1,4 8 0,-5-12 1,1 1-1,0-1 1,-1 0 0,1 0-1,0 0 1,0 0 0,0 0-1,0 0 1,0 0 0,0 0 0,0-1-1,1 1 1,-1 0 0,0 0-1,0-1 1,0 1 0,1-1-1,-1 0 1,0 1 0,1-1 0,-1 0-1,0 1 1,1-1 0,-1 0-1,1 0 1,-1 0 0,0-1 0,3 1-1,2-1 12,0-1-1,0 1 1,0-1 0,-1 0-1,7-4 1,52-32 29,-52 30-36,1 0 0,-1 0 1,2 1-1,-1 0 0,1 2 1,0-1-1,21-4 0,-34 10-9,1-1 0,0 1 0,0 0-1,0 0 1,0 0 0,0 0 0,-1 0-1,1 1 1,0-1 0,0 0 0,0 1 0,0-1-1,-1 1 1,1 0 0,0 0 0,-1-1 0,1 1-1,0 0 1,-1 0 0,1 1 0,1 1-1,0 0-1,0 2 0,0-1-1,-1 0 1,1 0-1,-1 1 1,2 5-1,-3-6 2,1 0-1,0 0 1,0 0-1,0-1 1,0 1-1,0 0 1,1-1-1,-1 0 1,6 5 0,-7-7 3,0 0 1,1-1-1,-1 1 1,0 0 0,1-1-1,-1 0 1,1 1-1,-1-1 1,1 0 0,-1 1-1,1-1 1,-1 0 0,1 0-1,-1 0 1,1 0-1,-1-1 1,1 1 0,-1 0-1,1-1 1,-1 1-1,0-1 1,1 1 0,1-2-1,32-21 3,-30 20 0,24-21 5,-8 7-38,34-21 0,-49 34 13,0 0 0,1 1 1,0 0-1,-1 0 0,1 1 0,0 0 1,1 0-1,-1 1 0,0-1 0,9 1 0,-13 1 12,-1 0-1,0 0 0,1 0 0,-1 1 0,0-1 0,0 1 0,1-1 0,-1 1 0,0 0 0,0 0 0,0 0 0,0 0 0,0 0 0,0 0 0,0 1 1,0-1-1,-1 1 0,1-1 0,0 1 0,-1 0 0,1 0 0,-1-1 0,0 1 0,0 0 0,0 0 0,0 0 0,0 0 0,1 4 0,0-2-32,-1 1-1,0 0 0,-1-1 0,1 1 0,-1 0 0,0-1 0,0 1 0,0 0 1,-1-1-1,0 1 0,0 0 0,0-1 0,-2 6 0,3-10 36,0 1-1,0-1 1,0 0-1,0 1 1,0-1-1,0 1 1,-1-1-1,1 0 1,0 1-1,0-1 1,0 0-1,-1 1 1,1-1-1,0 0 1,0 1-1,-1-1 1,1 0-1,0 0 1,0 1-1,-1-1 1,1 0-1,0 0 1,-1 1-1,1-1 1,0 0-1,-1 0 1,1 0-1,-1 0 1,1 0-1,0 0 1,-1 1-1,1-1 1,-1 0-1,1 0 1,0 0-1,-1 0 1,1 0-1,-1 0 1,1-1-1,0 1 0,-1 0 1,1 0-1,0 0 1,-1 0-1,1 0 1,-1-1-1,1 1 1,0 0-1,-1 0 1,1 0-1,0-1 1,-15-18 28,2-7-146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22333,'-6'4'1536,"6"1"-1240,1-3-248,5 0-112,0-2 320,2-2-312,4 1-80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81 18524,'-1'-1'115,"1"0"0,-1 0 0,0 0 0,0 0 0,0 0 0,0 0 0,0 1 0,0-1 0,0 0 0,0 0-1,0 1 1,0-1 0,0 1 0,0-1 0,0 1 0,-1-1 0,1 1 0,0-1 0,0 1 0,0 0 0,-2 0 0,0 0 16,0 0 0,0 0 1,0 1-1,0-1 0,0 1 0,1 0 0,-1 0 0,0 0 1,-2 2-1,-5 2 259,1 0-1,0 1 1,0 1 0,-8 8-1,0 0 66,1 2 1,1 0-1,-18 26 0,26-33-388,0 0 0,1 1 0,1 0-1,0 0 1,0 0 0,1 1 0,1-1-1,-3 14 1,6-22-62,-1 0-1,1 0 1,0 0 0,0 0-1,0 0 1,1 0-1,-1 0 1,1 0 0,0 0-1,0 0 1,0 0 0,0 0-1,0-1 1,0 1 0,1 0-1,-1-1 1,1 1-1,0-1 1,0 1 0,0-1-1,0 0 1,0 0 0,1 0-1,3 3 1,6 2-4,0 0-1,1 0 1,0-2 0,16 7-1,10 3 0,-29-10 0,1 1 1,-1 0 0,-1 0-1,1 1 1,-1 0 0,0 1-1,15 16 1,-22-22 1,0 1-1,0 0 1,0 0 0,0 0 0,0 0 0,0 0-1,-1 1 1,1-1 0,-1 0 0,0 1-1,0-1 1,0 1 0,-1-1 0,1 1 0,-1-1-1,0 1 1,0 0 0,0-1 0,-1 1 0,1-1-1,-1 1 1,1-1 0,-1 1 0,-1-1-1,1 1 1,0-1 0,-1 0 0,1 0 0,-4 5-1,0-1 13,-1-1 0,1 0 0,-1 0 0,0 0 0,0-1 0,0 0 0,-1 0 0,0-1 0,0 0-1,0 0 1,-1 0 0,1-1 0,-1 0 0,-9 2 0,13-4-8,0 0 1,0 0-1,-1 0 1,1-1-1,0 0 1,0 0-1,-1 0 1,1 0-1,0-1 1,0 1-1,0-1 1,0 0-1,-1 0 1,1-1-1,1 1 1,-1-1-1,0 0 0,0 0 1,1 0-1,-1-1 1,1 1-1,-1-1 1,1 0-1,0 1 1,0-2-1,0 1 1,1 0-1,-1-1 1,-2-4-1,2 3-6,1-1 1,0 0-1,0 1 0,0-1 0,0 0 0,1 0 0,0 0 1,0-1-1,1 1 0,0 0 0,0 0 0,0 0 0,1 0 1,-1 0-1,2-1 0,-1 1 0,1 1 0,0-1 0,0 0 1,0 0-1,1 1 0,4-8 0,7-9-8,0 1-1,1 0 1,2 2-1,18-19 0,55-52-4,-38 40 37,66-83 0,-113 127-17,-1 0-1,0 0 0,0-1 1,0 0-1,-1 0 1,3-7-1,-6 13-2,1-1 0,-1 1 0,0 0 0,1-1 0,-1 1 0,0-1 0,0 1 0,0 0 0,0-1 0,0 1 0,0-1 0,0 1 0,0 0 0,0-1 0,-1 1 0,1-1 0,-1 1 0,1 0 0,-1 0 0,1-1 0,-1 1 0,0 0-1,0 0 1,0 0 0,1-1 0,-1 1 0,0 0 0,0 0 0,-1 1 0,1-1 0,0 0 0,0 0 0,0 0 0,0 1 0,-1-1 0,1 1 0,0-1 0,-2 0 0,-4 0-6,0-1 0,1 2 0,-1-1 0,0 1 0,0 0 0,0 0 0,0 0 0,1 1 0,-1 0 0,0 1 0,1 0 0,-1 0 0,1 0 0,-1 1-1,-10 6 1,12-7-111,0 0 0,1 1 0,0 0 0,-1 0-1,1 0 1,0 0 0,1 1 0,-1-1 0,1 1-1,-1 0 1,1 0 0,0 1 0,1-1 0,-1 1-1,1-1 1,0 1 0,0 0 0,0-1 0,0 1-1,1 0 1,-1 7 0,4 6-339,7-7-119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13443,'0'-6'1544,"3"8"-920,1 1-368,5 8 1697,-2 2-2393,2 4 344,1-2-152,1 0-136</inkml:trace>
  <inkml:trace contextRef="#ctx0" brushRef="#br0" timeOffset="1">323 211 13379,'8'1'603,"0"0"1,1-1-1,-1 0 1,0 0-1,0-1 1,1 0-1,14-4 1,-19 3-468,0 1 1,0-1 0,0 0-1,0 0 1,0-1 0,-1 1-1,1-1 1,-1 0-1,1 0 1,-1 0 0,0 0-1,0 0 1,-1-1 0,1 0-1,-1 1 1,3-7 0,-3 7-78,-1-1 0,1 0 1,-1 0-1,0-1 1,0 1-1,-1 0 0,1 0 1,-1 0-1,0 0 1,0-1-1,-1-7 0,0 10-41,1 1 0,0 0 0,0-1 0,-1 1 0,1 0-1,0 0 1,-1-1 0,0 1 0,1 0 0,-1 0 0,0 0 0,1-1-1,-1 1 1,0 0 0,0 0 0,0 0 0,0 0 0,0 1-1,0-1 1,0 0 0,0 0 0,-1 0 0,1 1 0,0-1 0,0 1-1,-1-1 1,1 1 0,0 0 0,0-1 0,-1 1 0,1 0-1,-1 0 1,1 0 0,0 0 0,-1 0 0,1 0 0,0 0 0,-1 0-1,1 1 1,-2-1 0,-3 2 35,0 1 0,1-1 0,-1 1 0,1 0 0,0 0 0,0 1-1,0-1 1,0 1 0,0 1 0,1-1 0,0 0 0,-6 8 0,1 0 56,0 1 0,1-1 0,1 2 0,-7 13 1,11-20-53,1-1 1,-1 1 0,1 0-1,1 0 1,-1 0 0,1 0 0,1 0-1,-1 0 1,2 13 0,-1-17-39,0 0 0,1 0 0,0-1 0,-1 1 0,1 0 0,1 0 0,-1 0 0,0-1 1,1 1-1,-1 0 0,1-1 0,0 1 0,-1-1 0,1 0 0,1 0 0,-1 1 0,0-1 0,0-1 1,1 1-1,-1 0 0,1-1 0,0 1 0,-1-1 0,1 0 0,4 2 0,2-1-68,0 0 0,0-1 0,1 0 0,-1 0 0,1-1 0,-1 0-1,1-1 1,-1 0 0,0 0 0,1-1 0,-1 0 0,0-1 0,0 0 0,0 0 0,0-1-1,10-6 1,23-21-128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22357,'1'2'156,"-1"-1"1,1 1-1,0-1 0,0 1 1,-1 0-1,1-1 1,-1 1-1,0 0 0,1 0 1,-1-1-1,0 1 1,0 0-1,0 0 0,0-1 1,0 1-1,-1 0 1,0 2-1,-10 38 556,4-20 208,0 3-492,1 0 0,2 1 0,0-1 0,2 1 0,1 39 0,1-64-433,0 1 0,0-1 0,0 1 0,0-1 0,1 1 0,-1-1-1,0 0 1,1 1 0,-1-1 0,1 0 0,-1 1 0,1-1 0,0 0 0,0 0 0,-1 1 0,1-1 0,0 0 0,0 0 0,0 0 0,0 0 0,0 0 0,1 0 0,-1 0 0,0-1 0,0 1 0,0 0 0,1-1 0,-1 1 0,0-1 0,1 1 0,-1-1 0,1 0 0,-1 1 0,1-1 0,-1 0 0,0 0 0,1 0 0,-1 0 0,1 0 0,-1 0 0,1-1 0,1 0 0,4 0-190,-1-1-1,0-1 1,1 1 0,-1-1 0,-1 0 0,1-1 0,0 1-1,5-6 1,1-2-910,-2 0 0,1-1 1,-2 0-1,1-1 0,-2 0 0,13-25 0,-15 27-7,-14 58 1635,-18 45 2634,17-66-2491,1 1-1,2 0 1,0 0 0,2 0-1,-2 42 1,6-68-697,0-1 0,0 0 0,0 1 1,0-1-1,0 1 0,0-1 0,0 0 0,0 1 1,0-1-1,0 0 0,0 1 0,0-1 0,0 1 0,0-1 1,0 0-1,0 1 0,0-1 0,0 0 0,1 1 1,-1-1-1,0 0 0,0 1 0,0-1 0,1 0 0,-1 1 1,0-1-1,0 0 0,1 0 0,-1 1 0,0-1 1,1 0-1,-1 0 0,0 0 0,0 0 0,1 1 0,-1-1 1,1 0-1,-1 0 0,0 0 0,1 0 0,-1 0 1,0 0-1,1 0 0,-1 0 0,0 0 0,1 0 0,-1 0 1,1 0-1,-1 0 0,0 0 0,1 0 0,-1 0 1,0 0-1,1 0 0,-1-1 0,0 1 0,1 0 0,-1 0 1,1-1-1,19-16-646,-19 16 598,15-18-562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20372,'0'1'109,"1"-1"1,-1 1-1,1 0 0,-1 0 0,1 0 0,-1 0 0,0-1 0,1 1 0,-1 0 0,0 0 0,0 0 0,1 0 1,-1 0-1,0 0 0,0 0 0,0 0 0,0 0 0,0 0 0,-1 0 0,1 0 0,0-1 0,0 1 0,0 0 0,-1 0 1,1 0-1,-1 0 0,1 0 0,0-1 0,-1 1 0,0 1 0,-23 31 887,16-23-125,-28 43 583,-44 88-1,-15 62-1499,86-187-930,9-16 950,0 0-1,0 0 1,0 0 0,-1 0-1,1 0 1,0 0 0,0 0-1,0 0 1,0 0 0,0 0-1,0 0 1,0 0 0,0 0-1,-1 0 1,1 0 0,0 0-1,0 0 1,0 0 0,0 0-1,0 0 1,0 0 0,0 0-1,0 0 1,-1 0 0,1 0-1,0 0 1,0 0 0,0 0-1,0 0 1,0 0 0,0 0-1,0 0 1,0 0 0,0 0-1,0-1 1,0 1 0,-1 0-1,1 0 1,0 0 0,0 0-1,0 0 1,0 0 0,0 0-1,0 0 1,0 0 0,0-1-1,0 1 1,0 0 0,0 0-1,0 0 1,0 0 0,0 0-1,0 0 1,0 0 0,0-1-1,0 1 1,0 0 0,0 0-1,0 0 1,0 0 0,0 0-1,2-34-2663,0 21 2784,0-24-942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0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18308,'-13'5'543,"0"-1"-1,0 2 1,1 0 0,0 0 0,0 2 0,1-1-1,-1 1 1,2 1 0,-16 14 0,21-17-390,-1 0 0,1 0 0,0 1 0,0-1 0,1 1 0,0 0 0,0 1 0,0-1 0,1 1 0,1-1 0,-1 1 1,1 0-1,0 0 0,1 0 0,0 0 0,0 0 0,1 9 0,0-14-135,0-1-1,0 1 1,0-1 0,1 1 0,-1-1-1,1 1 1,0-1 0,0 1 0,0-1-1,0 0 1,0 1 0,0-1 0,1 0-1,-1 0 1,1 0 0,-1 0-1,1 0 1,0 0 0,0-1 0,0 1-1,0-1 1,0 1 0,0-1 0,0 0-1,0 1 1,1-1 0,-1 0-1,1-1 1,-1 1 0,0 0 0,1-1-1,-1 1 1,4-1 0,2 1 2,0-1 0,1 0 1,-2-1-1,1 0 0,0 0 0,0-1 1,0 0-1,0 0 0,9-5 0,0-1 6,1-1-1,-1-1 1,0 0-1,-1-1 1,18-16-1,-26 20-16,-1 0 0,1-1 0,-2 1 0,1-1-1,-1-1 1,0 1 0,0-1 0,-1 0 0,-1 0 0,1-1-1,4-14 1,-9 22-13,1-1 0,-1 1 0,1 0 0,-1 0 0,0 0-1,1 0 1,-1-1 0,0 1 0,-1 0 0,1 0 0,0 0 0,-1-1 0,1 1-1,-1 0 1,1 0 0,-3-4 0,2 5-8,0 0-1,0 0 1,0 0-1,0 0 1,0 0-1,0 0 0,-1 0 1,1 0-1,0 0 1,0 1-1,-1-1 1,1 0-1,-1 1 1,1-1-1,0 1 1,-1 0-1,1-1 1,-4 1-1,0 0-34,0 0 0,0 1-1,0-1 1,0 1 0,0 0 0,0 0-1,0 1 1,1-1 0,-1 1 0,0 0-1,1 1 1,-1-1 0,-3 4 0,-3 2-118,1 1-1,1 0 1,-1 1 0,1 0 0,1 1 0,0-1-1,0 2 1,1-1 0,1 1 0,0 0 0,1 0 0,0 1-1,0 0 1,2 0 0,-1 0 0,2 0 0,0 0-1,0 0 1,1 1 0,2 21 0,6-5-196,9-3-110</inkml:trace>
  <inkml:trace contextRef="#ctx0" brushRef="#br0" timeOffset="1">581 453 17044,'-15'36'1991,"11"-28"-1609,0-1-1,1 1 1,0-1 0,0 1-1,0 0 1,1 1 0,1-1-1,-1 0 1,1 16 0,1-23-314,0 0 0,0 1 0,0-1 0,0 0 0,1 1 0,-1-1 1,1 0-1,-1 0 0,1 1 0,-1-1 0,1 0 0,0 0 1,-1 0-1,1 0 0,0 0 0,0 0 0,0 0 0,0 0 0,0 0 1,0 0-1,0 0 0,0-1 0,0 1 0,1 0 0,-1-1 1,0 1-1,0-1 0,1 1 0,-1-1 0,0 0 0,0 1 0,1-1 1,-1 0-1,0 0 0,1 0 0,-1 0 0,0 0 0,1 0 0,-1-1 1,2 1-1,5-2 85,-1 0 1,1 0-1,-1-1 1,0 1-1,12-7 1,-6 1-63,-1 0 1,1 0-1,-1-1 1,-1-1-1,0 0 1,0 0-1,-1-1 1,0 0-1,-1-1 1,0 0-1,8-17 1,-16 27-83,0 0 1,0-1-1,0 1 1,0 0-1,0-1 1,-1 1-1,1-1 1,-1 1-1,0-1 1,0 1 0,0-1-1,0 1 1,0-1-1,-1-4 1,1 6-8,-1 0 1,0 0 0,1 0-1,-1 0 1,0 0-1,1 0 1,-1 0 0,0 0-1,0 0 1,0 0-1,0 0 1,0 1 0,0-1-1,0 0 1,0 1 0,0-1-1,0 1 1,0-1-1,0 1 1,0 0 0,-1-1-1,1 1 1,0 0-1,0 0 1,0-1 0,-1 1-1,1 0 1,0 1-1,0-1 1,-1 0 0,1 0-1,-1 1 1,-8 1-19,0 0 1,0 0-1,0 2 0,1-1 1,-1 1-1,1 0 0,-15 10 1,18-10-215,-1 1 1,1-1 0,0 1 0,0 0-1,0 1 1,1-1 0,0 1 0,0 0-1,0 0 1,-6 13 0,8-8-203,11-4-122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110 222 18780,'-1'-1'85,"1"0"-1,-1 0 1,0 0-1,0 0 1,1 0-1,-1 0 1,0 0 0,0 1-1,0-1 1,0 0-1,0 0 1,0 1 0,0-1-1,0 0 1,-1 1-1,1-1 1,0 1-1,0 0 1,0-1 0,-1 1-1,1 0 1,0 0-1,0 0 1,-1 0-1,1 0 1,0 0 0,0 0-1,-1 0 1,1 0-1,0 1 1,0-1-1,0 0 1,-1 1 0,1-1-1,0 1 1,0-1-1,0 1 1,0 0 0,0-1-1,0 1 1,0 0-1,0 0 1,0 0-1,0 0 1,0 0 0,0 1-1,-4 4 120,0 0 0,1 0 0,0 0 1,0 1-1,0 0 0,-3 8 0,1 1-81,1-1-1,1 1 1,0-1 0,-2 26 0,5-30-110,1-1-1,0 1 1,0-1 0,1 1 0,1-1-1,-1 0 1,7 21 0,-7-29-13,0 1 0,0-1 0,0 1 0,0-1 0,1 0 0,-1 1 0,1-1 0,-1 0 0,1 0 0,0 0 0,-1 0 0,1 0 0,0 0 0,1-1 0,-1 1 0,3 1 0,-3-2 0,0-1 0,0 1 0,0 0 0,0-1 0,1 0 0,-1 0 0,0 0 0,0 1 0,0-2 0,0 1-1,0 0 1,0 0 0,1-1 0,-1 1 0,0-1 0,2-1 0,3-1 6,0-1-1,-1 0 0,0 0 0,0 0 1,0-1-1,0 0 0,-1 0 1,0 0-1,0-1 0,5-8 0,-1 1 34,-1 0-1,0-1 0,-1-1 0,-1 1 0,0-1 0,-1 0 1,0 0-1,-2-1 0,0 0 0,2-25 0,-5 40-32,1 0-1,-1 0 0,0 0 0,0 0 1,0 0-1,0 0 0,0 0 1,0 0-1,0 0 0,0 0 0,0 0 1,-1 0-1,1 1 0,0-1 0,-1 0 1,1 0-1,0 0 0,-1 0 0,1 0 1,-1 0-1,0 0 0,1 1 0,-1-1 1,0 0-1,1 0 0,-1 1 1,0-1-1,-1 0 0,1 1-2,0 0 0,0 1 0,0-1 0,0 1 0,0-1 0,0 1 0,0-1 0,0 1 0,0 0 0,0-1 0,0 1 0,0 0 0,0 0 0,0 0 0,1 0-1,-1 0 1,0 0 0,1 0 0,-1 0 0,1 0 0,-1 0 0,1 0 0,-1 0 0,1 2 0,-6 10-5,2 0 0,0 0-1,0 0 1,2 0 0,-1 1 0,2-1 0,0 1-1,0 18 1,1-30 2,0-1-1,0 1 1,0-1-1,0 1 1,0 0-1,1-1 0,-1 1 1,0-1-1,1 1 1,-1-1-1,1 1 1,0-1-1,-1 0 1,1 1-1,0-1 1,0 0-1,0 1 1,0-1-1,0 0 1,0 0-1,0 0 1,0 0-1,0 0 1,1 0-1,-1 0 1,0 0-1,1-1 0,-1 1 1,1 0-1,-1-1 1,0 1-1,1-1 1,0 1-1,-1-1 1,1 0-1,-1 0 1,1 0-1,-1 0 1,1 0-1,-1 0 1,1 0-1,0 0 1,-1-1-1,1 1 1,-1 0-1,1-1 1,-1 0-1,0 1 0,1-1 1,1-1-1,11-5 10,-1 0 0,0-1 0,0-1-1,-1 0 1,0 0 0,11-13 0,64-73 115,-74 80-103,12-12 55,61-76 174,-71 83-105,0-1 0,-2-1 0,14-29 0,-23 40-2,-7 11 1,-10 19 17,-25 54 14,-55 156-1,75-172-86,2 1 0,3 1 0,-8 92 0,19-119-46,2-1 0,1 1 0,2-1 0,1 1 0,2-1 0,0 0-1,3-1 1,0 1 0,24 50 0,-56-134-89,2-1 1,-16-66-1,32 100 8,0 1 0,1-1 0,-3-40-1,7 56 26,0-1-1,0 0 0,0 1 0,1-1 0,-1 1 1,1-1-1,0 1 0,1-1 0,-1 1 0,1-1 1,0 1-1,0 0 0,0 0 0,0 0 0,1 0 0,0 0 1,-1 1-1,1-1 0,1 1 0,-1 0 0,0-1 1,1 2-1,5-5 0,8 0-336,-1 0-1,1 1 1,0 1 0,1 0-1,22-2 1,35-10-778,-28 2 574,-1-4-122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18340,'-10'14'564,"1"1"0,0 0 0,1 0-1,0 1 1,2 0 0,-1 0 0,-5 29 0,2 3 695,-6 70 0,14-99-1035,-2 15 222,1-1 1,2 1 0,6 64-1,-5-97-443,0 0 1,0-1-1,0 1 0,1 0 1,-1-1-1,0 1 0,0 0 0,0 0 1,1-1-1,-1 1 0,0 0 0,0-1 1,1 1-1,-1 0 0,1-1 0,-1 1 1,1-1-1,-1 1 0,1 0 0,-1-1 1,1 1-1,-1-1 0,1 0 1,0 1-1,0 0 0,0-1 2,0-1-1,-1 1 1,1 0 0,0 0-1,0 0 1,-1-1-1,1 1 1,0 0 0,0 0-1,-1-1 1,1 1 0,0-1-1,-1 1 1,1-1-1,-1 1 1,1-1 0,0 1-1,0-2 1,3-3 14,0 0 1,0-1-1,-1 1 0,5-10 1,6-25-37,-1 0 1,-2-1-1,-2-1 0,6-54 1,-14 85 8,4-35-27,-5 43 25,0-1 0,0 1 0,-1 0-1,1 0 1,-1 0 0,1 0 0,-1 0-1,0 0 1,0 0 0,0 0 0,-3-4 0,4 7 8,0 0 1,0 0 0,0 0-1,0-1 1,0 1 0,0 0-1,0 0 1,0 0 0,0 0 0,0 0-1,-1 0 1,1 0 0,0 0-1,0-1 1,0 1 0,0 0-1,0 0 1,-1 0 0,1 0 0,0 0-1,0 0 1,0 0 0,0 0-1,0 0 1,-1 0 0,1 0-1,0 0 1,0 0 0,0 0 0,0 0-1,0 0 1,-1 0 0,1 0-1,0 0 1,0 0 0,0 0-1,0 0 1,0 0 0,-1 1 0,1-1-1,0 0 1,0 0 0,0 0-1,0 0 1,0 0 0,0 0-1,0 0 1,0 0 0,-1 1-1,1-1 1,0 0 0,0 0 0,-6 13-30,0 17-2,2-6-3,1 46 0,3-63 34,1-1 0,-1 1-1,1 0 1,0-1 0,1 1 0,-1-1 0,1 1 0,1-1 0,-1 0 0,1 0 0,6 10 0,-7-14 5,-1 0-1,1 0 1,0 0-1,0-1 1,0 1 0,1-1-1,-1 1 1,0-1-1,0 0 1,1 0-1,-1 0 1,0 0 0,1 0-1,-1-1 1,1 1-1,0-1 1,-1 0-1,1 1 1,-1-1 0,1 0-1,-1-1 1,1 1-1,0 0 1,-1-1-1,1 1 1,-1-1 0,1 0-1,-1 0 1,0 0-1,1 0 1,2-2 0,6-3 7,0-1 1,-1 0-1,0 0 1,0-1-1,10-10 1,-2 0 15,-1-1 0,-1-1 0,-1 0 0,0-1 0,-2-1 0,0 0 0,-2 0 0,11-30 0,-20 47-17,0 1-1,-1-1 1,1 1 0,-1-1-1,-1 1 1,1-1-1,-1 0 1,1-8 0,-1 13-9,0 0 1,0 0-1,0-1 1,0 1-1,0 0 1,0 0-1,0 0 1,0 0 0,-1-1-1,1 1 1,0 0-1,0 0 1,0 0-1,0-1 1,0 1 0,0 0-1,0 0 1,0 0-1,0 0 1,-1 0-1,1-1 1,0 1-1,0 0 1,0 0 0,0 0-1,0 0 1,-1 0-1,1 0 1,0 0-1,0 0 1,0-1-1,0 1 1,-1 0 0,1 0-1,0 0 1,0 0-1,0 0 1,-1 0-1,1 0 1,0 0-1,0 0 1,0 0 0,-1 0-1,1 0 1,-10 8 11,-7 15-8,2 4 19,2 1 0,1 1 0,1 0 0,1 0 0,2 1 1,1 1-1,1-1 0,-2 50 0,7-72-8,1 0 1,0 0-1,1 0 0,0 0 1,0 0-1,1-1 0,3 12 1,-4-16-10,0 0 0,0-1 1,1 1-1,-1-1 0,1 1 0,0-1 1,0 0-1,-1 0 0,2 1 0,-1-1 1,0-1-1,0 1 0,0 0 1,1 0-1,-1-1 0,1 0 0,0 1 1,-1-1-1,1 0 0,0 0 1,-1 0-1,1-1 0,4 1 0,3 0 2,0-1 0,0 0 0,0 0 1,0-1-1,0-1 0,0 0 0,-1 0 0,1-1 0,0 0 0,-1-1 0,0 1 0,0-2 0,16-10 0,-6 3 7,-1-1 0,0-1 1,-1-1-1,0-1 0,16-19 0,-21 21 6,-1 0 0,14-24 0,-23 34-16,0 1 0,0-1 0,0 0 1,0 0-1,-1 0 0,0 0 1,0 0-1,0 0 0,0 0 0,0 0 1,-1 0-1,0 0 0,0 0 1,0-1-1,0 1 0,-2-7 0,2 10-4,0 1 1,-1-1-1,1 0 0,-1 0 0,1 0 0,-1 0 0,1 1 0,-1-1 0,1 0 0,-1 0 0,0 1 0,1-1 0,-1 0 0,0 1 0,0-1 0,1 1 1,-1-1-1,0 1 0,0 0 0,0-1 0,0 1 0,1 0 0,-1-1 0,0 1 0,0 0 0,0 0 0,0 0 0,0 0 0,0 0 0,0 0 0,0 0 0,0 0 1,0 0-1,0 0 0,0 1 0,1-1 0,-1 0 0,0 1 0,0-1 0,0 0 0,0 1 0,1-1 0,-1 1 0,0-1 0,-1 2 0,-4 2 1,1 0 1,-1 0-1,1 1 0,0-1 0,-5 7 0,1 0 10,0 0 0,1 1 0,0 0 0,1 0-1,0 1 1,1 0 0,0 0 0,-5 21 0,10-30-22,0 1 0,0 0-1,1 0 1,-1 0 0,1 0-1,0 0 1,0 0 0,1 0 0,0 0-1,0-1 1,0 1 0,2 6-1,-1-8-39,0 1-1,0 0 0,0-1 0,1 0 0,-1 1 0,1-1 0,0 0 1,0 0-1,0-1 0,0 1 0,0-1 0,1 1 0,-1-1 0,1 0 1,0 0-1,6 2 0,8 2-269,0-2-1,0 0 1,1 0 0,32 0-1,-7-3-174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275 226 18908,'-9'-2'457,"1"-1"0,-1 1 0,-1 0 0,1 1 0,0 0 0,0 0 0,-1 1 0,-16 2 0,19-1-309,0 1-1,1 0 1,-1 0-1,1 1 1,-1 0-1,1 0 1,0 0-1,0 1 1,1 0-1,-1 0 1,1 1-1,-9 8 1,5-3-86,0 1 0,0 1 0,1-1 0,1 1 0,0 1 0,0-1 0,1 1 0,1 0 0,0 0 1,1 1-1,1 0 0,0-1 0,1 1 0,0 0 0,1 0 0,0 0 0,2 16 0,0-24-59,-1-1-1,1 0 0,0 1 0,1-1 1,-1 0-1,1 0 0,0 0 1,3 6-1,-4-10-2,0 1 0,0-1 0,0 1-1,0-1 1,0 1 0,0-1 0,1 0 0,-1 0 0,0 1-1,1-1 1,-1 0 0,1 0 0,0 0 0,-1-1 0,1 1-1,0 0 1,-1-1 0,1 1 0,0-1 0,0 1 0,-1-1-1,1 0 1,0 0 0,0 0 0,0 0 0,0 0 0,-1 0-1,3-1 1,2 0-3,0-1 0,0-1 0,0 1 0,0-1 0,0 0 0,-1-1-1,1 1 1,-1-1 0,0 0 0,0 0 0,5-5 0,10-13-7,19-24 0,-36 41 9,26-32 2,-3-1 0,43-80 1,-57 92 36,-1 0 0,-1-1 1,-1 0-1,-1 0 0,-1-1 0,2-30 1,-8 48-8,0 7-17,0 0-1,-1 0 1,0 0 0,1 0 0,-1 0-1,0 0 1,-1 1 0,1-1 0,0 0 0,-1 0-1,0 0 1,0 0 0,-1-4 0,1 6-11,1 1 0,0 0-1,0 0 1,0 0 0,0-1 0,0 1 0,0 0 0,0 0 0,-1 0 0,1 0 0,0 0 0,0-1 0,0 1-1,0 0 1,-1 0 0,1 0 0,0 0 0,0 0 0,0 0 0,-1 0 0,1 0 0,0 0 0,0 0 0,0 0 0,-1-1-1,1 1 1,0 0 0,0 0 0,0 0 0,-1 1 0,1-1 0,0 0 0,0 0 0,0 0 0,-1 0 0,1 0-1,0 0 1,0 0 0,0 0 0,-1 0 0,1 0 0,0 0 0,0 1 0,-7 10 62,-1 18 3,3 4-78,2 0-1,1 0 1,2 0 0,2 0-1,0 1 1,3-1-1,0-1 1,19 59 0,-22-86-109,0 0 1,0-1-1,0 1 1,1-1-1,0 1 1,-1-1-1,2 0 1,3 4-1,-6-7 100,0 0-1,0 0 0,0 0 1,0 0-1,0-1 0,0 1 1,0 0-1,0-1 0,0 1 1,1-1-1,-1 1 1,0-1-1,0 1 0,1-1 1,-1 0-1,0 0 0,1 0 1,-1 0-1,0 0 0,1 0 1,-1 0-1,0 0 0,0 0 1,1 0-1,-1-1 0,0 1 1,1-1-1,-1 1 0,0-1 1,0 1-1,0-1 1,0 0-1,0 1 0,1-1 1,0-2-1,1 0-24,0 0 1,0-1-1,0 1 0,0-1 1,-1 0-1,0 0 0,0 0 1,0 0-1,0 0 0,0 0 1,1-8-1,6-26-467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17252,'7'6'549,"0"1"-1,1-2 1,-1 1 0,1-1 0,1 0 0,11 4 0,-15-7-378,1 0 0,-1-1 0,1 0 0,-1 0 0,1-1 0,0 1 0,0-1 0,-1 0 0,1-1 0,0 1 0,10-4 0,-8 2-66,-1 0-1,0-1 0,0 0 1,0 0-1,0-1 0,-1 1 1,0-2-1,1 1 1,5-6-1,-9 7-75,-1 1 0,1 0 0,-1 0 0,0-1 0,0 1-1,0-1 1,0 0 0,-1 0 0,1 0 0,-1 0 0,1 0 0,-1 0 0,0 0 0,0 0 0,0 0 0,-1 0 0,1-1-1,-1 1 1,0 0 0,0 0 0,0-1 0,0 1 0,-1-5 0,1 7-17,-1-1 0,1 1 0,-1-1 1,1 1-1,-1-1 0,0 1 0,1-1 0,-1 1 0,0 0 1,0-1-1,0 1 0,0 0 0,0 0 0,0 0 0,0 0 0,-1 0 1,1 0-1,0 0 0,-1 0 0,1 0 0,0 0 0,-1 1 1,1-1-1,-1 1 0,1-1 0,-1 1 0,0-1 0,1 1 1,-1 0-1,1 0 0,-1 0 0,0 0 0,1 0 0,-1 0 0,1 0 1,-3 1-1,-1 0 6,1 0 1,-1 1-1,1 0 1,0-1-1,-1 1 1,1 1-1,0-1 1,0 1 0,1-1-1,-1 1 1,-4 4-1,0 3-11,0 0 0,1 1 0,0 0 0,0 0 0,2 0 0,-1 1 0,1 0 0,1 0 0,-4 17 0,4-14-220,1 1-1,1 0 1,0 0-1,1 0 1,1 0-1,0 0 1,3 17-1,-2-29 78,0 0-1,0 1 0,0-1 1,0 0-1,1 0 0,0-1 0,0 1 1,3 6-1,-4-9 104,0 1 1,0-1-1,1 0 1,-1 0-1,0 0 0,0 0 1,0 0-1,1 0 0,-1 0 1,0 0-1,1-1 1,-1 1-1,1-1 0,-1 1 1,1-1-1,-1 1 1,1-1-1,0 0 0,-1 1 1,1-1-1,-1 0 0,1 0 1,-1 0-1,1 0 1,0-1-1,1 1 0,28-14-689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15643,'-15'113'2537,"-1"26"-931,14-54-425,4 0 0,19 124 0,-19-198-1073,-2-5-23,1 1 0,0-1 0,1 0 0,-1 0 0,1 0 0,1 0 0,-1 0 0,5 8 1,-6-13-79,-1 0 1,0-1 0,1 1 0,-1-1 0,0 0 0,1 1 0,-1-1 0,0 1 0,1-1 0,-1 1 0,1-1 0,-1 0 0,1 1 0,-1-1 0,1 0 0,-1 0 0,1 1 0,-1-1 0,1 0 0,-1 0 0,1 0 0,0 1 0,-1-1 0,1 0 0,-1 0 0,1 0 0,0 0 0,-1 0 0,1 0 0,-1-1 0,1 1 0,-1 0 0,1 0 0,0 0 0,-1 0 0,1-1 0,-1 1 0,1 0 0,-1 0 0,1-1 0,-1 1 0,1-1 0,-1 1 0,0 0 0,1-1 0,-1 1 0,1-1 0,-1 1 0,0-1 0,1 0 0,2-3 3,-1 0 0,1 0 0,-1 0 0,0-1 0,3-6 0,5-28 21,-2-1 0,-2 0 0,4-71 0,-7 65-7,15-245 130,-18 282-154,1 1-1,0 0 1,1-1-1,0 1 1,4-12 0,-5 19-2,-1-1-1,1 1 1,-1 0 0,1 0 0,0 0 0,0 0-1,-1 0 1,1 1 0,0-1 0,0 0 0,0 0-1,0 0 1,0 1 0,0-1 0,0 0 0,0 1-1,0-1 1,2 0 0,-2 1-1,1 0 0,-1 0-1,1 0 1,-1 0 0,1 0 0,-1 1-1,1-1 1,0 0 0,-1 1 0,1-1 0,-1 1-1,0 0 1,1-1 0,-1 1 0,0 0-1,1 0 1,-1 0 0,1 1 0,5 4 26,-1 0 1,0 0-1,0 0 1,0 1-1,-1 0 1,0 0-1,-1 1 1,0-1 0,0 1-1,0 0 1,-1 0-1,0 0 1,-1 0-1,0 1 1,0-1-1,1 18 1,-2-19 37,-1-1-1,0 1 1,0 0 0,0 0-1,-1-1 1,0 1-1,-1 0 1,1-1 0,-1 1-1,0-1 1,-1 1 0,0-1-1,0 0 1,0 0 0,0 0-1,-1-1 1,0 1 0,-1-1-1,1 0 1,-1 0-1,0-1 1,-6 6 0,9-8-125,-1-1 1,1 1 0,0-1-1,0 0 1,-1 1 0,1-1-1,-1 0 1,1 0 0,-1-1-1,1 1 1,-1 0 0,0-1-1,1 0 1,-1 1 0,0-1-1,1 0 1,-1-1 0,0 1-1,1 0 1,-1-1 0,0 1-1,1-1 1,-1 0 0,1 0-1,-1 0 1,1 0 0,-1 0-1,1-1 1,0 1 0,0-1-1,0 0 1,0 1-1,-3-4 1,2 1-106,0 1-1,1-1 1,-1 0 0,1 0-1,0 0 1,1 0-1,-1 0 1,1 0 0,-1 0-1,1-1 1,1 1-1,-1 0 1,0-1 0,1 1-1,0-1 1,0 1-1,0 0 1,1-1 0,0 1-1,1-5 1,8-15-682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82 16059,'27'-4'1506,"-19"3"-989,-1 0 1,0 0-1,1-1 1,-1 1-1,0-2 1,11-4-1,-17 7-447,-1 0-1,1-1 1,-1 1-1,1 0 1,-1 0-1,0-1 1,1 1 0,-1 0-1,0-1 1,1 1-1,-1-1 1,0 1-1,1 0 1,-1-1-1,0 1 1,0-1-1,0 1 1,1 0 0,-1-1-1,0 1 1,0-1-1,0 1 1,0-1-1,0 1 1,0-1-1,0 1 1,0-1-1,0 1 1,0-1-1,0 1 1,0-1 0,0 0-1,-13-13 865,8 10-860,0 1 1,0 0 0,0 0 0,-9-3-1,11 5-69,0 1 0,0-1 0,-1 0-1,1 1 1,0 0 0,0 0 0,-1 0-1,1 0 1,0 0 0,0 1 0,-1-1 0,1 1-1,0 0 1,0 0 0,0 0 0,0 0-1,0 1 1,0-1 0,1 1 0,-1 0-1,0 0 1,1 0 0,-1 0 0,1 0 0,0 0-1,-3 3 1,3-1 4,-1 0 0,1-1 0,0 1 0,0 0 1,0 0-1,0 0 0,1 1 0,-1-1 0,1 0 0,0 0 0,1 1 0,-1-1 0,1 1 0,0-1 0,0 0 0,0 1 1,0-1-1,3 9 0,-3-11-4,1 0 1,-1 0-1,1 0 0,0 0 1,0 0-1,0 0 1,0-1-1,0 1 1,0 0-1,0 0 0,1-1 1,-1 1-1,0-1 1,1 1-1,0-1 1,-1 0-1,1 1 0,0-1 1,0 0-1,-1 0 1,4 1-1,-1-1 2,1 0 0,-1 0 0,0 0 1,1-1-1,-1 0 0,0 0 0,1 0 0,-1 0 0,9-2 0,2-2 7,0 0-1,0-1 1,0-1 0,23-12-1,43-31 31,-55 32-30,0 1 1,55-24-1,-79 39-14,0 0 0,0 0-1,1 0 1,-1 1 0,0-1 0,1 1 0,-1-1-1,1 1 1,-1 0 0,1 0 0,-1 0-1,1 0 1,-1 0 0,0 1 0,1-1-1,-1 1 1,1-1 0,-1 1 0,4 2 0,-4-1-2,0 0 0,0 0 0,0 0 0,0 0 0,0 0 0,0 1 0,-1-1 0,1 1 0,-1-1 0,0 1 0,0-1 0,0 1 0,0 0 0,0 0 0,1 5 0,0 8-44,2 15 30,-3-30-50,-1 1 0,0-1 0,0 0 0,1 1-1,-1-1 1,1 0 0,-1 0 0,1 0 0,-1 1 0,1-1-1,0 0 1,0 0 0,0 0 0,-1 0 0,1 0-1,1 1 1,-1-2 16,0 0-1,-1 0 1,1 0 0,0 0-1,-1 0 1,1 0 0,0 0-1,-1 0 1,1 0 0,0 0-1,-1 0 1,1-1 0,0 1-1,-1 0 1,1 0 0,0-1-1,-1 1 1,1 0 0,-1-1-1,1 1 1,-1 0 0,1-1-1,0 0 1,14-14-204,-13 12 101,15-18-376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117 216 16492,'-36'52'2665,"24"-37"-1948,1 0-1,1 1 1,1 0-1,0 0 1,1 1-1,0 1 1,-4 18-1,10-11-93,2-24-613,0-1 0,0 1-1,1-1 1,-1 1 0,0 0 0,0-1 0,0 1 0,1-1-1,-1 1 1,0-1 0,1 1 0,-1-1 0,0 1-1,1-1 1,-1 0 0,1 1 0,-1-1 0,1 0 0,-1 1-1,1-1 1,-1 0 0,1 1 0,-1-1 0,1 0 0,-1 0-1,1 0 1,-1 1 0,1-1 0,0 0 0,-1 0 0,1 0-1,-1 0 1,1 0 0,-1 0 0,1 0 0,0 0-1,-1 0 1,1-1 0,-1 1 0,1 0 0,-1 0 0,1 0-1,0-1 1,6-2-13,-1 0-1,1 0 1,-1-1-1,0 0 1,0 0 0,0-1-1,-1 1 1,0-1-1,0 0 1,8-10-1,3-6-48,22-38 0,-19 26 33,-1-1 0,16-45 0,-28 60 31,1-1 1,-2 0-1,-1 0 0,0 0 1,1-38-1,-7 45 13,-3 12 14,-5 18 32,1 15 70,1 1 0,1 0 0,2 0 0,1 0 0,2 0 0,1 1 0,4 37 0,-2-62-95,0-1 1,0 1 0,1-1-1,0 1 1,0-1-1,1 0 1,0 0-1,6 10 1,-7-16-38,-1 0-1,0 0 1,1 0 0,-1 0 0,1 0-1,0 0 1,0-1 0,0 1 0,0-1-1,0 1 1,0-1 0,0 0 0,0 1-1,0-1 1,1 0 0,-1-1-1,0 1 1,1 0 0,-1-1 0,1 1-1,-1-1 1,1 0 0,-1 0 0,1 0-1,-1 0 1,0 0 0,1 0 0,-1-1-1,1 1 1,-1-1 0,1 0-1,-1 1 1,3-2 0,5-3-6,-1 0 0,1-1 0,-1 0 0,1 0 0,-2-1 0,1 0 0,-1-1 0,0 0 0,-1 0 0,9-12 1,-5 6 2,-1-1 1,-1 0-1,0-1 1,-1 0 0,9-27-1,-14 35-9,-1-1 0,0 1 0,-1 0 0,1-1 0,-1-9 0,-1 17 2,0 1 0,0-1 0,0 1 1,0-1-1,0 1 0,0-1 0,0 1 1,0 0-1,0-1 0,0 1 0,0-1 1,0 1-1,0-1 0,0 1 0,-1-1 1,1 1-1,0 0 0,0-1 0,0 1 1,-1-1-1,1 1 0,0 0 0,-1-1 1,1 1-1,0 0 0,-1-1 0,1 1 1,0 0-1,-1-1 0,1 1 0,-1 0 0,-11 8-11,-9 21 21,12-11 44,1-1 0,1 1 0,1 0 0,1 0 0,0 1 0,1 0 0,-2 37 0,6-55-44,-1 0 0,1 1 1,0-1-1,0 0 1,0 1-1,0-1 0,0 1 1,0-1-1,1 0 1,-1 1-1,0-1 0,1 1 1,-1-1-1,1 0 1,-1 0-1,1 1 0,0-1 1,-1 0-1,1 0 1,0 0-1,0 0 0,0 0 1,0 0-1,0 0 1,2 2-1,-1-3-2,0 0 0,0 0 0,0 0 0,0 0 0,0 0 0,0 0 0,0 0 0,0-1 0,0 1 0,0-1 0,0 1 0,0-1 0,0 0 0,-1 0 0,1 0 0,0 0 0,0 0 0,1-2 0,24-15 31,32-30 0,-32 25-16,35-23 1,-53 41-24,0 0-1,0 0 1,0 1-1,0 0 1,1 0 0,-1 1-1,1 1 1,17-3-1,-23 4-2,-1 1 0,1 0 1,0 0-1,-1 0 0,1 0 0,-1 1 0,1 0 0,0-1 1,-1 1-1,1 0 0,-1 1 0,1-1 0,-1 1 0,0-1 1,0 1-1,0 0 0,0 0 0,0 1 0,4 3 0,0 2-14,0 0 0,-1 1 0,0 0 0,-1 1 0,5 10-1,20 30-10,-29-49 29,0 1-1,0-1 0,0 0 1,0 0-1,0 0 1,0 0-1,0 0 0,0-1 1,0 1-1,1 0 0,-1 0 1,0-1-1,1 1 0,-1-1 1,0 1-1,1-1 0,-1 0 1,1 0-1,-1 1 0,1-1 1,-1 0-1,2 0 0,0-1-2,1 1-1,-1-1 0,0 0 1,0 0-1,0 0 0,0-1 1,0 1-1,0-1 0,4-2 1,5-5-146,-1-1 1,0 0 0,13-16 0,-23 25 107,4-4-50,9-11-698,0 2-1,23-20 0,-31 30 218,0 0-1,0 0 1,0 0-1,1 1 1,0 0 0,0 0-1,0 1 1,0 0-1,0 0 1,11-1-1,-7 1-166,1 0-1,-1-1 0,0-1 0,0 0 0,0 0 0,0-1 0,-1 0 0,15-10 0,6-7-165,35-32-1,-22 17 2168,-70 65 5865,-4 15-4345,17-20-2042,0-1 0,-10 29-1,21-47-661,1-1 0,-1 1 0,1 0 0,0 0 0,0 0-1,1 0 1,-1 0 0,1 0 0,0 0 0,0 0 0,0 0 0,1 0 0,-1 0-1,3 8 1,-2-10-57,0 0 0,1 0 1,-1 0-1,0 0 0,1-1 0,0 1 0,-1 0 0,1-1 0,0 1 0,0-1 0,0 0 0,0 1 0,0-1 1,0 0-1,0 0 0,0 0 0,0-1 0,1 1 0,-1 0 0,0-1 0,1 1 0,-1-1 0,0 0 1,1 0-1,-1 0 0,4-1 0,7 1-17,1-2 0,0 0 0,-1 0 1,1-1-1,-1-1 0,0 0 0,0-1 1,0-1-1,18-10 0,-17 8-3,-2 0 1,1-1-1,-1-1 0,0 1 0,-1-2 0,0 0 1,-1 0-1,13-19 0,-17 21 36,0-1 0,0-1 0,4-12 0,-9 19-7,1 1 1,-1-1 0,0 0 0,0 0-1,-1-1 1,1 1 0,-1 0-1,0 0 1,0 0 0,0 0 0,0 0-1,-2-6 1,2 9-21,0 1 1,0-1-1,-1 0 0,1 1 0,0-1 1,0 0-1,-1 1 0,1-1 1,0 0-1,-1 1 0,1-1 1,-1 0-1,1 1 0,-1-1 1,1 1-1,-1-1 0,1 1 0,-1-1 1,1 1-1,-1 0 0,0-1 1,1 1-1,-1 0 0,0-1 1,1 1-1,-1 0 0,-1-1 1,1 1 7,0 1 1,0-1 0,-1 0 0,1 0 0,0 1 0,0-1 0,0 1 0,-1-1 0,1 1 0,0 0 0,0-1 0,0 1 0,0 0-1,-1 1 1,-3 2 57,1 0-1,0 1 1,0-1-1,0 1 1,-5 10 0,3-1 68,0 0 1,1 0 0,0 0 0,-3 25 0,6-33-81,1 1 1,1 0 0,-1 0-1,1-1 1,0 1-1,1 0 1,-1 0 0,1-1-1,1 1 1,-1-1 0,1 1-1,5 10 1,-6-15-92,0 0 1,0 0-1,1 0 0,-1 0 1,1 0-1,0-1 0,-1 1 1,1 0-1,0-1 1,0 0-1,0 1 0,0-1 1,0 0-1,0 0 0,0 0 1,1 0-1,-1 0 1,0-1-1,0 1 0,1-1 1,-1 1-1,0-1 0,1 0 1,-1 0-1,1 0 1,-1 0-1,0 0 0,1-1 1,-1 1-1,0-1 0,1 1 1,-1-1-1,0 0 1,0 0-1,3-1 0,1-1-84,1-1 0,-1 1 0,0-1 0,0-1-1,0 1 1,0-1 0,-1 0 0,0 0-1,0 0 1,6-9 0,11-27-378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18060,'-1'2'1776,"-3"3"-1376,2 5-192,1 5 921,2 9-633,-1 8-184,3 8-432,3 4-192,-3 8-496,-2-1 335,0 0 273,-1-4-128,5-3-136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19212,'-10'27'932,"2"0"1,1 1-1,2 0 1,0 0-1,2 0 0,1 40 1,2-66-879,-1 5 94,1-1 1,1 1-1,-1-1 1,3 8-1,-3-12-128,0-1 0,1 0 0,-1 0-1,0 0 1,1 0 0,-1 0-1,1 0 1,-1 0 0,1 0 0,-1 0-1,1 0 1,0 0 0,-1 0-1,1 0 1,0 0 0,0-1 0,0 1-1,0 0 1,0 0 0,0-1-1,0 1 1,0-1 0,0 1-1,0-1 1,0 1 0,0-1 0,0 0-1,0 0 1,0 1 0,1-1-1,-1 0 1,2 0 0,1-1 0,0 0 1,0 0-1,0 0 0,0 0 1,0-1-1,-1 1 0,1-1 1,0 0-1,-1 0 0,5-4 1,36-31 22,-24 20-30,16-14-10,-2 1-34,0 2-1,61-37 1,-90 62 24,0 0 0,1 0 1,-1 1-1,1 0 0,0 0 0,-1 1 0,1-1 0,0 1 1,8 0-1,-12 1 5,0 0 1,0 0 0,0 0-1,0 0 1,0 1 0,0-1-1,0 1 1,0 0 0,0 0 0,0-1-1,0 1 1,0 0 0,-1 1-1,1-1 1,0 0 0,-1 0-1,1 1 1,-1-1 0,1 1-1,-1-1 1,0 1 0,1 0-1,-1-1 1,0 1 0,0 0-1,0 0 1,-1 0 0,1 0-1,0 2 1,2 6 27,-2-1 0,1 0 0,-2 0 0,1 0-1,-1 1 1,0-1 0,-1 0 0,0 1 0,-1-1 0,1 0 0,-2 0-1,1 0 1,-6 10 0,-7 16 293,-36 61 1,45-85-257,-1 0-24,-5 12 200,-24 30 1,32-48-242,0 0 1,0 0-1,-1 0 0,0-1 1,0 0-1,0 1 0,-1-2 1,1 1-1,-1-1 0,0 0 1,-6 3-1,11-5-53,0-1-1,0 1 1,0-1 0,0 0-1,0 0 1,-1 1 0,1-1 0,0 0-1,0 0 1,0 0 0,0 0 0,0 0-1,0 0 1,0 0 0,0 0 0,0-1-1,0 1 1,0 0 0,0 0-1,0-1 1,0 1 0,0-1 0,0 1-1,-1-2 1,1 1-83,0 0 0,0-1 0,1 1 0,-1 0 0,1 0 0,-1-1 0,1 1 0,-1 0 0,1-1 0,0 1 0,0-1 0,-1 1 0,1 0 0,0-1 0,0 1 0,1-2 0,0-4-296,0 1 0,0-1 0,1 1 0,-1 0 0,2 0 0,3-10 0,9-7-609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188 463 18804,'1'-1'198,"1"0"0,0 1 0,-1-1 1,0 0-1,1 0 0,-1 0 0,0 0 0,1 0 0,-1-1 0,0 1 1,0 0-1,0-1 0,0 1 0,0 0 0,0-1 0,0 1 0,-1-1 1,1 1-1,0-1 0,-1 0 0,0 1 0,1-1 0,-1 0 0,1-1 1,-2-2 197,1 0 1,-1 0-1,0 1 1,0-1-1,0 0 1,-1 0-1,-2-6 1,3 9-375,0-1 0,0 1 0,0 0 1,0-1-1,0 1 0,0 0 0,-1 0 1,1 0-1,-1 0 0,1 0 0,-1 0 1,0 0-1,0 1 0,0-1 0,0 1 1,0-1-1,0 1 0,0 0 0,0 0 1,-1 0-1,1 0 0,0 0 0,-1 0 1,1 0-1,-1 1 0,1 0 0,-1-1 1,1 1-1,-1 0 0,1 0 0,-1 0 1,1 0-1,-1 1 0,1-1 0,-1 1 1,1 0-1,-1-1 0,1 1 0,0 0 1,-1 0-1,1 1 0,0-1 0,0 0 1,0 1-1,0-1 0,-3 4 0,-3 3-29,0 0-1,0 1 0,0 1 1,1-1-1,1 1 0,0 0 1,0 0-1,1 1 0,0 0 1,-4 15-1,2-2-9,1 1 1,1-1-1,-3 49 1,7-66 9,1 1 1,0-1 0,1 0 0,-1 1-1,2-1 1,-1 1 0,1-1 0,3 10-1,-4-15 0,0 0-1,0 0 1,0 0 0,1 0-1,-1 0 1,0 0-1,1 0 1,-1 0 0,1 0-1,0-1 1,0 1-1,-1-1 1,1 1 0,0-1-1,0 0 1,0 0-1,1 0 1,-1 0-1,0 0 1,0 0 0,1 0-1,-1-1 1,0 1-1,1-1 1,-1 0 0,0 1-1,1-1 1,-1 0-1,5-1 1,-1 0-75,-1-1-1,1 1 1,-1-1 0,0 0 0,0-1-1,1 1 1,-1-1 0,-1 0-1,1 0 1,7-6 0,6-7-554,18-21 1,-27 28 398,26-31-1089,-2 0 0,-2-2 0,45-81 0,51-149-2232,-119 251 3661,-4 14 102,0-1 0,-1 0 0,0 0 0,0-1 0,-1 1 0,0 0 0,0-1 0,-1 0 0,0 1 0,-1-11 0,0 19-171,0 0-1,0 0 1,0-1-1,0 1 0,0 0 1,0 0-1,0-1 1,0 1-1,0 0 0,0 0 1,0 0-1,0-1 1,0 1-1,0 0 0,0 0 1,0 0-1,0-1 1,0 1-1,-1 0 0,1 0 1,0 0-1,0 0 1,0-1-1,0 1 0,0 0 1,-1 0-1,1 0 1,0 0-1,0 0 0,0 0 1,-1-1-1,1 1 1,0 0-1,0 0 0,0 0 1,-1 0-1,1 0 1,0 0-1,0 0 0,0 0 1,-1 0-1,1 0 1,0 0-1,0 0 0,-1 0 1,1 0-1,0 0 1,0 0-1,-1 1 0,-11 10 1011,-9 23 359,-1 9-883,2 1 1,1 1-1,3 0 0,2 1 0,1 1 1,3 0-1,2 0 0,2 1 0,0 61 1,6-103-496,-1 1-6,1 0-1,0 0 0,1 0 0,-1 0 1,1 0-1,1 0 0,-1 0 1,1 0-1,0-1 0,1 1 1,4 7-1,-7-14-19,0 1 0,0-1 0,0 0 0,0 1 0,0-1 0,0 0 0,1 0 0,-1 1-1,0-1 1,0 0 0,0 0 0,1 1 0,-1-1 0,0 0 0,0 0 0,1 0 0,-1 1 0,0-1 0,0 0 0,1 0 0,-1 0 0,0 0 0,1 0 0,-1 0-1,0 0 1,1 0 0,-1 0 0,0 1 0,0-1 0,1 0 0,-1 0 0,0-1 0,1 1 0,-1 0 0,0 0 0,1 0 0,-1 0 0,0 0 0,1 0 0,-1 0-1,0 0 1,0-1 0,1 1 0,-1 0 0,0 0 0,0 0 0,1-1 0,-1 1 0,0 0 0,0 0 0,0 0 0,1-1 0,-1 1 0,0 0 0,0-1 0,0 1-1,0 0 1,0 0 0,1-1 0,5-23-119,-3-9-41,-2 0 0,-7-64 0,1 16-56,5 79 214,0 0 1,0 0-1,0 0 1,0 0 0,1 0-1,-1 0 1,1 0-1,-1 0 1,1 1-1,0-1 1,0 0-1,0 0 1,0 1 0,0-1-1,0 1 1,0-1-1,1 1 1,-1-1-1,0 1 1,1 0-1,-1-1 1,1 1 0,0 0-1,-1 0 1,1 0-1,0 0 1,0 1-1,2-2 1,6-1-2,1 0 0,-1 1 0,1 0-1,12-1 1,-2 1 1,0-1 6,89-11-1,-95 13-10,1 0 0,0 1 0,0 1-1,28 6 1,-40-6 13,1 1 0,0-1 0,-1 1 0,1 0 1,-1 0-1,1 1 0,-1 0 0,0-1 0,0 1 0,0 1 0,-1-1 0,1 0 0,-1 1 0,1 0 0,-1 0 1,0 0-1,-1 0 0,1 0 0,-1 1 0,0-1 0,0 1 0,0-1 0,-1 1 0,1 0 0,-1 0 0,1 8 0,0 9 92,-1 1 0,0-1-1,-2 1 1,-4 31-1,5-53-92,-5 36 163,-3 31 248,8-68-408,0 1 0,0-1 0,0 1 0,0-1 0,0 0 0,0 1 0,0-1 0,0 1 0,0-1 0,0 0 0,0 1 0,0-1 0,0 1 0,0-1 0,0 1 0,0-1 0,0 0 0,0 1 0,1-1 0,-1 0 0,0 1 0,0-1 0,0 1 0,1-1 0,-1 0 0,0 0 0,0 1 0,1-1 0,-1 0 0,0 1 0,1-1 0,-1 0 0,0 0 0,1 1 0,11-11 95,9-26-41,-21 36-59,72-161 21,-24 49-244,-48 112 218,0 0 0,0 0 1,0 0-1,0-1 1,0 1-1,0 0 0,0 0 1,0 0-1,0 0 0,0-1 1,0 1-1,0 0 0,0 0 1,0 0-1,0 0 0,0 0 1,0-1-1,0 1 1,0 0-1,0 0 0,0 0 1,0 0-1,0 0 0,1-1 1,-1 1-1,0 0 0,0 0 1,0 0-1,0 0 0,0 0 1,0 0-1,1 0 1,-1 0-1,0-1 0,0 1 1,0 0-1,0 0 0,0 0 1,1 0-1,-1 0 0,0 0 1,0 0-1,0 0 0,0 0 1,1 0-1,-1 0 0,0 0 1,0 0-1,0 0 1,0 0-1,0 0 0,1 0 1,-1 1-1,1 10-38,-3 19 45,2-30-4,-9 92 78,9-82-56,0 0 1,0 0 0,1 0 0,1-1-1,-1 1 1,2 0 0,3 10 0,-6-18-18,1-1 0,0 1 1,-1 0-1,1 0 0,0 0 1,0-1-1,0 1 1,1 0-1,-1-1 0,0 1 1,1-1-1,-1 0 0,0 1 1,1-1-1,0 0 0,-1 0 1,1 0-1,0 0 0,0 0 1,-1 0-1,1 0 0,0-1 1,0 1-1,0-1 0,0 1 1,0-1-1,0 0 0,0 0 1,0 0-1,0 0 0,0 0 1,0 0-1,0 0 0,0-1 1,0 1-1,0-1 0,0 0 1,-1 1-1,1-1 0,0 0 1,0 0-1,2-1 0,5-4 14,0 0-1,0 0 1,-1 0-1,1-1 1,-1-1-1,11-12 1,-9 8 2,-1-1 0,0 0 0,-1 0 0,0-1 0,8-20 0,-13 28-8,-1 0 0,0 0 1,0 0-1,-1 0 0,0 0 0,0 0 1,0-1-1,-1 1 0,0 0 1,0-1-1,0 1 0,-1 0 0,0 0 1,0 0-1,0-1 0,-4-7 1,4 12-12,1 1 1,-1-1-1,0 1 1,0-1-1,1 1 1,-1-1-1,0 1 1,0 0-1,-1-1 1,1 1 0,0 0-1,0 0 1,0 0-1,-1 0 1,1 0-1,-1 0 1,1 0-1,-1 1 1,1-1-1,-1 0 1,1 1-1,-1-1 1,1 1 0,-1-1-1,0 1 1,1 0-1,-1 0 1,0 0-1,1 0 1,-1 0-1,-2 0 1,2 1 1,0 0 1,0 0-1,1 0 0,-1 0 1,0 0-1,0 0 0,0 0 1,1 1-1,-1-1 1,1 0-1,-1 1 0,1 0 1,-1-1-1,1 1 1,0 0-1,0-1 0,0 1 1,0 0-1,0 0 0,0 0 1,1 0-1,-1 0 1,1 0-1,-1 2 0,0 0 6,0 0 0,1-1 0,-1 1 0,1-1 0,0 1 0,0 0 0,0-1 0,1 1-1,-1 0 1,1-1 0,0 1 0,0-1 0,0 1 0,0-1 0,1 0 0,-1 1 0,1-1 0,0 0-1,0 0 1,0 0 0,0 0 0,1 0 0,-1-1 0,4 3 0,-2-2 10,1 0 0,-1 0 0,1-1 0,0 0 0,0 0 1,0 0-1,0 0 0,0-1 0,0 0 0,0 0 0,0 0 0,1-1 0,-1 0 0,0 0 1,0 0-1,7-2 0,5-1 5,-1-1 1,1-1-1,-1-1 0,0-1 1,0 0-1,-1 0 1,0-2-1,-1 0 1,0-1-1,0 0 0,-1-1 1,0 0-1,-1-1 1,0-1-1,16-21 1,-26 29-20,1 1 1,-1-1 0,0 0-1,3-9 1,-4 14-7,-1-1 1,0 0-1,1 1 1,-1-1-1,0 1 1,0-1-1,0 0 0,1 1 1,-1-1-1,0 0 1,0 1-1,0-1 1,0 0-1,0 1 0,0-1 1,0 0-1,-1 1 1,1-1-1,0 0 1,0 1-1,0-1 1,-1 0-1,1 1 0,0-1 1,-1 1-1,1-1 1,0 1-1,-1-1 1,1 1-1,-1-1 0,1 1 1,-1-1-1,1 1 1,-1-1-1,1 1 1,-1 0-1,0-1 0,1 1 1,-1 0-1,1 0 1,-1-1-1,0 1 1,1 0-1,-1 0 0,0 0 1,1 0-1,-1 0 1,0 0-1,-4 0 2,1 1-1,-1 0 0,1 0 0,0 1 1,-1-1-1,1 1 0,0 0 1,0 0-1,0 0 0,0 0 1,1 1-1,-1 0 0,1 0 1,-1 0-1,-2 4 0,-5 4 8,1 1-1,0 0 0,-9 15 1,10-12 16,1 0 1,0 1-1,-6 16 1,12-27-18,1-1 0,-1 0 0,1 0 1,0 1-1,0-1 0,1 1 1,-1-1-1,1 1 0,0-1 0,0 1 1,0-1-1,1 1 0,-1-1 0,1 0 1,0 1-1,1-1 0,1 5 1,-2-8-5,0 1 1,0 0 0,1 0 0,-1-1 0,0 1 0,1-1 0,-1 1 0,1-1 0,-1 0-1,1 1 1,0-1 0,0 0 0,-1 0 0,1 0 0,0 0 0,0-1 0,0 1-1,0 0 1,4 0 0,-2-1-3,0 0 0,0 0 0,0 0 0,1 0 0,-1-1 0,0 0 1,0 0-1,0 0 0,5-2 0,5-3-12,-1 0 1,0-1-1,-1 0 1,19-15-1,-13 8-18,-1-1 0,0-1 0,17-22 0,-28 31 13,0 0 1,-1-1-1,0 1 0,0-1 1,-1-1-1,0 1 0,0 0 1,-1-1-1,0 0 1,2-17-1,-4 26 14,-1 0 0,0-1 0,0 1 0,0-1-1,0 1 1,1 0 0,-1-1 0,0 1 0,0-1 0,0 1 0,0 0 0,0-1 0,0 1 0,0-1 0,0 1 0,0 0-1,0-1 1,-1 1 0,1-1 0,0 1 0,0 0 0,0-1 0,0 1 0,-1-1 0,1 1 0,0 0 0,0-1 0,0 1-1,-1 0 1,1 0 0,0-1 0,-1 1 0,1 0 0,0 0 0,-1-1 0,1 1 0,0 0 0,-1 0 0,1 0 0,-1-1-1,1 1 1,0 0 0,-1 0 0,1 0 0,-1 0 0,1 0 0,0 0 0,-1 0 0,1 0 0,-1 0 0,1 0 0,0 0-1,-1 0 1,1 0 0,-1 0 0,1 1 0,0-1 0,-1 0 0,0 0 0,-21 16-27,14-7 42,0 0 0,1 1 0,1 0 0,-1 0 1,2 0-1,-1 1 0,2 0 0,-1 0 1,1 0-1,1 1 0,0-1 0,1 1 0,0 0 1,0 0-1,2 0 0,-1 0 0,2 13 1,0-24-12,-1 1 0,0 0 1,0 0-1,1-1 1,-1 1-1,1 0 1,-1-1-1,1 1 0,0-1 1,0 1-1,0-1 1,0 1-1,0-1 0,0 1 1,0-1-1,0 0 1,0 0-1,1 1 0,-1-1 1,0 0-1,1 0 1,-1 0-1,1-1 1,-1 1-1,1 0 0,0 0 1,-1-1-1,1 1 1,0-1-1,-1 0 0,1 1 1,0-1-1,0 0 1,-1 0-1,1 0 1,0 0-1,0 0 0,-1-1 1,1 1-1,0 0 1,-1-1-1,3 0 0,6-3 0,0 1 0,0-2 0,0 1 0,-1-1 0,14-10 0,41-37-62,-50 39 13,1 1 0,-1 0 1,2 1-1,0 1 0,24-12 0,-40 22 42,1 0 0,-1 0 0,1-1 0,-1 1 0,1 0 0,-1 0 0,1 0-1,-1 0 1,1 0 0,-1 0 0,1 0 0,-1 0 0,1 0 0,-1 1 0,1-1 0,-1 0 0,1 0 0,-1 0-1,1 1 1,-1-1 0,0 0 0,1 0 0,-1 1 0,1-1 0,-1 0 0,0 1 0,1-1 0,-1 0 0,0 1-1,1-1 1,-1 1 0,0-1 0,1 0 0,-1 1 0,0-1 0,0 1 0,0-1 0,0 1 0,1-1-1,-1 1 1,0-1 0,0 1 0,0-1 0,0 1 0,0-1 0,0 1 0,0-1 0,0 1 0,0-1 0,0 1-1,-1 0 1,-2 29-28,-2-11 23,-6 28 7,11-45 6,-1 0 0,1 0 0,0 0 0,0 0 0,0 0-1,0 0 1,0 0 0,1 1 0,-1-1 0,1 0 0,-1 0 0,1 0-1,0 0 1,0-1 0,0 1 0,0 0 0,0 0 0,1 2 0,0-3-2,0 0 1,-1 0 0,1 0 0,-1 0-1,1-1 1,0 1 0,0 0 0,0-1-1,-1 1 1,1-1 0,0 0 0,0 1 0,0-1-1,0 0 1,0 0 0,-1 0 0,1-1-1,0 1 1,2-1 0,42-11-143,-23 5-42,-12 4 36,1 1-70,-1-1 1,20 0-1,-29 2 100,1 1-1,0 0 0,0 1 1,-1-1-1,1 0 0,0 1 1,0-1-1,-1 1 1,1 0-1,-1 0 0,1 0 1,-1 0-1,1 1 0,-1-1 1,1 1-1,3 2 1,-4-1-108,-1-2 169,-1 0 0,1 0 0,0 0 0,0 0 0,-1-1-1,1 1 1,0 0 0,0 0 0,0-1 0,0 1 0,0 0 0,0-1 0,0 1-1,0-1 1,0 1 0,0-1 0,1 0 0,-1 1 0,0-1 0,0 0-1,0 0 1,0 0 0,1 0 0,-1 0 0,0 0 0,0 0 0,2-1-1,5-7-408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63 15611,'10'-10'945,"-4"5"-471,-1-1 1,0 1-1,-1-1 1,1 0-1,-1 0 1,4-7 0,-8 7 1901,-6 8-1139,-8 9-152,-25 36-191,2 1-1,-52 89 1,65-98-701,-140 239-460,164-276 181,-1 0-1,0-1 1,0 1-1,0-1 0,0 1 1,0-1-1,-1 1 1,1-1-1,0 0 1,-1 0-1,1 1 1,-1-1-1,-2 1 1,4-2 76,-1 0-1,1 0 1,0 0 0,-1 0 0,1 0 0,-1 0-1,1-1 1,0 1 0,-1 0 0,1 0 0,-1 0 0,1-1-1,0 1 1,-1 0 0,1 0 0,0-1 0,-1 1 0,1 0-1,0-1 1,0 1 0,-1 0 0,1-1 0,0 1-1,0-1 1,0 1 0,-1 0 0,1-1 0,0 1 0,0-1-1,0 1 1,0 0 0,0-1 0,0 0 0,-2-10-6,1 0 0,1 0 0,0-13 0,0 11-299,0-37-191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15539,'0'-17'1993,"5"11"-881,4 6-320,7 7 1265,5 6-249,9 3-312,11 2-255,6 5-449,6 0-96,6 3-192,-4 1-112,-1 3-280,-4 2-176,-7 2-616,-10-4 640,-6-9-72,-7-4-48,-9-13-120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41 15363,'0'-2'197,"0"0"-1,-1 0 0,1 0 0,-1 0 0,1 0 1,-1 1-1,0-1 0,0 0 0,1 0 1,-1 1-1,-1-1 0,1 1 0,0-1 1,0 1-1,0-1 0,-1 1 0,1 0 1,-1-1-1,1 1 0,-1 0 0,0 0 0,1 0 1,-1 0-1,0 0 0,0 1 0,1-1 1,-1 1-1,0-1 0,0 1 0,0-1 1,0 1-1,0 0 0,0 0 0,0 0 0,0 0 1,-3 1-1,-2 0 73,-1-1-1,0 2 1,1-1-1,-1 1 1,1 1 0,0-1-1,0 1 1,-10 5-1,9-3-241,0 0-1,1 1 1,-1 0-1,1 0 1,1 1-1,-1 0 1,1 0-1,0 0 1,1 1-1,-1-1 1,2 2-1,-1-1 1,1 0-1,0 1 1,1 0-1,0 0 1,0 0-1,1 0 1,0 0-1,1 0 1,0 1-1,0 9 1,1-18-28,0 1 1,0 0-1,0 0 1,1 0-1,-1 0 0,0-1 1,1 1-1,-1 0 1,1 0-1,0-1 1,-1 1-1,1 0 1,0-1-1,0 1 1,0-1-1,0 1 0,0-1 1,1 0-1,-1 1 1,0-1-1,1 0 1,-1 0-1,1 0 1,-1 0-1,1 0 0,-1 0 1,1 0-1,0 0 1,-1-1-1,1 1 1,0-1-1,0 1 1,0-1-1,-1 0 0,1 1 1,0-1-1,0 0 1,0 0-1,0-1 1,-1 1-1,1 0 1,0 0-1,2-1 0,6-2-2,-1 0-1,1 0 0,0-1 0,-1 0 0,1 0 0,13-10 0,21-17-7,-2-3 0,67-67 1,-91 83 4,-12 12 0,-3 3-1,0 0 1,0 0-1,0 0 0,1 0 1,-1 1-1,1-1 0,0 1 0,6-3 1,-10 5 6,1 0 0,-1 0-1,1 0 1,-1-1 0,1 1 0,-1 0 0,0 0 0,1 0 0,-1 0-1,1 0 1,-1 0 0,1 1 0,-1-1 0,1 0 0,-1 0 0,0 0 0,1 0-1,-1 0 1,1 1 0,-1-1 0,0 0 0,1 0 0,-1 1 0,1-1 0,-1 0-1,0 1 1,0-1 0,1 0 0,-1 1 0,0-1 0,1 0 0,-1 1 0,0-1-1,0 1 1,0-1 0,1 0 0,-1 1 0,0-1 0,0 1 0,0-1-1,0 1 1,0-1 0,0 1 0,1 24 51,-1-21-39,-3 42 156,1-33-61,1 0 0,0 0 0,1 1 0,0-1 0,1 0 0,1 0 0,0 0 0,4 15 0,-5-26-81,0-1 1,0 1-1,0 0 0,0 0 1,0-1-1,1 1 0,-1-1 0,1 1 1,-1-1-1,1 1 0,-1-1 1,1 0-1,0 0 0,0 0 1,-1 0-1,1 0 0,0 0 0,0 0 1,0-1-1,0 1 0,0 0 1,0-1-1,0 0 0,0 0 1,0 1-1,0-1 0,0-1 0,0 1 1,4-1-1,4 0 43,-1-1 0,0 0 1,0-1-1,0 0 0,11-6 0,16-9 114,55-39-1,16-8-209,-103 63 9,0 0 1,1 0-1,-1 0 1,1 1-1,-1-1 1,1 1 0,8-1-1,-12 2 12,0 0-1,1 0 1,-1 1-1,0-1 1,0 0-1,1 0 1,-1 1-1,0-1 1,0 1-1,0-1 1,1 1-1,-1-1 1,0 1-1,0 0 1,0 0 0,0-1-1,0 1 1,0 0-1,0 0 1,-1 0-1,1 0 1,0 0-1,0 0 1,-1 0-1,1 0 1,0 1-1,-1-1 1,0 0-1,1 0 1,-1 0-1,1 2 1,2 10-103,-1-1-1,1 22 1,4 18-709,-7-51 763,0 0-1,0 0 1,0 0-1,1 0 1,-1 0-1,0 0 1,1 0-1,-1 0 0,0 0 1,1 0-1,-1 0 1,1 0-1,0 0 1,-1-1-1,1 1 1,0 0-1,-1 0 1,1-1-1,0 1 0,0 0 1,-1-1-1,1 1 1,0-1-1,0 1 1,0-1-1,0 1 1,0-1-1,0 0 1,0 0-1,0 1 0,0-1 1,0 0-1,0 0 1,0 0-1,0 0 1,0 0-1,0 0 1,2-1-1,1 0-61,1-1-1,-1 0 1,0 0-1,0 0 1,0 0-1,0-1 1,5-4-1,22-19-623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235 120 17556,'-41'34'2498,"-49"51"0,77-70-2088,0 0 1,1 0-1,1 1 1,0 1-1,1 0 1,-14 34-1,22-46-306,1 1 0,-1-1-1,1 1 1,0 0-1,-1 10 1,2-15-84,0 1 1,0-1-1,0 0 1,0 0 0,0 1-1,0-1 1,0 0-1,1 1 1,-1-1-1,0 0 1,1 0-1,-1 1 1,1-1-1,0 0 1,-1 0-1,1 0 1,0 0-1,0 0 1,0 0-1,-1 0 1,1 0 0,0 0-1,0 0 1,0 0-1,1-1 1,-1 1-1,0 0 1,0-1-1,0 1 1,0-1-1,1 1 1,0-1-1,3 1-2,0-1-1,-1 0 0,1 0 0,0 0 1,-1-1-1,1 1 0,-1-1 0,1 0 1,-1-1-1,1 1 0,-1-1 1,5-2-1,51-31 17,-55 32-29,23-16 14,-1-1-1,-1-2 0,-1-1 0,-1 0 1,-1-2-1,-1-1 0,-1-1 1,-2 0-1,0-1 0,-2-2 0,-1 1 1,12-34-1,-19 21 48,-8 42-63,-1 0-1,0-1 0,0 1 1,0 0-1,0 0 0,0-1 1,0 1-1,0 0 1,0 0-1,0-1 0,0 1 1,0 0-1,0 0 0,0-1 1,0 1-1,0 0 0,0 0 1,0-1-1,0 1 0,0 0 1,0 0-1,0-1 1,0 1-1,0 0 0,-1 0 1,1-1-1,0 1 0,0 0 1,0 0-1,0 0 0,-1-1 1,1 1-1,0 0 0,0 0 1,0 0-1,-1 0 1,1-1-1,-13 19 138,-1 11 1,1 0 1,1 1-1,2 1 1,1 0-1,1 0 1,2 1-1,1-1 1,0 38-1,4-62-110,1 0-1,0 0 0,1 1 0,0-1 0,0 0 0,1 0 1,-1 0-1,2 0 0,-1 0 0,7 12 0,-8-16-49,1-1 0,0 1-1,0-1 1,0 0 0,0 1 0,1-1-1,-1 0 1,1 0 0,-1-1-1,1 1 1,-1 0 0,1-1 0,0 0-1,0 0 1,0 0 0,0 0-1,0 0 1,0 0 0,0-1 0,0 1-1,0-1 1,0 0 0,0 0 0,0 0-1,1 0 1,-1-1 0,4 0-1,6-3-332,1 1 0,-1-2-1,0 0 1,0 0-1,0-2 1,-1 1-1,0-1 1,19-16-1,-2 0-257,-1-2 0,26-30 0,-2-4-346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62 20108,'-24'47'3010,"-31"86"-1,53-126-2814,0 0 1,0 0-1,0 0 0,1 0 1,0 14-1,1-20-173,0 1 0,0-1 0,0 1 0,0-1 0,0 1 0,0-1-1,1 1 1,-1-1 0,1 1 0,-1-1 0,1 1 0,0-1 0,-1 1 0,1-1-1,0 0 1,0 0 0,0 1 0,0-1 0,0 0 0,0 0 0,0 0 0,0 0 0,1 0-1,-1 0 1,0 0 0,1-1 0,-1 1 0,0 0 0,1-1 0,-1 1 0,1-1 0,-1 1-1,3-1 1,3 0-100,0 0 0,0 0 1,0-1-1,-1 0 0,1 0 0,0 0 0,0-1 0,-1 0 0,1-1 0,-1 0 0,1 0 0,-1 0 0,9-6 0,2-3-501,-1 0-1,0-1 0,20-20 0,82-105-1609,-37 40-4070,-84 115 6307,-8 9 1413,0-2 0,-18 26-1,0 3 1150,-4 13-696,3 2-1,2 1 1,-26 107 0,40-112-2003,2 1 1,3 1-1,3-1 1,3 77-1,3-124-781,-1-15 596,1 1 1,-1 0-1,1-1 0,0 1 1,0 0-1,1-1 0,-1 1 1,1-1-1,0 1 0,0 0 1,1 3-1,2-6-628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21629,'-6'21'1904,"-11"17"-1288,-4 6-264,1 18 953,0 8-417,2 6-280,4 3-152,5-9-184,5 0-96,4-8-536,4-6-392,2-15 640,0-4-144,1-8-64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16900,'-11'43'6481,"1"-10"-5505,2-11-728,-1-21 696,5-4 185,4-25-641,3-7 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16436,'4'3'61,"0"0"0,0 0 0,0 0 0,0-1 0,0 0 0,1 0 0,-1 0 0,1 0 0,-1-1 0,1 0 0,8 1 0,-3-1-21,0-1 1,0-1 0,1 0-1,-1-1 1,13-3 0,155-39-183,110-23-270,272-24-417,469 10 131,-549 50 1000,486-59 579,-3-24-115,-913 108-744,1188-130 283,-828 109-239,421 27-1,-442 33-245,-271-16-20,146 41-1,-146-19 96,-34-3-15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14875,'-6'5'1432,"8"1"-959,0 0-473,4-6 1504,3 1-1000,-9 1-424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13707,'0'-1'74,"0"1"1,0-1-1,0 0 0,0 1 1,0-1-1,0 0 0,0 0 1,0 1-1,1-1 0,-1 0 1,0 1-1,0-1 0,0 0 1,1 1-1,-1-1 0,0 0 0,1 1 1,-1-1-1,1 1 0,-1-1 1,1 1-1,-1-1 0,1 1 1,-1-1-1,1 0 0,1 0 23,0 0 0,0 1 0,0-1 0,-1 0 0,1 0 0,0 1 0,0-1 0,0 1 0,3 0 0,6-1 108,-1 1 0,20 2 0,-24-1-99,232 16 845,-170-16-820,101-11 0,132-44-809,-166 27 499,-52 15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15467,'2'1'129,"1"0"0,0-1 0,0 1 0,0-1-1,0 1 1,0-1 0,3 0 0,-5 0-105,57-1-19,79-10 0,-58 3-43,1101-75 1437,-1029 73-1029,146-2-25,0 12-1,311 41 1,-606-41-372,311 45 1075,-280-37-890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7:2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 14211,'-32'5'31,"26"-5"-13,19-3 9,57-12 103,85-5-1,79 5 137,-224 14-256,503 2 467,-138 5-159,1172-1 1641,-708-2-1596,2 0-255,-641 5 273,52 0 965,-234-8-1210,-1 1 65,31-4-1,-48 3-203,0 0 0,0 0 0,1-1 0,-1 1-1,0 0 1,0 0 0,0 0 0,0 0 0,1 0 0,-1 0 0,0 0 0,0 0 0,0 0-1,0 0 1,0-1 0,1 1 0,-1 0 0,0 0 0,0 0 0,0 0 0,0 0 0,0 0-1,0-1 1,0 1 0,0 0 0,0 0 0,1 0 0,-1 0 0,0-1 0,0 1 0,0 0-1,0 0 1,0 0 0,0-1 0,0 1 0,0 0 0,0 0 0,0 0 0,0 0 0,0-1-1,-5-9 75,-7-5-29,2 4-78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12803,'12'3'2573,"57"4"-2120,-67-7-356,68 6 418,39 4 34,170-7-1,-115-16-459,240-9 129,338-26 53,107-45-76,-809 88-152,-5 0 215,61-1 0,-85 7-165,0-1-1,0 2 1,-1-1 0,1 1-1,0 1 1,-1 0-1,0 0 1,0 1-1,0 1 1,10 5-1,-9-3 27,69 45-1234,-73-45 902,-6-6-70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8:4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15843,'6'0'172,"-1"1"-1,1 0 0,0-1 0,-1 2 0,1-1 1,-1 1-1,0-1 0,1 2 0,-1-1 0,0 0 0,6 5 1,18 7-50,15 3-93,1-3 1,0-2-1,1-1 0,0-3 1,53 3-1,238-10 170,258-65-35,-140 8-399,593 30 1622,-1007 26-1160,32 2-909,-73-2 676,0 0 1,1 0-1,-1 0 0,0 0 0,0 0 0,0 0 1,0 0-1,0 0 0,1 0 0,-1 0 1,0 0-1,0 1 0,0-1 0,0 0 0,0 0 1,1 0-1,-1 0 0,0 0 0,0 0 1,0 0-1,0 0 0,0 1 0,0-1 0,0 0 1,0 0-1,0 0 0,1 0 0,-1 0 1,0 1-1,0-1 0,0 0 0,0 0 0,0 0 1,0 0-1,0 0 0,0 1 0,0-1 1,0 0-1,0 0 0,0 0 0,0 0 0,0 0 1,0 1-1,0-1 0,0 0 0,0 0 0,0 0 1,-1 0-1,1 0 0,0 1 0,0-1 1,0 0-1,0 0 0,-7 7-206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09:0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25 264 15187,'-22'13'1670,"19"-5"-1250,3-8-407,1 1-1,-1-1 1,1 1 0,-1-1-1,0 0 1,1 1-1,-1-1 1,1 1-1,-1-1 1,1 0 0,-1 1-1,1-1 1,-1 0-1,1 0 1,-1 1 0,1-1-1,0 0 1,-1 0-1,2 0 1,7 2-59,1 0-1,0-1 1,0 0-1,0-1 1,18-1-1,50-11-141,-6-5 51,130-49 0,-128 38 145,110-25 1,-129 44 89,106-5-1,60 15 106,-12 0-90,298-39-70,94-1 514,9 72 1143,-602-32-1802,-1-1-1,0 1 1,0-1-1,1 0 1,9-2-1,-14 1 78,0 0 1,0 0-1,0 0 0,0 0 1,-1 0-1,1-1 0,0 1 0,-1-1 1,1 0-1,0 0 0,-1 0 1,0 0-1,0 0 0,4-5 1,12-20-195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10858,'-13'2'2597,"13"4"915,20 9-1486,-8-9-1810,1 0 0,0-1 0,0 0-1,1-1 1,-1-1 0,21 3 0,-14-3 233,0 2 0,24 8 0,-28-7-379,-1-1 0,1 0 0,0-1 0,0-1 0,0-1 0,0 0-1,1-1 1,-1 0 0,24-3 0,221-10 312,-185 11-309,-55-1-63,-1-1 0,1 0-1,-1-2 1,24-7 0,-18 4-5,37-6 0,-44 13 1,-1 0 0,1 2 1,-1 0-1,1 1 0,-1 1 1,21 6-1,47 7 3,-49-13-2,0-1 0,0-2 0,0-1 0,0-2 0,-1-2 0,47-11 0,-76 13 10,0 0 1,-1 0-1,1 0 0,11-8 0,16-8-372,-33 19 99,1 0 0,-1 0 0,1 0 0,-1 0 0,1 0 0,-1 0 0,1 0 0,-1 0 0,0 1 0,1-1 0,-1 1 0,1-1 0,-1 1 0,0-1 0,0 1 0,1 0 0,-1-1 0,0 1 0,0 0 0,0 0 0,2 2 0,-1-2-285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3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14667,'-3'-10'679,"-8"-13"272,27 27 338,5 11-1062,0-1-1,27 13 0,-39-23-197,0 0 0,-1-1 0,1 0 0,1-1 0,-1 0 0,0 0 0,0-1 0,1 0 0,14-1 0,36-6 138,106-26 1,0 0 55,-113 26-142,0 3-1,92 6 0,104 31-37,-6-2-49,-190-30 32,0-1 0,87-11-1,106-30 67,80-10-72,20 20-12,200-27 47,-370 26-97,50-7 67,-177 34 222,0 3 1,83 8-1,41 0 348,-112-12-515,-30 3-129,42 1-1,-61 2-77,-1 0-1,0 1 0,0 0 1,0 1-1,0 0 0,0 1 1,14 7-1,61 41-339,-38-24 167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13355,'-11'2'1952,"12"1"-469,20 5 120,-6-2-1511,4 2 90,1-1-1,0-1 0,1-1 1,-1 0-1,1-2 0,0 0 0,22-1 1,18-2 103,70-10 0,66-17-11,33-3-35,-46 22-106,197 18 0,-39 2-100,212-39 54,-501 22-81,143-16-348,-166 16-469,44 0 0,-70 3 532,1-8-29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2768 433 12531,'-101'-27'1080,"-120"-17"1,132 29-669,2-3 0,-108-38 1,87 20-359,-1 5 1,-1 4 0,-158-17-1,219 39-69,-1 3-1,1 3 0,-1 1 1,-77 14-1,-189 61-16,225-50 37,-305 95 122,372-113-62,0 0 0,1 2 0,0 0 0,1 2 0,-24 17 0,32-19 11,0 1 1,1 0-1,0 1 1,1 0-1,0 1 1,1 0 0,1 1-1,-10 19 1,8-13-33,2 2 0,1-1 1,0 1-1,2 0 0,0 1 1,2 0-1,1 0 0,0 0 1,2 1-1,1-1 0,1 1 1,1-1-1,1 0 0,1 1 1,1-1-1,1 0 0,2-1 1,0 1-1,1-1 0,21 39 1,-9-26-54,2-1 1,2-1 0,1-2 0,1 0 0,2-1 0,1-2 0,1-1-1,2-2 1,0-1 0,2-1 0,1-2 0,0-1 0,2-2-1,0-2 1,1-1 0,1-2 0,74 18 0,-21-15-22,181 12-1,96-24-47,-270-5 55,356-7 32,-1-21 0,480-90 0,-925 116-7,214-44 61,-180 35-39,-1-3 0,0-1 0,42-21 1,-66 26-10,-1-1 1,0 0-1,-1-1 1,0 0-1,-1-2 1,0 1-1,-1-2 1,-1 0-1,0-1 1,-1 0 0,-1-1-1,0 0 1,-2-1-1,0 0 1,0 0-1,-2-1 1,-1 0-1,0-1 1,-1 1-1,-1-1 1,-1 0 0,-1 0-1,0 0 1,-2 0-1,0-1 1,-2 1-1,0 0 1,-1 0-1,-1 0 1,0 1-1,-9-21 1,1 13 4,-1 0 0,-1 1 0,-1 1 0,-1 0 0,-1 1 0,-1 1 0,-2 1 0,-40-37 0,-10 2 3,-119-77-1,111 85-174,-2 3 1,-2 4-1,-1 3 0,-3 4 0,0 4 0,-2 3 0,-1 5 0,-1 3 0,-127-11 0,32 20-104,-16 9-74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130 14131,'0'-5'38,"-1"-1"0,-1 1-1,1 0 1,-1 0 0,1 0 0,-2 0 0,1 0-1,0 0 1,-1 0 0,0 1 0,0-1 0,0 1-1,-1 0 1,0 0 0,1 0 0,-1 1 0,-1-1-1,1 1 1,0 0 0,-1 0 0,1 0 0,-1 1-1,-6-3 1,-3 0-8,0 0 0,0 0 0,0 2-1,-1 0 1,0 0 0,1 1 0,-20 1 0,-6 2 106,0 1 0,1 3 1,0 1-1,-71 21 0,-145 70 77,230-85-207,0 1-1,1 1 1,1 1-1,1 1 1,0 2-1,1 0 1,1 1-1,0 0 1,2 2-1,0 1 1,1 0-1,2 1 1,-16 29-1,19-28 4,1 0 1,1 0-1,1 1 1,1 0-1,1 0 0,1 1 1,2 0-1,1 0 1,0 0-1,2 1 0,1-1 1,1 0-1,2 0 0,5 28 1,5-3-10,3 1 1,1-2-1,42 82 1,96 131-14,-124-216 9,3 0 0,2-2 0,68 65 0,-85-92 3,1-1-1,1-1 1,1-1 0,0-1-1,1-1 1,0-1 0,1-1-1,0-1 1,1-2 0,32 8-1,-38-12-4,1-1 0,-1 0 0,0-2 0,1 0 0,-1-2 0,0 0 0,1-1 0,-1-1 0,26-7 0,-29 5 0,0 0 0,-1-2 0,0 0 0,0-1 0,-1 0-1,1-1 1,-2-1 0,0 0 0,0-1 0,-1 0 0,14-17 0,13-20-8,-2-3 0,-2-1 0,-3-2 0,27-60-1,-37 70 49,-3-1 0,-2 0-1,-2-1 1,12-60-1,-24 88-1,0-1-1,-1 1 0,-1-1 0,-1 0 0,-1 0 1,0 1-1,-2-1 0,0 0 0,-1 1 1,0 0-1,-2 0 0,0 0 0,-1 1 0,-10-17 1,-1 5-19,-1 2 1,-1 0 0,-2 1-1,0 1 1,-2 1 0,0 2-1,-34-25 1,-204-122-561,213 140 503,-29-17-115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 15779,'0'-4'1291,"-3"9"-851,-5 11-277,0 31 141,-2 95 0,6-55-117,-8 66 70,-23 339 552,28 2-72,7-275-559,-39 326 0,-23 602 797,61-899-849,6 369 318,5-412-283,38 203-1,-46-397-172,1 11 36,1-1 1,11 29-1,-14-46-36,0 0-1,1 0 1,-1 0 0,1 0 0,0 0-1,0 0 1,1-1 0,-1 1 0,1-1-1,0 0 1,0 1 0,0-1-1,0-1 1,0 1 0,1 0 0,-1-1-1,1 0 1,7 4 0,-8-5-58,0-1 1,-1 1-1,1-1 1,0 0 0,0 0-1,0 0 1,0 0-1,-1 0 1,1 0-1,0-1 1,0 0 0,-1 1-1,1-1 1,0 0-1,-1 0 1,4-2-1,-1 0 1,0 0-1,-1 0 0,1-1 1,-1 1-1,1-1 0,6-8 0,11-16-282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13411,'-1'3'180,"0"0"0,0 0 0,0 0 0,1 1 1,-1-1-1,1 0 0,-1 1 0,1-1 0,0 0 0,1 1 1,-1-1-1,0 0 0,1 1 0,0-1 0,0 0 0,0 0 0,0 0 1,0 1-1,1-1 0,-1 0 0,1-1 0,2 5 0,43 83 1229,-36-65-1054,1 0 1,2-1-1,22 32 1,-31-50-277,0 0 0,0 0 1,1-1-1,0 0 1,0 0-1,0 0 1,0-1-1,1 1 1,0-1-1,0-1 1,0 0-1,0 0 0,1 0 1,-1-1-1,1 0 1,11 2-1,154 2 409,-38-3-441,-67 2-11,86 4-6,-129-9 8,-1-2 0,0 0 1,0-2-1,34-9 0,245-105 584,-213 78-485,166-50 1,-209 81-140,1 2 1,0 2 0,0 3-1,65 3 1,-101 0 5,0 0-1,-1 0 1,1 1 0,-1 1-1,0 0 1,13 5 0,-19-7-1,0 1 0,-1 1 0,1-1 0,-1 1 1,0 0-1,0 0 0,0 0 0,0 0 0,-1 1 1,1-1-1,-1 1 0,0 0 0,0 0 0,0 0 1,0 1-1,3 7 0,-1 5-6,0 1 1,0 0-1,1 19 0,2 10-1764,-8-46 1729,0-1-1,0 1 0,1 0 0,-1 0 1,0 0-1,0 0 0,1-1 0,-1 1 1,1 0-1,-1-1 0,1 1 0,-1 0 1,1-1-1,-1 1 0,1 0 0,-1-1 1,2 2-1,4-1-427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0:5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35 469 12899,'-1'0'125,"-1"0"-1,1 0 1,-1-1 0,1 1 0,-1 0-1,1-1 1,-1 1 0,1-1 0,-1 0 0,1 1-1,0-1 1,-1 0 0,1 0 0,0 0 0,-1 0-1,1 0 1,0 0 0,0 0 0,0 0 0,0 0-1,0-1 1,0 1 0,1 0 0,-1-1-1,0 1 1,1-1 0,-1 1 0,1-1 0,-1 1-1,1-1 1,0 1 0,-1-1 0,1 1 0,0-1-1,0 1 1,0-1 0,0 1 0,1-4-1,1-5 356,0 0 0,0-1 0,1 1 0,7-16 0,-8 22-433,4-11 262,1-1 0,0 1 0,1 1 0,1 0 0,15-19-1,-21 29-278,0 0 0,0 0 0,1 1-1,-1 0 1,1-1 0,0 1-1,0 0 1,0 1 0,1-1 0,-1 1-1,0 0 1,1 0 0,0 0-1,-1 1 1,1-1 0,0 1 0,0 0-1,0 1 1,0-1 0,0 1-1,-1 0 1,9 1 0,5 4-27,0 0 0,-1 2-1,1 0 1,29 17 0,-18-9 2,103 56 45,-72-37-5,2-2 1,104 38-1,-145-64-24,1-2 0,-1 0 0,1-1 0,-1-1 0,1-1 0,0-2 0,0 0 0,24-4 0,-8-2 27,0-1 0,-1-2 0,62-25 1,-82 28-20,-1-2 0,0 0 1,0-1-1,-1 0 0,0-1 0,-1-1 1,-1 0-1,0-1 0,20-25 0,0-8 222,49-89 0,-57 89-188,-13 27-178,-7 12-255,-1-1 0,0 1 0,4-12 0,-7 19 315,-1 0 0,0 0 0,0 0 0,0-1 0,0 1 0,0 0 0,0 0 0,0 0 0,0 0 0,0 0 0,0-1 0,0 1 0,0 0 0,0 0 0,0 0 0,0 0 0,0-1 0,0 1 0,0 0 0,0 0 0,0 0 0,0 0 0,0 0 0,-1-1 0,1 1 0,0 0 0,0 0 0,0 0 0,0 0 0,0 0 0,0 0 0,0-1 0,-1 1 0,1 0 0,0 0 0,0 0 0,0 0 0,0 0 0,0 0 0,0 0 0,-1 0 0,1 0 0,0 0 0,0 0 0,0 0 0,0 0 0,-1 0 0,1 0 0,0 0 0,0 0 0,0 0 0,0 0 0,0 0 0,-1 0 0,1 0 0,0 0 0,0 0 0,0 0 0,0 0 0,-1 0 0,1 0 0,0 0 0,0 1 0,0-1 0,0 0 0,-10 4-750,2 0-138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0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1383 12259,'61'-48'1226,"-2"-3"-1,-2-1 1,82-100 0,46-63-426,185-225 30,-341 405-740,131-156 550,-134 163-481,1 2-1,2 1 1,0 1-1,48-29 1,8 12-155,-84 40 320,-8 1-254,-8 3-84,-6 4 47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0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13843,'9'1'160,"0"0"1,-1 1-1,1-1 1,0 2-1,-1-1 1,1 1-1,-1 1 1,0-1-1,0 1 1,8 6-1,13 9 117,31 27 0,-49-38-160,166 159 811,-128-116-718,2-2-1,67 49 1,-38-47 94,3-4 1,96 40 0,41 24 588,-177-87-578,-1 3-1,45 38 1,-69-50-478,0 1 0,-1 1 0,-1 0 0,0 2 0,-2 0 0,20 33-1,-31-48 70,-1 1-1,0-1 0,-1 1 0,1 0 0,0 6 0,-11-22-289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0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11402,'18'-1'1473,"18"2"-558,0 9-388,68 26 1,-23-6-296,-23-15-62,1-2 1,0-2 0,1-3-1,116 0 1,-112-6-142,0 2 0,0 3-1,-1 3 1,0 3 0,-1 2 0,78 32-1,-53-13-5,457 158 156,-104-73 289,-325-88-399,231 59 26,6-23-38,-162-42 8,160 23 68,-4 24-44,-166-24 350,228 94 1,-287-95-18,-65-27-325,-1 3 1,75 43 0,-124-63-2,0 0 146,0 1 1,-1 0-1,1 0 1,-1 0-1,9 9 1,-14-13-249,1 0 0,-1 0 0,0 0 0,1 0 1,-1 1-1,1-1 0,-1 0 0,1 0 0,-1 0 0,0 0 1,1-1-1,-1 1 0,1 0 0,-1 0 0,0 0 0,1 0 1,-1 0-1,1 0 0,-1-1 0,0 1 0,1 0 0,-1 0 1,0-1-1,1 1 0,-1 0 0,0 0 0,1-1 0,-1 1 1,0 0-1,0-1 0,1 1 0,-1-1 0,0 1 0,0 0 1,0-1-1,0 1 0,1 0 0,-1-1 0,0 1 0,0-1 1,0 1-1,0-1 0,-1-7-297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443 145 15003,'15'-28'1312,"-8"17"-808,0-2 0,0 1 0,-1-1 0,-1 0 0,0 0 0,-1 0 0,2-16 0,-18 63 2401,-23 129-2155,-146 636-1412,163-739-1363,18-60 1953,0 1 0,0-1-1,0 0 1,-1 1 0,1-1-1,0 0 1,0 0 0,0 1-1,0-1 1,0 0 0,-1 0-1,1 1 1,0-1 0,0 0-1,-1 0 1,1 1 0,0-1-1,0 0 1,-1 0 0,1 0-1,0 0 1,0 0 0,-1 1-1,1-1 1,0 0 0,-1 0-1,1 0 1,0 0 0,0 0-1,-1 0 1,1 0 0,0 0-1,-1 0 1,1 0 0,0 0-1,-1 0 1,1 0 0,0 0-1,0-1 1,-1 1 0,1 0-1,0 0 1,-1 0 0,1 0-1,0 0 1,0-1 0,-1 1-1,1 0 1,0 0 0,0 0 0,0-1-1,-1 1 1,1 0 0,0 0-1,0-1 1,0 1 0,-1-1-1,-10-15-997,-21-54-1287,-15-28-181,40 86 3125,0 1 0,-1-1 0,-1 1 0,0 1 1,-17-17-1,25 25-518,0 1 0,0 0 0,-1 0 1,1 0-1,0 1 0,0-1 0,-1 0 0,1 0 1,0 1-1,-1-1 0,1 0 0,0 1 0,-1 0 1,1-1-1,-1 1 0,1 0 0,-1 0 0,1-1 1,-1 1-1,1 1 0,-1-1 0,0 0 0,1 0 1,-3 1-1,2 0 30,0 1 0,0-1 0,0 1 0,0-1 0,0 1 0,0 0 0,1-1 0,-1 1 0,1 0 0,-1 0 0,1 0 0,0 0 0,-2 5 0,-2 4 265,1 1 0,0 0 0,1 1 0,-4 23 0,5-18-186,1-1 1,0 0-1,2 1 1,0-1-1,0 0 1,5 20-1,-5-32-144,1 0-1,-1 0 0,1 0 0,0 0 1,0 0-1,1 0 0,-1 0 1,1-1-1,0 1 0,0-1 0,1 0 1,-1 0-1,1 0 0,0 0 0,0-1 1,1 1-1,-1-1 0,0 0 1,1-1-1,0 1 0,0-1 0,0 0 1,8 3-1,-3-3 3,0-1-1,0 0 1,0-1 0,1 0 0,-1 0 0,0-1-1,0 0 1,0-1 0,0 0 0,-1-1-1,1 0 1,-1 0 0,17-9 0,3-3-38,-1-1 1,-1-2 0,26-20 0,-32 21-120,-1-1 0,-1-1 0,0 0 0,-1-2 0,26-38 1,-15 10-20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294 176 14715,'10'-20'789,"-1"0"0,0-1 0,-2-1 0,0 1 0,4-30 0,-11 50-692,0 0-1,1 0 0,-1-1 0,0 1 0,0 0 0,0 0 0,0 0 0,0-1 0,-1 1 0,1 0 0,0 0 0,-1 0 0,0-2 0,1 2-66,0 1 0,0 0 1,-1 0-1,1 0 0,0 0 0,0-1 1,-1 1-1,1 0 0,0 0 0,0 0 1,-1 0-1,1 0 0,0 0 0,0 0 0,-1 0 1,1 0-1,0 0 0,-1 0 0,1 0 1,0 0-1,0 0 0,-1 0 0,1 0 0,0 0 1,-1 0-1,1 0 0,0 0 0,0 0 1,-1 1-1,1-1 0,0 0 0,0 0 0,-1 1 1,-2 1 79,0 1 0,0-1 1,0 1-1,0 0 1,1 0-1,0 0 0,-3 4 1,-13 25 217,1 1 1,-21 56 0,-14 75 224,38-114-281,-10 73 0,21-97-173,1 1 0,1-1 0,1 1 0,6 42 0,-4-58-79,0 0 0,7 20 1,-7-28-23,-1 0 0,0 0-1,1 0 1,-1 0 0,1 0 0,0 0 0,0-1 0,0 1 0,1 0-1,-1-1 1,0 0 0,5 3 0,-7-5 1,0 0 0,0 0 1,0 0-1,0 0 0,0 0 0,0 0 0,0 0 0,0 0 1,0 0-1,0 0 0,0 0 0,0-1 0,0 1 0,0 0 1,0 0-1,0 0 0,0 0 0,0 0 0,0 0 0,0 0 0,0 0 1,0 0-1,0 0 0,0 0 0,0 0 0,0-1 0,0 1 1,0 0-1,0 0 0,0 0 0,0 0 0,0 0 0,0 0 1,0 0-1,0 0 0,0 0 0,1 0 0,-1 0 0,0 0 1,0 0-1,0 0 0,0 0 0,0 0 0,0 0 0,0 0 1,0 0-1,0 0 0,0 0 0,1 0 0,-1 0 0,0 0 1,0 0-1,0 0 0,0 0 0,0 0 0,0 0 0,0 0 0,0 0 1,0 0-1,0 0 0,0 0 0,0 0 0,1 0 0,-5-8-32,-26-35-178,-1 1-1,-68-68 0,75 84 139,23 26 73,1-1-1,0 1 0,-1 0 1,1-1-1,0 1 0,-1 0 1,1-1-1,0 1 0,-1-1 1,1 1-1,0 0 0,0-1 1,-1 1-1,1-1 0,0 1 1,0-1-1,0 1 0,0-1 1,0 1-1,0-1 0,-1 1 1,1-1-1,1 0 0,8-3-4,28 9 12,-27-3-1,16 0-391,-1-1 0,0-2 0,0-1 1,1 0-1,-2-2 0,1-1 0,0-1 0,-1-1 0,0-1 0,38-19 0,-17 3-442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76 18108,'-14'8'473,"0"1"0,1 0 0,0 1 0,0 0 0,2 1 0,-1 1 0,1-1-1,1 2 1,0 0 0,-16 27 0,25-38-428,0 1 0,-1-1-1,1 1 1,0 0 0,1-1-1,-1 1 1,0 0 0,1-1-1,0 1 1,0 0 0,-1 0-1,2 3 1,-1-5-37,0 0 0,1 0 1,-1 0-1,1 0 0,-1 0 0,1 0 1,0 0-1,-1-1 0,1 1 1,0 0-1,0 0 0,-1-1 0,1 1 1,0 0-1,0-1 0,0 1 0,0-1 1,0 1-1,0-1 0,0 1 0,0-1 1,0 0-1,0 1 0,0-1 0,0 0 1,0 0-1,0 0 0,0 0 1,0 0-1,0 0 0,0 0 0,0 0 1,2-1-1,20-2 55,0-1 0,-1-1 0,0-1 0,34-14 1,41-11 129,-85 28-149,1 1-1,0 0 1,0 1-1,0 0 0,0 1 1,0 1-1,0 0 1,17 4-1,-30-6-21,1 1 1,-1 0-1,0-1 1,1 1-1,-1-1 1,0 1-1,0 0 0,1-1 1,-1 1-1,0-1 1,0 1-1,0-1 1,0 1-1,0-1 0,0 1 1,1-1-1,-1 1 1,0-1-1,0 1 1,-1-1-1,1 1 0,0-1 1,0 1-1,0 0 1,0-1-1,0 1 1,0-1-1,-1 1 0,1-2 1,-1-1 96,-6-43 468,-7-73 265,16 102-836,-2 17-27,0-1-1,0 1 1,0 0-1,0 0 0,0 0 1,0-1-1,0 1 1,0 0-1,1 0 1,-1 0-1,0-1 0,0 1 1,0 0-1,0 0 1,0 0-1,1 0 1,-1 0-1,0 0 0,0-1 1,0 1-1,0 0 1,1 0-1,-1 0 0,0 0 1,0 0-1,0 0 1,1 0-1,-1 0 1,0 0-1,0 0 0,1 0 1,-1 0-1,0 0 1,0 0-1,2 1-106,0 0 1,0 0-1,0 1 0,0-1 1,0 1-1,0-1 0,-1 1 1,3 2-1,8 7-2,11 4-143,6-7-76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269 222 12483,'-3'-13'952,"-1"-6"760,-1 1 0,-7-19 0,10 30-1360,-2 1 1,1-1-1,-1 1 1,0 0-1,0 0 1,-1 0-1,1 1 1,-10-9-1,11 11-250,0 0 0,0 1-1,-1 0 1,1-1 0,0 1-1,-1 0 1,0 1-1,1-1 1,-1 1 0,0-1-1,0 1 1,0 0 0,1 1-1,-1-1 1,0 1 0,0-1-1,0 1 1,0 0-1,0 1 1,0-1 0,0 1-1,0 0 1,-5 1 0,3 1-58,0-1 1,1 1-1,-1 0 0,1 1 1,0-1-1,0 1 1,0 0-1,0 0 1,1 1-1,0-1 1,0 1-1,0 0 0,0 0 1,-4 8-1,3-3-17,0 1 0,0-1 0,1 1 0,-3 14 0,6-21-24,0 0 1,0 0 0,0 0-1,1 0 1,0 0-1,0 1 1,0-1 0,0 0-1,1 0 1,-1 0-1,1 0 1,0 0 0,1 0-1,-1 0 1,3 5-1,-3-8 0,0 0-1,0 1 0,0-1 0,0 0 0,0 1 0,0-1 1,1 0-1,-1 0 0,0 0 0,1 0 0,-1 0 0,1 0 1,-1 0-1,1-1 0,-1 1 0,1-1 0,0 1 0,-1-1 1,4 1-1,-1-1 1,0 0 1,0 0-1,0 0 0,0 0 1,-1-1-1,1 0 1,0 0-1,5-2 1,4-2 0,0-1 1,0-1 0,21-15 0,13-14 43,-2-3 1,77-85 0,-96 97-5,-26 27-42,0 0 0,0 0 0,0 0 0,0 0 0,0 1 0,0-1 0,0 0 0,0 0 0,0 0 0,0 0 0,0 0 0,1 0 0,-1 1 0,0-1 0,0 0 0,0 0 0,0 0 0,0 0 0,0 0 0,0 0 0,1 0 0,-1 0 0,0 0-1,0 0 1,0 0 0,0 0 0,0 0 0,1 0 0,-1 0 0,0 0 0,0 0 0,0 0 0,0 0 0,0 0 0,1 0 0,-1 0 0,0 0 0,0 0 0,0 0 0,0 0 0,0 0 0,0 0 0,1 0 0,-1 0 0,0 0 0,0 0 0,0 0 0,0 0-1,0-1 1,0 1 0,1 0 0,-6 17 16,5-16-14,-3 8-7,-8 24-337,2 1-1,1 1 0,1-1 0,-3 55 0,10-88 324,0 3-156,-1-1 1,1 1 0,0-1 0,1 1 0,-1 0 0,0-1 0,1 1 0,0-1 0,0 1 0,0-1 0,0 1 0,1-1-1,-1 0 1,1 1 0,0-1 0,3 4 0,-5-6 136,1-1 0,0 1 0,-1-1 0,1 1 0,0-1-1,-1 1 1,1-1 0,0 0 0,0 1 0,-1-1 0,1 0 0,0 0 0,0 0-1,0 1 1,-1-1 0,1 0 0,0 0 0,0 0 0,0 0 0,0 0 0,-1 0 0,1-1-1,0 1 1,0 0 0,0 0 0,-1 0 0,3-1 0,17-16-675,7-13-418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90 12763,'2'-12'2503,"-10"40"-644,-18 105 551,24-117-2263,0 0 0,2-1 0,0 1 0,0 0 0,2-1 0,5 28 0,-7-41-137,1 1 0,0 0 0,0-1 0,0 1-1,0-1 1,0 0 0,0 1 0,1-1 0,-1 0-1,1 0 1,0 0 0,0 0 0,0 0 0,0 0-1,3 2 1,-4-3-3,1 0 0,0 0 0,0 0 0,0-1-1,0 1 1,0-1 0,0 1 0,1-1 0,-1 0 0,0 0-1,0 0 1,0 0 0,0 0 0,0 0 0,4-1 0,1-1 13,0-1 1,1 0-1,-1 0 0,0-1 1,0 0-1,-1 0 1,1 0-1,-1-1 1,6-6-1,6-6 78,-1-2-1,0 0 1,-2 0-1,0-2 0,15-27 1,-5 2 306,27-72 1,-49 110-318,0 0 0,0 1 1,-1-1-1,-1 0 1,2-13-1,-5 13 206,-4 14-75,-8 17 71,-2 14 202,-22 64 0,35-89-521,0 1 1,0-1-1,1 0 1,1 1-1,0 0 1,1-1-1,0 1 1,1-1-1,4 23 1,-5-31-43,1-1 1,0 1-1,0-1 1,0 0-1,1 0 0,-1 1 1,1-1-1,0 0 1,-1 0-1,1 0 0,1-1 1,-1 1-1,0 0 1,1-1-1,-1 0 0,1 1 1,0-1-1,3 2 1,8-1-340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6 272 17428,'0'1'27,"-1"-1"1,1 0 0,0 0-1,-1 0 1,1 0-1,0 0 1,-1 1 0,1-1-1,0 0 1,0 0-1,-1 1 1,1-1 0,0 0-1,0 0 1,-1 1-1,1-1 1,0 0 0,0 1-1,0-1 1,0 0-1,0 1 1,-1-1 0,1 0-1,0 1 1,0-1-1,0 0 1,0 1 0,0-1-1,0 0 1,0 1-1,0-1 1,0 0 0,0 1-1,0-1 1,1 1-1,0 0-17,0-1-1,1 0 0,-1 1 0,1-1 0,-1 0 1,1 0-1,-1 0 0,1 0 0,-1 0 1,1 0-1,1 0 0,339-41 249,-64 7-180,41 1-6,911-82 180,-222 56 100,-2 56-264,-726 9-48,152 9 990,-242 11-127,-131-16-826,-53-8-384,1-2 0,-1 1 0,1-1 1,-1 0-1,1 0 0,-1-1 0,1 0 0,-1 0 0,9-3 0,-22-2-3978,2 5 3568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36 17572,'1'-4'432,"-1"2"-176,0 0-1,1 0 0,-1 0 0,0 0 0,0 0 0,-1 0 0,1 0 0,0 0 0,-1-3 0,0 4-183,1 1-1,-1-1 0,0 0 0,1 1 0,-1-1 0,0 1 0,1-1 1,-1 1-1,0-1 0,0 1 0,1 0 0,-1-1 0,0 1 1,0 0-1,0 0 0,1-1 0,-1 1 0,0 0 0,0 0 1,0 0-1,0 0 0,1 0 0,-1 0 0,0 0 0,0 0 1,0 1-1,0-1 0,0 0 0,0 1 0,-19 3 170,1 2-1,0 1 1,0 0 0,1 1-1,0 1 1,0 1 0,1 0-1,-25 21 1,39-30-239,1 1 0,-1 0 0,1 0 1,0 1-1,0-1 0,0 0 0,0 1 0,0-1 1,-1 4-1,3-6-5,0 0 0,0 1 0,-1-1 0,1 0 0,0 0 0,0 1 0,0-1 0,1 0 0,-1 0 0,0 1 0,0-1 0,0 0 0,0 0 0,0 1 0,0-1 0,0 0 0,0 0 0,0 1 0,0-1 0,1 0 0,-1 0 0,0 0 0,0 1 0,0-1 0,1 0 0,-1 0 0,0 0 0,0 0 0,0 1 0,1-1 0,-1 0 1,0 0-1,0 0 0,1 0 0,-1 0 0,0 0 0,23 2-145,7-5 29,-16 1 66,-1 1 0,1 0 0,0 1-1,-1 1 1,20 2 0,-29-2 49,-1 0 0,1 0 0,-1 0 1,0 1-1,1-1 0,-1 1 0,0 0 1,0 0-1,0 0 0,0 0 0,0 1 1,-1-1-1,1 1 0,-1-1 0,1 1 1,-1 0-1,0 0 0,0 0 0,0 0 0,-1 0 1,1 1-1,-1-1 0,1 0 0,-1 1 1,1 5-1,-1-3 21,0-1 0,0 0 0,-1 1 0,1-1 1,-1 1-1,-1-1 0,1 1 0,-1-1 0,0 1 0,0-1 1,0 0-1,-1 1 0,0-1 0,0 0 0,0 0 0,0 0 1,-1-1-1,0 1 0,0 0 0,0-1 0,-1 0 0,0 0 1,0 0-1,0 0 0,0 0 0,0-1 0,-1 0 0,1 0 1,-1 0-1,0-1 0,0 1 0,0-1 0,0 0 0,0-1 1,0 1-1,-1-1 0,1 0 0,-1 0 0,1-1 0,0 1 1,-1-1-1,1 0 0,-1-1 0,1 0 0,-9-1 0,11 1-142,1 0 0,-1 1 0,1-1 0,0 0 0,-1 0 0,1-1 0,0 1 0,-1 0 0,1-1 0,0 1 0,0-1 0,0 0 0,-2-3 0,3 4 62,1 1-1,0 0 1,-1-1-1,1 1 1,0-1-1,0 1 1,0 0-1,0-1 1,-1 1-1,1-1 1,0 1-1,0-1 1,0 1-1,0-1 1,0 1-1,0-1 1,0 1-1,0 0 1,0-1-1,0 1 1,0-1-1,0 1 1,1-1-1,-1 1 1,0-1-1,0 1 1,1-1-1,0 0-3,0 0 1,0 0-1,0 0 0,0 1 0,1-1 0,-1 0 0,0 1 0,0-1 0,1 1 0,-1-1 0,0 1 0,1 0 1,-1-1-1,3 1 0,17-3-703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18820,'1'0'96,"0"0"0,0 0 0,-1 0 0,1 0 0,0 0 0,0 0 0,-1 0 0,1 0 0,0 0 0,0 1 0,-1-1 0,1 0 0,0 0 0,-1 1 0,1-1 0,0 0 0,-1 1 0,1-1 0,0 1 0,-1-1 0,1 1 1,-1-1-1,1 1 0,-1-1 0,1 1 0,-1 0 0,1-1 0,-1 1 0,0 0 0,1-1 0,-1 1 0,0 0 0,0 0 0,1-1 0,-1 1 0,0 0 0,0-1 0,0 1 0,0 0 0,0 0 0,0 0 0,0-1 0,0 1 0,0 0 0,-1 1 0,1-1-59,0 0-1,0 0 1,0 0-1,0 0 1,0 0 0,0 0-1,0 0 1,0 0-1,0 0 1,1 0-1,-1 0 1,0 0 0,1 0-1,-1 0 1,1 0-1,-1 0 1,1 0 0,-1 0-1,1-1 1,0 1-1,-1 0 1,1 0-1,0-1 1,0 1 0,0 0-1,-1-1 1,1 1-1,0-1 1,0 1 0,0-1-1,0 1 1,0-1-1,0 1 1,0-1-1,0 0 1,2 0 0,1 0-28,0 0 0,0 0 1,0-1-1,0 1 0,0-1 0,0 0 1,0 0-1,-1-1 0,7-2 1,35-21 11,-28 14-9,21-12 3,32-17 3,-63 36-14,0 1-1,1 0 1,-1 1-1,1 0 1,0 0 0,0 0-1,12 0 1,-18 2-3,0 0 1,1 0 0,-1 0 0,0 0 0,0 1 0,0-1 0,0 1 0,1-1-1,-1 1 1,0 0 0,0 0 0,0 0 0,0 0 0,-1 0 0,1 0-1,0 1 1,0-1 0,-1 1 0,1-1 0,-1 1 0,1 0 0,-1-1-1,0 1 1,1 0 0,-1 0 0,1 3 0,2 5 25,-1 0 0,0-1 0,-1 1 1,3 18-1,3 12 64,-8-39-85,0 0 0,1 0 1,-1 0-1,1 0 0,-1 0 0,1 1 1,-1-1-1,1 0 0,0 0 0,0 0 1,-1 0-1,1-1 0,0 1 0,0 0 0,0 0 1,0 0-1,0-1 0,0 1 0,0 0 1,0-1-1,0 1 0,0-1 0,2 1 1,-1-1-1,1 0 0,-1 0 1,0 0-1,1 0 0,-1 0 1,0 0-1,1-1 1,-1 1-1,0-1 0,0 0 1,4-1-1,5-4-6,1 0-1,-1-1 1,16-13 0,-22 16-12,15-11-78,-13 8-181,2 0-1,-1 1 1,1 0 0,0 0-1,0 1 1,12-5 0,-21 10 244,0 0 0,0 0 0,1 0 0,-1 0 1,0 0-1,0 0 0,1 0 0,-1 0 0,0 0 1,0 0-1,0 0 0,1 0 0,-1 0 0,0 0 0,0 0 1,1 0-1,-1 0 0,0 0 0,0 0 0,1 0 1,-1 0-1,0 1 0,0-1 0,0 0 0,0 0 1,1 0-1,-1 0 0,0 0 0,0 1 0,0-1 0,0 0 1,1 0-1,-1 0 0,0 1 0,0-1 0,0 0 1,0 0-1,0 0 0,0 1 0,0-1 0,0 0 1,0 0-1,0 1 0,0-1 0,0 0 0,0 0 0,0 1 1,0-1-1,0 0 0,0 0 0,0 1 0,0-1 1,0 0-1,0 0 0,0 0 0,0 1 0,0-1 1,-1 0-1,-6 17-512,-7 0-98,-3 0-169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21789,'-1'-26'1600,"-2"9"-1328,3 4-208,1 9 224,3 4-504,4 3-800,3 3-272,3 5 920,4 3-297,6 5-247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312 377 12715,'1'-4'256,"0"1"0,0 0-1,0-1 1,0 1 0,-1 0 0,1-1 0,-1 1 0,0-1 0,0 1 0,0-1 0,-1 1-1,1-1 1,-1 1 0,0 0 0,0-1 0,0 1 0,0 0 0,-1 0 0,1 0 0,-1 0 0,0 0-1,0 0 1,0 0 0,0 0 0,0 1 0,-4-4 0,4 5-136,1-1 0,-1 0 0,0 0 1,0 1-1,0-1 0,0 1 0,0 0 0,-1 0 0,1-1 0,0 1 0,0 1 1,-1-1-1,1 0 0,-1 1 0,1-1 0,-1 1 0,1-1 0,-1 1 1,1 0-1,-1 0 0,1 1 0,-1-1 0,1 0 0,-1 1 0,1-1 1,0 1-1,-1 0 0,1 0 0,0 0 0,-1 0 0,1 0 0,0 1 1,0-1-1,0 0 0,0 1 0,-2 2 0,-34 31 1161,22-21-1037,0 1 0,-15 19 1,21-22-228,-48 67 37,53-71-52,0 1 0,0-1 0,1 1 0,0 0 0,1 0 1,0 0-1,-3 17 0,5-25-3,1 0 0,0 0 1,0 0-1,-1 0 0,1 0 0,0 0 1,0 0-1,0 0 0,0 0 0,1 0 0,-1 0 1,0 0-1,0 0 0,1 0 0,-1 0 1,0 0-1,1 0 0,-1 0 0,1 0 0,-1 0 1,1 0-1,0-1 0,-1 1 0,1 0 1,0 0-1,-1-1 0,1 1 0,0 0 1,0-1-1,0 1 0,0-1 0,-1 1 0,1-1 1,0 1-1,0-1 0,0 0 0,0 1 1,0-1-1,0 0 0,0 0 0,2 0 1,2 0-3,1 0 0,-1-1 1,0 0-1,0 0 0,-1 0 1,1 0-1,7-4 1,6-3-9,0-1 0,-1-1 1,-1 0-1,0-2 1,27-22-1,-8 0 14,35-43 0,-39 36-33,-36 75-52,-56 172-15,-90 326 205,90-292-52,57-229-49,1 1 0,-1-1 0,-9 16 0,13-27-7,0 1 0,0-1 0,0 0 0,0 1 0,0-1 0,-1 0 0,1 0 0,0 1 0,0-1 0,0 0 0,-1 0 0,1 1 0,0-1 0,0 0 0,-1 0 0,1 0 1,0 1-1,0-1 0,-1 0 0,1 0 0,0 0 0,0 0 0,-1 0 0,1 0 0,0 0 0,-1 1 0,1-1 0,0 0 0,-1 0 0,1 0 0,-1 0 0,-3-11-10,3-6-9,2 1 1,0-1-1,1 1 1,1 0 0,0 0-1,10-28 1,-6 22-4,23-76-114,86-185 1,74-81-7,-90 178 141,-73 136 1,-2 0-1,34-105 0,-57 150-5,-1 0 1,0 0 0,0 0-1,0-1 1,0 1 0,-1-1-1,0 1 1,0-1 0,-1-5-1,1 11 6,0 0-1,-1-1 0,1 1 1,0 0-1,0-1 0,0 1 1,0 0-1,-1 0 0,1-1 1,0 1-1,0 0 0,-1 0 1,1-1-1,0 1 0,0 0 1,-1 0-1,1 0 0,0-1 1,0 1-1,-1 0 0,1 0 1,0 0-1,-1 0 0,1 0 1,0 0-1,-1 0 0,1 0 1,0 0-1,-1 0 0,1 0 1,0 0-1,-1 0 0,1 0 1,0 0-1,-1 0 0,1 0 1,0 0-1,-1 0 0,1 0 0,0 1 1,-1-1-1,1 0 0,-1 0 1,-13 12-17,4 1 9,1 1 0,0 0 0,1 1 1,-13 30-1,-17 70 15,28-83 2,1 1 0,2 0 1,2 0-1,1 1 0,1 0 1,3 50-1,0-78-1,1-1 0,0 0 0,0 0 0,0 0 0,0 0 0,1-1 0,0 1 0,0 0 0,0 0 0,1-1 0,0 0 0,-1 1 0,7 5 0,-6-7 2,0-1-1,0 0 0,0 1 0,0-1 0,1 0 0,-1-1 1,1 1-1,-1-1 0,1 1 0,0-1 0,0 0 0,-1 0 1,1-1-1,0 1 0,0-1 0,0 0 0,7-1 0,1 0-13,1-1-1,-1-1 1,0-1-1,0 1 0,0-2 1,-1 0-1,1 0 0,-1-1 1,0 0-1,-1-1 1,1 0-1,-1-1 0,-1 0 1,0 0-1,0-1 0,13-17 1,-18 21-135,-1 0 0,0 0 0,0 0 0,0 0 0,2-8 0,-5 12 105,1 0 0,-1 0 0,1-1-1,-1 1 1,0 0 0,1 0 0,-1-1 0,0 1-1,0 0 1,0 0 0,0-1 0,0 1 0,0 0-1,0 0 1,-1-1 0,1 1 0,0 0 0,-1 0-1,1-1 1,-1 1 0,1 0 0,-1 0 0,1 0-1,-1 0 1,0 0 0,0 0 0,0 0 0,1 0-1,-1 0 1,-2-1 0,2 1 0,-1 1 1,0-1-1,0 0 0,0 1 1,-1 0-1,1-1 0,0 1 0,0 0 1,0 0-1,-2 0 0,-28 3-487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15515,'0'2'117,"1"-1"0,0 0 0,-1 1 0,1-1 0,0 0 0,0 1 0,0-1-1,0 0 1,0 0 0,0 0 0,1 0 0,-1 0 0,0 0 0,0 0 0,1 0 0,-1-1-1,1 1 1,-1 0 0,3 0 0,-1 0 32,0-1-1,0 0 1,0 0 0,0 0-1,0 0 1,0 0-1,0 0 1,0-1-1,5-1 1,4-2 258,0-1-1,-1 0 1,21-13-1,-32 18-384,20-13 235,-1 0-1,-1-1 1,0-1-1,-1 0 1,-1-1-1,20-26 1,-26 29-166,0 0 0,-1-1 0,-1 0 0,0-1 0,-1 0 0,-1 0 0,0 0 0,-1-1 0,5-27 0,-10 39-74,1-1 1,-1 1-1,0 0 0,0 0 1,0-1-1,-1 1 0,1 0 0,-1 0 1,0 0-1,-2-6 0,2 9-12,1 0-1,-1 0 0,1 0 0,-1 0 1,0 0-1,0 0 0,1 0 0,-1 0 1,0 0-1,0 0 0,0 0 0,0 1 1,0-1-1,0 0 0,0 1 0,-1-1 1,1 0-1,0 1 0,0 0 0,0-1 1,-1 1-1,1 0 0,0-1 0,0 1 1,-1 0-1,1 0 0,0 0 1,0 0-1,-1 0 0,1 1 0,0-1 1,0 0-1,-1 1 0,1-1 0,0 0 1,0 1-1,-2 0 0,-3 3 3,-1-1 0,0 1 0,1 0 1,0 1-1,0 0 0,0 0 0,1 0 0,-1 0 0,1 1 0,1 0 0,-6 8 0,-4 7 11,1 1 0,-10 24 0,17-32-186,0 0 0,1 1-1,-5 22 1,9-33 131,0-1-1,0 1 0,1-1 1,-1 1-1,1 0 1,0-1-1,0 1 0,0 0 1,1-1-1,-1 1 0,1 0 1,0-1-1,0 1 0,0-1 1,1 1-1,-1-1 0,1 0 1,0 0-1,0 1 0,3 3 1,18 9-223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 18284,'-2'7'267,"-10"35"1357,-9 58-1,19-88-1456,1 0 1,0-1 0,1 1-1,0-1 1,1 1 0,0 0 0,1-1-1,0 1 1,1-1 0,5 14-1,-7-22-128,1 1 0,-1-1 0,1 0 0,0 0 0,0 0 0,1 0 0,-1 0 0,0 0 0,1-1 0,0 1-1,0-1 1,-1 0 0,1 1 0,1-1 0,-1-1 0,7 4 0,-5-3 1,0-1 1,1 0-1,-1 0 1,0 0 0,1-1-1,-1 1 1,1-1-1,-1-1 1,1 1-1,7-2 1,1-2 39,0 0 0,0 0 0,-1-1 0,1-1 0,-1-1 0,0 1 1,20-17-1,-18 12 31,-1-1 1,-1 0 0,0-1 0,-1-1-1,20-28 1,-25 30-48,0 0 0,0 0 0,-1-1 0,-1 1 0,0-1 0,-1-1 1,0 1-1,3-20 0,-7 28-41,0-1 0,0 1 0,0-1 0,-1 1 0,0-1 1,0 1-1,0 0 0,-1-1 0,-3-6 0,5 11-20,-1 0 0,1 0 0,-1 0 0,1 0-1,-1 0 1,1 0 0,-1 1 0,0-1 0,1 0 0,-1 0-1,0 1 1,0-1 0,0 0 0,0 1 0,0-1-1,1 1 1,-1-1 0,0 1 0,0-1 0,0 1 0,-2-1-1,2 2-3,-1-1 0,1 0 0,-1 1-1,1-1 1,-1 1 0,1-1-1,-1 1 1,1-1 0,0 1 0,-1 0-1,1 0 1,0 0 0,0 0-1,0 0 1,0 0 0,-1 0 0,1 0-1,1 0 1,-3 3 0,-3 5-102,1-1 1,-1 1-1,2 0 1,-1 0 0,-4 17-1,7-22-93,1 1-1,-1 0 1,1-1-1,0 1 0,1 0 1,-1 0-1,1 0 1,0 0-1,0 0 1,0 0-1,1 0 1,0-1-1,2 10 1,-2-12 97,1 0-1,-1 0 1,0 0 0,1 0 0,-1 0 0,1-1-1,0 1 1,-1 0 0,1-1 0,0 0 0,0 1 0,0-1-1,0 0 1,0 0 0,0 0 0,1 0 0,-1 0 0,0-1-1,0 1 1,1-1 0,-1 1 0,0-1 0,1 0-1,-1 0 1,0 0 0,1 0 0,-1 0 0,0-1 0,4 0-1,27-6-916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49 14811,'-27'57'3630,"20"-45"-3085,0 1 1,1-1-1,1 1 0,0 1 0,-4 17 1,9-30-520,0 0 1,-1 1 0,1-1 0,0 0-1,0 0 1,0 0 0,0 0 0,0 1-1,0-1 1,1 0 0,-1 0 0,0 0-1,1 0 1,-1 0 0,1 0 0,-1 0-1,1 0 1,-1 0 0,1 0-1,-1 0 1,1 0 0,0 0 0,0 0-1,0 0 1,-1 0 0,1-1 0,0 1-1,0 0 1,0-1 0,0 1 0,0-1-1,0 1 1,0-1 0,1 1 0,-1-1-1,0 0 1,0 0 0,0 1 0,0-1-1,2 0 1,6 1 55,0-1-1,0 0 1,0-1 0,12-2-1,-7 2 15,2-1-12,50-2 254,-61 5-307,0-1 0,0 0-1,0 1 1,0 0 0,0 0-1,-1 1 1,1-1 0,0 1 0,-1 0-1,8 5 1,-11-7-24,-1 0 0,1 0 0,-1 0 0,0 1 0,1-1 0,-1 0 0,0 0 0,0 1 0,1-1 0,-1 0 0,0 1 0,1-1 0,-1 0 0,0 0 0,0 1 0,0-1 0,1 1 0,-1-1 1,0 0-1,0 1 0,0-1 0,0 0 0,0 1 0,0-1 0,0 1 0,0-1 0,0 0 0,0 1 0,0 0 0,0-1 4,0 0 0,-1 0 0,1 0 0,0 0 0,-1 1 1,1-1-1,0 0 0,-1 0 0,1 0 0,0 0 0,-1 0 1,1 0-1,0 0 0,-1 0 0,1 0 0,0 0 0,-1 0 0,1-1 1,0 1-1,0 0 0,-1 0 0,1 0 0,0 0 0,-1 0 1,1-1-1,0 1 0,0 0 0,-1 0 0,1 0 0,0-1 0,0 1 1,-1 0-1,1 0 0,0-1 0,0 1 0,-5-5 61,1 0-1,0 0 1,1 0-1,-1 0 0,1 0 1,0-1-1,0 0 1,-2-7-1,-15-54 241,16 48-216,-2 0-19,2 7-57,1 0 0,0 0 0,1 0-1,0 0 1,0-17 0,5 28-26,3 8 3,8 11-19,-13-17 15,6 8-33,0 0 0,1-1 0,0-1 0,1 1 0,0-1 1,0 0-1,0-1 0,1 0 0,-1-1 0,1 0 0,1 0 1,-1-1-1,1-1 0,0 0 0,0 0 0,0-1 0,0 0 1,0-1-1,20 0 0,-21-1 40,1 0-1,-1-1 1,0 0-1,1-1 1,-1 0 0,0-1-1,0 0 1,0-1-1,-1 0 1,1 0 0,-1-1-1,0 0 1,0 0-1,0-1 1,-1-1-1,0 1 1,0-1 0,-1-1-1,0 1 1,0-1-1,8-13 1,-6 8 228,-8 16-45,-10 25 41,4-14-187,-5 21-36,2 0 0,-8 65 0,16-99-47,0 1 1,-1-1 0,1 1-1,0 0 1,0-1-1,0 1 1,1-1-1,-1 1 1,0 0 0,1-1-1,-1 1 1,1-1-1,0 4 1,0-5 4,-1 0 0,1 0-1,-1 0 1,0 0 0,1 0 0,-1 0 0,0 0-1,1 0 1,-1 0 0,0 0 0,1 0-1,-1 0 1,1 0 0,-1 0 0,0 0 0,1 0-1,-1 0 1,0 0 0,1 0 0,-1-1 0,0 1-1,1 0 1,-1 0 0,0 0 0,1-1 0,-1 1-1,0 0 1,0 0 0,1-1 0,-1 1-1,0 0 1,0-1 0,1 1 0,-1-1 0,4-4-306,0 0 1,0-1-1,0 0 1,-1 0-1,3-6 1,1-8-125,-1-1 0,6-31-1,0-11-484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15219,'-1'4'187,"0"0"-1,0-1 1,0 1 0,0 0-1,0 0 1,1 0-1,0 0 1,-1 0-1,2 0 1,-1 0-1,0-1 1,1 1 0,1 7-1,1-3-98,-1 0 0,1-1-1,0 1 1,1-1 0,7 12-1,-6-12-174,0 0 0,1 0-1,0 0 1,1-1 0,0 0-1,-1-1 1,2 1 0,-1-1-1,1-1 1,-1 1 0,1-1-1,1-1 1,8 4 0,-1-3-150,-1 0 0,1-1 0,0 0 0,-1-1 0,1-1 1,23-2-1,-9-3 131,-30 4 127,1 0 1,0 0-1,0 0 1,0 0-1,-1 0 1,1-1-1,0 1 1,0 0-1,-1-1 1,1 1-1,0 0 1,-1-1-1,1 1 1,0-1-1,-1 1 1,1-1-1,-1 1 0,1-1 1,-1 1-1,1-1 1,-1 0-1,1 1 1,-1-1-1,1 0 1,-1 0-1,0 1 1,0-1-1,1 0 1,-1 0-1,0 1 1,0-2-1,0 2 3,0 0 1,0-1-1,0 1 0,0 0 0,0 0 0,0 0 1,-1 0-1,1-1 0,0 1 0,0 0 1,0 0-1,0 0 0,0 0 0,-1-1 1,1 1-1,0 0 0,0 0 0,0 0 1,-1 0-1,1 0 0,0 0 0,0 0 0,0 0 1,-1 0-1,1 0 0,0 0 0,0 0 1,0-1-1,-1 1 0,1 1 0,0-1 1,0 0-1,0 0 0,-1 0 0,1 0 0,0 0 1,0 0-1,-1 0 0,1 0 0,0 0 1,0 0-1,-1 1 0,-10 4 449,10-5-368,-9 7 289,0-1 0,1 1 0,0 0-1,1 1 1,-1 0 0,-13 18-1,10-9 19,0-1 0,1 2 0,-10 20 0,17-30-306,0 0 0,0 1 0,1-1 0,0 1 0,1-1 0,-1 1 0,2 0 0,-1 0 0,0 16 0,2-24-92,0 0 0,0-1 0,0 1 0,1 0-1,-1 0 1,0 0 0,0-1 0,0 1 0,0 0 0,1 0-1,-1-1 1,0 1 0,1 0 0,-1 0 0,1-1 0,-1 1-1,1-1 1,-1 1 0,1 0 0,-1-1 0,1 1 0,0-1-1,-1 1 1,1-1 0,1 1 0,-1-1 7,1 1 0,-1-1 0,0 0 0,1 0 1,-1 0-1,1 0 0,-1 0 0,1 0 0,-1 0 0,0-1 0,1 1 0,-1 0 1,2-1-1,6-3 70,-1 0 0,0 0 0,12-9 0,7-8 182,0-1 0,35-39-1,-7 7 57,-51 50-321,21-16 64,-25 20-71,0 0 0,0 0-1,1 0 1,-1 0-1,0-1 1,0 1-1,0 0 1,1 0-1,-1 0 1,0 0 0,0 0-1,1 0 1,-1 0-1,0 0 1,0 0-1,0 0 1,1 0-1,-1 0 1,0 0 0,0 0-1,1 0 1,-1 0-1,0 0 1,0 1-1,0-1 1,1 0-1,-1 0 1,0 0 0,0 0-1,0 0 1,1 0-1,-1 1 1,0-1-1,0 0 1,0 0-1,0 17-18,-10 25-234,6-28-203,0 1 0,1 0 0,1 0 0,0 0 0,1 23 0,1-36 354,0-1-1,0 0 1,0 1 0,0-1 0,0 1 0,0-1-1,1 0 1,-1 1 0,0-1 0,1 0 0,-1 0-1,1 1 1,0-1 0,-1 0 0,1 0 0,0 0-1,0 0 1,0 0 0,-1 0 0,1 0 0,0 0-1,1 0 1,-1 0 0,0 0 0,0 0 0,0-1-1,0 1 1,1-1 0,-1 1 0,0-1 0,1 1-1,-1-1 1,0 0 0,1 1 0,-1-1 0,0 0-1,1 0 1,-1 0 0,0 0 0,1 0 0,-1 0-1,0-1 1,3 0 0,2 0-197,1-1 1,-1-1-1,0 1 1,0-1-1,0 0 1,-1 0-1,1-1 0,6-5 1,-1 0-136,-1-2 1,0 1-1,0-1 1,-1-1-1,0 0 1,-1 0-1,9-18 1,38-99 1185,-49 113-483,2-3 413,-1 0 0,-1-1 0,0 0 0,-2 0 0,0 0 0,1-31 0,-5 51-643,1 0-1,-1 0 0,0 0 0,0 0 0,0-1 0,0 1 1,0 0-1,0 0 0,0 0 0,0-1 0,0 1 0,0 0 0,0 0 1,0 0-1,0 0 0,0-1 0,0 1 0,0 0 0,0 0 1,0 0-1,-1 0 0,1-1 0,0 1 0,0 0 0,0 0 1,0 0-1,0 0 0,0 0 0,0-1 0,0 1 0,-1 0 0,1 0 1,0 0-1,0 0 0,0 0 0,0 0 0,-1 0 0,1 0 1,0-1-1,0 1 0,0 0 0,-1 0 0,-4 8 815,-7 16-47,1 8 72,-15 64 0,22-77-748,1 0 0,1 0 0,1 0 0,1 0-1,2 20 1,-2-36-113,0-1-1,0 1 0,1 0 0,-1 0 1,1 0-1,0 0 0,0-1 0,0 1 1,0 0-1,0-1 0,1 1 0,-1-1 1,1 1-1,0-1 0,-1 0 1,1 0-1,0 0 0,0 0 0,1 0 1,-1 0-1,0 0 0,1-1 0,-1 1 1,1-1-1,-1 0 0,4 2 0,4-1 17,-1 0-1,1-1 0,-1 0 1,1-1-1,0 0 0,12-1 1,29 0 89,-50 1-121,1 0-1,-1 0 0,1 0 0,-1 1 1,1-1-1,-1 0 0,0 1 1,1-1-1,-1 1 0,1-1 1,-1 1-1,0 0 0,1 0 0,-1-1 1,0 1-1,0 0 0,0 0 1,1 0-1,-1 0 0,0 1 1,0-1-1,-1 0 0,1 0 1,0 1-1,0-1 0,-1 0 0,1 1 1,0-1-1,-1 0 0,1 1 1,-1-1-1,0 1 0,0-1 1,1 1-1,-1-1 0,0 1 0,0-1 1,0 1-1,-1-1 0,1 1 1,0-1-1,-1 1 0,0 2 1,-1 4 18,-1 0 0,0 0 0,0 0 0,-1-1 1,0 1-1,-7 9 0,2-4 86,-1-1 0,0 0-1,-1-1 1,-12 11 0,19-19-83,0 1-1,-1-1 1,1 0 0,-1 0 0,0 0 0,0-1-1,0 1 1,-1-1 0,1 0 0,0-1 0,-1 1-1,1-1 1,-1-1 0,-8 2 0,12-3-106,0 1 0,0 0 0,0 0 0,0-1 0,1 0 0,-1 1 0,0-1 0,0 0 0,1 1 0,-1-1 1,0 0-1,1-1 0,-1 1 0,1 0 0,-1 0 0,1-1 0,-1 1 0,1 0 0,0-1 0,0 1 0,0-1 0,0 0 0,0 1 0,0-1 1,0 0-1,1 0 0,-1 1 0,1-1 0,-1 0 0,1 0 0,-1 0 0,1 0 0,0 0 0,0-3 0,0-5-272,0 1-1,1-1 1,0 0-1,0 1 1,5-17-1,7-16-559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20420,'0'24'1721,"-18"25"-1193,-11 2-176,-3 14 560,2 4-160,2-3-208,6 1-136,5-8-231,6-6-209,9-14-489,4-11-255,9-16-616,2-11 1064,-2-12-232,-2-11-256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16524,'3'4'163,"0"1"0,0-1 0,1 0 1,0 0-1,-1 0 0,1 0 0,0-1 1,1 0-1,-1 1 0,0-2 0,1 1 1,0 0-1,0-1 0,0 0 1,0 0-1,0 0 0,0-1 0,0 0 1,1 0-1,-1 0 0,0 0 0,1-1 1,-1 0-1,0 0 0,1-1 1,-1 1-1,0-1 0,1 0 0,-1-1 1,0 1-1,0-1 0,0 0 0,0 0 1,0-1-1,-1 0 0,1 1 0,-1-1 1,1-1-1,5-5 0,-5 5-85,-1 0 0,0 0-1,-1 0 1,1 0-1,-1-1 1,0 1 0,0-1-1,0 0 1,-1 0 0,1 0-1,-1 0 1,-1-1 0,1 1-1,-1 0 1,0-1 0,0 1-1,0-9 1,0 14-68,-1-1 0,0 1 0,0-1 0,0 0 1,0 1-1,0-1 0,0 1 0,0-1 0,0 1 0,0-1 1,0 0-1,0 1 0,0-1 0,-1 1 0,1-1 0,0 1 0,0-1 1,-1 1-1,1-1 0,0 1 0,-1-1 0,1 1 0,0-1 0,-1 1 1,1-1-1,-1 1 0,1 0 0,0-1 0,-1 1 0,1 0 1,-1-1-1,1 1 0,-1 0 0,0 0 0,1-1 0,-1 1 0,1 0 1,-1 0-1,1 0 0,-1 0 0,0 0 0,1 0 0,-1 0 0,1 0 1,-1 0-1,1 0 0,-1 0 0,0 0 0,1 0 0,-1 1 1,1-1-1,-1 0 0,1 0 0,-2 1 0,-1 1 28,-1 0-1,0 1 0,1-1 1,0 1-1,-1-1 1,-4 6-1,0 3 2,0-1 0,0 1 0,1 0-1,1 0 1,-11 25 0,14-28-47,0 1 0,0 0 0,1 0 0,0-1 0,1 1 0,-1 0 0,2 1 0,-1-1 0,3 14 0,-2-21 27,1 1-1,-1-1 0,1 0 0,0 0 0,0 0 0,0 0 0,1 0 0,-1 0 0,0 0 0,1 0 0,-1-1 1,1 1-1,0 0 0,-1-1 0,1 1 0,0-1 0,0 0 0,0 0 0,0 0 0,0 0 0,0 0 0,0 0 1,0 0-1,1 0 0,-1-1 0,0 1 0,0-1 0,1 0 0,-1 0 0,0 0 0,1 0 0,-1 0 1,0 0-1,0-1 0,1 1 0,3-2 0,21-9 69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15955,'0'1'72,"1"0"1,-1 0-1,1 0 0,-1 1 0,1-1 0,-1 0 0,1 0 0,0 0 0,0 0 0,-1 0 0,1-1 0,0 1 0,0 0 0,0 0 1,0 0-1,0-1 0,0 1 0,0 0 0,0-1 0,0 1 0,1-1 0,-1 0 0,0 1 0,3-1 0,34 9 511,-34-8-342,71 8 42,106-1 0,-121-8-244,-1 2 1,-1 4 0,87 17-1,-138-21-6,0 0-1,1 1 0,-1-1 0,-1 1 0,1 1 0,0-1 1,-1 1-1,0 0 0,0 1 0,0 0 0,0 0 1,-1 0-1,0 0 0,6 8 0,-6-5 49,0 0 1,0 1-1,-1 0 1,-1 0-1,1 0 0,-1 1 1,-1-1-1,0 1 0,0 0 1,1 12-1,-2 7 62,-1 0-1,-1 0 1,-1 0 0,-2-1-1,-1 1 1,-1-1 0,-1 0-1,-2 0 1,-12 28 0,5-20-240,-1-1 0,-2-1 0,-2-1 0,0-1 0,-2-1 0,-35 36 0,49-57-78,-1 0-1,0-1 1,-21 14-1,26-20 144,0 0 1,0-1-1,0 1 0,0-1 0,0-1 1,0 1-1,-1 0 0,1-1 0,0 0 1,-1-1-1,1 1 0,-8-1 0,4-1-55,0-1 0,0 0 0,-13-4-1,21 5 85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38 15187,'0'-1'167,"1"0"0,-1-1-1,1 1 1,-1 0 0,1-1 0,-1 1-1,0 0 1,1-1 0,-1 1 0,0-1-1,0 1 1,0 0 0,0-1 0,0 1-1,-1-1 1,1 1 0,0 0-1,-1-1 1,0-1 0,0 2-67,0 1 0,1-1 0,-1 0 0,0 0 0,0 1 0,0-1 0,0 1-1,-1-1 1,1 1 0,0-1 0,0 1 0,0 0 0,0-1 0,0 1 0,-1 0 0,1 0 0,0 0 0,0 0 0,0 0 0,-1 0 0,1 0 0,0 0 0,-2 1-1,-7 1 153,0 0 0,0 1-1,1 1 1,-1-1-1,1 2 1,0-1 0,-15 10-1,9-3-134,0-1-1,1 2 0,-19 19 0,29-26-93,-1 0-1,1 0 1,0 1-1,-7 11 1,11-17-25,-1 1 0,1 0 0,0 0 1,-1-1-1,1 1 0,0 0 0,-1 0 1,1-1-1,0 1 0,0 0 0,0 0 0,0 0 1,0-1-1,0 1 0,0 0 0,0 0 1,0 0-1,0-1 0,0 1 0,0 0 0,1 0 1,-1-1-1,0 1 0,1 0 0,-1 0 1,0-1-1,1 1 0,-1 0 0,1-1 0,-1 1 1,1-1-1,-1 1 0,1 0 0,0-1 1,-1 1-1,1-1 0,0 1 0,-1-1 0,1 0 1,0 1-1,-1-1 0,1 0 0,0 0 1,0 1-1,0-1 0,-1 0 0,1 0 0,0 0 1,0 0-1,0 0 0,-1 0 0,1 0 1,0 0-1,1 0 0,15 1-47,0 0 0,1 2 1,-1 0-1,0 1 0,25 10 0,-36-11 45,1 0 0,0 1 0,-1-1 1,0 2-1,0-1 0,0 1 0,0 0 0,-1 0 0,0 0 0,0 1 1,0 0-1,-1 0 0,0 0 0,0 0 0,5 12 0,-6-11 29,-1-1 0,0 0 0,0 1-1,0-1 1,-1 0 0,0 1 0,-1 0-1,1-1 1,-1 1 0,0 0 0,-1-1-1,0 1 1,-3 12 0,3-16 18,0 1 0,0 0 0,-1-1-1,0 1 1,1-1 0,-1 0 0,-1 0 0,1 1 0,0-1 0,-1-1 0,1 1 0,-1 0-1,0-1 1,0 1 0,0-1 0,0 0 0,-1 0 0,1 0 0,0 0 0,-1-1-1,1 1 1,-1-1 0,0 0 0,1 0 0,-6 0 0,3 0 12,-1 0-1,1-1 1,-1 0 0,1-1-1,-1 0 1,1 0 0,0 0 0,-1 0-1,-9-5 1,12 5-158,0-1-1,0 0 1,1 0-1,-1 0 1,1 0 0,-1 0-1,1-1 1,0 1-1,0-1 1,0 0-1,0 0 1,1 0 0,-1-1-1,1 1 1,0 0-1,-3-7 1,4 10 103,1-1 0,0 0-1,-1 0 1,1 1 0,-1-1 0,1 0 0,0 0-1,0 1 1,-1-1 0,1 0 0,0 0 0,0 0-1,0 1 1,0-1 0,0 0 0,0 0 0,0 0-1,0 1 1,0-1 0,1 0 0,-1 0 0,0 0-1,0 1 1,1-1 0,-1 0 0,0 0 0,1 1-1,-1-1 1,1 0 0,-1 1 0,1-1 0,-1 1-1,1-1 1,0 0 0,-1 1 0,1-1 0,0 1-1,-1 0 1,1-1 0,0 1 0,-1-1 0,1 1-1,0 0 1,0 0 0,0-1 0,1 1 0,19 2-311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15731,'-6'17'1577,"-4"10"-1185,-6 5-208,3 3 1208,5 3-1216,2 0-224,6-3-488,1-5 456,8-14-88,-2-12-72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18924,'7'-5'290,"1"0"0,0 1-1,0 0 1,1 1 0,-1-1 0,1 2 0,0-1-1,-1 1 1,1 1 0,0-1 0,10 1 0,-15 1-248,-1 0 0,1 0 0,0 1 0,-1-1 0,1 1 0,-1 0 0,1 0 0,-1 0 0,1 0 0,-1 1 0,0-1 1,1 1-1,-1 0 0,0 0 0,0 0 0,0 0 0,-1 1 0,1-1 0,0 1 0,-1-1 0,0 1 0,1 0 0,-1 0 0,-1 0 0,1 0 0,0 1 1,-1-1-1,1 0 0,1 7 0,-1-1-21,0 0 1,-1 0-1,0 1 1,0-1 0,-1 0-1,0 0 1,-1 1-1,0-1 1,-4 18-1,-3 2 19,-22 49-1,-1 7 65,30-83-100,0-1-1,1 1 1,-1-1-1,1 1 1,-1-1-1,1 1 1,0 0-1,0-1 1,0 1-1,0-1 1,0 1-1,0 0 1,0-1-1,0 1 1,1 0-1,-1-1 1,0 1-1,1-1 1,0 1-1,-1-1 1,1 1-1,1 1 1,-1-2 1,0-1 0,0 1 0,1-1 0,-1 1 0,0-1 0,0 1 0,1-1 0,-1 0 0,0 0 0,1 0 0,-1 0 0,0 0 0,1 0 0,-1 0 0,0 0 0,1 0 0,-1 0 0,0-1 0,1 1 1,1-2-1,9-2 47,1-2 1,-2 0 0,23-14 0,-1-4 105,0-2 0,-2-1 0,0-1 0,-2-1 0,-2-2 0,0-1 0,24-40 0,-36 46 20,-13 19 10,-7 11-121,-6 14-32,0 4-16,2 1 0,1 0 0,0 0 0,2 1 1,1 0-1,-3 35 0,7-56-18,1 0 0,0 0 0,1-1 0,-1 1 1,0 0-1,1 0 0,-1-1 0,1 1 0,0 0 1,0-1-1,0 1 0,0 0 0,1-1 0,-1 0 1,3 4-1,-2-4 6,-1-1-1,0-1 1,1 1 0,-1 0 0,1 0-1,-1 0 1,1-1 0,-1 1 0,1-1-1,-1 1 1,1-1 0,0 0 0,-1 1-1,1-1 1,0 0 0,-1 0 0,1 0-1,-1 0 1,1-1 0,0 1-1,-1 0 1,1-1 0,0 1 0,-1-1-1,1 1 1,-1-1 0,2-1 0,7-3 52,0 0 1,-1-1-1,1-1 1,-1 1-1,-1-1 1,0-1-1,0 0 1,0 0 0,-1 0-1,7-10 1,-4 3 50,0-1 1,-1 0 0,-1 0-1,-1 0 1,9-26 0,-13 24-31,-2 18-79,-1 0 0,0 0 0,0-1 0,0 1-1,0 0 1,0 0 0,0 0 0,0 0 0,0 0-1,0 0 1,0 0 0,0 0 0,0-1 0,0 1-1,0 0 1,0 0 0,0 0 0,0 0 0,0 0-1,0 0 1,0 0 0,0 0 0,0-1 0,0 1-1,0 0 1,0 0 0,-1 0 0,1 0 0,0 0-1,0 0 1,0 0 0,0 0 0,0 0 0,0 0-1,0-1 1,0 1 0,0 0 0,0 0 0,0 0-1,-1 0 1,1 0 0,0 0 0,0 0 0,0 0-1,0 0 1,0 0 0,0 0 0,0 0 0,0 0-1,-1 0 1,1 0 0,0 0 0,0 0 0,0 0-1,0 0 1,0 0 0,0 0 0,-2 2 0,0 0 0,1 0 0,-1 0 0,1 0 0,0 1 0,0-1 0,0 0 0,0 0 0,0 1 0,-1 2 0,-1 5-8,0 0 0,1 0 0,0 1 0,-1 16 0,3-25 4,0 1 0,0-1 1,0 0-1,1 0 0,-1 1 1,1-1-1,-1 0 0,1 0 0,0 1 1,0-1-1,0 0 0,1 3 1,-1-4 0,0 0 1,0 0-1,0 0 1,0-1-1,0 1 1,1 0-1,-1 0 1,0-1 0,0 1-1,0 0 1,1-1-1,-1 1 1,0-1-1,1 0 1,-1 1-1,1-1 1,-1 0 0,0 0-1,1 0 1,-1 0-1,0 0 1,3 0-1,5-2-2,0 0 0,-1 0 0,1 0-1,0-1 1,-1-1 0,15-7 0,49-33-9,-60 36 17,81-61 23,-82 60-20,0-1 0,-1 0 0,0-1 0,-1 0 0,16-24 0,-21 21-10,-8 8-5,2 6 8,0 0 1,1 0-1,-1 0 1,0 0-1,1 0 1,-1 0-1,1 0 1,-1 1-1,0-1 1,1 1-1,-1-1 1,1 1-1,-1 0 1,-1 0-1,-7 5-2,0 1 1,1-1-1,0 1 1,0 1-1,0 0 1,1 0-1,-12 16 1,7-7-6,1 0 1,1 1-1,-13 28 0,21-38-84,-1 0-1,2 0 0,-1 0 0,1 1 1,0-1-1,1 0 0,0 1 0,0 16 1,1-22-46,0 0 1,1 1-1,-1-1 1,1 0-1,0 0 1,0 0-1,0 0 1,0 0-1,1 0 1,-1 0-1,1 0 1,-1 0-1,1 0 1,0-1 0,0 1-1,1-1 1,-1 1-1,0-1 1,1 0-1,-1 0 1,1 0-1,0 0 1,0-1-1,0 1 1,0-1-1,3 2 1,-3-2 58,0-1 1,0 1-1,0 0 1,0-1 0,0 0-1,0 0 1,0 0-1,5 0 1,32-7-906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17108,'2'-7'794,"2"-5"182,0 1 0,11-21 0,-14 30-849,0 0 0,0 0 0,0 1 0,0-1 0,0 0 0,1 0 0,-1 1 0,1-1 1,-1 1-1,1-1 0,-1 1 0,1 0 0,0 0 0,0 0 0,0 0 0,0 0 0,-1 0 0,1 0 0,1 0 0,-1 1 1,0-1-1,0 1 0,3-1 0,-3 2-100,-1-1 0,0 0 0,0 0 0,0 1 0,0-1 0,1 1 0,-1-1 0,0 1 1,0 0-1,0-1 0,0 1 0,0 0 0,0 0 0,0-1 0,-1 1 0,1 0 0,0 0 0,0 0 0,-1 0 1,1 0-1,0 0 0,-1 0 0,1 1 0,-1-1 0,1 0 0,-1 0 0,0 0 0,0 0 0,1 1 0,-1 1 1,1 5-11,-1 1 0,1-1 0,-2 12 0,0-15 3,-2 24-24,-7 31 0,4-32-50,-2 35 0,8-62 50,0 0 1,-1 0-1,1 0 0,0 1 1,0-1-1,1 0 0,-1 0 1,0 0-1,0 0 0,0 0 1,1 0-1,-1 0 0,1 0 1,-1 1-1,1-1 0,-1 0 1,1-1-1,-1 1 0,1 0 1,0 0-1,1 1 0,-1-1 1,0-1-1,1 1 0,-1-1 1,0 0-1,1 1 1,-1-1-1,0 0 0,1 0 1,-1 0-1,0 0 0,1 0 1,-1 0-1,0-1 0,1 1 1,-1 0-1,0-1 0,1 1 1,-1-1-1,0 1 0,2-2 1,8-4-10,0 0 1,0 0-1,-1-1 1,0-1-1,10-9 1,46-49 5,-53 52 7,113-129 47,-118 136-43,-5 11 4,-7 15 1,3-17-10,-9 34 9,2-12 0,2 0 0,0 1 0,1-1 0,2 1 0,-1 28 0,4-50 0,0 0 0,0 0 1,0 0-1,0 0 0,1 0 1,-1 0-1,1-1 0,0 1 0,0 0 1,0 0-1,0-1 0,0 1 0,1 0 1,-1-1-1,1 1 0,-1-1 1,1 0-1,0 0 0,0 0 0,0 1 1,0-2-1,1 1 0,-1 0 0,0 0 1,1-1-1,3 2 0,-1-1 27,-1-1 0,1-1 0,0 1-1,0 0 1,-1-1 0,1 0 0,0 0 0,0-1-1,0 0 1,-1 1 0,1-1 0,0-1 0,-1 1-1,1-1 1,4-2 0,3-2 45,0-1 1,0-1-1,0 0 0,-1 0 1,-1-1-1,0-1 0,0 0 1,0 0-1,-1-1 0,-1 0 1,0 0-1,0-1 0,-1 0 1,-1-1-1,0 1 0,-1-1 1,0 0-1,-1-1 0,0 1 1,2-22-1,-6 34-77,1-1 1,-1 1-1,0-1 0,0 1 0,0-1 1,0 1-1,0-1 0,-1 1 0,1-1 0,0 1 1,-1-1-1,1 1 0,-1 0 0,1-1 1,-1 1-1,0 0 0,1-1 0,-2-1 1,1 3-4,1 0 0,0 0 0,0 0 0,-1 0 1,1 0-1,0 0 0,-1-1 0,1 1 1,0 0-1,-1 0 0,1 0 0,0 0 0,0 0 1,-1 0-1,1 0 0,0 0 0,-1 1 0,1-1 1,0 0-1,-1 0 0,1 0 0,0 0 1,0 0-1,-1 0 0,1 1 0,0-1 0,0 0 1,-1 0-1,-10 15-3,6-5-1,1 1 0,0-1 0,1 1 0,0-1 0,-2 14 0,4-18-1,0 0 0,1 1 0,-1-1 0,1 1-1,1-1 1,-1 0 0,1 1 0,0-1 0,1 0-1,2 10 1,-3-15 4,0 1 0,0 0-1,-1-1 1,1 1 0,0-1 0,0 1-1,1-1 1,-1 1 0,0-1-1,0 0 1,1 1 0,-1-1 0,1 0-1,-1 0 1,1 0 0,-1 0 0,1-1-1,0 1 1,-1 0 0,4 0 0,-3 0 1,1-1 1,0 0-1,0 0 1,0 0 0,0 0-1,0-1 1,0 1 0,0-1-1,0 1 1,0-1 0,4-2-1,0-1 5,1 1 0,-1-1 0,0-1 0,-1 1 1,1-1-1,-1-1 0,0 1 0,8-10 0,-8 8 5,-1 0-1,0 0 1,-1-1 0,1 1 0,-2-1 0,1 0 0,-1 0-1,0 0 1,-1 0 0,3-15 0,-5 23-12,0 0 0,1 0 0,-1-1 1,0 1-1,0 0 0,0 0 0,0-1 0,0 1 0,0 0 1,0 0-1,0-1 0,0 1 0,0 0 0,0 0 1,0-1-1,0 1 0,0 0 0,0 0 0,0-1 1,0 1-1,0 0 0,0 0 0,0 0 0,0-1 0,0 1 1,-1 0-1,1 0 0,0-1 0,0 1 0,0 0 1,0 0-1,-1 0 0,1 0 0,0-1 0,0 1 0,0 0 1,-1 0-1,1 0 0,0 0 0,0 0 0,0 0 1,-1-1-1,1 1 0,0 0 0,0 0 0,-1 0 1,1 0-1,0 0 0,0 0 0,-1 0 0,1 0 0,0 0 1,0 0-1,-1 0 0,1 0 0,0 0 0,0 0 1,-1 1-1,1-1 0,0 0 0,-1 0 0,-12 14-232,2 4-326,1 0 0,1 0 0,1 1 0,1 1-1,0-1 1,1 1 0,-3 27 0,10-32-75,4-6-132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18244,'-17'38'2286,"-14"43"0,10-15-2047,4 1 0,-16 120 0,31-173-222,0-1-19,0 1 1,1-1-1,1 0 1,0 1 0,1-1-1,0 0 1,5 20-1,-6-32-2,0 1 0,1-1 0,-1 0 0,0 1-1,1-1 1,-1 0 0,1 0 0,-1 0 0,1 1-1,0-1 1,-1 0 0,1 0 0,0 0 0,0 0-1,0 0 1,0 0 0,0-1 0,0 1 0,0 0-1,0 0 1,0-1 0,0 1 0,1 0 0,-1-1-1,0 1 1,0-1 0,1 0 0,-1 1 0,0-1-1,0 0 1,1 0 0,-1 0 0,0 0 0,1 0-1,-1 0 1,0 0 0,1 0 0,-1-1 0,0 1-1,2-1 1,2-1-27,0 0-1,-1-1 1,1 1-1,0-1 0,-1 0 1,0-1-1,0 1 1,8-9-1,36-48-324,-1-2-1,61-111 0,-107 171 351,70-129-234,-22 37 207,-73 140 331,2 0 0,-27 82 0,40-98-169,1 1 0,1 0-1,2 0 1,1 1 0,1 50 0,3-77-145,0 0 1,0 0 0,0 0 0,1 0-1,0 0 1,0 0 0,0 0-1,1-1 1,-1 1 0,6 8 0,-7-12 3,0-1 1,0 0-1,0 1 1,0-1-1,0 0 1,0 1-1,1-1 1,-1 1-1,0-1 1,0 0-1,0 1 1,1-1-1,-1 0 1,0 0-1,1 1 1,-1-1-1,0 0 1,1 0-1,-1 1 1,0-1-1,1 0 1,-1 0-1,0 0 1,1 1 0,-1-1-1,0 0 1,1 0-1,-1 0 1,1 0-1,-1 0 1,0 0-1,1 0 1,-1 0-1,1 0 1,-1 0-1,0 0 1,1 0-1,-1 0 1,1 0-1,-1-1 1,0 1-1,1 0 1,-1 0-1,0 0 1,1 0-1,-1-1 1,0 1-1,1 0 1,-1 0-1,0-1 1,1 1-1,-1 0 1,0-1-1,0 1 1,1 0 0,-1-1-1,0 1 1,0 0-1,0-1 1,0 1-1,1 0 1,-1-1-1,0 0 1,6-29-216,-9-11 0,-8-8-115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17676,'-12'6'1400,"4"1"-1064,2-1-176,8 3 0,2-6-2288,0-3 2088,2-8-384,0 1-280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17 16043,'2'-17'1833,"-5"19"20,-9 30 183,-65 265-291,74-286-1629,1 0-1,-1 21 1,3-29-54,0 1 1,0-1-1,1 1 1,-1-1-1,1 0 1,0 1-1,0-1 1,0 0-1,0 1 1,1-1-1,-1 0 1,1 0-1,2 4 1,-2-6-41,-1 1 1,1 1-1,-1-1 1,0 0-1,0 0 1,0 0-1,0 1 1,0-1-1,-1 0 1,1 1 0,-1-1-1,1 1 1,-1-1-1,0 0 1,0 1-1,0-1 1,0 1-1,-1-1 1,0 3-1,-1 2 33,0 0 0,-1 0-1,0 0 1,-8 11 0,7-11 5,-26 59 524,40-90-563,28-44 0,-6 10-13,-29 55-8,-1 0 1,0 0 0,1 0 0,0 0 0,-1 0 0,1 0-1,0 1 1,0 0 0,1-1 0,-1 1 0,0 0-1,1 1 1,6-4 0,-4 2-3,-18 17 33,12-12-29,0-2 10,19-17 62,-11 12-73,0 0 0,0 0 0,1 0 1,0 1-1,0 1 0,0-1 0,0 1 0,1 1 1,-1 0-1,1 0 0,-1 1 0,16 0 1,-23 1-2,0 0 0,1 0 0,-1 1 0,0-1 0,0 1 0,0 0 0,0-1 0,-1 1 1,1 0-1,0 0 0,0 0 0,0 0 0,-1 1 0,1-1 0,0 0 0,-1 1 0,1-1 1,-1 1-1,0-1 0,1 1 0,-1 0 0,0 0 0,0-1 0,0 1 0,0 0 0,-1 0 0,1 0 1,0 0-1,-1 0 0,1 0 0,-1 0 0,0 0 0,0 5 0,0 5 1,-1 0-1,0 1 1,-1-1-1,-6 21 1,2-8 15,1 1-2,2 0 0,-1 36 0,19-104-2804,-5 2 1763,-2 19 291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31 16948,'0'0'79,"0"-1"0,0 1 1,-1 0-1,1-1 0,0 1 1,0 0-1,-1-1 0,1 1 1,0 0-1,0 0 0,-1-1 1,1 1-1,0 0 0,-1 0 1,1 0-1,0-1 1,-1 1-1,1 0 0,-1 0 1,1 0-1,0 0 0,-1 0 1,1 0-1,-1 0 0,1 0 1,0 0-1,-1 0 0,1 0 1,0 0-1,-1 0 0,1 0 1,-1 0-1,0 0 0,-15 3 288,9-1-88,-1 1 0,1 0-1,-1 1 1,1 0 0,0 0 0,1 0-1,-1 1 1,-11 10 0,-44 50 173,61-64-443,-9 11 20,1 0-1,-12 20 1,19-29-30,0-1 1,1 1 0,-1 0 0,1 0 0,-1 0-1,1 0 1,0 0 0,1 0 0,-1 0 0,0 0-1,1 0 1,0 0 0,-1 1 0,1-1-1,1 0 1,-1 0 0,0 0 0,2 6 0,-1-8 0,0 0 0,0 0 1,0 0-1,-1 0 0,2 0 1,-1 0-1,0 0 1,0-1-1,0 1 0,0 0 1,0-1-1,1 1 0,-1-1 1,0 1-1,0-1 1,1 0-1,-1 1 0,0-1 1,1 0-1,-1 0 0,0 0 1,1 0-1,-1 0 1,1 0-1,-1 0 0,0-1 1,2 1-1,36-11 19,-14 0 36,0-2 0,0 0-1,-1-2 1,-1-1 0,0-1 0,-1 0 0,-1-2 0,34-39-1,-55 59-25,-8 21 81,8-21-109,0 0 1,0 0 0,0-1-1,0 1 1,0 0-1,0-1 1,0 1-1,0 0 1,0-1 0,0 1-1,1 0 1,-1-1-1,0 1 1,0 0-1,1-1 1,-1 1-1,1 0 1,-1-1 0,0 1-1,1-1 1,-1 1-1,1-1 1,-1 1-1,1-1 1,0 1 0,-1-1-1,1 0 1,-1 1-1,1-1 1,0 0-1,-1 1 1,1-1 0,0 0-1,-1 0 1,1 0-1,0 0 1,-1 0-1,1 0 1,0 0 0,0 0-1,28 0-13,-25-1 8,0 1 1,0-1-1,0 1 0,1 0 0,-1 0 0,0 1 0,0 0 0,0-1 0,0 1 0,5 2 0,-8-2 4,0 0 0,0 0 0,0 0 0,0 0 0,0 0 0,0 1 0,-1-1 0,1 0 0,0 0 0,-1 1 0,1-1 0,-1 0 0,1 1 0,-1-1 0,0 0 0,1 1 0,-1-1 0,0 0 0,0 1-1,0-1 1,0 1 0,0-1 0,0 1 0,-1-1 0,0 2 0,-10 42 25,8-35-31,2-7 0,-1 3 6,0 0-1,1 1 1,-1-1 0,2 0-1,-1 8 1,1-13 1,0 0 1,0-1-1,0 1 0,0 0 1,0 0-1,0 0 0,0 0 1,1 0-1,-1-1 0,0 1 1,1 0-1,-1 0 0,1-1 0,-1 1 1,1 0-1,-1-1 0,1 1 1,-1 0-1,1-1 0,-1 1 1,1-1-1,0 1 0,-1-1 1,1 1-1,0-1 0,0 1 1,-1-1-1,1 0 0,0 1 1,0-1-1,0 0 0,0 0 1,-1 1-1,1-1 0,0 0 1,0 0-1,0 0 0,0 0 1,0 0-1,-1 0 0,1-1 1,0 1-1,0 0 0,0 0 1,-1-1-1,1 1 0,1-1 1,10-3 17,0 0 0,-1-1 0,0 0 0,0-1 0,20-14 0,47-42 166,-72 57-166,12-9 41,-1-1-1,-1-1 0,-1 0 0,16-21 1,-26 24 31,-11 10-25,-15 12 2,16-5-57,1 0 1,0 0 0,0 0-1,0 0 1,0 0-1,0 1 1,-2 5-1,5-9-10,1 0 0,-1-1-1,1 1 1,-1 0 0,1 0-1,0 0 1,-1 0 0,1 0-1,0 0 1,0 0 0,0 0-1,0 0 1,0 0 0,0 0-1,0 0 1,0 0 0,0 0-1,0 0 1,1 1 0,0-1-1,-1 0 1,1 0 0,0 0-1,0 0 1,0 0-1,0-1 1,-1 1-1,1 0 1,0-1 0,0 1-1,0-1 1,1 1-1,-1-1 1,0 0 0,0 1-1,0-1 1,0 0-1,0 0 1,0 0-1,1 1 1,1-2 0,10 2 12,1-2 0,-1 1 0,1-2 1,-1 0-1,0-1 0,0 0 1,16-6-1,6-4 118,46-25 1,-77 36-112,40-24 140,-42 25-140,0-1-1,0 1 1,1-1-1,-1 0 1,0 0-1,0 0 1,-1 0-1,1 0 0,0-1 1,-1 1-1,1 0 1,-1-1-1,0 1 1,2-4-1,-3 6-16,0 0-1,0 0 1,0-1 0,0 1-1,0 0 1,0 0 0,0 0-1,0 0 1,0 0 0,0-1-1,0 1 1,0 0-1,0 0 1,0 0 0,-1 0-1,1 0 1,0 0 0,0-1-1,0 1 1,0 0 0,0 0-1,0 0 1,0 0 0,0 0-1,0 0 1,-1 0-1,1 0 1,0-1 0,0 1-1,0 0 1,0 0 0,0 0-1,0 0 1,-1 0 0,1 0-1,0 0 1,0 0 0,0 0-1,0 0 1,0 0-1,0 0 1,-1 0 0,1 0-1,0 0 1,-11 2 41,-8 5-15,10-2-17,-1 0 1,1 1-1,0 1 0,1-1 0,0 1 0,0 1 0,-8 9 1,11-12-17,0 1 0,1 0 1,0 0-1,0 1 1,0-1-1,1 1 1,0 0-1,0 0 1,1 0-1,0 0 0,-2 9 1,4-14-37,-1 0 1,1 1-1,0-1 1,0 0-1,0 1 1,0-1 0,1 0-1,-1 0 1,1 1-1,-1-1 1,1 0-1,0 0 1,0 0-1,0 1 1,0-1-1,0 0 1,0 0-1,0-1 1,1 1-1,-1 0 1,1 0-1,0-1 1,-1 1-1,1-1 1,0 1 0,0-1-1,0 0 1,0 1-1,0-1 1,3 1-1,1 0-51,1 0 0,-1-1-1,1 1 1,-1-1 0,1 0-1,-1-1 1,1 0 0,-1 0 0,11-2-1,21-6-317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45 15891,'0'-4'223,"9"-37"1791,-5 89 865,-5 42-1777,0 6-549,19 174 1,-17-264-593,7 32-583,-8-38 609,0 0-1,0 0 1,0 0-1,0 0 0,0 0 1,0 0-1,0 0 1,0 0-1,0 0 0,0 0 1,0 0-1,0-1 1,0 1-1,0 0 0,0 0 1,0 0-1,0 0 1,0 0-1,0 0 0,0 0 1,0 0-1,0 0 1,0 0-1,0-1 0,0 1 1,0 0-1,0 0 1,0 0-1,0 0 0,0 0 1,0 0-1,0 0 1,1 0-1,-1 0 0,0 0 1,0 0-1,0 0 1,0 0-1,0 0 0,0 0 1,0 0-1,0 0 1,0-1-1,0 1 0,0 0 1,1 0-1,-1 0 1,0 0-1,0 0 0,0 0 1,0 0-1,0 0 1,0 0-1,0 0 0,0 0 1,0 0-1,0 0 1,0 1-1,1-1 0,-1 0 1,0 0-1,0 0 1,0 0-1,0 0 0,0 0 1,1-10-392,-3-7-208,-1 0 0,-1 1 1,-11-33-1,-25-45-665,-20-17 1845,61 109 655,6 5-692,8 6-142,-15-8-300,9 4-25,-1-1-1,1 0 1,0 0-1,0-1 1,0 1-1,0-2 1,1 0-1,-1 0 1,1-1 0,-1 0-1,18 0 1,0-3-337,0-1 1,52-12 0,-34 3-69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 16363,'-4'3'227,"-88"76"2563,81-68-2414,1-1 1,0 2 0,1 0 0,0 0 0,-13 26 0,19-33-247,1 0 0,1 0-1,-1 0 1,1 0 0,0 0 0,-1 9 0,2-12-94,0 0-1,-1 0 1,2-1 0,-1 1-1,0 0 1,0-1-1,0 1 1,1 0 0,-1-1-1,1 1 1,0 0-1,-1-1 1,1 1 0,0-1-1,0 1 1,0-1-1,0 0 1,0 1 0,0-1-1,0 0 1,0 0-1,1 1 1,-1-1-1,0 0 1,2 0 0,1 1 12,0-1 0,0 1 0,0-1 0,1-1 0,-1 1 0,0 0 0,0-1 0,0 0 0,0 0 0,1 0 0,-1-1 0,0 1 0,6-3 0,5-1 79,-1 0 0,21-10 0,-15 5 9,0 0-1,-1-2 0,0 0 0,0-2 1,-2 0-1,1-1 0,-2 0 1,0-2-1,-1 1 0,24-34 1,-37 46-119,0 0 0,0-1 0,0 1 0,-1-1 0,1 1 1,-1-1-1,0 0 0,0 1 0,0-1 0,-1 0 1,1 0-1,-1 0 0,0 1 0,0-1 0,-1 0 0,1 0 1,-1 0-1,1 0 0,-3-6 0,2 8-42,-1 0 0,1-1 0,0 1 0,-1 0 0,1 0 0,-1 0 0,0 0 0,0 0-1,0 0 1,0 0 0,0 0 0,0 1 0,0-1 0,-1 1 0,1 0 0,-1 0 0,1 0 0,-1 0 0,1 0 0,-1 0-1,1 1 1,-1-1 0,0 1 0,1-1 0,-1 1 0,0 0 0,-4 1 0,1-1-201,-1 1 0,1 0 0,0 1 0,-1-1 0,1 1 0,-7 4 0,10-5 157,0 0 0,1 0 0,-1 1 0,1-1 0,-1 1 0,1 0 0,0-1 0,0 1 1,0 1-1,0-1 0,0 0 0,0 0 0,0 1 0,1-1 0,-3 4 0,2 16-548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16900,'3'0'89,"0"1"0,0-1 0,0 1 0,0-1 0,0 0 0,0 0 0,0 0 0,0-1 1,0 1-1,0-1 0,0 1 0,0-1 0,4-2 0,42-20-129,-31 14 162,21-11-87,-2-2 0,0-2 0,-1-1 0,-2-2-1,-1-1 1,-1-2 0,37-44 0,23-30-18,-10 8 292,119-106 0,-185 188-176,26-17 1,-37 27-82,1 1 1,-1 0 0,1 0 0,0 1-1,0 0 1,1 0 0,-1 0 0,12-1-1,-16 3-27,1 0-1,-1 0 1,1 0-1,-1 0 1,1 0-1,-1 1 1,0 0-1,1-1 1,-1 1-1,1 0 1,-1 0-1,0 0 1,0 0-1,0 1 0,1-1 1,-1 1-1,0-1 1,-1 1-1,1 0 1,0-1-1,0 1 1,1 3-1,3 4 40,0 0-1,-1 1 0,8 18 0,-9-20-47,29 69 96,78 169 148,-83-190-693,3-2 0,49 64-1,-67-98 218,-5-8-80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67 16620,'1'-3'241,"0"0"0,0 0 1,0 0-1,0 0 1,0 0-1,0 0 0,-1 0 1,0 0-1,1 0 1,-1 0-1,0-1 1,-1 1-1,0-5 0,1 7-159,0 0 0,-1 0-1,1 0 1,-1 0-1,1 0 1,-1 0-1,1 0 1,-1 0 0,1 0-1,-1 1 1,0-1-1,0 0 1,1 0-1,-1 1 1,0-1 0,0 0-1,0 1 1,-1-1-1,0 0 56,1 1-1,-1-1 1,0 1 0,0 0-1,0 0 1,1 0-1,-1 0 1,0 0 0,0 0-1,1 0 1,-1 0 0,0 1-1,0-1 1,-2 2-1,-3 1 17,0 0-1,0 1 0,1 0 0,-1 0 0,1 1 0,0 0 0,0 0 0,0 0 1,1 1-1,0 0 0,0 0 0,-4 7 0,-1 2-101,0 1-1,1 0 1,-13 35 0,16-34-62,0 0-1,-5 37 1,10-49-21,0 0 1,0 0-1,1 0 0,0 0 0,0 0 1,1 0-1,-1 0 0,1-1 0,0 1 1,0 0-1,1 0 0,-1 0 1,1-1-1,0 1 0,6 8 0,-7-11-18,1-1 0,0 1 0,0 0 0,0 0 0,0-1 0,0 0 0,0 1 0,0-1 0,0 0 0,0 0 0,1 0 0,-1 0 0,1 0 0,4 0 0,-1 0-80,-1-1 0,1 1 0,0-1 0,0-1 0,-1 1 0,8-2 0,5-3-301,-1 0 0,0-1 1,20-9-1,-2-3-15,-1-2-1,-1-1 1,49-40-1,-26 14-193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102 449 13051,'-24'41'1287,"-25"47"289,44-77-1237,0 0 0,1 1 0,0-1 0,1 1 0,-3 22 0,5-33-289,1 0 1,0 0-1,0 0 1,0 0-1,0 0 1,0 0-1,0 0 1,0 0 0,0 0-1,0 0 1,0 0-1,1 0 1,-1 0-1,0 0 1,1 0-1,-1-1 1,0 1-1,1 0 1,-1 0-1,1 0 1,-1 0-1,2 0 1,-1 0 0,0-1 0,-1 0 1,1 0-1,0 0 0,0 1 0,0-1 1,-1 0-1,1 0 0,0 0 0,0 0 1,0 0-1,0-1 0,-1 1 0,1 0 1,0 0-1,0 0 0,0-1 0,-1 1 1,1 0-1,1-1 0,3-2 183,0 0-1,0-1 1,0 0-1,0 1 1,5-7-1,-3 2 93,0-1-1,-1 1 1,0-1-1,-1 0 1,0 0-1,6-14 1,-9 19-217,-1-1 1,1 0 0,-1 0 0,1 0 0,-2 0 0,1 0-1,0 0 1,-1 0 0,0 0 0,0 0 0,0 0-1,-1 0 1,0 0 0,0 0 0,-2-5 0,3 9-96,0 0 1,0 0-1,-1 0 1,1 1-1,0-1 0,-1 0 1,1 0-1,-1 1 1,1-1-1,-1 0 1,1 0-1,-1 1 1,1-1-1,-1 1 0,0-1 1,1 1-1,-1-1 1,0 1-1,0-1 1,1 1-1,-1-1 1,0 1-1,0 0 0,0-1 1,-1 1-1,1 0-6,-1 0 0,1 1-1,0-1 1,0 0 0,-1 1-1,1-1 1,0 1 0,0-1-1,0 1 1,0 0-1,0-1 1,0 1 0,0 0-1,0 0 1,-1 1 0,-2 2-9,1 0 0,0 0 0,0 1 0,0-1 0,0 1 0,1-1 0,-3 8 1,4-9-5,0 0 0,0 0 0,0 1 0,1-1 0,-1 0 0,1 1 0,0-1 0,0 0 0,0 1 0,1-1 0,-1 0 0,1 1 0,0-1-1,0 0 1,1 4 0,-1-5 3,0-1 0,0 0-1,1 1 1,-1-1-1,0 0 1,1 0-1,-1 0 1,0 0-1,1 0 1,-1 0 0,1 0-1,0 0 1,-1 0-1,1-1 1,0 1-1,-1-1 1,1 1 0,0-1-1,0 0 1,-1 0-1,1 0 1,0 0-1,0 0 1,0 0-1,-1 0 1,1 0 0,0-1-1,0 1 1,2-2-1,10-2-10,1-1-1,-1 0 1,-1-1-1,1 0 0,13-10 1,63-46-164,-79 54 144,21-15-160,-2-2-1,-1-1 0,48-55 0,-60 60 129,-2 0-1,0-1 1,-1-1 0,-1 0 0,-2-1-1,15-39 1,-25 59 69,0 0-1,0-1 1,0 1-1,0 0 0,-1 0 1,0 0-1,1-1 1,-1 1-1,-1-4 1,1 7-3,0 1 1,0-1 0,-1 1 0,1-1-1,0 1 1,0-1 0,0 1 0,-1-1-1,1 1 1,0-1 0,-1 1 0,1-1-1,0 1 1,-1 0 0,1-1 0,0 1-1,-1 0 1,1-1 0,-1 1-1,1 0 1,-1-1 0,1 1 0,0 0-1,-1 0 1,1-1 0,-2 1 0,1 0 0,-1 0 1,1 0-1,-1 1 0,1-1 1,-1 0-1,1 1 0,-1-1 1,1 1-1,0 0 1,-1-1-1,1 1 0,0 0 1,-1 0-1,-1 1 1,-11 11 11,0 1 1,0 0 0,1 0-1,-19 29 1,12-15 8,-17 20 86,2 1 1,2 2 0,-47 101-1,78-147-95,0 0 0,0 0 0,0 0 0,1 1 0,0-1 0,0 0 0,0 1 0,1-1 0,0 1 0,0-1 0,1 11 0,0-13-11,0 0 1,0 0 0,0-1 0,1 1-1,-1 0 1,1-1 0,-1 1-1,1-1 1,0 0 0,0 1-1,0-1 1,0 0 0,0 0-1,0 0 1,1 0 0,-1-1 0,1 1-1,-1-1 1,1 1 0,0-1-1,0 0 1,-1 0 0,5 1-1,5 1 2,-1-1-1,1 1 1,-1-2-1,1 0 1,0 0-1,-1-1 1,1 0-1,0-1 1,0-1-1,11-2 1,-6-1 4,0 0 1,0-1-1,-1-1 1,0-1-1,30-18 0,-14 3 12,-1-1 0,-2-2 0,0 0 0,-2-2 0,31-42 0,-30 36-9,-3-2-1,-1 0 0,-1-2 0,-2 0 0,-2-2 0,20-60 0,-37 93-9,0 0 1,-1 0-1,0 0 1,0 0-1,0-13 0,-1 19-1,0 0-1,-1 0 0,1 0 1,0 0-1,0 0 0,0 0 0,-1 0 1,1 0-1,-1 0 0,1 0 1,-1 0-1,1 0 0,-1 0 0,1 0 1,-1 1-1,0-1 0,0 0 0,-1-1 1,1 2-1,0-1 0,0 1 0,0 0 0,0-1 0,-1 1 1,1 0-1,0 0 0,0 0 0,-1 0 0,1 0 0,0 0 0,0 0 0,0 0 1,-1 1-1,1-1 0,0 0 0,0 1 0,0-1 0,0 1 0,-2 0 0,-4 3 1,0 0-1,0 1 0,0 0 0,1 0 0,0 0 0,0 1 0,0-1 0,1 2 0,-6 7 0,-41 66-1,47-70 0,-21 35 1,-32 81-1,49-102 3,0 1-1,2 1 0,1 0 0,1 0 1,-2 30-1,7-51-2,-1-1 0,1 0 1,1 0-1,-1 0 0,0 0 1,1 0-1,0 0 0,0 0 1,0 0-1,1 0 0,-1 0 1,3 4-1,-2-5 1,0-1 0,-1 0-1,1-1 1,0 1 0,0 0 0,0 0 0,0-1-1,0 1 1,1-1 0,-1 0 0,0 1-1,1-1 1,-1 0 0,1-1 0,-1 1-1,1 0 1,0-1 0,-1 1 0,5-1-1,6 0 6,0 0-1,0-1 1,0 0-1,-1-1 1,1 0-1,0-1 1,-1-1 0,0 0-1,23-11 0,-2-3 17,-1 0 1,35-27-2,-48 30-1,0 0-1,23-23 0,-35 30-9,0 0 0,-1 0 0,1-1 0,-1 0 0,-1 0 0,0 0 0,7-18 0,-11 24-5,0 1 0,0-1 0,-1 0 0,1 1-1,-1-1 1,0 0 0,0 0 0,0 0 0,0 1-1,0-1 1,-1-3 0,1 5-2,-1 0-1,1 0 0,-1 0 1,1 0-1,-1 0 1,1 0-1,-1 0 1,0 0-1,0 0 1,1 0-1,-1 0 1,0 0-1,0 1 0,0-1 1,0 0-1,0 1 1,0-1-1,0 0 1,0 1-1,0-1 1,-1 1-1,1 0 0,0-1 1,0 1-1,0 0 1,0 0-1,-1 0 1,1 0-1,-2 0 1,-5 0 1,0 1-1,0 0 1,0 1 0,0 0 0,0 0 0,0 0 0,0 1 0,1 1 0,-1-1 0,1 1 0,0 0 0,0 1 0,-7 5 0,-4 5 11,-1 1 1,2 0 0,-21 26 0,26-28-2,0 1 0,-13 24 0,22-35-9,1 0 1,0 0-1,0 1 1,0-1-1,1 1 1,-1 0-1,1-1 1,0 1-1,0 0 1,1 0-1,-1-1 1,1 1-1,0 0 1,2 9-1,-2-11-3,1-1-1,-1 0 0,1 0 1,0 0-1,0 0 0,0 0 1,0-1-1,0 1 1,1 0-1,-1 0 0,1-1 1,-1 1-1,1-1 0,-1 1 1,1-1-1,0 0 0,-1 1 1,1-1-1,0 0 0,3 1 1,-1-1-109,1 1-1,-1-1 1,1 0 0,-1-1 0,1 1-1,0-1 1,-1 0 0,10-1 0,5-2-333,0 0 1,0-2-1,26-10 1,5-5-12,1-5-139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19076,'-14'7'464,"0"0"-1,0 1 1,1 0-1,0 1 1,1 0 0,0 1-1,-15 16 1,9-7-319,1 2 1,1 0-1,-20 33 0,33-49-100,0-1 0,1 1 1,-1 0-1,1 1 0,-2 6 0,4-11-38,0 0 0,0 0 0,0 0 1,-1-1-1,1 1 0,0 0 0,0 0 0,0 0 1,0 0-1,1-1 0,-1 1 0,0 0 0,0 0 1,0-1-1,1 1 0,-1 0 0,0 0 0,1-1 1,-1 1-1,1 0 0,-1-1 0,1 1 1,-1 0-1,1-1 0,-1 1 0,1-1 0,-1 1 1,1-1-1,0 1 0,-1-1 0,1 1 0,0-1 1,0 0-1,-1 1 0,1-1 0,0 0 0,0 1 1,-1-1-1,1 0 0,0 0 0,0 0 0,0 0 1,0 0-1,0 0 0,9 0-89,-1-1-1,0 0 1,1 0-1,-1-1 1,0 0-1,0 0 1,0-1-1,9-4 1,4-3 268,40-25-1,-22 7-301,-2-4-49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17092,'-3'0'159,"0"1"1,0 0 0,0 1 0,1-1 0,-1 1 0,0-1-1,1 1 1,-1 0 0,1-1 0,0 1 0,0 1 0,-1-1 0,1 0-1,-2 4 1,-26 40 539,24-36-296,-15 28 134,2 0 0,1 2 0,2 0 0,2 1 0,2 0 0,1 1 0,-9 77 0,20-117-523,-2 50 236,2-50-249,0 0 1,0 0 0,1 0 0,-1 0 0,0 0 0,1 1 0,-1-1 0,1 0-1,0 0 1,0 0 0,-1-1 0,1 1 0,1 0 0,-1 0 0,0 0 0,0-1-1,1 1 1,-1 0 0,3 1 0,-4-3-10,0 0 1,1 1-1,-1-1 1,0 0-1,1 0 1,-1 0-1,0 0 0,1 1 1,-1-1-1,1 0 1,-1 0-1,0 0 1,1 0-1,-1 0 0,0 0 1,1 0-1,-1 0 1,1 0-1,-1 0 0,0 0 1,1 0-1,-1-1 1,0 1-1,1 0 1,-1 0-1,0 0 0,1 0 1,-1-1-1,0 1 1,1 0-1,-1 0 0,0 0 1,1-1-1,-1 1 1,0 0-1,0-1 1,1 1-1,-1 0 0,0-1 1,0 1-1,0 0 1,0-1-1,1 1 1,-1 0-1,0-1 0,0 1 1,0 0-1,0-1 1,0 1-1,0-1 0,0 1 1,0 0-1,0-1 1,0 1-1,0-1 1,0 1-1,-2-25-471,-4 7 215,-1 1 1,0 0-1,-2 0 0,0 0 0,0 1 0,-2 1 1,-19-24-1,-3-5 468,33 44-179,-1-1-1,1 1 0,0 0 0,0 0 1,-1-1-1,1 1 0,0 0 0,0 0 1,0-1-1,0 1 0,0 0 1,-1 0-1,1-1 0,0 1 0,0 0 1,0-1-1,0 1 0,0 0 0,0-1 1,0 1-1,0 0 0,0-1 0,0 1 1,0 0-1,0-1 0,0 1 0,0 0 1,0 0-1,1-1 0,-1 1 0,0 0 1,0-1-1,0 1 0,0 0 0,1 0 1,-1-1-1,0 1 0,16-4 603,35 8-23,-32-2-511,5 0-283,-1-2 0,1 0-1,-1-2 1,0-1 0,1 0-1,43-14 1,-17-3-130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191 215 13187,'4'-6'534,"-1"-1"0,1 0 1,-1 0-1,0 0 0,3-11 1,-6 17-450,0 0 1,1 0 0,-1 0 0,0-1-1,0 1 1,0 0 0,0 0-1,0 0 1,0 0 0,0 0-1,0-1 1,0 1 0,-1 0-1,1 0 1,0 0 0,-1 0 0,1 0-1,-1 0 1,1 0 0,-1 0-1,1 0 1,-1 0 0,0 0-1,0 0 1,1 0 0,-1 1-1,0-1 1,0 0 0,0 0 0,0 1-1,0-1 1,0 1 0,0-1-1,0 1 1,0-1 0,0 1-1,0-1 1,0 1 0,0 0-1,0 0 1,-1 0 0,1 0 0,0 0-1,0 0 1,0 0 0,-2 0-1,-1 0 8,0 1 0,0-1 0,0 1 0,0 0 0,0 0 0,1 0 0,-1 1 0,0 0 0,0-1 0,1 1 0,-1 0 0,1 1 0,0-1 0,-1 1 0,-2 3 0,-7 6 40,1 1 0,-11 15 0,19-23-94,-8 11 17,0 0 1,-10 21-1,18-30-44,1-1 1,0 1-1,0 0 0,1 0 1,0 0-1,0 1 0,0-1 1,0 15-1,2-21-9,0 0-1,0-1 1,0 1-1,0 0 1,0 0-1,0 0 1,0-1-1,0 1 1,0 0-1,0 0 1,0-1-1,1 1 1,-1 0-1,0 0 1,1-1-1,-1 1 1,0 0-1,1-1 1,-1 1-1,1 0 1,-1-1-1,1 1 1,-1-1-1,1 1 1,0-1-1,-1 1 1,1-1-1,-1 1 1,1-1-1,0 0 1,0 1-1,-1-1 1,1 0-1,0 1 1,0-1-1,-1 0 1,1 0-1,0 0 1,0 0-1,0 0 1,-1 0-1,2 0 1,3-1 8,-1 0 1,1 0 0,-1 0 0,0-1-1,1 1 1,-1-1 0,4-3 0,24-14 88,0-1 1,-2-2 0,46-43 0,75-87 596,-150 150-689,17-17 244,0-1 0,18-29 0,-58 90-243,1 1 1,-26 76-1,43-107-13,2-5-13,-8 21-238,-11 47 1,20-67 95,-1 0 0,1 1 0,1-1 0,-1 0-1,1 0 1,1 1 0,-1-1 0,1 0 0,0 0-1,1 1 1,0-1 0,3 7 0,-5-12 92,1 0 0,0 0 1,0-1-1,0 1 0,0 0 1,1-1-1,-1 1 0,0-1 1,1 1-1,-1-1 0,1 0 1,-1 1-1,1-1 0,0 0 1,0 0-1,-1 0 0,1 0 1,0-1-1,0 1 0,0 0 1,3 0-1,-1-1-12,-1 0-1,1 0 1,0 0 0,0 0-1,0 0 1,-1-1-1,1 0 1,0 0 0,-1 0-1,1 0 1,5-3 0,34-21-843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181 269 12683,'-6'5'295,"0"0"0,1 0 0,0 0 1,0 1-1,0-1 0,1 1 0,0 1 1,0-1-1,-3 8 0,-4 4 284,-60 105 3209,62-105-3322,1 1 0,0 0 1,2 0-1,-9 39 0,15-56-441,-1 31 621,1-33-627,0 1 1,0 0-1,0 0 0,0-1 1,0 1-1,0 0 0,1-1 0,-1 1 1,0 0-1,0-1 0,1 1 1,-1 0-1,1-1 0,-1 1 1,0-1-1,1 1 0,-1-1 1,1 1-1,0-1 0,-1 1 1,1-1-1,-1 1 0,1-1 0,0 0 1,-1 1-1,1-1 0,0 0 1,-1 1-1,1-1 0,0 0 1,-1 0-1,1 0 0,0 0 1,0 0-1,-1 0 0,1 0 1,0 0-1,-1 0 0,1 0 0,0 0 1,0 0-1,1-1 0,4-1 28,0-1 0,0 1-1,0-1 1,0-1-1,0 1 1,-1-1-1,0 0 1,1 0-1,6-8 1,2-2 20,-1-1-1,12-18 1,-3-2-19,31-66 1,-34 62-199,-26 89-301,4-41 422,0 2-18,0 1 0,0-1 1,1 1-1,1 0 0,0-1 0,1 1 1,0 0-1,2 19 0,-1-30 33,-1 0 0,1 1 0,-1-1 0,1 0 0,-1 0-1,1 0 1,-1 0 0,1 1 0,0-1 0,0 0 0,0 0-1,0 0 1,-1-1 0,1 1 0,0 0 0,1 0 0,-1 0-1,0-1 1,0 1 0,0 0 0,0-1 0,0 1 0,1-1 0,-1 0-1,0 1 1,1-1 0,-1 0 0,0 0 0,0 0 0,1 0-1,-1 0 1,0 0 0,1 0 0,-1 0 0,0 0 0,0-1-1,1 1 1,-1-1 0,0 1 0,0-1 0,2 0 0,6-3-77,1 0 0,-1-1 0,-1 0 0,10-7 0,25-19-191,-2-2-1,-1-2 1,65-75 0,-63 58 213,-1-2 0,52-93 0,-85 134 94,13-25 56,-20 35-63,0 1 0,0 0 1,0 0-1,0-1 0,-1 1 0,1 0 0,-1-1 0,1 1 1,-1-1-1,0 1 0,0 0 0,0-6 0,-1 8-15,1 0 0,0 0 0,0 0 0,0 0 0,0 0 1,0 0-1,0 0 0,-1-1 0,1 1 0,0 0 0,0 0 0,0 0 0,0 0 0,0 0 0,-1 0 0,1 0 0,0 0 0,0 0 0,0 0 0,0 0 0,-1 0 0,1 0 0,0 0 0,0 0 0,0 0 0,0 0 0,-1 0 0,1 0 0,0 0 0,0 0 1,0 0-1,0 0 0,0 0 0,-1 1 0,1-1 0,0 0 0,0 0 0,0 0 0,0 0 0,0 0 0,0 0 0,-1 0 0,1 1 0,0-1 0,0 0 0,0 0 0,0 0 0,0 0 0,0 1 0,-9 8 127,0 1 0,0 0 0,1 0 0,-13 23 0,-23 50 502,42-80-609,-80 180 1227,70-151-947,2 1 1,0 0-1,-7 61 1,16-86-257,-2 31 109,3-38-152,0 1 1,0 0-1,0-1 1,0 1-1,0 0 1,1-1-1,-1 1 1,0 0-1,1-1 1,0 1-1,-1-1 1,1 1-1,0-1 1,0 1-1,-1-1 1,1 1-1,0-1 1,2 2-1,-2-3-5,-1 0 1,1 0-1,-1 0 0,1 0 0,0 1 1,-1-1-1,1 0 0,0 0 1,-1 0-1,1 0 0,0-1 0,-1 1 1,1 0-1,-1 0 0,1 0 0,0 0 1,-1-1-1,1 1 0,-1 0 0,1-1 1,0 1-1,-1 0 0,1-1 1,-1 1-1,1-1 0,-1 1 0,0 0 1,1-1-1,-1 1 0,1-1 0,-1 0 1,0 1-1,1-1 0,-1 1 0,0-1 1,0 0-1,0 1 0,1-1 1,-1 0-1,11-29-59,-11 30 57,5-20-31,-1 0-1,-1 0 0,-1 0 1,0 0-1,-2 0 1,0 0-1,-1-1 1,-1 1-1,-1 0 0,-1 0 1,-1 1-1,-10-30 1,14 48 31,0-1 0,1 1 0,-1-1 0,0 1 0,0 0 0,0-1 0,0 1 0,0 0 0,0-1 0,0 1 0,-2-1 0,2 4-86,9 7-68,-2-3-57,0-1 0,0 0 0,1 0 0,0-1 0,0 0 0,0 0 1,1 0-1,-1-1 0,1 0 0,0-1 0,0 0 0,0 0 0,0 0 0,0-1 0,0 0 0,0-1 0,0 0 0,10-1 0,12-2-963,-1-1 1,1-2 0,46-15-1,54-27 2128,-134 53-320,-9 8 73,-14 11 369,2 2-1,1 0 1,-23 33 0,36-43-805,0 0-1,2 0 1,0 1 0,0 0 0,2 0 0,0 1-1,-7 31 1,13-46-234,1-1 0,-1 1 0,1 0 0,0-1 0,0 1-1,0-1 1,0 1 0,1 0 0,-1-1 0,0 1 0,1-1-1,1 5 1,-1-6-21,0 0 0,0 0-1,0 0 1,-1 0 0,1 0 0,0 0-1,0 0 1,1 0 0,-1 0-1,0-1 1,0 1 0,0 0 0,0-1-1,1 1 1,-1-1 0,0 1 0,1-1-1,-1 0 1,0 0 0,1 1-1,-1-1 1,0 0 0,1 0 0,-1 0-1,0-1 1,1 1 0,1 0-1,6-2 3,1 0-1,0-1 1,0 0 0,-1 0-1,1-1 1,-1-1-1,0 1 1,8-7-1,10-7 17,31-26 1,-30 20-14,-1-1 0,0-1-1,-2-1 1,23-34 0,-35 37-19,-14 16-3,-10 13 0,-5 9 16,0 1 0,1 0 0,1 1 0,0 1 0,1 0 0,1 1 0,1 0 0,-9 20 0,16-30 4,0 0 0,1 1-1,0-1 1,-3 17 0,5-24-12,1 1 0,0 0 0,-1-1 0,1 1 0,0 0 0,0-1 0,0 1 0,0 0-1,0 0 1,1-1 0,-1 1 0,0 0 0,1-1 0,-1 1 0,1-1 0,0 1 0,-1-1 0,1 1 0,0-1 0,0 1 0,0-1 0,0 1 0,0-1 0,1 0 0,-1 0 0,0 0 0,0 0 0,1 0-1,-1 0 1,1 0 0,-1 0 0,3 1 0,1-1-101,1 1-1,0-1 1,-1-1-1,1 1 1,0-1-1,-1 0 1,1 0-1,0 0 1,-1-1-1,1 0 1,0 0-1,-1 0 0,1-1 1,-1 0-1,0 0 1,1 0-1,6-5 1,-2 1-118,0 0 0,-1-1-1,0 0 1,-1 0 0,1-1 0,-1 0 0,12-17 0,4-11-448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 17268,'31'-36'2024,"-9"22"-1144,-8 12-304,-9 16 1289,-8 12-513,-12 14-368,-3 8-183,-7 6-353,2 6-80,-1-2-64,0 0-112,4-2-272,4-7-200,3-9-777,3-4-1175,0-14 1832,1-7-328,1-9-288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20764,'-3'26'1617,"0"-7"-1577,0-6-448,3-2 952,0-1-216,0-3-328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4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75 355 12899,'-74'5'3010,"124"-5"-1798,0-2 0,52-8 0,-44 3-747,1032-150 2291,-81 8-5180,-980 146 2147,76-12-701,-81 7 523,-24 8 438,1 0 0,-1-1-1,0 1 1,0 0 0,1 0 0,-1 0 0,0-1 0,0 1-1,0 0 1,1 0 0,-1-1 0,0 1 0,0 0 0,0 0 0,0-1-1,0 1 1,0 0 0,0 0 0,1-1 0,-1 1 0,0 0-1,0-1 1,0 1 0,0 0 0,0-1 0,0 1 0,0 0-1,0 0 1,-1-1 0,1 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1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10834,'-17'3'2025,"26"3"-539,27 5-824,20-1-554,0-3 0,0-2 1,82-4-1,-66-1-81,494 8 31,323 2-60,288 26 32,-895-24 56,25-9 287,112 7 577,-124 34-550,-295-44-377,14 4 1019,-12-2-512,-12 0-258,-23-2 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13003,'-17'2'2063,"26"1"-425,16 6-945,-14-3-488,0 1-1,-1 0 1,0 0 0,0 1-1,0 0 1,12 13-1,45 63 651,-47-56-692,34 36 0,-51-61-195,0-1 1,0 1 0,0-1 0,0 0 0,0 0-1,0 0 1,0-1 0,1 1 0,-1-1-1,0 1 1,1-1 0,0 0 0,-1-1 0,1 1-1,-1-1 1,1 1 0,0-1 0,-1 0 0,1 0-1,0-1 1,0 1 0,-1-1 0,1 0 0,-1 0-1,1 0 1,-1 0 0,1 0 0,3-3-1,9-5-354,0 0-1,-1-2 0,-1 1 0,21-20 0,-18 15-177,87-81-2039,-58 51 1836,4 1-170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12163,'-19'6'1972,"20"-3"-927,11-1-742,21 0-246,42 2 723,92-5 0,111-15 276,-1 25-881,-267-8-163,-4-1 34,0 0 0,0 1 0,0 0 0,0 1 0,-1-1 0,10 4 0,-15-5-35,1 0-1,-1 1 0,0-1 0,0 0 0,0 0 0,0 0 1,1 0-1,-1 0 0,0 0 0,0 0 0,0 0 0,0 0 1,0 0-1,1 0 0,-1 1 0,0-1 0,0 0 1,0 0-1,0 0 0,0 0 0,0 0 0,0 1 0,1-1 1,-1 0-1,0 0 0,0 0 0,0 0 0,0 1 1,0-1-1,0 0 0,0 0 0,0 0 0,0 0 0,0 1 1,0-1-1,0 0 0,0 0 0,0 0 0,0 0 1,0 1-1,0-1 0,0 0 0,0 0 0,0 0 0,-1 1 1,-8 4 197,-14 2-73,-40 1-120,-1-3-1,-109-5 0,149-1-10,-385-31-100,79 2-83,809 21-122,-106-4 316,-272 13-24,162 2-106,-241 1 98,-15 2 7,-7-5 10,0 1-1,0-1 1,-1 1 0,1-1-1,0 0 1,0 1 0,0-1-1,0 1 1,-1-1-1,1 0 1,0 1 0,0-1-1,-1 0 1,1 1-1,0-1 1,-1 0 0,1 0-1,0 1 1,-1-1 0,1 0-1,0 0 1,-1 0-1,1 1 1,-1-1 0,-17 8-17,-1 0 1,0-1 0,-1 0-1,-22 3 1,15-3 16,-25 4 706,-85 9 1,62-12-509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11755,'11'19'641,"0"1"0,1-2 0,2 1 0,-1-2 0,2 0 0,19 17 0,-25-25-482,0-2 1,1 1-1,1-1 0,-1-1 1,1 0-1,0 0 0,0-1 0,1-1 1,0 0-1,-1 0 0,1-1 0,1-1 1,-1 0-1,0-1 0,23 0 1,13-2 406,-1-3 0,83-17 0,-105 17-439,112-21 328,250-12-1,-373 37-457,733-40 322,-437 8-156,-209 26-110,110 8 0,-61 9 17,424 6 127,-375-28-142,368-4 208,-494 19-150,0 3 0,0 3 0,-1 4 0,-1 2 0,120 45 0,-71-6 207,132 82 0,-39-19 182,-135-80-227,51 28 270,-104-52-427,-2 1 0,45 37 0,-65-49-219,-1-1-1,1 1 1,-1 0-1,1-1 1,-1 2-1,0-1 1,0 0-1,3 6 1,-6-5-143,-4-7 109,-5-7-121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0 934 12435,'23'-34'820,"0"2"0,2 1 1,1 1-1,44-39 1,-46 49-565,1 1 0,1 1 0,0 1 0,1 1 0,1 2 0,36-14 0,16 1-10,1 4 1,141-23-1,171 4-233,12 30 48,1 22 284,-313-6-253,519 40 594,-454-29-435,-59-6 62,158-6-1,-226-5-206,1-1 0,-1-2 0,0-1 0,-1-1-1,1-2 1,-1-1 0,-1-1 0,0-1 0,33-21-1,7-15 459,-1-3-1,64-63 0,-83 69-156,-34 34-368,-1 1 0,1 0 0,1 1 0,0 0 0,0 1 0,1 1-1,0 1 1,0 0 0,23-3 0,-33 6-33,0 1 0,-1-1 0,1 0 0,-1-1 0,0 1 0,0-1 0,7-6 0,-8 6 0,0-1 1,1 2-1,0-1 0,0 1 0,0 0 1,0 0-1,0 0 0,9-2 0,115-12 38,-58 8-560,130 1 0,-208 10-485,-13 0 702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18612,'0'0'96,"-1"1"1,1-1-1,-1 0 0,1 1 1,-1-1-1,1 1 0,-1-1 1,1 0-1,0 1 0,-1-1 1,1 1-1,-1-1 0,1 1 1,0 0-1,0-1 0,-1 1 1,1-1-1,0 1 0,0-1 1,0 1-1,-1 0 1,1-1-1,0 1 0,0 0 1,0-1-1,0 1 0,0 0 1,0-1-1,1 1 0,-1 1 1,0 29 719,1-25-458,-1 11-27,1 23 133,1 1 0,11 55 0,-13-95-459,0 0 1,0 1-1,1-1 1,-1 0-1,0 0 1,1 1-1,-1-1 1,1 0-1,-1 0 1,1 0-1,0 0 1,-1 0-1,1 0 0,0 0 1,0 0-1,0 0 1,1 1-1,-1-2 0,-1 1-1,1-1 0,0 0 0,-1 0 0,1 0 1,-1 0-1,1 0 0,-1-1 0,1 1 0,0 0 1,-1 0-1,1 0 0,-1 0 0,1-1 0,-1 1 1,1 0-1,-1 0 0,1-1 0,-1 1 1,1 0-1,-1-1 0,1 1 0,-1-1 0,0 1 1,1-1-1,4-5 30,-1 0 1,0 0-1,0 0 1,3-9-1,23-52 215,20-40 135,-47 103-364,-1 0-1,1 0 0,0 0 1,0 1-1,4-5 0,-7 7-16,1 1 0,-1-1 0,0 1 0,1 0 0,-1 0 0,1-1 0,-1 1 0,1 0 0,-1 0-1,1-1 1,-1 1 0,1 0 0,-1 0 0,1 0 0,-1 0 0,1 0 0,-1 0 0,1 0 0,-1 0 0,1 0 0,0 0 0,0 0-1,0 1 1,-1-1-1,1 1 1,0-1-1,-1 1 1,1-1-1,-1 1 1,1 0-1,-1-1 1,1 1-1,-1 0 1,0-1-1,1 1 1,-1 0 0,0 0-1,0-1 1,1 1-1,-1 0 1,0 1-1,2 11 9,0-1-1,-2 1 0,0 23 1,-1-25-1,1 0 0,0 0 0,1 0 0,0 0 0,4 19 0,-5-30-7,1 1 1,-1-1-1,0 1 1,0-1-1,0 1 1,0-1-1,1 1 1,-1-1-1,0 1 1,0-1-1,1 0 1,-1 1-1,0-1 1,1 1-1,-1-1 1,1 0 0,-1 1-1,0-1 1,1 0-1,-1 0 1,1 1-1,-1-1 1,1 0-1,-1 0 1,1 0-1,-1 1 1,1-1-1,-1 0 1,1 0-1,-1 0 1,1 0 0,-1 0-1,1 0 1,-1 0-1,1 0 1,-1 0-1,1 0 1,-1 0-1,1-1 1,-1 1-1,1 0 1,-1 0-1,1 0 1,-1-1-1,0 1 1,1 0-1,-1-1 1,1 1 0,-1 0-1,0-1 1,1 1-1,-1 0 1,0-1-1,1 1 1,-1-1-1,23-26 182,-21 23-154,18-24 139,-11 14-55,0 1 1,1 1 0,17-18-1,-26 29-106,0 0-1,0 0 1,0 0 0,0 0-1,0 1 1,0-1 0,0 0-1,0 1 1,0-1 0,0 1-1,0-1 1,0 1 0,1 0-1,-1-1 1,0 1 0,0 0-1,0 0 1,1 0 0,-1 0-1,2 0 1,-2 0-4,0 1 0,0-1 0,0 1 0,0-1 0,0 1 0,-1 0 1,1-1-1,0 1 0,0 0 0,-1 0 0,1-1 0,0 1 0,-1 0 0,1 0 0,-1 0 0,1 0 0,-1 0 0,1 1 0,2 6 11,-1 0 0,0 0 0,-1 1 0,1 12-1,-2-19-10,3 53-1071,-7 62 0,16-163 152,-2 11 324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 14531,'0'-1'142,"0"0"0,0 0-1,0 0 1,0 0 0,0 0 0,0 0-1,0 0 1,0 0 0,0 0 0,-1-1-1,1 1 1,0 0 0,-1 0 0,1 0 0,-1 1-1,1-1 1,-1 0 0,1 0 0,-1 0-1,0 0 1,1 0 0,-3-1 0,2 1 51,-1 0 0,0 0 0,0 0 0,0 0 1,0 1-1,0-1 0,0 0 0,0 1 1,0-1-1,0 1 0,-2 0 0,-3-1 207,1 1 0,-1 1 0,1-1 0,-1 1-1,1 0 1,-1 1 0,-5 2 0,3-1-213,1 2 0,0-1-1,0 1 1,1 1 0,-1-1 0,1 1 0,0 1-1,1-1 1,-1 1 0,2 0 0,-1 1 0,1-1 0,0 1-1,-5 10 1,5-10-169,1 1-1,1 0 1,-1 0-1,1 0 1,1 0-1,0 0 1,0 0-1,0 1 1,1-1-1,1 0 1,0 1-1,0-1 1,3 19-1,-2-26-11,-1 0 0,0-1 0,1 1 0,-1 0 0,1-1 0,-1 1 0,1-1 0,0 1 0,-1-1 0,1 1-1,0-1 1,0 0 0,0 1 0,0-1 0,1 0 0,-1 0 0,0 1 0,0-1 0,1 0 0,-1 0 0,0-1 0,1 1-1,2 1 1,-2-2 12,0 0 0,0 0 0,0 0 0,0 0-1,1 0 1,-1 0 0,0-1 0,0 1 0,0-1-1,0 1 1,0-1 0,0 0 0,0 0 0,0 0-1,3-2 1,4-3 84,-1-1 0,0 1 0,0-2 1,0 1-1,-1-1 0,8-11 0,-5 4 97,0 0-1,-1-1 1,7-18 0,-13 28-135,-1 0 0,1-1 0,-1 0 0,-1 1 0,1-1 0,-1 0 0,-1 0 0,1 0 0,-1 0 0,0 0 0,-1-7 0,1 12-56,-1 1 0,1-1-1,-1 1 1,1-1 0,-1 0 0,1 1 0,-1-1 0,0 1 0,1-1 0,-1 1-1,0 0 1,0-1 0,0 1 0,0 0 0,-2-2 0,2 3-36,0-1 0,0 1 0,0-1 0,0 1-1,1 0 1,-1-1 0,0 1 0,0 0 0,0 0 0,0-1 0,0 1 0,0 0 0,0 0 0,0 0 0,0 0 0,0 1 0,0-1 0,0 0 0,-1 1-1,-1 0-133,1 0-1,0 0 0,-1 0 0,1 1 0,0-1 1,0 1-1,0-1 0,0 1 0,0 0 0,0 0 1,0 0-1,1 0 0,-1 0 0,1 0 0,0 1 0,-1-1 1,0 3-1,-7 33-1216,10-23 508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192 300 13755,'-18'-2'1955,"7"0"-789,0 0 0,0 1 1,1 0-1,-18 2 0,24-1-1065,0 1 0,1 0-1,-1 0 1,1 0-1,-1 0 1,1 1-1,-1-1 1,1 1 0,0 0-1,0 0 1,0 0-1,0 1 1,0-1-1,0 0 1,1 1 0,-1 0-1,-3 5 1,1 0-38,-1 1 1,1 0-1,1 0 1,0 0-1,0 0 1,1 1-1,-4 16 1,6-22-61,0 0 1,1-1 0,-1 1 0,1 0-1,0 0 1,0-1 0,0 1 0,1 0-1,-1-1 1,1 1 0,0 0-1,0-1 1,0 1 0,0-1 0,1 1-1,-1-1 1,1 1 0,0-1 0,0 0-1,0 0 1,0 0 0,1 0-1,4 4 1,-5-6-4,0 0 0,1 0 0,-1 0 0,0 0 0,1 0 0,-1 0 0,0 0-1,1-1 1,-1 1 0,1-1 0,0 0 0,-1 0 0,1 0 0,-1 0 0,1 0 0,-1-1 0,1 1 0,-1-1 0,1 1-1,-1-1 1,0 0 0,1 0 0,-1 0 0,0 0 0,0-1 0,1 1 0,1-2 0,5-4 26,0 1 1,-1-2 0,0 1-1,14-17 1,-2-2 247,-2-2 0,0 0 0,-2-1 0,-1-1 1,-2 0-1,-1-1 0,-1 0 0,-2-1 0,0 0 1,-3 0-1,4-50 0,-9 74-135,0 6-105,-1 1-1,0-1 0,1 0 1,-1 1-1,0-1 0,0 1 1,0-1-1,0 0 1,0 1-1,-1-1 0,1 1 1,0-1-1,-1 0 0,1 1 1,-1-1-1,0 1 1,-1-3-1,2 4-26,0 0 0,0 0 0,-1 0 0,1 0 0,0 0 0,0-1 0,-1 1 0,1 0 0,0 0 0,0 0 0,-1 0 0,1 0 0,0 0 0,0 0 0,-1 0 0,1 0 0,0 0 0,0 1 0,-1-1 0,1 0 0,0 0 0,0 0 0,-1 0 1,1 0-1,0 0 0,0 0 0,-1 1 0,1-1 0,0 0 0,0 0 0,0 0 0,0 1 0,-1-1 0,1 0 0,0 0 0,0 0 0,0 1 0,0-1 0,0 0 0,0 0 0,-1 1 0,1-1 0,-5 13 85,4-12-74,-8 35 41,1 0-1,1 0 0,2 0 1,2 1-1,1 37 1,1-56-144,1 3-252,3 38 0,-3-55 171,0 0 0,1 0 0,0-1-1,-1 1 1,1 0 0,1-1 0,-1 1 0,1-1-1,-1 1 1,1-1 0,0 0 0,0 0 0,0 0-1,1 0 1,-1 0 0,1 0 0,3 2 0,-5-4 95,1 0-1,-1 0 1,1-1 0,-1 1 0,1-1 0,-1 1 0,1-1 0,0 0-1,-1 0 1,1 1 0,-1-1 0,1 0 0,0-1 0,-1 1-1,1 0 1,-1 0 0,1-1 0,0 1 0,2-2 0,13-10-856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16836,'1'16'902,"-1"-10"-551,1 0 0,-1 1 0,1-1 1,0 0-1,1 0 0,4 12 1,-6-16-305,1-1 1,0 0-1,0 1 1,0-1-1,0 0 1,0 0-1,1 0 1,-1 0-1,0 0 1,0 0-1,1 0 1,-1-1-1,0 1 0,1 0 1,-1-1-1,1 1 1,-1-1-1,1 1 1,-1-1-1,1 0 1,0 0-1,-1 0 1,1 1-1,-1-2 1,1 1-1,-1 0 1,1 0-1,-1 0 1,1-1-1,-1 1 1,1-1-1,-1 1 1,3-2-1,2-1 33,-1 1 0,1-1 0,-1 0 0,0-1 0,0 1 0,0-1 0,0 0 0,-1-1 0,0 1 0,0-1-1,5-7 1,-3 4 114,0 0-1,-1-1 0,0 1 1,-1-1-1,0 0 0,4-14 1,-7 22-148,-1-1 0,1 1 0,-1 0 0,0-1 1,1 1-1,-1 0 0,0-1 0,0 1 0,0-1 0,0 1 1,0 0-1,0-1 0,0 1 0,-1 0 0,1-1 0,0 1 0,-2-3 1,2 4-17,-1 0 0,1 0 1,-1 0-1,1 0 0,-1-1 1,1 1-1,-1 0 0,1 0 1,-1 0-1,0 0 0,1 0 1,-1 0-1,1 0 1,-1 1-1,1-1 0,-1 0 1,1 0-1,-1 0 0,1 0 1,-1 1-1,1-1 0,-1 0 1,1 1-1,-1-1 0,1 0 1,-1 1-1,0 0 0,-4 3 83,-1 1-1,1 0 1,0 0-1,0 0 1,-5 8-1,3-1-93,0-1 1,0 1-1,1 1 1,0-1-1,1 1 1,1 0-1,0 0 1,1 0-1,0 1 0,1-1 1,0 19-1,1-30-18,1 0 1,0 0-1,0 1 0,1-1 0,-1 0 0,0 0 0,1 0 0,-1 0 0,1 0 0,0 0 0,-1 0 1,1 0-1,0 0 0,0-1 0,0 1 0,0 0 0,1 0 0,-1-1 0,1 1 0,-1-1 0,1 1 1,-1-1-1,1 0 0,-1 1 0,1-1 0,0 0 0,0 0 0,0 0 0,0 0 0,0-1 0,0 1 1,0-1-1,0 1 0,0-1 0,0 1 0,0-1 0,3 0 0,1-1 0,1 1 0,0-2 1,0 1-1,-1-1 0,1 0 0,-1 0 0,1-1 1,-1 1-1,0-2 0,8-4 0,12-11 20,0 0 1,-2-2-1,-1-1 0,0 0 1,-2-2-1,-1 0 0,19-31 0,-12 14 17,-2-2 1,-2-1-1,32-86 0,-50 116-20,0 1 0,-1-1 0,0-1 0,-2 1 0,1 0 0,0-26 0,-3 38-12,0 0 0,0 1 0,0-1 0,-1 1 0,1-1 0,0 0 0,-1 1 0,1-1 0,-1 1 0,1-1 0,-1 1 0,0 0 0,-1-3 0,1 3-4,0 1 0,1-1 0,-1 1 1,0 0-1,0-1 0,1 1 1,-1 0-1,0-1 0,1 1 0,-1 0 1,0 0-1,0 0 0,0 0 0,1 0 1,-1 0-1,0 0 0,0 0 1,0 0-1,1 0 0,-1 0 0,0 0 1,0 1-1,1-1 0,-1 0 1,0 1-1,1-1 0,-1 0 0,0 1 1,1-1-1,-1 1 0,-1 0 1,-4 4 11,0 0 0,0 0 0,1 0 0,-1 1 0,1 0 0,0 0 0,1 0 0,-5 9 0,-30 59 132,36-67-134,-15 34 87,1 2 0,-14 52 1,26-74-38,0 1-1,2 0 1,0 0 0,1 1 0,2-1 0,2 34-1,-1-50-57,-1 0-1,2 1 0,-1-1 0,1 0 1,0 0-1,0 0 0,0-1 1,1 1-1,0 0 0,0-1 0,1 0 1,-1 0-1,1 0 0,0 0 0,1 0 1,-1-1-1,1 0 0,8 6 1,-6-6-255,0 0 0,0-1 0,1 0 0,-1-1 0,1 0 0,-1 0 0,1 0 0,0-1 0,-1 0 0,1-1 0,0 1 0,0-1 0,0-1 0,12-2 0,3-1-305,-1-2-1,32-12 1,-9-1-511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14867,'1'4'2982,"-3"13"-2102,2-17-856,-15 95 3494,-11 70-584,-29 220-2135,49-328-2247,1-63 657,-3-39 198,3 13 122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3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26 328 16484,'-16'5'2133,"7"-3"1718,20-13-1870,29-25-1531,-1-3 0,-1-1 0,35-50 0,-42 51-248,-20 25-148,22-26 85,-30 37-129,0 1-1,0-1 1,1 0 0,-1 1 0,1-1 0,-1 1-1,1 0 1,0 0 0,6-1 0,-7 2-7,-1 1 0,1 1 0,0-1 1,-1 0-1,1 1 0,0-1 1,-1 1-1,1 0 0,-1 0 0,1 0 1,-1 0-1,1 0 0,-1 1 0,0-1 1,1 1-1,-1-1 0,0 1 0,0 0 1,0 0-1,0 0 0,-1 0 0,4 4 1,5 7 12,-1 0 0,11 20-1,-4 1-313,-1 1 0,-1 0 0,11 53 0,-13-46 133,1-4-97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32 18404,'1'-1'93,"-1"0"0,0 0 0,0 0-1,1 0 1,-1 0 0,0 0 0,0 0 0,0 0 0,0 0 0,-1-1 0,1 1-1,0 0 1,0 0 0,0 0 0,-1 0 0,1 0 0,-1 1 0,1-1 0,-1 0 0,1 0-1,-1 0 1,1 0 0,-1 0 0,0 1 0,1-1 0,-1 0 0,0 0 0,0 1-1,0-1 1,0 1 0,1-1 0,-1 1 0,0-1 0,0 1 0,0-1 0,0 1-1,0 0 1,0 0 0,0-1 0,0 1 0,0 0 0,0 0 0,0 0 0,0 0 0,-1 0-1,0 1 1,-2-1 134,-1 1-1,1 0 1,-1 1-1,1-1 0,-1 1 1,1 0-1,0 0 1,0 0-1,-7 6 0,0 1-81,2 0 0,-1 1 0,1 0-1,0 0 1,1 1 0,1 0 0,0 1-1,0 0 1,1 0 0,0 0 0,-6 22-1,7-17-141,1-1-1,0 1 0,2 0 1,0 0-1,0 1 0,2-1 0,0 0 1,5 32-1,-4-44-47,0 1 0,0-1 1,1 0-1,0-1 0,-1 1 0,2 0 0,-1 0 0,0-1 1,1 1-1,0-1 0,0 0 0,4 4 0,-4-5-51,0-1-1,-1 0 1,1 0-1,0 0 1,0 0-1,0 0 0,0-1 1,1 0-1,-1 1 1,0-1-1,1 0 1,-1-1-1,0 1 1,1 0-1,-1-1 0,1 0 1,-1 0-1,1 0 1,3-1-1,10-2-443,-1 0 0,1-2-1,-1 0 1,0-1 0,-1 0-1,1-2 1,25-16 0,0-1-315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10794,'12'5'1257,"-11"8"-625,-1 7-216,-11 13 872,-4 9-360,-12 17-208,-10 4-63,-15 11-113,-5 4-80,-9 5-128,-4 0-80,-2-4-344,3-9-216,10-17 312,14-10-88,13-26-112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45 160 16748,'-1'0'124,"0"1"0,0-1 1,0 0-1,0 1 1,0-1-1,0 1 1,0-1-1,0 1 0,0-1 1,0 1-1,0-1 1,0 1-1,0 0 1,1 0-1,-1-1 0,0 1 1,0 0-1,1 0 1,-1 0-1,1 0 1,-1 0-1,1 0 0,-1 0 1,1 0-1,-1 1 1,-8 31 710,8-27-324,-4 22-177,1 1 0,1-1 0,1 1 0,2 0 0,1-1 1,6 39-1,-7-66-325,0 1 1,0 0-1,1-1 1,-1 1 0,1-1-1,-1 1 1,1-1-1,-1 1 1,1-1-1,0 1 1,-1-1 0,1 0-1,0 1 1,0-1-1,2 2 1,-3-3-2,1 0 1,-1 0 0,1 0-1,-1 0 1,1 0 0,-1 0-1,1 0 1,-1 0-1,1 0 1,-1 0 0,1 0-1,-1-1 1,0 1-1,1 0 1,-1 0 0,1 0-1,-1-1 1,1 1 0,-1 0-1,0-1 1,1 1-1,-1 0 1,0-1 0,1 1-1,-1 0 1,0-1-1,1 1 1,-1-1 0,0 1-1,1-1 1,3-8 79,1 1 1,-1-1-1,3-11 0,10-30 174,-6 16 52,2 0 0,32-63 0,-43 94-296,0 0 0,0 0 0,1 0 0,-1 0 0,0 0 0,1 0 0,0 1 0,0-1 0,-1 1 0,8-4 0,-9 6-12,0-1 0,0 1-1,0 0 1,1 0 0,-1-1 0,0 1 0,0 0 0,0 0 0,1 0-1,-1 1 1,0-1 0,0 0 0,1 0 0,-1 1 0,0-1 0,0 0-1,0 1 1,0-1 0,0 1 0,0 0 0,0-1 0,0 1 0,0 0-1,0 0 1,0-1 0,0 1 0,0 0 0,0 0 0,-1 0-1,1 0 1,0 0 0,-1 0 0,1 0 0,-1 0 0,1 2 0,5 9 66,0 0 0,-1 1 1,-1-1-1,0 1 0,4 21 1,4 70 557,-9-77-402,-2-25-12,0-6-67,2-17 7,3-31-25,-3 9-28,-2 19-29,0 1 0,2-1 1,8-34-1,-10 57-71,-1 0 1,0 0-1,1 0 0,-1-1 1,1 1-1,-1 0 0,1 0 1,-1 0-1,1 0 0,0 0 1,0 0-1,-1 0 1,1 0-1,0 0 0,0 0 1,0 0-1,0 1 0,1-2 1,-1 2-5,0 0 0,0 0 1,0-1-1,0 1 1,-1 0-1,1 0 1,0 0-1,0 0 1,0 1-1,0-1 1,-1 0-1,1 0 0,0 0 1,0 1-1,0-1 1,-1 0-1,1 1 1,0-1-1,-1 1 1,2 0-1,2 2-2,0 1-1,1 0 1,-2 0-1,1 0 1,4 8 0,-4-9 91,-11-17 119,-5-28-69,3 7 19,10 49-224,-1-12 62,-1 0 1,1-1-1,0 1 0,0 0 1,0 0-1,1 0 1,-1-1-1,0 1 0,1 0 1,0 2-1,0-2 3,1 0-1,-1 0 1,0-1 0,1 1-1,-1 0 1,1-1-1,-1 1 1,1-1 0,0 0-1,-1 1 1,1-1-1,0 0 1,0 0 0,0 0-1,0-1 1,0 1-1,0 0 1,0-1 0,0 1-1,1-1 1,-1 0-1,3 1 1,6-1 5,-1 0 0,0-1 0,16-3-1,-18 3 10,-7 1-9,0-1 0,0 1 0,-1 0 1,1 0-1,0-1 0,0 1 0,0 0 0,-1-1 0,1 1 0,0-1 0,-1 1 0,1-1 1,0 1-1,-1-1 0,1 1 0,-1-1 0,1 0 0,-1 1 0,1-1 0,-1 0 0,1 0 0,-1 1 1,0-1-1,1 0 0,-1-1 0,0 1-2,0 1 1,0 0-1,1-1 0,-1 1 0,0 0 1,0-1-1,0 1 0,-1 0 1,1-1-1,0 1 0,0 0 1,0-1-1,0 1 0,0 0 1,0 0-1,0-1 0,0 1 1,-1 0-1,1-1 0,0 1 1,0 0-1,0 0 0,-1-1 1,1 1-1,0 0 0,0 0 1,-1 0-1,1-1 0,0 1 1,0 0-1,-1 0 0,1 0 0,0 0 1,-1 0-1,1 0 0,0-1 1,-1 1-1,1 0 0,0 0 1,-1 0-1,1 0 0,0 0 1,-1 0-1,1 0 0,0 0 1,0 0-1,-1 1 0,1-1 1,0 0-1,-1 0 0,1 0 1,0 0-1,-1 0 0,1 0 1,0 1-1,0-1 0,-1 0 1,-6 6 23,7-6-23,-1 1 0,1-1 1,-1 1-1,1-1 0,0 1 0,-1-1 0,1 0 0,-1 1 0,1-1 1,-1 0-1,1 0 0,-1 1 0,1-1 0,-1 0 0,1 0 0,-1 0 1,0 1-1,1-1 0,-1 0 0,0 0 0,0 0 4,1 5-565,-27-31-1612,26 24 1631,6 3 449,7 7 204,-5 0-26,-1 0 1,-1 0-1,0 1 0,0 0 0,0 0 1,3 12-1,19 62 478,-22-64-447,4 15 172,2-1-1,18 37 1,-26-88-92,-11-15-143,-2 1 0,-1 0 0,-25-49 0,4 18-230,27 57 52,5 9-46,0-2 142,1 1 0,-1-1 0,1 0 0,-1 0 0,1 0 0,-1 0 0,1 1 0,0-1 0,0 0 0,-1 0 0,1 0 0,2 1 0,-1-1-5,1 0 1,-1 0-1,0 0 0,1 0 0,-1 0 1,1-1-1,-1 1 0,1-1 0,-1 0 1,1 0-1,-1 1 0,1-2 0,-1 1 0,1 0 1,-1-1-1,1 1 0,-1-1 0,1 1 1,-1-1-1,1 0 0,-1 0 0,0 0 0,0-1 1,1 1-1,-1-1 0,3-2 0,6-5-44,0 0 1,-1 0-1,13-16 0,-18 19 57,9-9-18,18-27 0,-29 37 48,0 1 1,-1 0 0,0 0 0,0-1-1,0 1 1,0-1 0,-1 0 0,1 1 0,-1-1-1,0 0 1,-1 0 0,1-6 0,-1 10-9,0 1-1,0 0 1,0-1 0,0 1 0,0 0 0,0 0 0,0-1 0,0 1 0,1 0 0,-1-1 0,-1 1 0,1 0-1,0 0 1,0-1 0,0 1 0,0 0 0,0-1 0,0 1 0,0 0 0,0 0 0,0-1 0,0 1-1,-1 0 1,1 0 0,0-1 0,0 1 0,0 0 0,-1 0 0,1-1 0,0 1 0,0 0 0,0 0 0,-1 0-1,1 0 1,0-1 0,0 1 0,-1 0 0,1 0 0,0 0 0,-1 0 0,1 0 0,0 0 0,0 0-1,-1 0 1,1 0 0,0 0 0,-1 0 0,1 0 0,0 0 0,-1 0 0,1 0 0,0 0 0,0 0-1,-1 0 1,1 0 0,-12 15 97,7-4-76,1 1 0,0-1 0,1 1-1,1 0 1,0 0 0,0 1-1,1 12 1,1 11 33,5 41 0,-4-72-57,6 41 6,-6-43-32,-1 0 0,1 0 0,0 0 0,1 0 0,-1 0 0,0-1 0,1 1 0,-1 0 0,1-1 0,0 0 0,0 1 0,3 2 0,-4-4-10,0-1-1,0 1 1,-1-1-1,1 0 1,0 1-1,0-1 1,0 0-1,0 1 1,0-1-1,0 0 1,0 0-1,0 0 1,0 0-1,0 0 1,0 0-1,0 0 1,0 0-1,0-1 1,0 1-1,0 0 1,0 0-1,-1-1 1,1 1 0,0-1-1,0 1 1,0-1-1,0 1 1,0-1-1,-1 1 1,1-1-1,0 0 1,0 0-1,20-24 189,-12 11-236,-1 0 0,-1 0 0,7-19 0,4-16-259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18940,'-5'20'1189,"1"-7"-707,1 0 0,0 0 0,1 0 0,0 25 0,2-37-475,0-1-1,0 1 1,0-1-1,0 1 1,0-1-1,1 0 1,-1 1-1,0-1 1,0 0-1,0 1 1,0-1-1,1 1 0,-1-1 1,0 0-1,0 1 1,1-1-1,-1 0 1,0 1-1,0-1 1,1 0-1,-1 0 1,0 1-1,1-1 1,-1 0-1,1 0 0,-1 0 1,0 1-1,1-1 1,-1 0-1,1 0 1,-1 0-1,0 0 1,1 0-1,-1 0 1,1 0-1,-1 0 1,0 0-1,1 0 0,-1 0 1,1 0-1,-1 0 1,0 0-1,1 0 1,-1-1-1,1 1 1,-1 0-1,0 0 1,1 0-1,-1-1 1,0 1-1,1 0 0,-1 0 1,0-1-1,1 1 1,-1-1-1,28-19-287,-21 15 251,-4 2 47,0 1 0,0 0 1,0 1-1,0-1 0,0 0 0,0 1 0,1 0 0,-1 0 0,1 0 0,-1 0 1,1 0-1,-1 1 0,1-1 0,-1 1 0,1 0 0,0 0 0,-1 0 1,1 1-1,-1-1 0,1 1 0,-1 0 0,1 0 0,-1 0 0,0 1 1,1-1-1,-1 1 0,0 0 0,0-1 0,0 2 0,0-1 0,0 0 0,-1 0 1,1 1-1,-1-1 0,0 1 0,1 0 0,-1 0 0,0 0 0,0 0 1,-1 0-1,1 0 0,-1 1 0,0-1 0,1 0 0,0 7 0,0-1 131,0 1 1,-1 0-1,0-1 0,-1 1 0,0 0 0,-1 0 0,1-1 0,-4 14 0,3-19-121,0 0 0,-1 1 0,1-1 0,-1 0 0,0 0 0,0 0 0,0 0-1,-1 0 1,-2 3 0,3-5-55,0 0-1,1 0 1,-1-1-1,0 1 1,0-1-1,0 1 0,0-1 1,-1 0-1,1 0 1,0 0-1,0 0 1,-1 0-1,1-1 1,0 1-1,-1-1 1,1 1-1,-4-1 1,4 0 16,1 0 1,-1 0 0,0 0 0,1 0 0,-1 0 0,1-1 0,-1 1 0,1-1 0,-1 1 0,1-1 0,-1 1 0,-2-3 0,-17-20-227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14547,'-5'24'791,"1"0"0,2 1 0,0-1 0,2 1 0,0 0 0,2-1 0,7 40 0,3-12 49,2-1 1,29 71 0,-37-108-729,0 1 0,1-1 0,12 19 0,-18-32-104,-1-1-1,0 0 0,0 1 1,0-1-1,0 1 1,1-1-1,-1 0 0,0 1 1,0-1-1,1 1 1,-1-1-1,0 0 0,1 1 1,-1-1-1,0 0 1,1 0-1,-1 1 0,0-1 1,1 0-1,-1 0 1,1 0-1,-1 1 0,1-1 1,-1 0-1,0 0 1,1 0-1,-1 0 0,1 0 1,-1 0-1,1 0 1,-1 0-1,1 0 0,-1 0 1,1 0-1,-1 0 1,1 0-1,0-1 7,0 0 0,-1 0 0,1 0 0,0 0 0,-1-1 0,1 1 0,-1 0 0,1 0 0,-1 0 0,1-1 1,-1 1-1,0-2 0,5-48 200,-5 49-201,-2-207 305,4-63-332,-2 267 6,1-1 0,0 1 0,0 0 0,0 0 0,0 0-1,1 0 1,0 1 0,0-1 0,0 0 0,6-7 0,-7 10 8,0 1 1,0 0 0,0 0 0,0 0-1,1 0 1,-1 0 0,0 0 0,0 0-1,1 0 1,-1 1 0,1-1 0,-1 0-1,1 1 1,-1 0 0,1-1 0,-1 1-1,1 0 1,-1-1 0,1 1 0,-1 0-1,1 0 1,0 0 0,-1 0 0,1 1-1,-1-1 1,1 0 0,-1 1 0,1-1-1,-1 1 1,1-1 0,-1 1 0,1 0-1,-1 0 1,0 0 0,1-1 0,-1 1-1,2 2 1,-1-1 43,1 0-1,-1 0 1,0 0 0,0 0-1,0 1 1,0-1 0,0 0-1,-1 1 1,1-1 0,-1 1-1,1 0 1,-1-1 0,0 1-1,0 0 1,0 0 0,0 0 0,-1 0-1,1 0 1,-1 0 0,0 0-1,0 0 1,0 3 0,-1-1 64,0 0 0,0 1 0,0-1 0,-1 0 0,1 0 1,-1 0-1,0 0 0,-1-1 0,1 1 0,-1-1 0,0 1 1,-4 4-1,4-6-92,1 0 1,-1 0 0,0 0-1,-1 0 1,1 0-1,-1-1 1,1 1-1,-1-1 1,0 0 0,1 0-1,-1 0 1,0-1-1,0 1 1,-7 0-1,9-2-114,-1 1-1,0-1 0,0 0 1,1-1-1,-1 1 0,0 0 1,1-1-1,-1 0 0,0 1 0,1-1 1,-1 0-1,1 0 0,-1-1 1,1 1-1,0 0 0,-1-1 1,1 0-1,0 1 0,0-1 0,0 0 1,0 0-1,0 0 0,1 0 1,-3-4-1,2 4-2,1 0-1,0-1 1,-1 1-1,1-1 1,0 1-1,0-1 1,0 1-1,1-1 1,-1 0-1,0-3 1,3-9-630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16444,'-2'0'181,"0"0"1,0 1 0,0-1 0,0 0 0,0 1 0,0-1 0,0 1-1,0 0 1,0-1 0,0 1 0,0 0 0,1 0 0,-1 0-1,0 0 1,1 1 0,-1-1 0,-2 3 0,-23 28 1804,22-25-1837,1 0 0,0 0 0,0 1 0,0-1 0,1 1-1,0-1 1,1 1 0,0 0 0,0 0 0,0 1 0,1-1 0,1 0 0,-1 0-1,1 1 1,2 12 0,-2-19-141,0-1 0,0 0 0,1 0 0,-1 0 0,0 0 1,1 0-1,-1 0 0,1 0 0,-1 0 0,1 0 0,0 0 0,-1 0 0,1 0 0,0 0 0,0 0 0,-1 0 0,1 0 0,1 0 0,-1-1 10,0 1 0,-1-1 0,1 0 0,0 0 0,0 0 0,-1 0 0,1 0 0,0 0 0,0 0 0,-1 0-1,1 0 1,0 0 0,-1 0 0,1-1 0,0 1 0,0 0 0,-1 0 0,1-1 0,-1 1 0,1 0 0,0-1 0,4-3 105,-1 1 1,0-1 0,0 0 0,-1 0 0,7-8 0,12-20 436,-16 22-376,1-1 0,0 2-1,0-1 1,1 1 0,0 0-1,15-12 1,-21 20-174,-1 0 1,1 0-1,0 0 1,-1 0-1,1 0 1,0 0-1,-1 1 1,1-1-1,0 0 1,0 1-1,0 0 1,-1-1-1,1 1 1,0 0-1,0 0 1,0 0-1,0 0 1,0 0-1,0 0 1,-1 1-1,1-1 1,0 1-1,0-1 1,0 1-1,-1 0 1,1 0-1,0-1 1,-1 1-1,1 0 1,1 2-1,4 3 14,-2 0 0,1 1 0,0 0 0,-1 0 0,6 12 0,-7-12 21,1 0 1,0 0-1,8 9 1,-12-15-39,0-1 0,-1 0 0,1 1 0,0-1 0,0 0 0,-1 0 0,1 1 0,0-1 0,0 0 0,-1 0 0,1 0 0,0 0 1,0 0-1,-1 0 0,1 0 0,0-1 0,0 1 0,-1 0 0,1 0 0,0 0 0,-1-1 0,1 1 0,0 0 0,-1-1 0,1 1 0,0-1 0,-1 1 1,1-1-1,-1 1 0,1-1 0,-1 1 0,1-1 0,-1 1 0,1-1 0,-1 0 0,1 0 0,21-32 186,-16 23-135,2-1-38,-3 2 17,1 0 0,0 0 0,1 1 0,0 0-1,10-9 1,-16 16-46,1 0 0,-1 0 0,0 0 0,1 0 1,-1 0-1,1 1 0,-1-1 0,1 1 0,-1-1 0,1 1 0,0-1 0,-1 1 0,1 0 0,-1 0 0,1 0 0,0 0 0,1 0 0,-1 0-25,0 1 0,0 0 0,0 0 0,-1-1 0,1 1 0,0 0 0,-1 1 0,1-1 0,-1 0 0,1 0 0,-1 1 0,1-1 0,-1 1 0,0-1 0,0 1 0,0 0 0,2 3 0,4 8-470,10 18-1268,-16-29 1549,0-1 0,0 1 1,0 0-1,1-1 0,-1 1 1,1-1-1,-1 1 0,1-1 1,-1 0-1,1 0 0,0 0 1,3 2-1,2-4-634,1-5-132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65 247 15371,'-6'6'390,"1"0"0,-1 0 0,1 1 0,0 0 0,1 0-1,0 0 1,0 0 0,0 1 0,1 0 0,0 0 0,0 0 0,-1 8 0,1 1 131,1-1 0,0 0 1,1 1-1,1-1 0,2 20 1,2-23-72,-3-13-437,-1 0 0,0 0 0,0 1 0,1-1 0,-1 0 0,0 0 0,1 0 0,-1 0 0,0 0 0,0 0 0,1 0-1,-1 0 1,0 0 0,1 0 0,-1 0 0,0 0 0,0 0 0,1 0 0,-1 0 0,0 0 0,1 0 0,-1 0 0,0 0 0,0-1 0,1 1 0,-1 0 0,0 0 0,3-2 28,-1 0 1,-1 1-1,1-1 0,0 0 1,0 0-1,-1 0 1,1-1-1,1-2 0,7-15 112,-2 0-1,0 0 1,9-36-1,7-67 361,-23 119-495,4-24 217,0-1 1,-2 0 0,-2 1 0,-3-50-1,-3 57 42,5 21-269,0 0 0,0 1-1,0-1 1,0 0 0,0 0-1,0 1 1,-1-1 0,1 0 0,0 0-1,0 1 1,0-1 0,0 0-1,-1 0 1,1 0 0,0 1 0,0-1-1,0 0 1,-1 0 0,1 0-1,0 0 1,0 1 0,-1-1 0,1 0-1,0 0 1,0 0 0,-1 0-1,1 0 1,0 0 0,0 0 0,-1 0-1,1 0 1,0 0 0,-1 0-1,1 0 1,0 0 0,0 0 0,-1 0-1,1 0 1,0 0 0,0 0-1,-1 0 1,1 0 0,0-1 0,0 1-1,-1 0 1,1 0 0,0 0-1,0 0 1,-1-1 0,1 1 0,0 0-1,0 0 1,0 0 0,0-1-1,-1 1 1,1 0 0,0 0 0,0-1-1,0 1 1,0 0 0,0 0-1,0-1 1,0 1 0,0 0 0,0-1-1,0 1 1,-5 11 65,1 0 0,0 0 1,1 1-1,0-1 0,-1 18 0,-3 62 83,7-79-143,-1 8 18,-1-8-15,1 0-1,1 0 1,0 1 0,1-1-1,0 0 1,1 0 0,0 0-1,6 16 1,-8-26-13,1-1 0,-1 0 0,1 0 0,0 0 0,0 0 0,-1 0 0,1 0 0,0 0-1,0 0 1,0 0 0,0 0 0,0 0 0,0 0 0,0-1 0,0 1 0,1 0 0,-1-1 0,0 1 0,0-1 0,0 1 0,1-1 0,-1 0-1,0 0 1,1 1 0,-1-1 0,0 0 0,1 0 0,-1 0 0,0 0 0,0-1 0,1 1 0,-1 0 0,0 0 0,1-1 0,-1 1 0,0-1-1,0 1 1,0-1 0,2-1 0,7-3 0,-1 0-1,0-1 0,-1 0 1,9-8-1,-8 6 5,7-6 6,-14 11-13,2-1 1,-1 1-1,0 0 1,1 0-1,-1 1 1,1-1-1,0 1 1,-1 0-1,1 0 1,1 0-1,5-2 1,-9 4-2,0 0 0,0 1 0,0-1 1,0 1-1,0-1 0,0 0 0,0 1 1,0 0-1,0-1 0,-1 1 0,1-1 0,0 1 1,-1 0-1,1 0 0,0-1 0,-1 1 0,1 0 1,-1 0-1,1 0 0,-1 0 0,1 0 1,-1-1-1,1 1 0,-1 0 0,0 0 0,0 0 1,0 0-1,1 0 0,-1 2 0,5 38-8,-3-28-1,-2-7 1,2 0 0,-1 0 1,1 1-1,0-1 0,3 6 0,-5-11 10,0 0 0,1 0 0,-1-1 0,0 1 0,1 0 0,-1 0 0,1-1-1,0 1 1,-1 0 0,1-1 0,-1 1 0,1-1 0,0 1 0,-1 0 0,1-1 0,0 0 0,0 1 0,0-1 0,-1 1 0,1-1-1,0 0 1,0 0 0,0 1 0,0-1 0,0 0 0,-1 0 0,1 0 0,0 0 0,0 0 0,0 0 0,0 0 0,0 0-1,0 0 1,-1-1 0,1 1 0,0 0 0,0-1 0,0 1 0,0 0 0,-1-1 0,1 1 0,0-1 0,-1 1 0,1-1 0,1 0-1,10-10 24,0 0 1,-1-1-1,0 0 0,-1-1 0,9-13 0,-6 7 1,26-27 0,-37 44-28,0-1 1,0 1-1,1 0 0,-1 1 1,1-1-1,-1 0 0,1 1 0,0-1 1,-1 1-1,7-2 0,-8 3 1,0 0 0,1 0-1,-1 0 1,0 0 0,0 0-1,1 0 1,-1 0 0,0 0 0,1 0-1,-1 1 1,0-1 0,0 1-1,1-1 1,-1 1 0,0-1-1,0 1 1,0 0 0,0-1 0,0 1-1,0 0 1,0 0 0,0 0-1,0 0 1,0 0 0,0 0-1,0 2 1,4 5-4,0 0-1,-1 1 0,0-1 1,-1 1-1,3 10 0,8 19 50,-14-37-43,0 0 1,0-1 0,0 1-1,1 0 1,-1-1 0,0 1-1,1-1 1,-1 1 0,0-1-1,1 1 1,-1-1 0,1 1-1,-1-1 1,1 1 0,-1-1-1,1 1 1,-1-1 0,1 0-1,1 1 1,-2-1-1,1 0 1,-1 0-1,0 0 0,1 0 1,-1 0-1,1-1 1,-1 1-1,0 0 0,1 0 1,-1 0-1,0-1 1,1 1-1,-1 0 0,0 0 1,1-1-1,-1 1 0,0 0 1,0-1-1,1 1 1,-1 0-1,0-1 0,0 1 1,1-1-1,10-30-86,-10 24 7,3-5-334,0-1 0,-2 1 0,1-1 0,-2 1 0,0-1 0,0 0 0,-1 0 0,-1 1 0,0-1 0,0 0 0,-6-16 0,0 7-488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17556,'0'14'1952,"0"-2"-1160,0 1-384,3-5 1329,0-5-633,5-2-760,2-2-416,2-3-792,1-3 984,1-2-304,-3 2-96,4 0-120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20212,'0'3'238,"-1"0"69,1 1 0,0-1 0,0 1 0,0-1 0,1 0 0,-1 1 0,1-1 0,-1 1 0,1-1-1,0 0 1,1 1 0,-1-1 0,0 0 0,1 0 0,0 0 0,0 0 0,4 5 0,11 14-310,-1 2 0,-1 0 0,0 0 0,-2 2 0,-1-1 0,-1 2 0,-2-1 0,8 31 0,-8-17 240,-2 1 0,-1 1 0,-2-1 0,-3 78-1,-1-114-165,-5 40 448,5-44-498,0 0-1,0 0 1,0 0 0,0 0-1,-1-1 1,1 1-1,0 0 1,-1 0-1,1 0 1,0 0 0,-1 0-1,1 0 1,-1-1-1,1 1 1,-1 0-1,1 0 1,-1-1 0,0 1-1,1 0 1,-1-1-1,0 1 1,0-1 0,1 1-1,-1-1 1,0 1-1,0-1 1,0 1-1,0-1 1,0 0 0,0 1-1,1-1 1,-1 0-1,0 0 1,0 0-1,0 0 1,0 0 0,0 0-1,-2 0 1,1-1 6,-1-1 0,0 0 0,1 1 0,-1-1 0,1 0 0,-1 0 0,1 0 0,0-1 0,0 1-1,0 0 1,0-1 0,1 1 0,-1-1 0,-1-3 0,-19-42 120,18 36-157,-1 0 1,1-1 0,1 0 0,0 1 0,1-1-1,0 0 1,1 0 0,1-1 0,0 1-1,0 0 1,2 0 0,-1 0 0,2 0 0,0 0-1,0 1 1,1-1 0,1 1 0,0 0 0,1 0-1,7-12 1,13-14-1026,-17 25 186,0 0-1,-1 0 1,0-1-1,-1 0 1,0 0-1,5-19 1,-4-6-488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105 284 18500,'-3'-2'334,"-1"1"0,1 0 0,-1 0 0,1 1 0,-1-1 0,0 1 0,1 0 0,-1-1 0,1 2-1,-1-1 1,0 0 0,-5 2 0,6-1-207,1 0 0,0 0 0,-1 1 0,1-1 1,0 1-1,-1 0 0,1-1 0,0 1 0,0 0 0,1 0 0,-1 0 0,0 1 0,1-1 0,-1 0 0,1 1 0,0-1 0,-2 5 0,-1 5-31,0 0 0,2 0 0,-1 0 1,2 1-1,-1-1 0,2 1 0,-1-1 0,2 1 0,0-1 0,0 0 0,6 23 1,4-7-135,-11-27 36,0-1-1,0 1 0,1-1 0,-1 1 0,0-1 1,1 1-1,-1-1 0,0 1 0,1-1 0,-1 0 1,1 1-1,-1-1 0,0 1 0,1-1 0,-1 0 1,1 0-1,-1 1 0,1-1 0,-1 0 0,1 0 1,0 1-1,-1-1 0,1 0 0,-1 0 0,1 0 1,-1 0-1,1 0 0,0 0 0,-1 0 0,1 0 1,-1 0-1,1 0 0,-1 0 0,1 0 0,0 0 1,-1-1-1,1 1 0,-1 0 0,1 0 0,-1-1 1,1 1-1,-1 0 0,1-1 0,-1 1 0,0 0 1,1-1-1,-1 1 0,1-1 0,-1 1 0,1-1 1,3-4-12,0-1 0,-1 1 0,0 0 0,0-1 0,0 0 0,-1 0 1,3-8-1,11-49-11,-14 52 29,9-45 159,-2-1 0,-3 0 0,-3 0 0,-7-107 1,11 210-741,2-1 0,1 0 0,3-1 0,25 60 0,-37-101 168,13 24-1423,-14-26 1775,0-1-1,1 1 1,-1 0-1,0-1 1,1 1-1,-1-1 0,0 1 1,1 0-1,-1-1 1,1 1-1,-1-1 1,1 1-1,-1-1 1,1 0-1,-1 1 1,1-1-1,0 1 1,-1-1-1,1 0 1,-1 0-1,1 1 1,0-1-1,-1 0 0,1 0 1,0 0-1,0 0 1,-1 0-1,1 0 1,0 0-1,-1 0 1,1 0-1,0 0 1,0 0-1,8-11-1170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15699,'26'35'2105,"-17"-21"-1402,0-2 0,1 1 0,18 16 0,-27-28-621,0-1-1,0 1 1,0 0-1,0 0 0,0 0 1,0-1-1,0 1 0,1-1 1,-1 1-1,0-1 1,0 1-1,1-1 0,-1 1 1,2-1-1,-2 0-30,-1 0-1,1 0 1,-1 0-1,1 0 1,-1-1 0,1 1-1,-1 0 1,1 0-1,-1 0 1,1-1-1,-1 1 1,0 0-1,1-1 1,-1 1 0,0 0-1,1-1 1,-1 1-1,0 0 1,1-1-1,-1 1 1,0-1 0,0 1-1,1-1 1,-1 1-1,0 0 1,0-1-1,1-2 80,-1 1 0,0 0 0,1-1 0,-1 1 0,0 0 0,0-1 0,0 1 0,-1 0 0,1-1 0,-1 1 0,1 0 0,-1 0 0,0 0 0,-1-3 0,1 2 19,-1 0 0,1 0-1,-1 1 1,0-1 0,0 0 0,0 1 0,0 0-1,0 0 1,-1-1 0,1 1 0,-4-2 0,6 4-124,-1 0 1,1 0 0,-1-1 0,1 1 0,-1 0-1,1 0 1,-1 0 0,1 0 0,-1 0 0,1 0-1,-1-1 1,0 1 0,1 1 0,-1-1 0,1 0 0,-1 0-1,1 0 1,-1 0 0,1 0 0,-1 0 0,1 1-1,-1-1 1,1 0 0,-1 1 0,0 0-15,0 0-1,0 0 1,0 0 0,0 0 0,0 0 0,1 0-1,-1 1 1,0-1 0,1 0 0,-1 1-1,1-1 1,-1 0 0,1 1 0,0 1 0,-2 9-20,1 1-1,0 0 1,2 0 0,-1 0 0,1 0 0,1-1 0,0 1 0,1 0 0,1-1 0,5 16 0,-8-27 5,-1 0 1,0 0 0,0 0 0,1-1 0,-1 1-1,1 0 1,-1 0 0,1 0 0,-1-1 0,1 1-1,-1 0 1,1 0 0,-1-1 0,1 1 0,0-1-1,0 1 1,-1 0 0,1-1 0,0 1 0,0-1-1,1 1 1,-1-1 2,0 0-1,-1 0 0,1 0 0,0-1 0,0 1 1,0 0-1,-1 0 0,1-1 0,0 1 0,0 0 1,-1-1-1,1 1 0,0-1 0,-1 1 1,1-1-1,-1 1 0,1-1 0,-1 1 0,2-2 1,3-5-5,-1 0 0,1 0 0,5-14 0,-7 14 1,9-22-7,-10 23 11,0 0 1,1 0 0,-1 0 0,1 0-1,0 1 1,0-1 0,1 1 0,0 0-1,6-7 1,-10 11-1,1 1 1,-1 0-1,0-1 0,1 1 0,-1 0 1,0 0-1,1 0 0,-1 0 0,0-1 1,1 1-1,-1 0 0,0 0 0,1 0 1,-1 0-1,1 0 0,-1 0 0,0 0 1,1 0-1,-1 0 0,1 0 0,-1 0 1,0 0-1,1 0 0,-1 0 1,0 0-1,1 0 0,-1 1 0,1-1 1,-1 0-1,0 0 0,1 0 0,-1 1 1,0-1-1,1 0 0,-1 1 0,8 16-11,-7-16 13,0 1 0,-1 0-1,0 0 1,1-1-1,-1 1 1,0 0 0,0-1-1,0 1 1,0 0-1,0 0 1,-1-1-1,1 1 1,0 0 0,-1-1-1,1 1 1,-1 0-1,0-1 1,1 1-1,-1-1 1,-1 3 0,1-4-172,0 1 0,-1 0 0,1-1 1,0 1-1,0-1 0,-1 1 1,1-1-1,0 1 0,-1-1 0,1 0 1,-1 0-1,1 1 0,0-1 1,-1 0-1,1 0 0,-1-1 1,1 1-1,0 0 0,-3-1 0,2 0-494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17404,'3'-6'2285,"1"15"-1137,4 15-300,8 42 227,-3 1 1,8 134 0,2 10-24,-25-295-1060,-8-43-6,-1 7 20,6-141 0,6 251-23,0 1 0,0-1 0,5-16 0,-5 24 7,-1 0 0,1 0-1,0-1 1,-1 1 0,1 0 0,1 0 0,-1 0 0,0 0-1,0 0 1,1 1 0,-1-1 0,1 0 0,-1 0-1,1 1 1,0-1 0,0 1 0,0 0 0,-1-1 0,1 1-1,4-1 1,-5 1 6,1 1 0,-1 0 1,0 0-1,1 1 0,-1-1 0,0 0 0,1 0 0,-1 1 0,0-1 0,1 0 0,-1 1 1,0-1-1,0 1 0,1 0 0,-1-1 0,0 1 0,0 0 0,0 0 0,0 0 1,0 0-1,0 0 0,0 0 0,0 0 0,-1 0 0,1 0 0,0 0 0,-1 0 1,1 0-1,0 1 0,-1-1 0,0 0 0,1 2 0,2 5 24,0 0-1,-1 0 0,3 15 0,-2-4 86,-1 0 0,-1-1-1,0 1 1,-1 0 0,-2 0-1,1 0 1,-2-1-1,-8 32 1,10-48-117,0 0 1,0 0-1,0 0 1,0 0-1,0 0 1,0 0-1,-1 0 1,1 0-1,-1-1 1,1 1-1,-1 0 1,1-1-1,-1 1 0,0-1 1,-2 2-1,3-3-14,0 0-1,0 1 0,0-1 0,0 0 1,0 0-1,0 0 0,0 0 1,0 0-1,0 0 0,0 0 0,0 0 1,0 0-1,0-1 0,0 1 0,0 0 1,1-1-1,-1 1 0,0 0 1,0-1-1,0 1 0,0-1 0,1 1 1,-1-1-1,0 0 0,0 1 0,1-1 1,-1 0-1,0 1 0,1-1 1,-1 0-1,1 0 0,-1 0 0,1 0 1,0 1-1,-1-1 0,0-2 0,1 2 2,-1-1-1,1 1 0,-1-1 0,1 1 0,0 0 0,-1-1 0,1 1 1,0-1-1,0 1 0,0-1 0,0 1 0,0-3 0,4-6-278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17116,'-8'3'187,"0"0"0,1 0 0,0 1 1,0 0-1,0 0 0,-11 9 1,-37 35-214,45-38 134,-18 16-110,2 2 0,1 0-1,1 2 1,2 0-1,1 2 1,1 0 0,2 1-1,1 1 1,2 1 0,1 1-1,2-1 1,-10 50 0,21-80-128,-2 6-433,2-20 14,1-16 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35 116 18140,'0'1'70,"1"0"0,-1 0 0,0 0 0,0-1 1,1 1-1,-1 0 0,1 0 0,-1-1 0,1 1 0,-1 0 0,1-1 0,-1 1 1,1 0-1,0-1 0,-1 1 0,1-1 0,0 1 0,-1-1 0,1 1 0,0-1 1,0 1-1,-1-1 0,1 0 0,0 0 0,2 1 0,-2-1-1,1 0 1,-1 0-1,1 0 0,0-1 1,-1 1-1,1-1 0,-1 1 0,1-1 1,-1 1-1,1-1 0,-1 0 0,1 1 1,0-2-1,1 0 14,0-1 0,0 1 0,0 0 1,-1-1-1,1 1 0,-1-1 0,1 0 0,-1 0 0,0 0 1,0 0-1,-1 0 0,3-5 0,-4 5-4,1-1 1,-1 1-1,0 0 1,0-1-1,-1 1 1,1 0-1,-1-1 1,1 1-1,-1 0 1,0 0-1,0-1 1,-1 1-1,1 0 0,-1 0 1,1 1-1,-1-1 1,0 0-1,0 0 1,0 1-1,-1-1 1,1 1-1,0 0 1,-1 0-1,0 0 0,1 0 1,-1 0-1,0 0 1,0 1-1,0-1 1,-5-1-1,7 3-57,-1 0 0,0 1 0,1-1 1,0 0-1,-1 0 0,1 1 0,-1-1 0,1 1 0,-1-1 0,1 1 0,0 0 0,-1-1 0,1 1 0,0 0 0,0 0 0,-1 0 0,1 0 0,0 0 1,0 0-1,0 1 0,0-1 0,1 0 0,-1 0 0,0 1 0,0-1 0,1 0 0,-1 1 0,0 2 0,-2 4 25,0 0 0,1 1-1,-3 13 1,2-7-40,2-1 1,-1 1-1,2 0 0,0 0 0,1-1 0,0 1 1,1 0-1,0-1 0,2 0 0,0 1 1,5 13-1,-8-27-2,-1 1 1,1 0-1,0-1 1,0 1-1,0 0 0,0-1 1,0 1-1,0-1 1,1 0-1,-1 1 1,0-1-1,1 0 0,-1 0 1,1 0-1,-1 0 1,1 0-1,0 0 1,-1 0-1,1 0 1,0-1-1,0 1 0,3 0 1,-3-1 12,1 0-1,0 0 1,-1-1 0,1 1-1,0-1 1,-1 0 0,1 0 0,-1 0-1,1 0 1,-1 0 0,0 0 0,1-1-1,-1 1 1,2-3 0,8-6 76,-1 0 1,-1-1-1,0-1 0,11-15 1,22-42 298,-34 52-292,0 1 0,2 0 1,0 0-1,19-20 1,-30 35-99,1 1-1,-1-1 1,1 0 0,-1 1 0,1-1 0,-1 1-1,1 0 1,-1-1 0,1 1 0,0-1 0,-1 1-1,1 0 1,0 0 0,-1-1 0,1 1-1,0 0 1,-1 0 0,1 0 0,0-1 0,-1 1-1,1 0 1,0 0 0,0 0 0,-1 0 0,1 1-1,0-1 1,-1 0 0,1 0 0,0 0 0,-1 0-1,1 1 1,0-1 0,-1 0 0,1 1-1,-1-1 1,1 0 0,0 1 0,-1-1 0,1 1-1,-1-1 1,1 1 0,-1-1 0,1 1 0,-1-1-1,1 2 1,1 2 5,1 1 0,-1-1 0,0 1 0,0 0-1,1 5 1,-1-5 4,32 114 170,-34-118-176,0 0-1,1 0 0,-1 0 1,0 1-1,1-1 1,-1 0-1,1 0 0,0 0 1,-1 0-1,1 0 1,0 0-1,0 0 0,-1-1 1,1 1-1,0 0 1,2 1-1,-2-2-1,-1 0-1,1 0 1,-1 0-1,0 0 1,1 0-1,-1 0 1,1-1-1,-1 1 1,1 0-1,-1 0 1,0-1-1,1 1 1,-1 0-1,0 0 1,1-1-1,-1 1 1,0 0-1,1-1 1,-1 1-1,0 0 1,1-1-1,-1 1 1,0-1-1,0 1 1,0 0-1,1-1 1,-1 1-1,0-1 1,12-42 144,-11 38-140,-1 3-2,3-17 59,2 0-1,0 1 0,0-1 0,14-26 1,-19 44-64,0 0 1,1 0 0,-1 0-1,1 0 1,-1 0 0,1 0-1,-1 0 1,1 0 0,0 1-1,-1-1 1,1 0 0,0 0-1,0 1 1,0-1 0,0 0-1,-1 1 1,1-1 0,0 1-1,0-1 1,0 1 0,0-1-1,0 1 1,0 0 0,0 0-1,0-1 1,1 1 0,-1 0 0,0 0-1,1 0 1,0 1-5,0 0-1,-1 0 1,1 0-1,0 0 1,-1 0 0,1 0-1,-1 0 1,1 0 0,-1 1-1,0-1 1,0 0 0,1 1-1,-1 0 1,0-1 0,0 1-1,1 2 1,6 10-407,-1 0 0,-1 0-1,0 1 1,0 0 0,-2 1 0,6 27 0,-10-40-92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4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134 366 11939,'4'-8'736,"0"-1"0,-1 1 1,0-1-1,4-17 0,-7 24-487,1-1-1,-1 1 1,0 0 0,1-1-1,-1 1 1,0 0-1,0-1 1,-1 1-1,1-1 1,0 1-1,-1 0 1,0 0-1,1-1 1,-1 1 0,0 0-1,0 0 1,0 0-1,0 0 1,-1 0-1,1 0 1,0 0-1,-1 0 1,0 0-1,-2-2 1,2 3-114,0 0 0,0 1-1,0-1 1,-1 0 0,1 1 0,0-1 0,0 1-1,-1 0 1,1-1 0,0 1 0,-1 0 0,1 0 0,0 1-1,-1-1 1,1 0 0,0 1 0,0 0 0,0-1-1,-1 1 1,1 0 0,0 0 0,0 0 0,0 0-1,0 1 1,0-1 0,0 1 0,1-1 0,-1 1 0,-1 1-1,-4 3-37,1 0 0,1 1 0,-1-1 1,1 1-1,0 0 0,-7 14 0,7-9-82,1 0-1,0 0 1,1 1 0,0-1 0,1 1 0,-2 21 0,4-27-27,-1 0 0,2 0 1,-1 0-1,1 0 1,0 0-1,0 0 0,1 0 1,0-1-1,0 1 0,0 0 1,1-1-1,0 0 1,7 10-1,-9-14 4,0 0 0,0-1 0,0 1 0,1-1 0,-1 0 0,0 1-1,1-1 1,-1 0 0,1 0 0,0 0 0,-1 0 0,1 0 0,0 0 0,-1-1 0,1 1 0,0 0 0,0-1 0,0 0-1,0 1 1,-1-1 0,5 0 0,-3 0 0,-1-1-1,1 0 0,-1 1 1,1-1-1,0 0 1,-1-1-1,0 1 0,1 0 1,-1-1-1,0 1 0,1-1 1,-1 0-1,2-2 1,5-6-12,0-1-1,-1 0 1,-1 0 0,12-22 0,-4 2 117,-2 0-1,-2-1 1,0-1-1,-3 1 1,0-2-1,-2 1 1,-2-1-1,-1 0 1,-1 1-1,-6-61 1,3 89-40,0 0 0,0 0 0,0-1 0,-4-8 0,5 14-54,0 0 0,0 0 0,0 0 0,0 0 0,0 0 0,0-1 0,0 1 0,0 0 0,0 0 0,0 0 0,0 0 0,0 0 1,0-1-1,0 1 0,0 0 0,-1 0 0,1 0 0,0 0 0,0 0 0,0 0 0,0 0 0,0-1 0,0 1 0,0 0 0,0 0 0,0 0 0,-1 0 0,1 0 0,0 0 0,0 0 0,0 0 0,0 0 1,0 0-1,0 0 0,-1 0 0,1 0 0,0-1 0,0 1 0,0 0 0,0 0 0,0 0 0,-1 0 0,1 0 0,0 0 0,0 1 0,0-1 0,0 0 0,0 0 0,0 0 0,-1 0 0,1 0 0,-1 18 95,3 27-236,2-1-1,3 1 0,1-2 0,25 82 1,-31-121-37,0 1 0,0-1 1,0 0-1,0 0 0,0 0 1,5 5-1,-7-8 147,1-1 0,0 1 0,-1 0 0,1-1 0,0 0 0,-1 1 0,1-1 0,0 1 0,-1-1 0,1 0 0,0 1 1,0-1-1,0 0 0,-1 0 0,1 0 0,0 1 0,0-1 0,0 0 0,-1 0 0,1 0 0,0 0 0,0 0 0,0-1 0,0 1 0,-1 0 0,1 0 0,0-1 0,0 1 1,-1 0-1,1-1 0,0 1 0,0 0 0,-1-1 0,1 1 0,0-1 0,-1 1 0,1-1 0,-1 0 0,1 1 0,-1-1 0,1 0 0,14-16-612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12323,'17'-1'8829,"2"0"-4602,-19 1-4205,1 1-1,-1-1 1,1 0 0,-1 0 0,0 1 0,1-1-1,-1 0 1,0 0 0,1 1 0,-1-1 0,0 0-1,0 1 1,1-1 0,-1 1 0,0-1 0,0 0-1,0 1 1,1-1 0,-1 1 0,0-1 0,0 1-1,0-1 1,0 0 0,0 1 0,0-1 0,0 1-1,0-1 1,0 1 0,0-1 0,0 1 0,0-1-1,0 0 1,0 1 0,-1-1 0,1 1 0,0 0-1,-1 7 1801,22-27-1748,-10 10-129,-10 8 46,1 0 1,-1 0-1,1 0 1,-1-1-1,1 1 1,-1 0 0,0-1-1,0 1 1,0-1-1,0 1 1,0-1 0,0 1-1,0-1 1,1-2-1,4-9-20,-1-1 0,4-18-1,-8 28 35,0 0 0,0-1 0,-1 1 0,0 0 0,1 0-1,-2 0 1,1 0 0,0 0 0,-1 0 0,0 0-1,0 0 1,-2-7 0,3 10-3,-1 1-1,1-1 1,0 0-1,-1 0 1,1 1-1,0-1 1,-1 0-1,1 1 1,-1-1 0,1 0-1,-1 1 1,0-1-1,1 1 1,-1-1-1,1 1 1,-1-1-1,0 1 1,0-1 0,1 1-1,-1 0 1,0-1-1,0 1 1,1 0-1,-1 0 1,0-1-1,0 1 1,-1 0 0,1 0-3,-1 1 0,1-1 1,0 1-1,-1-1 0,1 1 1,-1 0-1,1-1 0,0 1 1,0 0-1,0 0 0,-1 0 1,1 0-1,-2 2 1,-2 3-12,1 0 1,-1 0-1,1 0 1,-6 12-1,2-1-4,1 1 0,1 0 0,-8 35-1,13-47 13,0 0 0,0 1-1,0-1 1,1 1 0,0-1 0,0 0-1,1 1 1,0-1 0,0 1 0,0-1-1,1 0 1,0 0 0,0 0-1,1 0 1,3 6 0,-5-10-1,0-1 0,0 1 0,0-1 0,0 0 0,0 0 0,0 0 0,1 0 0,-1 0 0,0 0 0,1 0 0,-1 0 0,1 0 0,-1-1 0,1 1 0,-1 0 0,1-1 0,0 1 0,-1-1 0,1 0 0,-1 0 0,1 1 0,0-1 0,-1 0 0,1-1 0,0 1 0,-1 0 0,1 0 0,0-1 0,-1 1 0,1-1 0,-1 1 0,1-1 0,-1 1 0,1-1 0,2-2 0,5-2-10,-1-1 1,0 0 0,0-1 0,11-10-1,-17 15 15,45-50-51,-31 34 49,0 0-1,20-15 0,-35 32 3,0-1 0,1 1 0,-1 0 0,1 0-1,-1 0 1,1 0 0,-1 0 0,1 1 0,0-1 0,0 0-1,-1 1 1,1-1 0,0 1 0,0 0 0,-1-1 0,1 1 0,0 0-1,0 0 1,0 0 0,0 0 0,2 1 0,0 1-4,-1-1 1,0 1-1,1 0 1,-1 0 0,0 1-1,0-1 1,0 0-1,2 4 1,12 9 16,-16-15-13,0 1-1,-1 0 1,1-1 0,0 1 0,0-1 0,0 1-1,0-1 1,0 0 0,0 1 0,0-1-1,0 0 1,0 0 0,0 0 0,0 0 0,0 0-1,0 0 1,0 0 0,0 0 0,0 0-1,0 0 1,0 0 0,0-1 0,0 1 0,0 0-1,0-1 1,0 1 0,0-1 0,0 1-1,0-1 1,0 1 0,0-1 0,-1 0 0,1 1-1,0-1 1,0 0 0,-1 0 0,2-1-1,3-5 10,-1 1 0,0-1-1,0 0 1,3-9 0,0 1 3,-1 4-11,-2 2 3,1 0 0,0 1 0,0 0-1,10-12 1,-14 19-3,0 0 0,0 0 0,0 0 0,0 0 0,0 0 0,0 0 0,0 0 0,0 1 0,0-1 0,0 0 0,0 1 0,0-1 0,0 1 0,1 0 0,-1-1 0,0 1 0,0 0 0,1-1 0,-1 1 0,0 0 0,0 0 0,1 0 0,-1 0 0,0 0 0,1 1 0,-1-1 0,0 0 0,0 0 0,1 1 0,-1-1 0,0 1 0,0-1 0,0 1 0,0 0 0,0-1 0,0 1 0,0 0 0,0 0 1,0 0-1,0 0 0,0 0 0,1 1 0,3 5 1,0 0 1,0 1 0,-1-1 0,0 1 0,-1 0 0,1 0 0,1 10-1,-1-8-10,-1 0 0,2 0-1,8 17 1,-13-27 6,0 0 1,0 0-1,1 0 0,-1 1 1,0-1-1,0 0 1,0 0-1,0 0 0,0 0 1,0 0-1,0 1 1,0-1-1,1 0 0,-1 0 1,0 0-1,0 0 1,0 0-1,0 0 1,0 0-1,1 0 0,-1 0 1,0 0-1,0 1 1,0-1-1,0 0 0,1 0 1,-1 0-1,0 0 1,0 0-1,0 0 0,0 0 1,1 0-1,-1 0 1,0 0-1,0 0 0,0-1 1,0 1-1,0 0 1,1 0-1,-1 0 0,0 0 1,5-8-65,0-14-87,8-72-1982,-1-144 0,-9 130-576,-3 163 3010,3 0 1,1-1-1,3 1 0,17 61 0,-23-113-273,15 40 194,-16-41-202,1 0 0,0 0 0,0 0 1,0 0-1,1 0 0,-1 0 0,0 0 0,1-1 0,-1 1 0,1-1 1,-1 1-1,1-1 0,0 1 0,0-1 0,0 0 0,0 0 0,3 1 0,-5-2-14,0 0-1,1 0 0,-1 0 1,0 0-1,0 0 0,1 0 0,-1 0 1,0 0-1,1 0 0,-1 0 1,0-1-1,0 1 0,1 0 1,-1 0-1,0 0 0,0 0 0,1-1 1,-1 1-1,0 0 0,0 0 1,0-1-1,1 1 0,-1 0 0,0 0 1,0-1-1,0 1 0,0 0 1,0 0-1,0-1 0,1 1 1,-1 0-1,0-1 0,0 1 0,0 0 1,0-1-1,0 1 0,0 0 1,0 0-1,0-1 0,0 1 1,0 0-1,-1-1 0,1 1 0,0 0 1,0-1-1,0 1 0,0 0 1,0 0-1,0-1 0,-1 1 0,1 0 1,0 0-1,-1-1 0,-6-18 58,-4 4 105,0 1-1,0 0 1,-2 0-1,0 1 1,0 1-1,-1 0 1,0 1-1,-1 1 1,-18-10-1,33 19-127,0 1 0,0 0 0,0-1 0,-1 1 0,1-1 0,0 1 0,0 0 0,0-1 0,0 1 0,0 0 0,0-1 0,0 1 0,0-1 0,0 1 0,0 0 0,1-1 0,-1 1 0,0-1 0,0 1 0,0 0 0,0-1 0,0 1 0,1 0 0,-1-1 0,0 1 0,0 0 0,1 0 0,-1-1 0,0 1-1,0 0 1,1-1 0,-1 1 0,0 0 0,1 0 0,-1 0 0,0-1 0,1 1 0,21-17 118,-12 9-184,11-9-204,-14 12 196,1-1 1,-1 0 0,10-11 0,1-11-59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144 315 13027,'4'-1'637,"29"-20"1677,-23 8-520,-10 12-1682,0 1 0,0-1 0,0 1 0,0-1 0,0 1 1,0-1-1,0 1 0,0-1 0,0 1 0,0-1 0,0 1 0,-1-1 0,1 1 0,0 0 0,0-1 0,-1 1 0,1-1 0,0 1 0,0 0 0,-1-1 0,1 1 0,0-1 0,-1 1 1,1 0-1,-1 0 0,1-1 0,0 1 0,-1 0 0,0-1 0,-1 1 118,0-1-1,0 0 1,-1 1 0,1-1 0,0 1 0,0 0 0,-1-1-1,1 1 1,0 0 0,0 1 0,-1-1 0,1 0-1,0 1 1,0-1 0,-4 2 0,-32 15 1081,30-12-1236,0 1-1,1 0 1,0 0 0,0 1 0,0 0 0,1 0 0,0 1 0,0 0 0,1 0 0,0 0 0,0 1 0,1-1 0,-3 11 0,3-10-117,0 1 0,1 0 0,1 0 0,0 1 0,0-1 1,1 0-1,1 1 0,-1-1 0,2 1 0,-1-1 0,5 19 0,-5-28 35,0 0 0,0-1 0,0 1 0,0-1 0,0 1 0,0 0-1,0-1 1,0 1 0,0-1 0,1 1 0,-1-1 0,0 1 0,0-1-1,1 1 1,-1-1 0,0 1 0,1-1 0,-1 1 0,0-1 0,1 1-1,-1-1 1,1 1 0,-1-1 0,1 0 0,-1 1 0,1-1 0,-1 0-1,1 0 1,-1 1 0,1-1 0,0 0 0,-1 0 0,1 0 0,-1 0 0,1 1-1,-1-1 1,1 0 0,0 0 0,0 0 0,1-1-8,-1 0 0,1-1-1,-1 1 1,1 0 0,-1 0 0,1-1 0,-1 1 0,0-1 0,0 1-1,0-1 1,0 1 0,0-1 0,1-2 0,8-18-34,0-1 0,-2 0 0,-1 0 0,6-32-1,8-100 192,-13-74 571,-7 236-693,0 0-1,1 0 1,-1 0-1,1-1 1,5 11-1,2 10 2,15 57-212,-13-38-199,2-2 0,2 1 0,28 56 0,-42-99 253,1 1 0,-1-1 0,0 1 0,1-1 0,0 0 1,-1 1-1,1-1 0,0 0 0,0 0 0,0 0 0,0 0 0,0-1 1,1 1-1,-1-1 0,1 1 0,3 1 0,-5-3 79,0 0 0,0 0 0,0 0 0,0 0-1,0 0 1,0 0 0,0 0 0,0 0 0,0-1 0,0 1-1,0 0 1,0-1 0,0 1 0,0 0 0,-1-1 0,1 1-1,0-1 1,1-1 0,0 0-31,1 0 0,-1 0 0,0-1-1,0 0 1,-1 1 0,1-1 0,2-5 0,12-32-913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14259,'3'18'1013,"-1"1"0,-1 30 0,-2-35-674,1 0 0,1 0 0,0 0 0,1-1 0,6 27 0,-8-40-331,0 0 0,0 0 0,0 0-1,0 0 1,0 1 0,0-1 0,0 0 0,0 0 0,0 0-1,0 0 1,0 0 0,0 0 0,0 1 0,0-1 0,0 0-1,0 0 1,1 0 0,-1 0 0,0 0 0,0 0 0,0 1-1,0-1 1,0 0 0,0 0 0,0 0 0,0 0 0,0 0-1,0 0 1,1 0 0,-1 0 0,0 0 0,0 0 0,0 0-1,0 0 1,0 1 0,0-1 0,1 0 0,-1 0 0,0 0-1,0 0 1,0 0 0,0 0 0,0 0 0,0 0 0,1 0-1,-1 0 1,0 0 0,0 0 0,0-1 0,0 1 0,0 0-1,0 0 1,1 0 0,-1 0 0,0 0 0,5-10 241,0-14 25,-3 2-27,-1 12-107,0 0 1,1 0-1,0 0 1,4-14-1,-6 24-138,0-1-1,1 1 0,-1-1 1,0 0-1,0 1 0,0-1 1,1 1-1,-1-1 1,0 1-1,1-1 0,-1 1 1,0-1-1,1 1 1,-1 0-1,1-1 0,-1 1 1,0 0-1,1-1 0,-1 1 1,1 0-1,-1-1 1,1 1-1,-1 0 0,1 0 1,0-1-1,-1 1 0,1 0 1,-1 0-1,1 0 1,-1 0-1,1 0 0,0 0 1,-1 0-1,1 0 1,-1 0-1,1 0 0,-1 0 1,1 0-1,0 1 0,-1-1 1,1 0-1,-1 0 1,1 1-1,-1-1 0,1 0 1,-1 0-1,1 1 0,-1-1 1,0 1-1,1-1 1,-1 0-1,1 1 0,-1-1 1,0 1-1,1-1 1,-1 1-1,25 34-157,-21-28 129,14 15-87,-18-22 112,1 0 0,-1 0 0,0 1 0,1-1 0,-1 0 0,1 0 0,-1 0 0,0 0 0,1 1 1,-1-1-1,1 0 0,-1 0 0,0 0 0,1 0 0,-1 0 0,1 0 0,-1 0 0,1 0 0,-1 0 0,0 0 1,1 0-1,0-1 0,0 1 2,-1-1 0,1 1 0,0-1 0,-1 1 1,1-1-1,-1 0 0,1 1 0,-1-1 0,1 0 0,-1 0 0,1 1 1,-1-1-1,1 0 0,-1 0 0,0-1 0,5-13 57,-1-1 0,-1 1 1,0-1-1,0-20 0,-1-68 435,-3 63-295,-6-157 1119,8 181-1089,3 23-130,6 27-55,-9-30-32,32 139 54,23 76 212,-53-208-254,-1-4-7,0-1 0,-1 1 0,2 0 0,-1-1 0,1 1 0,0-1 0,0 0 0,0 0 0,8 8 0,-11-12-13,0-1-1,0 0 0,1 0 0,-1 0 0,0 0 0,0 0 0,0 0 0,0 0 0,0 0 0,1 0 0,-1 0 0,0 0 0,0 0 0,0 0 0,1 0 0,-1 0 0,0 0 0,0 0 0,0 0 0,0 0 0,0 0 0,1 0 0,-1 0 0,0-1 0,0 1 0,0 0 0,0 0 0,0 0 0,1 0 0,-1 0 0,0 0 0,0 0 0,0-1 0,0 1 0,0 0 0,0 0 0,0 0 0,0 0 0,1-1 0,-1 1 0,0 0 0,0 0 0,0 0 0,0 0 0,0-1 0,0 1 0,0 0 0,0 0 0,0 0 0,0 0 0,0-1 0,1-10 8,-3-1 13,0 0 1,-1 0 0,0 1-1,-1-1 1,0 1 0,-1 0-1,-7-12 1,-4-6 81,-27-36 0,38 58-91,3 4-9,0 0-1,0-1 1,-1 1-1,1 0 1,-1 1-1,0-1 1,0 0-1,0 1 1,0-1-1,0 1 0,-5-3 1,8 5-5,0 0 0,0 0-1,0 0 1,0 0 0,0 0 0,0 0-1,-1 0 1,1 0 0,0 0 0,0 0 0,0 0-1,0 0 1,0 0 0,0 0 0,0 0 0,0 1-1,0-1 1,0 0 0,0 0 0,-1 0 0,1 0-1,0 0 1,0 0 0,0 0 0,0 0-1,0 0 1,0 0 0,0 0 0,0 0 0,0 0-1,0 0 1,0 0 0,0 1 0,0-1 0,0 0-1,0 0 1,0 0 0,0 0 0,0 0 0,0 0-1,0 0 1,0 0 0,0 0 0,0 0-1,0 1 1,0-1 0,0 0 0,0 0 0,0 0-1,0 0 1,0 0 0,0 0 0,0 0 0,0 0-1,0 0 1,0 0 0,0 1 0,0-1-1,0 0 1,0 0 0,5 10-52,6 11-69,-9-18-19,0 0 0,0 0 0,1 0 1,-1 0-1,1 0 0,-1 0 1,1-1-1,0 1 0,0-1 1,0 0-1,1 0 0,-1 0 0,0 0 1,1 0-1,-1-1 0,1 0 1,0 0-1,-1 0 0,1 0 1,0 0-1,0-1 0,-1 1 1,1-1-1,0 0 0,0 0 0,0-1 1,-1 1-1,1-1 0,0 0 1,0 0-1,3-1 0,9-3-661,-1 0 1,0-1-1,0 0 0,14-10 0,1-2-238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71 13883,'-10'25'1007,"0"0"187,-12 38 0,21-56-996,-1 1 0,1 0 1,0 0-1,0-1 0,1 1 0,0 0 0,0 0 1,1 0-1,3 12 0,-4-19-169,0 0 0,0 0 0,0 0 0,1 0-1,-1 0 1,0 0 0,1 0 0,-1 0 0,1 0 0,-1 0 0,1 0-1,-1 0 1,1 0 0,0-1 0,-1 1 0,1 0 0,0 0 0,0 0-1,-1-1 1,1 1 0,0-1 0,0 1 0,0-1 0,2 2 0,-2-2 6,0-1 1,0 1 0,0 0 0,0 0-1,0-1 1,0 1 0,1 0 0,-1-1-1,0 1 1,0-1 0,0 0 0,0 1 0,-1-1-1,1 0 1,0 1 0,0-1 0,0 0-1,1-1 1,3-4 150,0-1-1,-1 0 1,1 0-1,6-13 1,0-11 393,-1 0 0,-2-1 0,0 0 1,-3 0-1,3-48 0,-7 112-472,7 50 0,-6-68-169,1 1 0,1-1 0,0 0 0,1 0 0,12 24 1,-16-36-8,0 0 0,0 0 1,0 0-1,1 0 0,-1 0 1,1-1-1,-1 1 1,1 0-1,0-1 0,-1 0 1,1 1-1,0-1 0,0 0 1,2 1-1,-2-1 34,-1-1-1,0 0 0,1 1 1,-1-1-1,1 0 1,-1 0-1,0 0 0,1 0 1,-1 0-1,0-1 1,1 1-1,-1 0 1,0-1-1,1 1 0,-1-1 1,0 1-1,0-1 1,1 1-1,-1-1 0,0 0 1,0 0-1,0 0 1,0 0-1,1-1 1,13-11-396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16067,'0'-47'5319,"67"212"-1070,-35-78-3965,-8-25-170,1 4-98,42 78-1,-67-143-18,1 0 0,-1-1-1,0 1 1,0-1-1,1 1 1,-1 0 0,0-1-1,1 1 1,-1-1 0,1 1-1,-1-1 1,1 1 0,-1-1-1,1 1 1,-1-1 0,1 1-1,-1-1 1,1 0 0,1 1-1,-3-20-83,-22-91-27,8 46 90,-9-105 1,22 151 16,2-1 0,0 1 0,1-1 0,1 1 0,0 0 1,2 0-1,0 0 0,1 0 0,0 1 0,13-25 0,-14 34-2,1 0-1,0 1 1,0-1-1,1 1 1,0 1-1,0-1 0,1 1 1,9-7-1,-13 10 6,1 0 0,0 1 0,0-1 0,0 1 0,1 0 1,-1 0-1,0 1 0,1-1 0,-1 1 0,1 0 0,-1 0 0,1 1 0,0-1 0,-1 1 0,1 0 0,0 0 0,6 1 0,-9 0 22,-1-1-1,1 0 0,0 1 1,-1 0-1,1-1 0,-1 1 1,1 0-1,-1 0 1,1 0-1,-1 0 0,1 0 1,-1 0-1,0 0 1,0 0-1,0 0 0,1 1 1,-1-1-1,0 0 1,-1 1-1,3 2 0,-2-1 20,0 0 0,-1 0-1,1 0 1,0 0-1,-1 1 1,0-1-1,0 0 1,0 0 0,0 0-1,-1 6 1,-1-1 56,0 0 1,0 1-1,-1-1 0,0 0 1,-1 0-1,0-1 1,-7 12-1,5-10-81,-1 0 0,-1-1-1,-16 15 1,22-21-83,0 0-1,-1 0 1,0 0 0,1 0-1,-1 0 1,0-1-1,0 1 1,0-1 0,0 0-1,0 0 1,0 0-1,0 0 1,0-1 0,-1 1-1,1-1 1,0 0-1,0 0 1,-5 0 0,8 0 63,0 0 0,0 0 0,-1 0 0,1 0 0,0 0 0,0 0 0,0 0 0,0-1 0,-1 1 0,1 0 0,0 0 0,0 0 0,0 0 0,0 0 1,-1 0-1,1 0 0,0-1 0,0 1 0,0 0 0,0 0 0,0 0 0,0 0 0,-1 0 0,1-1 0,0 1 0,0 0 0,0 0 0,0 0 0,0-1 1,0 1-1,0 0 0,0 0 0,0 0 0,0-1 0,0 1 0,0 0 0,0 0 0,0 0 0,0-1 0,0 1 0,0 0 0,0 0 0,0 0 0,0 0 1,0-1-1,0 1 0,1 0 0,-1 0 0,0 0 0,0 0 0,0-1 0,0 1 0,0 0 0,0 0 0,1 0 0,-1 0 0,0 0 0,9-7-432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70 505 15883,'0'0'79,"-1"-1"-1,1 1 0,0 0 0,-1 0 0,1-1 0,0 1 0,-1 0 0,1 0 1,0-1-1,-1 1 0,1 0 0,0 0 0,-1 0 0,1 0 0,-1-1 1,1 1-1,0 0 0,-1 0 0,1 0 0,-1 0 0,1 0 0,0 0 0,-1 0 1,1 0-1,-1 0 0,1 0 0,0 0 0,-1 0 0,1 1 0,-1-1 1,1 0-1,0 0 0,-1 0 0,1 1 0,0-1 0,-1 0 0,1 1 0,-13 10 502,8-5-291,0 1 0,1 0 0,0 0 0,0 1-1,0-1 1,1 1 0,0-1 0,1 1 0,0 0 0,0 0-1,1 0 1,-1 14 0,1-12-231,1 1-1,0 0 1,0-1 0,1 1-1,1 0 1,0-1 0,0 1-1,1-1 1,5 11 0,-8-19-54,1 0 1,0 0-1,0-1 1,-1 1-1,1 0 1,0-1-1,0 1 1,0-1-1,1 1 0,-1-1 1,0 0-1,1 1 1,-1-1-1,1 0 1,-1 0-1,1 0 1,-1 0-1,1 0 1,0 0-1,2 0 1,-2-1 12,-1 0 0,1 0 1,-1 0-1,1 0 1,-1 0-1,1-1 1,-1 1-1,1-1 0,-1 1 1,0-1-1,1 0 1,-1 1-1,0-1 0,1 0 1,-1 0-1,0 0 1,0 0-1,0 0 0,2-2 1,2-3 82,0-1-1,0 1 1,-1-1 0,0 0 0,0 0-1,-1-1 1,5-14 0,-4 8 65,-1 0 1,0-1-1,-1 1 0,-1 0 1,0-1-1,-1 1 1,-1 0-1,0-1 0,-1 1 1,-1 0-1,-5-21 0,7 32-138,-1 1-1,1 0 1,0-1-1,-1 1 1,1 0-1,-1 0 0,1-1 1,-4-1-1,5 4-23,0 0 0,0-1-1,0 1 1,0 0 0,-1 0-1,1 0 1,0 0 0,0 0-1,0-1 1,-1 1 0,1 0-1,0 0 1,0 0 0,-1 0-1,1 0 1,0 0 0,0 0-1,0 0 1,-1 0 0,1 0 0,0 0-1,0 0 1,-1 0 0,1 0-1,0 0 1,0 0 0,-1 0-1,1 0 1,0 0 0,0 0-1,-1 1 1,1-1 0,-4 14 32,4-1-49,1 0 0,1 0 1,0 0-1,0 0 0,1 0 0,1 0 0,0-1 1,1 0-1,0 0 0,1 0 0,14 22 0,-19-33 13,0 0-1,0 0 0,0 0 0,0 1 1,0-1-1,0 0 0,0-1 0,1 1 1,-1 0-1,0 0 0,1 0 0,-1-1 1,0 1-1,1-1 0,-1 1 1,1-1-1,-1 1 0,1-1 0,-1 0 1,4 0-1,-3 0 0,0-1 0,1 1 0,-1-1 0,0 0-1,1 1 1,-1-1 0,0 0 0,0-1 0,0 1 0,0 0 0,0-1 0,2-1 0,5-6-8,0 0-1,0-1 1,-2 0 0,8-12-1,-10 15 1,8-12 6,12-19 7,-23 35-4,0 1-1,1-1 0,-1 1 0,0 0 0,1 0 0,-1 0 0,1 0 0,0 1 1,0-1-1,5-2 0,-7 4 0,1 0 1,0 0-1,-1-1 1,1 2-1,-1-1 1,1 0-1,0 0 1,-1 0-1,1 1 1,-1-1-1,1 1 1,-1-1-1,1 1 1,-1 0-1,1-1 1,-1 1-1,0 0 1,1 0-1,-1 0 1,0 0-1,0 0 1,0 0-1,0 1 1,0-1-1,0 0 1,2 3 0,3 5-9,0 1 1,9 17-1,-8-12-7,-1-4 7,15 26-3,-20-36 14,0 1-1,-1-1 0,1 0 1,0 0-1,0 0 1,0 0-1,0 0 0,0 0 1,0 0-1,0 0 1,1 0-1,-1 0 0,0 0 1,0-1-1,1 1 0,-1-1 1,0 1-1,1-1 1,-1 1-1,1-1 0,1 0 1,-2 0 0,0 0 1,0-1 0,0 0 0,0 1-1,0-1 1,0 0 0,0 1-1,0-1 1,0 0 0,0 0-1,0 0 1,-1 0 0,1 0-1,0 0 1,-1 0 0,1 0 0,0 0-1,0-2 1,9-24 22,-8 22-14,7-28 52,-7 26-57,-1-1 0,1 1 0,0-1 1,1 1-1,0 0 0,0 0 0,0 1 0,1-1 1,0 0-1,6-6 0,-9 13-6,-1-1-1,1 1 1,-1-1-1,1 1 1,0 0 0,-1-1-1,1 1 1,0 0-1,0 0 1,-1-1-1,1 1 1,0 0 0,0 0-1,-1 0 1,1 0-1,0 0 1,0 0 0,0 0-1,-1 0 1,1 0-1,0 0 1,0 1-1,-1-1 1,1 0 0,0 0-1,-1 1 1,1-1-1,0 0 1,-1 1-1,1-1 1,0 1 0,-1-1-1,2 2 1,20 24-80,-5-6-49,-16-20 125,0 0 0,-1 1-1,1-1 1,0 0-1,-1 0 1,1 0-1,0 0 1,-1 0 0,1 0-1,0 0 1,-1 0-1,1 0 1,0 0-1,-1-1 1,1 1 0,-1 0-1,1 0 1,0-1-1,-1 1 1,1 0-1,-1-1 1,1 1 0,-1 0-1,1-1 1,-1 1-1,1-1 1,-1 1-1,1-1 1,-1 1 0,1-1-1,-1 1 1,0-1-1,1 0 1,-1 0-1,13-25-211,-11 22 168,16-38-1598,-1-1 0,15-64 0,-28 87 808,0-1 0,-2 1 0,0-1 0,-1 0 0,-1 0 0,-1 0 0,-7-35 0,2 30 260,-15-45-1,15 61 858,4 19 54,3 20 312,7 25 447,19 109 2077,-22-141-2717,2 0 0,0-1 0,1 0 0,1 0 0,14 24 0,-18-37-305,0 0 0,1-1-1,8 10 1,-13-16-131,1 1 0,-1-1 0,1 1 0,-1-1-1,1 0 1,-1 0 0,1 1 0,0-1 0,0 0 0,0-1 0,0 1 0,0 0 0,0 0 0,0-1 0,0 1 0,0-1 0,0 0-1,0 0 1,0 1 0,0-1 0,3-1 0,-5 1-12,1 0-1,-1 0 1,1-1-1,-1 1 1,0 0-1,1 0 1,-1-1 0,0 1-1,1 0 1,-1-1-1,0 1 1,1 0-1,-1-1 1,0 1-1,0-1 1,1 1-1,-1 0 1,0-1-1,0 1 1,0-1 0,1 1-1,-1-1 1,0 1-1,0-1 1,0 1-1,0-1 1,0 1-1,0 0 1,0-1-1,0 1 1,0-1 0,0 1-1,-1-1 1,1 1-1,0-1 1,0 1-1,0-1 1,0 1-1,-1 0 1,1-1-1,0 1 1,0-1-1,-1 1 1,1 0 0,-1-1-1,-14-21 74,14 21-65,-21-27 578,-2 2 0,-1 1 0,-1 0 0,-31-22 0,58 43 878,7-1-878,21-5-675,-13 5 196,-12 3-81,58-26-525,-55 25 297,0 0-1,-1-1 0,0 0 1,0-1-1,0 0 1,9-10-1,-14 15 189,-1 0 0,0 0-1,0-1 1,1 1 0,-1 0 0,0-1 0,0 1-1,1 0 1,-1-1 0,0 1 0,0 0 0,0-1 0,0 1-1,0 0 1,1-1 0,-1 1 0,0 0 0,0-1-1,0 1 1,0-1 0,0 1 0,0 0 0,0-1 0,0 1-1,-1-1 1,-9-6-384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2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21941,'-6'3'1472,"4"-5"-1272,3 2-200,6-4 40,7-3-488,1 3 448,2-4-224,4-2-64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3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12963,'0'0'13,"1"1"0,-1-1 0,0 1 0,0-1 0,1 0 1,-1 1-1,0-1 0,0 1 0,1-1 0,-1 0 0,1 1 1,-1-1-1,0 0 0,1 1 0,-1-1 0,1 0 0,-1 0 0,1 0 1,-1 1-1,1-1 0,-1 0 0,1 0 0,-1 0 0,0 0 0,1 0 1,-1 0-1,1 0 0,0 0 0,-1 0 0,1 0 0,-1 0 0,0 0 1,1 0-1,-1 0 0,1 0 0,-1-1 0,1 1 0,-1 0 0,1 0 1,0-1-1,31-10 270,-24 8-257,127-54 54,-99 39-30,1 2 0,0 1 0,1 3 1,54-12-1,-17 16 369,133 2 0,-86 6-253,414-29-81,129-1 199,198 56 712,-245-3-617,144-13-320,-663-7-56,176 28 1,93 44 36,-335-67-34,90 14-19,2-6 1,218 2-1,-157-30-4,-61 1 3,47 2 10,296-9 37,-49 9 64,-81 1-98,150-22 36,-3-28-51,-250 28 40,523-22-73,-456 37 55,685-2 20,-346 14-10,-46-14 3,696-5-13,553 21 585,-723-5-607,-709 2 54,104 1-60,-1 22 86,251 16 412,46-35-233,-310-34-134,2 0 147,-325 37 1006,-179-3-1253,0 0 0,-1 0 0,1 0 0,0-1 0,0 1 0,0 0 0,0 0 0,0 0 0,0 0 0,0 0 0,0 0 0,0 0 0,0 0 0,-1 0 1,1 0-1,0 0 0,0 0 0,0 0 0,0 0 0,0 0 0,0 0 0,0 0 0,0-1 0,0 1 0,0 0 0,0 0 0,0 0 0,0 0 0,0 0 0,0 0 0,0 0 1,0 0-1,0 0 0,0-1 0,0 1 0,0 0 0,0 0 0,0 0 0,0 0 0,0 0 0,0 0 0,0 0 0,0 0 0,0 0 0,0 0 0,0-1 0,0 1 1,0 0-1,0 0 0,0 0 0,0 0 0,0 0 0,0 0 0,0 0 0,1 0 0,-1 0 0,0 0 0,0 0 0,0 0 0,0 0 0,0 0 0,0 0 0,-10-4 251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14923,'6'-1'1745,"-1"5"-1153,-3 16-264,-1 2 1360,8 5-1072,4 2-192,10-2-96,5-3-232,13-8-640,3-3 536,12-5-72,0-2-48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31:2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896 0 14003,'-34'5'109,"0"1"0,1 1 0,0 2-1,1 2 1,0 0 0,0 3 0,2 0 0,-1 2 0,2 1 0,-41 31 0,5 9-117,2 3 0,-77 96 0,114-123 107,1 0 0,2 2 1,1 1-1,2 1 1,-25 67-1,27-57 7,3 1 0,2 1 0,3 1-1,-7 69 1,14-67-95,2 0 0,3 0 0,2 0 0,3 0 0,1-1 0,3 0 0,2-1 0,2 0-1,3-1 1,1-1 0,48 85 0,-36-81-10,3-2 0,1-1-1,3-1 1,2-3-1,2-1 1,1-1 0,2-3-1,3-2 1,99 62 0,-115-82 29,1-2 1,0 0 0,1-2 0,1-2 0,0-1 0,1-2 0,0-1 0,0-2 0,1-2 0,0-1 0,-1-2 0,1-1 0,0-2 0,0-1 0,-1-2 0,0-2-1,0-1 1,0-2 0,64-27 0,-42 8-15,-1-3-1,-2-2 1,-1-2-1,-1-2 0,-3-3 1,-1-2-1,-2-2 1,72-91-1,-75 78 45,-3-1 1,-3-2-1,-2-2 1,40-97-1,-58 114 28,-3 0 0,-1-1 0,-3-1-1,-2 0 1,-2 0 0,-1-1-1,-3-73 1,-5 81-9,-3 0-1,-1 1 1,-1 0-1,-3 0 1,-1 0-1,-2 2 1,-2-1-1,-1 2 1,-2 0-1,-2 1 0,-1 1 1,-1 0-1,-48-54 1,46 64-49,0 0 1,-1 2-1,-1 0 0,-1 2 1,-1 1-1,-1 2 1,-1 0-1,0 2 0,-1 2 1,-1 0-1,0 2 0,-1 2 1,0 1-1,0 1 0,-1 2 1,-60-4-1,29 11-89,1 2-1,-1 3 1,1 3 0,-84 23-1,-250 93-1918,288-87 1597,-113 36-65,-2-2-145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1:33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13747,'1'-1'94,"0"1"0,-1-1 1,1 1-1,0 0 0,-1-1 0,1 1 1,0-1-1,-1 1 0,1 0 0,0 0 0,0-1 1,-1 1-1,1 0 0,0 0 0,0 0 1,0 0-1,-1 0 0,1 0 0,0 0 1,0 0-1,0 0 0,-1 0 0,1 1 0,0-1 1,0 0-1,-1 0 0,1 1 0,0-1 1,0 0-1,-1 1 0,1-1 0,-1 1 1,1-1-1,1 2 0,0 1 102,1 0 0,0-1 1,0 1-1,1-1 0,-1 1 0,7 2 0,0 2-21,4 2-159,0 0 0,0-1 0,1 0-1,0-1 1,0-1 0,1 0 0,0-1 0,0-1-1,0-1 1,0 0 0,26 1 0,170-2-24,-56-3 97,-80 6-35,-43-2-9,-1-2-1,62-5 1,-59-2 19,-24 3-11,1 1 1,21-1-1,-36 3-165,1 0 1,0-1-1,-1 1 0,1-1 0,0 0 1,0 1-1,0-1 0,0 0 0,-3-2 1,-13-8-148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1:3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42 11666,'-15'1'140,"0"0"0,1 2 0,-1 0 0,1 0 0,0 1 0,0 1 0,0 1 0,0 0 0,1 0 0,0 1 0,0 1 0,-17 14 0,8-5-126,1 1 1,2 1 0,-1 1-1,2 1 1,-29 43 0,32-40 37,2 2 1,0-1 0,2 2-1,1-1 1,1 2 0,2-1 0,0 1-1,2 0 1,1 0 0,0 38 0,3-27-36,3 0 1,1-1-1,1 1 1,3-1-1,1 0 1,1-1-1,18 42 1,-16-52-13,1-1 0,2-1 0,1 0 0,0 0 0,2-2 0,1 0 1,1-1-1,0 0 0,2-2 0,1-1 0,0 0 0,30 18 0,-19-16 4,0-3-1,1 0 0,1-3 1,1-1-1,0-1 0,1-2 0,0-1 1,67 7-1,-93-16-8,40 5-6,72-1 0,-109-5 4,0-1 0,0 0 0,0-1 0,-1 0 0,1-2 0,-1 1 0,0-2 0,0 0 1,0 0-1,17-11 0,-23 11-7,0 0 1,0-1 0,0-1-1,0 1 1,-1-1 0,0 0-1,-1 0 1,1-1 0,6-12-1,-5 5-21,-1 1 0,0-1 1,-1 0-1,5-31 0,-3-1-145,-3 0 0,-4-78 0,0 125 175,-3-47 22,-4-1-1,-1 1 1,-22-74-1,-7-31 356,33 129-335,-6-32 3,-2 0 0,-35-101 0,41 141-14,-1 0 0,0 1 0,-1 0-1,0 0 1,-1 1 0,-1 0 0,0 0 0,0 1 0,-2 1 0,1-1 0,-1 2 0,-1 0-1,0 0 1,-27-14 0,11 11 96,0 1-1,0 1 0,-40-9 1,52 16-113,0 1 0,0 1 0,0 1 0,0 0 0,0 1 0,0 0 0,-29 6 0,6 6-44,3 8-46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2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504 100 10978,'-18'4'262,"0"2"-1,0 0 1,1 1-1,0 1 1,0 1-1,1 0 1,0 1 0,1 1-1,-16 13 1,5 2-36,1 1 0,-41 58 0,31-38-111,13-16-38,1 0 0,2 2 0,1 0 0,1 1 0,2 1 0,2 0 0,1 1 0,2 1 0,-8 45 0,17-72-41,0 0 0,0 0 0,1 0 0,0 0 0,1 0 0,0 0 0,0 0 0,1-1 0,6 18 0,-3-15-22,1 0 0,0 0-1,0-1 1,1 0 0,1 0 0,0-1 0,9 10-1,-2-4-31,-1 0 0,-1 1-1,-1 1 1,0 0 0,-1 1-1,-1 0 1,12 33 0,-12-25-35,1-1 1,1 0-1,1-1 1,24 34 0,-25-42 46,1-1 0,0-1 0,1 0 1,0-1-1,1-1 0,1 0 0,18 12 1,-23-19 1,0-1 1,0 0-1,0-1 1,1 0 0,-1 0-1,1-1 1,24 3 0,6-3-17,42-3 0,15 2 5,56 19 45,-96-11-4,104 4 0,-51-18 7,0-5 1,176-37 0,22 6 4,-74 14 76,-168 19-30,-1 3-1,1 3 1,105 12 0,-86-7-70,0-3 1,161-20 0,173-8 45,-65 33 66,160-8 70,-351-14-189,141-11 25,-213 24-17,122 10-1,-14 15 28,156 10 63,121-43-52,-23 0-39,-253 17-14,202 0 19,-301-9-26,196-33 0,-173 8-84,-2-5 1,-1-6-1,-2-5 0,125-65 1,-205 89-39,-2-3 1,70-51 0,-88 57 90,0-2 1,-2 0-1,0-1 0,-1 0 1,-1-2-1,15-25 1,156-324-22,-162 315-8,-21 45 47,4-6-42,-2 0 1,0-1-1,-1 1 0,5-24 0,-11 37 42,1 0-1,-1-1 1,0 1-1,0-1 1,0 1-1,0 0 1,-1-1-1,0 1 1,0 0-1,-1-5 1,0 6 6,1 0-1,0 1 1,-1-1-1,0 1 1,1-1-1,-1 1 1,0 0-1,0 0 1,0 0-1,0 0 1,-1 0-1,1 0 1,-1 1-1,1-1 1,-1 1 0,-4-2-1,-1 0 13,0 0-1,-1 1 1,1 0 0,-1 1-1,0 0 1,1 0 0,-13 1-1,-65 8 124,50-4-70,-22 0-10,-1-2-1,1-3 1,-1-3-1,1-2 1,-69-16-1,45 7 107,-1 3 0,-1 4-1,-134 5 1,-34 7-243,-31 1-59,-47-5 306,286-2-110,1 1-1,0 2 1,-80 13 0,69-4-33,0-3 0,-1-2 0,-108-4 0,40-10-29,-147-5-6,-1074-65 595,1101 56-550,-345 12 1,490 15-14,-299 6-86,-3-23-266,292 6 274,-1 5-1,1 5 1,-1 5-1,-151 30 0,-392 71-475,424-74 531,53-7 186,-294 40 622,416-63-699,-127 16 373,144-15-274,0 2-1,-65 24 1,87-26-217,0 1-1,-25 18 0,8-5-13,5-10-15,-1-7-22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816 299 13323,'-28'1'227,"0"1"0,0 1 0,0 1 0,0 2 0,1 1 0,-36 13 0,23-3-242,1 1 1,2 2-1,-55 37 1,45-25 212,1 2 0,-73 72 0,102-88-137,1 0 1,1 1 0,1 1-1,1 0 1,0 1 0,2 1 0,0-1-1,2 2 1,-9 28 0,10-21-72,1 0 1,2 1 0,0 0-1,3 0 1,0 0-1,2 0 1,2 0 0,0 0-1,2 0 1,2 0-1,0-1 1,2 0-1,2 0 1,0-1 0,2 0-1,1-1 1,2 0-1,21 32 1,-14-29 7,1-1-1,1 0 1,1-2-1,1-1 1,2-1 0,1-1-1,1-2 1,0-1-1,2-1 1,46 22-1,76 29 15,198 64 0,-241-102-30,1-5 0,202 26 0,310-20 8,4-40 6,-337 1-9,199 23 9,-2 29 41,109 7 57,780-6 86,-29-104-208,-164-13-58,-775 66 83,524-9-18,35-20-129,-580 6 98,-1-16 1,396-97-1,-399 41 27,-260 59 9,122-58 1,-177 64-25,-2-2 1,-2-4-1,110-82 1,-139 90 8,0-1 0,-2-2 0,-1-2 0,-2-1-1,-2-1 1,-1-2 0,27-49 0,-48 75 27,0 0-1,-1-1 0,0 0 1,-1 0-1,-1-1 0,0 0 1,-1 0-1,0 0 0,-1 0 1,-1 0-1,-1 0 0,0 0 1,-1 0-1,0 0 0,-1 0 1,-1 0-1,-1 0 0,0 0 1,0 1-1,-2 0 0,-7-15 1,0 4 16,-2 0 0,-1 1 1,-1 1-1,0 0 0,-2 2 1,-1 0-1,0 1 1,-26-19-1,17 17 3,-1 2-1,-1 2 1,-1 0 0,0 2 0,-69-23 0,-11 6-35,-2 5 1,-197-22-1,-237 14-86,84 8 61,374 19 46,-1085-75 62,-249 12-221,-69-7 490,1086 69-312,-384-8-317,0 28-207,-210 56 232,-19 1 264,1009-67 9,-1335 38-86,-330 20 524,1664-57-459,-111 12-64,106-10 67,0 0 0,0 2-1,0 0 1,-31 14-1,9 5-11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99 7722,'1'-20'795,"-1"7"-393,0 1-1,0-1 0,-4-16 0,4 28-373,0 1 0,0-1 0,-1 0 0,1 1 1,0-1-1,0 1 0,-1-1 0,1 1 0,-1-1 0,1 1 0,0-1 0,-1 1 0,1-1 0,-1 1 0,1-1 0,-1 1 0,0 0 0,1-1 0,-1 1 1,1 0-1,-1-1 0,0 1 0,1 0 0,-1 0 0,0 0 0,1 0 0,-1 0 0,1 0 0,-1-1 0,0 1 0,1 1 0,-1-1 0,0 0 0,1 0 1,-1 0-1,0 0 0,1 0 0,-2 1 0,-30 12 457,20-8-338,-18 5 152,-2-2 0,1-2-1,0-1 1,-64 3-1,56-6 14,1 2 0,-67 14 0,89-12-257,0 0 1,0 1-1,1 0 1,0 2 0,1-1-1,0 2 1,0 0-1,1 0 1,-21 24 0,2 0 190,2 3-1,-33 50 1,30-35-84,3 2 0,2 0 0,2 2 0,3 1 0,2 1 0,-17 77 0,23-60 171,2 1 1,4 0 0,4 1 0,6 126-1,0-177-213,2 0 1,1 0-1,1-1 0,1 1 0,17 43 0,-17-55-89,1-1-1,0 1 0,0-2 0,2 1 0,-1-1 0,2-1 0,-1 1 1,2-1-1,-1-1 0,2 0 0,19 13 0,-10-10-15,0-1-1,1-2 1,0 0-1,28 8 1,99 21-112,-73-21 8,-44-10 76,1-1 1,1-2-1,-1-1 1,1-2-1,57-2 1,-70-2 13,0-1 0,0-1 1,-1-1-1,1-1 1,-1 0-1,-1-2 0,1 0 1,-1-1-1,-1-1 0,23-16 1,-10 4-8,-2-1 0,0-1 0,47-53 0,-63 61-8,0-2 1,0 0-1,-2 0 1,0-1-1,-1 0 1,-1-1-1,-1 0 1,6-24-1,-1-13 12,-2-1-1,-3 0 0,-3 0 0,-2 0 0,-6-80 0,-54-288 46,51 392-12,-1 1 0,-2-1 1,-2 1-1,-20-46 0,25 68-19,-1-1-1,0 1 1,0 0-1,-1 1 1,0 0-1,-14-13 1,16 18-11,-1-1 1,0 1 0,0 1 0,0-1 0,-1 1 0,1 0 0,-1 1 0,0 0-1,0 0 1,-16-3 0,-18 1 40,0 2 0,-71 4 0,57 0-24,52-1-22,-171 9 80,152-6-195,1 1-1,-1 1 1,1 1-1,0 1 0,-35 16 1,-40 32-168,39-25 99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94 9890,'0'-4'175,"-1"0"0,0 0 0,0-1-1,0 1 1,0 0 0,-1 1 0,1-1 0,-1 0 0,0 0-1,0 1 1,-1-1 0,1 1 0,-1-1 0,-4-4 0,2 5 23,1-1 0,-1 1 0,0 0 0,0 0 0,0 1 0,0 0 0,-1-1 0,1 2 0,0-1 0,-9-1 0,8 2-152,0 0-1,0 1 1,-1 0 0,1 0-1,0 0 1,0 1-1,0 0 1,0 0 0,0 0-1,0 1 1,0 0 0,0 0-1,1 1 1,-1-1-1,1 1 1,-1 0 0,1 1-1,0-1 1,0 1 0,1 0-1,-1 1 1,1-1-1,-6 8 1,-3 5 89,0 2-1,1 0 0,1 0 1,0 1-1,-9 26 1,0 8-112,2 2 0,2 0 0,3 0 0,-7 66 1,12-44 31,4 0 0,9 123 0,-1-149 46,18 78-1,-18-110-84,2-1 1,0 1-1,2-1 0,0 0 0,1-1 1,21 34-1,-24-44-17,0-1 1,1 0-1,0 0 0,0 0 0,0-1 1,1 0-1,0-1 0,0 0 1,0 0-1,1 0 0,-1-1 0,1 0 1,0-1-1,1 0 0,-1 0 1,0-1-1,1-1 0,-1 1 0,1-1 1,0-1-1,16-1 0,-8 0 0,-1-2-1,1 0 1,-1-1-1,1-1 0,-1 0 1,0-2-1,-1 0 0,0 0 1,0-2-1,29-19 1,-23 10 14,0 0 1,-2-1 0,0-1-1,-1-1 1,-1-1 0,17-27-1,-14 16 42,-2 0-1,-2-2 0,26-72 0,-25 45 8,-2 0 1,-4 0-1,-2-1 1,-3-1-1,-1-82 0,-6 112 6,-2-1 0,-6-42 0,6 66-42,0 1 0,-1-1 0,0 1 1,-1-1-1,0 1 0,-1 0 1,0 1-1,0-1 0,-1 1 1,0 0-1,-10-11 0,15 18-37,-1 1-1,1-1 1,-1 0-1,0 1 1,0-1 0,0 1-1,0-1 1,0 1-1,0 0 1,0 0-1,0 0 1,0 0-1,0 0 1,-1 0 0,1 1-1,0-1 1,-1 1-1,1 0 1,0 0-1,-1-1 1,1 1 0,0 1-1,-1-1 1,1 0-1,-1 1 1,1-1-1,-3 2 1,1 0-21,1 0 0,-1 0-1,1 1 1,0-1 0,0 1 0,-1 0 0,2 0 0,-1 0-1,0 0 1,1 0 0,-1 1 0,1-1 0,0 1 0,-2 6-1,-8 18-177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 13019,'-6'-1'108,"-1"0"1,1 0 0,-1 0-1,1 1 1,-1 0-1,0 1 1,1-1 0,-1 1-1,1 0 1,-1 1 0,1 0-1,-12 4 1,10-2-33,-1 1 0,1 0 0,0 0 0,1 1 0,-1 0 0,1 0 0,0 1 1,-6 8-1,-4 6 3,2 2 1,0 0 0,2 0 0,0 1-1,-13 37 1,-11 41 91,5 0-1,4 2 1,5 2 0,5 0 0,-10 212-1,27-261-39,9 93-1,-6-135-103,0 1-1,1-1 1,1 0 0,0-1 0,1 1-1,1-1 1,0 0 0,1 0 0,1-1-1,0 0 1,12 16 0,-15-24-18,-1 0 1,1-1 0,0 0 0,0 0 0,0 0-1,1-1 1,-1 1 0,1-1 0,0 0-1,0-1 1,0 0 0,0 0 0,0 0-1,10 1 1,-8-2-4,1 0-1,-1-1 1,1-1-1,-1 1 1,0-1 0,1-1-1,-1 1 1,0-2-1,0 1 1,0-1-1,9-4 1,3-4-3,-1 0-1,0-1 1,-1-1-1,-1-1 1,0-1-1,0 0 1,-2-1-1,26-33 1,-8 3 7,-3-2 0,35-70 0,-34 54 17,-3-1 0,38-136 0,-55 158-8,-2-2-1,-2 1 1,-3-1-1,-1 1 1,-5-85-1,0 112-31,0 1-1,-1 0 1,0 0-1,-2 0 1,0 1-1,0-1 1,-11-19-1,13 30-1,-1-1 1,1 0-1,-1 1 0,0 0 1,-1 0-1,1 0 0,-1 1 1,0-1-1,0 1 1,0 0-1,-1 1 0,1-1 1,-1 1-1,0 0 0,0 1 1,0-1-1,0 1 0,0 0 1,-1 1-1,-11-2 0,6 2 137,-1 2-1,0-1 0,0 2 0,1-1 0,-1 2 0,0 0 1,1 0-1,0 1 0,0 1 0,0 0 0,1 1 0,-1 0 1,-10 8-1,-29 22 112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 13219,'0'0'53,"-1"-1"0,1 1 0,0-1 1,-1 1-1,1-1 0,-1 1 0,1 0 0,-1-1 1,1 1-1,-1 0 0,1-1 0,-1 1 1,1 0-1,-1-1 0,0 1 0,1 0 0,-1 0 1,1 0-1,-1 0 0,0 0 0,1 0 0,-1 0 1,0 0-1,1 0 0,-1 0 0,1 0 0,-1 0 1,0 0-1,1 0 0,-1 0 0,1 1 0,-1-1 1,0 0-1,1 0 0,-2 1 0,-24 11 955,24-11-831,-6 4 36,1 0 0,0 0-1,0 1 1,0 0-1,0 0 1,1 0-1,0 1 1,0 0-1,1 1 1,0-1-1,0 1 1,1 0-1,0 0 1,0 0-1,1 0 1,0 1-1,-3 17 1,0 5-118,1 1 0,2-1 0,2 57 1,5 12 35,5 0 0,4 0 0,4-1 1,33 103-1,-40-169-131,1-1-1,2 0 1,1 0 0,1-2 0,2 0-1,31 43 1,-38-61-6,0 0-1,1-1 1,0 0-1,1-1 1,0 0-1,0-1 1,18 10-1,-21-14-2,1-1 0,0 0 0,1 0 0,-1-1-1,1 0 1,0 0 0,-1-2 0,1 1-1,0-1 1,0-1 0,14 0 0,-17-2 13,0 1 0,-1-1 0,1 0 1,0 0-1,-1-1 0,1 0 0,-1 0 0,0-1 1,0 0-1,0 0 0,0-1 0,-1 0 0,0 0 1,0 0-1,0-1 0,-1 0 0,0 0 0,0-1 0,0 1 1,3-8-1,6-11 64,-1-1 0,-1 0 1,-1-1-1,9-35 0,1-19 77,-3-1 0,-4 0 1,-4-1-1,1-129 0,-11 181-139,-2-1 1,0 0-1,-3 1 0,0 0 1,-2 0-1,-1 0 1,-13-31-1,16 49-42,-1 1-1,0-1 1,-1 2 0,-1-1-1,1 1 1,-2 0-1,1 0 1,-2 1 0,1 0-1,-1 1 1,-1 0-1,0 0 1,0 1 0,0 1-1,-1 0 1,0 0-1,-1 1 1,-21-7 0,20 10-66,0 0 1,-1 1-1,1 0 1,-1 1-1,1 1 1,-1 0-1,1 1 1,-1 1-1,-21 4 1,-13 7-173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26 14387,'-2'-2'146,"-4"-2"231,0 1-1,0-1 1,-1 1 0,1 0 0,-10-2-1,14 5-310,-1-1-1,1 1 0,0 0 0,-1 0 1,1 0-1,-1 0 0,1 0 0,0 1 1,-1-1-1,1 1 0,0-1 0,-1 1 1,1 0-1,0 0 0,0 0 1,0 0-1,0 0 0,0 0 0,0 1 1,-3 2-1,-1 2 48,0 0 0,0 1-1,1 0 1,-1 0 0,2 0 0,-1 0 0,-4 11 0,-23 62 303,27-66-357,-12 35 5,1 0 1,3 1 0,2 1 0,2 0 0,3 0 0,0 85 0,7-108-42,2-1-1,1 1 1,1-1 0,1 1 0,18 47 0,-15-54 2,1-1-1,0 0 1,2 0-1,0-1 1,1-1 0,1 0-1,32 31 1,-34-37-16,1-1-1,0-1 1,1 0 0,0 0 0,0-2 0,1 0 0,0 0 0,23 7-1,-29-12-9,1-1-1,0 0 0,0 0 0,0-1 1,0 0-1,0-1 0,0 0 1,0-1-1,0 0 0,0 0 0,0-1 1,-1 0-1,1-1 0,0 0 0,12-6 1,-5 0-3,-1 0 1,0-1-1,0 0 1,-1-2-1,-1 0 1,0 0-1,14-17 1,-10 8 2,-1 0-1,-2-2 1,0 0-1,15-32 1,-6 0 29,-2-2 1,-3 0-1,20-102 0,-30 118 20,-2-1 0,-1 0 0,-2 0 0,-3-1 0,-5-66 0,4 103-94,-1-1 0,-1 1 0,1-1 0,-1 1 0,0 0 0,-1-1 0,0 1 0,0 0 0,0 1 0,0-1 0,-1 1 0,0-1 0,0 1 0,0 0 0,-1 0 0,0 1 0,0 0 0,0-1 0,-1 2 0,1-1 0,-1 1 0,0-1 0,0 1 0,0 1 0,0-1 0,0 1 0,-7-1 0,-9-2-160,-33-3 0,34 5 69,-35-5-234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 15443,'5'-1'1201,"-8"9"-905,-3 8-152,-4 13 432,-1 4-168,-1 7-240,-2 2-16,1 1-88,1 0 0,4-8-192,1-2-176,1-11-304,0-8-497,5-12 889,-9-2-200,1-19-128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23 13027,'-12'5'143,"-1"-1"0,1 2 0,0 0 1,1 0-1,-1 1 0,1 0 0,0 1 1,1 0-1,0 1 0,0 0 0,1 1 1,0 0-1,1 0 0,0 1 0,1 0 0,0 0 1,0 0-1,1 1 0,1 1 0,0-1 1,1 0-1,0 1 0,1 0 0,0 0 1,1 0-1,1 0 0,0 1 0,0-1 0,3 16 1,2-5-89,1-1 0,1 0 0,1-1 1,1 1-1,16 30 0,63 99 120,-47-90-87,64 75-1,-79-108-76,1-2 0,1 0-1,1-2 1,46 31 0,-63-49-16,1 0 1,0-1 0,0 0-1,0 0 1,1-2 0,0 1 0,21 3-1,-26-7 14,0 0-1,0 0 0,1-1 1,-1 0-1,0-1 0,0 0 1,0 0-1,0-1 0,0 0 1,0 0-1,0-1 0,-1 0 1,14-6-1,-8 0 48,1-1 0,-1 0 0,-1-1-1,0 0 1,0-1 0,-1 0 0,-1-1 0,0 0 0,0 0-1,10-23 1,-4 6 108,-2-1 0,-1-1-1,-2 0 1,8-35 0,-7 12 63,-2 0 1,-3-1 0,-3 0 0,-2 0 0,-6-70-1,3 103-205,-2 0-1,-1 0 1,0 1-1,-2-1 0,0 1 1,-19-41-1,21 56-74,1 0 1,-1 0-1,-1 0 1,1 1-1,-1 0 0,0 0 1,-1 0-1,1 0 0,-1 1 1,0 0-1,-1 0 0,1 0 1,-1 1-1,0 0 1,0 0-1,0 1 0,-1 0 1,1 0-1,-1 1 0,0 0 1,1 0-1,-1 1 1,-9-1-1,-37 4-214,2 9-105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68 12315,'-4'-6'124,"0"-1"1,-1 1 0,1 0 0,-1 0-1,-1 0 1,-8-8 0,11 12-90,0 0-1,0 0 1,0 1 0,0-1 0,-1 1 0,1-1 0,0 1 0,-1 0-1,1 0 1,0 1 0,-1-1 0,1 1 0,-1-1 0,1 1 0,-1 0-1,-6 1 1,0 1 106,0 0-1,1 0 1,-1 1 0,1 0-1,-1 1 1,1 0-1,1 0 1,-1 1-1,0 0 1,1 1-1,-9 7 1,7-3 9,0 0 0,0 0 0,1 1 1,1 0-1,0 1 0,0 0 0,-6 14 0,1 4 3,1 0 0,2 1-1,1 0 1,1 1 0,2-1-1,-2 37 1,2 6-67,3-1-1,12 119 1,-4-142-67,3-1 0,2 0 1,2-1-1,33 84 1,-34-107-13,1 0 1,2-1-1,0-1 1,1 0 0,2-1-1,0 0 1,27 25-1,-34-37-8,2-1 0,-1 0 0,1-1 0,1 0 0,-1-1 0,23 9 0,-26-12-4,1-1 0,0 0 0,0-1-1,0 0 1,0-1 0,0 0 0,0 0-1,1-1 1,-1-1 0,13-1 0,-8-1-1,-1 0 0,0-1 0,0-1 0,0 0 0,0-1 0,-1 0 0,0-1 0,21-15 0,-18 9 2,0 0 1,-1-1-1,-1 0 1,0-1-1,20-30 1,-13 11 18,-1-1-1,-2-1 1,-1 0 0,-2-1-1,-2-1 1,9-40 0,-9 23 64,-2-1 1,-3 0 0,-2 0 0,-2-61 0,-5 86-97,-1 1-1,-1 0 1,-2 0 0,-1 0 0,-1 0 0,-1 1 0,-2 0 0,-1 1 0,-18-34 0,24 53 18,-1 0 1,0 0 0,-1 0-1,-13-14 1,18 20-6,-1 1 0,1 0 0,-1 0-1,1 0 1,-1 0 0,0 1 0,0-1-1,1 1 1,-1-1 0,0 1 0,0 0 0,0 0-1,-1 0 1,1 1 0,0-1 0,0 1-1,0 0 1,-1 0 0,1 0 0,-6 1 0,7-1-14,-1 1 1,0 1 0,1-1 0,-1 0 0,1 1-1,0-1 1,-1 1 0,-3 3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12163,'1'4'157,"0"1"1,0-1 0,1 0-1,0 1 1,0-1 0,0 0-1,0 0 1,1 0 0,0-1 0,5 7-1,1 2 61,385 500 2136,-381-496-2336,406 453 656,-86-128-215,-277-282-407,409 350 166,-371-332-194,301 211 11,-63-50 49,300 258 26,-421-342-785,-195-145 575,-4-6-24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1 12475,'-2'47'671,"-3"-1"1,-18 80 0,15-90-432,-141 582 1869,-27-6-1548,163-569-575,-427 1332 676,433-1353-695,0-3 418,0 1 1,-13 25 0,19-43-361,1-1 1,-1 1-1,0-1 1,0 1-1,0-1 0,0 0 1,0 0-1,0 1 0,0-1 1,0 0-1,0 0 1,-2 1-1,-3-5 49,2-10 52,-1-23 120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3277 1 11106,'0'2'135,"0"0"0,0 1-1,0-1 1,0 0-1,0 0 1,-1 1 0,1-1-1,-1 0 1,0 0-1,0 1 1,0-1 0,0 0-1,-1 2 1,-21 30 290,14-20 23,-115 159 1547,97-142-1803,0-1 0,-2-2 0,-41 33 1,-197 119 450,19-14-496,157-94-133,-93 95 0,-70 98 17,122-124-7,12-15-1,-357 351-14,338-355-3,-500 458 13,534-472 48,47-47-104,-75 61 1,131-120-11,-7 5-65,0 0 1,0-1-1,-1 0 1,-10 6 0,19-12 105,-1 1-1,1 0 1,0-1 0,0 1 0,0-1 0,0 0 0,-1 1 0,1-1 0,0 0-1,0 0 1,-1 0 0,1 0 0,0 0 0,0 0 0,-1 0 0,1 0 0,0 0-1,0 0 1,-1-1 0,1 1 0,0-1 0,0 1 0,0-1 0,0 1 0,0-1-1,0 1 1,-1-1 0,2 0 0,-1 0 0,0 0 0,0 0 0,0 1 0,0-1-1,0 0 1,1-1 0,-1 1 0,0 0 0,1 0 0,-1 0 0,1 0 0,-1 0 0,1 0-1,-1-2 1,-7-40-164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7228 0 14067,'-2'0'106,"0"1"0,-1-1 0,1 1 0,0 0 0,-1-1 0,1 1 0,0 0 0,0 1 0,0-1 0,-1 0 0,1 0 0,1 1 0,-1-1 1,0 1-1,-2 2 0,-26 33 181,24-29-111,-97 137 424,55-73-318,-111 126 1,101-143-69,-99 76 0,-79 31 66,-25-2-178,33-21-76,-197 117-53,-670 297-1,-136-76-53,618-314 6,-9-47 81,228-45 295,-469 148 0,463-111 861,395-107-1099,-26 7 92,-56 5 1,80-12-65,1 0 0,-1-1 0,0 0 0,0 0 0,0-1 0,0 0 0,0 0 0,1-1 0,-1 0 0,0 0 0,1 0 0,-1-1 0,1 0 0,-9-6 0,12 7-65,1-1 1,-1 1-1,1-1 1,-1 0-1,1 0 0,0 0 1,0 0-1,0-1 1,1 1-1,-1 0 0,1-1 1,-1 1-1,1-1 1,0 1-1,1-1 0,-1 0 1,1 1-1,-1-1 1,1-5-1,2-35 197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7481 1 12083,'-77'171'921,"-29"58"-201,91-203-579,-1-1 0,-1 0 0,-1-1 1,-1-1-1,-1-1 0,-31 27 0,-4-8 150,-119 67-1,113-73-222,-601 327 90,603-331-155,-422 190 8,345-162-10,-367 143 160,362-148-125,-901 281 144,408-186-227,-118 32 96,52 28 599,619-183-557,-513 140 525,163-71-40,302-68-381,-273 35 239,398-62-445,-4 2 0,0-1 0,-1-1 0,1 0 0,0 0 0,0 0 0,-1-1 0,1-1 0,-14-3 0,9-1-28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34 16748,'-1'2'1412,"-1"15"-1108,1 0 1,1 0-1,0 0 0,1 0 1,1 0-1,7 30 1,35 100 208,-35-124-505,2 13-138,2 0-1,2-1 0,1-1 1,24 36-1,-47-85-2552,-15-18 1693,-6 3 152,-1 2 0,-1 1 1,-38-27-1,11 15 808,-66-33 0,114 67 28,1 1 310,-1 0 0,1-1 0,0-1 0,-13-10 0,20 15-224,0 0 0,0 0-1,0 0 1,0 0-1,0 0 1,0 0 0,0-1-1,0 1 1,1 0-1,-1 0 1,1-1 0,-1 1-1,1 0 1,-1-1-1,1 1 1,0 0 0,-1-1-1,1 1 1,0-1-1,0 1 1,0 0-1,0-1 1,0 1 0,0-1-1,1 1 1,-1 0-1,0-1 1,1 1 0,-1-1-1,1 1 1,0 0-1,-1 0 1,1-1 0,0 1-1,0 0 1,-1 0-1,1 0 1,0 0 0,2-2-1,15-13 352,1 0-1,0 2 1,1 0-1,0 1 1,29-13-1,-13 9-151,1 2 1,55-15-1,-79 26-241,1 1 0,-1 0 0,1 1 0,0 1 0,0 0 1,0 1-1,20 2 0,-28-1-31,0 0 1,0 1-1,0-1 1,0 1-1,-1 0 0,1 1 1,-1 0-1,1 0 1,-1 0-1,0 0 1,0 1-1,0 0 0,-1 0 1,1 0-1,-1 0 1,0 1-1,0 0 1,-1 0-1,5 7 0,-3-1 56,0-1 0,-1 1 0,0 0 0,-1 1 0,0-1 0,-1 0 0,0 1 0,-1 0 0,0-1 0,-1 1 0,0 0 0,-1-1 0,0 1 0,-5 16 0,2-8 108,-2 0 1,0 0 0,-2 0-1,0-1 1,-1 0 0,-1 0-1,-14 20 1,14-25-110,0 0-1,0-1 0,-1 0 1,-1-1-1,0 0 0,-1-1 1,0 0-1,-23 13 0,36-23-92,0-1 0,-1 0 0,1 0 0,0 0 0,0 0 0,-1 0 0,1 0 0,0 0 1,0 0-1,-1 0 0,1 0 0,0 0 0,0 0 0,0 0 0,-1 0 0,1 0 0,0 0 0,0 0 0,-1 0 0,1 0 0,0-1 0,0 1 0,-1 0 0,1 0 0,0 0 0,0 0 0,0 0 0,0-1 0,-1 1 0,1 0 0,0 0 0,0 0 0,0 0 0,0-1 0,0 1 0,-1 0 0,1 0 0,0-1 0,0 1 0,0 0 0,0 0 0,0-1 0,0 1 0,0 0 0,0 0 0,0 0 0,0-1 0,0 1 0,0-1 0,0-11-204,7-6-68,5-5-98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92 403 13947,'-19'-1'1087,"13"0"-716,0 1 0,0 0 0,0 0 0,-11 2 0,16-2-278,-1 1 0,1 0 0,0-1 1,0 1-1,-1 0 0,1 0 0,0 0 0,0 0 1,0 0-1,0 1 0,0-1 0,0 0 0,0 0 0,0 1 1,1-1-1,-1 1 0,1-1 0,-1 0 0,1 1 0,-1-1 1,0 3-1,-5 35 354,6-34-340,-3 13-46,2-1-1,0 0 0,1 0 0,1 0 0,0 1 1,2-1-1,4 21 0,1-27 19,-8-11-76,0 0 0,1 0 0,-1 0 0,0 0 1,0 0-1,1 0 0,-1 0 0,0 0 0,1 0 1,-1 0-1,0 0 0,1 0 0,-1 0 0,0 0 0,0 0 1,1-1-1,-1 1 0,0 0 0,1 0 0,-1 0 1,0 0-1,0-1 0,1 1 0,-1 0 0,0 0 1,1-1-1,0-1 12,1-1 1,0 1 0,-1-1-1,1 0 1,-1 0-1,0 1 1,2-7-1,8-42 127,8-82-1,1-10 24,-13 125-30,-7 18-131,0 0 1,0 0-1,0-1 0,0 1 0,0 0 0,1 0 0,-1 0 1,0 0-1,0 0 0,0 0 0,0 0 0,1 0 0,-1 0 0,0 0 1,0 0-1,0 0 0,0 0 0,1 0 0,-1 0 0,0 0 1,0 0-1,0 0 0,0 0 0,1 0 0,-1 0 0,0 0 1,0 0-1,0 0 0,0 0 0,0 0 0,1 1 0,-1-1 1,0 0-1,0 0 0,0 0 0,0 0 0,0 0 0,0 0 1,1 1-1,-1-1 0,0 0 0,0 0 0,0 0 0,0 0 1,0 0-1,0 1 0,10 29 252,9 53 128,-5-18-4,27 76 0,-39-135-354,0-1-1,0 1 1,1-1-1,0 0 0,5 8 1,-7-13-24,-1 1 0,0-1 0,1 1 0,-1-1 1,0 0-1,1 1 0,-1-1 0,0 0 0,1 0 0,-1 1 1,1-1-1,-1 0 0,0 0 0,1 0 0,-1 1 0,1-1 1,-1 0-1,1 0 0,-1 0 0,1 0 0,-1 0 0,0 0 1,1 0-1,-1 0 0,1 0 0,-1 0 0,2 0 1,-1-1-2,-1 0 1,1 0 0,0 0-1,0 0 1,0 0 0,0 0-1,-1 0 1,1 0 0,0 0-1,-1 0 1,1 0 0,-1 0-1,1 0 1,-1-1 0,1-1 0,4-18 18,0-1 0,-2 0 0,-1 0 0,0 0 0,-3-34 1,1 25-1,-2-94 49,-23-149 1,22 256-59,2 16-8,1 3-1,3 31 0,17 76 100,56 172 0,-64-245-71,0 0 0,3-2 0,29 54 0,-41-82-24,0-1-1,0 1 0,1-1 0,-1 0 1,1-1-1,5 5 0,-9-7-6,1-1 0,0 1 0,-1-1 0,1 0 0,0 1 0,-1-1 0,1 0 0,0 1 0,-1-1 0,1 0 0,0 0 0,0 0 0,-1 0 0,1 1 0,0-1 0,0 0 0,-1 0 0,1-1 0,0 1 0,-1 0 0,1 0 0,0 0 0,0 0-1,-1-1 1,1 1 0,0 0 0,-1-1 0,1 1 0,0 0 0,-1-1 0,1 1 0,-1-1 0,1 1 0,0-1 0,-1 1 0,1-1 0,-1 1 0,0-1 0,1 0 0,-1 1 0,1-1 0,-1 0 0,0 1 0,1-2 0,1-5-14,0 1-1,0-1 1,0 1 0,-1-1-1,0 0 1,0 0 0,0 1-1,-1-1 1,0 0 0,-1 0-1,1 0 1,-1 1 0,-4-12-1,1 3-25,0 0 0,-2 0 1,1 1-1,-16-27 0,15 31 19,-1 1-1,0 0 1,0 0 0,0 1 0,-1 0-1,-10-8 1,13 12 17,1 1-1,-1 0 1,1 0-1,-1 0 1,0 1-1,0 0 1,0 0-1,0 0 1,-1 0-1,1 1 1,0 0-1,-1 0 1,1 0-1,-10 1 1,14 0 8,-1 0-1,1 0 1,-1 0 0,0 0-1,1 1 1,0-1-1,-1 0 1,1 1 0,-1 0-1,1-1 1,-1 1 0,1 0-1,0 0 1,0-1 0,-1 1-1,1 0 1,0 0 0,0 1-1,0-1 1,0 0 0,0 0-1,0 0 1,0 1 0,0-1-1,1 0 1,-1 1 0,1-1-1,-1 1 1,1-1 0,-1 2-1,1-1-3,0-1-1,0 0 1,0 0-1,0 0 1,1 0-1,-1 1 1,0-1-1,1 0 1,-1 0-1,1 0 0,-1 0 1,1 0-1,-1 0 1,1 0-1,0 0 1,-1 0-1,1 0 1,0 0-1,0-1 1,0 1-1,0 0 1,0 0-1,0-1 0,0 1 1,0-1-1,0 1 1,0-1-1,0 1 1,0-1-1,0 0 1,0 1-1,1-1 1,-1 0-1,0 0 1,0 0-1,0 0 0,0 0 1,1 0-1,1-1 1,6 1-126,1-1 0,-1-1 0,1 0 0,-1 0 0,1 0 0,-1-2 0,0 1 0,9-6 0,68-41-747,-74 42 857,36-23-330,0 0-118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17 151 17436,'-16'132'3296,"15"-115"-2898,1 0 1,1 0-1,1 0 0,0 0 1,8 27-1,-9-40-325,0-1 0,0 0-1,0 1 1,1-1 0,-1 0 0,1 0-1,4 5 1,-6-8-58,1 1 0,-1-1 0,1 1-1,-1-1 1,1 1 0,0-1 0,-1 0 0,1 1 0,-1-1 0,1 0-1,0 1 1,-1-1 0,1 0 0,0 0 0,-1 0 0,1 0-1,0 0 1,-1 0 0,2 0 0,-1 0-1,1 0 0,-1-1 0,0 1-1,0-1 1,0 1 0,0-1 0,0 1 0,0-1 0,0 0-1,0 0 1,0 1 0,-1-1 0,1 0 0,0 0 0,1-2-1,4-7 11,0 0-1,0 0 0,-1-1 0,-1 0 1,0 0-1,0 0 0,2-13 0,12-87 14,-16 102-30,11-208 145,-11 249-1,0 0 1,12 53-1,-8-61-185,0-1-1,1-1 1,1 1 0,21 39 0,-26-57 49,0 0 0,0 0 0,0 0 1,1-1-1,0 1 0,0-1 0,0 0 0,1 0 1,-1-1-1,1 1 0,5 2 0,-10-5-9,1-1-1,0 0 0,-1 0 0,1 0 1,-1 0-1,1 0 0,0 0 1,-1 0-1,1 0 0,-1 0 0,1 0 1,0 0-1,-1 0 0,1 0 1,-1 0-1,1-1 0,0 1 0,-1 0 1,1 0-1,-1-1 0,1 1 1,-1 0-1,1-1 0,-1 1 0,1 0 1,-1-1-1,0 1 0,1-1 0,-1 1 1,1-1-1,-1 0 0,8-20-23,-4-17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14555,'8'0'1096,"1"2"-856,-2-1-104,2 2 48,1-3 185,0-3-233,0-3-16,1-7-120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16003,'0'-6'418,"2"-15"582,6-28 0,-7 44-860,0 1 0,0-1-1,1 1 1,-1 0 0,1-1 0,0 1-1,0 0 1,1 0 0,-1 1-1,1-1 1,0 0 0,5-5 0,-7 9-114,0-1 1,-1 1 0,1-1-1,0 1 1,0-1-1,-1 1 1,1-1 0,0 1-1,0 0 1,0-1 0,-1 1-1,1 0 1,0 0 0,0 0-1,0 0 1,0-1-1,0 1 1,0 1 0,-1-1-1,1 0 1,0 0 0,0 0-1,0 0 1,1 1 0,-1 0-4,1-1 1,-1 1 0,0 0 0,1 1 0,-1-1 0,0 0 0,1 0 0,-1 0 0,0 1 0,0-1 0,1 3-1,3 4 9,-1 1 0,0 0 0,3 14 0,-6-21-16,29 122 221,-25-93-118,2 1 0,1-1 1,2-1-1,1 0 0,16 32 0,-26-60-99,0 1-1,1-1 1,-1 0-1,1 0 1,-1 1-1,1-1 1,0 0-1,0-1 1,0 1-1,0 0 1,0 0 0,0-1-1,5 3 1,-5-4-7,-1 0 0,1 0 1,-1 0-1,1 0 0,-1 0 0,1 0 1,-1 0-1,1 0 0,0-1 0,-1 1 1,1 0-1,-1-1 0,0 0 1,1 1-1,-1-1 0,1 0 0,-1 0 1,0 0-1,0 0 0,1 0 1,-1 0-1,0 0 0,0 0 0,0 0 1,0 0-1,0-1 0,1-1 1,7-11 42,0 0 1,0-1 0,-1 0 0,-1 0 0,8-26 0,21-87 91,-32 112-124,17-77 77,17-59 33,-38 151-132,0 1 0,0-1-1,0 1 1,0-1 0,0 1 0,0-1 0,1 1 0,-1 0 0,0-1 0,0 1 0,1-1 0,-1 1 0,0-1 0,1 1 0,-1 0-1,0-1 1,1 1 0,-1 0 0,1-1 0,-1 1 0,0 0 0,1-1 0,-1 1 0,1 0 0,6 7 36,2 23 19,-8-27-50,8 34 58,25 94 160,-26-106-163,1 0 1,1-1-1,14 25 0,-21-43-34,0-1 0,1 1 0,0-1 0,0 0 0,1 0 0,-1 0 0,1-1 0,0 1 0,7 3 0,-10-7-12,-1 0-1,1 0 1,0 0-1,0 0 1,-1-1-1,1 1 1,0-1-1,0 1 1,0-1-1,0 0 1,0 0-1,0 1 1,-1-1-1,1-1 1,0 1-1,0 0 1,0 0-1,0-1 1,0 1-1,-1-1 1,1 0-1,0 1 0,0-1 1,-1 0-1,1 0 1,0 0-1,-1 0 1,1 0-1,-1-1 1,1 1-1,-1 0 1,0-1-1,0 1 1,0-1-1,2-2 1,5-7 38,-2-1 0,0 0 0,0 1 0,-1-2-1,-1 1 1,0-1 0,0 1 0,1-15 0,1-15 138,1-50 0,-7-27 115,-1 106-284,0 0 1,-1 0-1,0 0 0,-1 1 0,-1-1 0,-9-20 1,13 32-23,0 1 0,0-1 0,0 1 0,0-1 1,0 1-1,-1-1 0,1 1 0,0-1 0,0 1 1,0 0-1,-1-1 0,1 1 0,0-1 0,-1 1 0,1 0 1,0-1-1,-1 1 0,1 0 0,-1 0 0,1-1 1,0 1-1,-1 0 0,1 0 0,-1-1 0,1 1 0,-1 0 1,1 0-1,-1 0 0,1 0 0,0 0 0,-1 0 1,1 0-1,-1 0 0,1 0 0,-1 0 0,1 0 1,-1 0-1,1 0 0,-1 0 0,1 0 0,-1 0 0,1 1 1,-1-1-1,1 0 0,0 0 0,-1 0 0,1 1 1,-1-1-1,1 0 0,0 1 0,-1-1 0,1 0 0,0 1 1,-1-1-1,1 1 0,0-1 0,0 0 0,-1 1 1,1-1-1,0 1 0,0-1 0,-1 1 0,-1 6 6,0 0 0,0 0 0,1-1 0,0 1 0,0 0 0,1 0-1,0 0 1,0 0 0,2 13 0,1 1 0,11 41 0,-10-49-5,0-1 0,1 0 0,0-1 0,1 1 0,8 13 0,-12-22-2,0 0 1,0-1 0,1 1-1,-1-1 1,0 0 0,1 0 0,0 1-1,-1-2 1,1 1 0,0 0-1,4 1 1,-5-2-1,0 0 0,0-1 0,0 0 1,0 1-1,1-1 0,-1 0 0,0 0 0,0 0 0,0 0 0,0 0 1,0-1-1,1 1 0,-1-1 0,0 0 0,0 1 0,0-1 0,0 0 0,0 0 1,2-1-1,4-4 1,0-1-1,0 1 1,-1-1 0,0 0 0,0-1 0,-1 0-1,0 0 1,0 0 0,7-16 0,37-85 39,-48 103-38,15-34 2,-7 19-1,-2 0 0,10-36-1,-17 56-1,-1-1-1,0 1 1,0 0-1,1 0 1,-1 0-1,0-1 1,0 1-1,0 0 1,-1 0-1,1 0 1,0 0-1,0-1 1,-1-1-1,1 3 0,-1-1 1,1 1-1,0 0 0,0 0 1,-1-1-1,1 1 0,0 0 1,0 0-1,-1 0 0,1-1 1,0 1-1,-1 0 0,1 0 0,0 0 1,0 0-1,-1-1 0,1 1 1,0 0-1,-1 0 0,1 0 1,0 0-1,-1 0 0,1 0 1,-1 0-1,1 0 0,0 0 1,-1 0-1,1 0 0,-1 1 1,0-1 0,-1 1 0,1 0 0,-1-1 1,1 1-1,0 0 0,-1 0 0,1 0 1,0 0-1,0 1 0,0-1 0,0 0 1,0 0-1,0 1 0,0-1 0,0 1 1,1-1-1,-1 0 0,0 1 0,0 2 1,-2 12 13,0 1 1,1 0 0,0-1-1,2 1 1,0 0-1,1 0 1,0-1 0,2 1-1,0 0 1,1-1 0,0 0-1,1 0 1,14 30-1,-15-40-13,-1 1 0,1-1-1,0 0 1,0 0 0,0 0-1,1-1 1,8 8 0,-11-12-55,-1 1 1,1-1 0,0 0 0,0 0 0,-1 0-1,1 0 1,0 0 0,0 0 0,0 0-1,0-1 1,1 1 0,-1-1 0,0 1-1,0-1 1,0 0 0,0 0 0,1 0-1,-1 0 1,0 0 0,0 0 0,0-1-1,0 1 1,0-1 0,0 1 0,0-1 0,0 0-1,0 0 1,3-2 0,3-3-306,0-1 1,-1 0-1,0 0 1,-1-1-1,0 1 1,0-2-1,-1 1 0,1-1 1,5-13-1,9-18-601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15603,'6'9'2466,"7"30"-786,9 55 0,-8-30-914,-3-18-311,97 331 2055,-103-364-2439,-4-7-41,1-1 0,0 0-1,0 1 1,0-1 0,1 0-1,-1 0 1,1-1 0,1 1 0,-1-1-1,0 1 1,1-1 0,7 6-1,-10-9-25,0-1-1,-1 1 1,1-1-1,0 0 0,0 1 1,-1-1-1,1 0 1,0 1-1,0-1 0,0 0 1,-1 0-1,1 0 0,0 0 1,0 0-1,0 0 1,0 0-1,0 0 0,-1 0 1,1 0-1,0-1 1,0 1-1,0 0 0,-1 0 1,1-1-1,0 1 1,0-1-1,-1 1 0,1-1 1,0 1-1,-1-1 0,1 1 1,0-1-1,0 0 1,15-27 16,-15 26-18,14-37 11,-2 0 1,15-74-1,0 0 4,-26 106-18,1 0 0,-1 0 0,1 0-1,6-8 1,-9 14 1,0 0 1,1 0-1,-1 1 0,0-1 0,1 1 0,-1-1 0,1 0 1,-1 1-1,1-1 0,-1 1 0,1-1 0,-1 1 0,1-1 1,0 1-1,-1 0 0,1-1 0,0 1 0,-1 0 0,1-1 1,0 1-1,-1 0 0,1 0 0,0 0 0,0-1 0,-1 1 1,1 0-1,0 0 0,-1 0 0,1 0 0,0 0 0,0 0 1,-1 1-1,1-1 0,0 0 0,0 0 0,-1 1 0,1-1 1,0 0-1,-1 0 0,1 1 0,0-1 0,-1 1 0,1-1 1,-1 1-1,1-1 0,-1 1 0,1-1 0,-1 1 0,1-1 1,-1 1-1,1 1 0,9 13 4,-2 0 1,0 1-1,0 0 1,-2 0-1,0 0 0,6 26 1,4 10 8,-3-14 2,25 62-139,-38-98 72,1-1 0,-1 0 0,1 0 1,-1 0-1,1 0 0,0 0 1,-1 0-1,1 0 0,0 0 1,0 0-1,0 0 0,-1-1 1,1 1-1,0 0 0,2 0 1,-3-1-5,0 0 1,1 0 0,-1 0 0,0 0 0,1 0 0,-1 0 0,0 0 0,1 0 0,-1-1 0,0 1-1,1 0 1,-1 0 0,0 0 0,1-1 0,-1 1 0,0 0 0,0 0 0,1-1 0,-1 1-1,0 0 1,0-1 0,0 1 0,1 0 0,-1-1 0,0 1 0,0 0 0,0-1 0,0 1-1,0 0 1,0-1 0,6-38-1899,-5 37 2040,2-39-813,1-5-256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15 237 18620,'-2'15'515,"-10"119"2185,12-113-2307,0-1 0,1 1 1,1-1-1,8 30 0,-10-49-390,14 36 515,-14-36-506,0 0-1,0-1 1,1 1-1,-1 0 0,0 0 1,1-1-1,-1 1 0,1 0 1,-1-1-1,1 1 0,-1 0 1,1-1-1,-1 1 0,1-1 1,0 1-1,-1-1 0,1 1 1,0-1-1,0 1 0,-1-1 1,1 0-1,0 1 1,0-1-1,-1 0 0,1 0 1,0 1-1,0-1 0,0 0 1,-1 0-1,1 0 0,0 0 1,0 0-1,0 0 0,0 0 1,-1-1-1,1 1 0,0 0 1,0 0-1,0-1 1,-1 1-1,1 0 0,0-1 1,-1 1-1,1-1 0,0 1 1,0-2-1,4-2 8,-1-1-1,0 0 1,0-1-1,-1 1 1,0-1 0,0 0-1,0 0 1,3-10-1,14-55 19,-19 70-37,8-43 10,-1-1-1,-3 0 1,-1 0-1,-3-63 1,-3 93-8,-1 12 2,2 4-3,0 0-1,1 0 0,-1 1 1,1-1-1,-1 0 0,1 0 1,-1 1-1,1-1 0,0 0 1,0 0-1,-1 1 0,1 2 1,-1 41 65,1 0 1,2 0 0,2-1-1,20 88 1,-22-125-50,-2-4-10,0-1 0,0 1 0,1-1 1,-1 0-1,1 1 0,0-1 0,0 0 0,0 1 1,0-1-1,0 0 0,0 0 0,0 0 0,1 0 1,-1 0-1,1 0 0,0 0 0,-1-1 0,4 3 0,-4-4-3,-1 1-1,1-1 0,0 0 0,-1 0 0,1 0 0,-1 0 0,1 0 0,0-1 0,-1 1 0,1 0 0,-1 0 0,1 0 0,-1 0 0,1-1 0,0 1 0,-1 0 0,1-1 0,-1 1 1,1 0-1,-1-1 0,1 1 0,-1-1 0,0 1 0,1 0 0,-1-1 0,1 1 0,-1-1 0,0 1 0,1-2 0,9-19 26,-8 16-16,23-62 19,-18 44-70,2 0-1,0 0 1,2 1-1,0 0 1,18-24-1,-27 44 33,-1 0 1,0 0-1,1 1 0,0-1 1,-1 0-1,1 1 0,0-1 1,0 1-1,-1 0 0,1-1 0,0 1 1,1 0-1,-1 0 0,0 0 1,0 1-1,0-1 0,0 0 0,1 1 1,2-1-1,-3 1 6,0 1-1,0-1 1,0 1-1,0-1 1,1 1-1,-1 0 1,0 0-1,0 0 1,0 0-1,-1 0 1,1 0-1,0 0 1,0 1-1,0-1 1,-1 1-1,2 1 1,6 7 22,-2 1 1,0 0 0,0 0-1,-1 0 1,6 15-1,23 60 215,9 17 151,-27-76-248,-17-26-136,1-1 0,-1 1 0,0-1-1,1 1 1,-1-1 0,1 1 0,-1-1 0,1 1 0,-1-1 0,0 1 0,1-1 0,0 0 0,-1 1 0,1-1 0,-1 0-1,1 0 1,-1 1 0,1-1 0,0 0 0,-1 0 0,1 0 0,-1 0 0,1 0 0,0 1 0,-1-1 0,1 0 0,0-1-1,-1 1 1,1 0 0,-1 0 0,1 0 0,0 0 0,-1 0 0,1-1 0,-1 1 0,1 0 0,-1 0 0,1-1 0,0 1-1,-1 0 1,1-1 0,-1 1 0,0-1 0,1 1 0,-1-1 0,1 1 0,-1-1 0,1 0 0,2-4 12,0-1 0,0 0 0,-1 0 0,0 1 0,0-1 0,-1 0 0,1-1 1,0-9-1,1-57 88,-3 53-57,0-20 33,-1 0 1,-10-55-1,5 73-86,6 22 5,0 0 0,-1 0 0,1 0 0,0 1 0,0-1 0,0 0 0,-1 0 0,1 0 0,0 0 0,0 1 0,0-1 0,-1 0 0,1 0 0,0 0 0,0 1 0,0-1 0,0 0 0,0 0 0,0 1 0,0-1 0,-1 0 0,1 0 0,0 0 0,0 1 0,0-1 0,0 0 0,0 0 0,0 1 0,0-1 0,0 0 0,0 0 0,0 1 0,0-1 0,0 0 0,1 0 0,-1 1 0,0 43-61,1-32 74,0 1 0,1-1 0,0 0 0,1 0 0,0 0 1,1 0-1,1-1 0,-1 1 0,8 11 0,-11-22-9,-1 0-1,1 0 0,0 0 1,0 0-1,0 0 1,-1 0-1,1 0 0,0-1 1,0 1-1,0 0 1,0 0-1,0-1 0,1 1 1,-1-1-1,0 1 1,0-1-1,0 1 1,0-1-1,1 0 0,-1 0 1,0 1-1,0-1 1,2 0-1,-1-1 3,0 1 0,-1-1-1,1 1 1,0-1 0,0 0 0,-1 0 0,1 0-1,-1 0 1,1 0 0,-1 0 0,1 0-1,-1 0 1,0-1 0,2 0 0,4-7 13,0-1-1,-1 1 1,0-1 0,4-10 0,-9 19-18,21-47 19,-2-1 0,-1-1 0,12-57 0,-30 102-20,0 1-4,0 1 0,0-1 0,0 1 0,0-1 1,-1 0-1,0 1 0,1-1 0,-1 0 1,-1 1-1,1-1 0,-2-6 0,2 10 4,0-1 0,0 1-1,0 0 1,-1 0 0,1 0-1,0 0 1,0 0 0,0 0 0,0 0-1,-1 0 1,1 0 0,0 0-1,0 0 1,0 0 0,0 0 0,-1 0-1,1 1 1,0-1 0,0 0 0,0 0-1,0 0 1,0 0 0,-1 0-1,1 0 1,0 0 0,0 0 0,0 1-1,0-1 1,0 0 0,0 0-1,-1 0 1,1 0 0,0 0 0,0 1-1,0-1 1,0 0 0,0 0-1,0 0 1,0 0 0,0 1 0,0-1-1,0 0 1,0 0 0,0 0-1,0 1 1,-4 9-19,-1 12 33,1 0-1,1 0 1,1 0-1,1 0 0,1 1 1,1-1-1,1 0 0,0 0 1,2 0-1,11 35 1,-13-50-25,0 0 0,1 0 0,0-1 0,0 1 0,0-1 0,1 0 0,0 0 0,0 0 0,1-1 0,-1 1 0,1-1 0,8 6 0,-10-9-11,0 0-1,-1-1 1,1 1 0,0-1-1,0 0 1,0 0-1,0 0 1,0 0 0,0 0-1,1-1 1,-1 0 0,0 1-1,0-1 1,0 0-1,0-1 1,1 1 0,-1 0-1,0-1 1,0 0-1,0 0 1,0 0 0,0 0-1,0 0 1,0 0 0,0-1-1,-1 0 1,1 1-1,0-1 1,-1 0 0,4-3-1,1-3-6,1 1 0,-1-1 0,0 0-1,-1 0 1,0-1 0,0 0 0,-1 0-1,6-13 1,9-33-264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18052,'-22'12'443,"-1"1"0,1 0 0,1 1 0,1 2 0,0 0-1,1 1 1,-18 20 0,32-30-409,0-1 1,0 0-1,1 1 0,-1 0 0,2 0 0,-1 0 0,1 0 0,0 1 0,0 0 1,1-1-1,0 1 0,0 0 0,1 0 0,0 0 0,0 0 0,1 0 1,0 0-1,1 0 0,0 0 0,0 0 0,0 0 0,1 0 0,1 0 0,-1-1 1,1 1-1,4 7 0,-2-5-22,0-1 0,0 0 0,1 0 1,1-1-1,-1 0 0,1 0 0,1-1 0,-1 1 1,1-1-1,0-1 0,13 8 0,-16-11-43,-1-1 0,1 0 0,0 0 0,0 0 0,0 0 0,0-1 0,0 0 0,0 0 0,0 0 0,0-1 0,0 0 0,0 1 0,1-2 0,-1 1 0,0-1 0,0 0 0,0 0 0,0 0 0,0-1 0,0 1 0,0-1-1,-1-1 1,1 1 0,6-5 0,1-2-217,-2 0-1,1 0 0,-1-1 0,-1 0 0,1-1 1,11-18-1,40-75-1206,-57 96 1397,15-30-491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 16347,'-5'31'782,"-1"11"523,-2 67 0,9-96-1127,-1 0-1,1 0 1,1-1-1,0 1 1,1-1-1,1 0 1,0 1-1,0-1 0,11 19 1,-14-28-147,0-1 1,0 0 0,1 0-1,-1 0 1,1 0-1,-1 0 1,1-1-1,0 1 1,-1 0-1,1-1 1,0 1 0,0-1-1,0 0 1,0 0-1,0 1 1,1-1-1,3 1 1,-4-2-9,0 0 1,0 0-1,0 0 0,-1 0 1,1-1-1,0 1 0,-1-1 1,1 1-1,0-1 1,-1 0-1,1 1 0,0-1 1,-1 0-1,1 0 0,-1 0 1,1 0-1,-1 0 1,0 0-1,0-1 0,1 1 1,-1 0-1,0-1 0,0 1 1,1-3-1,5-7 85,-1 0 1,0-1-1,-1 1 0,0-1 0,-1 0 0,-1 0 1,0-1-1,0 1 0,1-19 0,-2 4 178,-1 1-1,-1-1 1,-6-40 0,4 53-131,-1 1 0,-5-19 1,7 29-128,0 1 0,0-1 0,1 1 1,-2-1-1,1 1 0,0 0 0,0-1 1,-1 1-1,1 0 0,-1 0 0,0 0 1,0 0-1,0 0 0,0 0 0,0 1 1,0-1-1,0 0 0,0 1 0,-4-2 1,5 3-42,0 0 1,0 0-1,0 1 1,0-1-1,0 0 1,0 0 0,0 1-1,0-1 1,0 0-1,0 1 1,1-1-1,-1 1 1,0-1 0,0 1-1,0-1 1,0 1-1,1 0 1,-1-1-1,0 1 1,1 0 0,-1 0-1,1 0 1,-1-1-1,1 1 1,-1 0 0,1 0-1,-1 0 1,1 0-1,0 0 1,-1 0-1,1 0 1,0 0 0,0 0-1,0 1 1,-1 0-67,1 0 0,-1-1 0,1 1 0,0 0 1,-1-1-1,1 1 0,0 0 0,0 0 0,0-1 1,1 1-1,-1 0 0,0-1 0,1 1 0,-1 0 1,1-1-1,-1 1 0,1 0 0,0-1 0,0 3 0,1-4-362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18140,'-3'-15'1202,"3"15"-1182,0 0-1,0 0 0,0 0 1,0 0-1,0 0 1,0 0-1,0 0 0,0 0 1,0 0-1,0 0 0,0 0 1,0 0-1,0 0 0,0 0 1,0 0-1,0 0 1,0 0-1,0 0 0,0 0 1,0 1-1,0-1 0,0 0 1,0 0-1,0 0 1,0 0-1,0 0 0,0 0 1,-1 0-1,1 0 0,0 0 1,0 0-1,0 0 1,0 0-1,0 0 0,0 0 1,0 0-1,0 0 0,0 0 1,0 0-1,0 0 0,0 0 1,0 0-1,0 0 1,0 0-1,-1 0 0,1 32 720,7 60-79,4 0 0,4-2 0,4 1 0,39 110 0,-56-196-652,3 12 24,1 0-1,0-1 1,1 0 0,11 17 0,-18-32-29,1 0 1,0 1-1,-1-1 1,1 0-1,0 0 1,0 0-1,0 0 1,0 0-1,0 0 1,0 0-1,0 0 1,0 0 0,0 0-1,0 0 1,0-1-1,1 1 1,-1 0-1,0-1 1,1 1-1,-1-1 1,3 1-1,-3-2-1,0 1 0,0 0-1,0-1 1,0 1 0,0-1 0,0 0-1,0 1 1,0-1 0,0 0-1,0 0 1,0 1 0,0-1-1,-1 0 1,1 0 0,0 0-1,-1 0 1,1 0 0,-1 0 0,1 0-1,0-2 1,3-8 2,-1 0-1,1 0 1,-2 0 0,2-13 0,11-137 19,-7-195 1,-8 301-15,-2 4 59,1 46-4,1 31-2,11 258 247,-4-205-185,26 125 1,-31-195-119,-1-2-4,0-1-1,1 0 1,-1 0 0,1 0-1,0 0 1,1 0-1,0 0 1,0-1-1,0 1 1,0-1 0,6 7-1,-8-11-12,0 0 0,-1-1 0,1 1 0,0-1 0,-1 1 0,1-1 0,0 1 1,0-1-1,-1 1 0,1-1 0,0 0 0,0 0 0,0 1 0,0-1 0,0 0 0,-1 0 0,1 0 0,0 0 0,0 0 0,0 0 0,0 0 0,0 0 0,0 0 0,-1 0 0,1 0 0,0-1 1,0 1-1,0 0 0,0-1 0,-1 1 0,1-1 0,0 1 0,0 0 0,-1-1 0,1 0 0,0 1 0,-1-1 0,1 1 0,0-1 0,-1 0 0,1 0 0,-1 1 0,1-1 0,-1 0 0,1-1 1,2-3 73,-1 0 1,1 0-1,-1-1 0,0 0 1,3-9-1,-3 0-43,0 0-1,-1 1 1,0-1-1,-2-17 1,-4-13-58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14 268 14995,'2'2'220,"-1"0"0,1 0 0,0-1 1,0 1-1,0 0 0,0-1 0,0 0 0,0 1 0,1-1 0,-1 0 0,0 0 0,1 0 0,-1 0 0,1-1 0,-1 1 1,1-1-1,-1 1 0,1-1 0,-1 0 0,1 0 0,-1 0 0,1 0 0,0-1 0,-1 1 0,1-1 0,-1 1 1,0-1-1,5-1 0,-3-1-159,0 0 0,0 1-1,-1-1 1,1-1 0,-1 1 0,1 0 0,-1-1 0,0 0 0,0 0 0,-1 0 0,1 0 0,-1 0 0,0 0 0,3-9-1,2-7 26,-1-1-1,6-35 0,-10 46-55,-1 0 1,-1 0-1,1 0 1,-2-1-1,1 1 0,-2 0 1,-3-18-1,5 27-23,0-1 0,-1 1 0,1 0 0,0 0 0,-1-1-1,1 1 1,-1 0 0,1 0 0,-1 0 0,0 0 0,1 0 0,-1 0 0,0 0-1,0 0 1,0 0 0,0 0 0,1 0 0,-1 0 0,-1 1 0,1-1 0,0 0-1,0 1 1,0-1 0,0 1 0,0-1 0,0 1 0,-1-1 0,1 1 0,0 0-1,0 0 1,-1 0 0,1 0 0,0 0 0,0 0 0,-1 0 0,1 0 0,0 0-1,-1 0 1,1 1 0,0-1 0,0 0 0,0 1 0,0-1 0,-1 1-1,1 0 1,0-1 0,0 1 0,0 0 0,0 0 0,0-1 0,-1 3 0,-6 4 49,1 1 0,-1 1 0,2-1 1,-1 1-1,1 0 0,1 0 1,-1 1-1,2 0 0,-1 0 0,-2 10 1,-1 5 80,1 0 1,1 1 0,-3 28-1,7-33-21,0 0 0,2 27-1,0-44-97,0 0 1,0 0-1,1 0 0,-1 0 1,1 0-1,0 0 0,0 0 1,1 0-1,-1 0 0,1 0 1,0 0-1,0-1 0,0 1 0,0-1 1,0 0-1,1 1 0,0-1 1,5 5-1,-6-7-26,-1-1 0,0 1 0,1 0-1,-1-1 1,0 1 0,1-1 0,-1 1 0,1-1 0,-1 0 0,1 0-1,-1 0 1,1 0 0,-1 0 0,1 0 0,-1 0 0,1 0 0,-1 0-1,3-2 1,0 1-27,-1 0 1,0-1-1,0 0 0,0 1 0,0-1 0,-1 0 0,6-5 1,2-3 99,-1-1 1,-1 0-1,9-13 1,-15 21 41,52-85 2,-31 46-153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17468,'-1'-21'1868,"-2"16"-934,-1 16 126,-3 18-625,1-1 1,2 2-1,0-1 1,2 0 0,2 1-1,5 53 1,-4-77-394,0-1 0,0 0 0,1 0 0,-1 0 0,1 0 0,1 0 0,-1-1 0,0 1 0,1-1 0,0 1 0,0-1 1,5 5-1,-6-7-37,0 0 1,1 0 0,0 0-1,-1 0 1,1 0 0,0-1-1,0 1 1,-1-1 0,1 0-1,0 0 1,1 0 0,-1 0 0,0-1-1,0 1 1,0-1 0,0 0-1,0 0 1,1 0 0,-1 0-1,0 0 1,4-2 0,0 1 33,1-2 0,0 1 1,0-1-1,-1 0 0,0-1 1,0 0-1,11-7 0,43-40 482,-53 44-557,39-40 104,-5-4 36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14211,'0'-15'1851,"0"15"-1818,0 0 1,0 0 0,0 0-1,0 0 1,0 0 0,0 0-1,0 0 1,0 0-1,0 0 1,0 0 0,0 0-1,1 0 573,-1 0-572,7 25 2076,-2-9-1658,35 130 1557,95 284-35,-122-405-1752,-13-25-218,0 0 0,0 1 0,0-1 1,0 0-1,0 0 0,1 0 0,-1 1 1,0-1-1,0 0 0,0 0 0,0 0 0,1 0 1,-1 1-1,0-1 0,0 0 0,1 0 1,-1 0-1,0 0 0,0 0 0,0 0 0,1 0 1,-1 0-1,0 0 0,0 0 0,1 0 1,-1 0-1,0 0 0,0 0 0,1 0 1,-1 0-1,0 0 0,0 0 0,1 0 0,-1 0 1,0 0-1,0 0 0,1 0 0,-1 0 1,0 0-1,0-1 0,0 1 0,1 0 0,-1 0 1,0 0-1,0 0 0,0-1 0,0 1 1,1 0-1,-1 0 0,0 0 0,0-1 0,0 1 1,0 0-1,0 0 0,0-1 0,5-16 127,-2-20-36,-1 0 1,-2 0 0,-2 0 0,-1 0 0,-16-71-1,24 150-95,3-13-6,16 39-1,-21-61 9,0-1-1,0 1 1,0-1 0,1 0 0,0 0 0,0 0 0,1-1 0,0 1 0,0-1-1,0 0 1,0-1 0,7 6 0,-10-10 2,0 1 1,0 0-1,0 0 1,0-1-1,0 1 1,0-1-1,0 0 1,0 0-1,0 1 0,0-1 1,0-1-1,0 1 1,0 0-1,0 0 1,0-1-1,0 1 1,0-1-1,0 0 0,0 1 1,0-1-1,0 0 1,-1 0-1,1 0 1,0 0-1,0-1 0,-1 1 1,1 0-1,-1-1 1,0 1-1,1-1 1,1-2-1,3-4 21,0 0 0,0-1 1,-1 0-1,9-18 0,-5 6 9,-2-1 1,0 0-1,-1 0 1,-1 0-1,-1-1 0,-1 0 1,-1 0-1,-1 0 1,-2-25-1,1 45-31,-1-1 1,1 1-1,-1 0 0,0 0 0,0 0 1,0 0-1,-2-4 0,-4 3 8,-2 12 1,5 1-4,1-1-1,0 0 0,0 1 0,1-1 0,0 1 0,1 0 1,-1 17-1,4 66 63,10 10 29,-11-91-130,2 0-1,0 0 1,0 0-1,1-1 1,0 0-1,1 0 1,7 12-1,-12-21 23,1 0 0,-1 0 0,1 0-1,-1-1 1,1 1 0,-1 0 0,1 0 0,0 0 0,0-1 0,-1 1-1,1 0 1,0-1 0,0 1 0,0-1 0,0 1 0,-1-1-1,1 1 1,0-1 0,0 1 0,0-1 0,0 0 0,0 0-1,0 0 1,0 1 0,0-1 0,0 0 0,0 0 0,0 0 0,0-1-1,1 1 1,-1 0 0,0 0 0,1-1 0,1-1 11,-1 1 0,0-1 0,0 0 1,0 0-1,0 0 0,0 0 0,0-1 0,0 1 1,-1 0-1,1-1 0,-1 1 0,3-6 0,14-45-122,-2-12-28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51 398 21277,'-12'35'566,"2"1"1,1 0-1,1 1 1,-3 56-1,10-90-523,1 0 0,0 0 0,1 0 1,-1 0-1,0 0 0,1 0 0,0-1 0,0 1 0,0 0 0,1 3 0,-2-6-34,1 0 0,-1 1-1,0-1 1,0 1 0,1-1-1,-1 0 1,0 1 0,1-1 0,-1 0-1,1 0 1,-1 1 0,0-1 0,1 0-1,-1 0 1,1 0 0,-1 1-1,1-1 1,-1 0 0,1 0 0,-1 0-1,1 0 1,-1 0 0,0 0-1,1 0 1,0 0 0,1 0 2,-1-1 1,1 0-1,-1 1 1,1-1-1,-1 0 1,1 0-1,-1 0 0,0 0 1,1 0-1,-1 0 1,0 0-1,1-1 1,8-10-25,0-1 1,-1 0 0,0 0 0,-1-1-1,-1 0 1,7-18 0,30-96-348,-29 76 187,-2 0 1,-2-1-1,-3 0 0,3-103 0,-11 144 173,0 10 10,0-1 1,1 1-1,-1-1 0,0 0 1,-1 1-1,1-1 0,0 1 1,-1-1-1,1 1 0,-1-1 1,0 1-1,0-1 0,0 1 1,0-1-1,-3-3 0,4 6-4,0 0-1,-1 0 1,1 0-1,0-1 1,0 1-1,0 0 0,0 0 1,-1 0-1,1 0 1,0 0-1,0 0 0,0 0 1,-1 0-1,1 0 1,0 0-1,0 0 1,-1 0-1,1 0 0,0 0 1,0 0-1,0 0 1,-1 0-1,1 0 0,0 0 1,0 0-1,0 0 1,-1 0-1,1 0 1,0 0-1,0 0 0,0 0 1,-1 1-1,1-1 1,0 0-1,0 0 0,0 0 1,0 0-1,0 0 1,-1 1-1,1-1 1,0 0-1,0 0 0,0 0 1,0 0-1,0 1 1,0-1-1,0 0 0,-3 6 71,0 0-1,1 0 1,0 0-1,0 0 0,0 0 1,1 1-1,-1 6 1,-2 49 313,3-41-263,2 193 849,2-174-1132,2 1 0,2-1 1,13 47-1,-18-80-106,1 1-1,-1 0 0,1-1 0,0 1 0,1-1 0,0 0 0,0 0 0,0-1 0,9 11 0,-12-17 247,-1 0 1,1 1-1,-1-1 0,1 0 0,-1 0 0,1 1 1,-1-1-1,1 0 0,-1 0 0,1 0 0,-1 1 1,1-1-1,0 0 0,-1 0 0,1 0 0,-1 0 1,1 0-1,-1 0 0,1 0 0,0 0 0,-1-1 1,1 1-1,-1 0 0,1 0 0,-1 0 0,1-1 1,-1 1-1,1 0 0,-1-1 0,1 1 0,-1 0 0,1-1 1,-1 1-1,1-1 0,17-24-804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4:1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13931,'2'10'333,"-1"0"-46,1 0-1,1-1 1,-1 1 0,7 13 0,-7-20-261,-1 0 0,1 0 0,0 0 0,0-1 0,0 1 0,0-1 0,1 0 0,-1 1 0,1-1 0,-1 0 0,1-1 0,0 1 0,-1 0 0,1-1 0,0 1 0,0-1 0,0 0-1,4 1 1,17 3 105,1-1-1,0-2 1,0 0-1,29-2 1,27 2 245,44 13 21,-71-7-282,75 1-1,296-39-33,-127 3-61,472-3-59,-645 30 64,218 26-1,-338-25-24,213 24 27,-183-23-23,1-2 0,0-1 0,-1-2 0,40-8 0,-75 11-4,10-2 34,0 0-1,1 0 1,19 1 0,-29 1-30,0 0 0,1 0-1,-1 0 1,1 0 0,-1 0 0,0 0 0,1 0-1,-1 1 1,0-1 0,1 0 0,-1 1 0,0-1 0,0 1-1,1 0 1,-1-1 0,0 1 0,0 0 0,0 0-1,0-1 1,0 1 0,0 0 0,0 0 0,0 0 0,0 0-1,0 1 1,-1-1 0,1 0 0,0 0 0,-1 0 0,1 1-1,-1-1 1,1 0 0,-1 1 0,0-1 0,0 0-1,1 1 1,-1-1 0,0 3 0,-2 9 35,0-1 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11947,'-7'-10'1048,"2"4"-704,-1 4-144,2 4 512,1 5-40,-3 9-120,2 4-24,-1 13-119,1 6-33,1 14-32,0 5-56,3 8-360,0 0-184,5-3-296,-1-4-57,-1-9 385,-2-10-120,-4-17-168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19356,'-4'-4'1512,"-4"13"-1175,0 18-129,6 14 512,4 7-216,2 8-312,5 1-248,4-4-800,2-7 704,1-22 32,0-11-152,-2-16-73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15827,'0'24'976,"2"-1"-1,0 1 0,10 36 0,-9-47-954,0-1-1,2 1 1,0-1 0,0 0-1,1-1 1,0 1 0,15 19 0,-20-29-15,1-1 1,-1 1 0,1 0 0,-1-1 0,1 1 0,0-1 0,0 1 0,0-1-1,0 0 1,0 0 0,0 0 0,0 0 0,0 0 0,0 0 0,3 0-1,-3-1 7,0 0 0,0 0 0,-1 0 0,1 0 0,0 0 0,-1-1 0,1 1 0,0 0 0,-1-1 0,1 0 0,-1 1 0,1-1 0,-1 0 0,1 0 0,-1 0 0,2-1 0,2-2 30,-1 0 1,-1 0-1,1-1 1,0 1 0,-1-1-1,0 0 1,0 0-1,-1 0 1,1 0 0,2-8-1,1-8 217,0 0 1,-2 0-1,0 0 0,-1-1 0,-1 0 0,-1 1 1,-3-40-1,6 88-136,3 1 0,0-1 1,14 35-1,-13-44-115,0 0 0,1 0-1,1 0 1,0-1 0,21 24-1,-29-39-5,0 1 1,0-1-1,0 0 0,0 0 0,1 0 0,-1 0 0,1-1 0,-1 1 1,1-1-1,0 1 0,-1-1 0,6 1 0,-6-1 2,-1-1-1,1 0 0,0 0 1,0 0-1,0 0 1,0-1-1,0 1 1,-1 0-1,1-1 0,0 0 1,0 1-1,-1-1 1,1 0-1,0 0 1,-1 0-1,1 0 0,0 0 1,-1 0-1,0 0 1,1 0-1,-1-1 1,2-1-1,3-4 25,0-1-1,0 0 1,-1-1-1,0 1 1,-1-1-1,1 0 1,-2 0-1,1-1 1,1-10-1,17-92 361,-21 105-352,2-20 291,0-34 0,0 122 462,-3-55-783,1 0 0,0-1 0,1 1 0,-1 0 1,1-1-1,0 1 0,1-1 0,-1 1 0,5 5 0,-7-10-6,0-1 0,1 0 0,-1 1 0,0-1 0,0 0-1,1 1 1,-1-1 0,0 0 0,1 1 0,-1-1-1,0 0 1,1 0 0,-1 1 0,0-1 0,1 0-1,-1 0 1,1 0 0,-1 1 0,0-1 0,1 0-1,-1 0 1,1 0 0,-1 0 0,1 0 0,-1 0-1,1 0 1,-1 0 0,0 0 0,1 0 0,-1 0-1,1 0 1,-1 0 0,1 0 0,-1-1 0,0 1-1,1 0 1,-1 0 0,1 0 0,-1-1 0,0 1-1,1 0 1,-1 0 0,0-1 0,1 1 0,-1 0 0,0-1-1,1 0 1,10-18 30,-1-10 43,0-2 0,-2 0 0,-2 0 0,-1 0 0,-1 0 1,0-45-1,-10 87 231,6 12-290,0 0 0,1 0 0,2 0-1,0-1 1,1 1 0,2-1 0,13 39 0,-15-52-435,1-1 1,-1 0 0,7 9-1,-9-14 165,0 0-1,0-1 1,0 1-1,1-1 1,-1 0-1,0 0 0,1 1 1,0-2-1,-1 1 1,1 0-1,0 0 1,4 1-1,-1-3-602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18596,'4'22'921,"-2"0"-1,1 43 1,-1 7 122,4-23-181,16 68 1,-15-92-694,0-2 1,1 1-1,2-1 1,19 36-1,-28-57-162,1 1 0,-1-1 0,1 0 0,-1 1 1,1-1-1,0 0 0,0 0 0,0 0 0,0 0 0,0 0 0,0-1 0,0 1 0,1 0 0,-1-1 0,0 0 0,1 0 0,0 1 0,-1-2 0,1 1 0,0 0 0,3 0 0,-3-1-10,-1-1-1,1 1 1,-1-1-1,1 0 0,-1 0 1,0 0-1,1 0 1,-1-1-1,0 1 1,0 0-1,0-1 0,0 0 1,0 1-1,0-1 1,0 0-1,-1 0 1,1 0-1,-1 0 0,1 0 1,-1-1-1,0 1 1,0 0-1,1-4 1,7-14-42,-2 0 1,-1 0 0,0-1 0,-1 0-1,3-40 1,-2-113-204,-6 160 226,0-28-61,-10-82 0,5 111 82,2 21 13,1 21 13,0 31 63,3 1 1,2-1-1,3 0 0,19 78 1,-24-133-83,2 8 22,1 1-1,8 19 0,-11-31-23,-1-1 0,1 1 0,0 0 0,0 0-1,0-1 1,0 1 0,0 0 0,0-1-1,0 1 1,1-1 0,-1 1 0,0-1 0,1 0-1,-1 1 1,1-1 0,-1 0 0,1 0-1,0 0 1,0 0 0,-1-1 0,1 1 0,0 0-1,0-1 1,0 1 0,0-1 0,3 1-1,-2-2-45,-1 0-1,0 1 0,0-1 1,0 0-1,0 0 0,0 0 0,0 0 1,0-1-1,0 1 0,0-1 1,0 1-1,-1-1 0,1 1 0,-1-1 1,1 0-1,-1 0 0,0 0 1,1 0-1,-1 0 0,0 0 0,0 0 1,-1 0-1,1 0 0,0 0 1,-1-1-1,1 1 0,-1-3 0,1 2-35,-1 0-1,1 0 1,-1 0-1,0 0 1,0 1-1,0-1 1,-1 0-1,1 0 1,-1 0-1,1 0 1,-1 0-1,0 1 1,0-1-1,0 0 1,0 1-1,-1-1 1,1 1-1,-1-1 0,0 1 1,0-1-1,1 1 1,-4-2-1,-22-12-414,-8 0-105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18388,'-7'0'1376,"6"3"-1048,-1 4-320,4 1 488,4-8-56,1-5-303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18084,'6'28'1072,"-2"-1"0,0 33 0,-3-41-860,0 1 0,1-1 0,1 0 0,1-1 0,0 1 0,9 22 0,-12-40-206,-1 1 0,1-1 1,-1 0-1,1 1 1,0-1-1,0 0 1,-1 0-1,1 0 1,0 1-1,0-1 1,0 0-1,0 0 1,0 0-1,1-1 0,-1 1 1,0 0-1,0 0 1,1-1-1,-1 1 1,3 1-1,-3-3-3,1 1 0,-1 0-1,1 0 1,-1-1 0,1 1 0,-1-1-1,0 1 1,1-1 0,-1 0 0,0 1-1,1-1 1,-1 0 0,0 0 0,0 0-1,0 0 1,0 0 0,0 0 0,0 0-1,0 0 1,0-1 0,0 1 0,1-2-1,12-22 7,0-1-1,-2 0 1,-1-1 0,15-54-1,16-37 77,-41 116-72,-1 1-1,1-1 0,0 0 0,0 1 1,0-1-1,0 0 0,0 1 1,0-1-1,0 1 0,1 0 1,1-3-1,-2 4-6,-1 0 0,0 0-1,0 0 1,1 0 0,-1 0 0,0 0 0,1 0 0,-1 0 0,0 0-1,1 0 1,-1 0 0,0 0 0,0 1 0,1-1 0,-1 0 0,0 0-1,1 0 1,-1 0 0,0 0 0,0 1 0,1-1 0,-1 0 0,0 0-1,0 0 1,0 1 0,1-1 0,-1 0 0,0 0 0,0 1 0,0-1-1,0 0 1,1 0 0,-1 1 0,0-1 0,0 0 0,0 1 0,0-1-1,0 1 1,2 7 82,0 0 0,0 0 0,0 14 0,2 60 264,-2-35-136,9 60 1,-11-107-243,0 1 0,0 0 0,0 0 1,0-1-1,0 1 0,1 0 1,-1 0-1,0 0 0,0-1 0,0 1 1,1 0-1,-1-1 0,0 1 1,1 0-1,-1 0 0,1-1 0,-1 1 1,1-1-1,-1 1 0,1 0 1,-1-1-1,1 1 0,1 0 0,-2-1-32,1-1-1,0 1 1,-1-1-1,1 1 1,0-1-1,-1 1 0,1-1 1,-1 0-1,1 1 1,-1-1-1,1 0 1,-1 1-1,1-1 1,-1 0-1,0 1 0,0-1 1,1-1-1,12-44-849,-3 1 464,-1-8-151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12 456 16732,'-10'111'2215,"10"-110"-2174,-1 0 0,1 0 1,0 0-1,0 0 0,0 0 1,0 0-1,0 0 0,0 0 0,0-1 1,0 1-1,1 0 0,-1 0 1,0 0-1,0 0 0,1 0 0,-1 0 1,1 0-1,-1 0 0,1-1 1,-1 1-1,1 0 0,-1 0 1,1-1-1,0 1 0,-1 0 0,1-1 1,0 1-1,0 0 0,-1-1 1,3 1-1,-2-1-12,1 0 0,-1-1 0,1 1 0,-1 0 0,0-1 1,0 0-1,1 1 0,-1-1 0,0 0 0,0 0 0,0 0 0,0 1 0,1-1 0,-1 0 0,-1-1 1,1 1-1,0 0 0,0 0 0,0 0 0,-1 0 0,2-2 0,11-21 36,0-1 1,-2 0-1,-1 0 1,-1-1-1,-1 0 0,8-45 1,-15 52-5,-1 14-25,0 11 7,0 15 13,1 0 1,4 24 0,-5-40-38,1 1 0,1-1 0,-1 0 0,1 0 0,0 1 0,0-1 0,0 0 0,1 0 0,0-1 1,0 1-1,0-1 0,1 1 0,5 5 0,-8-9-3,1 0 1,-1 0-1,1 0 1,-1 0-1,1 0 0,-1-1 1,1 1-1,0 0 1,-1-1-1,1 1 0,0-1 1,-1 0-1,1 1 1,0-1-1,-1 0 0,1 0 1,0 0-1,0 0 1,-1-1-1,1 1 0,0 0 1,-1-1-1,1 1 1,0-1-1,-1 0 1,1 1-1,-1-1 0,1 0 1,-1 0-1,1 0 1,-1 0-1,0 0 0,1 0 1,-1-1-1,2-1 1,4-5 62,0-1 1,0 0 0,-1 1 0,7-15 0,3-7 98,-2-1 0,-1 0 1,16-63-1,-17 46 46,9-100-1,-19 111-146,-3 24-3,-2 19-19,-2 19-2,-2 36 138,1 99-1,8-122-72,1 1 0,2-1-1,16 64 1,-19-94-92,1-1 1,0 1-1,0-1 0,0 0 1,1 0-1,0 0 1,6 7-1,-9-13-33,0 0-1,0 1 0,0-1 1,0 0-1,1 0 0,-1 1 0,0-1 1,1 0-1,-1 0 0,0-1 1,1 1-1,-1 0 0,1 0 1,0-1-1,-1 1 0,1-1 1,-1 1-1,1-1 0,0 0 1,-1 0-1,1 1 0,0-1 1,0 0-1,-1-1 0,1 1 1,0 0-1,-1 0 0,1-1 1,-1 1-1,1-1 0,0 1 1,-1-1-1,1 0 0,-1 0 1,1 1-1,-1-1 0,3-2 1,-2 1-48,0 0 0,0 1 0,-1-1 0,1 0 0,0 0 0,-1 0 0,1-1 0,-1 1 0,0 0 0,0 0 0,0-1 1,0 1-1,0-1 0,0 1 0,0-1 0,-1 1 0,1-1 0,-1 1 0,0-1 0,0 0 0,0 1 0,0-1 0,0 1 0,-1-1 0,1 0 1,-1 1-1,0-1 0,0 1 0,-1-4 0,-1-1-138,-1-1 0,0 1 0,0 0 1,-1 0-1,1 0 0,-2 1 0,-10-12 1,-7-1 359,0 1 1,-2 1-1,0 1 1,0 1-1,-1 1 0,-36-12 1,102 12 837,-15 4-1440,0-1 0,36-22 0,-20 8 67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18580,'-2'8'266,"0"-1"1,0 1-1,1-1 1,0 1-1,0 0 1,0-1-1,1 1 1,1 12-1,0 5 74,1 61 277,4 0 0,4 0 0,3-1 0,5-1 0,36 112 0,-41-167-476,-12-28-115,-3-3-7,-4-9-4,-25-40 33,7 14-38,2-2 0,-32-76 0,53 114-12,1 0 1,-1 1 0,1-1 0,-1 0-1,1 0 1,0 0 0,-1 0-1,1 0 1,0 0 0,0 0-1,0 0 1,0 0 0,0 0-1,0 0 1,0 0 0,0 0 0,0 0-1,0 0 1,1 0 0,-1 0-1,0 0 1,1 0 0,-1 0-1,0 0 1,2-1 0,-1 2 0,0 0-1,0 0 1,0 0 0,0 0 0,0 0 0,0 0-1,0 0 1,0 0 0,0 1 0,0-1 0,0 0-1,0 1 1,0-1 0,0 1 0,0-1 0,0 1-1,0-1 1,0 1 0,0 0 0,0 0 0,-1-1-1,1 1 1,0 1 0,11 8-8,-4-2 0,0-1 0,0-1 0,1 1 0,16 8 0,-23-14 8,0 0-1,0 0 1,1 0 0,-1 0-1,0-1 1,0 1 0,0-1-1,1 0 1,-1 1-1,0-1 1,1 0 0,-1 0-1,0 0 1,0-1 0,1 1-1,-1-1 1,0 1 0,0-1-1,1 0 1,-1 0 0,0 0-1,0 0 1,0 0-1,0 0 1,0 0 0,-1-1-1,1 1 1,2-2 0,3-5-2,-1 0 1,0 0 0,0-1-1,0 1 1,-1-1-1,0-1 1,-1 1 0,0-1-1,-1 1 1,4-14-1,1-15 40,5-54-1,-9 61 23,-5 46-18,0 0 1,2 0-1,0 0 1,4 22-1,16 57 52,-19-88-83,0 0-1,0 0 1,1 0-1,3 6 1,-6-11-14,1 0 0,-1-1 0,0 1 0,0-1 0,1 1 0,-1 0 0,0-1 0,1 1 0,-1-1 1,0 1-1,1-1 0,-1 1 0,1-1 0,-1 1 0,1-1 0,-1 0 0,1 1 0,-1-1 0,1 0 0,0 1 0,-1-1 1,1 0-1,-1 0 0,1 1 0,0-1 0,-1 0 0,1 0 0,0 0 0,-1 0 0,1 0 0,-1 0 0,1 0 0,0 0 1,-1 0-1,1 0 0,0 0 0,-1-1 0,1 1 0,0 0 0,-1 0 0,1-1 0,-1 1 0,1 0 0,-1-1 0,1 1 1,-1 0-1,1-1 0,-1 1 0,1-1 0,-1 1 0,1-1 0,0 0 0,1-3-133,1-1 0,0 1-1,-1-1 1,0 1 0,0-1 0,-1 0-1,1 0 1,-1 0 0,1-6 0,2-49-445,-5 22 185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19868,'1'0'109,"0"1"1,0 0-1,0 0 0,-1 0 0,1-1 1,0 1-1,-1 0 0,1 0 0,-1 0 1,1 0-1,-1 0 0,0 0 0,1 0 1,-1 0-1,0 0 0,1 3 0,2 24 20,-2-11 140,23 123 660,7-2 1,56 161-1,-84-291-917,-1 0 4,1 0 0,0-1 1,0 1-1,1 0 1,0-1-1,9 12 0,-13-19-15,0 1 0,0-1-1,0 0 1,1 1-1,-1-1 1,0 0-1,0 1 1,1-1 0,-1 0-1,0 1 1,0-1-1,1 0 1,-1 0-1,0 1 1,1-1 0,-1 0-1,0 0 1,1 0-1,-1 0 1,1 1 0,-1-1-1,0 0 1,1 0-1,-1 0 1,1 0-1,-1 0 1,0 0 0,1 0-1,-1 0 1,1 0-1,-1 0 1,0 0 0,1 0-1,-1-1 1,1 1-1,-1 0 1,0 0-1,1 0 1,-1 0 0,0-1-1,1 1 1,-1 0-1,0 0 1,1-1 0,-1 1-1,0 0 1,0 0-1,1-1 1,-1 1-1,0 0 1,0-1 0,0 1-1,1-1 1,-1 1-1,0 0 1,0-1 0,0 1-1,0 0 1,0-1-1,0 1 1,0-1-1,3-26-8,-5 13-67,0-1-1,-1 1 1,0 0-1,-1 0 1,-1 0-1,-10-21 1,1 8-206,-1 0 1,-21-28 0,25 40 84,0 0 1,-2 0 0,1 2 0,-2-1-1,1 2 1,-30-21 0,42 32 196,1 1 0,-1-1 0,1 1 0,-1-1 0,1 1 0,-1 0 0,0-1 0,1 1 0,-1 0 0,0-1 0,1 1 0,-1 0 0,0 0 0,0-1 0,1 1 0,-1 0 0,0 0-1,0 0 1,1 0 0,-1 0 0,0 0 0,0 0 0,1 1 0,-2-1 0,2 1 14,1-1 0,-1 1 0,1 0 0,-1-1 0,1 1 0,-1-1 0,1 1-1,-1-1 1,1 1 0,0-1 0,-1 1 0,1-1 0,0 1 0,-1-1 0,1 0 0,0 0-1,0 1 1,-1-1 0,1 0 0,0 0 0,1 0 0,8 2 35,0 0 0,0-1 1,0-1-1,-1 0 0,1 0 0,0-1 0,0 0 1,0-1-1,-1 0 0,17-5 0,-18 5-135,-1-1 0,1 0 0,-1-1 0,1 1 0,-1-1 0,0-1 0,0 1 0,-1-1 0,0-1-1,0 1 1,0-1 0,0 0 0,5-7 0,-10 11 70,0 1 1,-1 0-1,1-1 0,0 1 0,-1-1 0,1 1 1,0-1-1,-1 1 0,0-1 0,1 1 1,-1-1-1,0 1 0,0-1 0,0-2 1,-1 2-24,0 0 1,1 0 0,-1-1-1,0 1 1,-1 0 0,1 0-1,0 0 1,-3-3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19756,'-7'10'1553,"3"-1"-1721,1-8-305,5-8 1170,2-14-473,2-9-352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60 127 11290,'-12'-22'1204,"0"0"0,-13-41 0,17 44 172,8 19-1343,0 0 0,0 0 0,0 0 0,0 0 0,0 0 0,0 0 0,0 0 0,0 0 0,0 0 0,0 0-1,0 0 1,0 0 0,0 0 0,0 0 0,0 0 0,0 0 0,0 0 0,0 0 0,0 0 0,0 0 0,-1 0 0,1 0 0,0 0 0,0 0 0,0 0-1,0 0 1,0 0 0,0 0 0,0 0 0,0 0 0,0 0 0,0 0 0,0 0 0,0 0 0,0 0 0,0 0 0,0 0 0,0 0 0,0 0 0,0 0 0,0 0-1,0 0 1,0 0 0,-1 0 0,1 0 0,0 0 0,0 0 0,0 0 0,0-1 0,0 1 0,0 0 0,0 0 0,0 0 0,0 0 0,0 0 0,0 6 404,5 20 216,1 0 0,1 0 0,15 34 1,-10-25-392,-5-17-182,31 82 232,-32-87-276,0-1-1,0 0 1,2 0 0,-1-1 0,14 16 0,-20-26-34,0 0-1,-1 0 1,1 0 0,0 0 0,0 0-1,0 0 1,0-1 0,0 1-1,0 0 1,0 0 0,0-1-1,1 1 1,-1 0 0,0-1 0,0 0-1,1 1 1,-1-1 0,0 0-1,0 1 1,1-1 0,-1 0-1,0 0 1,1 0 0,-1 0 0,0 0-1,1 0 1,-1-1 0,0 1-1,1 0 1,-1-1 0,0 1-1,0-1 1,1 1 0,-1-1 0,0 1-1,0-1 1,0 0 0,0 0-1,0 0 1,0 1 0,0-1-1,0 0 1,0 0 0,0 0 0,-1-1-1,2-1 1,4-7 1,0 0 0,-1 0-1,0-1 1,4-15 0,-3 10 0,-5 13 0,3-6-8,-1 1 0,1 0 0,1-1 0,7-10 0,-11 18 7,-1 0 0,1 0-1,0 0 1,0 0 0,0 0-1,0 0 1,0 0 0,0 0-1,0 0 1,0 1-1,0-1 1,0 0 0,1 1-1,-1-1 1,0 1 0,0-1-1,1 1 1,-1 0 0,0-1-1,0 1 1,1 0 0,-1 0-1,0 0 1,1 0 0,-1 0-1,0 0 1,1 0 0,-1 1-1,0-1 1,1 0 0,-1 1-1,0-1 1,0 1 0,0-1-1,1 1 1,-1 0-1,0-1 1,0 1 0,1 1-1,4 3 19,0 1-1,-1 0 0,1 0 0,-1 1 0,-1-1 0,1 1 0,-1 0 0,0 1 0,3 7 0,23 72 286,-28-80-270,2 6 89,-1 0 0,0 0 0,-1 1-1,0-1 1,-1 1 0,-1 20 0,0-31-89,0 0-1,0 0 1,-1 0-1,1 0 1,-1 0 0,0 0-1,0 0 1,0 0-1,0-1 1,0 1 0,-1 0-1,1-1 1,-1 1-1,0-1 1,0 0 0,0 1-1,0-1 1,0 0-1,0 0 1,-1 0 0,1-1-1,0 1 1,-1 0-1,0-1 1,1 0 0,-1 1-1,0-1 1,0 0-1,1-1 1,-1 1 0,0 0-1,0-1 1,0 1-1,0-1 1,-4 0 0,-4 0-28,0-1 1,0 0-1,1 0 1,-1-1-1,1-1 1,-1 1-1,1-2 1,0 1-1,0-2 1,0 1-1,0-1 1,-15-11-1,25 16-44,-1-1 0,1 1-1,0 0 1,-1-1 0,1 1 0,-1 0-1,1-1 1,0 1 0,-1 0 0,1-1 0,0 1-1,0-1 1,-1 1 0,1 0 0,0-1 0,0 1-1,0-1 1,-1 1 0,1-1 0,0 1-1,0-1 1,0 1 0,0-1 0,8-4-763,24 4-535,-25 1 986,7 0 28,0 0-1,0-1 0,19-5 0,8-7-382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11378,'12'-10'1209,"4"9"-705,-1 1-224,3 4 888,-3 2-592,10 2-304,1-1-144,2 1-1960,4-4 1720,2-4-264,2 0-120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14083,'0'1'108,"1"-1"0,0 0-1,0 1 1,0-1 0,-1 1 0,1-1 0,0 1 0,0-1-1,-1 1 1,1-1 0,0 1 0,-1 0 0,1-1 0,-1 1-1,1 0 1,-1 0 0,1-1 0,-1 1 0,0 0 0,1 0-1,-1 0 1,0-1 0,1 1 0,-1 0 0,0 2-1,6 29 987,-4-21-149,11 41 674,-12-48-1554,0 0 0,1 0 0,0 0 0,0 0 0,0 0-1,0-1 1,1 1 0,-1-1 0,1 1 0,3 2 0,-6-6-59,1 1 0,-1-1 0,1 0 0,-1 1 1,0-1-1,1 0 0,-1 1 0,1-1 0,-1 0 0,1 0 1,-1 0-1,1 1 0,-1-1 0,1 0 0,-1 0 0,1 0 0,-1 0 1,1 0-1,-1 0 0,1 0 0,0 0 0,-1 0 0,1 0 0,-1 0 1,1-1-1,-1 1 0,1 0 0,10-14 74,-1-24-46,-9 35-31,4-36 25,5-15-14,-10 53-14,0 0 1,0 1 0,0-1 0,1 0 0,-1 0 0,0 1-1,1-1 1,-1 0 0,1 0 0,-1 1 0,1-1 0,-1 0-1,1 1 1,-1-1 0,1 1 0,-1-1 0,2 0 0,-2 1 0,1 0 0,-1 0 0,1 0 0,-1 0 0,0 0 1,1 0-1,-1 0 0,0 0 0,1 0 0,-1 0 0,1 0 1,-1 0-1,0 0 0,1 1 0,-1-1 0,0 0 0,1 0 1,-1 0-1,0 1 0,1-1 0,-1 0 0,0 0 1,1 1-1,-1-1 0,16 25 51,44 125 217,-17-39-6,122 249 1392,-165-359-1639,1 0 0,-1-1 0,1 1 0,-1 0 0,0 0 1,1-1-1,-1 1 0,0 0 0,0 0 0,0-1 0,1 1 0,-1 0 0,0 0 1,0 0-1,0-1 0,0 1 0,0 0 0,-1 1 0,1-2-5,0 0 0,-1 0 0,1 1 1,0-1-1,-1 0 0,1 0 0,0 0 0,-1 0 0,1 0 0,-1 0 0,1 0 0,0 0 0,-1 0 0,1 0 0,0 0 1,-1 0-1,1 0 0,-1 0 0,1 0 0,0 0 0,-1 0 0,1 0 0,0-1 0,-1 1 0,1 0 0,-1 0 0,-27-19 292,11 5-183,1 1-53,-1-1 0,-25-29 0,39 39-70,-1-1 1,1 1 0,0-1 0,0 1 0,1-1 0,-1 0 0,1 0-1,0 0 1,0 0 0,1 0 0,0-1 0,0 1 0,0 0-1,0-1 1,1 1 0,0-8 0,5-12-403,0 0 0,2 1 0,13-32 0,1-7-235,-7 15 295,1 1-125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17204,'0'0'63,"0"1"0,0 0-1,0 0 1,1-1 0,-1 1 0,0 0 0,1-1 0,-1 1 0,0 0 0,1-1 0,-1 1 0,1 0 0,-1-1 0,1 1 0,-1-1 0,1 1 0,1 0 0,-2-1-38,0 0 0,1 0 0,-1 0 0,1 0 0,-1 0 0,0 0 0,1 0 1,-1 0-1,1 0 0,-1 0 0,1 0 0,-1 0 0,0 0 0,1-1 1,-1 1-1,0 0 0,1 0 0,-1 0 0,1-1 0,-1 1 0,0 0 1,0 0-1,1-1 0,1-2 59,1 1 0,-1-1 0,0 0 1,-1 0-1,1 0 0,0 0 0,1-4 1,9-33 420,-2-1 1,-1 0 0,5-77 0,-9 68-212,-2 10-63,-3 29-126,1-1-1,0 1 1,1-1 0,0 1-1,6-19 1,-8 30-101,0 0 1,0 1-1,0-1 0,0 0 0,0 0 0,0 0 1,0 0-1,0 0 0,1 0 0,-1 0 1,0 0-1,0 0 0,0 1 0,0-1 0,0 0 1,0 0-1,0 0 0,0 0 0,0 0 0,0 0 1,0 0-1,0 0 0,0 0 0,0 0 1,1 0-1,-1 0 0,0 0 0,0 0 0,0 1 1,0-1-1,0 0 0,0 0 0,0 0 1,0 0-1,0 0 0,1 0 0,-1 0 0,0 0 1,0 0-1,0 0 0,0 0 0,0 0 0,0 0 1,0 0-1,0 0 0,0-1 0,1 1 1,-1 0-1,0 0 0,0 0 0,0 0 0,0 0 1,0 0-1,0 0 0,0 0 0,0 0 0,0 0 1,0 0-1,0 0 0,0 0 0,1 0 1,-1-1-1,0 1 0,0 0 0,0 0 0,0 0 1,0 0-1,0 0 0,5 14 130,1 22 3,5 37 55,-3-14-155,2 1 1,20 63-1,-29-119-238,0 0 0,1 0 1,0 0-1,0 0 0,4 6 0,-6-10 182,0 1 0,0-1 0,0 0 0,1 0 0,-1 0 0,0 0 1,0 0-1,0 1 0,0-1 0,0 0 0,1 0 0,-1 0 0,0 0 0,0 0 0,0 0 0,1 0 0,-1 0 0,0 0 0,0 0 0,0 1 0,0-1 0,1 0 0,-1 0 0,0 0 0,0 0 0,0 0 0,1 0 0,-1 0 0,0-1 0,0 1 0,0 0 0,1 0 0,-1 0 0,0 0 0,0 0 0,0 0 0,1 0 0,-1 0 0,0 0 0,0-1 0,6-16-387,-2-13-121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16484,'33'96'2768,"-24"-65"-1811,25 58-1,-30-81-873,1 1 0,0-1 1,0 0-1,1 0 0,0 0 0,0-1 0,1 0 0,0 0 0,0-1 0,14 10 0,-18-14-68,0 0-1,-1 0 0,1 0 0,0-1 0,0 1 0,0-1 0,0 0 1,1 0-1,-1 0 0,0-1 0,0 1 0,1-1 0,-1 1 1,0-1-1,0 0 0,1 0 0,-1-1 0,0 1 0,1-1 1,-1 1-1,0-1 0,0 0 0,0 0 0,0-1 0,0 1 0,0-1 1,0 1-1,0-1 0,-1 0 0,1 0 0,0 0 0,-1 0 1,0-1-1,1 1 0,3-6 0,0-1-12,0-1 0,-1 0 0,1 0 0,-2 0 0,0-1 0,0 0 0,0 0 0,-2 0 0,3-16 0,-3 10 24,0-1 1,-2 0-1,0 0 1,-1 0-1,-3-19 0,3 28 11,-1 1-1,0-1 1,-1 1-1,0-1 1,0 1-1,-1 0 0,0 0 1,0 0-1,-1 1 1,0-1-1,0 1 1,-8-8-1,11 13-16,0 0-1,0 0 1,0 0 0,0 1 0,-1-1-1,1 1 1,0-1 0,-1 1 0,1 0-1,-1 0 1,1 0 0,-1 0 0,1 0-1,-1 1 1,0-1 0,0 1 0,1 0-1,-1 0 1,0 0 0,1 0 0,-6 1-1,5 0-3,0 0 0,0 0 0,1 0 0,-1 1 0,1-1-1,-1 1 1,1 0 0,-1 0 0,1 0 0,0 0 0,0 0-1,0 0 1,0 1 0,1-1 0,-1 0 0,0 1-1,1 0 1,0-1 0,0 1 0,-2 3 0,2-2-90,0 1 0,0-1 0,0 0 0,0 1 0,1-1 0,0 1 0,0 0 0,0-1 0,0 1 0,1-1 0,-1 1 0,4 7 0,-4-10 8,1 1 1,0-1 0,0 0-1,0 0 1,0 0-1,0-1 1,0 1-1,0 0 1,1 0 0,-1-1-1,0 1 1,1-1-1,0 1 1,-1-1-1,1 1 1,0-1 0,0 0-1,0 0 1,0 0-1,0 0 1,0 0 0,0-1-1,0 1 1,0 0-1,0-1 1,0 0-1,1 1 1,-1-1 0,3 0-1,19-4-485</inkml:trace>
  <inkml:trace contextRef="#ctx0" brushRef="#br0" timeOffset="1">486 1 16003,'-4'11'1673,"-2"8"-1129,-1 14-104,1 10 928,3 11-448,3 5-79,6 1-217,4-1-80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172 107 7730,'1'-15'2095,"-2"-1"1,0 1 0,-1 0-1,-7-29 1,5 43 97,-1 7-1127,-5 12-216,8-16-489,-4 7-32,0 0 0,-1-1-1,0 1 1,-14 12 0,14-15-261,0 1-1,0 0 1,1 0 0,0 1 0,0-1-1,1 1 1,-5 10 0,2 1-23,2 1 0,0-1-1,1 1 1,1 0 0,-3 34 0,6-21-40,0 0 0,8 59 0,-6-82-9,1 1 0,0-1 0,0 0 0,1 0 1,1 0-1,5 11 0,-8-19 1,0 1 0,0-1 0,1 0 0,-1 0 0,1 0 0,-1 0 0,1 0-1,0 0 1,0 0 0,0 0 0,0-1 0,0 1 0,0-1 0,1 0 0,-1 1 0,0-1 0,1 0 0,-1 0 0,1 0 0,-1-1 0,1 1 0,-1-1 0,1 1 0,-1-1 0,1 0 0,0 0 0,-1 0 0,1 0 0,0-1 0,3 0 0,0-1-6,1 0 1,0-1-1,-1 0 0,0 0 1,0-1-1,0 1 1,0-1-1,0 0 0,-1-1 1,0 0-1,0 0 1,0 0-1,4-6 0,1-1-2,-2-1-1,1 0 0,-2 0 0,13-29 0,-15 29 20,-1 0 1,0 0-1,0-1 1,-2 0 0,1 0-1,-2 0 1,0 0-1,-1-24 1,-1 30 14,0 0 0,-1 1 1,0-1-1,0 0 0,0 0 0,-1 1 0,-1 0 1,1-1-1,-1 1 0,0 1 0,0-1 1,-1 0-1,0 1 0,0 0 0,-1 0 0,-9-8 1,8 9 11,1 0-1,-1 1 1,0 0 0,-1 0 0,1 0 0,-1 1 0,1 0-1,-1 1 1,0 0 0,-13-3 0,17 5-36,0 0 1,0-1-1,0 1 1,1 0-1,-1 1 0,0-1 1,0 1-1,0-1 1,0 1-1,1 1 1,-1-1-1,0 0 0,1 1 1,-1 0-1,1-1 1,-1 2-1,1-1 1,0 0-1,0 1 0,0-1 1,0 1-1,1 0 1,-5 5-1,5-4-84,1-1 0,-1 1-1,1 0 1,0 0 0,1 0-1,-1-1 1,0 1 0,1 0 0,0 0-1,0 0 1,0 0 0,1 0-1,-1 0 1,1 0 0,0-1 0,0 1-1,0 0 1,1 0 0,-1-1-1,4 6 1,7 12-279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16604,'0'0'88,"1"0"0,0 1 1,-1-1-1,1 0 1,-1 1-1,1-1 1,0 0-1,-1 1 1,1-1-1,-1 1 1,1-1-1,-1 1 0,1-1 1,-1 1-1,0-1 1,1 1-1,-1-1 1,0 1-1,1 0 1,-1-1-1,0 1 0,1-1 1,-1 1-1,0 0 1,0-1-1,0 1 1,0 0-1,0 0 1,0-1-1,0 1 1,0 0-1,0-1 0,0 2 1,-3 33 780,2-25-174,-2 41 822,9 96 0,20 49-915,-10-90-418,-16-103-256,1 0 0,-1 1 0,0-1 0,0 0 0,0 0 1,0 0-1,-1 5 0,1-8 34,0 1 0,0-1 0,-1 0 1,1 0-1,0 0 0,0 0 0,0 0 0,0 0 0,-1 1 1,1-1-1,0 0 0,0 0 0,0 0 0,-1 0 0,1 0 0,0 0 1,0 0-1,0 0 0,-1 0 0,1 0 0,0 0 0,0 0 1,-1 0-1,1 0 0,0 0 0,0 0 0,0 0 0,-1 0 1,1 0-1,0 0 0,0 0 0,0 0 0,-1-1 0,1 1 1,0 0-1,0 0 0,0 0 0,0 0 0,-1 0 0,1 0 0,0-1 1,0 1-1,0 0 0,0 0 0,0 0 0,-1-1 0,1 1 1,0 0-1,0 0 0,0 0 0,0-1 0,-26-43-2215,25 44 2273,-20-43-823,0-9-233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 15939,'-2'-1'140,"1"-1"1,-1 1-1,0 0 0,1 0 0,-1 1 0,0-1 0,1 0 0,-1 1 0,0-1 0,0 1 0,0-1 0,0 1 1,0 0-1,0 0 0,1 0 0,-1 0 0,0 0 0,0 0 0,0 0 0,0 1 0,0-1 0,0 1 0,1-1 1,-4 2-1,2 0 14,1 0 0,-1 1 0,1-1 0,-1 0 0,1 0 0,0 1-1,0 0 1,0-1 0,0 1 0,1 0 0,-1 0 0,1 0 0,0 0 0,-2 4 0,0 3-53,0 2 0,1-1-1,0 0 1,1 0 0,0 1-1,0-1 1,1 1 0,1-1 0,0 1-1,1-1 1,0 0 0,0 0-1,7 16 1,-8-24-98,0-1 0,0 0-1,1 1 1,-1-1 0,1 0 0,-1 0 0,1 0-1,0 0 1,0 0 0,0 0 0,0-1 0,0 1-1,0-1 1,3 2 0,-4-2-3,1-1 1,-1 1-1,0-1 1,0 0-1,0 1 0,1-1 1,-1 0-1,0 0 1,1 0-1,-1 0 0,0 0 1,0 0-1,1 0 1,-1 0-1,0-1 1,0 1-1,1 0 0,-1-1 1,0 1-1,0-1 1,0 0-1,0 1 0,0-1 1,0 0-1,0 1 1,0-1-1,0 0 0,0 0 1,0 0-1,1-2 1,3-4 12,-1 1 1,-1-1-1,1 0 1,-1-1-1,0 1 1,-1-1-1,0 1 1,0-1-1,0 0 1,-1 1-1,0-10 1,0 7 27,-1 1 0,0-1 1,-1 1-1,0-1 1,0 1-1,-1 0 1,0-1-1,-7-16 0,9 25-29,-1-1 0,1 1 0,-1 0 0,0-1 0,1 1 0,-1 0 0,0 0 0,0 0-1,0-1 1,0 1 0,0 0 0,0 0 0,0 0 0,-1 1 0,1-1 0,0 0 0,0 0-1,-1 1 1,1-1 0,-1 1 0,1-1 0,-3 0 0,3 1-7,0 1 0,0-1 0,0 0 0,-1 1 1,1-1-1,0 1 0,0-1 0,0 1 0,0-1 0,0 1 0,0 0 1,0 0-1,0 0 0,0-1 0,1 1 0,-1 0 0,0 0 1,0 0-1,1 0 0,-1 0 0,1 0 0,-1 0 0,1 0 0,-1 1 1,1-1-1,0 0 0,-1 0 0,1 2 0,-3 10-157,1-1 1,1 0-1,0 1 0,0 0 1,1-1-1,1 1 0,0-1 0,6 25 1,-2-16-158,1 0-1,1 0 1,1-1 0,14 26 0,1-8-269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15611,'0'3'113,"6"56"2378,27 116 1,-32-170-2334,1 0-1,0-1 0,0 1 1,0-1-1,5 8 1,-7-12-135,1 1 0,-1-1 1,0 0-1,0 1 0,1-1 1,-1 0-1,0 1 0,1-1 1,-1 0-1,1 1 0,-1-1 1,1 0-1,-1 0 0,0 1 1,1-1-1,-1 0 0,1 0 1,-1 0-1,1 0 0,-1 0 1,1 0-1,-1 1 1,1-1-1,0 0 0,0-1 4,0 0 0,-1 1-1,1-1 1,0 1 0,0-1-1,-1 0 1,1 1 0,0-1-1,-1 0 1,1 0 0,-1 1-1,1-1 1,-1 0 0,1 0-1,-1 0 1,0 0 0,0 0 0,1-1-1,4-14 101,-2 0 0,0 0-1,0 0 1,0-25 0,-6-69 383,3 109-501,-6-48 268,5 45-245,0 0-1,0 0 0,0 0 1,-1 0-1,1 0 0,-1 1 1,0-1-1,0 1 1,0-1-1,-3-3 0,5 7-27,-1-1 0,1 1 0,-1-1 0,1 0 0,-1 1 0,0 0 0,1-1 0,-1 1 0,1-1 0,-1 1 0,0 0 0,1-1 0,-1 1 0,0 0 0,0 0 0,1-1 0,-1 1 0,0 0 0,0 0 0,1 0 0,-1 0 0,0 0 0,0 0 0,1 0 0,-1 0 0,0 0 0,0 1 1,0-1-1,0 1-49,-1 0 0,1 0 1,-1 0-1,1 0 0,0 0 1,-1 0-1,1 0 0,0 1 1,0-1-1,0 1 0,-1 2 1,-1 1-116,0 1 0,0 0 1,1 0-1,0 0 0,-2 10 1,4 1-131,4-11-99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83 223 17380,'-1'-1'124,"-1"0"0,1 0 0,-1 0 1,0 0-1,1 0 0,-1 0 0,0 0 0,0 1 1,0-1-1,0 1 0,1-1 0,-1 1 0,0 0 1,0 0-1,0-1 0,0 2 0,0-1 0,0 0 1,0 0-1,0 1 0,0-1 0,0 1 0,1-1 1,-1 1-1,0 0 0,0-1 0,1 1 1,-1 0-1,0 0 0,1 1 0,-1-1 0,1 0 1,-1 0-1,1 1 0,0-1 0,0 1 0,-2 2 1,0 1-41,1 0 1,-1 0-1,1 1 1,1-1 0,-1 1-1,1-1 1,0 1 0,0 0-1,1-1 1,-1 1-1,1 0 1,1 6 0,1 0-52,-1 1 1,2 0 0,0-1 0,8 23 0,-9-31-33,0 1 0,0 0 1,0-1-1,1 0 0,-1 1 1,1-1-1,0 0 0,1 0 1,-1-1-1,1 1 1,-1-1-1,1 0 0,0 0 1,0 0-1,6 3 0,-8-5 2,0 0-1,0 0 1,0-1 0,1 1-1,-1-1 1,0 0-1,0 0 1,0 0 0,0 0-1,1 0 1,-1 0-1,0 0 1,0-1-1,0 1 1,0-1 0,0 1-1,0-1 1,0 0-1,0 0 1,0 0-1,0 0 1,0 0 0,0-1-1,-1 1 1,1 0-1,0-1 1,-1 1-1,1-1 1,-1 0 0,0 1-1,1-1 1,-1 0-1,0 0 1,1-3 0,3-5 21,0 0 0,-1 0 0,0 0 0,-1 0 0,3-18 0,-3 9 44,0 1 1,-2-1-1,0-23 1,-2 35-32,1 0 0,-1 1 1,0-1-1,0 0 0,-1 0 1,0 1-1,0-1 0,0 1 1,-1-1-1,0 1 0,-1 0 1,-3-6-1,6 11-29,1 1 1,0-1-1,-1 0 1,0 1-1,1-1 1,-1 0-1,1 1 1,-1-1-1,0 1 1,1-1 0,-1 1-1,0-1 1,0 1-1,1 0 1,-1-1-1,0 1 1,0 0-1,1-1 1,-1 1-1,0 0 1,-1 0-1,1 0 0,0 0-1,1 1 0,-1-1 1,1 0-1,-1 1 0,0-1 1,1 1-1,-1-1 1,1 1-1,-1-1 0,1 1 1,0-1-1,-1 1 0,1-1 1,0 1-1,-1-1 1,1 1-1,0 0 0,-1-1 1,1 2-1,-1 3 17,-1 0 0,1 0 0,1 0 0,-1 1-1,1 8 1,1-3-17,0 1-1,1-1 1,0 1 0,1-1-1,1 0 1,-1 0-1,2 0 1,-1-1 0,2 1-1,-1-1 1,2 0-1,-1-1 1,1 0 0,0 0-1,1 0 1,13 11-1,-19-18-4,1 0-1,0 0 0,-1 0 0,1-1 0,0 1 0,0-1 1,0 0-1,0 0 0,0 0 0,0 0 0,0 0 1,1-1-1,-1 1 0,0-1 0,0 0 0,1 0 1,-1 0-1,0-1 0,4 0 0,-3 0 1,0-1 0,0 0 0,1 0 0,-1 0 0,0 0 0,-1-1 0,1 1-1,0-1 1,-1 0 0,0 0 0,1-1 0,2-3 0,4-6 6,-1-1 0,0 0 0,-1-1 0,-1 0 1,0 0-1,5-20 0,-4 8 13,-2 0 0,5-55 0,-4 28 17,-7 59-33,1 0 0,0-1-1,0 1 1,0-1 0,3 7 0,1 7 1,26 91 49,-25-91-33,1 0 0,1-1 1,20 32-1,-27-46-18,1-1 1,-1 0-1,1 0 1,0 0 0,0 0-1,0 0 1,0 0-1,0-1 1,4 3-1,-5-4-2,-1 1-1,1-1 1,0 0-1,0 0 0,0 1 1,-1-1-1,1 0 1,0 0-1,0 0 0,0 0 1,0 0-1,-1 0 1,1 0-1,0 0 0,0-1 1,0 1-1,-1 0 1,1 0-1,0-1 0,0 1 1,-1-1-1,1 1 1,0 0-1,0-1 0,-1 1 1,1-1-1,-1 1 1,1-1-1,0 0 0,-1 1 1,1-1-1,-1 0 1,1 1-1,-1-1 0,1-1 1,3-6 6,0 0-1,-1-1 1,0 1 0,0-1-1,-1 0 1,0 1 0,1-19 0,1-66-37,-4 88 24,-1-16-8,1-4-112,0 24 89,0 2 2,2 15-22,0 7 22,8 72 2,-8-84 36,0 0 0,1 0-1,0-1 1,1 1 0,0-1 0,7 12 0,-11-22-4,0 1 1,0 0-1,1-1 1,-1 1-1,0-1 1,1 1-1,-1-1 0,0 1 1,1-1-1,-1 1 1,1-1-1,-1 1 0,1-1 1,-1 1-1,1-1 1,-1 0-1,1 1 0,-1-1 1,1 0-1,-1 1 1,1-1-1,0 0 1,-1 0-1,1 0 0,0 0 1,-1 0-1,1 1 1,-1-1-1,1 0 0,0 0 1,-1 0-1,1-1 1,0 1-1,-1 0 1,1 0-1,0 0 0,-1 0 1,1-1-1,-1 1 1,1 0-1,-1 0 0,1-1 1,0 1-1,-1-1 1,1 1-1,-1 0 1,0-1-1,1 1 0,-1-1 1,1 1-1,0-2 1,2-3 2,1 0 0,-1 0 0,1 0 0,2-8 0,-3 7 0,3-7 2,1 0-3,-1-1 1,2 1-1,0 1 0,0 0 0,15-16 0,-21 25-1,0 1 0,1 0 0,-1 0-1,1 0 1,-1 0 0,1 1 0,0-1 0,0 1 0,0-1 0,0 1-1,0 0 1,0 0 0,0 1 0,0-1 0,0 1 0,0-1 0,0 1-1,1 0 1,-1 0 0,0 0 0,0 1 0,0-1 0,0 1 0,0-1-1,0 1 1,0 0 0,0 1 0,0-1 0,0 0 0,0 1 0,4 2-1,4 4 14,1 1 0,-1 0 0,-1 0 0,11 13 0,8 7 196,-28-29-193,-1 1-1,1 0 0,0 0 0,0-1 0,-1 1 1,1 0-1,0-1 0,0 1 0,0-1 0,0 1 1,0-1-1,0 1 0,0-1 0,0 0 0,0 1 1,0-1-1,0 0 0,0 0 0,0 0 0,1 0 1,-1 0-1,-1 0 1,1-1 0,-1 1 0,1-1 0,-1 1-1,1 0 1,-1-1 0,1 1 0,-1-1 0,0 0-1,1 1 1,-1-1 0,0 1 0,0-1 0,1 1-1,-1-1 1,0 0 0,0 1 0,0-1 0,0 0-1,0 1 1,0-1 0,0-1 0,0-5 88,0 0 0,-1-1 0,0 1 0,-3-12 0,-6-13 20,-1 1 1,-1 0 0,-2 1-1,-35-57 1,80 98-1258,-6-3 305,0-1 1,1-2-1,51 6 1,-35-9 83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98 387 14003,'0'-3'240,"-1"0"1,1 0-1,-1 0 0,0 0 1,0 0-1,0 0 1,0 0-1,0 0 0,-1 0 1,1 1-1,-1-1 0,0 0 1,0 1-1,0 0 1,-2-3-1,3 4-142,0 0 0,0 1 0,0-1 0,0 0 0,0 1 1,-1-1-1,1 1 0,0-1 0,0 1 0,-1 0 0,1-1 0,0 1 0,0 0 0,-1 0 1,1 0-1,0 0 0,0 0 0,-1 0 0,1 0 0,0 0 0,-1 1 0,1-1 1,0 0-1,0 1 0,0-1 0,0 1 0,-1 0 0,1-1 0,0 1 0,0 0 0,0-1 1,0 1-1,0 0 0,0 0 0,0 0 0,1 0 0,-1 0 0,-1 2 0,-2 2 67,1 0-1,0 1 0,0-1 0,0 1 1,1-1-1,0 1 0,0 0 1,1 0-1,-1 0 0,0 10 0,0 7 127,1 33 0,1-45-253,0 0 1,1 0-1,0 1 0,1-1 1,0 0-1,1 0 1,0-1-1,1 1 0,7 15 1,-10-25-37,0 0 0,-1 0 0,1 1 0,0-1 0,0 0 0,0 0 0,0 0 0,0 0 0,0-1 0,0 1 0,0 0 0,0 0 0,0-1 0,1 1 0,0 0 0,-1-1 0,0 0-1,0 1 1,-1-1 0,1 0-1,0 0 1,0 0 0,0-1 0,-1 1-1,1 0 1,0 0 0,0 0-1,-1 0 1,1-1 0,0 1-1,0 0 1,-1-1 0,1 1 0,0-1-1,0 0 1,2-1 5,0-1 0,-1 0 0,1 0 0,-1 0-1,0 0 1,0-1 0,0 1 0,2-6 0,5-14 43,0-1-1,-2 0 1,-1-1 0,4-29-1,4-102 223,-11 100-45,-2 1 0,-13-110 1,8 148-155,1 15-4,0 30 14,6 26-50,3-1-1,3 0 1,19 68 0,-22-97-31,1-1 0,0 1 0,18 34 0,-24-57-8,-1 0 0,1 1 1,0-1-1,0 0 0,-1 1 0,1-1 1,0 0-1,0 0 0,0 0 1,0 0-1,1 0 0,-1 0 1,0 0-1,0 0 0,2 1 0,-3-2-7,1 0 0,-1 0 0,1 0 0,-1-1 0,0 1 0,1 0 0,-1 0 0,1 0 0,-1 0 0,0 0 0,1-1 0,-1 1 0,1 0 0,-1 0 0,0-1 0,0 1 0,1 0 0,-1-1 0,0 1 0,1 0 0,-1-1 0,0 1 0,0 0 0,1-1 0,-1 1 0,0 0 0,0-1 0,0 1-1,0-1 1,0 1 0,0 0 0,1-1 0,0-3 29,-1-1-1,1 1 1,0 0-1,-1 0 0,0-1 1,0 1-1,0 0 0,-2-7 1,0 5-12,0 0 1,0 0 0,0 0-1,-1 0 1,0 1-1,-6-9 1,-7-7-63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15107,'-1'-8'747,"-1"-3"129,0-1 0,-1 1 1,0-1-1,-6-11 0,8 34 1474,16 83-1055,54 175 1,-49-210-1168,-20-59-126,0 0 1,0 1-1,0-1 0,0 0 0,0 0 1,0 0-1,0 1 0,0-1 0,1 0 1,-1 0-1,0 1 0,0-1 0,0 0 1,0 0-1,1 0 0,-1 0 0,0 1 0,0-1 1,0 0-1,1 0 0,-1 0 0,0 0 1,0 0-1,0 0 0,1 1 0,-1-1 1,0 0-1,0 0 0,1 0 0,-1 0 1,0 0-1,0 0 0,1 0 0,-1 0 1,0 0-1,0 0 0,1 0 0,5-9 43,1-17 0,-7 25-40,15-83 89,-11 50-68,2 0-1,1 1 0,2-1 0,23-55 0,-30 85-22,0 1 1,0-1-1,1 0 0,-1 1 1,7-7-1,-9 9-2,1 1 0,-1-1 0,1 1 1,0-1-1,-1 1 0,1-1 0,0 1 0,0-1 0,-1 1 1,1 0-1,0-1 0,0 1 0,0 0 0,-1 0 0,1-1 1,0 1-1,0 0 0,0 0 0,-1 0 0,1 0 1,0 0-1,0 0 0,0 0 0,0 1 0,-1-1 0,1 0 1,0 0-1,0 1 0,0-1 0,-1 0 0,1 1 0,0-1 1,-1 1-1,1-1 0,0 1 0,-1-1 0,1 1 1,0-1-1,0 2 0,3 3 2,0 1 0,-1-1 1,0 0-1,0 1 0,0 0 1,3 11-1,11 44 30,-10-34-2,9 34 25,-16-61-55,0 1 0,0 0 0,0-1 0,0 1 0,0-1 0,0 1 0,0-1 1,1 1-1,-1 0 0,0-1 0,0 1 0,1-1 0,-1 1 0,0-1 0,1 1 1,-1-1-1,1 1 0,-1-1 0,0 0 0,1 1 0,-1-1 0,1 0 0,-1 1 1,2-1-1,-2 0 0,1 0 1,-1 0-1,1-1 1,-1 1-1,1 0 1,-1-1 0,1 1-1,-1-1 1,1 1-1,-1-1 1,0 1-1,1-1 1,-1 1-1,0-1 1,1 1 0,-1-1-1,0 1 1,1-2-1,9-34 54,-10 36-53,5-27 30,-3 16-28,0 0 1,0 0 0,1 1-1,0-1 1,1 1 0,0 0-1,1 0 1,8-15 0,-12 24-5,-1 0-1,1 1 1,0-1 0,-1 0 0,1 0 0,0 0 0,-1 1 0,1-1 0,0 0 0,0 1 0,0-1-1,0 1 1,0-1 0,0 1 0,0-1 0,0 1 0,0 0 0,0-1 0,0 1 0,0 0 0,0 0 0,0 0-1,0 0 1,0 0 0,0 0 0,0 0 0,0 0 0,0 0 0,0 0 0,0 1 0,0-1 0,0 0 0,0 1-1,0-1 1,0 1 0,0-1 0,0 1 0,-1-1 0,1 1 0,0 0 0,0-1 0,1 2 0,2 3-1,0 1 0,0-1 1,0 0-1,0 1 0,3 9 1,6 15-5,-1 1 1,9 39 0,-4-10-79,-12-49-1133,-3-20 385,-4-32-52,1 22 601,0-15-379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13651,'-13'34'1128,"0"5"-824,-3 1-144,-1 6 368,1 1-352,5-2-296,2-2-136,-1-7-1240,3-8 1272,0-9-248,1-9-168</inkml:trace>
  <inkml:trace contextRef="#ctx0" brushRef="#br0" timeOffset="1">1 186 14787,'33'16'1120,"4"-6"-888,2-3-96,4-3 121,1-1-265,-4-7 104,-1-4 16,-8 0-144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17348,'1'1'167,"-1"0"0,1 1 1,0-1-1,-1 0 1,1 0-1,-1 0 0,1 1 1,-1-1-1,1 0 1,-1 1-1,0-1 0,0 0 1,1 1-1,-1-1 1,-1 3-1,2 1 297,1 4-158,21 90 1681,-20-89-1836,0-1-1,0 0 1,1 0-1,1 0 1,-1-1 0,2 0-1,-1 1 1,8 8-1,-11-16-113,-1 1 0,1-1-1,-1 1 1,1-1-1,0 1 1,0-1 0,0 0-1,0 0 1,0 0-1,0 0 1,0 0-1,0 0 1,0 0 0,0-1-1,0 1 1,1-1-1,-1 0 1,0 0 0,0 1-1,4-2 1,-3 1-7,0-1 1,1 0-1,-1 0 1,0-1-1,0 1 1,0-1-1,0 1 1,0-1-1,-1 0 1,1 0 0,-1 0-1,4-4 1,3-3 9,-2-1 0,1 1 1,-1-2-1,0 1 1,-1-1-1,6-15 1,-9 17-27,1 0 0,-2 1 0,1-2 1,-2 1-1,1 0 0,-1 0 0,0-1 0,-1 1 0,0 0 1,-1-1-1,0 1 0,-3-14 0,3 19-4,0 0-1,0 1 1,0-1 0,-1 0-1,0 1 1,0-1-1,0 1 1,0-1-1,0 1 1,-1 0 0,1 0-1,-1 0 1,0 0-1,0 0 1,0 1-1,0-1 1,-1 1 0,1 0-1,-1 0 1,1 0-1,-1 1 1,0-1-1,1 1 1,-1 0 0,0 0-1,0 0 1,0 0-1,0 1 1,0 0-1,0-1 1,-5 2 0,5-1-2,1 0 0,-1 1 0,1 0 0,-1-1 0,1 1 0,-1 0 0,1 1 0,-1-1 0,1 1 0,0-1 0,0 1 0,0 0 0,0 0 0,0 1 0,0-1 0,1 0 0,-1 1 0,1 0 0,-1 0 1,1-1-1,-2 5 0,3-5-75,0 0 0,0 0 1,0 0-1,1 0 0,-1 0 0,1 0 1,-1 0-1,1 0 0,0 1 1,0-1-1,0 0 0,0 0 0,0 0 1,1 0-1,-1 0 0,0 0 1,1 0-1,0 0 0,-1 0 0,1 0 1,0 0-1,0 0 0,0 0 1,0 0-1,1 0 0,-1-1 1,0 1-1,1-1 0,-1 1 0,1-1 1,0 1-1,-1-1 0,1 0 1,0 0-1,0 0 0,0 0 0,2 1 1,4 2-305,0-1 1,0 1 0,1-2-1,-1 1 1,1-1 0,-1-1-1,1 1 1,0-2 0,13 1-1,19-2-801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39 277 15099,'-6'14'660,"0"1"-1,1 0 1,1 1-1,1-1 1,0 0 0,0 18-1,1-21-39,-1 10-73,1 0-1,1-1 1,1 1-1,0 0 0,2 0 1,8 38-1,-9-56-476,0 0-1,1-1 0,-1 1 1,1-1-1,-1 1 0,4 2 1,-5-5-62,0-1 1,1 1-1,-1-1 1,0 1 0,1-1-1,-1 1 1,1-1 0,-1 1-1,1-1 1,-1 0-1,1 1 1,-1-1 0,1 0-1,-1 0 1,1 1 0,0-1-1,-1 0 1,1 0-1,-1 0 1,1 0 0,0 1-1,-1-1 1,1 0 0,0 0-1,-1 0 1,1 0 0,-1-1-1,1 1 1,0 0-1,-1 0 1,1 0 0,-1 0-1,1-1 1,0 1 0,-1 0-1,1-1 1,-1 1-1,1 0 1,-1-1 0,1 1-1,-1 0 1,0-1 0,1 1-1,-1-1 1,1 1-1,-1-1 1,0 1 0,1-2-1,3-3 8,-1 0 0,0-1 0,1 1 1,-2-1-1,1 0 0,-1 0 0,3-12 0,8-50 20,-10 49-25,9-68 108,-4-2-1,-4 1 0,-7-90 1,-1 145 25,-1 23 29,5 10-165,-1 0 0,1 1 0,0-1 0,-1 0-1,1 1 1,0-1 0,0 0 0,-1 1 0,1-1 0,0 0 0,0 1-1,-1-1 1,1 0 0,0 1 0,0-1 0,0 1 0,0-1-1,0 0 1,0 1 0,0-1 0,0 1 0,0-1 0,0 0 0,0 1-1,0 0 1,-2 58 521,9 95 1,-6-139-466,17 155 491,-13-140-445,1-1 1,2 0-1,19 49 0,-26-75-141,1 1-1,0 0 1,0 0-1,1-1 1,-1 1-1,5 4 0,-6-7-4,0 0-1,-1-1 1,1 1-1,0-1 0,0 1 1,-1 0-1,1-1 0,0 0 1,0 1-1,0-1 0,0 1 1,0-1-1,0 0 0,-1 0 1,1 1-1,0-1 0,0 0 1,0 0-1,0 0 0,0 0 1,0 0-1,0 0 1,0-1-1,0 1 0,0 0 1,0 0-1,0-1 0,0 1 1,0 0-1,-1-1 0,1 1 1,0-1-1,0 1 0,0-1 1,0 0-1,3-3-31,-2 0 0,1 1 0,0-1-1,-1 0 1,0 0 0,0 0 0,0 0 0,0-1 0,1-4 0,4-18-401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16588,'2'3'274,"5"8"536,1-1 1,1 0-1,0-1 0,0 1 1,12 7-1,-19-15-749,0 0-1,0-1 1,0 0-1,0 0 1,0 1-1,1-1 1,-1 0-1,0-1 1,1 1-1,-1 0 1,1-1 0,-1 1-1,1-1 1,-1 0-1,1 0 1,-1 0-1,1 0 1,-1 0-1,1-1 1,-1 1-1,1-1 1,-1 1 0,0-1-1,1 0 1,-1 0-1,0 0 1,1 0-1,-1-1 1,0 1-1,0-1 1,0 1-1,0-1 1,3-3-1,1-3-13,0 0 0,-1 0 0,0 0 0,0-1 0,-1 1 0,0-1-1,0-1 1,-1 1 0,0 0 0,-1-1 0,0 1 0,-1-1 0,0 0-1,0 0 1,-1 1 0,0-1 0,-1 0 0,0 0 0,0 1 0,-1-1-1,-5-13 1,7 22-39,0 1 0,0-1-1,0 1 1,0-1 0,0 0-1,-1 1 1,1-1-1,0 1 1,0-1 0,-1 1-1,1-1 1,0 1 0,-1-1-1,1 1 1,0 0 0,-1-1-1,1 1 1,-1-1-1,1 1 1,-1 0 0,1-1-1,-1 1 1,1 0 0,-1 0-1,1-1 1,-1 1 0,1 0-1,-1 0 1,1 0 0,-1 0-1,0 0 1,1 0-1,-1 0 1,1 0 0,-1 0-1,1 0 1,-1 0 0,0 0-1,1 0 1,-1 0 0,1 0-1,-1 0 1,1 1-1,-1-1 1,1 0 0,-1 1-1,1-1 1,-1 0 0,1 1-1,-1-1 1,1 0 0,0 1-1,-1-1 1,1 1 0,-1-1-1,1 0 1,0 1-1,0-1 1,-1 1 0,1-1-1,0 1 1,0 0 0,-1 0-1,-2 4 37,0 1 0,0 0 0,0 0 0,-2 9-1,-1 11 80,0 0-1,2 0 0,1 0 0,0 41 1,3-50-41,1-1 1,1 1 0,0-1 0,1 0 0,1 1-1,0-1 1,1-1 0,10 21 0,-13-32-60,0 0-1,0 0 1,1-1 0,-1 1 0,1-1 0,0 1 0,0-1 0,0 0 0,0 0-1,1-1 1,-1 1 0,1-1 0,0 0 0,-1 1 0,1-2 0,0 1 0,0 0-1,0-1 1,1 0 0,-1 0 0,7 1 0,-5-2-12,0 0 1,-1 0-1,1 0 1,0-1-1,0 0 1,0 0-1,0-1 1,-1 0-1,1 0 1,-1 0-1,1 0 1,-1-1-1,0 0 1,0 0-1,6-6 1,1-1-7,0-2 1,-1 0 0,-1 0 0,0-1 0,0 0-1,-2 0 1,1-1 0,-2-1 0,0 1 0,-1-1-1,0 0 1,7-31 0,0-15 19,9-122 0,-20 166-21,-1 3 0,6-63 55,-3-1 0,-6-78 0,2 155-57,0 0-1,0 0 1,0 0 0,0 0-1,0 0 1,0 0-1,0 1 1,0-1 0,0 0-1,0 0 1,-1 0-1,1 0 1,0 0-1,-1 1 1,1-1 0,0 0-1,-1 0 1,1 1-1,-1-1 1,1 0-1,-1 0 1,0 0 0,0 3 1,0-1 0,0 1 0,0 0 0,0-1 1,0 1-1,1 0 0,-1 0 0,1 0 0,-1 0 1,1 0-1,0 2 0,-6 38 11,2-1 0,2 1-1,1 0 1,3 0 0,8 56 0,-7-79-37,1 0 0,1-1-1,13 34 1,-15-46-36,-1 0 0,1 0 0,0-1 0,1 1 0,0-1 0,0 0 0,0 1 0,0-2 0,1 1 0,-1-1 0,1 1 0,1-1 0,-1-1 0,0 1 0,7 3 0,-9-6 74,0 0 0,0 0-1,0 0 1,0-1 0,0 1-1,0-1 1,0 1-1,0-1 1,0 0 0,0 0-1,0 0 1,0-1-1,0 1 1,0-1 0,0 1-1,0-1 1,2-1 0,0-1-28,0 1 1,-1-1 0,0 0-1,0 0 1,0 0 0,0 0-1,0-1 1,-1 1 0,7-9-1,14-29-165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1091 94 12811,'-2'-2'204,"0"0"0,0 0 0,0 0 0,0 0-1,0 0 1,0 0 0,-1 0 0,1 1 0,-1-1 0,1 1 0,-1 0 0,1-1 0,-1 1 0,0 1 0,0-1 0,0 0 0,0 1 0,1-1 0,-5 1 0,-27-10 863,18 1-744,-1 1 0,1 0 0,-1 1 0,-1 1 1,1 1-1,-1 1 0,-32-5 0,26 8-101,1 1 0,0 1 0,0 1 0,-34 7 0,45-7-176,1 1 1,0 1-1,0 0 1,0 0-1,1 1 1,-1 0-1,1 1 1,0 0-1,1 1 1,-17 14-1,-65 77 107,-42 39-83,97-105-57,1 3 0,-43 54-1,65-71-10,1 0 1,1 1-1,0 0 0,2 0 0,0 1 0,1 1 0,-10 39 0,7-2 1,3 0 0,3 0 0,2 0 0,6 77-1,-1-112-10,1 1 0,1-1 0,1 0 0,2 0-1,0 0 1,11 24 0,3-5 0,1-1-1,32 44 1,170 274-10,-213-340 5,1-1 0,1 1 0,1-2 0,31 32 0,-33-39 1,0 0 0,1 0 0,1-1 1,-1-1-1,1 0 0,1-1 0,24 9 0,-6-5-12,1-2 0,1-1-1,0-2 1,42 3-1,-55-8 14,1-1 0,-1-1 0,0 0-1,1-2 1,-1-1 0,0 0 0,37-14-1,-48 13 4,0-1 0,0 0 0,0-1 0,-1 0 0,0 0 0,0-1 0,-1-1-1,0 1 1,-1-1 0,1-1 0,8-14 0,7-13-33,35-75 0,-51 95 34,21-44-7,-2-2 1,-4 0-1,-2-2 1,-3 0-1,15-102 0,-28 126-37,-2 0-1,-2 0 0,-2-1 0,-1 1 0,-2 0 0,-2 0 0,-2 1 0,-1-1 0,-2 2 0,-21-51 1,11 44 18,-1 2 1,-3 0-1,-1 1 1,-2 1 0,-2 2-1,-68-70 1,89 102 81,-1 0 1,0 1 0,-1 0-1,0 0 1,0 2-1,0-1 1,-1 1-1,1 1 1,-1 0 0,0 0-1,0 2 1,-1-1-1,1 1 1,-1 1 0,-22 1-1,3 1 25,1 2-1,-1 1 1,1 1 0,-1 2-1,-31 12 1,10-2-24,2 3 1,0 3 0,1 1-1,-90 60 1,108-60-49,1 1-1,0 1 1,2 2 0,1 1 0,2 1 0,0 1 0,-32 54 0,41-56-6,1 1 0,1 0 1,2 1-1,1 1 0,-14 54 0,23-68 6,0 0-1,1 0 1,0 1 0,2-1-1,0 0 1,1 1 0,1-1-1,1 0 1,1 0 0,0 0-1,1 0 1,9 19-1,4 1-15,1 0 0,3-2 0,1-1 0,34 41 0,-11-22-247,91 82 0,-99-105 125,1-1 0,1-2 0,2-2-1,1-2 1,0-2 0,2-2 0,1-1-1,0-3 1,1-1 0,0-3 0,1-2 0,87 8-1,-121-17 102,0-1-1,0 0 1,-1-1 0,1 0-1,0-1 1,-1 0-1,14-5 1,-19 4 5,-1 0 0,1 0-1,-1-1 1,0 0 0,0-1 0,0 0 0,-1 0 0,1 0 0,-1 0-1,-1-1 1,1 0 0,-1-1 0,6-7 0,2-7-27,-1 0 1,-1-1-1,-1 0 0,-1 0 1,6-25-1,26-123 7,-31 120 96,-4 22-9,59-293 637,-27-3 318,-36 298-893,-2 1 0,-1-1 0,-1 0 0,-2 1 0,-8-37 0,8 49-73,0 1-1,0 0 0,-1 0 0,-1 1 1,0 0-1,-1 0 0,0 0 0,0 1 1,-1 0-1,0 0 0,-1 0 0,-19-15 1,14 16-50,0 0 0,0 0 0,-1 2 0,0 0 1,0 0-1,-1 1 0,0 1 0,-16-3 1,23 6 25,-1 0 0,1 1 1,-1 0-1,0 1 1,1 0-1,-1 0 1,0 1-1,1 0 1,-1 1-1,1 0 0,-1 0 1,1 1-1,0 0 1,-17 9-1,3 8-62,7 1-10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14227,'-15'10'175,"0"0"0,1 0-1,1 2 1,0-1 0,0 2 0,1 0-1,-14 19 1,12-11-109,1 1-1,1 0 1,0 1-1,-12 39 1,-3 21 128,4 2 0,-13 93 0,3 179 467,31-294-533,9 106 0,-5-151-112,1 0 1,0-1 0,2 1 0,0-1-1,0 0 1,2 0 0,0-1 0,1 0-1,1 0 1,19 26 0,-22-35-16,0 0 1,1-1-1,0 0 1,0 0 0,0-1-1,1 1 1,0-2-1,0 1 1,1-1-1,-1 0 1,1-1-1,-1 0 1,1-1 0,0 1-1,0-2 1,1 1-1,-1-1 1,0-1-1,0 1 1,1-2 0,14-1-1,-9 0 6,-1-1-1,1-1 1,-1 0-1,-1-1 1,1 0 0,-1-1-1,1 0 1,-2-1-1,1-1 1,-1 0 0,0-1-1,-1 0 1,13-12-1,-4-3 51,-1 0-1,-1 0 1,-1-2-1,-1-1 1,-2 0-1,0 0 1,-2-1-1,-1-1 0,9-39 1,2-25 193,17-157 0,-20 37-7,-16 157-173,-9-97-1,5 144-60,0 0 0,0 0-1,-1 1 1,-1-1-1,0 0 1,0 1-1,-6-13 1,8 19-14,0 0 1,-1 0-1,1 0 1,-1 0-1,1 1 1,-1-1-1,0 0 1,1 1-1,-1-1 1,0 1-1,0-1 1,0 1-1,0 0 1,0 0-1,0 0 1,-1 0-1,1 0 1,0 1-1,-1-1 1,1 1-1,0-1 1,-1 1-1,1 0 1,0 0-1,-1 0 1,1 0-1,-1 0 0,1 1 1,0-1-1,-1 1 1,-2 0-1,-5 3-103,0 0-1,0 1 0,1 0 0,-1 0 0,-15 12 0,-41 40-282,38-30 154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12987,'-9'1'121,"0"0"1,-1 1-1,1 0 1,0 1-1,0 0 1,0 0-1,1 1 0,-1 0 1,1 0-1,0 1 1,0 0-1,0 0 1,1 1-1,0 0 1,0 1-1,0 0 1,1 0-1,-9 12 0,-2 5 79,2 1-1,0 0 1,2 1-1,-18 51 0,18-39-60,2 1 0,2 0 0,-7 63-1,11-33 54,4 87 0,5-92-124,2-1-1,4 1 0,18 67 1,-14-82-61,2 0 0,3 0 0,1-2 1,35 58-1,-46-89-8,1-1 0,0-1 0,1 1 0,1-2 0,0 0 0,25 21 0,-26-27 0,-1 0 0,1 0-1,0-1 1,0-1-1,1 0 1,0 0-1,0-1 1,0 0-1,0-1 1,17 1-1,4-1 5,-1-1-1,0-2 1,0-2-1,0 0 1,0-2-1,0-2 1,-1-1 0,0-1-1,0-2 1,-1-1-1,32-16 1,-46 18 29,-1 0 0,-1-1 0,0 0 1,0-1-1,-1-1 0,-1 0 0,18-21 1,-15 12 66,-1 0 0,0-1 0,-2 0 0,16-38 0,-10 9 132,-3 1 1,-1-2-1,-3 0 0,6-73 1,-13 83-86,-2-1 1,-1 0 0,-3 0 0,-1 0 0,-2 0 0,-21-82 0,19 104-144,0 0-1,-1 0 1,-2 0 0,0 1 0,0 0-1,-2 1 1,-1 0 0,0 1 0,-1 0-1,-1 1 1,-1 1 0,0 1 0,-1 0-1,-37-25 1,37 30-76,0 1 0,-1 0 0,0 2-1,-1 0 1,1 0 0,-1 2 0,0 1 0,-1 0 0,1 1 0,-1 1-1,-37 1 1,40 2-13,1 1-1,0 1 0,0 0 0,0 2 0,0-1 1,0 2-1,1 0 0,0 1 0,0 0 1,1 1-1,-1 1 0,2 0 0,0 1 1,-18 17-1,-9 19-213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3289 10498,'12'-2'1861,"37"-18"-864,-1-2 0,-1-2 0,59-40 1,-87 51-750,181-121 611,-101 64-700,119-62 0,90-8 36,9 20-21,-182 70-112,97-30 63,68-27 91,531-235 158,-175 80-328,182-61-32,180-57-37,-160 60 4,-409 167 28,-10-25 2,20-17 222,17 49 671,-463 143-918,13-4-315,-36 6 173,-18 5 29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3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11 13819,'5'-4'441,"7"-2"1318,-12 6-1718,1 0 0,-1 0 1,0 0-1,0 0 1,1 0-1,-1 0 0,0 0 1,0 1-1,1-1 1,-1 0-1,0 0 0,0 0 1,1 0-1,-1 1 1,0-1-1,0 0 0,1 0 1,-1 0-1,0 1 0,0-1 1,0 0-1,0 0 1,0 1-1,1-1 0,-1 0 1,0 1-1,0-1 1,0 0-1,0 0 0,0 1 1,0-1-1,0 0 1,0 1-1,0-1 0,0 0 1,0 1-1,0-1 0,0 0 1,0 0-1,0 1 1,0-1-1,-1 0 0,1 1 1,-3 16 387,0 1 0,-2-1 0,0 0 0,0 0 0,-17 31-1,9-19-191,-120 244 567,73-156-188,-51 137 0,109-248-590,-1 0 25,1 1 0,0-1-1,0 1 1,1-1 0,-1 11 0,2-16-44,0 0 0,0 0 0,0 0 0,0 0 0,0 0 0,0 0 0,0 0 0,1 0 0,-1-1 0,0 1 0,1 0 0,-1 0 0,1 0 0,-1 0 0,1-1 0,-1 1 0,1 0 0,1 1 0,-1-2-5,0 1 0,1 0 0,-1-1 1,0 1-1,1-1 0,-1 0 0,0 1 1,1-1-1,-1 0 0,0 0 0,1 0 0,-1 0 1,1 0-1,-1 0 0,1 0 0,1-1 1,20-5 1,0-1 1,0 0 0,41-22-1,-37 16-2,382-212-1614,-295 157 1305,-78 50 9,-7 4-73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17 504 12995,'-11'0'1384,"7"-1"-880,2-1-232,11-1 1745,14-4-1465,21-10-160,9-6-48,19-9-104,4-6 0,7-12 0,2-4-16,-8 0-144,-4 1-80,-17 7-256,-10 6-168,-22 6 360,-7 4-64,-12 11-72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40 17188,'-10'-21'1640,"10"20"-1617,-1 1-1,1-1 0,0 1 1,0-1-1,0 1 1,-1-1-1,1 1 0,0-1 1,0 1-1,0-1 0,0 1 1,0-1-1,0 0 1,0 1-1,0-1 0,0 1 1,0-1-1,1 1 0,-1-1 1,0 1-1,0-1 1,0 1-1,1-1 0,-1 1 1,0-1-1,0 1 0,1-1 1,-1 1-1,0 0 1,1-1-1,-1 1 0,1-1 1,-1 1-1,1 0 0,-1-1 1,1 1-1,0 0-11,-1 0 0,1 1 0,-1-1-1,0 1 1,1-1 0,-1 0 0,0 1 0,1-1-1,-1 1 1,0-1 0,0 1 0,1-1-1,-1 1 1,0-1 0,0 1 0,0-1 0,0 1-1,0-1 1,0 1 0,0-1 0,0 1 0,0-1-1,0 1 1,0-1 0,0 1 0,0-1-1,0 1 1,0-1 0,0 1 0,-1-1 0,1 1-1,0-1 1,-1 1 0,-4 20 33,-1-1-1,0 0 1,-2 0 0,-1-1 0,-10 19-1,-61 88 332,79-125-371,-110 154 595,-11 15 153,118-164-707,-1 1-1,1 1 1,0-1-1,1 0 1,-5 16-1,7-22-43,1 1 1,0-1-1,0 0 0,-1 0 0,1 1 1,0-1-1,0 0 0,0 1 0,0-1 1,1 0-1,-1 1 0,0-1 1,1 0-1,-1 0 0,0 1 0,1-1 1,0 0-1,-1 0 0,1 0 0,0 0 1,-1 0-1,1 0 0,0 0 1,0 0-1,0 0 0,0 0 0,0 0 1,0 0-1,0 0 0,0-1 1,0 1-1,1-1 0,-1 1 0,0-1 1,0 1-1,0-1 0,1 1 0,-1-1 1,0 0-1,1 0 0,-1 0 1,3 0-1,10 1-94,1-2 0,-1 1 0,1-2 0,-1 0 1,0-1-1,18-5 0,-2 1-160,192-46-894,-148 37 768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12323,'-4'1'1160,"0"4"-872,0 7-32,-1 6 464,-1 9-248,-1 3-40,0 7-152,0 1-152,0-1-184,1-1-208,-1-11-1288,0-3 1360,0-16-240,-1-8-152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15555,'6'155'1787,"40"237"0,-45-379-1678,-1-11-62,0 0 0,0 0 0,0 1 0,1-1 0,-1 0 0,1 0 0,-1 0 0,1 1 0,0-1 0,0 0 0,2 3 0,1-29 745,-17-259 757,13 283-1548,0 0-1,1 0 0,-1 0 0,0 0 1,0 0-1,0 0 0,0 0 0,0 0 0,0 0 1,0 0-1,0 0 0,0 0 0,0 0 1,1 0-1,-1 0 0,0 0 0,0 0 1,0 0-1,0 0 0,0 0 0,0 0 0,0 0 1,0 0-1,0 0 0,0 0 0,0 0 1,0 0-1,1 0 0,-1 0 0,0-1 0,0 1 1,0 0-1,0 0 0,0 0 0,0 0 1,0 0-1,0 0 0,0 0 0,0 0 1,0 0-1,0 0 0,0 0 0,0 0 0,0-1 1,0 1-1,0 0 0,0 0 0,0 0 1,0 0-1,0 0 0,0 0 0,0 0 1,0 0-1,0 0 0,0 0 0,0-1 0,0 1 1,0 0-1,0 0 0,0 0 0,4 7 0,0 1 5,1 1 0,0-1 0,0 0-1,1 0 1,0 0 0,0-1 0,1 0 0,14 11 0,-17-15-1,1 0 1,-1 0-1,1-1 0,0 1 1,0-1-1,0 0 0,0-1 1,0 1-1,0-1 0,0 0 1,0 0-1,1-1 0,-1 0 1,0 0-1,0 0 0,1 0 1,-1-1-1,8-1 0,-2-2 14,0 0 0,0-1 0,-1 0 0,1 0 0,-1-1 1,0 0-1,-1-1 0,0 0 0,0-1 0,0 0 0,-1 0 0,0-1 0,8-11 0,-4 3 17,1-1 0,-2-1 0,-1 0 1,0-1-1,-1 1 0,7-27 0,-11 28 11,-1 0 1,0-1-1,-1 1 0,0-35 0,-3 47-27,0 0 0,0 0-1,-1-1 1,1 1 0,-2 0 0,1 0-1,-1 0 1,1 0 0,-1 1-1,-1-1 1,1 0 0,-1 1 0,0-1-1,-1 1 1,1 0 0,-1 0 0,0 1-1,-5-6 1,7 9-10,1-1 0,-1 1 0,0 0-1,0 0 1,0 0 0,0 0 0,0 0 0,0 0 0,0 0 0,-1 1 0,1-1-1,0 1 1,0 0 0,0-1 0,-1 1 0,1 0 0,0 0 0,0 1-1,-4 0 1,2 0 6,0 0-1,0 1 1,1 0-1,-1-1 1,1 1-1,-1 1 1,1-1-1,0 0 1,0 1-1,-4 4 1,-2 3 25,0 1 1,1 0 0,0 1-1,0 0 1,-7 18-1,6-9 0,0 0 1,2 1-1,1-1 0,-6 35 1,10-43-32,1 1 0,0 0 0,1 0 0,0 0 0,1-1 1,1 1-1,0 0 0,7 20 0,-8-28-5,1-1 0,1 0 0,-1 0 0,0 0 0,1-1 1,0 1-1,0 0 0,1-1 0,-1 0 0,1 0 0,0 0 0,0 0 0,0-1 0,1 0 0,-1 0 0,10 5 0,-7-5-1,0 0 1,0-1-1,-1 0 0,1-1 1,0 0-1,1 0 0,-1 0 1,0-1-1,0 0 0,0 0 1,0-1-1,12-2 0,-1-2 0,1-1-1,-1 0 1,0-2-1,-1 0 1,28-18-1,26-12-3,-71 38 1,1 0 0,-1-1 0,1 1 1,0 0-1,-1-1 0,1 1 0,0 0 1,-1 0-1,1 0 0,0 0 0,0-1 1,-1 1-1,1 0 0,0 0 0,-1 0 1,1 1-1,0-1 0,0 0 0,-1 0 1,1 0-1,0 0 0,-1 1 0,1-1 1,0 0-1,-1 1 0,1-1 0,0 0 1,-1 1-1,1-1 0,-1 1 0,1-1 1,-1 1-1,1-1 0,-1 1 0,1-1 1,-1 1-1,0 0 0,1-1 0,-1 1 1,0-1-1,1 1 0,-1 0 0,0-1 1,0 1-1,0 0 0,0 0 0,1 0 1,0 6 6,-1 0 1,1-1-1,-1 1 1,-1 8 0,0-5-1,1 0-50,-1-6-84,1-1 0,0 1 0,0-1 0,0 0 0,0 1 0,1-1 0,-1 1-1,1-1 1,1 6 0,-1-10-8,0 0-1,0 0 0,-1 0 1,1 1-1,-1-1 1,1 0-1,-1 0 0,1 0 1,-1 0-1,0 0 1,1 0-1,-1-1 0,0 1 1,0 0-1,0-2 0,5-25-425,0-7-182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33 224 15227,'3'1'139,"0"-1"0,1 1-1,-1-1 1,1 0 0,-1 0-1,0 0 1,1 0 0,-1-1-1,1 1 1,-1-1 0,0 0 0,0 0-1,1 0 1,-1-1 0,4-1-1,-2 0 34,0-1-1,-1 1 1,1-1-1,-1 0 1,1 0-1,-1-1 1,0 1-1,4-7 1,-3 3 54,0-1-1,0 1 1,-1-1-1,0 1 1,-1-1-1,0 0 1,0-1 0,-1 1-1,0 0 1,1-18-1,-3 24-168,0 0 0,0 0 0,-1 1 0,1-1 0,-1 0 0,1 0 0,-1 0 0,0 1 0,0-1 0,-1 0 0,1 1 0,0-1 0,-1 1 0,1-1 0,-1 1 0,-4-4 0,5 5-32,-1-1 0,1 2 0,-1-1 0,1 0-1,-1 0 1,1 0 0,-1 1 0,0-1 0,1 1 0,-1-1 0,0 1-1,0 0 1,1-1 0,-1 1 0,0 0 0,0 0 0,1 0 0,-1 1-1,0-1 1,0 0 0,1 1 0,-1-1 0,0 1 0,1-1 0,-1 1-1,0 0 1,1 0 0,-3 1 0,-3 3 31,0 0 0,1 1-1,0 0 1,0 0 0,0 0 0,1 1 0,0-1 0,0 1 0,1 1-1,0-1 1,0 1 0,-4 12 0,1-3 17,2 1 0,0-1 0,1 1 0,-3 35 0,6-44-58,1 0 1,0 0-1,1 0 0,-1 0 1,2 0-1,-1 0 0,4 8 1,-4-14-53,0 0 0,0 0 1,0 0-1,1-1 1,-1 1-1,1-1 0,0 1 1,-1-1-1,1 1 1,0-1-1,0 0 0,1 0 1,-1 0-1,0 0 1,1-1-1,-1 1 0,1-1 1,0 1-1,-1-1 1,1 0-1,0 0 0,0 0 1,0 0-1,4 0 1,3 0-80,-1-1-1,1-1 1,0 1 0,0-2 0,0 1 0,-1-2 0,1 1 0,-1-1 0,1 0-1,-1-1 1,0 0 0,14-10 0,33-21-381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127 227 13395,'-44'60'4665,"28"-39"-3909,-25 41 1,37-55-648,0 1 0,1 0-1,0 0 1,0 1 0,1-1 0,0 1 0,0-1 0,1 1 0,-1 13 0,2-20-76,0 0-1,0 0 1,0 0 0,0 0 0,1 0 0,-1 0 0,0 0-1,1 0 1,0 0 0,-1 0 0,1 0 0,0 0 0,0 0-1,0 0 1,0-1 0,0 1 0,2 2 0,-1-4-7,-1 1 0,0 0 0,1 0 0,-1 0 0,0-1 0,1 1 0,-1-1 0,1 1 0,-1-1 0,1 1 0,-1-1 0,1 0 0,-1 0 0,1 0 0,-1 0 0,1 0 0,3 0 0,0-1 7,1-1 0,0 0 1,-1 0-1,1 0 0,-1 0 0,0-1 0,0 0 1,0 0-1,0-1 0,8-6 0,-2-1-7,-1 0-1,-1-1 1,1 0 0,-2 0 0,0-1-1,9-17 1,-13 20 67,1 0 1,-1 1-1,-1-1 1,0 0-1,-1-1 1,1 1-1,-2 0 1,0-1-1,0-19 1,-5 17 297,4 12-379,0 1 0,0 0 0,-1 0 0,1 0 0,0 0 0,0 0 0,0 0 0,0 0 1,-1 0-1,1 0 0,0 0 0,0 0 0,0 0 0,0 0 0,-1 0 0,1 0 0,0 1 1,0-1-1,0 0 0,0 0 0,-1 0 0,1 0 0,0 0 0,0 0 0,0 0 0,0 0 1,0 1-1,0-1 0,-1 0 0,1 0 0,0 0 0,0 0 0,0 0 0,0 1 0,0-1 1,0 0-1,0 0 0,0 1 0,-1 0 15,0 1 0,1-1 0,-1 1 0,1-1 0,-1 1 0,1-1 0,0 1 1,0 0-1,0-1 0,0 1 0,0 0 0,0-1 0,0 1 0,0-1 0,1 3 0,0-3-26,-1 0 0,1 0-1,-1 0 1,1 0 0,-1 0-1,1 0 1,0 0 0,-1 0-1,1 0 1,0-1 0,0 1-1,-1 0 1,1-1 0,0 1-1,0 0 1,0-1 0,0 1-1,0-1 1,0 1 0,0-1-1,0 0 1,0 1 0,0-1-1,0 0 1,0 0 0,1 0-1,-1 0 1,0 0 0,0 0-1,0 0 1,0 0 0,0 0-1,1-1 1,6-1-3,1 0 1,-1 0-1,13-7 0,13-3 26,-31 12-24,-1 0 0,0 1 0,0-1 0,1 0 1,-1 1-1,0 0 0,0-1 0,0 1 0,1 0 0,-1 0 0,0 0 0,0 1 0,0-1 0,-1 0 0,1 1 0,0-1 0,0 1 0,-1 0 0,1-1 0,-1 1 0,0 0 0,1 0 0,-1 0 1,0 0-1,0 0 0,1 4 0,3 7-4,-1 0-1,0 0 1,3 20 0,-3-13 6,3-5-2,-7-15 1,0 0 0,0 0 0,1 0 0,-1 0 0,0 0 0,0 0 0,1 0 0,-1 0-1,0 0 1,0 0 0,1 0 0,-1 0 0,0 0 0,1 0 0,-1 0 0,0 0 0,0 0 0,1 0 0,-1 0 0,0 0 0,0 0 0,1 0 0,-1-1 0,0 1 0,0 0 0,0 0 0,1 0 0,-1 0 0,0-1 0,0 1 0,1 0 0,0-3 6,1 1 0,0-1-1,-1 1 1,0-1 0,1 0 0,-1 1-1,0-1 1,1-4 0,1-7 35,-1 0 1,0-1-1,-1 1 0,-1-18 0,0 25 2,0 1-1,-1-1 0,0 1 0,0-1 0,0 1 0,-1-1 1,0 1-1,0 0 0,-1 0 0,0 0 0,-6-10 0,8 15-28,0 0 0,0 0 0,0 0-1,-1 0 1,1 0 0,0 1 0,0-1-1,-1 0 1,1 1 0,0-1 0,-1 1-1,1-1 1,0 1 0,-3 0 0,4 0-13,-1-1 0,1 1 0,0 0 0,-1 0 1,1 0-1,-1 0 0,1 0 0,-1 1 0,1-1 1,-1 0-1,1 0 0,0 0 0,-1 0 0,1 0 1,-1 0-1,1 1 0,0-1 0,-1 0 0,1 0 1,-1 1-1,1-1 0,0 0 0,-1 1 0,1-1 1,0 0-1,0 1 0,-1-1 0,1 0 0,0 1 1,0-1-1,-1 1 0,1-1 0,0 0 0,0 1 1,0-1-1,0 1 0,0-1 0,0 1 0,0-1 1,0 1-1,0-1 0,0 1 0,0-1 0,0 0 1,0 1-1,0-1 0,0 1 0,1 0-4,-1-1 0,0 1-1,1-1 1,-1 1 0,1-1 0,-1 0-1,1 1 1,-1-1 0,1 0 0,0 1-1,-1-1 1,1 0 0,-1 0 0,1 1-1,-1-1 1,1 0 0,0 0 0,-1 0-1,1 0 1,0 0 0,-1 0 0,1 0-1,0 0 1,-1 0 0,1 0 0,-1 0-1,1 0 1,1-1 0,21-3-5,-22 3 4,90-24 1,-78 21 3,0-2-1,0 1 1,-1-1-1,21-14 0,-29 16 5,0 0-1,0 0 0,0 0 0,0 0 0,-1-1 1,0 1-1,0-1 0,0 0 0,-1 0 0,4-8 0,-4 9 1,-1 0-1,0-1 0,1 1 0,-1 0 0,-1-1 0,1 1 0,-1-1 1,0 1-1,0-1 0,0 1 0,0-1 0,-1 1 0,-1-7 0,2 11-3,0-1 0,0 1 0,0 0 0,0-1-1,0 1 1,0-1 0,0 1 0,0 0-1,0-1 1,-1 1 0,1-1 0,0 1 0,0 0-1,0-1 1,0 1 0,-1 0 0,1-1 0,0 1-1,0 0 1,-1-1 0,1 1 0,0 0-1,-1-1 1,1 1 0,0 0 0,-1 0 0,1 0-1,0-1 1,-1 1 0,1 0 0,0 0-1,-1 0 1,1 0 0,-1 0 0,1 0 0,0 0-1,-1-1 1,1 1 0,-1 0 0,1 0-1,-1 1 1,1-1 0,0 0 0,-1 0 0,1 0-1,0 0 1,-1 0 0,1 0 0,-1 0-1,1 1 1,0-1 0,-1 0 0,1 0 0,0 1-1,-1-1 1,1 0 0,0 0 0,0 1-1,-1-1 1,1 0 0,0 1 0,0-1 0,-1 0-1,1 1 1,0 0 0,-13 27 13,9-12-13,1 0 1,0 0 0,2 1-1,0 0 1,0-1 0,3 21-1,-1-30-2,-1 0-1,1 0 0,1-1 1,-1 1-1,1 0 0,0-1 1,1 1-1,-1-1 0,1 0 1,1 0-1,-1 0 0,1 0 1,0-1-1,0 1 0,1-1 1,0 0-1,8 7 0,-9-10-54,-1 0 0,1 0 0,-1 0 0,1-1 0,0 0 0,0 0 1,0 0-1,-1 0 0,1 0 0,0-1 0,0 0 0,0 0 0,0 0 0,0 0 0,0-1 0,0 1 0,0-1 0,0 0 0,0 0 0,-1 0 0,1-1 0,0 1 0,4-4 0,0 0-116,1 0-1,-1 0 1,0-1-1,-1-1 1,1 1-1,-1-1 1,-1 0-1,9-11 1,4-12-380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17476,'1'5'233,"1"0"0,-1 1 0,0-1 0,-1 1 1,1-1-1,-1 1 0,-1 7 0,1 9-11,7 92 425,5 0-1,37 156 1,-48-265-641,2 8 21,0-1 1,1 1-1,9 20 0,-13-32-24,0-1 1,0 1-1,0-1 1,1 1-1,-1-1 0,0 0 1,0 1-1,0-1 1,0 1-1,1-1 0,-1 0 1,0 1-1,0-1 1,1 0-1,-1 1 0,0-1 1,0 0-1,1 0 1,-1 1-1,1-1 0,-1 0 1,0 0-1,1 1 1,-1-1-1,0 0 1,1 0-1,-1 0 0,1 0 1,-1 0-1,0 0 1,1 1-1,-1-1 0,1 0 1,-1 0-1,1 0 1,-1 0-1,0-1 0,1 1 1,-1 0-1,1 0 1,-1 0-1,0 0 0,1 0 1,-1 0-1,1-1 1,-1 1-1,0 0 0,1 0 1,-1-1-1,0 1 1,1 0-1,-1 0 0,0-1 1,1 1-1,-1 0 1,0-1-1,0 1 1,1 0-1,-1-1 0,0 1 1,0-1-1,0 1 1,0 0-1,0-1 0,1 1 1,-1-1-1,0 1 1,0-1-1,7-29 133,-4-18 168,-1-1 0,-3 0 1,-9-61-1,3 81 17,3 23-99,1 17-2,3-2-157,0-1 0,1 1 0,0-1 0,0 1 0,1-1 0,0 1 0,5 10 0,-1-3-23,1 0 0,16 26 0,-20-38-38,0 1 0,0-1 0,0 1 0,1-1-1,-1 0 1,1 0 0,0-1 0,0 1 0,1-1-1,-1 0 1,1 0 0,-1 0 0,1-1 0,0 0 0,0 0-1,0 0 1,0 0 0,0-1 0,1 0 0,-1 0-1,0 0 1,1-1 0,-1 1 0,0-1 0,1-1 0,-1 1-1,1-1 1,-1 0 0,0 0 0,0 0 0,1-1-1,6-3 1,-1-1 4,0 0 0,-1-1 0,0-1 0,0 1-1,0-2 1,-1 1 0,0-1 0,-1-1 0,0 1-1,0-1 1,-1-1 0,9-17 0,-4 5 25,-1-1 0,-1 0 0,-2-1 1,0 0-1,5-28 0,-9 37 11,-3 13-27,0-1-1,-1 1 1,1 0 0,0-1 0,-1 1 0,0-1 0,0 1 0,0 0 0,0-1 0,-1-6-1,-1 8 30,0 6-1,-3 17 22,1 1 0,2-1 0,0 1 0,1-1 0,2 26 0,-1-14-12,0-10-28,3 71 49,-2-86-65,0 0 0,0-1-1,1 1 1,0 0-1,0 0 1,1-1-1,0 0 1,0 1 0,6 6-1,-9-13-17,0 0 0,1 0 0,-1 0 0,1 0 0,0 0 0,-1-1 0,1 1 0,0 0 0,-1 0 0,1-1 0,0 1 0,0-1 0,-1 1 0,1 0 0,0-1 0,0 1 0,0-1 0,0 0 0,0 1-1,0-1 1,0 0 0,0 0 0,0 1 0,0-1 0,0 0 0,0 0 0,0 0 0,0 0 0,0 0 0,0 0 0,0-1 0,0 1 0,0 0 0,0 0 0,0-1 0,-1 1 0,1-1 0,0 1 0,0-1 0,0 1 0,0-1 0,0 1 0,-1-1 0,1 0 0,0 1 0,-1-1-1,1 0 1,0 0 0,-1 0 0,1 1 0,0-2 0,3-4-175,-1 0 1,0 0-1,1 0 0,-2 0 0,1 0 1,2-12-1,0-12-213,-2 1-1,-1-1 1,-1 0 0,-2 0 0,-7-49 0,-4-15-376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16508,'-3'10'1440,"0"14"-1040,3 2-192,5 4 416,3 0-544,10-5 120,3-2-128,11-5-184</inkml:trace>
  <inkml:trace contextRef="#ctx0" brushRef="#br0" timeOffset="1">564 292 17996,'-15'32'1058,"-2"0"0,-24 36 1,27-48-701,1 0-1,1 1 1,1 1 0,1 0 0,1 0 0,-10 37 0,18-56-341,1 0 0,-1 0 1,1-1-1,0 1 0,0 0 1,0 0-1,0 0 1,0 0-1,1-1 0,-1 1 1,2 3-1,-2-5-16,1 0 1,0 0-1,-1 1 1,1-1 0,0 0-1,0 0 1,0 0-1,-1 0 1,1 0-1,0 0 1,0 0-1,1 0 1,-1-1-1,0 1 1,0 0-1,0-1 1,2 2-1,2-1-67,0 0 0,0-1 0,0 1 0,0-1 0,0 0 0,0 0 0,0 0 0,0 0 0,0-1 0,8-2 0,3-2-655,-1-1 0,0 0 1,0-1-1,-1 0 0,0-1 0,0-1 1,-1 0-1,22-19 0,-31 24 483,0 0 0,-1 0-1,1 0 1,-1 0 0,0 0-1,3-6 1,5-11-517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60 541 14851,'-2'5'240,"-44"143"4677,42-132-4614,1-1 1,1 1 0,1-1-1,0 1 1,1 0 0,0 0-1,5 26 1,-4-39-255,-1 0 1,1 1-1,0-1 1,0 0-1,0 0 1,0 1-1,1-1 1,-1 0-1,1 0 1,0 0-1,0-1 1,0 1-1,0 0 1,0-1-1,1 1 1,-1-1-1,1 0 1,0 0-1,5 4 1,-5-5-31,1 0 1,-1-1-1,0 1 1,1 0 0,-1-1-1,1 0 1,-1 0-1,1 0 1,-1 0-1,1 0 1,-1-1 0,1 0-1,-1 0 1,0 0-1,1 0 1,-1 0 0,0 0-1,0-1 1,5-3-1,6-4 2,-1 0-1,0-1 1,0-1-1,-1 0 1,-1 0-1,0-1 0,-1-1 1,14-20-1,-4 0 59,0 0-1,21-55 0,-32 66 2,8-28 1,-15 43-41,-1 0 0,1 0 1,-1 0-1,-1-1 0,1 1 0,-1 0 1,-2-15-1,2 21-31,0 0 0,0 1 0,0-1 0,0 0 0,0 0 0,-1 0 0,1 0 0,0 1 0,0-1 0,-1 0 0,1 0 0,-1 0 1,1 1-1,0-1 0,-1 0 0,1 1 0,-1-1 0,0 0 0,1 1 0,-1-1 0,1 1 0,-1-1 0,0 1 0,0-1 0,-1 0 0,1 1 0,0 0 0,0 0-1,0 1 1,0-1 0,1 0 0,-1 1 0,0-1-1,0 0 1,0 1 0,0-1 0,0 1 0,0-1-1,1 1 1,-1 0 0,0-1 0,0 1 0,1 0-1,-2 0 1,-2 4 23,0 0 0,0 1 1,1-1-1,0 1 0,-4 8 0,1 2 11,2 0 1,0 1-1,0-1 1,2 1-1,-1 17 0,3-22-38,0 0 0,0 0 0,1 0 0,1 0 0,0-1 0,0 1 0,2 0 0,3 10 0,-6-19-9,1 1-1,-1-1 1,1 0-1,0 0 1,0 0 0,0-1-1,0 1 1,0 0-1,1-1 1,-1 1 0,1-1-1,-1 0 1,1 0-1,0 0 1,0 0-1,0-1 1,0 1 0,0-1-1,7 3 1,-6-4-14,0 1 0,0-1 1,0 0-1,0 0 0,0 0 0,0-1 0,0 1 1,0-1-1,0 0 0,0 0 0,0 0 1,-1-1-1,1 1 0,0-1 0,-1 0 1,1 0-1,3-3 0,9-8-81,-1 0 1,0-1-1,-1 0 0,0-1 0,-1-1 1,-1 0-1,17-30 0,-11 15-54,-2-2 0,-1 0-1,14-50 1,-15 38 129,-3-1-1,-2 0 1,-2 0-1,-2-1 1,-1-74-1,-5 112 82,0-1 0,0 1 0,-1 0 0,0 0 1,-1 0-1,-5-14 0,7 22-44,1 0 1,-1 0 0,1-1 0,-1 1 0,0 0-1,0 0 1,0 0 0,1 0 0,-1 0 0,0 0-1,0 0 1,0 1 0,-1-1 0,1 0 0,0 0-1,0 1 1,0-1 0,0 1 0,-1-1 0,1 1-1,-2-1 1,1 1 3,0 1 0,1-1 0,-1 1 0,0-1 0,0 1 0,0 0 0,0-1 0,1 1 0,-1 0 0,0 0-1,1 0 1,-1 1 0,1-1 0,-1 0 0,1 1 0,-1-1 0,1 1 0,0-1 0,-2 3 0,-7 11 75,-1 1 0,2 0-1,0 0 1,1 1 0,-8 25 0,2 0-14,-10 52 0,19-70-81,1 0-1,1 1 1,1-1 0,1 37 0,2-54-50,0 1 0,0 0 1,1-1-1,0 1 1,0-1-1,1 1 0,6 13 1,-6-17-33,0 0 1,0 0-1,0 0 0,0-1 1,0 1-1,1-1 0,-1 1 1,1-1-1,0 0 1,0-1-1,0 1 0,1-1 1,8 4-1,-3-3 7,0 0 1,1 0-1,0-1 0,-1-1 1,1 0-1,0 0 1,0-1-1,20-2 0,39-7-367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2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105 168 15011,'0'-3'235,"0"0"0,0 0 0,-1-1 0,1 1-1,-1 0 1,0 0 0,0 0 0,0 0 0,0 0 0,-1 0 0,1 0 0,-1 0-1,1 0 1,-5-3 0,6 5-131,-1 0 0,0 0-1,0 0 1,0 1 0,0-1 0,0 0-1,0 1 1,0-1 0,0 1 0,0-1-1,0 1 1,0 0 0,-1-1 0,1 1-1,0 0 1,0 0 0,-2 0 0,1 0 0,0 1 0,0-1 0,0 0 0,0 1 0,1 0 0,-1 0 1,0-1-1,0 1 0,1 0 0,-1 0 0,1 0 0,-1 1 0,1-1 0,-2 2 0,-2 2 6,1 0-1,1 1 1,-1-1-1,1 1 1,0 0-1,0 0 1,0 0-1,1 0 0,0 0 1,0 1-1,1-1 1,-2 14-1,2-15-80,1 1-1,-1 0 0,1 0 1,0 0-1,1 0 0,0 0 1,0 0-1,0 0 1,0 0-1,1 0 0,0-1 1,0 1-1,1-1 0,3 8 1,-4-12-24,0 1-1,-1 0 1,1 0 0,0-1 0,0 1 0,0-1-1,0 0 1,0 1 0,1-1 0,-1 0 0,0 0 0,0 0-1,1-1 1,-1 1 0,1-1 0,-1 1 0,1-1-1,-1 0 1,1 0 0,-1 0 0,0 0 0,1 0 0,-1 0-1,1-1 1,-1 1 0,5-3 0,1 1 10,0-1 0,0-1 0,0 1 0,0-1 0,-1-1 0,12-8-1,-5 1 32,-1-1-1,-1 1 0,0-2 0,0 0 0,-2 0 0,12-20 1,-6 5 116,0-2 0,14-40 0,-23 38 66,-9 21-94,2 12-130,0 0-1,0 0 1,0 0 0,-1 0 0,1 0 0,0 0 0,0 0-1,-1 0 1,1 0 0,0 0 0,0 0 0,-1 0 0,1 0-1,0 0 1,0 0 0,0 0 0,-1 0 0,1 0 0,0 0-1,0 0 1,-1 0 0,1 0 0,0 0 0,0 0 0,0 1-1,-1-1 1,1 0 0,0 0 0,0 0 0,0 0 0,0 0 0,-1 1-1,1-1 1,0 0 0,0 0 0,0 0 0,0 1 0,0-1-1,0 0 1,0 1 0,-5 4-4,2 1 1,-1 1-1,1-1 0,0 0 0,0 1 0,0-1 1,1 1-1,0 0 0,1 0 0,0 0 1,-1 10-1,0 0-350,2-1 1,0 0 0,4 31-1,-3-43 216,-1-1 0,1 0 0,0 1-1,0-1 1,0 0 0,0 0 0,1 1 0,-1-1-1,1 0 1,0 0 0,0-1 0,0 1 0,0 0 0,0-1-1,1 1 1,3 3 0,-4-5 70,0 0 1,1 0-1,-1 0 1,0 0-1,0-1 0,1 1 1,-1-1-1,0 1 0,1-1 1,-1 0-1,1 0 1,-1 0-1,0 0 0,1 0 1,-1-1-1,0 1 1,1-1-1,-1 1 0,0-1 1,1 0-1,-1 0 0,0 0 1,0 0-1,4-3 1,29-25-939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16812,'-4'3'200,"0"1"1,0-1 0,1 0 0,-1 1-1,1 0 1,0 0 0,0 0 0,0 0 0,1 0-1,-1 1 1,1-1 0,-3 8 0,-1 2 135,-47 105 1915,46-99-2115,1 1 0,0-1 0,2 1 0,-2 22 0,5-41-129,1 0 0,0 0-1,-1 0 1,1 0 0,0 0 0,1 0 0,-1 0 0,0 0 0,1 0 0,-1 0-1,1 0 1,-1 0 0,1 0 0,0 0 0,0-1 0,0 1 0,0 0 0,1 2-1,0-3-7,-1-1 0,0 1 0,0 0 0,0-1 0,1 1 0,-1-1 0,0 1 0,0-1-1,1 1 1,-1-1 0,1 0 0,-1 0 0,0 0 0,1 0 0,-1 0 0,0 0 0,1 0 0,-1 0-1,1 0 1,0-1 0,9-3-47,-1 1-1,1-2 0,-1 0 1,0 0-1,9-7 0,-12 8 7,22-15-94,-19 12 64,1 0 0,0 1 0,0 0 0,0 0 0,21-6 0,-31 11 70,0 1 0,0-1 0,1 1 0,-1 0 0,0-1 0,0 1 0,0 0 0,0 0 0,0 0 0,0 0 0,1 0 0,-1 0 1,0 0-1,0 0 0,0 0 0,0 1 0,0-1 0,0 0 0,0 1 0,1-1 0,-1 1 0,0-1 0,0 1 0,-1-1 0,1 1 0,0 0 0,0 0 0,0-1 0,0 1 0,0 0 0,-1 0 0,1 0 0,0 0 0,-1 0 0,1 0 0,-1 0 0,1 0 0,-1 0 1,0 0-1,1 0 0,-1 0 0,0 0 0,0 0 0,1 1 0,-1 0 0,0 4 45,-1 0 1,1-1 0,-1 1-1,0 0 1,0 0 0,0-1-1,-4 9 1,-4 9 292,-24 42 0,27-55-325,0 0 0,0-1 1,-1 0-1,-1 0 0,0 0 0,-11 8 1,18-15-12,0-1 0,0-1 1,-1 1-1,1 0 1,0 0-1,-1 0 0,1-1 1,-1 1-1,1-1 0,-1 1 1,1-1-1,-1 0 1,1 1-1,-1-1 0,0 0 1,-2 0-1,2-9-49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15355,'-2'-1'122,"0"0"0,0 0 0,1 0-1,-1-1 1,1 1 0,-1 0 0,1-1-1,-1 1 1,1-1 0,0 1 0,0-1-1,-2-3 1,3 5-84,0-1 1,-1 1-1,1-1 0,0 0 0,-1 1 0,1-1 1,0 0-1,0 1 0,0-1 0,0 0 0,0 1 1,0-1-1,0 0 0,0 0 0,0 1 1,0-1-1,0 0 0,0 1 0,0-1 0,0 0 1,1 1-1,-1-1 0,0 0 0,1 1 0,-1-1 1,0 1-1,1-1 0,-1 0 0,1 1 1,-1-1-1,0 1 0,1-1 0,0 1 0,-1 0 1,1-1-1,-1 1 0,1-1 0,-1 1 0,2-1 1,-1 1-3,-1 0 1,1 0-1,0 0 1,-1 0-1,1 0 1,0 0-1,-1 0 1,1 0-1,0 0 1,-1 0-1,1 0 1,0 0-1,-1 0 1,1 0-1,0 0 1,-1 1-1,1-1 1,-1 0-1,1 1 1,0-1-1,-1 0 1,1 1-1,-1-1 1,1 1-1,-1-1 1,1 0-1,-1 1 1,1 0-1,-1-1 1,0 1 0,1-1-1,-1 1 1,0-1-1,1 1 1,-1 0-1,0-1 1,0 2-1,8 24 665,-3 20-107,-5-33-503,2-1 0,-1 1 0,1-1-1,6 19 1,-6-29-96,-1 1 1,1-1-1,0 1 0,-1-1 0,1 0 0,0 1 1,0-1-1,1 0 0,-1-1 0,0 1 0,1 0 1,-1-1-1,1 1 0,-1-1 0,1 0 0,0 1 0,-1-1 1,1-1-1,0 1 0,0 0 0,0-1 0,0 1 1,0-1-1,0 0 0,4 0 0,11-1-85,-1 0-1,0 0 1,18-6-1,-29 6 66,9-2-40,41-5-179,-51 7 221,-1 1 0,1 0 0,-1 0 1,0 1-1,1-1 0,-1 1 0,0 0 0,0 0 1,1 0-1,4 2 0,-8-2 30,0-1-1,-1 1 1,1-1 0,0 1 0,0 0-1,0-1 1,0 1 0,-1 0-1,1 0 1,0-1 0,-1 1-1,1 0 1,0 0 0,-1 0-1,1 0 1,-1 0 0,0 0 0,1 0-1,-1 0 1,0 0 0,1 0-1,-1 0 1,0 0 0,0 0-1,0 1 1,0 1 30,-1-1 0,1 1 0,-1 0 1,1-1-1,-1 1 0,0-1 0,0 1 0,-1-1 0,-1 5 0,-3 1 137,0 0 0,0 0-1,-1-1 1,-12 11 0,-3 0 207,0-1 1,-2-1 0,0-1-1,0-1 1,-39 15 0,37-21-675,25-7 282,-1-1 0,1 0 0,-1 0 0,1 1 0,-1-1 0,1 0 1,-1 0-1,1 0 0,-1 0 0,1-1 0,-1 1 0,1 0 0,0-1 0,-3 0 0,3-5-202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62 402 14259,'-1'-1'132,"0"0"0,-1 1-1,1-1 1,-1 0 0,1 1 0,-1-1 0,1 1-1,-1 0 1,1 0 0,-1-1 0,1 1 0,-1 0-1,1 0 1,-1 0 0,1 1 0,-1-1 0,1 0-1,-1 1 1,1-1 0,-1 1 0,1-1 0,-1 1-1,1-1 1,-1 1 0,1 0 0,0 0 0,0 0-1,-1 0 1,1 0 0,0 0 0,0 0 0,0 0-1,0 0 1,0 1 0,0-1 0,1 0 0,-1 1-1,0-1 1,1 0 0,-1 1 0,0-1 0,1 3-1,-3 6 96,1 1 0,1-1 0,0 1-1,0-1 1,1 12 0,0-16-129,0 2-29,0 0 0,1 0 0,0 0 1,0 0-1,1-1 0,0 1 1,5 14-1,-6-21-60,0 0 1,0 1-1,-1-1 1,1 0 0,0 1-1,0-1 1,0 0-1,0 0 1,1 0-1,-1 0 1,0 0-1,0 0 1,1 0-1,-1 0 1,0 0-1,1-1 1,-1 1-1,3 0 1,-2-1-6,0 0 0,0 0 0,1 0 0,-1 0 0,0 0 0,0-1 0,0 1 0,0-1 0,0 1 0,1-1 0,-1 0 0,0 0 1,0 0-1,-1 0 0,1 0 0,0 0 0,2-2 0,10-8 2,-1-1 0,0 0 0,0-1 0,-2 0 0,16-22 0,45-81 187,-40 61 83,-23 43-171,-5 12 60,-4 20 134,-1-7-270,1 0 6,0 1-1,1-1 1,0 1 0,1-1 0,0 0 0,6 17 0,-7-27-34,0 0-1,0-1 1,1 1-1,-1-1 1,0 0 0,1 1-1,0-1 1,-1 0-1,1 0 1,0 0-1,0 0 1,0 0 0,0 0-1,1 0 1,3 1-1,-4-2 3,1 0-1,0 0 0,0-1 1,-1 1-1,1-1 0,0 0 1,0 0-1,-1 0 0,1 0 1,0-1-1,0 1 0,-1-1 0,1 1 1,0-1-1,-1 0 0,1 0 1,-1 0-1,1 0 0,2-2 1,4-3 4,1 0 0,-2 0 0,1-1 1,-1 0-1,0 0 0,0-1 0,-1 0 1,7-9-1,49-80 75,-24 33 39,-38 64-119,-1 0-1,0-1 1,0 1 0,0 0 0,0-1 0,0 1 0,0 0 0,0 0-1,0-1 1,1 1 0,-1 0 0,0-1 0,0 1 0,0 0 0,0 0 0,1 0-1,-1-1 1,0 1 0,0 0 0,1 0 0,-1 0 0,0-1 0,0 1-1,1 0 1,-1 0 0,0 0 0,1 0 0,-1 0 0,0 0 0,1 0-1,-1 0 1,0 0 0,0 0 0,1-1 0,-1 2 0,0-1 0,1 0-1,-1 0 1,0 0 0,1 0 0,-1 0 0,0 0 0,1 0 0,-1 0-1,0 0 1,0 1 0,1-1 0,-1 0 0,0 0 0,0 0 0,1 0-1,-1 1 1,0-1 0,0 0 0,0 0 0,1 1 0,-1-1 0,0 0-1,0 0 1,0 1 0,0-1 0,0 0 0,1 1 0,-1-1 0,0 0-1,0 1 1,0-1 0,0 0 0,0 1 0,6 36 63,0-4-30,-5-32-31,0 1 0,-1-1 0,1 0-1,0 0 1,-1 0 0,1 0-1,0 0 1,0 0 0,0-1-1,0 1 1,0 0 0,0 0-1,0 0 1,0-1 0,0 1-1,0-1 1,1 1 0,-1-1-1,0 1 1,0-1 0,1 0-1,-1 1 1,0-1 0,0 0-1,1 0 1,-1 0 0,0 0-1,1 0 1,-1 0 0,0-1-1,2 1 1,4-2 13,0 0 1,-1-1-1,1 0 0,9-5 0,-12 6-11,67-39 98,-47 25-64,1 2 0,0 0 0,37-12 0,-57 24-35,0 1 0,0-1 0,0 1 1,0 0-1,8 0 0,-11 1 0,-1 0 0,0 0-1,1 1 1,-1-1 0,1 0 0,-1 0 0,0 1 0,1-1-1,-1 1 1,0-1 0,0 1 0,1 0 0,-1-1-1,0 1 1,0 0 0,0 0 0,0 0 0,0 0 0,0 0-1,0 0 1,0 0 0,0 0 0,0 0 0,-1 1 0,1-1-1,0 1 1,1 4 27,0 0 0,-1 1-1,1-1 1,-2 0-1,1 0 1,-1 13 0,0-13-1,0 0 0,1 0 0,-1 0 0,1 0 0,0 0 1,0 0-1,4 7 0,-5-13-27,0 1-1,1-1 1,-1 0-1,0 1 1,1-1-1,-1 0 1,1 1 0,-1-1-1,1 0 1,-1 0-1,1 0 1,-1 1-1,1-1 1,-1 0-1,1 0 1,-1 0 0,1 0-1,0 0 1,-1 0-1,1 0 1,-1 0-1,1 0 1,-1 0 0,1 0-1,-1 0 1,1-1-1,-1 1 1,1 0-1,-1 0 1,1 0-1,-1-1 1,1 1 0,-1 0-1,1-1 1,-1 1-1,0 0 1,1-1-1,-1 1 1,0 0 0,1-1-1,-1 1 1,1-1-1,18-19 5,-3-3-478,-2 0-1,0-1 0,-2 0 0,18-51 0,-16 39-405,15-40-313,-20 47 323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9802,'4'3'1424,"5"4"-791,4 3-225,4 5 1504,9-4-1360,5 2-256,8-10-72,5-3 56,12-11-176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96 15955,'0'0'40,"0"0"0,1 0 0,-1-1 0,0 1 0,0 0 0,0 0 0,0 0-1,0 0 1,0 0 0,1 0 0,-1 0 0,0 1 0,0-1 0,0 0 0,0 0-1,0 0 1,0 0 0,1 0 0,-1 0 0,0 0 0,0 0 0,0 0 0,0 0-1,0 0 1,0 0 0,0 0 0,0 0 0,1 1 0,-1-1 0,0 0 0,0 0-1,0 0 1,0 0 0,0 0 0,0 0 0,0 0 0,0 1 0,0-1-1,0 0 1,0 0 0,0 0 0,0 0 0,0 0 0,0 0 0,0 1 0,0-1-1,0 0 1,0 13 723,-4 16-103,4-26-348,-8 52 957,2 0 1,2 64-1,5-90-1040,2 0 0,0-1 0,2 1-1,1-1 1,19 53 0,-33-107-196,1 1-1,1-1 1,1-1-1,1 1 0,2-1 1,1-44-1,2 36-40,2 2 0,2-1 0,0 0 0,3 1 0,15-45 0,-19 68 3,1-1-1,0 0 1,0 1-1,1 0 1,1 1-1,0-1 1,14-14 0,-18 21 3,0 0 0,1 1 0,-1-1 0,0 1 0,1 0 0,-1 0 0,1 0 1,-1 0-1,1 1 0,0 0 0,5-2 0,-7 3 1,1 0 0,0 0 0,0 0 0,0 0 0,-1 0 0,1 0 0,0 1-1,0-1 1,-1 1 0,1 0 0,0 0 0,-1 0 0,1 0 0,-1 1 0,1-1 0,-1 0 0,4 4 0,-2-1 5,0 0 0,0 0 1,-1 0-1,1 0 0,-1 0 1,0 1-1,0-1 0,-1 1 1,1 0-1,-1 0 0,0 0 1,-1 0-1,1 0 0,-1 0 1,0 1-1,0-1 0,-1 0 1,1 1-1,-1-1 0,0 0 1,-1 1-1,1-1 0,-1 0 1,0 1-1,0-1 0,-3 6 1,1-1 24,-1 0 0,0 0 0,0 0 0,-1 0 0,-1-1 0,1 1 0,-2-2 0,1 1 0,-1-1 0,0 1 0,-1-2 0,-9 9 0,10-12 2,1 1-1,-1-1 0,0 0 0,-12 5 0,18-8-64,0-1 0,-1 1-1,1-1 1,0 1-1,-1-1 1,1 0-1,0 1 1,-1-1-1,1 0 1,-1 0-1,1 0 1,0 0 0,-1 0-1,1 0 1,-1 0-1,1-1 1,0 1-1,-1 0 1,1-1-1,0 1 1,-1-1-1,1 0 1,0 1 0,0-1-1,0 0 1,-1 0-1,1 0 1,0 1-1,0-1 1,0 0-1,0-1 1,0 1-1,1 0 1,-2-1 0,0-2-209,1-1 0,0 1 1,-1 0-1,1-1 1,1 1-1,-1-1 0,1 1 1,0-1-1,0-5 1,6-42-312,-5 44 369,8-39-637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13715,'-2'-10'1852,"5"17"-430,6 23 921,63 398 1523,-55-300-3462,-16-114-366,-1-12-26,0 1 0,1 0 1,-1 0-1,0-1 1,1 1-1,-1 0 1,1-1-1,0 1 0,0-1 1,0 1-1,0-1 1,4 5-1,-5-7-11,0 0 0,0 0 0,0 1 1,0-1-1,0 0 0,0 0 0,0 0 0,1 0 0,-1 0 0,0 0 1,0 0-1,0 0 0,0 0 0,0 0 0,1 0 0,-1 0 0,0 0 0,0 0 1,0 0-1,0 0 0,0 0 0,0 0 0,1 0 0,-1 0 0,0 0 0,0 0 1,0 0-1,0 0 0,0-1 0,0 1 0,0 0 0,1 0 0,-1 0 0,0 0 1,0 0-1,0 0 0,0 0 0,0 0 0,0 0 0,0-1 0,0 1 1,0 0-1,0 0 0,0 0 0,1 0 0,-1 0 0,0 0 0,0-1 0,0 1 1,0 0-1,0 0 0,0 0 0,0 0 0,0 0 0,0-1 0,0 1 0,0 0 1,0 0-1,-1 0 0,1 0 0,0 0 0,0 0 0,0-1 0,0 1 0,3-25 59,0 0 0,-2 0-1,-1 0 1,-6-45-1,4 52-34,2 11-16,-3-27 44,-1 0-1,-11-45 1,5 53-28,10 26-24,0 0 0,0-1 0,0 1 0,0 0 0,0 0 0,0-1 0,-1 1 0,1 0 0,0-1 0,0 1 0,0 0 0,0 0 0,-1 0 0,1-1 0,0 1 0,0 0 0,-1 0 0,1 0 0,0-1 0,0 1 0,-1 0 0,1 0 0,0 0 0,-1 0 0,1 0 0,0 0 0,-1 0 0,1 0 0,0-1 0,0 1 0,-1 0 0,1 0 0,-1 1 0,-4 8 18,3 16-5,2-12-3,1 1 0,1-1 1,0 0-1,1 0 0,0 0 0,1 0 1,0-1-1,7 13 0,-10-22-6,1 1 0,0-1 0,0 1 0,0-1 0,1 0 0,-1 0 0,1 0 0,-1 0 0,1 0 1,0 0-1,0-1 0,0 0 0,0 1 0,1-1 0,-1 0 0,1-1 0,-1 1 0,1-1 0,0 1 0,0-1 0,-1 0 0,1 0 0,0-1 0,0 1 0,0-1 0,0 0 0,0 0 0,0 0 0,0-1 0,0 1 1,4-2-1,1-1 5,0 0 0,-1-1 0,0 1 0,0-2 0,0 1 0,0-1 0,0-1 0,-1 1 0,0-1 0,0 0 0,-1-1 0,0 0 0,7-9 0,-4 4 16,0-1-1,-1 0 0,-1-1 0,0 0 1,-1 0-1,9-29 0,-9 10 26,-5 32-48,-1 0-1,0 1 1,0-1 0,0 0 0,1 0 0,-1 0 0,0 0 0,0 0 0,0 1 0,-1-1 0,1 0 0,0 0 0,0 0 0,0 0-1,0 0 1,-1 1 0,1-1 0,-1 0 0,1 0 0,0 1 0,-1-1 0,1 0 0,-1 0 0,1 1 0,-1-1 0,0 0-1,1 1 1,-1-1 0,0 1 0,1-1 0,-2 0 0,1 2 0,0-1-1,0 0 1,0 0-1,0 0 1,0 1 0,0-1-1,0 1 1,1-1-1,-1 1 1,0-1-1,0 1 1,0-1 0,1 1-1,-1 0 1,0-1-1,0 1 1,1 0-1,-1 0 1,1-1 0,-1 1-1,1 0 1,-1 0-1,1 0 1,-1 0-1,1 0 1,0 0 0,0 0-1,-1 0 1,1 1-1,-7 33 34,5-17-19,0 1-1,2 0 1,0 0-1,1-1 1,5 26-1,-4-36-11,0 1-1,0-1 0,0 0 0,1-1 0,0 1 0,0 0 1,1-1-1,0 0 0,1 0 0,-1 0 0,1 0 0,1-1 0,-1 1 1,10 7-1,-13-12-20,0-1 0,0 1 0,0-1 0,0 0 0,0 0 0,0 0 0,0 0 0,1 0 0,-1 0 0,0 0 0,1-1 0,-1 1 0,0-1 0,1 0 0,-1 0 0,0 1 0,1-2 0,-1 1 0,1 0 0,-1 0 0,0-1 0,1 1 0,-1-1 0,0 0 0,0 0 0,1 0 0,-1 0 0,0 0 0,0 0 0,0 0 0,0-1 0,0 1 0,-1-1 0,1 0 0,2-1 0,0-3-187,0 1 0,0-1 0,0 0 0,0 0 0,-1 0 0,0 0 0,0-1 0,-1 1 0,0-1 0,3-13 0,-4 7-289,1-1-1,-2 0 1,0 1-1,0-1 1,-5-23 0,-20-65-563,23 96 941,-23-74-1141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16612,'-9'17'1520,"5"10"-1032,1 3-232,7-1 576,8-3-376,14-3-840,4-2-248,5-5 488,10 1-176,7-5-192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6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84 20124,'-5'9'637,"-1"2"-285,0 0 0,0 1 0,1-1 1,1 1-1,0 0 0,0 0 0,-2 17 0,6-28-330,0 0-1,0-1 1,0 1-1,0 0 1,-1-1-1,1 1 0,0 0 1,0-1-1,0 1 1,0 0-1,0-1 1,1 1-1,-1 0 0,0-1 1,0 1-1,0 0 1,0-1-1,1 1 1,-1 0-1,0-1 1,1 1-1,-1-1 0,0 1 1,1-1-1,-1 1 1,1-1-1,-1 1 1,1-1-1,-1 1 0,1-1 1,-1 0-1,1 1 1,0-1-1,-1 0 1,1 1-1,-1-1 1,1 0-1,0 0 0,-1 1 1,1-1-1,0 0 1,-1 0-1,1 0 1,0 0-1,-1 0 0,1 0 1,0 0-1,-1 0 1,1 0-1,0-1 1,-1 1-1,1 0 1,0 0-1,0-1 0,6-2-4,-1 1 0,0-1 0,-1-1 0,10-5-1,9-11-62,0-2 0,-1 0 0,-1-1 0,31-43 0,-19 23-48,-41 87 244,5-37-118,1-1 0,1 1 0,-1-1 0,1 1 0,0-1 0,1 1 0,-1-1 1,4 13-1,-4-17-29,1 0 1,0-1 0,0 1 0,0 0 0,0-1-1,0 1 1,0-1 0,0 1 0,1-1 0,-1 1-1,0-1 1,1 0 0,-1 0 0,1 0-1,0 0 1,-1 0 0,1 0 0,0 0 0,-1 0-1,1 0 1,0-1 0,0 1 0,0-1 0,0 0-1,0 1 1,-1-1 0,1 0 0,0 0-1,0 0 1,0 0 0,0-1 0,0 1 0,0 0-1,0-1 1,2 0 0,14-5-13,0 0 1,0-1-1,-1-1 1,0-1-1,0 0 0,-1-1 1,21-17-1,-13 10-134,52-27 0,-75 43 140,0 1-1,0-1 1,0 1 0,0-1-1,0 1 1,0 0-1,0-1 1,0 1-1,1 0 1,-1 0-1,0 0 1,0 0 0,0 0-1,0 0 1,0 0-1,2 0 1,-3 1 2,1-1 0,-1 0 0,1 1 0,-1-1 0,1 0 1,-1 1-1,1-1 0,-1 1 0,1-1 0,-1 1 0,0-1 0,1 1 1,-1-1-1,0 1 0,0-1 0,1 1 0,-1-1 0,0 1 0,0 0 0,0-1 1,0 1-1,0 0 0,0 5 11,0 0 0,0 0-1,-1 0 1,0-1 0,-1 8 0,-1 0 43,2-5-10,0 1 0,1-1 1,-1 0-1,2 1 0,-1-1 1,1 0-1,3 9 1,-4-15-46,1 0 1,-1-1 0,1 1-1,-1-1 1,1 1 0,0-1 0,0 1-1,0-1 1,0 0 0,0 1 0,0-1-1,0 0 1,0 0 0,0 0-1,0 0 1,1 0 0,1 1 0,-1-1-35,-1-1 1,1 1-1,0-1 1,0 0 0,-1 0-1,1 0 1,0 0-1,0 0 1,0 0 0,-1 0-1,1-1 1,0 1-1,0-1 1,-1 1 0,1-1-1,-1 1 1,1-1-1,0 0 1,2-2 0,1 1-143,-1-1 1,0 0-1,1 0 1,-1 0 0,0-1-1,-1 1 1,7-8 0,-9 4-234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186 349 12507,'0'-1'145,"1"-1"0,-1 1 0,0-1 1,0 1-1,0-1 0,0 1 1,0-1-1,0 1 0,0-1 0,-1 1 1,1-1-1,-1 1 0,1-1 1,-1 1-1,1-1 0,-2-1 0,1 2-1,0 0 0,1 1-1,-1-1 1,0 1 0,1-1-1,-1 1 1,0-1 0,0 1-1,0 0 1,0-1 0,1 1-1,-1 0 1,0 0 0,0-1-1,0 1 1,0 0-1,0 0 1,0 0 0,0 0-1,-1 0 1,-2 1 140,0 0 0,0 0 0,0 1-1,0-1 1,1 1 0,-1-1 0,0 1 0,1 0 0,0 1 0,-1-1-1,-3 4 1,-4 5-179,0 1-1,1 0 1,0 0 0,1 1-1,0 0 1,1 1-1,1 0 1,0 0 0,1 0-1,0 1 1,-6 28 0,9-31-88,1 1 0,0 0 0,1 0 1,1 0-1,0 0 0,0 0 1,1 0-1,1 0 0,0 0 1,1-1-1,0 1 0,1-1 1,1 0-1,10 22 0,-14-32-7,0-1-1,0 1 0,0-1 1,0 1-1,0 0 0,0-1 1,1 0-1,-1 1 0,0-1 1,1 0-1,-1 0 1,1 0-1,0 0 0,-1 0 1,3 1-1,-3-1 3,0-1 1,0 0-1,0 0 0,0 0 1,0 0-1,0 0 0,0 0 1,1 0-1,-1 0 0,0-1 1,0 1-1,0 0 0,0 0 1,0-1-1,0 1 0,-1-1 0,1 1 1,0-1-1,0 1 0,1-2 1,2-1 22,-1-1 0,0 0 0,1 0 0,-1 0 1,0 0-1,-1-1 0,1 1 0,-1-1 0,3-6 0,8-28 83,-2 0 0,-2 0 0,-1-1 0,4-56 0,-5-163 162,-7 229-251,-6-121 357,3 138-173,1 26-117,-1 32 3,2 11-82,3 0-1,2-1 1,3 0 0,15 62 0,-20-110-118,-1 0 1,1 0 0,0-1-1,0 1 1,1-1 0,0 1-1,0-1 1,1 0 0,0 0-1,-1-1 1,10 10 0,-13-15 86,0 1 0,1-1 0,-1 1 1,1-1-1,-1 1 0,1-1 0,0 0 1,-1 1-1,1-1 0,-1 1 1,1-1-1,0 0 0,-1 0 0,1 0 1,0 1-1,-1-1 0,1 0 1,0 0-1,0 0 0,-1 0 0,1 0 1,0 0-1,-1 0 0,1 0 0,0 0 1,-1-1-1,1 1 0,0 0 1,-1 0-1,1 0 0,0-1 0,-1 1 1,1-1-1,0 1 0,-1 0 1,1-1-1,0 0 0,9-12-306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12075,'0'2'515,"1"0"0,0 0 1,0 0-1,-1 0 1,1 0-1,1 0 1,-1 0-1,0 0 1,0-1-1,1 1 0,1 1 1,-1-2-364,0 0-1,-1 0 1,1 0 0,0 0 0,0 0-1,0 0 1,0-1 0,0 1 0,-1-1-1,1 1 1,0-1 0,0 0 0,0 0-1,1 0 1,-1 0 0,0 0 0,0-1-1,-1 1 1,1 0 0,0-1 0,0 0-1,0 1 1,0-1 0,0 0 0,0 0-1,-1 0 1,3-1 0,5-4 166,0 0-1,0-1 1,13-12 0,-6 2-8,0 0 1,0-1 0,17-28-1,-26 35-239,-1 0 0,0 0-1,0 0 1,-1-1-1,-1 0 1,0 0-1,5-24 1,-9 34-62,1 0 1,-1 1 0,0-1-1,0 1 1,0-1-1,0 1 1,0-1-1,0 0 1,0 1 0,0-1-1,-1 1 1,1-1-1,0 1 1,-1-1-1,1 1 1,-1-1 0,0 1-1,0 0 1,1-1-1,-1 1 1,-2-2-1,2 2 0,0 1-1,-1-1 0,1 1 0,0-1 0,0 1 1,-1-1-1,1 1 0,-1 0 0,1 0 1,0 0-1,-1 0 0,1 0 0,0 0 0,-1 0 1,1 0-1,0 0 0,-1 1 0,1-1 0,-2 1 1,-5 2 19,0 0 1,1 1-1,-1 0 1,1 1-1,0-1 1,-9 9 0,2-1-12,1 1 0,0 1 0,1 0 0,1 1 0,0 0 0,1 0 0,1 1 0,0 1 0,1 0 0,1 0 0,-10 33 0,16-45-25,1 0 0,-1-1 0,1 1 0,-1 0 0,1 0 0,1-1 0,-1 1 0,1 0 0,-1 0 0,2-1 0,1 8 0,-2-10-28,0 0-1,0 0 1,0 0-1,1 0 0,-1 0 1,1 0-1,-1-1 0,1 1 1,0 0-1,-1-1 1,1 1-1,0-1 0,0 0 1,0 1-1,0-1 0,0 0 1,0 0-1,1 0 1,-1-1-1,0 1 0,0 0 1,1-1-1,-1 0 0,4 1 1,5-2-130,-1 0 0,0-1 0,0 0 0,0 0 0,-1-1 0,1 0 0,-1-1 0,1 0 1,9-6-1,-15 8 107,38-18-461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18164,'0'-1'75,"-1"1"-1,1-1 1,0 0 0,-1 0-1,1 1 1,-1-1 0,1 0-1,-1 1 1,1-1 0,-1 1-1,1-1 1,-1 0 0,1 1-1,-1-1 1,0 1 0,1 0-1,-1-1 1,0 1 0,1-1-1,-1 1 1,0 0 0,0 0-1,1-1 1,-1 1 0,0 0-1,0 0 1,0 0 0,1 0-1,-2 0 1,0 0 13,1 1 0,-1 0-1,1 0 1,-1 0 0,1-1 0,0 1-1,0 0 1,-1 1 0,1-1 0,0 0-1,0 0 1,0 0 0,-1 3 0,-5 6 317,2 1 0,-1 0 1,-3 11-1,-1 3-145,1 1 0,1-1-1,1 1 1,1 1-1,-4 50 1,10-76-259,0 0 0,0 1 0,0-1 0,0 0 0,0 1 0,0-1 0,0 0 0,0 1 1,0-1-1,1 0 0,-1 1 0,0-1 0,1 0 0,-1 1 0,1-1 0,0 0 0,-1 0 0,1 0 0,0 0 0,0 1 0,1 0 0,0-1-5,-1-1-1,0 0 0,0 0 0,1 0 1,-1 0-1,0-1 0,1 1 0,-1 0 1,0 0-1,0-1 0,0 1 0,1-1 1,-1 1-1,0-1 0,0 0 0,0 1 1,0-1-1,0 0 0,0 0 0,0 1 1,0-1-1,0 0 0,1-2 0,32-32-142,-26 26 104,1-1 0,0 1 0,0 0 0,1 1 0,0 0 0,17-9 0,-25 16 40,-1 0 0,0 1-1,1-1 1,-1 0 0,1 1 0,-1-1-1,1 1 1,-1 0 0,1-1-1,-1 1 1,1 0 0,0 0 0,-1 0-1,1 0 1,-1 0 0,1 1-1,-1-1 1,1 0 0,-1 1 0,1-1-1,-1 1 1,1-1 0,-1 1-1,1 0 1,-1-1 0,0 1 0,1 0-1,-1 0 1,0 0 0,0 0 0,0 0-1,0 1 1,0-1 0,0 0-1,0 0 1,0 1 0,0-1 0,0 1-1,-1-1 1,1 0 0,-1 1-1,1-1 1,-1 1 0,1 1 0,1 4 8,-1 0 1,0 0-1,0 0 1,-1 0 0,0 1-1,0-1 1,0 0-1,-3 11 1,0-7 21,0 0 0,-1 0 0,0 0 1,-1 0-1,0 0 0,-1-1 0,0 0 0,0 0 1,-1-1-1,-1 0 0,1 0 0,-14 11 0,19-18-33,-1 0-1,0-1 0,0 1 1,0-1-1,0 1 0,0-1 1,-6 2-1,8-3 10,1 0-1,-1 0 0,1 1 1,-1-1-1,0 0 1,1 0-1,-1 0 1,0 0-1,1 0 0,-1 0 1,0 0-1,1 0 1,-1 0-1,0 0 1,1 0-1,-1 0 0,0-1 1,1 1-1,-1 0 1,1 0-1,-1-1 1,0 1-1,1 0 0,-1-1 1,1 1-1,-1-1 1,1 1-1,-1-1 0,1 1 1,0-1-1,-1 1 1,1-1-1,-1 1 1,1-1-1,0 1 0,0-1 1,-1 0-1,1 1 1,0-1-1,0 1 1,0-1-1,-1 0 0,1 1 1,0-2-1,0-10-62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46 135 10738,'2'-31'2105,"1"0"0,8-41 3294,-11 72-5296,-6 10 1059,-5 18-305,0 8-478,1 0-1,2 0 1,2 1 0,1-1 0,0 70-1,5-101-378,0 0-1,1 0 0,0 0 0,0 0 1,0 0-1,0 0 0,1-1 0,1 6 1,-2-10-10,-1 1 1,1 0 0,-1 0-1,1-1 1,-1 1 0,1 0-1,0-1 1,-1 1 0,1 0-1,0-1 1,-1 1 0,1-1-1,0 1 1,0-1 0,0 1-1,-1-1 1,1 0 0,0 1-1,1-1 1,0 0-19,-1 0 1,1 0-1,-1 0 1,1-1-1,-1 1 1,1 0-1,-1-1 1,1 1-1,-1-1 1,1 0-1,-1 1 1,0-1-1,0 0 1,1 0-1,1-1 1,4-5-230,1 0 0,-2-1 0,1 1 0,-1-1 0,0 0 0,-1-1 0,7-13 0,27-68-3023,-6-14 1174,-22 61 891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14 149 14835,'-6'58'1633,"2"-28"-881,2 1-1,1 38 1,1-67-718,-1-1 1,1 1-1,0-1 1,0 1-1,1 0 1,-1-1-1,0 1 1,0-1-1,1 1 1,-1-1-1,1 1 1,-1-1-1,1 1 1,0-1-1,0 0 1,-1 1-1,1-1 1,0 0-1,0 1 1,0-1-1,2 1 1,-2-2-20,0 0 0,0 0 1,0 0-1,0 0 0,0 0 1,0 0-1,0-1 0,1 1 1,-2 0-1,1-1 0,0 1 0,0-1 1,0 1-1,0-1 0,0 0 1,0 1-1,0-1 0,-1 0 1,1 1-1,0-1 0,0 0 1,0-1-1,7-9 27,0 1 0,-1-1 1,9-19-1,16-42 98,-30 65-82,0 1 1,0-1-1,0 1 0,-1-1 0,0 0 1,0 1-1,-1-1 0,0 0 0,-1-10 1,-3 12 231,0 11-116,-3 11 39,4-4-90,1-1-1,0 1 0,1 20 1,1-27-112,0-1 1,1 0-1,0 1 1,0-1 0,0 0-1,0 0 1,1 0-1,0 0 1,0 0-1,0 0 1,5 6-1,-7-10-5,1 0 0,-1 0 0,1 0 0,0 0 0,0 0 0,0-1-1,-1 1 1,1 0 0,0-1 0,0 1 0,0 0 0,0-1 0,0 1-1,0-1 1,0 0 0,0 1 0,0-1 0,1 0 0,-1 1 0,0-1-1,0 0 1,0 0 0,0 0 0,0 0 0,0 0 0,1 0 0,-1 0-1,0-1 1,0 1 0,0 0 0,0-1 0,0 1 0,0-1 0,0 1-1,0-1 1,0 1 0,0-1 0,0 1 0,0-1 0,0 0 0,-1 0-1,1 0 1,1-1 0,4-4 54,0-1-1,-1 0 0,0 0 1,6-12-1,2-5 98,-1 0-1,-2-1 0,0-1 1,-1 0-1,-2 0 0,-1-1 1,5-44-1,-11 59-92,-3 13-9,-3 22 9,-1 11-282,2 1 0,1 1 0,2-1 0,1 0 0,2 1 0,8 48 0,-1-59-64,-8-24 271,0 0 0,0-1 0,1 1-1,-1-1 1,0 1 0,1 0-1,-1-1 1,0 1 0,1-1-1,-1 1 1,1-1 0,-1 1 0,1-1-1,-1 1 1,1-1 0,-1 0-1,1 1 1,0-1 0,-1 0-1,1 1 1,-1-1 0,1 0-1,0 0 1,-1 0 0,1 1 0,0-1-1,-1 0 1,1 0 0,0 0-1,0 0 1,1-1-34,1 0 1,-1-1-1,0 1 1,-1 0-1,1-1 0,0 1 1,0-1-1,1-2 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20 429 16988,'-6'28'1173,"-7"52"1,13-68-1011,-1-1-1,2 1 1,0-1 0,0 1-1,1-1 1,0 0 0,6 17-1,4 14 356,-2 0-1,9 74 0,-9-45 201,-4-55-375,-1-17-81,2-12-91,6-27 29,-2 0 0,11-79-1,-13 59-81,63-343 647,-64 366-704,-2 23-27,-2 19-26,-2 22-34,-3-7-1,0 0-1,-1 0 1,-1 0-1,-1 0 1,-1-1-1,-1 1 1,-9 19-1,15-37-262,1-4-178,7-12-463,2 0 0,0 1 0,0 1 1,19-18-1,56-43-1871,-42 38 2132,-40 32 791,0 0 1,0 1 0,0 0-1,1-1 1,-1 1-1,7-3 1,-10 5-75,1 0-1,-1 0 1,0 0 0,1 0-1,-1 0 1,0 0 0,1 0-1,-1 0 1,1 0 0,-1 0-1,0 0 1,1 0 0,-1 0-1,0 0 1,1 1 0,-1-1-1,0 0 1,1 0-1,-1 0 1,0 0 0,1 1-1,-1-1 1,0 0 0,1 0-1,-1 1 1,1-1 0,3 18 1086,-4-10-804,1-1-1,0 1 0,0 0 1,0-1-1,1 1 0,0-1 0,7 14 1,-9-20-300,1 1 1,0-1 0,0 0 0,0 1-1,0-1 1,0 0 0,0 0 0,0 0-1,0 0 1,1 0 0,-1 0 0,0 0-1,1 0 1,-1 0 0,0-1 0,1 1-1,-1-1 1,3 1 0,-2 0-20,0-1 0,0 0 0,1-1 0,-1 1 0,0 0 0,0-1 0,0 1 0,0-1 0,0 0 0,1 1 0,-1-1 0,0 0 0,-1 0 0,1-1 0,0 1 0,0 0 0,1-2 0,8-6 14,0-1 0,-1 1 0,-1-2 0,1 0 0,11-19 0,34-63 91,-48 79-89,-7 14-22,0 0-1,0-1 1,0 1-1,0 0 0,0-1 1,0 1-1,0 0 1,1-1-1,-1 1 1,0 0-1,0-1 1,0 1-1,1 0 0,-1-1 1,0 1-1,0 0 1,1 0-1,-1-1 1,0 1-1,1 0 0,-1 0 1,0 0-1,1 0 1,-1-1-1,0 1 1,1 0-1,-1 0 1,0 0-1,1 0 0,-1 0 1,3 11 71,-5 29 16,2-32-69,-1 5 16,0-7-22,1 0-1,-1 0 1,1 0-1,0 1 1,1-1-1,0 0 0,0 0 1,3 9-1,-4-14-12,0-1-1,0 1 0,1-1 0,-1 1 1,0-1-1,1 1 0,-1-1 0,0 1 0,1-1 1,-1 0-1,0 1 0,1-1 0,-1 0 1,1 1-1,-1-1 0,1 0 0,-1 0 1,1 0-1,-1 1 0,1-1 0,-1 0 0,1 0 1,-1 0-1,1 0 0,0 0 0,-1 0 1,1 0-1,-1 0 0,1 0 0,-1 0 1,1 0-1,-1 0 0,1 0 0,-1 0 0,1-1 1,-1 1-1,1 0 0,-1 0 0,1-1 1,-1 1-1,1 0 0,-1 0 0,1-1 0,18-17 39,-17 16-40,17-22 23,-1-1 0,-1-1 0,20-40 0,5-8-77,-41 72 51,-1 1 0,1 0 1,0 0-1,-1 0 0,1 0 0,0 0 0,0 0 0,0 0 0,-1 0 1,1 1-1,0-1 0,0 0 0,0 0 0,0 1 0,0-1 1,2 0-1,-2 1 0,-1 0 0,1 0 1,-1 0-1,0 1 0,1-1 1,-1 0-1,1 0 0,-1 1 1,0-1-1,1 0 0,-1 1 1,0-1-1,0 0 0,1 1 1,-1-1-1,0 1 0,0-1 1,1 1-1,-1-1 0,0 0 1,0 1-1,0-1 0,0 1 1,0-1-1,0 1 0,0-1 1,1 1-1,-2 0 0,2 51-82,-1-41 77,-1 12 16,0 9 67,0 0-1,2 0 0,2 0 1,1 0-1,10 39 1,2-25 24,29 58 0,-31-75-51,0 0-1,-2 1 0,-2 1 1,-1 0-1,8 45 1,-16-72-9,-1-1 1,0 1-1,0 0 1,0-1 0,-1 1-1,1 0 1,-1-1-1,0 1 1,0-1 0,-1 5-1,1-7-23,1-1 0,-1 1 0,1 0-1,-1 0 1,1 0 0,-1-1 0,0 1-1,1 0 1,-1 0 0,0-1 0,0 1-1,1-1 1,-1 1 0,0-1 0,0 1-1,0-1 1,0 1 0,1-1 0,-1 0-1,0 1 1,0-1 0,0 0 0,0 0-1,0 0 1,0 0 0,0 0 0,0 0-1,0 0 1,0 0 0,0 0 0,0 0-1,0-1 1,0 1 0,0 0 0,0-1-1,1 1 1,-1 0 0,0-1 0,0 1-1,-1-2 1,-3-1 43,0-1-1,0 0 1,0 0-1,1-1 1,-1 1-1,1-1 1,0 0-1,0 0 1,1-1-1,0 1 1,-5-12-1,0-1 44,0-1 1,-6-29-1,8 23-62,2 0 0,0 1-1,2-2 1,0-26-1,3 34-231,0 1-1,1 0 0,1 0 1,0 0-1,2 0 0,11-30 0,2 3-349,-14 30 218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12635,'-16'30'920,"-4"2"-736,0 3-88,0 3 224,3 0-104,4-3-408,5-7 248,3-9-80,5-7-24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18684,'1'1'88,"0"0"-1,-1 1 1,1-1 0,0 0 0,-1 0-1,1 0 1,-1 1 0,0-1 0,1 0-1,-1 1 1,0-1 0,0 0 0,0 1-1,0-1 1,0 0 0,0 1-1,0-1 1,0 0 0,-1 2 0,0 5 92,2 87 1072,16 115 0,-10-163-1094,2-1 0,2 0 1,3 0-1,27 65 0,-31-92-92,-7-13 20,0 0 1,0 0 0,0 0 0,-1 0 0,3 12 0,-5-18-81,0 0-1,0 0 0,0 1 1,0-1-1,0 0 0,0 0 1,0 0-1,0 0 1,0 0-1,0 0 0,0 0 1,0 0-1,0 1 0,0-1 1,0 0-1,0 0 0,0 0 1,0 0-1,0 0 1,0 0-1,-1 0 0,1 0 1,0 0-1,0 0 0,0 0 1,0 1-1,0-1 1,0 0-1,0 0 0,0 0 1,0 0-1,-1 0 0,1 0 1,0 0-1,0 0 0,0 0 1,0 0-1,0 0 1,0 0-1,0 0 0,0 0 1,-1 0-1,1 0 0,0 0 1,0 0-1,0 0 0,0 0 1,0 0-1,0 0 1,0 0-1,0-1 0,-1 1 1,1 0-1,0 0 0,0 0 1,0 0-1,0 0 1,0 0-1,0 0 0,0 0 1,0 0-1,0 0 0,0 0 1,0-1-1,0 1 0,-1 0 1,-6-7 180,-2-5-102,1 0-1,0 0 1,1-1 0,1 0 0,0 0 0,1-1 0,0 0 0,1 0 0,0 0 0,1 0 0,1-1-1,1 1 1,-1-18 0,2 2-66,1-1 0,2 2 0,1-1 0,1 0 1,13-42-1,-8 41-18,1 1 1,27-50 0,-31 67-4,1 0-1,1 0 1,0 1 0,0 0-1,1 0 1,1 1-1,-1 1 1,14-10 0,-21 18 0,-1 1-1,1-1 1,0 1 0,0 0 0,0-1 0,0 1 0,0 0 0,0 1 0,1-1 0,-1 1-1,0-1 1,0 1 0,0 0 0,1 0 0,3 1 0,-6-1 1,0 0 1,0 0-1,0 1 1,0-1-1,1 1 0,-1-1 1,0 1-1,0 0 1,0-1-1,0 1 1,0 0-1,0 0 0,0-1 1,-1 1-1,1 0 1,0 0-1,0 0 1,-1 0-1,1 0 0,0 0 1,-1 1-1,1-1 1,-1 0-1,1 0 0,-1 0 1,0 0-1,0 1 1,1-1-1,-1 0 1,0 0-1,0 0 0,0 1 1,0-1-1,0 0 1,-1 0-1,1 1 1,0-1-1,0 0 0,-1 0 1,1 0-1,-2 2 1,2 0-25,-1-1 1,0 1-1,0-1 1,0 0 0,0 1-1,-1-1 1,1 0-1,-1 0 1,1 0 0,-1 0-1,0 0 1,1-1-1,-1 1 1,0 0 0,0-1-1,0 1 1,-1-1-1,1 0 1,0 0 0,0 0-1,-1 0 1,1 0-1,0 0 1,-1 0 0,1-1-1,-1 0 1,1 1-1,-1-1 1,0 0 0,1 0-1,-1 0 1,1 0-1,-1-1 1,1 1 0,-1-1-1,1 1 1,0-1-1,-1 0 1,1 0 0,0 0-1,-1 0 1,-2-3-1,-9-5-152,0-1-84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53 145 16612,'2'-22'-1597,"0"8"1966,-1-1 1,-1 1-1,0 0 1,-4-23-1,4 35-270,0 1-1,0-1 1,-1 0-1,1 1 1,-1-1-1,1 1 1,-1-1 0,0 1-1,0-1 1,1 1-1,-1-1 1,0 1-1,0 0 1,0 0-1,-1-1 1,1 1-1,-2-1 1,3 1-44,-1 1 1,1 0-1,-1 0 0,1 0 1,0 0-1,-1 0 1,1 0-1,0 0 0,-1 0 1,1 0-1,-1 0 1,1 0-1,0 0 0,-1 0 1,1 0-1,0 0 1,-1 1-1,1-1 0,0 0 1,-1 0-1,1 0 1,0 1-1,-1-1 0,1 0 1,-1 1-1,-7 14 713,2 4-390,2 1 0,0-1 0,-1 32 0,3 63 468,2-53-352,12 412 2225,-6-443-2626,-6-30-91,0 1-1,0-1 1,0 0-1,0 0 1,0 0-1,1 1 1,-1-1-1,0 0 1,0 0-1,0 0 1,0 0 0,0 0-1,1 1 1,-1-1-1,0 0 1,0 0-1,0 0 1,0 0-1,1 0 1,-1 0 0,0 0-1,0 0 1,0 0-1,1 0 1,-1 0-1,0 0 1,0 1-1,0-1 1,1 0-1,-1-1 1,0 1 0,0 0-1,0 0 1,1 0-1,-1 0 1,0 0-1,0 0 1,0 0-1,1 0 1,-1 0 0,0 0-1,0 0 1,0-1-1,1 1 1,-1 0-1,0 0 1,0 0-1,0 0 1,0 0 0,0-1-1,0 1 1,1 0-1,3-7 17,0 0-1,-1 0 0,1 0 1,2-9-1,-6 14-16,11-26 15,61-149 42,-50 130-69,46-74 0,-61 111-2,0 0 0,1 0 1,0 1-1,13-13 0,-19 20 9,0 0 0,0 1 0,1-1 0,-1 1 0,1-1 0,-1 1 0,1 0 0,0 0 0,-1 0 0,7-1 0,-8 2 2,1 0 0,0 0 0,-1 0-1,1 0 1,0 0 0,-1 1 0,1-1 0,0 1 0,-1-1 0,1 1 0,-1-1 0,1 1-1,-1 0 1,1 0 0,-1 0 0,1 0 0,-1 0 0,0 0 0,1 0 0,0 2 0,3 3-5,0 0 0,-1 0 1,0 1-1,0-1 1,-1 1-1,1 0 0,-1 1 1,-1-1-1,4 13 1,-2 2 9,0 0-1,0 26 1,-3-28 39,-1 0 0,-1 0 0,0 0 0,-8 30 0,6-36 8,0-1 0,-2-1 1,1 1-1,-2 0 0,0-1 1,0 0-1,-14 18 0,17-26-35,0-1 0,0 1 0,-1-1 0,0 1 0,1-1 0,-1 0 0,0-1 0,-1 1 0,1-1 0,0 1-1,-1-1 1,0-1 0,1 1 0,-1-1 0,0 1 0,0-2 0,-5 2 0,7-2-94,1 0 1,-1 0-1,0 0 1,0 0 0,0-1-1,1 1 1,-1-1-1,0 0 1,0 0-1,1 0 1,-1 0 0,1 0-1,-1-1 1,1 1-1,-1-1 1,1 1-1,0-1 1,0 0 0,0 0-1,0 0 1,0 0-1,0 0 1,1-1-1,-1 1 1,0 0 0,1-1-1,0 1 1,0-1-1,0 0 1,-1-4-1,0 1-205,1 0-1,0-1 0,1 1 1,-1 0-1,1 0 0,1-1 1,-1 1-1,1 0 0,0 0 1,0 0-1,1 0 0,0 0 0,0 0 1,5-10-1,16-24-1042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91 258 17292,'0'0'180,"1"0"0,-1 0 0,1-1 1,0 1-1,-1 0 0,1-1 0,-1 1 0,1 0 1,-1-1-1,1 1 0,-1-1 0,0 1 1,1-1-1,-1 1 0,1-1 0,-1 1 1,0-1-1,1 1 0,-1-1 0,0 0 0,0 1 1,1-1-1,-1 1 0,0-1 0,0 0 1,0 0-1,-2-23 1454,1 21-1629,1 1 1,-1 0-1,0-1 1,0 1-1,0 0 1,0 0-1,0 0 1,0 0-1,-1 0 1,1 0-1,-1 0 0,1 0 1,-1 0-1,0 1 1,0-1-1,0 0 1,-2-1-1,3 3-4,-1 0 0,1 0 0,0 0 0,-1 0 0,1 0 0,0 1 0,0-1-1,-1 0 1,1 1 0,0-1 0,0 1 0,0-1 0,-1 1 0,1-1 0,0 1-1,0 0 1,0 0 0,0-1 0,0 1 0,0 0 0,0 0 0,0 0 0,1 0-1,-1 0 1,0 0 0,1 0 0,-1 0 0,0 1 0,0 1 0,-16 41 61,16-41-56,-5 20 63,1 0-1,1 1 1,0-1-1,2 1 0,1 0 1,1 0-1,1 0 1,7 41-1,-7-59-41,0 0 0,1 0 0,0 0 0,0-1 0,4 8 0,-5-12-21,-1 0 1,1 0-1,0 0 1,-1 0-1,1 0 1,0 0-1,0 0 1,0 0-1,0 0 1,0 0-1,0 0 1,0 0-1,0-1 1,0 1-1,0 0 1,0-1-1,0 1 1,0-1-1,1 0 1,-1 1-1,0-1 1,0 0-1,1 1 1,-1-1-1,0 0 1,0 0-1,1 0 1,-1 0-1,0 0 1,1-1-1,-1 1 1,0 0-1,2-1 1,2-1-2,-1-1 0,1 0-1,-1 0 1,1 0 0,-1-1 0,0 1 0,0-1-1,0 0 1,-1 0 0,1 0 0,2-6 0,32-54-284,-38 64 277,16-35-402,-1 0-1,-2-1 1,-1-1-1,-2 0 1,-2-1-1,-1 0 1,-2 0-1,0-43 1,-3 4-369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15603,'-16'174'4423,"15"-137"-3803,2 1 0,9 58 0,-4-60-392,2 0 0,1 0 1,2-1-1,1 0 0,2-1 0,19 33 1,-32-65-223,1 2 6,0 0 0,0 0 0,1-1 0,-1 1 0,1 0 0,0-1-1,0 0 1,0 0 0,5 4 0,-8-6-11,0-1 1,0 0-1,1 0 0,-1 0 1,0 0-1,0 0 0,0 1 0,0-1 1,1 0-1,-1 0 0,0 0 1,0 0-1,0 0 0,1 0 0,-1 0 1,0 0-1,0 0 0,1 0 1,-1 1-1,0-1 0,0 0 1,0 0-1,1 0 0,-1 0 0,0-1 1,0 1-1,1 0 0,-1 0 1,0 0-1,0 0 0,0 0 0,1 0 1,-1 0-1,0 0 0,0 0 1,0 0-1,1-1 0,-1 1 1,0 0-1,0 0 0,0 0 0,0 0 1,0-1-1,1 1 0,-1 0 1,0 0-1,0 0 0,0-1 0,0 1 1,0 0-1,0-18 42,-9-20 5,-10-14-33,10 31-17,1 0-1,1-1 0,1 0 0,1 0 1,-3-34-1,8 53 2,1 0 1,-1 0-1,0 1 0,1-1 0,-1 0 1,1 0-1,0 1 0,0-1 0,0 0 1,0 1-1,0-1 0,1 1 0,-1-1 1,1 1-1,0 0 0,2-3 0,0 1 0,1 0-1,-1 0 1,1 1-1,0-1 1,0 1-1,0 0 1,8-3-1,3 0 0,1 1-1,-1 0 1,1 1-1,27-2 1,-39 5 1,0 1 0,0-1 0,0 1 0,1 0 0,-1 1 0,0-1 1,0 1-1,0 0 0,1 1 0,-1-1 0,5 3 0,-8-2 1,1-1-1,-1 1 1,0-1-1,0 1 1,0 0-1,0 0 1,0 0-1,0 1 1,0-1-1,-1 0 1,1 1 0,-1-1-1,1 1 1,-1-1-1,0 1 1,0-1-1,-1 1 1,1 0-1,0 0 1,-1-1-1,1 1 1,-1 3-1,1 15-2,-2 0-1,-3 34 1,-1 11 1,5-66 3,0 1 0,-1 0-1,1 0 1,0-1 0,0 1 0,0 0-1,1 0 1,-1-1 0,0 1-1,0 0 1,0 0 0,0-1-1,1 1 1,-1 0 0,0-1 0,1 1-1,-1 0 1,1-1 0,-1 1-1,1 0 1,0-1 0,-1 0-1,1 0 1,-1 0-1,0 0 1,1 0-1,-1 0 1,1 0 0,-1 0-1,1 0 1,-1 0-1,1 0 1,-1 0-1,0-1 1,1 1 0,-1 0-1,1 0 1,-1-1-1,0 1 1,1 0-1,-1 0 1,0-1-1,1 1 1,-1-1 0,21-27 21,-5-3-15,-1-1 1,-1 0-1,-2-1 0,-1 0 0,-2-1 1,6-40-1,-16 63-40,-6 27 12,1 10 114,0 1 0,2 0 0,1 0 0,1 0 0,1 1 0,5 50 0,-4-76-67,0 1 0,1 0 0,0-1-1,-1 1 1,1-1 0,0 1 0,0-1 0,0 1-1,0-1 1,1 0 0,-1 0 0,1 1 0,-1-1-1,5 3 1,-5-4-9,0 0-1,0-1 1,0 1-1,1-1 1,-1 1-1,0-1 1,0 0-1,1 0 1,-1 1 0,0-1-1,1 0 1,-1 0-1,0 0 1,1 0-1,-1-1 1,0 1-1,0 0 1,1-1-1,-1 1 1,0 0-1,0-1 1,1 1 0,-1-1-1,0 0 1,0 1-1,0-1 1,0 0-1,0 0 1,0 0-1,0 0 1,1-1-1,8-8 46,0 0 0,-1-1 0,-1 0 0,0-1 0,0 0 0,-1 0 0,-1 0 0,6-14 0,-1-2 45,-2 1 1,12-54 0,-20 74-99,5-32 40,-6 36-48,0 1 1,0 0-1,0 0 1,0 0 0,0-1-1,-1 1 1,1 0 0,-1 0-1,1 0 1,-1 0 0,0 0-1,0 0 1,0 0 0,-1-3-1,1 5-1,1 0 0,0-1 0,0 1 0,-1 0 0,1-1 0,0 1 0,-1 0 0,1-1 0,0 1 0,-1 0 0,1 0 0,0-1 0,-1 1 0,1 0 0,-1 0 0,1 0 0,0 0 0,-1 0 0,1-1 0,-1 1-1,1 0 1,-1 0 0,1 0 0,0 0 0,-1 0 0,1 0 0,-1 1 0,1-1 0,-1 0 0,1 0 0,0 0 0,-1 0 0,1 0 0,-1 1 0,0-1 0,-11 17-1,-4 23 14,13-30 3,1 0 1,0 0-1,0-1 1,1 2-1,0-1 1,0 0-1,1 0 1,1 0-1,0 0 0,0 0 1,5 16-1,-5-24-9,-1 0 0,1 0 0,0 0 0,0 0 0,0-1-1,1 1 1,-1 0 0,0-1 0,1 1 0,-1-1 0,1 1-1,-1-1 1,1 0 0,0 0 0,-1 0 0,1 0 0,0 0-1,0 0 1,0 0 0,0 0 0,0-1 0,0 1 0,0-1-1,0 0 1,0 1 0,0-1 0,0 0 0,0 0 0,0 0-1,0 0 1,0-1 0,0 1 0,0-1 0,3 0 0,4-1 7,0-1 0,0-1 0,0 1 0,-1-2 0,1 1 0,10-8 0,2-4-3,0-1 1,-1-1-1,0-1 1,-2-1-1,0-1 1,-2 0-1,0-1 1,-1 0-1,-1-2 1,14-33-1,-13 14 9,-14 41-18,-1-1 0,1 1 0,-1-1 0,1 1 0,-1 0 0,0-1 0,0 1 0,0-1 0,-1 1 0,1-1 0,0 1 0,-1-1 0,0 1 0,1 0 0,-3-3 0,3 4-1,0 1-1,0-1 0,0 1 0,-1 0 0,1 0 1,0-1-1,-1 1 0,1 0 0,0 0 1,0-1-1,-1 1 0,1 0 0,0 0 0,-1-1 1,1 1-1,-1 0 0,1 0 0,0 0 0,-1 0 1,1 0-1,0 0 0,-1 0 0,1 0 0,-1 0 1,1 0-1,0 0 0,-1 0 0,1 0 1,-1 0-1,0 0 0,-13 9-3,-9 16 6,11-8 9,1 1 1,1 0-1,1 0 0,-11 28 0,16-34 6,0 0-1,1 0 0,0 0 1,1 0-1,0 0 0,1 1 1,0-1-1,2 22 0,-1-32-17,1 1-1,-1 0 0,1-1 0,0 1 0,0 0 0,0-1 0,0 1 0,0-1 0,0 1 0,1-1 0,-1 0 0,1 0 1,-1 1-1,1-1 0,0 0 0,0 0 0,0-1 0,0 1 0,0 0 0,1-1 0,-1 1 0,0-1 0,1 0 0,-1 0 0,1 0 1,-1 0-1,1 0 0,0 0 0,-1-1 0,1 1 0,0-1 0,0 0 0,-1 0 0,1 0 0,4 0 0,3-1-106,0 0-1,-1-1 1,0 0-1,1-1 1,-1 0 0,0 0-1,0-1 1,15-9-1,-2-2-98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63 312 17108,'2'0'194,"0"1"0,-1 0 1,1-1-1,0 1 1,0-1-1,-1 1 0,1-1 1,0 0-1,0 0 1,0 0-1,-1 0 1,1 0-1,0 0 0,0-1 1,0 1-1,-1 0 1,1-1-1,2 0 0,-1-1 59,1 0 0,-1 0-1,1 0 1,-1 0 0,0-1 0,0 1-1,6-7 1,-1-1 66,0 0 0,0-1 0,-1 0 0,6-13 1,-7 11-200,-1 0 0,1 0 1,-2-1-1,0 1 1,3-20-1,-6 27-109,0 1 0,-1-1 0,0 0 0,0 1 0,0-1 0,0 1 0,-1-1-1,0 0 1,0 1 0,0 0 0,-1-1 0,0 1 0,0 0 0,0 0 0,-1 0 0,-4-7 0,6 10-10,-1 0-1,1 1 1,-1-1 0,1 1 0,-1-1 0,0 1-1,1 0 1,-1 0 0,0-1 0,0 1 0,0 0 0,0 1-1,0-1 1,0 0 0,0 1 0,0-1 0,-1 1-1,1-1 1,0 1 0,0 0 0,0 0 0,0 0 0,-1 0-1,1 0 1,0 1 0,0-1 0,0 1 0,-3 0-1,0 2-1,0-1 1,0 0-1,0 1 0,1 0 0,-1 0 0,1 1 0,0-1 0,0 1 0,0 0 0,-5 6 0,0 2-3,0 2-1,1-1 1,1 1-1,0 1 1,0-1-1,2 1 1,0 0 0,0 0-1,2 1 1,0-1-1,0 1 1,2 0-1,0 0 1,1 0-1,0-1 1,1 1 0,6 26-1,-6-39 4,-1 1 1,2-1-1,-1 0 0,0 0 0,1 0 1,-1-1-1,1 1 0,0 0 1,0-1-1,0 1 0,3 3 0,-3-5 2,0 0-1,-1 0 0,1 0 1,0 0-1,0 0 0,0 0 1,-1 0-1,1-1 0,0 1 1,0-1-1,0 0 1,0 1-1,0-1 0,0 0 1,0 0-1,0 0 0,0 0 1,0-1-1,0 1 0,3-1 1,4-2 1,-1 0 0,1-1-1,-1 0 1,0 0 0,-1-1 0,1 1 0,-1-2 0,0 1 0,9-10 0,8-9 5,22-30 0,48-78 2,-72 98-23,-33 77-25,8-33 39,-1 1-2,1-1 0,0 1 0,1 0 0,0 1-1,1-1 1,0 0 0,1 18 0,0-28 2,0-1 0,0 1 1,0-1-1,1 1 0,-1-1 0,0 1 1,0-1-1,1 1 0,-1-1 1,0 1-1,0-1 0,1 1 0,-1-1 1,1 0-1,-1 1 0,0-1 1,1 1-1,-1-1 0,1 0 0,-1 0 1,1 1-1,-1-1 0,1 0 0,-1 0 1,1 0-1,-1 1 0,1-1 1,-1 0-1,1 0 0,-1 0 0,1 0 1,-1 0-1,1 0 0,-1 0 1,1 0-1,-1 0 0,1 0 0,-1 0 1,1-1-1,-1 1 0,1 0 1,-1 0-1,1 0 0,-1-1 0,1 1 1,-1 0-1,1-1 0,-1 1 1,1 0-1,-1-1 0,24-17 11,0-10 4,-1 0 1,-1-1-1,30-53 0,-19 29 3,-20 35-13,-13 18-5,0 0 0,0 0 0,0-1 0,0 1 0,0 0 0,1 0 0,-1 0 0,0 0 0,0 0 0,0 0 0,0 0 0,0 0 0,0 0 1,0-1-1,1 1 0,-1 0 0,0 0 0,0 0 0,0 0 0,0 0 0,0 0 0,0 0 0,1 0 0,-1 0 0,0 0 0,0 0 0,0 0 0,0 0 0,0 0 0,1 0 0,-1 0 0,0 0 0,0 0 0,0 0 0,0 0 0,0 0 0,1 0 0,-1 0 0,0 1 0,0-1 0,0 0 0,0 0 0,0 0 0,0 0 0,0 0 1,0 0-1,1 0 0,-1 0 0,0 1 0,3 9 3,-2 15 11,-1-24-12,-2 67 103,0-38 34,1 0 1,2 0 0,8 55-1,-9-84-125,0 1-1,0-1 0,1 0 0,-1 0 1,0 1-1,1-1 0,-1 0 0,0 0 1,1 0-1,0 1 0,-1-1 1,1 0-1,0 0 0,-1 0 0,1 0 1,0 0-1,1 1 0,-1-3-18,-1 1-1,1 0 1,-1 0 0,1 0-1,-1-1 1,0 1 0,1 0-1,-1-1 1,1 1 0,-1 0-1,1-1 1,-1 1 0,0-1-1,1 1 1,-1-1 0,0 1-1,1 0 1,-1-1 0,0 1-1,0-1 1,0 1 0,1-1-1,-1 0 1,0 1 0,0-1-1,12-48-822,1-36 364,-8 39 157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17700,'2'94'1675,"7"101"416,-6-165-1823,2 0 0,1 0-1,1 0 1,14 37 0,-18-61-218,-1-1 0,1 1-1,0 0 1,1-1 0,-1 0 0,1 1 0,0-2 0,5 6 0,-8-9-39,0 0 0,0 0 0,0 0 0,0 0 0,1 0 1,-1 0-1,0-1 0,1 1 0,-1-1 0,0 1 0,1-1 0,-1 1 1,0-1-1,1 0 0,-1 0 0,1 1 0,-1-1 0,1 0 1,-1 0-1,0-1 0,1 1 0,-1 0 0,1 0 0,-1-1 0,1 1 1,-1-1-1,0 1 0,1-1 0,-1 0 0,0 1 0,0-1 1,0 0-1,1 0 0,-1 0 0,0 0 0,0 0 0,0 0 0,0 0 1,1-2-1,2-2 10,-1-1 1,1 0 0,-1 1-1,0-1 1,-1 0-1,1-1 1,-1 1-1,-1 0 1,1-1 0,-1 1-1,0-1 1,0-7-1,0-11 80,-4-45-1,-5 5 29,6 59-123,1 0 0,-1 0 1,0 0-1,0 0 1,-1 1-1,1-1 1,-2 1-1,-2-6 1,5 10-7,0 0 1,0 0-1,0 0 0,0 0 1,0 0-1,0 0 1,0 0-1,0 0 0,0 0 1,-1 1-1,1-1 0,0 0 1,-3 0-1,3 1 0,1 0 0,-1 0 0,0 0 0,1 0 0,-1 0 0,1 0 0,-1 0 0,0 0 0,1 0 0,-1 0 0,1 0 0,-1 1 0,1-1 0,-1 0 0,0 0 0,1 1 0,-1-1 0,1 0 0,-1 1 0,1-1 0,0 1 0,-1 0 0,-1 1 1,1 0-1,0-1 0,0 1 1,0 1-1,0-1 0,0 0 1,1 0-1,-1 0 0,1 0 1,-1 0-1,1 1 0,0-1 1,0 0-1,0 0 0,1 4 1,-1 1 9,2 0 1,-1 0 0,1 0 0,0-1 0,0 1 0,1-1-1,-1 0 1,2 0 0,-1 0 0,1 0 0,0 0 0,0-1-1,0 1 1,1-1 0,0 0 0,0-1 0,0 1 0,0-1 0,7 4-1,-7-5 29,1 0-1,-1-1 1,1 1-1,0-1 0,0-1 1,0 1-1,0-1 1,0 0-1,0 0 0,0-1 1,0 1-1,0-2 1,1 1-1,-1-1 0,0 1 1,0-2-1,0 1 1,0-1-1,0 0 0,-1 0 1,10-4-1,-4-1 28,-1 0-1,1-1 1,-1 0 0,0-1-1,-1 0 1,0 0 0,0-1-1,-1 0 1,-1-1 0,0 1-1,0-1 1,-1-1 0,0 0-1,7-19 1,-2-2 44,-1 0 0,-2 0 0,-1-1 0,3-46 0,-9 70-91,4-69 64,-5 71-74,0 0-1,-1 0 1,0 0-1,0 0 1,-1 0 0,0 0-1,-3-7 1,5 14-9,0 1 0,-1-1 0,1 1 1,0-1-1,0 0 0,-1 1 0,1-1 0,0 1 1,-1-1-1,1 1 0,-1-1 0,1 1 0,0 0 0,-1-1 1,1 1-1,-1 0 0,1-1 0,-1 1 0,1 0 1,-1-1-1,0 1 0,1 0 0,-1 0 0,1 0 1,-1 0-1,0-1 0,1 1 0,-1 0 0,-1 0 1,1 1-1,0-1 0,0 0 0,0 1 0,0-1 0,0 1 0,0-1 0,0 1 0,1-1 0,-1 1 0,0 0 0,0 0 0,0-1 0,0 1 0,1 0 0,-1 0 0,0 1 0,-5 7 3,1 0 0,1 0 0,0 1 0,0 0 0,-3 14-1,-10 57-1,15-73-1,-16 131 42,17-120-32,1 1 0,1-1 1,0 0-1,1-1 0,7 27 1,-8-40-7,1 0 0,-1 0 0,1-1 1,0 1-1,0 0 0,0-1 0,0 0 0,1 1 1,0-1-1,0 0 0,0 0 0,1-1 1,-1 1-1,1-1 0,0 1 0,-1-1 0,2 0 1,-1-1-1,0 1 0,1-1 0,-1 1 0,1-1 1,-1-1-1,1 1 0,0-1 0,0 0 0,0 0 1,0 0-1,0-1 0,0 1 0,9-2 1,0 0-3,0-1 1,-1-1-1,1 0 1,-1-1 0,0 0-1,0-1 1,0-1-1,-1 0 1,1 0 0,14-12-1,-13 9 0,-1-2 1,0 1-1,-1-1 0,-1-1 0,1 0 0,-2-1 0,0 0 0,12-20 1,-18 25-5,-1 0 0,1 0 1,-1 0-1,-1-1 0,3-17 1,-4 24-1,-1-1 1,0 0 0,0 1-1,0-1 1,0 0 0,0 1 0,-1-1-1,1 0 1,-1 1 0,-1-5-1,1 6 2,1 0-1,-1 0 1,0 0-1,1 0 0,-1 0 1,0 0-1,0 0 0,0 1 1,0-1-1,1 0 0,-1 1 1,0-1-1,0 0 1,-1 1-1,1-1 0,0 1 1,0-1-1,0 1 0,0 0 1,0 0-1,0-1 0,-1 1 1,1 0-1,-2 0 1,0 0-2,-1 1 1,0 0 0,0 0-1,1 0 1,-1 0 0,1 0-1,-1 1 1,1-1 0,0 1-1,-1 0 1,1 0 0,0 0-1,0 0 1,0 1 0,1 0-1,-1-1 1,0 1 0,1 0-1,0 0 1,0 0 0,0 0-1,-2 4 1,0 0 1,1-1-1,0 0 1,0 1 0,1 0-1,-1-1 1,1 1-1,1 0 1,-1 0 0,1 0-1,0 14 1,1-18-7,1 0 0,-1-1-1,0 1 1,1-1 0,0 0 0,0 1 0,-1-1-1,1 1 1,1-1 0,-1 0 0,0 0 0,0 1 0,1-1-1,0 0 1,-1 0 0,1-1 0,0 1 0,2 2-1,0-2-12,-1 0 0,1 1 0,0-2 0,0 1 0,0 0 0,0-1 0,0 0 0,1 0 0,-1 0 0,5 0 0,2 0-13,0-1-1,1 0 1,-1 0-1,0-2 1,0 1 0,0-2-1,19-5 1,20-14-79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88 519 17284,'0'-20'1160,"1"13"-843,-1 0 0,1 0 0,-2 0 1,1 0-1,-1 0 0,0 0 1,0 1-1,-1-1 0,0 0 1,-3-7-1,5 14-268,0-1 0,0 1 0,0-1 0,-1 1 0,1-1 0,0 1 1,-1-1-1,1 1 0,0 0 0,-1-1 0,1 1 0,-1 0 0,1-1 0,0 1 0,-1 0 0,1 0 0,-1-1 0,1 1 0,-1 0 0,1 0 0,-1 0 1,1-1-1,-1 1 0,1 0 0,-1 0 0,1 0 0,-1 0 0,1 0 0,-1 0 0,1 0 0,-1 0 0,0 1 0,0-1 15,-1 1 0,1 0 0,0 0 1,0 0-1,0 0 0,0 0 0,-1 0 0,2 0 0,-1 0 0,0 0 0,-1 2 0,-16 35 409,11-19-435,1 0 0,1 1 0,1-1 0,0 1 0,2 0 0,0 0 1,1 0-1,2 0 0,3 32 0,-4-50-37,1 1 0,-1-1-1,1 0 1,0 1 0,0-1 0,0 0 0,0 1-1,0-1 1,0 0 0,0 0 0,1 0 0,1 2-1,-2-3 1,0 0 0,0-1-1,-1 1 1,1-1-1,0 1 1,0-1-1,0 0 1,0 1 0,0-1-1,-1 0 1,1 0-1,0 1 1,0-1-1,0 0 1,0 0 0,0 0-1,0 0 1,0 0-1,0 0 1,0-1-1,0 1 1,1-1 0,2-1 2,0 0 0,0 0 0,0-1 0,0 0 0,-1 0 0,0 0 0,1 0 1,-1 0-1,0-1 0,0 1 0,-1-1 0,5-7 0,18-34 113,-2-1 0,28-80 0,17-109 372,-67 229-472,9-31 136,-2-1 0,-2 0 0,2-54 0,-7 91-146,-1 1-1,0-1 1,0 0-1,0 1 0,0-1 1,0 1-1,0-1 1,0 0-1,0 1 0,0-1 1,0 1-1,-1-1 1,1 0-1,0 1 0,0-1 1,-1 1-1,1-1 1,0 1-1,-1-1 0,1 1 1,0-1-1,-1 1 1,1-1-1,-1 1 1,1-1-1,-1 1-1,0 1-1,1-1 1,-1 0-1,1 0 1,-1 1-1,0-1 1,1 1-1,-1-1 1,1 0-1,-1 1 1,1-1 0,0 1-1,-1-1 1,1 1-1,0-1 1,-1 1-1,1 0 1,0-1-1,-1 1 1,1-1 0,0 2-1,-7 14-1,2 0-1,0 0 1,1 1 0,1 0-1,-3 32 1,3 92-108,3-108-127,2-1-1,1 1 1,1-1 0,2 0-1,18 57 1,-21-81 64,0 0 1,0 0-1,1-1 1,0 1 0,1-1-1,8 10 1,-11-15 82,-1 0 0,1 0 0,0 0 0,0-1 0,0 1 0,0-1 0,0 1 0,1-1 0,-1 0 0,0 0 0,0 0 0,1 0 0,-1 0 0,1-1 0,-1 1 0,1-1 0,-1 1 0,1-1 0,-1 0 0,1 0 0,-1 0 0,1 0 0,-1-1 0,1 1 0,-1-1 0,5 0 0,-2-2-112,1 0 1,0 0-1,-1 0 0,0-1 1,1 0-1,-2 0 0,1 0 0,0-1 1,-1 1-1,0-1 0,0 0 1,4-7-1,5-8-247,-2 0 0,10-23 0,-4 4-222,-2-1 0,-2 0-1,-1-1 1,-2 0 0,8-78 0,-19 96 2226,-6 46-396,-4 40-85,2 1 1,3 0 0,2 0 0,7 79 0,-2-133-951,3 25 210,-3-33-305,-1-1 1,1 1 0,-1-1 0,1 1-1,0-1 1,-1 1 0,1-1 0,0 1 0,0-1-1,0 0 1,0 1 0,0-1 0,0 0 0,1 0-1,-1 0 1,0 0 0,2 1 0,-2-1-16,-1-1 1,1 0-1,0 0 1,0 1-1,0-1 0,-1 0 1,1 0-1,0 0 1,0 0-1,-1 0 1,1 0-1,0 0 1,0 0-1,0 0 1,-1 0-1,1 0 1,0-1-1,0 1 1,-1 0-1,1 0 1,0-1-1,-1 1 1,1-1-1,0 1 1,-1 0-1,1-1 0,0 1 1,-1-1-1,1 0 1,-1 1-1,2-2 1,13-25 252,-13 23-219,15-36 128,-2 0-1,-2-1 0,-2-1 0,-2 0 1,-1-1-1,-3 0 0,1-85 0,-8 87-128,-4 27-23,6 14-28,0 0 0,0-1 1,-1 1-1,1 0 0,0 0 0,-1 0 1,1 0-1,0 0 0,0 0 1,-1 0-1,1 0 0,0 0 1,-1 0-1,1 1 0,0-1 1,0 0-1,-1 0 0,1 0 1,0 0-1,-1 0 0,1 0 1,0 1-1,0-1 0,0 0 1,-1 0-1,1 0 0,0 0 1,0 1-1,0-1 0,-1 0 1,1 0-1,0 1 0,0-1 1,0 0-1,0 0 0,0 1 1,0-1-1,-1 0 0,1 1 1,0-1-1,0 0 0,0 0 0,0 1 1,0-1-1,0 1 0,-4 13-1,-1 0 0,2 0-1,0 1 1,1-1 0,-1 17-1,1 81-41,3-104 37,-2 17-153,2 0 1,1-1-1,2 1 0,0-1 1,12 39-1,-14-58 125,8 19-44,-10-23 70,1 0 1,-1-1-1,1 1 0,-1 0 0,0-1 0,1 1 0,0-1 0,-1 1 0,1-1 0,-1 1 0,1-1 0,0 1 0,-1-1 1,1 1-1,0-1 0,-1 0 0,1 1 0,0-1 0,0 0 0,0 0 0,-1 0 0,1 1 0,0-1 0,0 0 0,-1 0 0,3 0 1,11-8-219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4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19724,'3'26'766,"-2"-1"0,-1 48 0,-1-16-186,24 413 1698,-22-459-2231,-1-4-6,1 0 1,0 0-1,0 0 1,1 0-1,3 8 1,-5-15-41,0 0 1,0 0-1,0 0 1,0 0-1,0 0 0,0 0 1,0 0-1,0 0 1,0 0-1,0 0 0,0 0 1,0 0-1,0 0 1,0 0-1,1-1 1,-1 1-1,0 0 0,0 0 1,0 0-1,0 0 1,0 0-1,0 0 0,0 1 1,0-1-1,0 0 1,0 0-1,0 0 0,0 0 1,1 0-1,-1 0 1,0 0-1,0 0 0,0 0 1,0 0-1,0 0 1,0 0-1,0 0 0,0 0 1,0 0-1,0 0 1,0 0-1,0 0 0,0 0 1,0 0-1,0 0 1,0 1-1,0-1 0,0 0 1,0 0-1,0 0 1,0 0-1,0 0 0,0 0 1,0 0-1,0 0 1,0 0-1,0 0 0,0 0 1,0 0-1,0 1 1,0-1-1,1-10 14,-3-16-64,-2 10-49,-1 1 1,0 0-1,-1 0 0,-1 1 0,0 0 0,-1 0 0,-10-13 0,11 17-57,-1 0 0,0 1 1,0 0-1,-1 0 0,0 1 0,-1 0 1,0 1-1,0 0 0,-17-9 0,33 17 207,0 0 0,-1 0 1,1-1-1,0 1 0,0-1 0,1-1 0,-2 1 0,9-2 0,-1 0 131,-1-1 0,1 0 0,22-8-1,-26 6-344,0 1 0,0-1 0,0 0 0,-1-1-1,0 0 1,0-1 0,9-8 0,-14 13-315,-4 4 147,-9 6-195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15139,'-10'130'5093,"16"211"-2254,28-1-1572,-29-304-1138,-4-20-67,-2-14 24,-8-27 6,-21-73-22,-27-102-68,55 195-7,1 0 1,1 0 0,-1 1 0,1-1-1,-1 0 1,2-10 0,-1 14 4,1-1-1,-1 0 1,1 1 0,0-1 0,-1 1 0,1-1-1,0 1 1,0-1 0,0 1 0,0 0 0,0-1-1,0 1 1,0 0 0,1 0 0,-1 0 0,0 0-1,1 0 1,-1 0 0,1 0 0,-1 0 0,1 1-1,-1-1 1,4 0 0,33-11-198,40-5 0,-43 10-357,-1-1-1,35-14 1,-38 11 166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95 114 14043,'-1'-3'2405,"-2"7"-750,-5 14 20,-8 27-565,-36 161 813,46-172-1737,1 1 0,2 0-1,2 69 1,2-98-140,-1 1 0,1-1 0,0 0 0,1 0-1,1 7 1,-2-13-38,-1 1 1,0-1-1,0 1 1,1 0-1,-1-1 0,0 1 1,1-1-1,-1 1 0,0-1 1,1 1-1,-1-1 1,1 1-1,-1-1 0,1 1 1,-1-1-1,1 0 0,0 1 1,-1-1-1,1 0 1,-1 1-1,1-1 0,0 0 1,-1 0-1,1 0 0,-1 1 1,1-1-1,0 0 1,-1 0-1,1 0 0,0 0 1,-1 0-1,1 0 0,0 0 1,-1-1-1,1 1 1,0 0-1,-1 0 0,1 0 1,-1-1-1,1 1 0,0 0 1,-1-1-1,1 1 0,-1 0 1,1-1-1,-1 1 1,1-1-1,-1 1 0,1-1 1,-1 1-1,1-1 0,-1 1 1,1-2-1,5-4 58,-1 0 0,1-1 1,-1 0-1,0 0 0,-1 0 0,8-16 0,15-53 245,-19 53-203,18-62 370,-3-1-1,21-160 1,-41 203-339,-5 28-64,-3 20-37,-5 23-26,-5 40-10,4 1-1,2 0 0,1 96 1,8-153-7,0 31 30,0-41-27,0 0-1,0 0 0,0 0 1,0 1-1,1-1 0,-1 0 0,1 0 1,0 0-1,0-1 0,-1 1 1,1 0-1,0 0 0,1 0 0,-1-1 1,2 4-1,-2-5-14,-1 0-1,1 0 0,0 0 1,-1 0-1,1 1 1,0-1-1,-1 0 1,1 0-1,0 0 1,0 0-1,-1 0 1,1 0-1,0-1 1,-1 1-1,1 0 1,0 0-1,-1 0 0,1-1 1,0 1-1,-1 0 1,1-1-1,-1 1 1,1-1-1,-1 1 1,1 0-1,-1-1 1,1 1-1,-1-1 1,1 1-1,-1-1 0,1 0 1,-1 1-1,0-1 1,1 1-1,-1-1 1,0 0-1,0 1 1,1-2-1,11-27-209,-11 28 234,8-28-146,-2-2-64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12803,'-2'14'1056,"2"-3"-920,7-1-32,9-2 272,10-1-160,5-1-56,14-2-120,1 2 152,7-4-152,3 4 40,-2 3-40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300 290 13467,'3'-6'430,"0"0"1,-1-1-1,0 1 0,0-1 1,0 0-1,1-8 0,-3 13-297,0 0 0,0 0 0,0-1 0,0 1-1,0 0 1,-1 0 0,1 0 0,0 0 0,-1 0-1,0 0 1,0 0 0,1 1 0,-1-1 0,0 0-1,0 0 1,-1 0 0,1 1 0,0-1 0,-1 1-1,1-1 1,-1 1 0,1-1 0,-1 1 0,1 0-1,-4-2 1,1 1 0,0 1 0,0-1 1,0 1-1,0 0 0,0 0 0,0 1 0,0-1 0,0 1 0,0 0 0,0 0 0,0 0 0,0 1 0,-1-1 0,1 1 0,0 0 1,1 0-1,-1 1 0,0-1 0,0 1 0,0-1 0,1 1 0,-1 1 0,-4 2 0,-5 4 11,0 1 0,0 1 0,1-1 0,-17 21 0,16-15-115,1 0 0,0 1 0,2 0 0,0 0-1,0 2 1,2-1 0,0 1 0,1 0-1,1 0 1,1 1 0,-5 39 0,9-54-22,1-1 0,0 1 1,0-1-1,0 1 0,1 0 0,1 6 1,-2-10-7,0 0 1,1 0 0,-1-1 0,0 1 0,0 0 0,1-1-1,-1 1 1,0 0 0,1-1 0,-1 1 0,1-1-1,-1 1 1,1-1 0,-1 1 0,1-1 0,0 1 0,-1-1-1,1 1 1,-1-1 0,1 0 0,0 1 0,-1-1 0,1 0-1,0 1 1,-1-1 0,1 0 0,0 0 0,0 0-1,-1 0 1,1 0 0,0 0 0,0 0 0,-1 0 0,1 0-1,0 0 1,0 0 0,-1 0 0,1-1 0,0 1 0,-1 0-1,1 0 1,0-1 0,-1 1 0,1 0 0,0-1 0,5-2 8,-1-1 1,0 1-1,0-1 1,0 0-1,-1 0 1,1 0-1,-1-1 1,7-9-1,27-47 46,-28 43-40,15-25 21,-2-1 0,-2-1 0,-2-1 1,24-86-1,-39 109-16,-6 31 5,-9 38 1,5-2 2,0 65 0,6-86 8,1 0 1,1 0 0,1 0-1,9 34 1,-10-52-13,0 1-1,0-1 1,0 0 0,0 0 0,1 0 0,0 0 0,4 6 0,-6-10-15,0 0 0,0 0 1,0 0-1,0 0 0,0 0 1,0 0-1,0-1 0,0 1 1,1 0-1,-1-1 0,0 1 1,0 0-1,1-1 0,-1 0 1,0 1-1,1-1 0,-1 0 1,0 0-1,1 0 0,-1 1 1,0-1-1,1-1 0,-1 1 1,1 0-1,-1 0 0,0 0 1,1-1-1,-1 1 0,0-1 1,0 1-1,1-1 0,1-1 1,3-3 26,1 0 1,-1 0 0,0-1-1,-1 0 1,1 0-1,-1 0 1,0-1 0,-1 0-1,1 0 1,3-10 0,-8 17-37,22-41 148,-2-1 0,16-50 0,19-91 73,-50 169-205,-5 14-16,0 0-1,0 0 0,0 0 0,0 0 1,0 0-1,1 0 0,-1 0 0,0 0 1,0 0-1,0 0 0,0 0 0,0 0 1,0 0-1,0 0 0,0 0 0,0 0 1,0 0-1,0 0 0,0-1 0,0 1 0,0 0 1,1 0-1,-1 0 0,0 0 0,0 0 1,0 0-1,0 1 0,0-1 0,0 0 1,0 0-1,0 0 0,0 0 0,0 0 1,0 0-1,0 0 0,0 0 0,0 0 1,1 0-1,-1 0 0,0 0 0,0 0 0,0 0 1,0 0-1,0 0 0,0 0 0,0 0 1,0 0-1,0 0 0,0 0 0,0 0 1,0 1-1,0-1 0,0 0 0,0 0 1,0 0-1,0 0 0,0 0 0,0 0 1,0 0-1,0 0 0,0 0 0,0 0 1,0 0-1,0 0 0,0 0 0,0 1 0,0-1 1,0 0-1,0 0 0,2 26 18,-2-21-18,0 52 20,-1-20-7,2 0 1,9 59-1,-9-94-11,-1 0-1,0 1 1,1-1-1,0 0 1,-1 0 0,1-1-1,0 1 1,0 0-1,0 0 1,0 0 0,0-1-1,1 1 1,0 1 0,-1-2-1,-1-1 0,1 0 0,-1 0 0,0 0 0,1 1 0,-1-1 1,1 0-1,-1 0 0,0 0 0,1 0 0,-1 0 0,1 0 1,-1 0-1,1 0 0,-1 0 0,1 0 0,-1 0 0,0 0 1,1 0-1,-1 0 0,1 0 0,-1 0 0,1-1 0,0 1 1,13-16 30,7-19 35,29-74 0,-25 51-28,-7 16-9,-11 25-16,0 0 0,2 0 0,16-26 0,-24 41-14,0 1 0,0 0 0,-1 0 0,1 0 0,0 0 0,0 0 0,0 0 0,0 0 0,0 1 0,0-1 0,1 0 0,-1 0 0,0 1 0,2-1 0,-3 1 0,1-1 0,-1 1 0,1 1 0,-1-1 0,1 0 0,-1 0 0,1 0 0,-1 0 1,0 0-1,1 0 0,-1 0 0,1 1 0,-1-1 0,0 0 0,1 0 0,-1 1 0,0-1 0,1 0 0,-1 0 0,0 1 0,1-1 0,-1 0 0,0 1 0,1-1 0,-1 1 0,0-1 0,1 1 0,0 3 1,0 0 0,1 0 0,-1 0 0,0 0 0,-1 0 0,1 0 0,-1 7 0,0 45 11,-2-34-105,2-1-1,1 1 0,1 0 1,5 28-1,1-33-788,-5-18 577,-2-9 165,-1-12-199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128 442 13651,'-3'-6'543,"-1"0"95,0-1 1,0 0 0,-1 1-1,-7-9 1,11 15-562,1-1 0,-1 0-1,0 0 1,0 0 0,0 1 0,1-1 0,-1 0-1,0 1 1,0-1 0,0 1 0,0-1-1,0 1 1,0 0 0,0-1 0,0 1-1,-1 0 1,1 0 0,0-1 0,0 1-1,0 0 1,0 0 0,0 0 0,0 0 0,0 1-1,0-1 1,-1 0 0,1 0 0,0 1-1,0-1 1,0 1 0,0-1 0,0 1-1,0-1 1,0 1 0,1-1 0,-1 1-1,0 0 1,0-1 0,-1 3 0,-3 3 56,0 1-1,0 0 1,0 0 0,1 1 0,0-1 0,1 1 0,0 0 0,0 0 0,1 0-1,-2 9 1,-1 7 174,2-1 1,-1 33-1,4-53-271,2 41 386,-2-43-401,0 0 1,0 1 0,1-1-1,-1 0 1,0 0 0,0 1 0,1-1-1,-1 0 1,1 0 0,-1 0-1,1 0 1,-1 0 0,1 0-1,0 0 1,0 0 0,-1 0 0,1 0-1,0 0 1,0 0 0,0 0-1,0-1 1,0 1 0,0 0-1,0-1 1,0 1 0,1-1 0,-1 1-1,0-1 1,0 1 0,0-1-1,2 0 1,-1 0 7,0 0-1,1-1 1,-1 1 0,0-1-1,0 0 1,0 1 0,0-1-1,0 0 1,0 0-1,-1-1 1,1 1 0,0 0-1,1-2 1,24-26 222,-7 2-118,-2-1 0,-1-1 0,-1-1 0,16-41 0,36-135 326,-55 162-366,-2 0 0,7-69 0,-18 84-38,-1 29-55,1 0 1,0 1 0,0-1-1,0 0 1,0 0-1,0 0 1,0 1-1,0-1 1,0 0 0,-1 0-1,1 0 1,0 0-1,0 0 1,0 0-1,0 1 1,-1-1 0,1 0-1,0 0 1,0 0-1,0 0 1,0 0-1,-1 0 1,1 0-1,0 0 1,0 0 0,0 0-1,-1 0 1,1 0-1,0 0 1,0 0-1,0 0 1,-1 0 0,1 0-1,0 0 1,0 0-1,0 0 1,-1 0-1,1 0 1,0 0-1,0 0 1,0 0 0,0 0-1,-1-1 1,1 1-1,0 0 1,0 0-1,0 0 1,0 0 0,0 0-1,-1-1 1,1 1-1,0 0 1,0 0-1,0 0 1,0 0 0,0-1-1,0 1 1,0 0-1,0 0 1,0-1-1,-9 22 3,-6 26-77,3 1 0,2 1 0,2 0 0,-3 93 0,10-122-548,2 1 1,0-1-1,1 1 1,1-1-1,8 27 1,-3-26-35,3-14-229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5 208 19260,'-3'207'4031,"2"111"-3430,1-316-548,1-6-19,1-16-5,3-31 8,0-114 66,-5 124 10,-4-47-1,8 111-82,1-1 0,11 30 0,-14-45-23,1-1 1,0 1-1,0 0 1,1-1-1,0 0 1,0 0-1,0 0 1,1 0 0,0-1-1,0 1 1,10 7-1,-12-11 7,0-1 1,0 1-1,0-1 0,0 0 0,0 0 1,1 0-1,-1 0 0,0-1 0,0 1 0,1-1 1,-1 0-1,0 0 0,0 0 0,1 0 1,-1-1-1,0 1 0,0-1 0,1 0 1,-1 0-1,0 0 0,0 0 0,0 0 0,0-1 1,0 0-1,4-3 0,4-2 55,0-2-1,0 0 0,-1 0 1,17-20-1,-11 8 3,0-1-1,-2 0 1,0-1-1,-2 0 1,0-1-1,-2 0 1,0-1-1,-2 0 1,-1-1-1,-1 0 1,-1 0-1,-1 0 1,-2 0-1,0-33 1,-2 52-67,-1 0 0,0 0 1,0 1-1,0-1 0,0 0 1,-1 1-1,-3-8 0,4 13-4,1 0 0,-1 0 0,1 0 0,-1 0 0,0 0 0,0 0 0,1 0 0,-1 0 0,0 0 0,0 0 0,0 1 0,0-1 1,0 0-1,0 0 0,0 1 0,0-1 0,0 1 0,-2-1 0,1 1 0,1 0 0,0 0 0,-1 0-1,1 0 1,-1 0 0,1 1 0,-1-1 0,1 0 0,-1 1 0,1-1 0,0 1 0,-1 0 0,1-1 0,0 1 0,0 0 0,0 0 0,-1 0-1,1 0 1,-1 2 0,-3 2-3,0 1-1,0 1 1,1-1 0,0 0-1,0 1 1,1 0-1,0 0 1,0 0-1,-3 11 1,3-7 1,-52 177-13,49-160 33,2 0-1,0 0 0,2 0 1,3 53-1,0-74-10,-1-1 0,1 1-1,1 0 1,-1-1 0,1 0 0,1 1-1,3 8 1,-5-13-5,0-1 0,0 1 1,0-1-1,0 1 0,0-1 0,1 0 1,-1 1-1,0-1 0,1 0 0,-1 0 0,1 0 1,-1 0-1,1 0 0,0 0 0,-1-1 0,1 1 1,0 0-1,-1-1 0,1 1 0,0-1 0,0 0 1,0 0-1,-1 1 0,1-1 0,0 0 0,0-1 1,0 1-1,0 0 0,2-1 0,2-1 6,1 0 0,-1 0 0,0-1 0,0 1 0,0-2 0,0 1 0,-1-1 0,1 1 0,-1-1 0,5-5 0,7-8 6,22-27 0,-28 31-6,16-22 18,29-50 0,21-28-32,-77 113 5,0 0 0,0 0 1,0-1-1,1 1 0,-1 0 1,0 0-1,0 0 0,0-1 1,0 1-1,0 0 0,0 0 1,0 0-1,1-1 0,-1 1 1,0 0-1,0 0 0,0 0 1,1 0-1,-1 0 0,0-1 1,0 1-1,0 0 0,1 0 1,-1 0-1,0 0 0,0 0 1,0 0-1,1 0 0,-1 0 1,0 0-1,0 0 0,1 0 1,-1 0-1,0 0 1,0 0-1,1 0 0,-1 0 1,0 0-1,0 0 0,1 0 1,-1 0-1,0 0 0,0 0 1,0 0-1,1 1 0,-1-1 1,0 0-1,0 0 0,1 0 1,1 17-25,-5 31-9,2-42 28,-9 67-12,5-36-1230,-3 56-1,16-119 337,0-4 256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17476,'14'5'1126,"-11"-3"-926,1 0 1,-1-1-1,1 0 1,-1 0-1,1 0 1,0 0-1,-1 0 1,1-1-1,0 0 0,-1 1 1,1-1-1,0-1 1,0 1-1,-1-1 1,1 1-1,0-1 1,-1 0-1,1 0 1,-1-1-1,4-1 1,4-3 25,-1 0 0,0-1 0,-1 0 1,0 0-1,0-1 0,12-14 0,-17 18-199,0-1-1,0 1 0,-1-1 0,0 0 0,0 0 0,0 0 0,0 0 0,-1-1 0,0 1 0,0-1 0,0 1 0,-1-1 0,0 0 0,0 1 0,0-8 0,-1 13-25,0-1 1,0 0-1,0 0 0,0 0 0,0 1 1,-1-1-1,1 0 0,0 0 1,0 1-1,-1-1 0,1 0 1,-1 1-1,1-1 0,0 0 0,-1 1 1,1-1-1,-1 0 0,1 1 1,-1-1-1,0 1 0,1-1 1,-1 1-1,0-1 0,1 1 0,-1 0 1,0-1-1,1 1 0,-1 0 1,0 0-1,0-1 0,1 1 1,-1 0-1,0 0 0,0 0 0,1 0 1,-1 0-1,0 0 0,-1 0 1,-2 1-1,1-1 0,-1 1 0,1 0 0,0 0 0,-1 0 0,1 0 0,-5 3 0,-1 2 0,0 0 1,0 1 0,0 0 0,1 1 0,0 0-1,1 0 1,0 0 0,0 1 0,-10 18 0,8-12 0,1 0 0,1 0 1,1 1-1,0 0 0,-6 29 1,10-37 0,1-1 0,0 0 0,1 1 0,-1 0 0,2-1 1,-1 1-1,1-1 0,0 1 0,4 12 0,-4-16-17,0-1 1,1 0-1,-1 0 1,1 1-1,0-1 0,0 0 1,0 0-1,0-1 1,1 1-1,-1 0 0,1-1 1,0 1-1,-1-1 1,1 0-1,0 0 0,0 0 1,0 0-1,1-1 1,-1 1-1,0-1 0,1 0 1,4 1-1,-2-1-61,0 0 0,1 0-1,-1-1 1,1 0 0,-1 0-1,1-1 1,-1 0 0,1 0-1,9-3 1,-1-1-3,-1 0 0,27-15 0,9-9-159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12411,'0'3'132,"1"-1"1,0 0-1,-1 1 1,1-1-1,-1 1 0,0-1 1,1 5-1,-2-5-10,1 0 0,0 0 0,0-1 0,1 1 0,-1 0 0,0 0 0,1 0-1,-1-1 1,1 1 0,-1 0 0,1-1 0,0 1 0,1 2 0,-6-42 4351,1 20-3537,1 10-480,1 0 0,0 1-1,1-1 1,0 0 0,1-12 0,10 64 515,5 65-620,-10-58-264,18 72-1,-23-120-79,0-1 0,-1 1 0,1 0 0,0-1 1,0 1-1,1-1 0,-1 1 0,1-1 0,-1 0 0,4 4 0,-5-6-4,0 1 1,1-1-1,-1 0 0,1 0 0,-1 1 0,1-1 1,-1 0-1,1 0 0,-1 0 0,1 0 0,-1 1 1,1-1-1,-1 0 0,1 0 0,-1 0 0,1 0 0,-1 0 1,1 0-1,-1 0 0,1-1 0,0 1 0,14-11 68,3-12 6,-2-1 0,-1-1 1,-1 0-1,19-44 0,-12 24-2,3-8 14,-13 27-46,1 0-1,1 1 0,2 0 0,25-34 0,-39 58-41,0 0 1,-1 0-1,1 0 0,0 0 1,0 1-1,-1-1 0,1 0 1,0 0-1,0 1 0,0-1 1,0 1-1,0-1 0,0 1 1,0-1-1,0 1 0,0 0 1,0-1-1,0 1 0,0 0 1,2 0-1,-2 0 0,0 0 1,0 1-1,-1-1 0,1 0 1,0 1-1,0-1 1,-1 1-1,1-1 0,0 1 1,-1 0-1,1-1 0,-1 1 1,1 0-1,0-1 1,-1 1-1,0 0 0,1-1 1,-1 1-1,1 0 1,-1 1-1,3 6 9,-1-1 1,0 1-1,0 0 1,0 11-1,-2-19-9,7 114 92,-2-22-18,-5-91-81,0-1 1,0 1 0,0-1 0,0 1-1,0-1 1,0 1 0,0-1 0,0 1 0,0-1-1,0 1 1,0-1 0,0 1 0,0-1-1,1 1 1,-1-1 0,0 1 0,0-1 0,0 1-1,1-1 1,-1 1 0,0-1 0,1 0-1,-1 1 1,0-1 0,1 0 0,0 1 0,5-12-430,4-25-467,9-50 291,-6 42 215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88 18188,'-1'0'52,"1"0"0,0 0 1,-1 0-1,1 0 0,-1-1 0,1 1 1,0 0-1,-1 0 0,1 0 0,0 0 1,-1 0-1,1 0 0,-1 0 0,1 0 1,0 0-1,-1 0 0,1 0 0,-1 0 1,1 0-1,0 0 0,-1 0 0,1 0 1,0 1-1,-1-1 0,1 0 0,-1 0 1,1 0-1,0 1 0,0-1 0,-1 0 1,1 0-1,0 1 0,-1 0 0,-12 10 136,8-3-35,1-1 0,0 1 0,0 0 1,1 1-1,0-1 0,1 0 0,-1 1 0,-1 14 0,1 6 82,0 37-1,3-55-153,0 0-1,1 1 0,0-1 1,1 0-1,5 15 0,-7-24-51,1 1 1,0-1-1,0 0 0,0 0 1,0 0-1,0 0 0,0 0 0,1-1 1,-1 1-1,1 0 0,-1-1 1,1 1-1,-1-1 0,5 3 1,-5-3 0,1-1 0,0 1 0,0-1 0,-1 1 1,1-1-1,0 0 0,0 0 0,-1 0 1,1 0-1,0 0 0,0 0 0,-1-1 0,1 1 1,0 0-1,0-1 0,-1 1 0,1-1 1,-1 0-1,1 0 0,0 0 0,-1 0 1,2-1-1,7-5 71,-1 0-1,0 0 1,-1-1 0,0-1 0,0 1 0,-1-1 0,0-1 0,0 1 0,8-19-1,-6 10 23,-1 0 0,0 0-1,-2 0 1,0-1-1,3-21 1,-6 25-35,-1 0 0,-1 0 0,-1-22 1,0 33-77,0 1-1,0-1 1,0 0 0,-1 1 0,0-1 0,0 1 0,0-1 0,0 1 0,0-1 0,-1 1 0,0 0 0,1-1-1,-1 1 1,-1 0 0,1 0 0,0 0 0,-1 1 0,1-1 0,-5-3 0,5 5-12,1 0 1,-1 0-1,1 1 0,-1-1 1,1 1-1,-1-1 0,1 1 1,-1-1-1,0 1 0,1 0 1,-1-1-1,0 1 1,1 0-1,-1 0 0,0 1 1,1-1-1,-1 0 0,0 0 1,1 1-1,-1-1 0,1 1 1,-1-1-1,1 1 0,-1 0 1,1 0-1,-1 0 1,1-1-1,-1 1 0,1 1 1,0-1-1,0 0 0,0 0 1,0 0-1,-1 1 0,1-1 1,1 0-1,-1 1 0,-1 2 1,-2 3-38,1-1 1,-1 1 0,2 0-1,-1 0 1,1 1-1,0-1 1,-1 11-1,2-10-128,0 1-1,1 0 0,0 0 1,1-1-1,0 1 0,0 0 1,1-1-1,5 16 0,-6-22 89,0 1 1,0 0-1,0-1 0,0 1 0,1-1 0,-1 0 0,1 1 0,0-1 0,0 0 0,0 0 0,0 0 0,0 0 0,0 0 0,0 0 0,1-1 1,-1 1-1,0-1 0,1 0 0,0 0 0,-1 0 0,1 0 0,0 0 0,-1 0 0,1 0 0,0-1 0,0 0 0,-1 1 0,1-1 0,0 0 0,0-1 1,3 1-1,24-7-559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74 416 13355,'-1'5'456,"-1"-1"1,1 1 0,-1-1-1,0 0 1,-3 7-1,-4 9 379,-5 21 641,-12 58 1,22-79-1176,1 1 0,1-1-1,0 0 1,2 1 0,2 21 0,-2-41-278,0 0 0,0 1 0,0-1 0,0 0 0,1 0 1,-1 0-1,0 0 0,0 0 0,1 0 0,-1 0 0,1 0 0,-1 0 0,1 0 0,-1 0 0,1-1 0,0 1 0,0 0 0,0 1 0,0-2-6,-1 0-1,1 0 1,0 1-1,-1-1 1,1 0-1,-1 0 1,1 0 0,0 0-1,-1 0 1,1 0-1,-1 0 1,1 0-1,0 0 1,-1-1 0,1 1-1,-1 0 1,1 0-1,-1 0 1,1-1 0,-1 1-1,1 0 1,-1-1-1,2 1 1,1-3 39,1 0 1,-1-1-1,0 1 1,1 0-1,-1-1 0,-1 0 1,4-5-1,8-17 105,-1-1 0,-1 0 0,-2-1 0,8-30-1,20-119 331,-27 110-344,-2-1 0,-2-117 1,-7 173-127,0 8-15,1 0 0,-1 1 0,0-1 0,0 1 0,-1-1 0,1 0 0,-1 1 0,0-1 0,0 1 0,0-1 0,0 1 0,-1-1 0,1 1 0,-1 0 0,-2-3 0,4 5-5,-1 1 0,1 0-1,0-1 1,0 1 0,-1 0 0,1 0-1,0 0 1,-1-1 0,1 1 0,0 0 0,-1 0-1,1 0 1,0 0 0,-1 0 0,1 0-1,-1 0 1,1 0 0,0 0 0,-1 0-1,1 0 1,0 0 0,-1 0 0,1 0 0,-1 0-1,1 0 1,0 0 0,-1 0 0,1 0-1,0 1 1,-1-1 0,1 0 0,0 0 0,-1 0-1,1 1 1,0-1 0,0 0 0,-1 0-1,1 1 1,0-1 0,0 0 0,-1 1 0,1-1-1,0 0 1,0 1 0,0-1 0,-1 1-1,-7 20 27,7-18-22,-6 23 85,0 0 0,-4 54 0,4 57 289,5-103-239,2 0 0,1 1 0,2-1 0,2 0-1,15 59 1,-19-89-170,0-1 1,0 0-1,1 1 0,-1-1 0,1 0 0,0 0 0,0 0 0,0-1 0,1 1 1,-1 0-1,1-1 0,-1 1 0,1-1 0,4 3 0,-6-4-5,1-1 0,-1 1-1,0-1 1,0 0 0,0 1 0,0-1-1,0 0 1,0 0 0,1 0-1,-1 0 1,0 0 0,0 0 0,0 0-1,1 0 1,-1 0 0,0 0 0,0-1-1,2 0 1,-1 0 9,0 0 1,-1 0 0,1 0-1,0-1 1,-1 1-1,1-1 1,-1 1-1,1-1 1,-1 0-1,1 1 1,-1-1-1,0 0 1,1-3-1,9-24-294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17108,'0'2'89,"1"-1"1,-1 1 0,1-1 0,0 1 0,0-1-1,0 1 1,0-1 0,0 1 0,0-1 0,0 0-1,0 0 1,0 1 0,1-1 0,-1 0 0,0 0-1,1 0 1,1 0 0,-2-1-51,1 1 0,-1-1 0,1 0 1,-1 0-1,0-1 0,1 1 0,-1 0 0,1 0 0,-1-1 1,0 1-1,1-1 0,-1 1 0,0-1 0,1 1 0,-1-1 1,0 0-1,0 0 0,1 0 0,-1 0 0,0 0 0,1-1 1,9-8 96,-1-1 1,-1 0 0,0 0 0,0-1 0,-1 0 0,-1-1 0,0 1 0,-1-2 0,0 1 0,-1 0 0,0-1 0,-1 0-1,-1 0 1,3-26 0,-8 8 73,2 32-203,1-1 1,-2 1 0,1-1-1,0 0 1,0 1 0,0-1-1,0 1 1,0-1 0,0 0-1,-1 1 1,1-1 0,0 1-1,0-1 1,-1 1-1,1-1 1,0 1 0,-1-1-1,1 1 1,-1-1 0,1 1-1,-1-1 1,1 1 0,-1 0-1,1-1 1,-1 1 0,1 0-1,-1-1 1,1 1 0,-1 0-1,1 0 1,-1-1-1,0 1 1,1 0 0,-1 0-1,0 0 1,1 0 0,-1 0-1,1 0 1,-1 0 0,0 0-1,1 0 1,-1 0 0,1 0-1,-1 1 1,0-1 0,1 0-1,-1 0 1,0 1-1,-2 1 21,-1 1 0,1-1 0,0 1 0,0 0 0,1-1 0,-1 2 0,0-1 0,1 0 0,0 0 0,0 1 0,-2 3 0,-19 45 179,20-43-169,-7 18 100,1 1 0,2 1 0,-5 33 0,10-46-51,0 1-1,1-1 0,1 0 0,0 0 0,2 0 0,-1 0 0,6 20 0,-6-32-62,0 0 0,0-1 0,1 1-1,-1-1 1,1 0 0,0 1 0,-1-1 0,2 0 0,-1 0-1,0 0 1,0 0 0,1-1 0,0 1 0,-1-1-1,1 1 1,0-1 0,0 0 0,5 2 0,-5-3-4,0 0-1,0 0 1,0 0 0,0-1 0,0 0-1,0 1 1,0-1 0,0 0 0,1-1-1,-1 1 1,0 0 0,0-1 0,0 0-1,0 0 1,0 0 0,0 0 0,0 0-1,0 0 1,-1-1 0,1 1-1,0-1 1,2-2 0,8-6 34,-1-1-1,0-1 1,-1 0-1,0 0 1,0-1-1,-2 0 1,14-23 0,-1-5 105,26-64 1,-22 33-48,-3-2 0,-2 0 0,-4-1 0,12-134 0,-27 190-95,-1 13-13,0 1 0,0 0 0,-1 0 0,0-1 0,0 1 0,0 0 0,-1-1 0,0 1-1,0 0 1,0 0 0,-3-9 0,4 14-4,-1-1 0,1 1 1,0-1-1,0 1 0,0-1 0,-1 1 0,1 0 0,0-1 0,0 1 0,-1 0 0,1-1 0,0 1 0,-1 0 0,1-1 1,0 1-1,-1 0 0,1-1 0,-1 1 0,1 0 0,-1 0 0,1 0 0,0-1 0,-1 1 0,1 0 0,-1 0 0,1 0 1,-1 0-1,1 0 0,-1 0 0,1 0 0,-1 0 0,1 0 0,-1 0 0,1 0 0,-1 0 0,1 0 0,0 1 0,-1-1 1,1 0-1,-1 0 0,1 0 0,-1 1 0,1-1 0,0 0 0,-1 1 0,-16 19 4,6-2 5,0 0 1,2 1-1,0 0 0,-11 40 0,-15 88 81,30-125-76,-19 133 115,23-137-100,0 0 0,1 1 0,1-1 0,1 0 0,0 0 0,9 28 0,-10-42-39,0-1 1,0 1-1,1 0 1,-1-1 0,1 1-1,0-1 1,0 0-1,0 0 1,1 0-1,-1 0 1,1 0 0,-1 0-1,1 0 1,0-1-1,0 1 1,1-1 0,4 3-1,-5-4-12,0 0 0,1 0-1,-1-1 1,0 1 0,0-1-1,0 1 1,1-1 0,-1 0-1,0 0 1,0-1 0,1 1 0,-1-1-1,0 0 1,0 1 0,0-1-1,0-1 1,0 1 0,0 0-1,0-1 1,0 1 0,3-4 0,-1 2-2,0-1 1,0 0 0,0 0-1,0-1 1,3-5 0,20-32-137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7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1060 15595,'-1'1'204,"-10"15"839,11-16-1022,-1 0 1,1 0-1,0 1 1,0-1 0,0 0-1,-1 0 1,1 0-1,0 0 1,0 1 0,0-1-1,0 0 1,-1 0-1,1 1 1,0-1 0,0 0-1,0 0 1,0 1-1,0-1 1,0 0-1,0 0 1,0 1 0,0-1-1,0 0 1,0 0-1,0 1 1,0-1 0,0 0-1,0 0 1,0 1-1,0-1 1,0 0-1,0 0 1,0 1 0,0-1-1,0 0 1,1 0-1,-1 1 1,0-1 0,0 0-1,0 0 1,0 0-1,1 1 1,-1-1 0,0 0-1,0 0 1,0 0-1,1 0 1,-1 0-1,0 1 1,0-1 0,1 0-1,-1 0 1,0 0-1,0 0 1,1 0 0,-1 0-1,0 0 1,0 0-1,1 0 1,-1 0 0,23-4 512,-2-1 1,1-1-1,0-1 1,-1-1 0,32-18-1,2 2 35,523-252 1849,-14-36-1984,-363 192-401,125-69-524,-302 177 300,3-3-102,44-29 0,-54 27 205,-17 17 80,0-1 1,1 1-1,-1 0 0,0-1 0,1 1 1,-1 0-1,0-1 0,0 1 0,0-1 1,1 1-1,-1-1 0,0 1 0,0-1 0,0 1 1,0 0-1,0-1 0,0 1 0,0-1 1,0 1-1,0-1 0,0 1 0,0-1 1,0 1-1,0-1 0,0 1 0,-1 0 1,1-1-1,0 1 0,0-1 0,0 1 1,-1-1-1,1 1 0,0 0 0,-1-1 0,1 1 1,-1-1-1,-19-6-308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28:1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723 289 12291,'-5'-3'-61,"0"1"0,0-1 1,0 1-1,1-1 1,0-1-1,-1 1 0,1-1 1,0 1-1,1-1 1,-1 0-1,1-1 0,-5-6 1,0-3-416,1-1 1,-10-27 0,13 29 470,0 1 0,-1 0 0,-1 0 0,0 1 0,-11-16 0,14 24 93,1 0-1,-1 1 1,-1-1-1,1 1 1,0-1-1,-1 1 0,1 0 1,-1 0-1,1 0 1,-1 1-1,0-1 1,0 1-1,0 0 0,0 0 1,0 1-1,0-1 1,0 1-1,0 0 0,0 0 1,0 0-1,0 0 1,0 1-1,-1-1 1,-4 3-1,-7 1 290,1 1-1,-1 1 1,1 0 0,-25 14-1,15-6-232,1 1-1,0 1 0,1 1 0,1 1 0,1 1 1,0 0-1,2 2 0,0 0 0,2 2 1,0 0-1,1 0 0,2 2 0,0 0 0,1 0 1,2 1-1,1 1 0,-13 54 0,0 49-287,6 1 0,0 249 0,19-320 171,2 0 0,2 0-1,3 0 1,3-1 0,23 70-1,-23-95 2,1-1-1,3 0 0,0-1 1,22 31-1,-24-42-18,2-1 1,0 0-1,2-1 1,0-1-1,0-1 0,30 21 1,-30-26-61,1 0-1,1-1 1,0-2 0,0 0-1,1-1 1,0-1 0,0 0 0,1-2-1,0-1 1,0 0 0,0-2-1,0-1 1,0 0 0,39-5-1,-28-1-78,0-1-1,0-1 0,-1-2 0,0-2 0,0-1 0,-2-1 1,1-1-1,-2-2 0,31-22 0,-9 2 99,-1-2-1,76-77 1,-95 82 167,-1-1-1,-2-2 1,-1-1 0,33-61-1,-44 64-25,-2-1 0,-1 0 1,-1-1-1,-2 0 0,-2-1 0,-2 0 0,-1-1 0,-1 1 0,-4-74 0,-7 17 70,-4 1 0,-42-164-1,36 191-52,-3 1 1,-35-79-1,41 113-108,-2 2-1,0 0 1,-2 1 0,-1 0 0,-2 2-1,-40-42 1,52 59-15,-1 1 1,0 0-1,-1 0 0,0 1 0,0 1 1,-1 0-1,0 0 0,0 1 0,0 0 1,-19-3-1,15 4 10,-1 2-1,1 0 1,-1 2 0,0-1 0,1 2-1,-1 0 1,-22 5 0,3 3 10,2 1-1,-1 2 1,1 1 0,1 2 0,1 1 0,-58 39-1,42-22-28,-73 64-1,98-75-16,1 1-1,1 1 1,1 1-1,-28 45 1,16-13-4,2 1 1,3 0 0,3 3 0,2 0-1,3 1 1,3 0 0,3 2 0,2 0-1,-3 91 1,16 134-29,0-258 44,2 0 0,2 0-1,0-1 1,2 0 0,2 0 0,0 0 0,18 32 0,-20-48-1,0-1 0,1 0-1,0-1 1,1 0 0,0-1 0,1 0-1,0 0 1,1-1 0,24 16 0,-18-15 9,2-1 0,-1-1 0,1 0 0,0-2 1,1 0-1,29 5 0,-3-5-41,0-2 0,1-2 0,0-2 0,-1-3 0,81-12 1,-82 8-73,0-3 0,-1-2 1,73-28-1,-97 31 91,-1-2 0,0 0 0,-1-1 0,0-1 0,-1-1 0,0-1 0,-1 0 0,-1-1 0,26-31 0,-13 7 39,-2-1 0,-2-1 1,-2-2-1,20-48 0,-13 12 117,31-122-1,-52 166-93,-2-1-1,-2 0 0,-1 0 1,-1-65-1,-5 71-13,-2 0-1,0 1 0,-2-1 1,-1 1-1,-2 1 1,-14-35-1,7 25-24,-2 0-1,-2 1 1,-1 1-1,-48-60 0,55 79 27,-2 0 0,0 1-1,-1 1 1,-1 0-1,0 1 1,-1 1 0,0 1-1,-1 1 1,0 0-1,-32-11 1,7 8 78,0 1 0,-61-8 1,77 17-94,1 1 1,-1 2-1,0 0 1,1 2-1,-31 6 1,45-5-16,1 2 0,-1-1 0,1 2 0,0 0-1,0 1 1,0 0 0,1 1 0,-14 9 0,9-3-14,1 0 0,1 1 0,0 1 0,-25 31 0,13-7-22,2 1-1,1 1 1,2 1 0,-17 49-1,9-10-6,3 1-1,5 2 0,2 0 1,5 2-1,3-1 0,4 2 1,4 120-1,6-168 53,1 1 1,3-1-1,1 1 1,1-2-1,3 1 0,1-1 1,19 41-1,-21-56-4,2 0 0,1-1 0,0 0-1,2-1 1,0-1 0,2 0 0,0-2 0,1 1 0,1-2-1,0-1 1,1 0 0,26 15 0,-32-24-19,0 0 1,0 0-1,0-2 0,1 0 1,0 0-1,0-1 0,1-1 0,-1-1 1,1 0-1,26-1 0,-21-2-31,0-1-1,0-1 1,0-1-1,-1-1 1,0-1-1,0 0 1,25-13-1,-12 2-27,-1-1 0,-1-1 0,-1-2 0,-1-1 0,0-2 1,-2 0-1,-1-2 0,42-54 0,-25 20 82,-3-3 1,-3 0-1,-2-3 0,-4-1 1,26-80-1,-45 110 35,-1-1 0,-3 0 0,-1-1 0,-2 1 0,-1-1 0,-2 0 0,-2-1 0,-2 1 1,-1 0-1,-2 0 0,-2 1 0,-1 0 0,-2 0 0,-2 0 0,-1 2 0,-2-1 0,-2 2 0,-1 0 0,-34-50 0,36 65 35,0 1-1,0 1 0,-2 1 1,-1 0-1,0 1 0,0 1 1,-2 1-1,0 1 0,0 0 1,-33-12-1,13 9-5,0 2-1,-1 2 1,-1 2-1,1 1 1,-47-2-1,77 10-104,-1 0 0,1 0 0,-20 3-1,27-1 5,1-1-1,0 1 1,0 0-1,0 1 1,0-1-1,1 1 1,-1-1-1,0 1 1,0 0-1,1 1 1,-1-1-1,1 1 1,0-1-1,-5 6 1,1 2-1,0 1 0,1 0 0,0 0 0,0 0 0,1 1 0,-3 13 1,6-20 17,-25 68-175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1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3868 10298,'1'0'119,"0"1"0,0-1-1,0 1 1,0-1 0,0 0-1,0 1 1,0-1 0,0 0-1,0 0 1,0 0 0,0 0-1,0 0 1,1 0 0,-1 0 0,0 0-1,0 0 1,0 0 0,2-1-1,24-8 559,-19 6-403,17-6 206,0-2 0,0-1 0,-1 0-1,39-28 1,81-77 160,-65 51-445,555-387 189,-299 216-330,-159 108-33,273-217 40,-65 56-57,-218 168-6,204-124 87,-97 70 80,-102 60-71,321-231 88,-270 179-163,264-209 34,-167 79-43,-67 58 55,-251 239-69,23-24 73,-19 12-153,-5 13 73,0 0 0,0-1 0,0 1 0,0 0-1,0-1 1,-1 1 0,1 0 0,0-1-1,0 1 1,-1 0 0,1-1 0,0 1-1,-1 0 1,1 0 0,0-1 0,-1 1-1,1 0 1,0 0 0,-1 0 0,1-1 0,0 1-1,-1 0 1,1 0 0,-1 0 0,1 0-1,0 0 1,-1 0 0,1 0 0,0 0-1,-1 0 1,1 0 0,-1 0 0,-5 0-48,0-1 1,0 2-1,0-1 1,0 1-1,0-1 1,0 2-1,-7 1 1,-11 5-142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74 9258,'-2'0'101,"1"0"0,-1-1 1,1 1-1,0 0 0,-1-1 0,1 1 0,-1-1 1,1 1-1,0-1 0,0 0 0,-1 0 0,1 1 1,0-1-1,0 0 0,0 0 0,0 0 1,0 0-1,0 0 0,0-1 0,0 1 0,0 0 1,1 0-1,-1-1 0,0-1 0,1 2-39,0-1-1,0 1 1,1 0-1,-1-1 0,0 1 1,1-1-1,-1 1 1,1 0-1,0 0 1,0-1-1,-1 1 0,1 0 1,0 0-1,0 0 1,0 0-1,0 0 1,0 0-1,0 0 1,0 0-1,1 0 0,-1 0 1,0 1-1,0-1 1,3-1-1,4-2 19,1 1 0,-1 0 0,1 0-1,0 0 1,0 1 0,0 0 0,0 1 0,1 0-1,16 1 1,10 2 67,43 7 1,-27-2-58,612 23 598,-378-24-488,498 11 4,-256-7-30,237 0-58,120 4-162,386-1 54,-789-11-5,700-23 1251,-675 9 458,-483 7-1783,-19-2 93,-12-4 682,2 8-658,1 0 1,-1 0 0,0 0 0,1 1-1,-1 0 1,-11-3 0,-20-7 75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99 11939,'-7'-3'245,"-1"0"0,1 1 0,0-1 1,-1 1-1,1 1 0,-1 0 0,0 0 1,1 0-1,-1 1 0,0 0 1,0 1-1,1 0 0,-16 3 0,6 0 37,0 1 0,0 1-1,1 0 1,0 1 0,-17 10-1,13-5-130,0 1 0,0 2 0,2 0 0,0 1 1,0 0-1,2 2 0,-22 28 0,19-18-12,1 0 1,1 2-1,1 0 0,-19 54 1,13-11 37,3 1-1,4 1 1,-12 152 0,22-155-68,3-1 0,3 1 0,14 92 0,-8-122-97,2 0 0,1-1 0,3-1 0,1 1 0,2-2 0,39 71 0,-45-93-20,1-1 1,1 0-1,0-1 1,1-1-1,1 0 1,0-1-1,0 0 0,2-1 1,22 14-1,-29-20 0,1-1-1,-1-1 0,1 0 1,-1 0-1,1-1 0,0 0 1,0-1-1,0 0 0,1 0 0,-1-1 1,0-1-1,1 1 0,-1-2 1,1 0-1,-1 0 0,0-1 1,0 0-1,1 0 0,9-5 1,0-2 1,0-1 1,-1-1 0,0-1 0,0-1 0,-1 0-1,-1-1 1,28-30 0,95-128 5,-116 139 12,21-27 3,68-125 0,-93 144-51,-1 0 0,-3-1 0,-1-1 1,13-64-1,-17 52-102,-4 0 0,-1 0 1,-3-1-1,-8-104 1,1 125 79,-1 0 0,-2 0 1,-2 1-1,-1 0 0,-1 0 0,-2 1 0,-2 1 1,-31-54-1,-118-146-1089,147 209 956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1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84 10010,'-3'-6'253,"0"1"1,0-1-1,-1 1 0,0 0 0,0 0 0,0 0 0,0 1 1,-1-1-1,0 1 0,0 0 0,0 0 0,0 1 1,0 0-1,-1 0 0,0 0 0,0 0 0,0 1 0,0 0 1,0 0-1,0 1 0,0 0 0,0 0 0,-1 0 1,1 1-1,-9 0 0,-17 0 653,1 2 0,-42 8 0,61-8-789,0 1 0,0 0 0,0 1-1,0 0 1,1 1 0,0 0-1,0 1 1,-20 13 0,25-13-106,0 0 0,0 0 0,0 1-1,1 0 1,0 0 0,1 0 0,-1 0 0,1 1 0,1 0 0,-1 0 0,-1 8 0,-4 15 0,-7 52-1,9-47-8,-5 40 47,3 0 0,3 147 0,13-102 6,25 133 1,-25-208-24,2-1 1,2 0-1,19 47 0,-24-77-30,1 0 0,0-1 0,1 0 0,0 0 0,2 0-1,-1-1 1,2-1 0,0 0 0,0 0 0,1-1-1,0 0 1,19 12 0,-21-17 0,-1-1 0,1 0 0,0 0 0,0-1 1,0 0-1,1-1 0,0 0 0,-1 0 0,1-2 0,15 2 0,-13-3-2,1-1 0,0 0 0,-1-1 0,1 0 0,-1-1 0,0 0 0,25-11 0,-30 11-10,0 0 1,0 0-1,-1-1 1,1 0-1,-1 0 1,0-1-1,0 0 0,0 0 1,-1-1-1,0 0 1,0 0-1,0 0 1,-1-1-1,0 0 1,0 0-1,-1 0 1,0 0-1,6-15 0,5-21 4,-2 0 0,-1-2 0,8-75-1,-2-141-23,-4 36 17,-3 129 39,0 13 54,-1-118 1,-11 194-52,1 1-1,-1 0 1,0 0 0,0 0 0,-1 0-1,0 0 1,0 1 0,0-1-1,-1 0 1,0 1 0,0-1-1,0 1 1,-6-7 0,-3-1 64,0 0 0,-2 1 1,-17-13-1,24 20-90,-9-8-109,-1 0 0,0 2 0,0 0 0,-32-14 0,42 22-21,1 1 0,0 0 1,-1 0-1,0 1 0,1 0 0,-1 0 1,0 0-1,1 1 0,-1 0 0,0 1 1,1-1-1,-1 1 0,0 0 0,1 1 1,-1 0-1,1 0 0,0 0 0,-9 5 1,-16 13-325,1 2-61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18788,'0'19'677,"0"-1"-1,-2 0 1,0 1-1,-8 31 1,1-2 174,-4 36 45,-3 136 1,18-199-825,1-14-1,1-15-4,20-83 104,12-36-152,-22 81-19,-8 24 16,1 0 0,0 0 0,2 1 1,0 0-1,20-31 0,-28 51-11,0-1-1,-1 1 1,1 0 0,0 0 0,0 0-1,-1 0 1,1 0 0,0 0-1,0 0 1,0 0 0,1 1-1,-1-1 1,0 0 0,0 1 0,0-1-1,0 0 1,1 1 0,-1 0-1,0-1 1,1 1 0,-1 0-1,0-1 1,0 1 0,1 0 0,-1 0-1,1 0 1,-1 0 0,0 0-1,1 1 1,-1-1 0,0 0-1,0 1 1,1-1 0,-1 0-1,0 1 1,0 0 0,1-1 0,-1 1-1,0 0 1,0 0 0,0-1-1,0 1 1,0 0 0,0 0-1,0 0 1,0 0 0,1 2-1,2 3 8,1 1-1,-1 0 0,0 0 0,0 0 0,-1 0 0,5 14 0,-6-14-5,0-1 1,-1 1-1,0 0 1,0 0 0,-1 0-1,0 0 1,0 0-1,-1-1 1,0 1-1,0 0 1,0 0-1,-1-1 1,0 1-1,0 0 1,-5 8-1,5-10-22,-1-1-1,0 0 0,1 0 0,-1 0 0,-1 0 1,1 0-1,-1-1 0,1 1 0,-1-1 0,0 0 0,0 0 1,0 0-1,-1-1 0,1 1 0,-1-1 0,1 0 1,-1 0-1,0-1 0,0 0 0,0 1 0,-9 0 0,11-2-80,0 0-1,0 0 0,0-1 0,0 1 0,0 0 0,0-1 0,0 0 0,1 0 1,-1 0-1,0 0 0,0 0 0,1 0 0,-1-1 0,0 0 0,1 1 0,0-1 1,-1 0-1,1 0 0,0 0 0,0 0 0,0-1 0,0 1 0,0 0 0,1-1 1,-1 0-1,1 1 0,-1-1 0,1 0 0,0 0 0,0 1 0,0-1 1,1 0-1,-1 0 0,1 0 0,-1-5 0,2-13-676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 15619,'0'0'52,"0"0"-1,0 0 1,0 0-1,1 0 1,-1 0-1,0 0 1,0 0-1,0 0 1,0 0-1,1 1 1,-1-1-1,0 0 1,0 0-1,0 0 1,0 0-1,0 0 1,1 0-1,-1 0 0,0 0 1,0 0-1,0 1 1,0-1-1,0 0 1,0 0-1,0 0 1,1 0-1,-1 0 1,0 1-1,0-1 1,0 0-1,0 0 1,0 0-1,0 0 1,0 0-1,0 1 1,0-1-1,0 0 1,0 0-1,0 0 1,0 1-1,-3 10 922,-12 15-130,11-20-221,-4 7-296,1 0 0,0 1-1,1 0 1,1 0 0,0 1 0,0-1-1,2 1 1,-4 28 0,7-42-317,0 0 0,0 0 0,-1 0 1,1 0-1,0 1 0,0-1 0,1 0 0,-1 0 1,0 0-1,0 1 0,0-1 0,1 0 1,-1 0-1,1 0 0,-1 0 0,1 0 0,-1 0 1,1 0-1,0 0 0,-1 0 0,1 0 1,0 0-1,0 0 0,0 0 0,-1-1 0,1 1 1,0 0-1,0-1 0,0 1 0,0 0 1,1-1-1,-1 1 0,0-1 0,0 0 1,0 1-1,0-1 0,0 0 0,1 0 0,-1 0 1,0 0-1,0 0 0,0 0 0,0 0 1,1 0-1,-1 0 0,0 0 0,0-1 0,0 1 1,2-1-1,7-2 39,0 0-1,0-1 1,0-1 0,11-6-1,-15 8-22,-1 0-8,116-58 306,-143 48-87,13 6-175,0-1 1,1-1 0,0 1-1,0-1 1,1 0-1,0-1 1,1 0-1,0 0 1,1 0 0,0-1-1,-6-17 1,10 17-11,7 9-8,15 15-81,-11-6-93,4 1-94,0-1 0,1 0 0,0-1-1,0-1 1,0 0 0,1-1 0,0 0 0,-1-2 0,1 1 0,29-1-1,8-5-308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18052,'-17'10'591,"0"1"0,1 0 0,0 1 0,0 1 1,-21 24-1,32-31-479,-1 0 0,1 0 0,1 0 0,-1 1 0,1 0 0,0 0 0,1 0 0,0 0 0,0 0 0,0 1 0,1-1 0,0 1 0,0 0 1,1 0-1,0 0 0,1 14 0,0-22-104,0 1 1,0 0-1,0 0 1,0-1-1,0 1 1,0 0-1,0 0 1,1-1-1,-1 1 1,0 0-1,1-1 0,-1 1 1,0 0-1,1-1 1,-1 1-1,1 0 1,-1-1-1,1 1 1,-1-1-1,1 1 1,-1-1-1,1 1 1,-1-1-1,1 1 1,0-1-1,-1 1 1,2-1-1,0 0 1,-1 1 0,1-1 0,0 0 0,-1 0 0,1-1 0,-1 1 0,1 0 0,-1 0 0,1-1 1,-1 1-1,1-1 0,2-1 0,4-2 7,-1 0 1,0-1-1,14-10 1,3-10 67,0 0-1,-2-1 1,-1-1 0,22-37-1,-22 33-2,-21 30-78,1 0 1,-1 0-1,1 0 1,-1 0-1,1 0 0,0 0 1,-1 1-1,1-1 1,0 0-1,0 0 0,-1 1 1,1-1-1,0 1 1,0-1-1,0 1 0,1-1 1,-2 1-1,1 0 1,-1 0-1,0 1 1,1-1-1,-1 0 1,0 1 0,0-1-1,1 0 1,-1 0-1,0 1 1,0-1-1,0 1 1,1-1-1,-1 0 1,0 1 0,0-1-1,0 0 1,0 1-1,0-1 1,0 1-1,0-1 1,0 0-1,0 1 1,0-1 0,0 1-1,0-1 1,0 1-1,-5 40 106,5-41-110,-6 30 65,-7 41 116,12-64-150,1 1 0,0 0 1,0-1-1,0 1 1,1 0-1,3 13 0,-4-19-25,1-1-1,-1 0 1,1 0-1,-1 0 1,1 0-1,-1 1 1,1-1-1,-1 0 1,1 0-1,0 0 1,0 0-1,0 0 0,-1-1 1,1 1-1,0 0 1,0 0-1,0 0 1,0-1-1,0 1 1,1-1-1,-1 1 1,0-1-1,2 1 1,0 0 0,-1-1-1,1 0 1,0 0 0,-1 0 0,1 0 0,-1-1-1,1 1 1,-1-1 0,1 1 0,-1-1 0,3-1-1,8-4 7,-1 0-1,0-1 0,16-12 0,-26 17-8,136-110 4,-94 74-56,-37 32 33,-6 5 11,0-1 0,1 1 0,-1 0-1,0 0 1,1 0 0,-1 0 0,1 0 0,-1 0-1,1 0 1,-1 1 0,1-1 0,-1 1 0,3-1-1,-3 1 3,-1 1 0,0-1-1,1 1 1,-1 0 0,0-1-1,0 1 1,0-1 0,1 1-1,-1 0 1,0-1 0,0 1-1,0 0 1,0-1 0,0 1-1,0 0 1,0-1 0,0 1-1,-1 0 1,1-1-1,0 1 1,0 0 0,-1 0-1,-4 19-21,3-15 18,-1 2 1,1 1 1,0 0-1,0 0 0,-2 15 1,4-22 6,0 0 1,0 0-1,0 0 0,0-1 1,0 1-1,1 0 1,-1 0-1,0 0 0,0 0 1,1 0-1,-1 0 0,0 0 1,1-1-1,-1 1 1,1 0-1,-1 0 0,1 0 1,-1-1-1,1 1 0,1 1 1,-1-2 0,1 1 1,-1-1-1,0 1 1,1-1-1,-1 0 1,1 0-1,-1 0 0,0 0 1,1 0-1,-1 0 1,1 0-1,-1 0 1,0 0-1,1 0 1,-1-1-1,1 1 0,-1-1 1,2 0-1,13-7 7,0 0 0,-1-1 0,-1 0 1,0-1-1,17-14 0,-12 8 1,34-20 1,-32 28-14,-20 8 6,-1 0 0,1 0 0,0 0 0,-1 0 0,1 0-1,-1 0 1,1 0 0,0 0 0,-1 1 0,1-1 0,0 0 0,-1 0 0,1 1 0,-1-1 0,1 0 0,-1 1 0,1-1 0,-1 0 0,2 2 0,-1 0 5,0-1 1,-1 1 0,1 0-1,0 0 1,-1 0-1,1 0 1,-1 0 0,0 0-1,1 0 1,-1 1-1,0-1 1,0 0 0,0 0-1,-1 0 1,0 4-1,-2 8 32,2-11-22,0 0 0,0 1-1,0-1 1,1 0-1,-1 0 1,1 1 0,0-1-1,0 0 1,0 1-1,1-1 1,-1 0 0,1 0-1,-1 1 1,3 5-1,-2-9-12,-1 1 0,1-1 0,0 1 0,-1-1 0,1 0-1,0 1 1,-1-1 0,1 0 0,0 1 0,-1-1 0,1 0-1,0 0 1,0 0 0,-1 0 0,1 0 0,0 0 0,0 0-1,-1 0 1,1 0 0,0 0 0,0 0 0,-1 0 0,1 0-1,0-1 1,-1 1 0,1 0 0,1-1 0,20-11 25,-22 11-28,45-30 28,-33 21-19,0 1 0,1 0 0,0 1 0,1 0-1,-1 1 1,1 1 0,20-7 0,-33 13-9,0 0 0,0-1 1,0 1-1,0 0 0,0 0 0,0 0 1,0 0-1,0 0 0,0 0 0,0 0 1,0 0-1,0 1 0,0-1 0,0 0 1,0 0-1,0 1 0,0-1 1,0 1-1,-1-1 0,1 1 0,0-1 1,0 1-1,1 1 0,-1-1 3,0 1 1,0-1-1,0 1 0,-1-1 0,1 1 1,0 0-1,-1-1 0,1 1 1,-1 0-1,0-1 0,1 1 0,-1 3 1,0 5 8,-1 1 1,0-1-1,-3 18 0,2-20-29,-5 33-854,6-35 671,-1-10 22,1-10-54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91 467 14139,'-5'-1'388,"0"0"0,0 1 0,0 0 0,0 0-1,0 0 1,0 1 0,0 0 0,0 0 0,-8 2 0,11-2-239,0 0 0,0 0 0,0 0 0,0 0 0,1 0-1,-1 0 1,0 1 0,1-1 0,-1 0 0,1 1 0,-1-1 0,1 1 0,0 0 0,-1-1 0,1 1 0,0 0 0,0 0 0,0 0 0,1 0-1,-1 0 1,0 0 0,1 0 0,-1 0 0,1 0 0,-1 3 0,1-5-123,0 1-1,0-1 1,0 0 0,0 1-1,0-1 1,0 0 0,0 1-1,0-1 1,0 1 0,0-1-1,0 0 1,0 1 0,1-1-1,-1 0 1,0 1 0,0-1-1,0 0 1,0 0 0,1 1-1,-1-1 1,0 0-1,0 1 1,0-1 0,1 0-1,-1 0 1,0 1 0,0-1-1,1 0 1,-1 0 0,0 0-1,1 0 1,-1 1 0,1-1-1,13-2 451,13-13-61,-12 5-229,-1-2 0,0 1-1,23-25 1,-30 28-116,0 0 1,-1-1-1,0 1 0,0-1 1,-1 0-1,0-1 0,7-19 1,-12 29-68,0-1 0,1 1 0,-1-1 0,0 1 0,0 0 0,1-1 0,-1 1 0,0-1 1,0 1-1,0-1 0,0 1 0,0-1 0,0 1 0,0-1 0,0 1 0,0-1 0,0 1 0,0-1 1,0 1-1,0 0 0,0-1 0,0 1 0,0-1 0,0 1 0,-1-1 0,1 1 0,0-1 0,0 1 1,-1 0-1,1-1 0,0 1 0,-1 0 0,1-1 0,0 1 0,-1 0 0,1-1 0,0 1 0,-1 0 1,1-1-1,-1 1 0,1 0 0,0 0 0,-1 0 0,1-1 0,-1 1 0,1 0 0,-1 0 0,1 0 1,-1 0-1,-1 0 0,0 0 0,0 1-1,0-1 1,1 1 0,-1-1 0,0 1 0,0 0 0,1 0 0,-1 0 0,1 0 0,-1 0 0,-1 1 0,-7 8-6,0 0 1,1 1-1,0 0 1,1 1-1,0 0 1,0 0-1,2 0 1,0 1-1,0 0 0,1 0 1,0 1-1,-4 23 1,9-35-5,0 0 1,-1-1-1,1 1 1,0 0-1,0 0 1,0 0 0,0 0-1,0-1 1,0 1-1,1 0 1,-1 0-1,1 0 1,-1-1-1,1 1 1,0 0-1,-1-1 1,2 3 0,-1-3-1,0-1 0,0 1 0,0 0 1,0-1-1,0 1 0,0-1 0,0 1 1,0-1-1,0 1 0,0-1 0,0 0 1,0 1-1,0-1 0,0 0 0,0 0 1,0 0-1,0 0 0,0 0 0,0 0 0,0 0 1,2-1-1,3 0-30,1-1 0,-1-1 1,1 1-1,-1-1 0,0 0 0,0 0 1,8-7-1,27-19-335,-2-3 1,-1-1-1,62-70 0,-80 79 184,-1-1 0,-1 0-1,-1-2 1,-1 0 0,-2-1 0,0 0 0,12-40-1,-24 61 165,0 0-1,0 0 0,-1 0 1,1-1-1,-2 1 0,1 0 1,-1-13-1,0 19 27,-1 0 0,1 1 0,0-1 1,0 0-1,0 1 0,-1-1 0,1 0 0,0 1 0,0-1 1,-1 1-1,1-1 0,-1 1 0,1-1 0,0 1 0,-1-1 0,1 1 1,-1-1-1,1 1 0,-1-1 0,1 1 0,-1 0 0,0-1 1,1 1-1,-1 0 0,1-1 0,-1 1 0,0 0 0,1 0 1,-1 0-1,0 0 0,1 0 0,-1 0 0,0 0 0,1 0 1,-1 0-1,0 0 0,1 0 0,-1 0 0,0 0 0,1 0 0,-1 0 1,0 1-1,1-1 0,-1 0 0,1 1 0,-1-1 0,0 0 1,0 1-1,-26 19 172,-2 11 116,2 0 0,1 2 1,1 1-1,-27 53 0,46-78-227,1-2 2,0 1 0,1 0 1,0 0-1,0 0 0,1 1 0,0-1 0,0 1 0,1 0 1,-3 17-1,5-25-56,0 0 1,0 1 0,0-1 0,0 0-1,1 0 1,-1 1 0,0-1 0,1 0-1,-1 0 1,1 1 0,-1-1 0,1 0-1,-1 0 1,1 0 0,0 0-1,0 0 1,-1 0 0,1 0 0,0 0-1,0 0 1,0 0 0,2 1 0,0 0 4,-1-1 0,1 0 0,0 1 0,0-1 1,0 0-1,1-1 0,-1 1 0,0 0 1,4-1-1,8 1 29,0-1-1,0-1 1,17-3 0,-29 4-33,44-8 76,-32 4-60,1 1-1,-1 1 1,1 0-1,0 1 1,0 1-1,-1 0 1,21 4-1,-34-4-23,0 1 0,0-1 0,0 1 0,0 0 0,-1 0 0,1 0 0,0 0 0,0 0 0,-1 0-1,1 0 1,0 0 0,-1 1 0,1-1 0,-1 1 0,0-1 0,1 1 0,-1-1 0,0 1 0,0 0 0,0 0 0,0-1-1,0 1 1,0 3 0,1 1 5,-1 1 1,0 0-1,0 0 0,-1 0 0,0 10 0,0 9 30,0-26-37,0 0 0,0 0 0,0 0 0,0 0 1,0 1-1,0-1 0,0 0 0,0 0 1,0 0-1,0 1 0,0-1 0,0 0 0,0 0 1,0 0-1,0 0 0,0 1 0,0-1 0,0 0 1,0 0-1,0 0 0,0 0 0,0 0 0,1 1 1,-1-1-1,0 0 0,0 0 0,0 0 1,0 0-1,0 0 0,0 0 0,1 1 0,-1-1 1,0 0-1,0 0 0,0 0 0,0 0 0,1 0 1,-1 0-1,0 0 0,0 0 0,1 0 1,6-6 2,4-12 7,-3-2 2,0 0 0,-2-1 0,5-26 0,-2 7 30,-8 41-45,0 0 0,1 1 1,-1-1-1,0 0 0,0 0 1,0 0-1,1 0 0,-1 0 1,1 0-1,-1 0 0,1 0 1,-1-1-1,1 1 0,2 0 1,31 11-49,-30-12-87,1 0 1,0 0-1,0 0 0,0 0 1,7-2-1,-12 1 50,0 1-1,0 0 1,0 0-1,0-1 1,1 1 0,-1-1-1,0 1 1,-1-1-1,1 1 1,0-1-1,0 1 1,0-1 0,0 0-1,1-1 1,-2 1 36,0 1-1,1-1 1,-1 1 0,0-1 0,0 0 0,0 1-1,0-1 1,0 0 0,0 1 0,0-1 0,0 1-1,0-1 1,0 0 0,0 1 0,-1-1-1,1 1 1,0-1 0,0 0 0,-1 1 0,1-1-1,0 1 1,0-1 0,-1 1 0,1-1 0,-1 1-1,1-1 1,-1 1 0,0-1 0,-12-9-536,-12 0-186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12731,'2'7'1848,"14"-6"-704,7-1-343,11 0 1559,6 0-1080,7-3-311,3 1-337,4-1-888,-3-2 496,4 5-296,-4-1-216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2 248 12331,'0'1'105,"0"0"0,-1-1 1,1 1-1,0 0 0,0-1 0,0 1 1,-1 0-1,1 0 0,0-1 1,0 1-1,0 0 0,0 0 0,1-1 1,-1 1-1,0 0 0,0-1 1,0 1-1,0 0 0,1 0 0,-1-1 1,0 1-1,1-1 0,-1 1 1,1 1-1,0-2 14,0 0 0,0 1 0,-1-1 0,1 0 0,0 0 0,0 0 0,-1 0 0,1 0 0,0 0 0,0 0-1,0 0 1,0 0 0,-1 0 0,1 0 0,0 0 0,0-1 0,-1 1 0,2-1 0,38-20 1963,-37 19-2126,15-11 540,0 0-1,0-1 0,22-25 0,-31 29-304,0 0 0,-1 0-1,-1-1 1,1 1 0,-2-2 0,0 1 0,7-17 0,-12 26-156,-1 0 1,1 0-1,-1 1 0,1-1 1,-1 0-1,0 0 0,0 0 1,1 0-1,-1 0 0,-1-2 1,1 4-21,0 0 0,0-1 0,0 1 0,0 0-1,0-1 1,-1 1 0,1 0 0,0-1 0,0 1 0,0 0 0,-1-1 0,1 1 0,0 0 0,0 0 0,-1-1 0,1 1 0,0 0 0,0 0 0,-1 0-1,1-1 1,0 1 0,-1 0 0,1 0 0,0 0 0,-1 0 0,1 0 0,0 0 0,-1 0 0,1 0 0,-1-1 0,-2 2 18,1-1 0,-1 1 1,1 0-1,-1 0 1,1 0-1,0 0 0,-1 0 1,1 0-1,0 1 0,0-1 1,0 1-1,-2 1 0,-8 8 25,0 0 1,2 1-1,-1 0 0,1 0 0,1 1 0,1 0 0,-1 1 0,2 0 0,0 0 0,1 1 0,-7 22 0,13-36-46,-1 0 0,1 1 0,0-1 0,-1 0 0,1 0 1,0 0-1,0 1 0,0-1 0,0 0 0,0 0 0,0 0 0,0 1 1,1-1-1,-1 0 0,0 0 0,1 0 0,-1 0 0,1 1 0,-1-1 1,1 0-1,-1 0 0,1 0 0,0 0 0,-1 0 0,1 0 1,0 0-1,2 1 0,-1-1 7,0-1 0,0 1 1,0 0-1,0-1 0,0 0 1,1 1-1,-1-1 0,0 0 0,0 0 1,0 0-1,1-1 0,-1 1 1,0 0-1,2-2 0,10-2 61,-1 0 0,1-1 0,18-11 0,5-5 43,-24 13-81,1 0 0,0 1 0,1 0 0,0 1 0,21-6 0,-35 12-42,0-1 0,0 1 1,0 0-1,0-1 0,1 1 1,-1 0-1,0 0 0,0 0 1,0 0-1,0 0 0,0 0 0,1 0 1,-1 0-1,0 0 0,0 1 1,0-1-1,0 0 0,0 1 0,0-1 1,0 1-1,0-1 0,0 1 1,0 0-1,0-1 0,0 1 0,0 0 1,0 0-1,-1-1 0,1 1 1,0 0-1,-1 0 0,1 0 0,0 0 1,-1 0-1,1 0 0,0 2 1,-1-3 2,0 0 0,0 0 1,0 0-1,0 1 1,0-1-1,1 0 1,-1 0-1,0 0 1,0 0-1,0 1 1,1-1-1,-1 0 0,0 0 1,0 0-1,0 0 1,1 0-1,-1 0 1,0 1-1,0-1 1,1 0-1,-1 0 1,0 0-1,0 0 0,1 0 1,-1 0-1,0 0 1,0 0-1,1 0 1,-1 0-1,0 0 1,0 0-1,0-1 1,1 1-1,-1 0 0,0 0 1,0 0-1,1 0 1,-1 0-1,0 0 1,0 0-1,0-1 1,1 1-1,-1 0 1,0 0-1,0 0 1,0 0-1,0-1 0,1 1 1,-1 0-1,0 0 1,0-1-1,0 1 1,0 0-1,0 0 1,0 0-1,0-1 1,0 1-1,0 0 0,0-1 1,9-14 315,-7 9-198,0 0 0,-1 0 0,0 0 0,0 0 0,0 0 0,-1 0 0,0-1 0,0 1 0,-3-12 0,3 15-89,-1 0 0,1 1-1,-1-1 1,1 0 0,-1 1 0,0-1 0,0 0 0,0 1-1,-1-1 1,1 1 0,-1-1 0,1 1 0,-1 0 0,0 0 0,0 0-1,0 0 1,0 0 0,0 0 0,0 0 0,0 1 0,-1-1 0,1 1-1,-1-1 1,-2 0 0,5 2-33,-1 0 1,1 0-1,0-1 0,0 1 0,-1 0 1,1 0-1,0 0 0,-1 0 0,1 0 1,0 0-1,-1-1 0,1 1 0,0 0 1,-1 0-1,1 0 0,0 0 0,-1 0 1,1 0-1,0 0 0,-1 0 0,1 1 1,0-1-1,-1 0 0,1 0 0,0 0 1,-1 0-1,1 0 0,0 1 0,0-1 1,-1 0-1,1 0 0,0 0 0,-1 1 1,1-1-1,0 0 0,0 0 0,0 1 1,-1-1-1,1 0 0,0 0 0,0 1 1,0-1-1,0 0 0,0 1 0,-1-1 1,1 0-1,0 1 0,0-1 0,0 1 1,0-1-23,1 1 0,-1 0 0,0-1 0,0 1 1,1-1-1,-1 1 0,0 0 0,1-1 0,-1 1 0,1-1 1,-1 1-1,1-1 0,-1 0 0,1 1 0,-1-1 1,1 1-1,-1-1 0,1 0 0,0 1 0,-1-1 0,1 0 1,-1 0-1,1 0 0,0 1 0,0-1 0,12 1-574,-1 0-1,0-1 0,1 0 0,-1-1 1,1 0-1,14-4 0,72-21-1470,-51 9 1001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17380,'-12'5'663,"0"1"0,0 1 0,1 0 0,0 1 0,1 0 0,-1 0 0,1 1 0,1 1 0,-12 14 0,20-23-644,0 0 1,0 0-1,0 0 0,1 0 0,-1 1 0,0-1 0,0 0 0,1 0 0,-1 1 0,1-1 0,0 0 0,-1 1 0,1-1 0,0 0 0,0 1 0,0-1 0,-1 1 0,2-1 0,-1 0 0,0 1 0,0-1 0,1 3 0,0-3-12,0 1 0,0-1 1,0 0-1,0 0 0,0 0 0,0 0 0,1 0 1,-1 0-1,0 0 0,1 0 0,-1 0 0,0-1 1,1 1-1,-1-1 0,1 1 0,-1-1 0,3 1 1,9 1-21,0 0 1,0-1 0,25-1 0,-27-1 43,15 5 41,-26-4-65,1 0-1,-1 0 0,0 0 1,1 0-1,-1 1 0,0-1 1,1 0-1,-1 0 0,1 0 1,-1 0-1,0 1 0,1-1 1,-1 0-1,0 0 0,0 1 1,1-1-1,-1 0 0,0 1 1,0-1-1,1 0 0,-1 1 1,0-1-1,0 0 0,0 1 1,1-1-1,-1 1 0,0-1 1,0 0-1,0 1 0,0-1 1,0 0-1,0 1 0,0-1 1,0 1-1,0-1 0,0 0 1,0 1-1,0-1 0,0 1 1,0-1-1,-1 0 0,1 1 1,0-1-1,0 1 0,0-1 1,0 0-1,-1 1 0,1-1 1,0 0-1,0 0 0,-1 1 1,1-1-1,0 0 0,-1 1 1,1-1-1,0 0 0,-1 0 1,1 0-1,0 1 0,-1-1 1,-4 4 61,0-1 1,-1 1-1,1-1 0,-1 0 1,1 0-1,-1-1 1,-8 3-1,-47 11 147,50-14-240,-11 2-117,1-1-1,-38-1 1,58-2 138,-38 0-132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2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14699,'-8'19'533,"1"0"-1,1 0 0,1 1 1,0 0-1,1 0 0,2 1 1,0-1-1,1 0 1,1 1-1,0-1 0,2 1 1,1-1-1,0 0 0,9 28 1,-11-43-497,1 0 1,-1-1-1,1 1 1,1 0-1,-1-1 1,1 1-1,-1-1 1,1 0-1,0 0 1,1 0-1,-1 0 1,1-1-1,0 1 1,6 4-1,-7-7-16,0 1 1,-1-1-1,1 0 0,0 0 0,0-1 0,0 1 0,0 0 0,0-1 0,0 0 1,0 0-1,0 0 0,0 0 0,0 0 0,0 0 0,0-1 0,0 0 1,0 1-1,0-1 0,0 0 0,-1 0 0,1-1 0,0 1 0,-1-1 0,1 1 1,4-5-1,7-5 67,0 0 1,-1-1-1,-1-1 1,0 0-1,19-27 1,43-84 182,-39 64-228,-17 24-19,-12 24-125,0 0 0,12-17 1,-55 39-2575,16-7 2126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65 13187,'0'-2'96,"0"-1"-1,1 1 1,-1 0 0,-1 0 0,1 0 0,0-1 0,-1 1-1,1 0 1,-1 0 0,1 0 0,-1 0 0,0 0-1,0 0 1,0 0 0,0 0 0,0 0 0,-1 0 0,1 0-1,0 1 1,-4-4 0,2 3 39,0 0-1,0 0 1,-1 0 0,1 1-1,-1-1 1,1 1 0,-1-1 0,1 1-1,-1 0 1,0 1 0,-4-1-1,-5 0 161,0 1 0,0 0-1,1 1 1,-1 0-1,1 1 1,-18 5-1,11 0-66,0 0-1,1 2 1,1 0-1,-1 0 1,1 2-1,1 0 0,0 1 1,1 1-1,0 0 1,1 1-1,0 1 1,-13 18-1,-14 24-11,3 1 1,-34 69-1,61-106-200,-16 29 10,2 2-1,3 0 0,-31 107 1,46-130-19,1 1 1,2 0-1,1-1 1,1 1 0,1 1-1,2-1 1,1 0 0,2-1-1,8 36 1,-5-35-4,2-2 1,2 1-1,0-1 1,23 40 0,-24-52-5,0-1 1,1 1 0,0-2 0,2 0-1,-1 0 1,2-1 0,-1-1-1,25 17 1,-31-25 8,0 0 0,0-1-1,0 1 1,1-1 0,-1-1 0,1 1 0,0-1-1,0-1 1,-1 1 0,1-1 0,0-1-1,0 0 1,0 0 0,0 0 0,0-1 0,0 0-1,0-1 1,0 1 0,-1-2 0,1 1-1,-1-1 1,1 0 0,13-8 0,2-3 77,-1-2-1,0 0 1,-1-1 0,-1-1 0,32-37 0,6-12 219,80-119 0,-110 141-222,-1-2 0,-2-1 0,34-98 1,-51 121-90,-1 0 1,-2-1 0,-1 1 0,0-1 0,-2 0 0,-1 0 0,-1 0 0,-2 0-1,0 0 1,-2 0 0,0 0 0,-2 1 0,-1 0 0,-1 0 0,-1 1 0,-1 0-1,-1 0 1,-21-32 0,27 49-21,0 1 0,0-1 0,0 1 1,-1 0-1,0 0 0,0 1 0,-1 0 0,0 0 0,1 0 0,-2 1 0,1 0 0,-15-6 0,15 8-132,0 0-1,0 1 1,0 0-1,-1 0 0,1 0 1,0 1-1,0 0 1,-1 1-1,1-1 1,0 1-1,0 1 1,0-1-1,0 1 1,-13 6-1,-45 26-804,39-19 344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24 476 15907,'-3'3'976,"-15"7"659,16-6-540,9-6 870,101-32-866,-2-5 0,159-83 0,-41-7-944,-1 1-3428,-176 99 2059,-33 20 435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20012,'1'-1'100,"0"0"-1,0 0 1,0-1-1,0 1 1,0 0-1,0 0 1,0 0-1,0 0 1,1 1-1,-1-1 1,0 0-1,1 0 1,-1 1-1,0-1 1,1 1-1,-1-1 1,1 1-1,2-1 1,1 0 76,14-4 44,1 0 0,-1 1 0,1 2 0,-1 0 0,40 1-1,-43 2-202,-1 0 0,0 1 0,0 1 1,0 0-1,0 1 0,0 1 0,-1 0 0,19 10 0,-28-12-14,0 0 1,-1 0 0,1 0-1,-1 1 1,1 0-1,-1 0 1,-1 0 0,1 0-1,0 1 1,-1 0-1,0-1 1,0 1 0,0 0-1,-1 1 1,0-1-1,0 0 1,0 1 0,-1-1-1,1 1 1,-1-1-1,-1 1 1,1 0 0,-1 9-1,-1 8 11,-2-1 1,0 1-1,-2-1 0,-11 34 0,16-54-14,-15 46-223,-3-1 0,-1 0 0,-3-2-1,-1 0 1,-42 58 0,29-55-54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16115,'-1'-17'2600,"0"17"-2568,1 0 0,0-1 0,0 1 0,0 0 1,0 0-1,0 0 0,0 0 0,0 0 0,0 0 0,0 0 1,0 0-1,-1 0 0,1 0 0,0 0 0,0 0 0,0 0 0,0 0 1,0 0-1,0 0 0,0 0 0,0 0 0,-1 0 0,1 0 0,0 0 1,0 0-1,0 0 0,0 0 0,0 0 0,0 0 0,0 1 0,0-1 1,0 0-1,0 0 0,0 0 0,-1 0 0,1 0 0,0 0 1,0 0-1,0 0 0,0 0 0,0 0 0,0 0 0,0 0 0,0 1 1,0-1-1,0 0 0,0 0 0,0 0 0,0 0 0,0 0 0,0 0 1,0 0-1,0 0 0,0 0 0,0 1 0,0-1 0,0 0 1,0 0-1,0 0 0,0 0 0,0 0 0,0 0 0,0 0 0,0 1 1,-5 32 1803,4 16-1249,7 69 1,-4-101-575,1 0 1,1 0 0,0 0-1,1 0 1,1-1 0,0 1-1,14 23 1,-18-36-10,1 0-1,0 1 1,0-1 0,1-1-1,-1 1 1,1 0 0,-1-1-1,8 5 1,-9-7 0,0 0 0,0 0-1,0 0 1,1 0 0,-1 0 0,0 0 0,1-1 0,-1 1-1,0-1 1,1 1 0,-1-1 0,1 0 0,-1 0 0,1 0-1,-1 0 1,1-1 0,-1 1 0,1-1 0,3-1-1,1-1 19,0-1-1,0 0 0,0 0 0,-1 0 0,1-1 1,-1 0-1,0-1 0,-1 1 0,1-1 0,-1 0 1,0 0-1,-1-1 0,1 1 0,3-9 0,1-2 70,-1-1 0,-1 0-1,0 0 1,6-32-1,-8 28 42,-1-1-1,0-27 1,-3 44-98,-1-1 1,0 1-1,-1 0 0,1 0 1,-1 0-1,0 0 1,-1 0-1,0 0 0,0 0 1,0 0-1,0 0 1,-1 1-1,-4-7 0,7 11-31,0 1 0,-1-1 0,1 1 0,0-1 0,-1 1 0,1-1-1,0 1 1,-1-1 0,1 1 0,-1-1 0,1 1 0,-1 0 0,1-1-1,-1 1 1,1 0 0,-1-1 0,1 1 0,-1 0 0,1 0-1,-1-1 1,1 1 0,-1 0 0,1 0 0,-1 0 0,0 0 0,1 0-1,-1 0 1,-1 0 0,2 0-2,-1 1 0,1 0-1,-1-1 1,1 1 0,-1 0-1,1 0 1,0-1 0,-1 1 0,1 0-1,0 0 1,-1 0 0,1-1-1,0 1 1,0 0 0,0 0 0,0 2-1,0 2-25,-1 0-1,2 0 0,-1 0 0,1 0 1,-1 0-1,3 6 0,-3-9-44,1 0 0,0 0 0,0 0 0,0 0 0,0 0 0,0-1 0,0 1 0,1 0 0,-1 0 0,0-1 0,1 1 0,0-1 0,-1 1 0,1-1 0,0 0 0,0 0 0,0 1 0,-1-1 0,1 0 0,0-1 0,0 1 0,1 0 0,-1-1 0,0 1 0,0-1 0,0 1 0,0-1 0,0 0 0,1 0 0,-1 0 0,3-1 0,5-1-562,0-1 0,0 0 1,-1-1-1,1 0 1,13-8-1,6-2-175,-2 3-188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77 17612,'-4'-4'279,"1"1"1,-1 0 0,0 0-1,0 0 1,0 0-1,0 1 1,0 0-1,-1 0 1,1 0 0,-1 0-1,-7-1 1,10 2-195,-1 1 0,1 0 1,-1 0-1,1 0 1,-1 0-1,1 0 0,-1 0 1,1 1-1,0-1 0,-1 1 1,1 0-1,-1 0 1,1 0-1,0 0 0,0 0 1,0 0-1,-1 1 0,1-1 1,1 1-1,-1-1 0,0 1 1,0 0-1,0-1 1,-2 5-1,0 1-54,0 0 0,0 1 0,1-1 0,-1 1 0,2 0 0,-1 0 0,1 0 0,0 0 0,1 0 0,0 1 0,0-1 0,1 0 0,0 1 0,1-1 0,-1 0 0,3 11 0,-3-18-33,0 0-1,1 1 1,-1-1 0,0 0 0,0 1-1,1-1 1,-1 0 0,1 0 0,-1 1 0,1-1-1,-1 0 1,1 0 0,0 0 0,0 0 0,-1 0-1,1 0 1,0 0 0,0 0 0,0 0 0,0 0-1,0 0 1,0 0 0,0-1 0,1 1 0,0 0-1,0-1 5,-1 0 0,1 0-1,0 0 1,-1 0 0,1-1-1,-1 1 1,1-1 0,-1 1-1,1-1 1,-1 0 0,0 1-1,1-1 1,-1 0 0,0 0-1,1 0 1,-1 0 0,2-2-1,4-4 35,0 0-1,-1-1 0,0 0 0,0 0 1,6-13-1,4-15 263,-1-1-1,14-58 1,-27 91-268,-1 6 2,1 14 36,-1 34 35,0-35-92,-1 11-73,-1-9-134,2 0 0,0 0-1,1 0 1,0 0 0,5 17 0,-1-24-444,-6-10 622,0 0 0,0 0-1,0 1 1,0-1 0,0 0-1,0 0 1,0 0 0,0 0 0,0 1-1,0-1 1,0 0 0,0 0 0,0 0-1,0 0 1,0 0 0,0 1-1,0-1 1,0 0 0,0 0 0,1 0-1,-1 0 1,0 0 0,0 0 0,0 1-1,0-1 1,0 0 0,0 0-1,1 0 1,-1 0 0,0 0 0,0 0-1,0 0 1,0 0 0,0 0 0,1 0-1,-1 0 1,0 0 0,0 0-1,0 1 1,0-1 0,0 0 0,1 0-1,-1 0 1,0-1 0,0 1 0,0 0-1,0 0 1,1 0 0,-1 0-1,0 0 1,0 0 0,0 0 0,0 0-1,1-6-539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21 223 14131,'-2'2'876,"-1"1"1,0 0-1,1 0 1,0 0-1,-1 0 0,-2 6 1,5-9-762,0 1 1,0-1-1,0 1 0,-1-1 1,1 1-1,0-1 1,0 1-1,0 0 0,0-1 1,0 1-1,0-1 1,0 1-1,0-1 0,0 1 1,1-1-1,-1 1 1,0-1-1,0 1 0,0-1 1,1 1-1,-1 0 1,1 0-69,0 0 0,0-1 1,0 1-1,-1 0 0,1-1 1,0 1-1,0 0 0,0-1 0,0 0 1,1 1-1,-1-1 0,0 1 1,0-1-1,2 0 0,2 0-2,-1 0 0,1 0 0,0 0 0,-1-1 0,1 0 0,0 0 0,-1 0 0,1 0 0,-1-1 0,0 0 0,1 0 0,-1 0 0,0-1 0,0 1 0,0-1 0,5-4 0,8-8 181,30-32 0,-46 46-216,15-16 218,24-35 0,-36 46-187,0 0 0,-1 0 0,0 0 0,0-1-1,0 1 1,-1-1 0,0 0 0,0 0 0,-1 0 0,1-9 0,-2 15-34,1 0 1,-1 0-1,0 0 1,0 0-1,0 0 1,0-1-1,0 1 1,-1 0-1,1 0 1,0 0-1,0 0 1,-1 0-1,1 0 1,-1-1-1,1 1 1,-1 0-1,1 0 1,-1 0-1,0 0 1,1 1-1,-1-1 1,0 0-1,-1-1 1,1 2-1,0-1 0,0 1 0,-1 0 0,1-1 0,0 1 0,0 0 0,0 0 0,-1 0 0,1 0 0,0 0 1,0 0-1,-1 1 0,1-1 0,0 0 0,0 0 0,0 1 0,-3 0 0,-1 2 9,-1 0 0,0 1 0,1-1 0,0 1 1,-1 0-1,2 0 0,-6 5 0,-4 8-14,1 0 0,1 1 0,1 0 0,0 1 0,1 0 1,2 0-1,-1 1 0,2 0 0,1 1 0,1 0 0,-4 22 0,9-38-7,-1-1 1,1 0-1,0 0 0,0 0 0,0 1 1,1-1-1,-1 0 0,1 0 0,0 0 0,1 0 1,2 8-1,-3-10-23,1 0 0,-1 0 0,1-1 0,-1 1 0,1 0 0,-1-1 0,1 1 0,0-1 0,0 1 0,0-1 0,0 0 0,0 0 0,0 0 0,0 0 0,1 0 0,-1 0 0,0-1 0,0 1 0,1-1 0,-1 1 0,0-1 0,1 0 0,2 0 0,8-1-271,0 0 0,0-1 1,0-1-1,0 0 0,0-1 1,0 0-1,13-7 0,-8 4 123,19-7-400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36 15163,'0'-2'231,"1"0"-1,-1 0 0,1 1 0,-1-1 1,0 0-1,0 0 0,0 0 0,0 0 1,0 0-1,0 1 0,-1-1 0,1 0 1,0 0-1,-2-2 0,2 4-154,0 0 0,0-1 0,-1 1 0,1-1 0,0 1 0,-1 0 0,1-1 0,0 1 0,-1 0 0,1 0 0,0-1-1,-1 1 1,1 0 0,-1 0 0,1 0 0,0-1 0,-1 1 0,1 0 0,-1 0 0,1 0 0,-1 0 0,0 0 0,-16 6 1343,7 1-1104,0 0-1,0 1 1,1 1-1,0 0 1,1 0 0,0 1-1,0-1 1,-11 21-1,7-10-171,2 1 0,0 0 0,-12 42-1,19-53-115,1-1 0,0 1 0,1 0-1,0-1 1,1 18 0,0-25-42,0 1 0,0-1 0,1 0 1,-1 0-1,1 1 0,0-1 0,-1 0 1,1 0-1,0 0 0,0 0 1,1 0-1,2 4 0,-3-5-14,0 0 0,0 0-1,0 0 1,1-1 0,-1 1 0,0 0-1,1 0 1,-1-1 0,1 1 0,-1-1-1,0 0 1,1 1 0,-1-1 0,1 0-1,-1 0 1,1 0 0,-1 0 0,1 0-1,-1 0 1,1 0 0,-1 0 0,2-1-1,4-1-119,1 0 0,-2-1 0,1 0 0,0 0 0,-1-1 0,1 0 0,-1 0 0,0 0 0,0-1 1,-1 0-1,10-10 0,5-7-201,25-38 1,1-6-249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15211,'-24'42'996,"1"2"0,3 1 0,1 0 0,2 2-1,3 0 1,-13 71 0,22-88-697,1 1-1,2 35 0,2-53-239,1 1 0,0 0-1,1-1 1,1 1-1,0-1 1,0 0 0,8 17-1,-10-28-57,0 0 1,0 0-1,0-1 0,0 1 0,1 0 0,-1 0 0,0-1 0,1 1 0,0-1 0,-1 1 0,1-1 0,3 2 0,-5-2 0,1-1-1,0 0 1,-1 0-1,1 0 1,-1 1-1,1-1 1,0 0-1,-1 0 1,1 0-1,0 0 0,-1 0 1,1 0-1,0 0 1,-1-1-1,1 1 1,-1 0-1,1 0 1,0 0-1,-1-1 1,1 1-1,-1 0 1,1 0-1,0-1 1,-1 1-1,1-1 1,-1 1-1,1 0 1,-1-1-1,0 1 0,1-1 1,-1 1-1,1-1 1,-1 1-1,0-1 1,0 0-1,1 1 1,-1-1-1,0 1 1,0-1-1,1 0 1,-1 1-1,0-1 1,0-1-1,2-7 1,0-1 0,-1 0 0,0 0 0,0 1 0,-1-1 0,-1 0 0,1 0 0,-4-15 0,-22-78-5,24 97 3,1 1 3,-1 0-1,1-1 0,-1 1 0,0 0 0,0 0 1,-1 0-1,1 0 0,-1 1 0,0-1 0,0 1 1,-6-7-1,8 11-1,1 0 0,0 0-1,0-1 1,-1 1 0,1 0 0,0 0 0,-1 0 0,1 0 0,0 0 0,-1 0 0,1 0 0,0 0-1,-1 0 1,1 0 0,0 0 0,-1 0 0,1 0 0,0 0 0,-1 0 0,1 0 0,0 0 0,-1 0-1,1 0 1,0 1 0,-1-1 0,1 0 0,0 0 0,0 0 0,-1 0 0,1 1 0,0-1 0,-1 0-1,1 0 1,0 1 0,0-1 0,0 0 0,-1 0 0,1 1 0,0-1 0,0 0 0,0 1 0,0-1 0,0 0-1,0 1 1,0-1 0,-1 0 0,1 1 0,0-1 0,0 0 0,0 1 0,0-1 0,0 0 0,0 1-1,1-1 1,-2 21 3,2-16-14,-1 0-1,1-1 1,0 1-1,1 0 1,-1 0-1,1 0 1,0-1 0,0 1-1,0-1 1,1 0-1,-1 1 1,1-1-1,0 0 1,0 0 0,1-1-1,-1 1 1,1-1-1,0 0 1,0 0-1,0 0 1,0 0 0,0-1-1,1 1 1,-1-1-1,1 0 1,0-1-1,-1 1 1,1-1 0,0 0-1,0 0 1,0 0-1,0-1 1,0 1-1,0-1 1,0-1 0,0 1-1,0-1 1,0 0-1,0 0 1,-1 0-1,10-4 1,-2-1-37,-1-1-1,0 0 1,0-1 0,0 0-1,-1 0 1,0-1 0,-1-1-1,0 0 1,-1 0 0,0 0-1,0-1 1,-1-1 0,-1 1-1,1-1 1,-2 0 0,8-23-1,-30 108 52,15-63 1,0 1 0,1-1 0,1 1-1,0-1 1,0 1 0,3 18 0,-3-28-3,1 0 0,-1 0 0,0 0 0,0 0 0,1 0 0,-1 0 0,1 0 0,-1 0 0,1 0 0,-1 0 0,1 0 0,0-1 0,-1 1 1,1 0-1,0 0 0,0 0 0,-1-1 0,1 1 0,0 0 0,0-1 0,0 1 0,0-1 0,1 1 0,0-1 3,0 1 0,-1-1 0,1 0 0,-1 0 0,1 0 0,0-1 0,-1 1 1,1 0-1,-1-1 0,1 1 0,-1 0 0,1-1 0,-1 0 0,3 0 0,5-5 30,1 0 1,-1-1-1,14-13 1,-14 12-13,-7 7-18,11-10 45,0 1 0,18-11-1,-28 19-39,0 0 0,0 1 0,0-1 0,1 1-1,-1 0 1,0 0 0,0 0 0,1 0-1,-1 0 1,1 1 0,-1-1 0,0 1 0,1 0-1,-1 0 1,1 1 0,-1-1 0,7 2 0,-9-2 3,0 1 1,-1-1-1,1 0 1,0 1-1,-1-1 1,1 1-1,-1-1 1,1 1 0,0 0-1,-1-1 1,1 1-1,-1-1 1,1 1-1,-1 0 1,0-1-1,1 1 1,-1 0-1,0 0 1,1-1 0,-1 1-1,0 0 1,0 0-1,0 0 1,0-1-1,0 1 1,0 0-1,0 0 1,0-1 0,0 1-1,0 0 1,0 0-1,0 0 1,0-1-1,-1 1 1,1 0-1,0 0 1,-1-1-1,1 1 1,0 0 0,-1 0-1,0 0 15,1 0 0,-1-1 0,1 1 0,-1 0 0,0-1 0,1 1 0,-1 0 0,0-1 0,1 1 0,-1-1-1,0 1 1,0-1 0,0 1 0,1-1 0,-1 0 0,0 1 0,0-1 0,0 0 0,0 0 0,0 0 0,1 0 0,-1 0 0,0 0 0,0 0 0,0 0 0,0 0 0,0 0 0,0 0-1,0 0 1,0 0 0,1-1 0,-1 1 0,0 0 0,0-1 0,0 1 0,1-1 0,-1 1 0,0-1 0,-1 0 0,-1-3 70,-1 1 0,1-1 0,-1 0 0,1 0 0,0 0 0,1 0 0,-1-1 0,1 1 0,0-1 0,-3-6 0,2 2 1,1 0 0,-1 1 0,2-1-1,-3-18 1,4 26-98,0 0 1,0 0-1,0 0 0,0 0 1,0 0-1,0 0 0,1 0 0,-1 0 1,0 1-1,0-1 0,1 0 0,-1 0 1,0 0-1,1 0 0,-1 0 0,1 0 1,0 0-1,-1 1 0,1-1 0,-1 0 1,1 0-1,0 1 0,0-1 1,-1 1-1,1-1 0,0 0 0,0 1 1,0 0-1,0-1 0,0 1 0,-1-1 1,1 1-1,0 0 0,0 0 0,0-1 1,0 1-1,2 0 0,4 0-257,0 0 0,0 0 0,0 1 0,11 2-1,8 1-1698,-22-4 1830,-1 0 1,0 0 0,1 0 0,-1-1 0,0 0 0,0 1 0,1-1 0,-1 0-1,0-1 1,3-1 0,9-7-762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156 373 16716,'-2'-2'156,"0"0"1,0 0-1,0 0 1,0 1 0,-1-1-1,1 1 1,-1-1-1,1 1 1,-1 0 0,1 0-1,-1 0 1,0 0-1,1 1 1,-1-1 0,0 1-1,0 0 1,0-1-1,1 1 1,-1 0 0,0 1-1,0-1 1,1 0-1,-1 1 1,0 0 0,0 0-1,1-1 1,-1 2-1,1-1 1,-1 0 0,1 0-1,-1 1 1,1-1-1,0 1 1,0 0 0,0 0-1,0 0 1,0 0-1,0 0 1,0 0 0,-2 3-1,-2 5-7,0 0-1,0 0 0,0 0 1,2 0-1,-1 1 1,1 0-1,1 0 0,-4 17 1,7-24-131,-3 8 21,2-1 1,-1 20 0,2-29-37,0-1 1,0 1-1,0 0 1,0 0-1,0-1 1,0 1-1,0 0 1,1-1 0,-1 1-1,1 0 1,-1-1-1,1 1 1,0 0-1,0-1 1,-1 1-1,1-1 1,0 0-1,0 1 1,1-1-1,-1 0 1,0 1-1,0-1 1,1 0-1,-1 0 1,0 0-1,3 1 1,-2-2-2,0 1-1,0-1 1,0 0 0,0 0 0,0 0-1,0-1 1,0 1 0,-1 0 0,1-1-1,0 1 1,0-1 0,0 0 0,-1 1-1,1-1 1,0 0 0,-1 0 0,1 0-1,0 0 1,2-3 0,29-29 23,-29 29-21,16-20 68,-1-1-1,31-53 1,20-61 252,-36 69-64,-28 115-138,-6-45-121,9 39 2,-9-38-4,0 0 1,0 0 0,1 0-1,-1 0 1,1 0-1,-1 0 1,1 0-1,-1 0 1,1 0-1,0 0 1,-1 0-1,1 0 1,0 0-1,0 0 1,-1-1-1,1 1 1,0 0 0,0-1-1,0 1 1,0 0-1,0-1 1,0 1-1,0-1 1,0 0-1,0 1 1,1-1-1,-1 0 1,0 0-1,0 1 1,0-1-1,0 0 1,2 0-1,1-2 1,0 0-1,0 0 1,0 0-1,0 0 0,-1-1 1,1 1-1,0-1 0,-1 0 1,0 0-1,0 0 0,0-1 1,0 1-1,4-8 0,6-9 5,12-25-1,-4 0 75,-3 0-1,19-68 1,-44 181 60,-42 404-129,45-386 11,4 0-1,4 0 1,22 130 0,-22-204-12,-2-25 0,-12-216 26,4 163-16,3 0 1,10-125 0,-6 185-34,0 0-1,0 0 0,0 0 0,1 0 1,0 1-1,0-1 0,0 1 0,5-7 1,-5 8-89,1 1 0,-1 0 1,1 0-1,0 0 0,0 1 0,0-1 1,0 1-1,1 0 0,-1-1 0,1 2 1,-1-1-1,1 0 0,4-1 1,4-1-119,0 1 1,20-4-1,-2 3-171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260 338 17604,'0'-3'90,"0"1"-1,0 0 1,0 0 0,-1 0 0,1-1-1,-1 1 1,0 0 0,0 0 0,0 0-1,0 0 1,0 0 0,0 0 0,0 1-1,0-1 1,-1 0 0,1 0 0,-1 1-1,1-1 1,-1 1 0,0-1 0,0 1-1,0 0 1,1 0 0,-1 0 0,0 0-1,0 0 1,-1 0 0,1 0 0,0 1-1,-4-1 1,1 0 19,0 0 0,0 0 1,0 1-1,-1 0 0,1 0 0,0 0 0,0 1 0,0-1 0,0 1 1,0 1-1,0-1 0,0 1 0,-5 2 0,0 2-30,0 1 0,0 0 0,0 0 0,1 1 1,0 0-1,1 1 0,0 0 0,0 1 0,1-1 0,1 1 0,-1 1 0,1-1 0,1 1 1,0 0-1,1 0 0,0 1 0,0-1 0,1 1 0,1 0 0,0 0 0,0 15 0,1-24-75,1-1 0,1 1-1,-1 0 1,0-1-1,1 1 1,-1-1-1,1 1 1,0-1-1,0 1 1,0-1 0,2 5-1,-2-6-1,0 1-1,0-1 1,0 0-1,0 0 1,0 0-1,0 0 1,1-1-1,-1 1 0,0 0 1,0 0-1,1-1 1,-1 1-1,0 0 1,1-1-1,-1 0 1,3 1-1,0-1 3,0 0 0,0 0-1,1 0 1,-1-1 0,0 1-1,0-1 1,0 0-1,0-1 1,0 1 0,-1-1-1,1 0 1,0 1 0,-1-2-1,6-2 1,7-7 53,0-1 0,-1-1 0,-1 0 0,0-1 0,21-30 0,51-92 480,-56 81-48,-2-1 1,-3-1-1,21-74 1,-44 129-79,0 10-320,-1 13-71,-4 99 76,-2-24-408,13 133-1,-8-218 17,2 0 0,-1 0 0,1-1 1,1 1-1,5 15 0,2-12-149,-9-13 428,-1 0 0,1 0 0,-1 0 0,1 0 1,-1 0-1,1 0 0,-1 0 0,1 0 0,0 0 0,-1 0 0,1 0 0,-1 0 1,1-1-1,-1 1 0,1 0 0,-1 0 0,0-1 0,1 1 0,-1 0 0,1 0 1,-1-1-1,1 1 0,-1-1 0,0 1 0,1 0 0,-1-1 0,1 0 0,13-18-612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 11674,'1'-2'363,"17"-18"1767,-18 20-2052,0 0-1,1-1 0,-1 1 0,0 0 1,0-1-1,1 1 0,-1 0 0,0 0 0,1-1 1,-1 1-1,0 0 0,1 0 0,-1 0 1,1-1-1,-1 1 0,0 0 0,1 0 0,-1 0 1,1 0-1,-1 0 0,0 0 0,1 0 1,-1 0-1,1 0 0,-1 0 0,0 0 0,1 0 1,-1 0-1,1 0 0,-1 0 0,0 0 1,1 1-1,-1-1 0,1 0 0,-1 0 1,0 0-1,1 1 0,-1-1 0,0 0 0,1 0 1,-1 1-1,0-1 0,0 0 0,1 1 1,-1-1-1,0 0 0,0 1 0,0-1 0,1 0 1,-1 1-1,0-1 0,0 1 0,0-1 1,0 0-1,0 1 0,0 0 0,2 10 380,-1 0 0,0 0-1,-1 0 1,-1 0 0,-2 16 0,1 6-21,-35 437 714,3-240-1497,33-221-245,5-16 845,4-17-129,-5 3-229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14875,'2'13'853,"-1"-6"-550,0 0 0,1 0 1,0 0-1,0 0 1,0 0-1,1-1 0,0 1 1,0-1-1,6 9 0,-8-14-254,0 0-1,0 0 1,0-1 0,0 1-1,0-1 1,0 1-1,0-1 1,1 1-1,-1-1 1,0 0-1,0 1 1,0-1-1,0 0 1,1 0-1,-1 0 1,0 0 0,0 0-1,0 0 1,1 0-1,-1 0 1,0-1-1,0 1 1,0 0-1,1-1 1,-1 1-1,0-1 1,0 1 0,0-1-1,0 1 1,0-1-1,0 0 1,0 0-1,1-1 1,4-3 82,0 0 0,-1 0 1,0-1-1,5-6 0,-1 0 116,-1 0-1,-1 0 0,0 0 0,0-1 0,-2 0 0,1-1 1,-2 1-1,0-1 0,0 0 0,-1 0 0,1-25 0,-4 38-206,1 0 0,-1 0 0,0-1 0,0 1 0,0 0 0,0 0 0,0-1 0,0 1 0,-1 0-1,1 0 1,0 0 0,-1-1 0,1 1 0,-1 0 0,1 0 0,-1 0 0,1 0 0,-1 0 0,0 0-1,0 0 1,1 0 0,-1 0 0,0 0 0,0 0 0,-2-1 0,2 2-15,0 0-1,-1 0 1,1 0 0,0 0 0,0 0 0,0 1 0,0-1-1,-1 0 1,1 1 0,0-1 0,0 1 0,0-1-1,0 1 1,0 0 0,0-1 0,0 1 0,0 0 0,0 0-1,1-1 1,-1 1 0,0 0 0,0 0 0,1 0 0,-1 0-1,1 0 1,-1 0 0,0 2 0,-6 9 21,1 1 0,0 0-1,0 1 1,2 0 0,0-1 0,0 1 0,-1 17 0,1-6-150,2 1 1,1-1 0,2 31-1,0-51 2,-1 0-1,1 0 0,0-1 1,0 1-1,1 0 1,-1 0-1,5 7 0,-6-11 99,1 0 0,-1 0 0,1 0 0,0-1-1,-1 1 1,1 0 0,-1-1 0,1 1-1,0 0 1,0-1 0,-1 1 0,1-1 0,0 1-1,0-1 1,0 0 0,0 1 0,-1-1 0,3 1-1,-2-1 17,1 0 1,-1 0-1,0-1 0,0 1 0,1 0 0,-1-1 0,0 1 0,0 0 0,1-1 0,-1 0 1,0 1-1,0-1 0,0 0 0,0 1 0,0-1 0,0 0 0,2-2 0,19-24-222,5-10-72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12771,'1'27'1016,"-1"0"1,-1-1 0,-1 1 0,-10 42 0,0 4 579,-4 115 22,15-150-1281,2 0 1,11 72-1,-11-109-332,-1 5 19,1 0 0,0 1 0,1-1 0,-1 0 1,1 0-1,1 0 0,-1-1 0,1 1 0,0-1 0,0 1 0,5 5 0,-8-11-23,0 0 0,0 0-1,0 0 1,0 1-1,1-1 1,-1 0-1,0 0 1,0 0-1,0 0 1,1 0-1,-1 0 1,0 1-1,0-1 1,0 0-1,1 0 1,-1 0 0,0 0-1,0 0 1,1 0-1,-1 0 1,0 0-1,0 0 1,1 0-1,-1 0 1,0 0-1,0 0 1,1 0-1,-1 0 1,0 0 0,0-1-1,1 1 1,-1 0-1,0 0 1,0 0-1,1 0 1,5-10 12,1-16 1,11-190-47,-11 96 39,-3 70-4,-2 13-10,1 0 0,2 0 0,13-49 0,-17 84 7,-1 0 0,1-1 0,0 1 0,0 0 0,0 0 0,0 0 0,0-1 0,0 1 0,0 0 0,1 1 0,-1-1 0,1 0 0,0 0 0,-1 0 0,1 1 0,0-1 0,0 1 0,0 0 0,3-2 0,-3 3 1,0 0-1,0-1 0,0 1 0,0 0 0,0 0 0,0 1 1,0-1-1,0 0 0,0 1 0,0-1 0,0 1 0,0 0 0,0 0 1,0-1-1,0 1 0,0 0 0,-1 1 0,1-1 0,0 0 1,-1 0-1,1 1 0,2 2 0,1 2 32,1 0-1,-1 1 0,0 0 1,0-1-1,-1 2 1,0-1-1,0 0 1,-1 1-1,0 0 0,0 0 1,-1 0-1,0 0 1,0 0-1,-1 0 1,0 0-1,0 10 1,-1-10 49,0 0 0,0 0 0,-1 0 0,0 0 0,-1 0 0,0 0 0,0-1 0,0 1 0,-1-1 0,0 0 1,-1 1-1,0-1 0,0-1 0,0 1 0,-1-1 0,0 1 0,-6 5 0,9-10-81,-1 1 0,0-1 1,0 0-1,0 0 0,-1 0 0,1-1 0,0 1 0,-1-1 0,1 0 0,-5 2 1,7-3-21,-1 0 1,1 0 0,-1 1 0,1-1-1,-1 0 1,1 0 0,-1 0 0,1-1-1,-1 1 1,1 0 0,-1 0 0,1-1 0,-1 1-1,1-1 1,-1 0 0,1 1 0,0-1-1,-1 0 1,1 0 0,0 1 0,0-1-1,0 0 1,0 0 0,0-1 0,0 1 0,0 0-1,-1-2 1,0 0 1,0 0-1,1-1 1,0 1 0,0-1-1,0 1 1,0-1 0,0-3-1,-1-33-233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11514,'15'25'2396,"-10"-15"-1443,1-1 0,0 0 0,0 0 0,1 0 0,10 9 0,-16-17-833,1 1 0,0 0 1,0-1-1,0 0 0,0 0 1,0 1-1,0-1 0,1 0 0,-1-1 1,0 1-1,1 0 0,-1-1 1,0 1-1,1-1 0,-1 0 1,0 0-1,1 0 0,-1 0 1,1 0-1,-1 0 0,0-1 0,1 1 1,-1-1-1,0 1 0,1-1 1,-1 0-1,0 0 0,0 0 1,3-2-1,0 0-3,0-1-1,0 0 1,-1 0-1,1-1 1,-1 0-1,0 1 1,0-1 0,-1 0-1,0-1 1,1 1-1,-2-1 1,1 1 0,3-10-1,-3 3-27,1 1 0,-1-1 0,-1 1-1,0-1 1,-1 0 0,1-15 0,-3 24-77,1 0 1,0-1-1,-1 1 0,1 0 1,-1-1-1,0 1 0,0 0 1,0 0-1,-3-4 1,4 6-11,-1 0 0,1 1 0,-1-1 0,1 0 0,-1 1 0,1-1 0,-1 1 0,1-1 0,-1 1 1,0-1-1,1 1 0,-1-1 0,0 1 0,1 0 0,-1-1 0,0 1 0,0 0 0,1 0 0,-1-1 1,0 1-1,0 0 0,0 0 0,1 0 0,-1 0 0,0 0 0,0 0 0,0 0 0,1 0 0,-1 0 1,0 1-1,0-1 0,1 0 0,-1 0 0,0 1 0,0-1 0,1 1 0,-1-1 0,0 0 0,1 1 0,-1-1 1,1 1-1,-1-1 0,0 2 0,-4 2-1,1 1 1,0-1 0,0 1-1,0 0 1,1 1-1,0-1 1,0 1-1,0-1 1,0 1-1,1 0 1,0 0 0,-2 9-1,1 2-2,0 0 1,0 0-1,1 22 0,2-31-3,0 0-1,0 0 0,1-1 1,0 1-1,3 11 1,-3-17 2,-1-1 1,0 1-1,1-1 1,0 0-1,-1 1 1,1-1-1,0 0 1,0 1 0,-1-1-1,1 0 1,0 0-1,0 1 1,1-1-1,-1 0 1,0 0-1,0 0 1,0 0-1,1-1 1,-1 1-1,0 0 1,1-1 0,-1 1-1,1 0 1,-1-1-1,1 0 1,-1 1-1,1-1 1,-1 0-1,1 0 1,-1 0-1,1 0 1,-1 0-1,1 0 1,2 0-1,1-2 0,1 0 0,-1 0 0,0 0 0,0 0 0,0-1 0,0 1 0,-1-1 0,1-1 0,7-6 0,38-41-18,-35 35 8,4-7 9,23-22 3,-40 42-1,1 1 1,0-1-1,0 1 1,0 0-1,0 0 1,1 0-1,-1 0 0,1 0 1,-1 1-1,1 0 1,-1 0-1,5-1 1,-7 2 0,1 0 0,0 0-1,-1 0 1,1 0 0,-1 1 0,1-1 0,-1 0 0,0 1-1,1-1 1,-1 1 0,1 0 0,-1-1 0,0 1 0,1 0 0,-1 0-1,0 0 1,0 0 0,0 0 0,0 0 0,0 0 0,0 0 0,0 1-1,0-1 1,0 0 0,0 2 0,3 5-1,0-1 1,-1 1-1,4 11 0,-4-9 1,5 16-4,-6-15 2,2-1 0,-1 0 0,7 13 0,-10-22 2,1-1 0,-1 1 1,0 0-1,0-1 0,1 1 0,-1 0 0,1-1 1,-1 1-1,0-1 0,1 1 0,-1-1 0,1 1 1,0-1-1,-1 1 0,1-1 0,-1 1 0,1-1 0,0 0 1,-1 1-1,1-1 0,0 0 0,-1 1 0,1-1 1,0 0-1,-1 0 0,1 0 0,0 0 0,-1 0 0,1 0 1,0 0-1,0 0 0,-1 0 0,1 0 0,0 0 1,0 0-1,-1 0 0,1-1 0,0 1 0,-1 0 0,1 0 1,0-1-1,-1 1 0,1-1 0,-1 1 0,1 0 1,0-1-1,0 0 0,3-3 3,0-1 0,0 1 0,0-1 0,5-9 0,-6 10-3,21-34 3,-10 15 4,0 1 1,2 0-1,30-33 0,-44 54-5,-1-1 0,1 1 0,0-1 0,-1 1 0,1 0-1,0 0 1,0-1 0,0 1 0,0 1 0,0-1 0,0 0 0,4-1 0,-5 2-27,0 0 0,0 0 1,-1 0-1,1 1 0,0-1 1,0 0-1,0 0 0,-1 0 1,1 1-1,0-1 0,0 0 1,-1 1-1,1-1 0,0 1 1,-1-1-1,1 0 0,-1 1 1,1 0-1,0-1 0,-1 1 1,1-1-1,-1 1 0,1 1 1,2 4-273,-1 0 0,0 0 0,0 0 0,0 0 0,-1 1 1,2 10-1,1 8-801,-1-21 482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98 410 14323,'-12'14'620,"0"0"0,2 0 0,0 1 0,1 1 0,-13 28 0,18-34-473,0 0 0,0 1-1,2-1 1,-1 1 0,1-1 0,1 1-1,-1 0 1,2 0 0,0 0 0,2 17 0,-2-27-131,0 0 0,0 0 0,0 0 0,0 0 0,0 0 0,1-1 0,-1 1 0,0 0 0,1 0 0,-1 0 0,1 0 0,-1-1 0,1 1 0,-1 0 1,1 0-1,-1-1 0,1 1 0,0 0 0,-1-1 0,1 1 0,1 0 0,-2-1-2,1 0 0,0 1 0,0-1-1,0 0 1,-1 0 0,1 0 0,0 0 0,0-1 0,-1 1 0,1 0 0,0 0-1,0 0 1,0-1 0,-1 1 0,1 0 0,0-1 0,-1 1 0,1 0-1,1-2 1,2-1 43,0 0 0,0-1 0,0 0-1,-1 0 1,1 0 0,3-6 0,11-20 230,-1-1 1,-2 0-1,-1-1 0,14-47 1,-10 17 457,13-96 0,-28 137-397,1-33 0,-5 44-120,-2 16-75,-4 23 1,-10 102 319,0 159 0,17-288-483,0 9 32,0 0 0,1 0 0,0 1 0,3 12 1,-4-23-41,1 1 0,-1-1 0,1 1 0,-1-1 0,1 0 0,0 1 0,-1-1 0,1 0 1,0 0-1,0 1 0,0-1 0,0 0 0,0 0 0,0 0 0,0 0 0,0 0 0,2 1 1,-2-2-32,1 1 1,-1-1 0,0 0-1,1 0 1,-1 0 0,1 0-1,-1 0 1,0 0 0,1 0-1,-1-1 1,0 1 0,1 0-1,-1-1 1,0 1 0,1-1-1,-1 1 1,0-1 0,0 0 0,1 1-1,-1-1 1,0 0 0,2-2-1,5-4-493,0 0 0,0-1-1,-1 1 1,0-2-1,10-15 1,28-52-4236,-28 46 2604,-3 4 567,-11 17 1356,1 1 0,0 0-1,1 1 1,0-1-1,0 1 1,1 0-1,-1 0 1,1 0 0,14-10-1,-20 16 365,0 1 0,1 0 0,-1 0 0,0-1 0,1 1 0,-1 0 0,1 0 0,-1 0 0,1-1 0,-1 1 0,0 0-1,1 0 1,-1 0 0,1 0 0,-1 0 0,1 0 0,-1 0 0,1 0 0,-1 0 0,1 0 0,-1 0 0,0 0 0,1 0 0,-1 1 0,1-1 0,-1 0 0,1 0 0,-1 0 0,0 1-1,1-1 1,-1 0 0,1 0 0,-1 1 0,0-1 0,1 0 0,-1 1 0,0-1 0,0 0 0,1 1 0,-1-1 0,0 1 0,0-1 0,1 0 0,-1 1 0,0-1 0,0 1-1,0-1 1,0 1 0,0-1 0,0 1 0,8 9 3517,-8-11-3539,1 1 1,-1 0-1,0-1 0,1 1 0,-1-1 1,0 1-1,1-1 0,-1 1 0,0-1 1,0 1-1,1-1 0,-1 1 0,0-1 1,0 0-1,0 1 0,0-1 0,0 1 1,0-1-1,1 1 0,-2-1 0,1 0 1,0 1-1,0-1 0,0 1 0,0-1 1,0 0-1,-1 0 0,-1-19 755,2 19-810,0 1 0,0-1 0,0 1 0,0-1 0,-1 0 1,1 1-1,0-1 0,0 1 0,0-1 0,-1 1 0,1-1 0,0 1 0,-1-1 0,1 1 0,0-1 1,-1 1-1,1-1 0,0 1 0,-1 0 0,1-1 0,-1 1 0,1 0 0,-1-1 0,1 1 1,-1 0-1,1 0 0,-1-1 0,1 1 0,-1 0 0,0 0-14,0 1 0,0-1 1,1 1-1,-1-1 0,0 1 0,1-1 1,-1 1-1,1 0 0,-1-1 0,1 1 0,-1 0 1,1-1-1,-1 1 0,1 0 0,0 0 1,-1 1-1,-11 34 96,9-23-100,0 1 1,1-1-1,1 1 0,0-1 1,0 1-1,1-1 0,3 21 1,-3-34-20,1 1 1,-1-1 0,0 1 0,0 0 0,0-1-1,0 1 1,1-1 0,-1 1 0,0-1-1,1 1 1,-1-1 0,0 1 0,1-1 0,-1 0-1,0 1 1,1-1 0,-1 1 0,1-1 0,-1 0-1,1 1 1,-1-1 0,1 0 0,-1 0-1,1 1 1,-1-1 0,1 0 0,-1 0 0,1 0-1,-1 0 1,1 0 0,0 0 0,-1 0 0,1 0-1,-1 0 1,1 0 0,-1 0 0,1 0-1,0 0 1,-1 0 0,1 0 0,-1 0 0,1-1-1,-1 1 1,1 0 0,-1 0 0,1-1 0,-1 1-1,1-1 1,23-17-35,-13 7 24,0-1-1,-1 0 0,0 0 0,-1-1 1,-1-1-1,0 1 0,0-1 1,7-22-1,-15 36 13,1-1 0,-1 0 1,0 1-1,1-1 0,-1 1 1,0-1-1,0 1 0,0-1 0,1 0 1,-1 1-1,0-1 0,0 1 1,0-1-1,0 0 0,0 1 0,0-1 1,0 0-1,0 1 0,0-1 1,-1 1-1,1-1 0,0 0 0,0 1 1,-1-1-1,1 1 0,0-1 0,0 1 1,-1-1-1,1 1 0,-1-1 1,1 1-1,0-1 0,-1 1 0,1-1 1,-1 1-1,1 0 0,-1-1 1,0 1-1,1 0 0,-1-1 0,1 1 1,-1 0-1,1 0 0,-1 0 1,0-1-1,1 1 0,-1 0 0,1 0 1,-1 0-1,0 0 0,1 0 1,-1 0-1,-1 0 0,-5 1-3,-1 1 0,1-1 0,-14 6 0,2-2-16,-8-3-18,22-2 75,0 0 0,0 0 0,0 1 1,0 0-1,-1 0 0,-8 4 0,12-4-21,0 0 0,0 1-1,0-1 1,0 1 0,0 0 0,0-1-1,0 1 1,0 0 0,1 0-1,-1 0 1,1 1 0,-1-1 0,1 0-1,0 1 1,0-1 0,0 0-1,-1 5 1,-5 17 251,-7 35 0,13-53-223,0 0-1,0 0 1,1 0-1,0 0 0,0 1 1,0-1-1,1 0 0,0 0 1,0 0-1,1 0 1,3 9-1,-5-13-41,1-1 0,0 0 0,0 1-1,0-1 1,0 0 0,0 0 0,0 0 0,0 1 0,0-1 0,0 0 0,0-1-1,0 1 1,1 0 0,-1 0 0,0 0 0,1-1 0,-1 1 0,1-1-1,-1 1 1,0-1 0,3 1 0,0-1-2,-1 0 0,0 0 0,1 0 0,-1-1 0,0 1 0,0-1 0,1 0 0,-1 1 0,5-3 1,4-3 1,0-1 1,0 0-1,18-14 1,-11 7 6,-2-1-1,0-1 1,25-31 0,34-58-73,-75 103 58,0 1 0,0-1-1,0 1 1,1-1-1,-1 1 1,0-1 0,0 1-1,1 0 1,-1 0-1,1-1 1,2 0 0,-4 2 3,0 0-1,0 0 1,1 0 0,-1 0 0,0 0 0,1 0 0,-1 0 0,0 1 0,0-1-1,1 0 1,-1 0 0,0 0 0,0 0 0,1 0 0,-1 1 0,0-1 0,0 0 0,1 0-1,-1 0 1,0 1 0,0-1 0,0 0 0,0 0 0,1 1 0,-1-1 0,0 0-1,0 1 1,0-1 0,0 0 0,0 0 0,0 1 0,0-1 0,0 0 0,0 1 0,0-1-1,0 0 1,0 0 0,0 1 0,-3 47-41,2-37 46,-3 19-7,2-20 4,1 0-1,0 0 0,0 0 1,1 1-1,0-1 0,3 16 1,-3-25-1,1 0 0,-1 0 0,0 0 0,0 0 0,1-1 0,-1 1 1,1 0-1,-1 0 0,0 0 0,1-1 0,-1 1 0,1 0 0,0 0 0,-1-1 1,1 1-1,0 0 0,-1-1 0,1 1 0,0-1 0,0 1 0,-1-1 1,1 0-1,0 1 0,1 0 0,0-1 0,-1 0 1,1 0 0,-1 0-1,1 0 1,-1-1-1,1 1 1,0 0-1,-1 0 1,0-1-1,1 1 1,-1-1-1,1 0 1,1 0 0,5-4 2,0-1 0,-1 1 0,13-12 0,-18 14-2,28-26 1,-19 17 6,1 1 1,0 0-1,18-12 1,-29 22-10,1 0 1,-1 0-1,1 0 1,0 1-1,0-1 1,-1 0-1,1 1 1,0-1-1,0 1 1,4-1-1,-6 1 2,1 0-1,0 0 1,0 0-1,-1 0 0,1 1 1,0-1-1,0 0 1,-1 0-1,1 1 1,0-1-1,-1 0 0,1 1 1,0-1-1,-1 1 1,1-1-1,0 1 1,-1-1-1,1 1 1,0 0-1,1 3 4,0 0-1,0 0 1,-1 0-1,1 0 1,-1 1 0,0-1-1,1 7 1,-2-7-5,1 0 0,0 0 0,0-1 0,0 1 0,0 0 0,0-1 0,1 1 0,0-1 0,3 6 0,-5-9 1,1 0 0,0 1 0,-1-1 0,1 0 0,0 0 0,-1 1 0,1-1 0,0 0-1,-1 0 1,1 0 0,0 0 0,-1 0 0,1 0 0,0 0 0,-1 0 0,1-1 0,0 1 0,-1 0 0,1 0 0,0 0-1,-1-1 1,1 1 0,0 0 0,-1-1 0,1 1 0,-1-1 0,1 1 0,-1 0 0,1-1 0,-1 1 0,1-2 0,18-17-4,-18 18 4,43-57-428,-2-1-1,-3-2 1,38-81 0,-71 130 268,5-7-232,-1-1 0,-1-1 0,-1 0 0,-1 0 0,5-24 0,-11 35 184,-3 9 234,-3 15 248,5 15-37,2 1 1,1-1-1,1 0 0,14 50 1,-10-48-108,45 145 202,-47-156-325,-6-20-8,0 0 1,0 0-1,0 0 0,-1 0 1,1 0-1,0 1 0,0-1 1,0 0-1,0 0 0,-1 0 1,1 0-1,0 0 0,0 0 1,0 0-1,0 0 0,-1 0 0,1 0 1,0 0-1,0 0 0,0 1 1,-1-1-1,1 0 0,0 0 1,0 0-1,0-1 0,-1 1 1,1 0-1,0 0 0,0 0 1,0 0-1,0 0 0,-1 0 1,1 0-1,0 0 0,0 0 1,0 0-1,0 0 0,-1-1 0,1 1 1,0 0-1,0 0 0,0 0 1,0 0-1,0 0 0,-1-1 1,-10-5-44,-199-159 242,207 162-166,-17-16 204,20 18-224,-1 1-1,1-1 0,0 1 1,-1 0-1,1-1 0,0 1 1,0-1-1,-1 1 0,1-1 1,0 1-1,0-1 1,0 0-1,0 1 0,0-1 1,0 1-1,0-1 0,0 1 1,0-1-1,0 1 0,0-1 1,0 1-1,0-1 0,0 1 1,0-1-1,1 0 1,-1 1-1,0-1 0,0 1 1,1 0-1,-1-1 0,0 1 1,1-1-1,-1 1 0,0-1 1,1 1-1,-1 0 0,1-1 1,-1 1-1,0 0 1,1-1-1,-1 1 0,1 0 1,0 0-1,23-12 38,0 3 0,1 0 1,43-10-1,30-10-458,-62 13 266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18580,'2'-10'486,"1"0"1,0 1-1,1 0 0,-1 0 1,2 0-1,-1 0 0,9-10 0,-11 16-392,0 0-1,0 0 0,1 0 0,0 0 0,-1 1 0,1-1 0,0 1 0,0 0 0,0 0 1,1 0-1,-1 0 0,0 1 0,1-1 0,-1 1 0,1 0 0,-1 0 0,1 0 0,0 0 1,-1 1-1,1 0 0,0-1 0,4 2 0,-5-1-70,-1 1 1,1-1-1,-1 1 1,1 0-1,-1 0 1,1 0-1,-1 0 1,0 1-1,1-1 1,-1 0-1,0 1 1,0 0-1,0-1 1,0 1 0,-1 0-1,1 0 1,0 0-1,-1 1 1,1-1-1,1 4 1,3 5-14,-1 0 1,-1 0 0,4 15 0,-7-22-7,4 16 20,4 39-1,-8-46-16,1 1-1,0-1 1,1 0-1,0 0 1,1 0-1,0-1 1,7 15-1,-10-26-6,0 1-1,0-1 1,0 1 0,-1-1 0,1 0-1,1 1 1,-1-1 0,0 0-1,0 0 1,0 0 0,1 0-1,-1 0 1,0 0 0,1 0 0,-1 0-1,1 0 1,-1-1 0,1 1-1,-1-1 1,1 1 0,0-1-1,-1 1 1,1-1 0,-1 0-1,1 0 1,0 0 0,-1 0 0,1 0-1,0 0 1,-1 0 0,1-1-1,0 1 1,-1-1 0,1 1-1,-1-1 1,1 1 0,-1-1 0,1 0-1,1-1 1,3-2 7,0-1 0,0 1 0,-1-1 0,0 0 1,0 0-1,0-1 0,-1 1 0,5-8 0,4-10 91,0-1 0,-2 0 0,0-1 0,-2 0 0,-1 0 0,-1-1 0,-1 0 0,-1-1 0,-1 1 0,-2-1 0,-1-54 0,-9 42 71,0 25-99,7 14-69,1 0 0,-1-1 0,1 1-1,0 0 1,-1 0 0,1 0 0,-1 0-1,1 0 1,-1 0 0,1 0 0,0 0-1,-1 0 1,1 0 0,-1 1 0,1-1-1,-1 0 1,1 0 0,0 0 0,-1 0-1,1 1 1,-1-1 0,1 0 0,0 0-1,-1 1 1,1-1 0,0 0 0,0 1-1,-1-1 1,1 0 0,0 1 0,-1-1-1,1 0 1,0 1 0,0 0 0,-2 2-20,0 1 1,0 0 0,1-1-1,-1 1 1,1 0 0,0 0-1,0 0 1,1 0 0,-1 0-1,1 0 1,0 8 0,6 44-516,-5-50 329,0-1 1,0 1-1,1-1 0,0 1 1,0-1-1,0 0 0,1 0 0,0 0 1,0 0-1,0 0 0,0-1 1,8 9-1,-9-12 35,1 1 0,-1 0-1,0-1 1,1 1 0,-1-1 0,1 0 0,0 0 0,-1 0-1,1 0 1,0-1 0,0 1 0,-1-1 0,1 1 0,0-1 0,0 0-1,0 0 1,0 0 0,-1 0 0,1-1 0,0 1 0,0-1 0,-1 0-1,1 0 1,0 0 0,-1 0 0,1 0 0,3-3 0,3-1-235,-1-1 0,1 0 0,-1 0 0,-1-1 1,1 0-1,-1-1 0,-1 0 0,10-13 0,-8 10 367,-2 0 0,1 0-1,-2-1 1,1 0 0,-2 0-1,6-19 1,-10 30 134,1-1 0,-1 1 0,0-1 0,1 1 0,-1 0 0,0-1 0,0 1 0,0-1 0,0 1 0,0-1 0,-1 1 0,1-1 0,0 1 0,-1 0 0,0-3 0,0 4-61,1 0 1,0-1 0,0 1 0,0 0 0,0 0 0,-1 0-1,1 0 1,0 0 0,0 0 0,0 0 0,0 0 0,-1 0-1,1-1 1,0 1 0,0 0 0,0 0 0,-1 0 0,1 0-1,0 0 1,0 0 0,0 0 0,-1 0 0,1 1 0,0-1-1,0 0 1,0 0 0,-1 0 0,1 0 0,0 0 0,0 0-1,0 0 1,-1 0 0,1 0 0,0 1 0,-10 12 774,3 0-332,1 1 1,0 0 0,1 0 0,1 0-1,0 0 1,1 1 0,-3 27 0,6-40-442,0-1 0,0 1 0,0-1 0,0 0 0,0 1 0,0-1 0,0 1-1,1-1 1,-1 1 0,1-1 0,-1 0 0,1 1 0,-1-1 0,1 0 0,0 0 0,-1 1 0,2 0 0,-1-1-11,0 0 0,0-1 0,0 0 1,-1 1-1,1-1 0,0 1 0,0-1 0,0 0 0,0 0 0,0 1 0,0-1 0,0 0 0,0 0 0,0 0 0,-1 0 1,1 0-1,0 0 0,0-1 0,0 1 0,1 0 0,6-3 112,0 0 1,0-1-1,-1 0 0,15-9 1,-4 2-25,-4 4-26,1 0 1,0 1-1,0 0 1,0 1-1,0 1 1,28-4-1,-38 7-79,0 1 0,0 0 0,0 0 0,0 0 0,0 1 0,0-1 0,0 1 0,0 1-1,0-1 1,0 1 0,-1-1 0,1 1 0,0 1 0,-1-1 0,0 1 0,1-1 0,-1 1-1,0 1 1,-1-1 0,1 0 0,0 1 0,-1 0 0,0 0 0,0 0 0,3 5 0,-5-8-7,-1 0 1,0 0 0,0-1 0,1 1 0,-1 0-1,1 0 1,-1-1 0,1 1 0,-1 0 0,1-1-1,-1 1 1,1 0 0,-1-1 0,1 1 0,0-1-1,-1 1 1,1-1 0,0 0 0,0 1 0,2-18 162,-3 6-118,0-23 167,-2 0 0,-2-1 0,-1 2 0,-12-47 1,16 79-205,1-1 0,0 1 1,-1 0-1,1-1 1,-1 1-1,1 0 1,-1-1-1,0 1 1,1 0-1,-1 0 0,0-1 1,0 1-1,0 0 1,0 0-1,-2-1 1,3 2-11,0 0 1,0 0 0,0 0 0,0 0 0,0 0 0,-1 0-1,1 0 1,0 0 0,0 0 0,0 0 0,0 0 0,0 0-1,0 0 1,-1 0 0,1 0 0,0 0 0,0 0 0,0 0 0,0 0-1,0 0 1,0 0 0,-1 0 0,1 0 0,0 0 0,0 0-1,0 0 1,0 0 0,0 1 0,0-1 0,0 0 0,0 0-1,0 0 1,0 0 0,-1 0 0,1 0 0,0 1 0,0-1 0,0 0-1,0 0 1,0 0 0,0 0 0,0 0 0,0 1 0,1 13-3,1-6 3,0-2-1,0 1 1,1 0-1,0 0 0,0-1 1,0 0-1,1 1 1,0-1-1,0 0 0,10 9 1,-12-13-3,0 0 0,0 0 0,0 0 0,0-1 0,1 1 0,-1-1 0,0 1 0,1-1 0,-1 0-1,1 0 1,0 0 0,-1 0 0,1-1 0,0 1 0,0-1 0,-1 1 0,1-1 0,0 0 0,0 0 0,0 0 0,-1-1 0,1 1 0,0-1 0,0 1 0,-1-1 0,1 0 0,0 0 0,-1 0 0,1-1 0,3-1 0,2-3-5,1 0 0,-2 0 0,1-1 1,0 0-1,-1 0 0,-1 0 0,11-15 0,-1-4-4,16-33-1,-17 31 54,17-27-1,-32 55-40,0 0 0,0 0 0,0 0 0,0 0 0,0 0 0,0 0 0,0 0 0,1 0 0,-1 0 0,0 0 0,0-1 0,0 1 0,0 0 0,0 0 0,0 0 0,0 0 0,0 0 0,0 0 0,1 0 0,-1 0 0,0 0 0,0 0 0,0 0 0,0 0 0,0 0 0,0 0 0,0 0 0,0 0 0,0 0 0,1 0 0,-1 0 0,0 0 0,0 0 0,0 1 0,0-1 0,0 0 0,0 0 0,0 0 0,0 0 0,0 0 0,0 0 0,0 0 0,1 0 0,-1 0 1,0 0-1,0 0 0,0 0 0,0 0 0,0 1 0,0-1 0,0 0 0,0 0 0,0 0 0,0 0 0,0 0 0,0 0 0,0 0 0,0 0 0,0 0 0,0 1 0,0-1 0,0 0 0,0 0 0,0 0 0,0 0 0,0 0 0,0 0 0,0 0 0,0 0 0,2 15 33,-2 19 7,0-34-40,0 45 49,-1-11-36,1 0-1,6 35 0,-6-67-37,0-1-1,1 1 0,-1-1 0,0 1 1,1-1-1,-1 1 0,1-1 0,0 1 1,-1-1-1,1 0 0,0 1 0,0-1 1,0 0-1,0 1 0,2 1 0,-3-3 5,0 0 0,0 0-1,0 0 1,1 0-1,-1 0 1,0 0 0,0 0-1,0 0 1,1 0-1,-1 0 1,0 0 0,0 0-1,1 0 1,-1 0-1,0 0 1,0 0 0,0 0-1,1 0 1,-1 0-1,0 0 1,0-1-1,0 1 1,1 0 0,-1 0-1,0 0 1,0 0-1,0 0 1,0-1 0,1 1-1,-1 0 1,0 0-1,0 0 1,0 0 0,0-1-1,5-15-856,-2-52 45,-5 24 304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15531,'0'23'1193,"3"-3"-1281,3-4 40,0-5 600,4-4-528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82 297 14363,'-12'17'787,"2"-1"-1,0 1 1,1 1-1,1 0 1,0 0-1,2 1 1,0 0-1,-5 31 1,10-48-725,1 1 1,0-1-1,0 0 1,0 1-1,0-1 0,0 1 1,1-1-1,-1 0 1,1 1-1,-1-1 1,1 0-1,0 1 0,2 3 1,-3-6-45,1 1 1,-1-1-1,0 1 1,1-1-1,-1 0 1,1 1-1,-1-1 1,1 0-1,-1 1 1,1-1-1,-1 0 1,1 0-1,0 1 0,-1-1 1,1 0-1,-1 0 1,1 0-1,0 0 1,-1 0-1,1 0 1,0 0-1,1 0 3,0 0-1,0-1 0,-1 1 1,1-1-1,-1 0 0,1 1 1,0-1-1,-1 0 1,1 0-1,1-2 0,7-5 48,0-1 1,-1 0-1,0-1 0,-1 0 0,0 0 0,12-21 0,33-75 234,-40 77-173,8-16 61,-18 51-92,-3 7-92,-4 36-13,1-16 75,0 39-1,4-63-189,-1 0-1,1 0 0,1 0 0,-1-1 1,1 1-1,1-1 0,0 1 0,0-1 1,6 12-1,-8-20 81,-1 1 1,0 0 0,1 0-1,-1-1 1,1 1-1,-1 0 1,1-1-1,0 1 1,-1 0-1,1-1 1,-1 1-1,1-1 1,0 1-1,-1-1 1,1 1-1,0-1 1,0 0 0,0 1-1,-1-1 1,1 0-1,0 1 1,0-1-1,0 0 1,0 0-1,-1 0 1,1 0-1,0 0 1,0 0-1,0 0 1,0 0-1,0 0 1,-1 0 0,1-1-1,0 1 1,0 0-1,0 0 1,-1-1-1,1 1 1,0-1-1,0 1 1,-1-1-1,1 1 1,0-1-1,-1 1 1,1-1-1,0 1 1,0-2-1,3-3-107,0 1 0,0-1 0,-1 0 0,0 0 0,6-10 0,7-22-651</inkml:trace>
  <inkml:trace contextRef="#ctx0" brushRef="#br0" timeOffset="1">398 1 16708,'-21'98'2838,"-1"3"-962,20-88-1621,1 0-1,0 0 1,1 0-1,0 0 0,4 21 1,-4-33-239,0 1 0,0-1 0,1 0 0,-1 0 0,1 0 0,-1 0 0,0 0 0,1 0 0,0 0 0,-1 0 0,1 0 0,-1 0 0,1-1 0,0 1 0,0 0 0,0 0 0,-1-1 0,1 1 0,0 0 0,0-1-1,0 1 1,0-1 0,0 1 0,0-1 0,0 1 0,0-1 0,0 0 0,1 1 0,-1-1 0,0 0 0,0 0 0,0 0 0,0 0 0,0 0 0,0 0 0,0 0 0,1 0 0,-1-1 0,0 1 0,0 0 0,0-1 0,0 1 0,2-2 0,7-2 14,0 0-1,-1-1 1,17-10-1,-17 9-3,10-6-24,3-1 9,30-15 1,-46 25-10,0 0 0,1 1 1,-1 0-1,0 0 0,1 1 1,-1 0-1,1 0 0,0 0 1,-1 1-1,10 0 0,-13 1-2,-1-1-1,0 0 1,0 1-1,0-1 0,0 1 1,0-1-1,1 1 0,-1 0 1,-1 0-1,1 0 0,0 0 1,0 1-1,0-1 0,0 0 1,-1 1-1,1-1 1,-1 1-1,1-1 0,-1 1 1,3 3-1,-3-2 10,0 0 0,0 0 0,0 0-1,-1 0 1,1 0 0,-1 0 0,0 1 0,1-1 0,-1 0 0,-1 0-1,1 0 1,0 0 0,-2 3 0,-1 6 88,0-1 0,-1 0 0,0 0 0,-1-1 0,-1 1 0,-10 15 0,9-17 12,1-1-1,-1 0 1,0-1 0,-1 0-1,0 0 1,0 0 0,-1-1 0,1 0-1,-1-1 1,0 0 0,-12 4-1,18-7-194,0-1 0,-1 0 0,1 0 0,-1 0 0,1-1-1,-1 1 1,0-1 0,1 0 0,-1 0 0,1 0 0,-1 0-1,0-1 1,1 1 0,-1-1 0,1 0 0,-1 0-1,1 0 1,0 0 0,-1-1 0,1 0 0,0 1 0,0-1-1,0 0 1,0-1 0,0 1 0,1 0 0,-1-1 0,1 0-1,-1 1 1,1-1 0,0 0 0,0 0 0,0 0 0,1 0-1,-3-5 1,3 5-66,-1-1 0,1 1 0,-1-1 0,1 0 0,0 1 0,1-1 0,-1-4 0,1-5-562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20364,'2'-3'1649,"-2"16"-1137,-1 6-192,-3 16 936,-2 7-592,2 7-264,-1 2-120,1-1-56,1 2-15,3-10-97,0-4-88,2-11-200,2-5-217,3-13-655,2-7 1176,-2-7-296,4-5-120,-1-3-144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1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16868,'3'1'120,"0"0"0,0 0 0,0 0 0,0 0 1,0-1-1,0 0 0,0 1 0,0-1 0,0 0 1,0 0-1,0-1 0,0 1 0,0-1 1,0 1-1,0-1 0,-1 0 0,1 0 0,0 0 1,0-1-1,-1 1 0,1-1 0,3-2 0,8-5 235,0-2-1,21-20 0,-23 20-94,-3 4-121,5-5 46,-1 0 0,0-1 0,0 0 0,-2-1 1,1 0-1,15-28 0,-26 42-172,-1-1 0,1 0 0,-1 0 0,1 0-1,-1 1 1,0-1 0,1 0 0,-1 0 0,0 0 0,0 0 0,1 0-1,-1 0 1,0 0 0,0 0 0,0 0 0,0 0 0,0 1 0,0-1-1,-1 0 1,1 0 0,0 0 0,0 0 0,-1-1 0,0 1-4,0 1 1,0-1-1,1 1 1,-1 0-1,0 0 1,0-1 0,0 1-1,1 0 1,-1 0-1,0 0 1,0 0-1,0 0 1,1 0-1,-1 0 1,0 0-1,0 0 1,0 0-1,0 0 1,1 0 0,-2 1-1,-5 1 22,1 0-1,-1 1 1,1 0-1,0 0 1,-8 5-1,0 3 42,0 0-1,1 1 0,0 1 0,1 0 1,1 0-1,0 1 0,1 0 0,-9 17 1,13-20 28,0 0 1,1 1-1,0 0 1,1 0 0,0 1-1,1-1 1,1 1-1,0-1 1,0 1 0,2 0-1,0 23 1,0-31-63,1-1 0,0 1 1,-1-1-1,1 1 1,1-1-1,-1 0 1,1 1-1,0-1 0,0 0 1,0 0-1,0 0 1,1-1-1,-1 1 0,1 0 1,0-1-1,0 0 1,0 1-1,1-1 1,4 3-1,-2-3-50,0 0 1,0 0-1,1 0 0,-1-1 1,1 0-1,0 0 0,-1-1 1,1 0-1,0 0 0,0-1 0,13 0 1,-7 0 20,0-1 0,1 0 1,-1-1-1,0-1 0,0 0 1,0-1-1,18-8 0,-20 5-77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56 11218,'-4'-1'241,"0"0"0,0 1-1,0 0 1,0 0 0,0 0-1,0 0 1,0 1 0,0-1-1,0 1 1,0 0-1,1 0 1,-1 0 0,0 1-1,0 0 1,1-1 0,-1 1-1,-5 5 1,-5 3-22,2 1-1,-1 1 1,-10 12-1,12-12 91,-8 10-97,1 2 0,0 0 1,2 0-1,1 2 0,1 0 0,1 1 0,2 0 1,-14 46-1,0 24-131,-15 119 1,31-156-36,-1 4-8,3 1-1,2 65 1,6-97-15,1 0 0,1-1-1,2 1 1,1-1 0,20 60-1,-23-85-14,0 1 0,0-1-1,1 0 1,0 0-1,0 0 1,1-1-1,0 1 1,0-1-1,11 10 1,-11-12-1,0-1 0,0 1 0,0-1 0,0-1 0,1 1 0,-1-1 1,1 0-1,0 0 0,0 0 0,0-1 0,0 0 0,0 0 0,9 0 0,-3 0-7,0-2 0,0 1 1,1-1-1,-1-1 0,-1 0 0,1-1 0,0 0 1,0-1-1,-1 0 0,13-7 0,-15 6-1,0-1 0,0 0 1,0-1-1,-1 0 0,0 0 0,-1-1 0,1 1 0,-1-2 1,-1 1-1,0-1 0,9-16 0,21-52 4,46-141 1,-43 105-2,-16 51 2,67-207-2,-79 228-16,-2 0 0,-2 0 0,-2-1-1,0-71 1,-5 98 6,-2 0 0,0 0 0,-1 0 1,0 1-1,-1-1 0,-1 1 0,0 0 0,-1 0 0,-1 0 0,0 1 0,-9-14 0,12 22-13,0-1-1,0 1 0,-1-1 1,0 1-1,0 0 0,0 1 1,0-1-1,-1 1 0,0 0 0,0 1 1,0-1-1,0 1 0,0 0 1,-1 1-1,0-1 0,1 2 1,-1-1-1,0 0 0,0 1 0,0 1 1,0-1-1,0 1 0,1 0 1,-1 0-1,-13 3 0,16-2-47,-1 0-1,1 0 1,-1 1-1,1-1 1,-1 1-1,1 0 1,0 0-1,0 0 1,0 1-1,0-1 1,1 1-1,-1 0 1,1 0-1,-1 1 1,1-1-1,-4 6 1,-1 7-235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18900,'4'9'2849,"20"52"-818,56 101 1,-73-149-1870,0 0-78,26 43 202,-31-52-274,0-1 0,1 1 0,0-1 0,0 0-1,0 0 1,0 0 0,1 0 0,-1 0 0,1-1 0,-1 0 0,8 4 0,-9-6-34,0 0 0,-1 1 0,1-1 0,0 0 1,0 0-1,-1 0 0,1 0 0,0-1 0,0 1 0,-1 0 0,1-1 0,0 1 0,-1-1 0,1 0 1,-1 1-1,1-1 0,0 0 0,-1 0 0,0 0 0,1 0 0,-1 0 0,1 0 0,-1-1 1,0 1-1,0 0 0,0-1 0,0 1 0,1-3 0,4-5-325,0 0 1,-1 0-1,5-14 1,-9 21 271,14-40-1654,-2 0 0,-2-1 0,6-44 1,-4 20-153,-9 57 2617,-4 29 701,-10 243 5567,-1 42-4558,11-302-2455,0 5-134,0 0 0,1 0 1,0 1-1,2 7 0,-3-16 107,0 1-1,0 0 1,0 0-1,0 0 1,0 0 0,0-1-1,0 1 1,0 0-1,0 0 1,0 0 0,1 0-1,-1 0 1,0 0-1,0-1 1,0 1 0,0 0-1,0 0 1,0 0-1,1 0 1,-1 0 0,0 0-1,0 0 1,0 0-1,0 0 1,1 0 0,-1-1-1,0 1 1,0 0-1,0 0 1,1 0 0,-1 0-1,0 0 1,0 0-1,0 0 1,0 1 0,1-1-1,-1 0 1,0 0-1,0 0 1,0 0 0,0 0-1,1 0 1,-1 0 0,0 0-1,0 0 1,0 0-1,0 1 1,0-1 0,1 0-1,-1 0 1,0 0-1,0 0 1,0 0 0,0 0-1,0 1 1,0-1-1,0 0 1,0 0 0,0 0-1,0 0 1,1 1-1,-1-1 1,0 0 0,4-13-572,-1-3-20,0-1-185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8762,'7'-9'536,"-1"2"-496,0-3-40,1 0 88,0-2-72,0-1-16,0 2-80,-1-3 64,0-1 0,-2 0-24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468 160 12195,'4'-10'400,"1"-3"-39,0-1 0,-1 1 0,-1-1 0,0 0 0,-1 0 0,0 0 0,-1-22 0,-1 35-315,0 1-1,0-1 1,0 0-1,0 0 1,0 1-1,0-1 1,-1 0 0,1 0-1,0 1 1,0-1-1,-1 0 1,1 1-1,-1-1 1,1 1-1,0-1 1,-1 0-1,1 1 1,-1-1-1,1 1 1,-1-1-1,0 1 1,1-1-1,-1 1 1,1 0-1,-1-1 1,0 1-1,1 0 1,-1-1 0,-1 1-1,0 0 12,0 0 0,0 0 0,0 0 0,1 0 0,-1 1 0,0-1 0,0 0 0,0 1 1,1 0-1,-1-1 0,-3 3 0,-4 2 81,0 1-1,1 0 1,-9 7 0,-11 13 59,1 1-1,1 1 1,-37 54-1,-53 104 140,91-139-267,1 0 0,3 2 0,2 0 0,2 1 0,2 1 0,-11 66 0,22-85-59,1 1 0,2-1 1,1 1-1,6 54 0,-2-63-12,1-1-1,1 1 1,1-1 0,1-1 0,1 1-1,1-2 1,13 23 0,-18-35 1,1 0-1,0 0 1,1-1 0,0 1-1,0-1 1,1-1 0,0 1-1,0-2 1,1 1 0,0-1-1,0 0 1,12 5 0,-13-8 0,-1 0 0,0-1 0,0 0 0,1-1 1,-1 0-1,1 0 0,-1 0 0,1-1 0,0 0 0,-1 0 0,1-1 1,-1 0-1,1-1 0,-1 1 0,1-1 0,-1-1 0,0 1 0,8-5 1,1-2-2,0-1 0,-1 0 0,-1 0 0,0-2 0,0 0 0,-1-1 0,0 0 0,-1 0 0,12-20 0,6-12-5,44-88-1,-46 71-67,-2 0 0,-4-2-1,-2-1 1,-3 0 0,-3-1 0,-2-1 0,3-102-1,-15 158 30,1-11-46,-2-30 0,0 47 12,0-1 0,0 0 1,0 0-1,-1 1 0,1-1 0,-1 1 1,-1-1-1,1 1 0,-7-10 0,9 14 53,-1 0-1,0 1 0,1-1 1,-1 0-1,0 0 1,0 0-1,0 0 0,1 1 1,-1-1-1,0 0 0,0 1 1,0-1-1,0 1 1,0-1-1,0 1 0,0 0 1,-1-1-1,1 1 1,0 0-1,0 0 0,0-1 1,0 1-1,0 0 1,-2 0-1,-1 1-6,1 0 1,-1 0-1,1 1 1,-1-1-1,1 1 1,-4 2-1,-2 1-32,-20 8-180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11 680 14339,'-1'1'154,"0"-1"-1,0 1 1,0 0 0,1-1-1,-1 1 1,0 0-1,1 0 1,-1 0 0,1 0-1,-1-1 1,1 1 0,-1 0-1,1 0 1,0 0-1,-1 1 1,1-1-90,0-1 1,1 0-1,-1 0 0,0 1 0,1-1 1,-1 0-1,0 0 0,0 0 1,1 0-1,-1 0 0,0 1 0,1-1 1,-1 0-1,0 0 0,1 0 1,-1 0-1,0 0 0,1 0 0,-1 0 1,0 0-1,1 0 0,-1 0 0,0 0 1,1 0-1,-1 0 0,0-1 1,1 1-1,-1 0 0,37-13 1242,19-13-526,78-51 1,47-46-286,-169 114-456,309-226 220,-69 48-139,-215 162-140,-51 42-814,0-5 744,-1 0 1,0-1-1,-1 0 0,-33 15 0,6-9-148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3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 14571,'-1'-1'204,"-3"-1"1575,3 5-199,1 6-1195,-2-1-215,0 0 1,0 0-1,-1 0 1,0 0-1,0 0 1,-6 8-1,-29 43 281,38-59-444,-92 114 726,61-80-415,2 2-1,-26 44 0,55-80-316,-11 23 163,11-22-161,0-1 1,0 1-1,0-1 0,0 0 0,0 1 0,0-1 1,0 0-1,0 1 0,0-1 0,0 0 0,1 1 1,-1-1-1,0 1 0,0-1 0,0 0 1,0 0-1,1 1 0,-1-1 0,0 0 0,0 1 1,1-1-1,-1 0 0,0 0 0,1 1 0,15 1 48,8-6-32,28-8-1,-30 6-18,0 1-1,28-3 0,-33 8 53,-1 0 0,1 0 0,-1 2 0,1 0-1,-1 1 1,0 1 0,0 0 0,0 1 0,23 11 0,-31-12 6,0-1-1,0 0 1,1 0 0,0-1-1,-1 0 1,12 1 0,12-6 86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17636,'-10'21'1725,"-4"18"-1462,1 5-101,1 1-1,3 1 0,2-1 1,1 1-1,2 64 0,4-103-134,0-3 17,0 1-1,0-1 0,0 1 0,0-1 1,1 1-1,0-1 0,0 0 1,0 1-1,1-1 0,-1 0 0,1 0 1,4 6-1,-6-9-17,1 0 0,0 0 0,0-1 0,-1 1 0,1 0 0,0-1 0,0 1 0,0-1 0,0 1 0,0-1 0,0 1 0,0-1 0,0 0 0,0 1 0,0-1 0,0 0 0,0 0 0,0 0 0,0 0 0,0 0 0,0 0 0,0 0 0,0 0 0,0 0 0,0 0 0,0-1 0,0 1 0,0 0 0,0-1 0,0 1 0,0-1 0,0 1 0,-1-1 0,1 1 0,0-1 0,0 0 0,0 1 0,0-2 0,6-4 170,-1 0 0,0-1-1,8-11 1,-13 17-177,31-44 1145,48-91 0,14-60 563,-81 168-1525,7-18-124,-20 40-1443,-4 9 539,-6 10 240,2 2 80,1 3-147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12563,'0'1'104,"1"0"0,0 0 0,-1 0 1,1 0-1,0 0 0,-1 0 1,1-1-1,0 1 0,0 0 0,0 0 1,0 0-1,0-1 0,0 1 0,0 0 1,0-1-1,0 1 0,0-1 0,0 0 1,0 1-1,1-1 0,-1 0 1,0 1-1,0-1 0,0 0 0,0 0 1,1 0-1,-1 0 0,0 0 0,0 0 1,0-1-1,0 1 0,1 0 0,-1-1 1,0 1-1,2-1 0,3-3 367,1 1 0,-1-1 0,0 0 0,11-9 0,-9 6-25,85-75 2648,-81 71-2713,-2-1 0,1 0 0,-2-1-1,0 0 1,13-25 0,-21 36-338,0 0 1,0 0-1,-1 0 1,1 0 0,0 1-1,-1-1 1,0 0-1,1 0 1,-1 0-1,0 0 1,0 0-1,0-1 1,0 1-1,0 0 1,-1-2-1,0 3-25,1 0-1,-1 0 0,0 0 0,1 0 1,-1 0-1,0 0 0,0 1 0,1-1 1,-1 0-1,0 0 0,0 1 0,0-1 0,0 1 1,0-1-1,0 1 0,0-1 0,0 1 1,0 0-1,0-1 0,0 1 0,0 0 1,0 0-1,0 0 0,0 0 0,0 0 1,0 0-1,-1 0 0,1 0 0,-1 0 0,-5 2 7,-1-1 0,1 1 0,0 0-1,-1 1 1,1 0 0,0 0-1,1 0 1,-1 1 0,1 0-1,-1 1 1,1-1 0,1 1-1,-1 0 1,-9 11 0,5-5-23,0 1 0,1 1-1,1-1 1,-1 2 0,2-1 0,-8 20 0,11-24-14,1-1 1,1 1-1,0-1 0,0 1 1,1 0-1,0 0 1,0 12-1,1-19-55,0 1-1,0-1 1,0 0-1,1 1 1,-1-1-1,1 0 1,0 1-1,0-1 1,-1 0-1,1 1 1,1-1-1,-1 0 1,0 0-1,0 0 1,1 0-1,0 0 1,-1-1-1,1 1 1,0 0-1,-1-1 1,1 1-1,0-1 1,0 1-1,1-1 1,-1 0-1,0 0 1,0 0-1,0 0 1,1-1-1,-1 1 1,5 0-1,1 0-138,-1 0-1,1-1 0,-1 0 0,1 0 0,0-1 1,-1 0-1,1 0 0,-1-1 0,0 0 0,10-4 1,17-7-594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13443,'-14'8'5533,"7"-2"-5097,0-1 0,1 1 0,0 1 0,0 0 0,0-1 0,1 2 0,0-1 0,0 1 0,-6 13 0,6-11-329,1 0-1,0 1 1,1 0-1,0 0 0,0 0 1,1 0-1,-1 14 1,3-23-132,0 1 0,0-1 1,0 1-1,0 0 0,1-1 0,-1 1 1,1-1-1,0 1 0,0-1 1,-1 1-1,2-1 0,-1 0 0,0 0 1,0 1-1,1-1 0,1 2 0,-2-3-53,1 0-1,-1 0 1,1 0-1,-1 0 0,1 0 1,-1 0-1,1 0 0,-1-1 1,1 1-1,0-1 1,-1 1-1,1-1 0,0 0 1,0 0-1,-1 1 1,1-1-1,0 0 0,0-1 1,-1 1-1,1 0 0,0 0 1,0-1-1,-1 1 1,1-1-1,2-1 0,3 0-85,-1-2 1,1 1-1,-1-1 0,0 0 0,11-9 0,6-12-492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16700,'-11'29'2890,"-7"30"-1,5 0-2244,2 0 0,3 0 0,2 1 0,3 0-1,6 78 1,-2-126-613,2 23 26,-2-33-56,-1 0 0,0 0 0,1-1 0,-1 1 1,1 0-1,-1 0 0,1-1 0,0 1 0,0-1 0,0 1 0,0-1 0,0 1 0,0-1 1,2 2-1,-3-3-2,0 1 0,1-1 0,-1 0 0,0 0 0,0 0 0,0 0 0,1 0 0,-1 0 0,0 0 0,0 0 0,1 0 0,-1 0 0,0 0 0,0 0 0,1 0 0,-1 0 0,0 0 0,0 0 0,1 0 0,-1 0 0,0 0 0,0 0 0,0 0 0,1-1 0,-1 1 0,0 0 0,0 0 0,0 0 0,1 0 0,-1 0 0,0-1 0,0 1 0,0 0 0,0 0 0,0 0 0,1-1 0,-1 1 0,0 0 0,0 0 0,0 0 0,0-1 0,0 1 0,0 0 0,0-1 0,4-12 0,-3 11 0,6-35 15,-2 1 1,-2-1-1,-1 0 1,-3-47-1,-2 72-65,0 17-69,-1 21-517,4-22 419,0-1 0,1 1 1,-1 0-1,1 0 1,0-1-1,0 1 0,0-1 1,1 1-1,3 5 1,-4-7 177,0-1 1,0 1-1,0-1 1,0 0-1,0 0 1,0 0-1,1 1 1,-1-1-1,0 0 1,1-1-1,-1 1 1,1 0-1,-1 0 1,1-1-1,0 1 0,-1-1 1,1 1-1,-1-1 1,1 1-1,0-1 1,0 0-1,-1 0 1,1 0-1,2 0 1,13-3-522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13747,'3'14'957,"-3"-12"-719,1 0 1,-1 0 0,0-1 0,1 1-1,0 0 1,-1-1 0,1 1-1,0 0 1,0-1 0,1 3-1,-1-4-146,0 1-1,0 0 0,0-1 0,0 1 0,0-1 1,0 1-1,0-1 0,0 0 0,0 1 1,0-1-1,0 0 0,1 0 0,-1 0 0,0 0 1,0 0-1,0 0 0,0 0 0,0 0 0,1 0 1,-1-1-1,1 1 0,5-2 124,0 1 0,0 0 0,0 0 1,0 1-1,0 0 0,9 0 0,-14 1-161,1 0 1,-1-1 0,0 1-1,0 0 1,0 0 0,0 0-1,0 0 1,0 0-1,-1 1 1,1-1 0,0 0-1,0 1 1,-1-1 0,1 1-1,-1 0 1,0 0-1,1-1 1,-1 1 0,0 0-1,0 0 1,0 0 0,0 0-1,0 0 1,0 4-1,1 4 180,0 0 0,-1 1 0,0-1 0,-1 1 0,-2 18 0,1-16 504,9-143 301,-1 36-592,-6 84-380,2 8-20,5 14-67,1 2-215,-7-11 149,1-1 0,0 0 0,-1 1 0,1-1 1,0 0-1,0-1 0,0 1 0,0-1 0,0 1 1,1-1-1,-1 0 0,0 0 0,1 0 0,-1 0 1,0-1-1,1 0 0,-1 1 0,1-1 0,-1 0 1,1-1-1,-1 1 0,1-1 0,4-1 0,19-7-351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150 327 17324,'-1'-2'99,"1"1"-1,0 0 1,-1 0 0,1-1 0,-1 1 0,1 0-1,-1 0 1,0 0 0,1 0 0,-1 0 0,0 0 0,0 0-1,0 0 1,0 0 0,0 0 0,0 0 0,0 0 0,0 0-1,0 1 1,0-1 0,0 1 0,0-1 0,-1 1 0,1-1-1,0 1 1,0-1 0,-1 1 0,1 0 0,0 0-1,-1 0 1,1 0 0,0 0 0,-1 0 0,1 0 0,0 0-1,-1 0 1,1 1 0,0-1 0,-3 1 0,-1 1 109,-1 0 0,1 0 0,-1 0 0,1 1 0,0 0 0,0 0 0,0 0 0,-5 5 0,5-3-171,0 0 1,0 1-1,0-1 0,1 1 1,0 0-1,0 0 0,1 1 1,-1-1-1,1 1 0,1 0 1,-1-1-1,1 1 0,0 0 1,1 0-1,0 1 0,0-1 1,1 0-1,0 14 0,0-19-36,0-1 0,0 0 0,1 0-1,-1 0 1,0 1 0,1-1 0,-1 0-1,1 0 1,-1 0 0,1 0 0,0 0-1,0 0 1,-1 0 0,1 0 0,0 0-1,0 0 1,0 0 0,0 0-1,0-1 1,0 1 0,0 0 0,0-1-1,0 1 1,0-1 0,0 1 0,0-1-1,1 1 1,-1-1 0,0 0 0,0 0-1,0 0 1,1 1 0,-1-1 0,0 0-1,0-1 1,1 1 0,-1 0-1,2-1 1,2 0 8,1 0 0,0-1 0,-1 1 0,0-2 0,0 1 0,1 0 0,5-5-1,4-4 53,0-1 0,-1 0-1,0-1 1,-1 0-1,0-1 1,16-24-1,55-100 539,-81 132-563,-2 35 18,-2-12-52,0-12-4,1 0-1,-1 0 1,1 0-1,0 0 0,0 0 1,1 0-1,-1 0 1,1 1-1,0-1 1,1 0-1,-1-1 0,1 1 1,3 7-1,-4-11 2,0 0 0,-1 0-1,1-1 1,0 1 0,0 0-1,0 0 1,0-1 0,0 1-1,0-1 1,0 1 0,0-1-1,0 1 1,0-1 0,0 1-1,1-1 1,-1 0 0,0 0-1,0 0 1,0 1 0,3-1-1,-2-1 3,1 1-1,0-1 1,0 0-1,0 1 1,0-1-1,-1 0 0,1-1 1,3-1-1,4-3 22,-1-1 0,1 0-1,9-10 1,1-3 72,0-1 0,-2-1 0,0 0 0,-2-2 0,0 0 0,-2 0 0,-1-2 0,0 0 0,11-36 0,-18 36 45,-6 26-137,0 0 0,0 0-1,0-1 1,0 1 0,0 0 0,0 0 0,1 0 0,-1 0 0,0-1-1,0 1 1,0 0 0,0 0 0,0 0 0,0 0 0,0-1 0,0 1-1,0 0 1,0 0 0,0 0 0,-1-1 0,1 1 0,0 0-1,0 0 1,0 0 0,0 0 0,0-1 0,0 1 0,0 0 0,0 0-1,0 0 1,-1 0 0,1 0 0,0 0 0,0-1 0,0 1 0,0 0-1,0 0 1,-1 0 0,1 0 0,0 0 0,0 0 0,0 0-1,0 0 1,-1 0 0,1 0 0,0 0 0,0 0 0,0 0 0,-1 0-1,1 0 1,0 0 0,0 0 0,0 0 0,-1 0 0,-7 6 32,1 7-21,0 1 0,1 0 0,1 0 0,-7 24 0,3-9 3,-84 313 263,78-264-180,3 1 1,-3 114 0,15-183-100,-1 4-4,1 1 0,0-1 0,1 1 0,1-1 0,0 1 0,1-1 0,5 17 0,-3-27-35,-2-11 27,0-12 8,-1-140-273,-3 94-655,2 0 0,11-68 0,-3 95 438,6 11-61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 18612,'-1'-3'2947,"-3"14"-1557,-4 22-159,2 1-904,2 0 1,1 0-1,3 58 0,0-91-324,0 0-1,0-1 0,0 1 0,0 0 0,0 0 1,0-1-1,0 1 0,0 0 0,0-1 1,1 1-1,-1 0 0,0-1 0,0 1 0,0 0 1,1-1-1,-1 1 0,0-1 0,1 1 0,-1 0 1,1-1-1,-1 1 0,1-1 0,-1 1 0,1-1 1,-1 0-1,1 1 0,-1-1 0,1 1 0,-1-1 1,1 0-1,0 1 0,-1-1 0,1 0 0,0 0 1,-1 0-1,2 1 0,-1-2 9,0 1-1,1-1 1,-1 1-1,0-1 1,0 0-1,0 0 1,0 1-1,0-1 1,0 0-1,0 0 1,0 0-1,-1 0 1,1 0-1,0 0 1,0 0-1,-1 0 1,1 0-1,-1-1 1,1-1 0,7-18 137,-1-1 0,-2 0 0,0-1 0,-1 1 0,-2-1 0,1-23 0,-6 36 29,0 19-153,3-1-22,-1 0 1,2 0-1,-1 0 0,1-1 1,0 1-1,0 0 0,1 0 1,0-1-1,0 1 0,1-1 0,6 11 1,-8-15-5,1 0 0,0-1 0,0 1 1,0-1-1,0 1 0,0-1 0,1 0 0,-1 0 1,1 0-1,0 0 0,-1 0 0,1-1 0,0 1 1,0-1-1,0 0 0,0 1 0,0-1 0,0-1 1,0 1-1,0 0 0,1-1 0,-1 0 0,0 0 1,0 0-1,1 0 0,-1 0 0,0-1 0,0 1 1,0-1-1,6-2 0,3-1 3,0-2 0,0 1-1,-1-1 1,0-1 0,0 0 0,0-1-1,-1 0 1,0-1 0,-1 1 0,0-2-1,-1 0 1,1 0 0,-2 0 0,0-1-1,11-20 1,-11 4 38,-7 17-1,-1 10-36,1 0 1,0 0-1,-1 0 1,1 0-1,0 0 1,0 0-1,-1 0 0,1 0 1,0 0-1,-1 1 1,1-1-1,0 0 1,-1 0-1,1 0 1,0 0-1,0 0 1,-1 1-1,1-1 1,0 0-1,0 0 1,-1 0-1,1 1 1,0-1-1,0 0 1,0 0-1,-1 1 1,1-1-1,0 0 0,0 1 1,0-1-1,-8 14 10,0 1 0,1-1-1,1 1 1,0 0 0,1 0-1,-5 28 1,9-37-117,0 1 0,0-1 0,0 0 0,1 0 0,1 13 0,-1-18 85,0 0 1,0 0-1,0 0 0,0-1 1,0 1-1,1 0 0,-1 0 1,0 0-1,1 0 0,-1 0 1,0-1-1,1 1 0,-1 0 1,1 0-1,-1-1 0,1 1 1,-1 0-1,1 0 0,0-1 1,-1 1-1,1-1 0,0 1 1,0-1-1,-1 1 0,1-1 1,0 1-1,0-1 0,0 0 1,0 1-1,-1-1 0,1 0 1,0 0-1,0 0 0,0 0 1,0 0-1,0 0 0,0 0 1,0 0-1,0 0 0,-1 0 1,1 0-1,0 0 0,0-1 1,0 1-1,0 0 0,0-1 0,-1 1 1,1 0-1,0-1 0,0 1 1,-1-1-1,2 0 0,43-28-342,-15 10-4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3624 9050,'152'-68'4678,"-145"65"-4629,-1 0-1,1-1 1,-1 0 0,0 0-1,0-1 1,0 0-1,-1 0 1,6-6 0,38-52 269,-25 30-162,17-18 11,66-64 0,-78 88-102,2 2 1,0 1-1,57-33 0,-4 13-71,-47 26 1,-1-1 0,62-45 0,3-13 40,72-62 111,-84 62 29,-43 39-154,48-50 1,-56 47-2,2 2 0,2 2 0,2 2 0,1 2 0,97-54 0,-99 63-21,-1-2 0,-1-2 0,-1-1 0,-2-3 0,-1 0 0,-2-3 0,41-49 0,-49 50 12,2 2 1,42-37-1,-51 52-7,2 1 0,0 1 0,0 1 0,49-22 0,35-7 21,101-47 85,-193 81-106,-1-1 0,0 0 0,0-1-1,-1 0 1,16-18 0,-3 3-2,16-17-2,3 1 0,1 3 0,72-48 0,-8 21 36,-11 8 101,167-130 1,-83 54 234,-117 90-310,69-60 0,-62 36 22,-24 22-36,56-43 0,51-5 60,-28 19 69,-106 61-148,-1-2-1,0 0 0,31-33 0,-22 13 8,-1-2 0,32-56 1,-19 29 10,-41 64-55,0 1 1,1-1 0,-1 1-1,1-1 1,-1 1 0,0 0-1,1-1 1,-1 1-1,0-1 1,0 1 0,1-1-1,-1 0 1,0 1 0,0-1-1,0 1 1,0-1-1,0 1 1,0-1 0,0 1-1,0-1 1,0 0 0,0 1-1,0-1 1,-11 2-349,-2 2 318,0-3-67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14707,'-9'13'767,"-2"3"180,0 1 1,1-1-1,1 2 1,0-1-1,2 2 1,-9 27-1,16-45-924,-1 0 0,1 0-1,0 0 1,-1 0 0,1 0 0,0 0 0,0 0-1,0 0 1,0 0 0,0 0 0,0 0-1,0 0 1,0 0 0,1 0 0,-1 0 0,0-1-1,0 1 1,1 0 0,-1 0 0,1 0 0,-1 0-1,2 1 1,-1-2-15,-1 1-1,1-1 0,0 0 1,0 0-1,-1 0 0,1 0 1,0 0-1,0 0 1,0 0-1,-1 0 0,1-1 1,0 1-1,0 0 0,-1 0 1,1-1-1,0 1 1,0 0-1,-1-1 0,1 1 1,0-1-1,0 0 1,8-5 1,-1-1 1,14-13-1,-21 18 11,5-3 16,-1-1 1,1 1-1,0 0 1,0 1 0,10-6-1,-15 9-25,0 1 0,0-1 0,0 1-1,0 0 1,0-1 0,1 1 0,-1 0 0,0 0-1,0-1 1,0 1 0,1 0 0,-1 0 0,0 1 0,0-1-1,0 0 1,0 0 0,3 1 0,-3 0-1,0 0 0,1 0 0,-1 0 0,0 0 0,0 0 1,0 0-1,0 0 0,0 0 0,0 1 0,0-1 0,-1 0 0,1 1 0,0-1 1,-1 1-1,1-1 0,-1 0 0,1 4 0,2 10 30,0 0-1,-1 0 1,-1 0-1,0 0 1,-3 22-1,-13 75 203,5-59 139,-2 0 0,-32 86 0,43-136-353,0-1 0,0 0 1,0 1-1,0-1 0,0 0 1,-1 0-1,1 0 0,-1 0 0,1 0 1,-1 0-1,-3 2 0,5-4-22,0 0-1,-1 1 0,1-1 1,0 0-1,-1 0 0,1 0 0,0 0 1,0 0-1,-1 0 0,1 0 1,0 0-1,-1 0 0,1 0 0,0 0 1,-1 0-1,1 0 0,0 0 1,0 0-1,-1 0 0,1 0 1,0-1-1,0 1 0,-1 0 0,1 0 1,0 0-1,0 0 0,-1 0 1,1-1-1,0 1 0,0 0 0,-1-1 1,-5-17 46,3 3-58,2-1 1,0 1-1,0-1 0,2 0 0,0 0 0,0 1 1,2-1-1,0 1 0,1-1 0,0 1 0,1 0 1,1 1-1,1-1 0,0 1 0,0 0 0,1 1 1,1 0-1,0 0 0,1 1 0,1 0 0,0 1 1,0 0-1,1 1 0,0 0 0,24-14 0,-22 14-1,1 1 0,0 1 0,0 1 0,1 0 0,0 1 0,0 0 0,0 1 0,18-2-1,-32 6 8,0 1-1,0 0 0,-1 0 0,1 0 1,0 0-1,-1 0 0,1 0 0,0 1 1,0-1-1,-1 0 0,1 1 0,0-1 1,-1 1-1,1 0 0,2 1 0,-4-1 1,1-1 0,0 1 0,-1 0 0,1-1 0,-1 1 0,0 0 0,1 0 0,-1-1 0,0 1 0,1 0-1,-1 0 1,0 0 0,0 0 0,0-1 0,1 1 0,-1 0 0,0 0 0,0 0 0,0 0 0,-1 0 0,1-1 0,0 2 0,-2 5 0,-1 0 0,0 0 0,0 0 1,0-1-1,-7 11 0,1-2-6,27-29 106,-2-11 62,0-1 1,-1 0-1,11-29 0,-27 60-152,0 0 1,0 0-1,1 0 0,-1 1 0,1-1 1,1 0-1,-1 0 0,1 1 0,0-1 1,0 0-1,3 8 0,-3-11-17,0 0 0,0 0 0,0 0 1,0 0-1,0-1 0,1 1 0,-1 0 0,1-1 0,0 1 0,-1-1 0,1 1 0,0-1 1,0 0-1,0 0 0,0 0 0,0 0 0,0 0 0,0 0 0,0-1 0,0 1 0,0-1 1,0 1-1,0-1 0,1 0 0,-1 0 0,0 0 0,0 0 0,1 0 0,-1 0 0,4-1 1,0-1-175,1 1-1,0-1 1,-1 0 0,1 0 0,-1-1 0,0 0 0,0 0 0,0-1 0,0 1 0,-1-1 0,6-5 0,4-5-426,-1 0 0,17-23-1,-13 16-118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20292,'-19'16'1443,"-33"33"1077,48-44-2321,0 0-1,0 0 1,0 0 0,1 1-1,-1-1 1,1 1 0,0 0-1,-2 8 1,5-14-197,-1 1 1,1-1-1,0 1 1,0-1-1,0 1 1,0-1-1,-1 1 1,1-1-1,0 1 1,0-1 0,0 1-1,0-1 1,0 1-1,0-1 1,0 1-1,1-1 1,-1 1-1,0-1 1,0 1-1,0-1 1,0 0-1,1 1 1,-1-1-1,0 1 1,1 0-1,9-3-76,18-17-159,-23 15 219,13-9-117,1 1-1,35-18 1,-49 27 119,0 1 1,1 0 0,0 0-1,-1 0 1,1 0-1,0 1 1,0 0-1,0 1 1,0-1-1,0 1 1,0 0-1,0 0 1,0 1-1,0 0 1,9 2-1,-13-2 11,0 0 0,0-1 0,0 1 1,0 0-1,0 0 0,-1 0 0,1 0 0,0 0 0,-1 0 0,1 1 0,0-1 0,-1 1 0,0-1 0,1 1 0,-1-1 0,0 1 0,0 0 0,0 0 0,0-1 0,2 5 0,-3-4 15,0 1-1,0 0 1,0-1 0,0 1 0,0-1 0,0 1-1,0-1 1,-1 1 0,0-1 0,1 1-1,-1-1 1,0 0 0,0 1 0,-2 2-1,-3 5 74,0-1-1,-1 0 0,1-1 0,-2 0 0,1 0 1,-14 11-1,9-10 97,-1 0 0,-24 13 1,32-20-215,-1 1 1,1-1-1,-1 0 0,0 0 1,0 0-1,0-1 1,0 0-1,0 0 0,0-1 1,-6 0-1,12 0-22,-1 0 0,0 0 0,0 0 0,0 0 1,1 0-1,-1 0 0,0 0 0,0 0 0,1-1 0,-1 1 0,0 0 0,1-1 0,-1 1 0,0-1 0,1 1 0,-1 0 0,0-1 0,1 1 0,-1-1 0,1 0 0,-1 1 0,1-1 0,-1 1 0,1-1 0,0 0 0,-1 1 1,1-1-1,0 0 0,-1 0 0,1 1 0,0-1 0,0 0 0,0 0 0,-1 1 0,1-2 0,1-1-36,-1 0 0,0 1 0,1-1 0,-1 1 0,1 0 0,0-1 0,-1 1 0,1-1 1,1 1-1,0-2 0,11-16-642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28 17052,'14'-20'2132,"-14"13"-1034,-12 9 222,6 1-1185,0 1 0,0 0 0,0 0 0,1 0 0,0 1 1,0 0-1,0 0 0,0 0 0,1 1 0,0 0 0,0 0 0,0 0 0,1 0 0,0 0 0,0 1 0,0-1 1,1 1-1,0 0 0,-1 7 0,3-13-134,0 0 0,0 0 0,1 0 0,-1 0 0,0 0 0,0 0 0,1-1 0,-1 1 0,0 0 0,1 0 0,-1 0 0,1 0 0,-1-1 0,1 1 0,-1 0 0,1 0 0,0-1 0,-1 1-1,1 0 1,0-1 0,0 1 0,-1-1 0,1 1 0,0-1 0,0 1 0,0-1 0,0 0 0,0 1 0,0-1 0,-1 0 0,1 0 0,0 1 0,0-1 0,0 0 0,2 0 0,43 1-23,-32-2 26,-7 2 2,-1-1 0,1 1-1,-1 0 1,0 0 0,1 1 0,-1-1 0,0 1-1,0 1 1,0-1 0,6 5 0,-11-6 7,1 0 1,-1 0-1,1 0 0,-1 0 1,1 1-1,-1-1 1,0 1-1,0-1 1,0 1-1,0-1 1,0 1-1,0 0 1,0-1-1,0 1 1,0 3-1,-1-2 21,1-1 1,-1 1-1,0-1 0,0 1 0,-1-1 0,1 1 0,0-1 0,-1 0 1,0 1-1,0-1 0,1 0 0,-1 1 0,0-1 0,-1 0 1,-1 3-1,-3 4 99,0-1 1,-1 1 0,0-1 0,-1-1 0,0 1-1,0-1 1,-1-1 0,-17 12 0,18-13-126,-1-1 0,1 0 0,-1 0 0,1 0 0,-1-1 0,0-1 0,0 0 0,-1 0 0,1 0 0,-14 0 0,22-2-64,0 0 0,0 0 0,0 0 0,0 0 1,0-1-1,0 1 0,0 0 0,0 0 0,0-1 0,0 1 0,0 0 0,0-1 0,0 1 0,0-1 1,0 1-1,0-1 0,0 0 0,-1-1 0,2 1-27,-1 1 1,1-1-1,0 1 1,0-1-1,-1 0 0,1 0 1,0 1-1,0-1 1,0 0-1,0 1 0,0-1 1,0 0-1,0 0 1,0 1-1,0-1 1,0 0-1,1 1 0,-1-1 1,0 0-1,1-1 1,1-2-258,1-1 0,0 1 1,0 0-1,0 0 0,7-7 1,11-9-519,6-3-125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25 213 14107,'16'-10'2016,"-9"11"-855,-3 3-401,-7 17 1616,-3 4-791,-4 7-465,0 4-232,2-2-472,-1-1-384,5-10-704,2-4-344,4-16 792,4-9-200,4-16-160</inkml:trace>
  <inkml:trace contextRef="#ctx0" brushRef="#br0" timeOffset="1">84 9 17580,'-9'-8'1712,"0"8"-1320,-2 11-152,4 5 993,2 3-1273,3 1-497,4-2 449,7-1-112,4-7-104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38 18324,'-7'12'715,"0"-1"1,-15 18-1,2-3-132,19-25-504,0 0 0,0 0 0,0 1 0,0-1 0,0 0 0,0 1 0,1-1 0,-1 0 1,0 1-1,1-1 0,-1 1 0,1-1 0,0 1 0,0 0 0,-1-1 0,1 4 0,1-5-45,-1 1 0,0-1 0,1 1-1,-1-1 1,0 1 0,1-1-1,-1 1 1,1-1 0,-1 0 0,1 1-1,-1-1 1,1 0 0,-1 1-1,1-1 1,-1 0 0,1 1 0,0-1-1,-1 0 1,1 0 0,-1 0-1,1 0 1,0 0 0,-1 0 0,1 0-1,0 0 1,-1 0 0,2 0-1,4-1 69,0 0-1,0 0 0,0 0 1,-1-1-1,1 0 0,11-5 0,73-50 353,-66 40-345,-1 2 0,2 1 0,29-13 0,-53 26-98,0 0 0,1 1 0,-1-1 0,0 1 0,1 0 0,-1-1 0,0 1 0,1 0 0,-1 0 0,0 0 0,1 0 0,-1 0 0,1 0 0,-1 0 0,0 0 0,1 0 0,-1 1 0,0-1 0,1 1 0,-1-1 0,0 1 0,3 1 0,-3-1 10,1 1-1,-1 0 0,1 0 0,-1-1 0,0 1 1,0 0-1,0 0 0,0 0 0,0 0 0,0 0 1,0 1-1,-1-1 0,1 2 0,2 11 50,-2-7 25,1 0 1,0 1-1,1-1 1,6 15-1,-9-22-99,1 0 0,-1 0 0,1 0 0,0 0 1,-1 0-1,1 0 0,0 0 0,0 0 0,0 0 0,0 0 0,0 0 0,0-1 0,0 1 0,0 0 1,0-1-1,0 1 0,0-1 0,1 1 0,-1-1 0,0 1 0,0-1 0,0 0 0,1 0 0,-1 1 0,0-1 1,1 0-1,-1 0 0,0 0 0,0 0 0,1-1 0,-1 1 0,0 0 0,0-1 0,1 1 0,-1 0 0,0-1 1,0 1-1,0-1 0,2-1 0,2-1-31,1-1-1,-1 0 1,0 0 0,6-7 0,6-8-59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14043,'0'0'62,"0"0"0,0 0 0,0-1 1,0 1-1,0 0 0,0-1 0,0 1 0,0 0 0,1 0 1,-1-1-1,0 1 0,0 0 0,0 0 0,0-1 0,1 1 0,-1 0 1,0 0-1,0-1 0,1 1 0,-1 0 0,0 0 0,0 0 1,1 0-1,-1 0 0,0-1 0,1 1 0,-1 0 0,0 0 0,0 0 1,1 0-1,-1 0 0,0 0 0,1 0 0,-1 0 0,0 0 0,1 0 1,-1 0-1,0 0 0,0 0 0,1 0 0,-1 0 0,0 1 1,1-1-1,-1 0 0,0 0 0,0 0 0,1 0 0,-1 0 0,0 1 1,0-1-1,1 0 0,-1 0 0,0 0 0,0 1 0,0-1 1,1 0-1,-1 0 0,0 1 0,0-1 0,0 1 0,7 21 1827,-6-18-1561,43 187 4087,44 172-3272,-79-330-1194,30 118-1945,-38-126 594,-5-19 824,-7-10 7,-10-12-300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1 798 15779,'0'-1'103,"0"1"-1,0 0 1,0-1-1,0 1 1,0-1-1,0 1 1,0-1-1,0 1 1,0 0 0,0-1-1,0 1 1,0-1-1,1 1 1,-1 0-1,0-1 1,0 1-1,1 0 1,-1-1-1,0 1 1,0 0-1,1-1 1,-1 1-1,0 0 1,1-1-1,-1 1 1,0 0-1,1 0 1,-1 0-1,1-1 1,-1 1-1,0 0 1,1 0-1,-1 0 1,1 0-1,-1 0 1,0 0-1,1 0 1,0 0-1,25-3 1469,-7 2-1048,-9-2-429,-1 0-1,1-1 0,-1 0 0,0-1 1,0 0-1,-1 0 0,0-1 1,0 0-1,0 0 0,0-1 0,-1 0 1,0 0-1,8-13 0,4-6 116,-1 0-1,28-58 0,-28 43-25,-1-1-1,-2-1 0,-2 0 0,-2 0 1,-2-1-1,-2-1 0,-2 0 0,-2 0 0,-2 0 1,-7-77-1,14 156-627,2-1 0,1 0 0,1 0 0,2-1 1,1 0-1,30 44 0,-41-71 322,0 0 1,1 0 0,-1 0-1,1 0 1,1-1-1,-1 0 1,1 0-1,-1 0 1,13 5 0,13 3-639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11666,'-24'-44'5824,"22"53"-2748,3 6-2441,10 64 1086,39 131 1,-50-207-1709,3 6 54,0 0-1,0 1 1,1-1 0,0 0-1,6 9 1,-9-17-57,0 0 0,0 0 0,0 0 1,0 0-1,0 0 0,0 0 0,0 0 1,0 0-1,0 0 0,0-1 0,0 1 1,1 0-1,-1-1 0,0 1 0,0-1 0,1 1 1,-1-1-1,2 1 0,-1-1-2,0-1 0,-1 1-1,1 0 1,0-1 0,-1 0 0,1 1 0,0-1-1,-1 0 1,1 1 0,-1-1 0,1 0-1,-1 0 1,1 0 0,-1-1 0,0 1-1,0 0 1,1 0 0,0-3 0,19-24 81,-3-1 0,0 0 0,-1-2 0,17-46 0,-26 59-55,12-24 26,-11 23-105,0 1 1,-1-2-1,-1 1 0,8-36 1,-14 50 44,0 0-1467,-3 7 327,-1 4 549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74 175 17028,'5'-6'1055,"0"0"0,0 0 0,0 0 0,-1-1 0,0 1 0,4-10 0,-5 9-865,0 0 0,-1 0 0,0-1 0,0 1 0,-1-1 0,0 1 0,0-1 0,0 1 0,-1-1 0,-1-11 0,1 18-172,0-1 0,-1 1 0,1-1-1,0 1 1,-1-1 0,1 1 0,-1-1 0,1 1 0,-1-1 0,0 1 0,1 0-1,-1-1 1,0 1 0,0 0 0,0 0 0,-2-2 0,3 3-10,-1-1 1,0 1 0,0-1-1,0 1 1,1 0-1,-1-1 1,0 1 0,0 0-1,0 0 1,0 0 0,0 0-1,0-1 1,0 1 0,0 1-1,0-1 1,1 0-1,-1 0 1,0 0 0,0 0-1,-1 1 1,-1 0-1,0 1 1,-1 0-1,1-1 1,0 1-1,1 0 1,-1 1-1,0-1 1,1 0-1,-1 1 0,1-1 1,-1 1-1,-2 4 1,-3 9-24,0-1 1,1 1-1,1 0 1,0 0-1,1 1 1,1-1 0,0 1-1,1 0 1,1 1-1,1-1 1,0 0-1,3 23 1,-2-36-26,1 0 0,0 1 0,0-1 0,0 0 0,0 0 0,1 1 1,-1-1-1,1 0 0,5 7 0,-6-10 0,0 1 0,0-1 0,0 0-1,0 0 1,0 0 0,1 0 0,-1 0 0,0 0 0,1 0 0,-1 0-1,1 0 1,-1-1 0,1 1 0,0-1 0,-1 1 0,1-1 0,-1 1-1,1-1 1,0 0 0,-1 0 0,1 0 0,0 0 0,-1 0-1,1 0 1,0-1 0,-1 1 0,1 0 0,2-1 0,5-3-359,0 0-1,0 0 1,-1 0 0,1-1 0,13-11 0,40-36-789,-42 34 989,25-22-440,0-2-147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148 332 14491,'0'-1'89,"0"0"1,0 0-1,0 1 0,0-1 1,0 0-1,0 0 1,0 0-1,-1 0 0,1 0 1,0 0-1,0 1 0,-1-1 1,1 0-1,-1 0 0,1 0 1,-1 1-1,1-1 0,-1 0 1,1 1-1,-1-1 0,0 0 1,1 1-1,-1-1 0,0 1 1,1-1-1,-1 1 0,0-1 1,0 1-1,0-1 0,1 1 1,-1 0-1,0 0 0,0-1 1,0 1-1,0 0 0,0 0 1,1 0-1,-1 0 0,0 0 1,0 0-1,0 0 1,0 0-1,0 0 0,-1 1 1,-2 0 118,0 1 1,1-1-1,-1 1 1,1 0 0,-1 0-1,1 0 1,0 1 0,-1-1-1,-3 5 1,-2 4-36,0 0-1,1 1 1,0 1 0,1-1 0,0 1-1,1 1 1,1-1 0,0 1 0,0 0 0,2 0-1,0 0 1,0 1 0,1-1 0,1 1 0,1 21-1,0-30-190,1-1-1,-1 1 0,1-1 1,1 0-1,1 8 0,-2-12-8,-1 0 0,1 0-1,-1 0 1,1 1 0,-1-1 0,1 0-1,0 0 1,-1 0 0,1 0 0,0 0-1,0 0 1,0-1 0,0 1 0,0 0-1,0 0 1,0-1 0,0 1 0,0 0 0,0-1-1,0 1 1,1-1 0,-1 0 0,0 1-1,0-1 1,1 0 0,-1 0 0,0 1-1,0-1 1,3 0 0,0-1-121,0 0 0,1-1 1,-1 1-1,0-1 0,0 1 1,0-1-1,0 0 0,-1-1 0,1 1 1,0-1-1,3-3 0,37-38-1802,-39 39 1623,19-22-1186,-2-1 0,0-1 0,-2-1 0,-2-1 0,28-60 0,-36 66 1299,-1-1 0,-1 0 0,5-32 1,-10 38 898,-1-1 0,-1 0 0,0 0 0,-4-33 0,2 49-167,0 0 0,0 1 0,0-1 0,-1 1 0,0-1 0,-3-6 0,4 10-429,1 1-1,0-1 1,0 1 0,-1-1 0,1 1-1,0 0 1,-1-1 0,1 1 0,0 0 0,-1-1-1,1 1 1,0 0 0,-1-1 0,1 1 0,-1 0-1,1 0 1,-1-1 0,1 1 0,-1 0-1,1 0 1,-1 0 0,1 0 0,-1 0 0,1-1-1,-1 1 1,0 1 6,0 0 0,0-1 0,0 1 1,0-1-1,1 1 0,-1 0 0,0 0 0,1-1 0,-1 1 0,0 0 0,1 0 0,-1 0 1,1 0-1,-1 0 0,1 0 0,0 0 0,-1 0 0,1 1 0,-8 24 557,2 0 0,0 0 0,2 0-1,-2 33 1,6 110 289,1-148-863,-1 0 1,2 0 0,1 0-1,1 0 1,1 0 0,8 24 0,-6-35-29,-3-18-28,-3-18 2,-4 8 23,0 0 0,-2 0 0,0 1 0,0-1 0,-2 1 0,0 1 0,-1-1 0,-1 1 0,-15-21 0,17 31 10,6 10 17,10 14 17,-5-14-166,-1 0 1,0-1-1,1 1 1,0 0-1,0-1 1,0 0-1,0 0 1,1 0-1,-1-1 1,1 1-1,0-1 1,-1 0-1,1-1 1,0 1-1,0-1 1,0 0 0,0 0-1,1 0 1,8-1-1,-7 0-46,-1-1 1,1 0-1,-1-1 0,1 1 1,-1-1-1,1 0 1,-1-1-1,0 0 0,0 0 1,0 0-1,-1 0 0,1-1 1,-1 0-1,9-9 0,36-43-1779,-50 56 1900,0 0-1,0 0 1,0 0 0,0 0 0,0 0 0,0 0-1,0 0 1,0 0 0,1 0 0,-1 0-1,0-1 1,0 1 0,0 0 0,0 0-1,0 0 1,0 0 0,0 0 0,0 0 0,0 0-1,0 0 1,0 0 0,1 0 0,-1 0-1,0 0 1,0 0 0,0 0 0,0 0-1,0 0 1,0 0 0,0 0 0,0 0-1,1 0 1,-1 0 0,0 0 0,0 0 0,0 0-1,0 0 1,0 0 0,0 0 0,0 0-1,0 0 1,0 0 0,1 0 0,-1 0-1,0 0 1,0 0 0,0 0 0,0 1 0,0-1-1,0 0 1,0 0 0,0 0 0,0 0-1,0 0 1,0 0 0,1 9 131,-4 19 346,1-20-248,2-5-145,-1-1-1,1 1 1,0 0 0,0 0-1,0-1 1,0 1 0,1 0-1,-1 0 1,1-1-1,-1 1 1,1 0 0,0-1-1,0 1 1,0-1 0,1 1-1,1 3 1,-1-5-39,1 1 0,-1 0 0,0-1 1,0 1-1,1-1 0,-1 0 0,0 0 0,1 0 1,-1 0-1,1 0 0,0 0 0,-1-1 0,1 1 0,0-1 1,-1 0-1,1 0 0,3 0 0,32 1 252,-1-3 0,69-11 0,-106 13-285,0 1-1,0-1 1,0 0 0,0 0-1,0 0 1,0 0 0,0 0-1,1 0 1,-1 0 0,0 0-1,0 0 1,0 0 0,0-1-1,0 1 1,0 0 0,0 0-1,0 0 1,0 0 0,1 0-1,-1 0 1,0 0 0,0 0-1,0 0 1,0 0 0,0 0-1,0 0 1,0 0 0,0 0-1,0 0 1,0 0 0,0-1-1,0 1 1,0 0 0,0 0-1,0 0 1,0 0 0,0 0-1,1 0 1,-1 0 0,0 0-1,0 0 1,0-1 0,0 1-1,0 0 1,0 0 0,0 0-1,0 0 1,-1 0 0,1 0-1,0 0 1,0 0 0,0 0-1,0-1 1,0 1 0,0 0-1,0 0 1,0 0 0,-8-6 432,-21-9 75,14 7-193,1 1-84,1 0-1,1-1 1,-1-1 0,1 0 0,1-1-1,-20-21 1,31 31-237,0 0-1,-1-1 0,1 1 1,0 0-1,0 0 1,0-1-1,0 1 1,0 0-1,0 0 0,0-1 1,-1 1-1,1 0 1,0 0-1,0-1 1,0 1-1,0 0 0,0-1 1,0 1-1,0 0 1,0 0-1,1-1 1,-1 1-1,0 0 0,0 0 1,0-1-1,0 1 1,0 0-1,0 0 0,0-1 1,1 1-1,-1 0 1,0 0-1,0-1 1,0 1-1,0 0 0,1 0 1,-1 0-1,0 0 1,0-1-1,1 1 1,-1 0-1,0 0 0,0 0 1,1 0-1,-1 0 1,0 0-1,0 0 0,1 0 1,-1 0-1,0-1 1,1 1-1,-1 0 1,14-2-1,46 0-1244,98-18-1,-113 11 797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11586,'1'-1'83,"-1"1"-1,0-1 1,0 1-1,1-1 0,-1 1 1,0-1-1,0 1 1,0-1-1,0 1 0,0-1 1,0 0-1,0 1 1,0-1-1,0 1 0,0-1 1,0 1-1,0-1 1,0 0-1,0 1 0,0-1 1,0 1-1,-1-1 1,1 1-1,0-1 0,0 1 1,-1-1-1,1 1 1,0-1-1,-1 1 0,1 0 1,-1-1-1,0 0 1,1 1-34,-1 1 0,0-1 0,1 0 0,-1 1 1,1-1-1,-1 0 0,1 1 0,-1-1 1,1 1-1,-1-1 0,1 1 0,0-1 0,-1 1 1,1-1-1,-1 1 0,1-1 0,0 1 1,0 0-1,-1-1 0,1 1 0,0 0 0,0-1 1,0 1-1,0-1 0,0 1 0,0 0 1,0-1-1,0 1 0,0 0 0,0 0 0,-1 30 139,2 0 1,1-1-1,1 1 0,8 33 0,-5-30-95,22 114 77,17 131-113,-39-157-304,-7-140-255,4-5 362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105 462 15851,'0'-1'78,"0"1"-1,0 0 0,0-1 1,0 1-1,0 0 0,0-1 1,0 1-1,0 0 0,0 0 0,0-1 1,0 1-1,0 0 0,0-1 1,0 1-1,0 0 0,0-1 1,-1 1-1,1 0 0,0 0 0,0-1 1,0 1-1,0 0 0,-1 0 1,1-1-1,0 1 0,0 0 1,0 0-1,-1 0 0,1-1 0,0 1 1,-1 0-1,1 0 0,0 0 1,0 0-1,-1 0 0,1-1 1,-17 2 1607,-14 10 799,26-7-2266,0 0-1,1 1 1,-1-1 0,1 1 0,0 0-1,1 0 1,-1 0 0,-4 10 0,7-13-207,-1 1-1,1-1 1,0 1 0,0-1 0,0 1 0,0-1-1,1 1 1,-1-1 0,1 1 0,0 0 0,-1-1-1,1 1 1,0 0 0,0 0 0,1-1 0,-1 1 0,1-1-1,-1 1 1,1 0 0,0-1 0,0 1 0,2 3-1,-2-5-11,0 0 0,0 0 0,0 0 0,1 0 0,-1 0 0,0 0 0,1 0 0,-1-1 0,0 1 0,1 0 0,-1-1-1,1 1 1,-1-1 0,1 0 0,0 1 0,-1-1 0,1 0 0,-1 0 0,1 0 0,-1 0 0,1 0 0,0 0 0,-1-1 0,1 1-1,-1 0 1,1-1 0,-1 1 0,1-1 0,-1 0 0,3-1 0,3-2-8,0 1-1,0-2 1,-1 1 0,1-1-1,5-5 1,5-7 6,-2 0-1,0-1 1,0 0-1,-2-1 1,16-30-1,44-108 186,-61 129-127,-5 53 70,-6-18-121,1 1 0,0-1 0,0 0-1,1 0 1,3 7 0,-6-13-4,0 1 0,1-1 0,-1 0 1,1 0-1,0 0 0,-1 0 0,1 0 0,0 0 1,0 0-1,-1 0 0,1 0 0,0 0 0,0-1 1,0 1-1,0 0 0,0 0 0,0-1 0,0 1 1,1-1-1,-1 1 0,0-1 0,0 0 0,0 1 1,1-1-1,-1 0 0,0 0 0,0 1 0,0-1 1,1 0-1,-1-1 0,0 1 0,0 0 0,1 0 1,-1 0-1,0-1 0,0 1 0,0 0 1,1-1-1,-1 0 0,1 0 0,4-3 6,0-1 1,0 1-1,-1-1 0,0 0 0,0-1 0,0 1 1,-1-1-1,1 0 0,3-8 0,5-10 81,12-29 0,-14 28 38,-1 0-1,-1 0 1,-1 0-1,-2-1 0,5-31 1,-12 56 34,-1 8-97,-3 17-19,-29 415 99,33-313-153,24 188 0,-1-192-10,-19-112 21,-2-11 0,-2-19 0,-24-113 0,0 1-2,22 107-16,0 0-1,2 0 0,3-32 1,-2 51-39,1 0 0,0 0 1,0 1-1,1-1 0,0 0 1,0 0-1,0 1 0,1-1 1,-1 1-1,7-9 0,-1 4-285,1 1-1,0 0 1,14-12 0,9-8-20,-8 3-88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83 14651,'0'-1'127,"0"-1"0,0 1 0,0 0-1,0 0 1,0-1 0,-1 1 0,1 0 0,0 0 0,0-1-1,-1 1 1,1 0 0,-1 0 0,1 0 0,-1 0 0,0-1-1,1 1 1,-1 0 0,0 0 0,0 0 0,-1-1 0,1 2-19,0-1 1,0 1 0,0-1 0,0 1 0,0 0 0,0 0 0,0-1 0,0 1 0,-1 0 0,1 0 0,0 0 0,0 0 0,0 0-1,0 0 1,0 1 0,0-1 0,0 0 0,-2 1 0,-2 1 134,1 0 0,-1 0 1,1 1-1,-1 0 0,1-1 0,0 2 0,0-1 0,-7 7 1,1 2-95,1 1 1,1-1 0,0 1 0,1 1-1,0-1 1,1 1 0,0 1 0,1-1-1,1 1 1,1-1 0,0 1 0,0 0-1,0 23 1,3-35-137,0-1-1,0 0 1,0 0-1,1 0 1,-1 0-1,0 0 1,1 0-1,-1 0 1,1 0-1,0 0 0,-1 0 1,1-1-1,0 1 1,0 0-1,0 0 1,1-1-1,-1 1 1,0 0-1,2 1 1,-2-3 1,1 1 0,-1-1 0,0 1 0,1-1 1,-1 0-1,0 1 0,1-1 0,-1 0 0,0 0 0,1 0 0,-1 0 0,0 0 0,1 0 1,-1 0-1,0-1 0,1 1 0,-1 0 0,0-1 0,0 1 0,1-1 0,-1 0 1,0 1-1,0-1 0,0 0 0,0 1 0,1-1 0,-1 0 0,0 0 0,1-2 1,6-5 87,0-1 0,0 0 0,-1 0 0,-1 0 0,0-1 0,0 0 0,7-17 0,-4 6 194,-1-1 0,9-43 0,-16 60-245,9-55 394,-9 55-398,-1 0-1,0-1 0,0 1 1,0 0-1,-1 0 1,0 0-1,0 0 0,0 0 1,-3-7-1,4 12-41,0-1 1,0 0-1,0 1 0,-1-1 0,1 0 1,0 1-1,0-1 0,-1 1 0,1-1 1,-1 1-1,1-1 0,-1 0 1,1 1-1,-1 0 0,1-1 0,-1 1 1,1-1-1,-1 1 0,1 0 0,-1-1 1,0 1-1,1 0 0,-1-1 0,1 1 1,-1 0-1,0 0 0,1 0 0,-1 0 1,0 0-1,0 0 0,-1 0-2,1 1 0,0-1 0,0 1-1,0 0 1,-1 0 0,1-1 0,0 1 0,0 0-1,0 0 1,1 0 0,-1 0 0,0 0-1,0 0 1,0 2 0,-4 4-4,1 0 1,1 1-1,-6 15 1,-3 11 57,11-34-54,1-1 0,0 0 0,0 0 0,0 1 0,0-1 0,1 0 0,-1 0 0,0 1 0,0-1 0,0 0 0,0 1 1,1-1-1,-1 0 0,0 1 0,1-1 0,-1 0 0,1 1 0,-1-1 0,0 1 0,1-1 0,-1 1 0,1-1 0,0 1 0,-1-1 0,1 1 0,-1-1 0,1 1 0,0 0 0,-1-1 0,1 1 0,0 0 0,-1 0 0,1-1 0,0 1 0,-1 0 0,1 0 0,0 0 0,0 0 0,-1 0 0,1 0 0,0 0 0,0 0 0,1 1 1,-2-1 17,3 1-60,-1-10-2933,1 1 2398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12643,'1'2'154,"1"-1"0,-1-1 0,1 1 0,0 0 0,-1 0 0,1 0 0,0-1 0,-1 1 0,1-1 0,0 0 0,0 1 0,-1-1 0,1 0 0,0 0 0,0 0 0,-1 0 0,1 0 0,3-1 0,-2 0 42,1 0 1,-1-1-1,0 1 1,0-1-1,-1 0 1,1 1-1,0-1 1,0 0 0,3-4-1,4-6 360,0 1 1,-1-2-1,13-20 0,-16 22-227,10-14 103,-2 0 0,0-1 0,-2 0-1,-1-2 1,-1 1 0,-1-1 0,-2 0 0,8-55-1,-15 77-360,0 0-1,0 0 0,0 1 1,-1-1-1,0 0 0,0 0 1,0 0-1,-3-6 0,4 11-56,-1 0 0,1 0-1,-1 0 1,1 0 0,-1 0-1,1 1 1,-1-1-1,0 0 1,1 0 0,-1 0-1,0 1 1,0-1 0,0 1-1,1-1 1,-1 0 0,0 1-1,0-1 1,0 1-1,0 0 1,-2-1 0,2 1-5,-1 0 1,0 0 0,1 0 0,-1 0-1,0 1 1,1-1 0,-1 1 0,1-1 0,-1 1-1,0 0 1,1-1 0,0 1 0,-1 0-1,1 0 1,-1 0 0,1 0 0,-2 2-1,-3 3 2,-1 1-1,1 0 0,0 0 0,1 0 1,0 1-1,0 0 0,1 0 0,-1 0 0,-2 11 1,-2 6-14,-11 50-1,18-66 3,-9 56 4,10-61-4,1 0-1,0-1 1,0 1 0,0 0-1,0 0 1,0-1-1,1 1 1,0 0 0,0-1-1,0 1 1,0-1 0,0 1-1,1-1 1,2 5 0,-3-8 0,0 1 0,-1 0 0,1-1 0,0 1 0,-1-1 0,1 0 1,0 1-1,0-1 0,0 0 0,0 1 0,-1-1 0,1 0 0,0 0 0,0 0 0,0 1 1,0-1-1,0 0 0,-1 0 0,1-1 0,0 1 0,0 0 0,0 0 0,0 0 1,0 0-1,-1-1 0,1 1 0,0 0 0,0-1 0,0 1 0,-1-1 0,1 1 1,1-1-1,25-21 15,-25 20-13,40-40 10,-21 19 13,44-35-1,-59 54-18,0-1-1,0 1 0,1 0 1,-1 1-1,1-1 0,0 1 1,0 1-1,0-1 1,0 1-1,0 0 0,1 1 1,12-1-1,-16 2-2,-1 0-1,1 1 1,-1-1-1,1 1 1,0 0 0,-1 0-1,0 0 1,1 1-1,-1-1 1,0 1 0,0 0-1,1 0 1,-1 0-1,-1 0 1,1 0 0,0 1-1,3 3 1,2 4-5,0 0 0,0 1 0,8 16 1,-16-27 1,0 1 7,1 0-1,-1 0 0,1 0 0,-1 0 0,1 0 0,-1 0 1,1-1-1,0 1 0,-1 0 0,1 0 0,0-1 0,0 1 1,0 0-1,0-1 0,-1 1 0,1-1 0,0 0 1,0 1-1,0-1 0,0 1 0,0-1 0,0 0 0,2 0 1,-2 0 1,1 0 1,-1 0 0,1-1 0,-1 1 0,1-1 0,-1 0-1,0 1 1,1-1 0,-1 0 0,0 0 0,1 0 0,-1 1 0,0-1-1,2-2 1,4-6 48,1 0 0,-2-1 0,10-16 0,-7 12 25,-7 10-66,1 1-1,0-1 1,0 1 0,0 0-1,0 0 1,1 0 0,-1 0-1,8-4 1,-10 7-13,-1 0-1,1-1 1,0 1 0,-1 0 0,1 0 0,0-1 0,0 1 0,-1 0-1,1 0 1,0 0 0,0 0 0,-1 0 0,1 0 0,0 0-1,0 0 1,-1 0 0,1 0 0,0 1 0,0-1 0,-1 0 0,1 0-1,1 1 1,-1 0 1,0 0 0,0 0-1,-1 0 1,1 1-1,0-1 1,0 0 0,-1 0-1,1 0 1,-1 1 0,1-1-1,-1 0 1,1 1-1,-1-1 1,0 1 0,1-1-1,-1 0 1,0 2 0,0 14 82,-1 0 1,-1 0 0,0 0 0,-1 0 0,-1-1-1,0 0 1,-1 1 0,-9 17 0,-6 16 316,67-210-67,-9 29-233,-36 121-162,-3 10 169,-9 16-105,4-6-1296,11-8 802,-1-1 0,0 1 0,1 0 0,-1-1 0,1 0 0,0 0 1,0 0-1,-1-1 0,1 0 0,0 0 0,0 0 0,-1 0 0,7-2 0,-3 1 93,1-1-1,0 0 1,-1-1-1,1 1 1,-1-2-1,9-4 1,-6 1 613,0 0 0,-1 0 0,0-1 0,0 0 0,-1-1 0,0 0-1,0 0 1,-1-1 0,-1 0 0,1-1 0,7-16 0,-14 26-161,-1 1 1,0 0-1,0-1 0,1 1 1,-1-1-1,0 1 0,0 0 1,0-1-1,1 1 0,-1-1 0,0 1 1,0-1-1,0 1 0,0-1 1,0 1-1,0-1 0,0 1 1,0-1-1,0 1 0,0-1 0,0 1 1,0 0-1,-1-1 0,1 1 1,0-1-1,0 1 0,0-1 1,-1 0-1,-11 4 952,-15 18 3,16-10-807,1 0 1,0 1-1,1 0 0,1 1 0,0 0 1,1 0-1,0 0 0,1 1 1,0 1-1,-5 21 0,11-35-189,-1 0 0,1 0 0,0 0 0,0 0 0,0 0 0,-1 0 0,1 0-1,0 0 1,1 0 0,-1 0 0,0 0 0,0 0 0,0 0 0,0 0 0,1 0-1,-1 0 1,1 0 0,-1 0 0,1 1 0,0-2-8,-1 0 0,1 0 0,-1 1 0,1-1 1,0 0-1,-1 0 0,1 0 0,-1 0 0,1 0 0,-1 0 0,1 0 1,0 0-1,-1 0 0,1 0 0,-1 0 0,1 0 0,0 0 0,-1 0 0,1-1 1,-1 1-1,1 0 0,-1 0 0,2-1 0,5-4 18,1 0 0,-1 0 0,10-9 0,-9 7 0,5-3-6,16-14 36,44-26 0,-65 45-40,1 1 1,-1 0-1,1 0 1,0 0-1,-1 1 1,2 0-1,-1 1 1,0 0-1,0 1 0,19-1 1,-26 2-9,1 0-1,-1 0 1,1 0 0,-1 0-1,0 1 1,1 0 0,-1-1-1,1 1 1,-1 0 0,0 0-1,0 0 1,0 0 0,1 0 0,-1 1-1,0-1 1,0 1 0,-1-1-1,1 1 1,0 0 0,0 0-1,-1 0 1,1 0 0,0 2-1,0 0 8,0 1 0,0 0-1,-1-1 1,0 1 0,0 0 0,-1 0-1,1 0 1,-1 0 0,0 0-1,-1 9 1,-8 40 206,25-77 115,-7 2-252,-1 0-1,-1-1 0,-1 1 1,0-1-1,-2 0 1,-1-1-1,1-41 0,-4 61-76,0-1 1,-1 1-1,1 0 0,-1-1 0,0 1 0,0 0 1,-2-4-1,3 6-7,0 1 0,0-1 1,-1 1-1,1-1 0,0 1 1,0 0-1,-1-1 0,1 1 1,0 0-1,-1-1 0,1 1 0,-1 0 1,1-1-1,0 1 0,-1 0 1,1-1-1,-1 1 0,1 0 1,-1 0-1,1 0 0,-1-1 0,0 2-4,1-1 0,-1 0 0,0 0 0,1 0 0,-1 1-1,0-1 1,1 0 0,-1 0 0,0 1 0,1-1 0,-1 1-1,1-1 1,-1 1 0,1-1 0,-1 1 0,1-1 0,0 1-1,-1-1 1,1 1 0,-1 0 0,-1 3-125,0-1 0,0 1 0,1-1 0,-1 1 0,1-1 0,0 1 0,0 0-1,0 0 1,1 0 0,-1 0 0,1 0 0,0-1 0,0 1 0,1 0 0,-1 0 0,1 0 0,-1 0 0,3 6 0,-2-9 32,-1 1 0,1 0 0,0-1 1,0 1-1,0 0 0,0-1 0,0 1 0,0-1 1,0 0-1,0 1 0,1-1 0,-1 0 0,0 0 1,1 1-1,-1-1 0,1 0 0,0 0 0,-1-1 0,1 1 1,0 0-1,-1-1 0,1 1 0,0-1 0,0 1 1,0-1-1,-1 0 0,1 0 0,0 1 0,0-1 1,0-1-1,0 1 0,-1 0 0,1 0 0,0-1 0,0 1 1,-1-1-1,1 1 0,0-1 0,0 0 0,-1 0 1,3-1-1,21-13-839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17084,'-31'39'3598,"27"-35"-3329,-1 1 1,0 0-1,1 0 1,0 0-1,0 1 1,0 0-1,1-1 1,0 1-1,0 1 1,1-1-1,-1 0 1,1 1-1,1-1 0,-2 7 1,3-12-263,0 0 0,0 0 0,0 0-1,0 0 1,1 0 0,-1 0 0,0 0 0,0 0 0,1-1 0,-1 1 0,1 0-1,-1 0 1,0 0 0,1 0 0,0-1 0,-1 1 0,1 0 0,-1-1 0,1 1 0,0 0-1,0-1 1,-1 1 0,1-1 0,0 1 0,0-1 0,0 1 0,-1-1 0,1 0-1,0 1 1,0-1 0,0 0 0,0 0 0,0 0 0,0 0 0,0 1 0,1-1-1,6 0-11,1 0-1,-1 0 1,12-2-1,-1 0 25,-13 2-8,-1 0 0,1 1 0,-1 0 0,1 0 0,-1 0 0,0 1 0,1-1 0,-1 1 0,0 0 0,0 1 0,0 0 0,0-1 0,-1 2 1,1-1-1,-1 0 0,8 8 0,-10-9 37,0 1 0,-1-1 0,1 1 0,0-1 0,-1 1 0,0 0 0,1 0 0,-1 0 0,0-1 0,0 1 0,-1 0 0,1 0 0,-1 0 0,1 0 0,-1 0 0,0 0 0,0 1 0,-1-1 0,1 0 0,0 0 0,-1 0 0,0 0 0,0-1 0,0 1 0,0 0 0,0 0 0,0 0 0,-1-1 0,0 1 0,1-1 0,-5 5 0,-1 3 67,-1-1 0,-1-1-1,1 1 1,-1-1 0,-1-1 0,1 0 0,-1 0-1,0-1 1,-1 0 0,0-1 0,0 0-1,0-1 1,0 0 0,-15 3 0,24-7-219,0 0 0,0 1-1,-1-1 1,1-1 0,0 1 0,-1 0 0,1 0 0,0-1 0,0 1 0,0-1 0,-3-1 0,4 2 66,0-1 1,0 1 0,1-1 0,-1 1-1,0-1 1,1 1 0,-1-1-1,1 0 1,-1 1 0,1-1 0,-1 0-1,1 1 1,-1-1 0,1 0-1,0 0 1,-1 1 0,1-1 0,0 0-1,0 0 1,0 0 0,-1 1 0,1-1-1,0 0 1,0 0 0,0 0-1,0 1 1,0-1 0,1 0 0,-1 0-1,0 0 1,0 0 0,0 1-1,1-2 1,6-12-566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17596,'10'-6'2112,"-5"13"-1336,-3 22-208,-1 11 1105,2 15-561,-1 8-184,-1 13-352,-1 7-95,1 3-137,2-5-144,9-5-432,1-7-457,0-13 617,5-4-88,8-9-104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4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21125,'-16'17'1440,"6"-4"-1232,-3-7-248,9-6 136,0-8-48,7-2-128,2-3-64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3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27 186 16732,'-8'-2'614,"-10"-4"2271,18 1-1422,11-2-471,32-9-269,84-21 1,50 2-766,-140 28 107,211-37-2498,-243 43 2209,21-5-297,-25 6 467,0-1 0,0 1-1,0 0 1,0-1 0,0 1 0,0 0-1,0-1 1,0 1 0,0-1-1,0 0 1,0 1 0,0-1 0,0 0-1,-1 0 1,1 1 0,0-1 0,-1 0-1,2-2 1,-4-3-633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18 139 17148,'-13'3'1776,"8"0"-1240,10-3-192,8-1 728,10-4-503,4 1-89,10-3-136,3-2-104,9-1-448,3-3-240,2-4-465,5 0 1282,-8-3-529,2-2-89,-5 2-143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3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19428,'1'-1'71,"0"0"0,0-1 0,0 1 1,0 0-1,0 0 0,0 0 0,0 0 0,0 0 0,0 0 0,1 0 0,-1 0 0,0 1 0,1-1 0,-1 0 1,1 1-1,-1-1 0,1 1 0,-1 0 0,1-1 0,-1 1 0,1 0 0,-1 0 0,1 0 0,-1 0 0,1 0 1,0 0-1,-1 0 0,1 1 0,-1-1 0,1 1 0,-1-1 0,0 1 0,1-1 0,2 3 0,3 0-31,0 0 1,-1 1-1,1 0 0,-1 0 0,11 10 0,-11-8 0,0 1 1,-1-1 0,0 2-1,0-1 1,-1 0 0,0 1-1,0 0 1,-1 0 0,0 0-1,0 0 1,-1 0 0,0 1-1,-1-1 1,0 1 0,1 14-1,-2 2 131,-1 1-1,-1 0 1,-1-1-1,-6 27 1,-12 24 219,-4-1 0,-53 115 1,42-108-1573,23-43 565,12-36 166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96 12563,'3'-5'593,"18"-35"2209,-20 37-2434,0 1 0,0-1-1,0 1 1,0 0-1,-1-1 1,1 1 0,-1-1-1,0 1 1,1-1 0,-1 0-1,0 1 1,-1-1-1,1 1 1,-1-5 0,0 7-272,1-1 1,-1 0-1,1 1 0,-1-1 1,1 1-1,-1-1 1,0 1-1,1-1 1,-1 1-1,0-1 1,1 1-1,-1 0 1,0-1-1,0 1 1,1 0-1,-1-1 1,0 1-1,0 0 1,1 0-1,-1 0 0,0 0 1,0 0-1,0 0 1,1 0-1,-1 0 1,-1 1-1,-26 4 763,24-4-659,-20 6 39,1 0 0,-1 2 0,2 1 0,-1 1 0,1 1 0,1 1 0,-21 15 0,26-16-227,1 1 1,0 1 0,1 0-1,1 0 1,0 1-1,1 1 1,0 0 0,1 1-1,-11 24 1,20-37-20,0 0 1,1 1 0,-1-1-1,1 1 1,0-1 0,0 1-1,0 0 1,1-1-1,-1 1 1,1 0 0,0 0-1,1-1 1,-1 1 0,2 5-1,-1-6-8,1 0-1,0 0 1,-1-1 0,1 1-1,1-1 1,-1 1-1,0-1 1,1 0 0,0 0-1,-1 0 1,1 0-1,0-1 1,1 1 0,-1-1-1,0 0 1,7 4-1,-3-2-33,0-1-1,1 0 0,-1-1 1,1 1-1,-1-1 1,1-1-1,-1 1 0,1-1 1,0-1-1,12 0 0,-4-1-37,1-2-1,-1 1 0,29-11 0,-44 13 88,-1 0 0,0 0 1,0 0-1,0 0 0,0 0 1,0 0-1,1-1 0,-1 1 1,0 0-1,0 0 0,0 0 0,1 0 1,-1 0-1,0 0 0,0 0 1,0 0-1,0 0 0,1 0 1,-1 0-1,0 0 0,0 0 0,0 0 1,0 0-1,1 1 0,-1-1 1,0 0-1,0 0 0,0 0 1,0 0-1,1 0 0,-1 0 0,0 0 1,0 0-1,0 1 0,0-1 1,0 0-1,0 0 0,1 0 1,-1 0-1,0 0 0,0 1 0,-3 8 15,-11 16 11,11-21-22,-41 68 58,-48 106 0,73-123-52,18-51-11,0-1 1,0 1-1,0 0 0,1 0 0,-1 0 1,1-1-1,0 1 0,0 0 0,1 0 1,-1 0-1,1 0 0,1 5 0,-1-8 0,0 0 0,0 0 0,0 0 0,0 0 0,0 0-1,0 0 1,0 0 0,0 0 0,0 0 0,0-1 0,1 1 0,-1 0-1,0-1 1,0 1 0,1-1 0,-1 1 0,0-1 0,1 0 0,-1 1 0,1-1-1,-1 0 1,1 0 0,-1 0 0,0 0 0,1 0 0,-1 0 0,1-1-1,1 1 1,6-2-2,1 0 0,17-7-1,-24 8 3,23-10-298,-1 0-1,0-2 1,0-1-1,-2 0 1,0-2-1,22-19 1,-18 7-44,-9-2-109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12675,'-3'8'920,"-1"3"-768,-1 5-56,2 1 256,2 3-88,1 3-136,0 0-40,1 0-48,2-3 16,-1-1 0,1-2 8,-1 0-80,-2-1 1104,0-5-968,0-1 56,2-4 97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49 232 15979,'-48'20'3644,"192"-72"2614,44-17-5969,-157 56-289,5-2-88,0-1 0,45-28 0,-81 44 87,1-1 1,-1 1 0,0 0-1,0 0 1,0 0 0,0 0-1,1 0 1,-1-1 0,0 1-1,0 0 1,0 0 0,0 0-1,0 0 1,0-1 0,0 1-1,0 0 1,1 0 0,-1 0-1,0-1 1,0 1 0,0 0-1,0 0 1,0-1 0,0 1-1,0 0 1,0 0 0,0 0-1,0-1 1,0 1 0,-1 0-1,1 0 1,0 0 0,0-1 0,0 1-1,0 0 1,0 0 0,0 0-1,0 0 1,0-1 0,-1 1-1,1 0 1,0 0 0,0 0-1,0 0 1,0 0 0,-1-1-1,1 1 1,0 0 0,0 0-1,-18-10 82,-23-4 189,23 11-180,0 0-1,0 1 1,-1 1-1,1 0 1,-1 2 0,1 0-1,-31 7 1,18-4-1016,-36 1 0,67-5 930,0 0 0,0 0 0,0-1 0,0 1-1,0 0 1,0 0 0,0 0 0,0 0 0,0 0-1,0 0 1,0 0 0,0 0 0,0-1 0,0 1-1,0 0 1,0 0 0,0 0 0,0 0 0,0 0-1,0 0 1,0 0 0,0 0 0,0-1 0,0 1-1,0 0 1,0 0 0,0 0 0,0 0 0,0 0-1,0 0 1,0 0 0,0 0 0,0 0 0,0-1-1,0 1 1,-1 0 0,1 0 0,0 0 0,0 0-1,0 0 1,0 0 0,0 0 0,0 0 0,0 0-1,0 0 1,0 0 0,-1 0 0,1 0 0,0 0-1,0 0 1,0 0 0,0 0 0,0 0 0,0 0-1,0 0 1,0 0 0,-1 0 0,1 0-1,0 0 1,0 0 0,0 0 0,0 0 0,0 0-1,0 0 1,0 0 0,0 0 0,-1 0 0,1 0-1,0 0 1,7-4-300,8 0-30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13539,'-6'11'2627,"7"-8"-51,13-12 1472,7-6-3138,31-11-446,2 3 0,0 2 0,98-25 0,-140 44-526,7-4-475,0 2 0,0 1 0,0 0 0,0 1 1,34 2-1,-46 1-26,-4 1-151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16972,'5'5'1848,"8"-3"-1192,10-2-120,7-2 673,18-7-337,7 0-40,6-2-112,4-2-152,-2 2-264,0 2-184,-7 3-488,-7 3-272,-21-1 536,-2 3-128,-10 1-72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14979,'1'-2'257,"-1"0"0,1 0 0,0 0 0,0 1 0,0-1 0,0 0 0,1 1 0,-1-1 0,0 1 0,1-1 0,-1 1 0,1 0-1,-1 0 1,1-1 0,0 1 0,-1 0 0,1 0 0,0 1 0,0-1 0,2 0 0,-1 0-16,0 1 1,1-1-1,-1 1 1,0 0-1,1 1 1,-1-1-1,0 0 0,0 1 1,1 0-1,-1 0 1,4 1-1,8 5 164,-1 0 0,0 1 0,0 0 0,13 11 0,-20-14-222,36 29 225,19 12-70,-55-41-430,0-1 0,1 1 0,0-2 1,0 1-1,0-1 0,12 3 0,-19-6-37,0 1 1,1-1 0,-1 0-1,1 1 1,-1-1 0,1 0-1,-1 0 1,1 0 0,-1 0-1,0 0 1,1 0-1,-1 0 1,1-1 0,-1 1-1,1-1 1,-1 1 0,0-1-1,1 1 1,-1-1 0,0 0-1,0 1 1,1-1-1,-1 0 1,0 0 0,0 0-1,0 0 1,0 0 0,0 0-1,0 0 1,0 0 0,-1-1-1,1 1 1,0 0 0,-1 0-1,1-1 1,0 1-1,-1-1 1,0 1 0,1-3-1,3-11-923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13971,'0'-1'2184,"0"2"-1175,-3 14-369,2 3 2272,1 14-1703,-1 7-241,-2 14-312,1 5-136,1 8-200,-1 2-48,2 1-88,0-4-112,2-7-392,1-7-272,0-13-488,-2-11 880,2-16-168,1-6-144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20 375 16235,'-7'2'1311,"-3"0"397,10-2-1655,0 0 1,0-1 0,-1 1-1,1 0 1,0 0 0,0 0-1,0 0 1,0 0 0,0 0-1,0 0 1,-1 0 0,1-1-1,0 1 1,0 0 0,0 0-1,0 0 1,0 0 0,0 0-1,0 0 1,0-1 0,0 1-1,0 0 1,0 0 0,0 0-1,0 0 1,0 0 0,0-1-1,0 1 1,0 0 0,0 0 0,0 0-1,0 0 1,0-1 0,0 1-1,0 0 1,0 0 0,0 0-1,0 0 1,0 0 0,0 0-1,0-1 1,1 1 0,-1 0-1,0 0 1,0 0 0,0 0-1,0 0 1,0 0 0,0 0-1,0-1 1,1 1 0,-1 0-1,0 0 1,0 0 0,0 0-1,0 0 1,0 0 0,1 0-1,-1 0 1,10-12 409,1 1 0,0 1 0,1 0 0,0 0 0,1 1 0,0 1 0,0 0 0,17-7 0,14-4-273,61-18 1,-21 16-192,-61 17-74,-1-1 1,0-1-1,0-1 1,0-1-1,35-19 1,-56 26 65,1 1 0,-1-1 1,0 0-1,0 1 1,0-1-1,-1 0 0,1 1 1,0-1-1,0 0 1,0 0-1,0 0 0,-1 0 1,1 0-1,0 0 1,-1 0-1,1 0 0,-1 0 1,1 0-1,-1 0 1,0 0-1,1-2 0,-1 2 5,0 0 0,-1 0-1,1 0 1,-1 0 0,1 0 0,0 1-1,-1-1 1,1 0 0,-1 0-1,0 1 1,1-1 0,-1 0-1,0 0 1,1 1 0,-1-1-1,0 1 1,0-1 0,0 1 0,1-1-1,-2 0 1,-5-2 3,-1 1 0,1-1-1,0 1 1,-1 0 0,-8-1 0,-14 1 27,-1 1 1,1 2-1,-38 4 1,-34 2 115,97-7-127,1 0 0,-1-1-1,1 1 1,-1-1 0,1 0 0,0-1-1,0 1 1,-1-1 0,1 1 0,0-1-1,0 0 1,0-1 0,1 1 0,-1-1 0,-5-4-1,0-3-213,0-1 1,0 1-1,-11-20 0,14 22-164,6 7 329,0 1 0,0 0-1,0 0 1,0 0-1,0-1 1,0 1-1,0 0 1,0 0 0,0 0-1,0-1 1,0 1-1,-1 0 1,1 0-1,0 0 1,0-1 0,0 1-1,0 0 1,0 0-1,-1 0 1,1 0-1,0 0 1,0-1 0,0 1-1,0 0 1,-1 0-1,1 0 1,0 0-1,0 0 1,0 0 0,-1 0-1,1 0 1,0 0-1,0 0 1,0 0-1,-1 0 1,1 0 0,0 0-1,0 0 1,0 0-1,-1 0 1,1 0-1,0 0 1,0 0 0,0 0-1,-1 0 1,1 0-1,0 0 1,0 0-1,0 0 1,-1 0 0,1 1-1,0-1 1,0 0-1,0 0 1,0 0-1,-1 0 1,1 1 0,0-1-1,0 0 1,0 0-1,0 0 1,0 0-1,0 1 1,0-1 0,0 3-593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13723,'-7'-4'8701,"25"2"-6608,41-13 343,42-10-1287,-87 22-1134,0 2-1,1-1 0,-1 2 0,0 0 0,15 1 0,-27 0-51,-1-1 0,1 0 0,0 1 0,0-1 0,-1 1 0,1 0 0,0-1 0,-1 1-1,1 0 1,-1 0 0,1 0 0,-1 0 0,0 1 0,1-1 0,-1 0 0,0 0 0,0 1 0,1-1-1,-1 1 1,0-1 0,-1 1 0,1-1 0,0 1 0,0 2 0,0-3-33,-1 0 0,0 1 0,1-1 0,-1 0 0,0 0 0,0 1 0,0-1-1,0 0 1,-1 0 0,1 1 0,0-1 0,0 0 0,-1 0 0,1 1 0,-1-1 0,1 0 0,-1 0 0,1 0 0,-1 0 0,0 0 0,1 0 0,-1 0 0,0 0 0,0 0 0,0 0-1,0 0 1,0-1 0,0 1 0,0 0 0,0 0 0,0-1 0,0 1 0,0-1 0,-2 1 0,-8 2-501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64 13515,'5'-11'961,"-3"8"-761,0 0-1,-1 0 0,1 0 0,-1 0 1,0 0-1,0 0 0,0 0 1,0-1-1,0 1 0,-1 0 0,1 0 1,-1-1-1,0-3 0,0 7-154,0 0 0,0-1 0,-1 1 0,1 0 0,0 0 0,0 0 0,0-1 0,0 1 0,0 0 0,0 0 0,-1 0 0,1-1 0,0 1 0,0 0 0,0 0 0,0 0 0,-1 0-1,1 0 1,0-1 0,0 1 0,0 0 0,-1 0 0,1 0 0,0 0 0,0 0 0,-1 0 0,1 0 0,0 0 0,0 0 0,-1 0 0,1 0 0,0 0 0,0 0 0,-1 0 0,1 0 0,0 0-1,0 0 1,0 0 0,-1 0 0,1 0 0,0 0 0,0 0 0,-1 1 0,1-1 0,0 0 0,0 0 0,0 0 0,0 0 0,-1 1 0,1-1 0,0 0 0,0 0 0,0 0 0,0 0 0,0 1 0,-1-1-1,1 0 1,0 0 0,0 1 0,0-1 0,0 0 0,0 1 0,-12 17 1118,10-14-911,-141 239 4063,-52 138-2645,157-280-1537,-7 14-1282,45-114 1117,-1 0 1,1 0 0,0-1 0,-1 1-1,1 0 1,0-1 0,-1 1 0,1 0 0,-1-1-1,1 1 1,-1 0 0,1-1 0,-1 1-1,1-1 1,-1 1 0,1-1 0,-1 0-1,0 1 1,1-1 0,-1 1 0,0-1-1,-1 0 1,2 0 27,-1 0-1,1 0 0,-1 0 1,0-1-1,1 1 0,-1 0 1,1-1-1,-1 1 0,1 0 1,-1-1-1,1 1 0,0-1 1,-1 1-1,1-1 1,-1 1-1,1-1 0,0 1 1,-1-1-1,1 1 0,0-1 1,0 0-1,-3-5-48,1 0 0,0-1 0,0 1 0,0-7 0,-3-33-314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15227,'3'-6'2025,"4"10"-969,1 8-416,5 2 1657,7 5-937,9 1-496,7 3-112,10-1-304,2 0-160,7-3-208,1-4-64,-2-2-504,-4-6-360,-11-7 720,-5 0-160,-12-4-80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1240 12915,'-3'12'514,"0"0"0,0 0 0,-2 0 0,1 0 0,-1-1 0,-1 0 1,-11 18-1,16-28-408,1 0 0,-1 0 1,0-1-1,1 1 1,-1 0-1,0 0 0,1-1 1,-1 1-1,0 0 1,0-1-1,0 1 0,0 0 1,0-1-1,0 1 0,1-1 1,-1 0-1,0 1 1,0-1-1,0 0 0,0 0 1,-1 1-1,0-1 1,1-1-8,0 1 1,0 0 0,0-1 0,0 1 0,1-1-1,-1 1 1,0-1 0,0 0 0,0 1-1,1-1 1,-1 0 0,0 1 0,1-1 0,-1 0-1,0 0 1,1 0 0,-1 0 0,0-1 0,-2-7 262,0 1 0,0-1 1,0 0-1,-1-10 0,-4-37 304,2-1-1,1-61 0,12-116-32,19-82-257,-17 253-284,3 0-1,40-120 1,-44 160-79,2 0 0,0 0 0,26-39 1,-30 54-12,-1 1 0,1 0 0,1 0 0,-1 1 0,1 0 0,8-6 0,-11 9-5,1 0 1,-1 1-1,1-1 1,-1 1-1,1 1 1,0-1-1,0 0 1,0 1-1,0 0 1,0 0-1,10 0 1,-12 1-1,1 0 0,-1 1 0,1-1 0,0 0 0,-1 1 0,1 0 0,-1 0 0,0 0 0,1 1 0,-1-1 0,0 1 0,0-1 0,0 1 0,0 0 0,0 0-1,4 4 1,-4-2 7,1 0 0,-1 0 0,0 0 0,0 1 0,-1-1-1,0 1 1,1 0 0,-1-1 0,-1 1 0,2 6-1,1 10 49,-1-1 0,-1 1 0,-1 0 0,-2 30 0,1-51-50,-3 48 98,1-29-29,1 1-1,1 0 1,2 22 0,-2-40-67,1 0-1,-1-1 1,1 1 0,-1 0 0,1-1-1,0 1 1,-1-1 0,1 1 0,0-1 0,0 1-1,0-1 1,0 0 0,1 1 0,-1-1-1,0 0 1,0 0 0,1 0 0,-1 0-1,1 0 1,-1 0 0,1 0 0,-1-1 0,1 1-1,-1 0 1,4 0 0,4 1-1,0-1 0,0 0-1,0 0 1,9-1 0,10 2 18,-22-1-26,-1 0-1,1 0 1,-1 1-1,0 0 1,0 0-1,0 1 1,0-1-1,0 1 1,0 0 0,0 0-1,-1 1 1,1-1-1,-1 1 1,0 0-1,6 8 1,-7-8 14,-1 0 1,1-1-1,-1 1 1,0 0-1,-1 0 0,1 0 1,-1 1-1,1-1 1,-1 0-1,-1 1 1,1-1-1,0 0 0,-1 1 1,0-1-1,0 1 1,-1-1-1,1 0 1,-1 1-1,0-1 0,-2 9 1,0-8 47,0 0 0,0 0 0,0 0-1,0 0 1,-1 0 0,0-1 0,0 0 0,0 1 0,-1-1 0,1-1 0,-1 1 0,0-1-1,0 0 1,0 0 0,-8 3 0,-4 2 108,1-2-1,-1 0 1,-34 6-1,29-9-52,-1-1-1,0-1 1,-25-3-1,19 1-521,-32 3-1,60-2 278,0 1 0,-1-1-1,1 0 1,0 0-1,0 1 1,0-1 0,-1 1-1,1-1 1,0 1-1,0-1 1,0 1-1,0 0 1,0-1 0,0 1-1,0 0 1,0 0-1,0 0 1,1 0-1,-1 0 1,0 0 0,1 0-1,-2 2 1,0-1-42,-1 2-588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44 7610,'0'-4'540,"0"0"0,0 1 1,0-1-1,-1 0 1,0 1-1,0-1 1,-2-6-1,2 10-438,1-1 0,0 1 0,0-1 0,-1 1 0,1-1 0,0 1 1,-1-1-1,1 1 0,0 0 0,-1-1 0,1 1 0,-1 0 0,1-1 0,0 1 0,-1 0 0,1 0 0,-1-1 0,1 1 0,-1 0 1,1 0-1,-1 0 0,1 0 0,-2-1 0,1 2-47,0-1 1,0 0-1,0 1 1,0-1-1,0 0 1,0 1-1,0-1 1,0 1-1,0 0 1,0-1-1,0 1 1,0 0-1,0 0 1,0-1-1,1 1 0,-2 1 1,-2 4 56,0 0 0,0 0 1,0 0-1,1 0 0,0 1 0,0-1 0,1 1 0,-4 12 1,-7 62 186,10-54-197,-33 369 445,8-69-335,25-305-481,3-19 167,0-13 75,3-10-83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26 346 13307,'-11'-8'10870,"33"4"-9826,25-14-646,-1-2 0,58-36 0,80-61-186,-184 117-210,0 0-1,0 0 1,0 0 0,0 0-1,0 0 1,0 0-1,0-1 1,0 1 0,0 0-1,0 0 1,0 0 0,0 0-1,-1 0 1,1-1-1,0 1 1,0 0 0,0 0-1,0 0 1,0 0 0,0 0-1,0 0 1,0 0 0,0 0-1,-1-1 1,1 1-1,0 0 1,0 0 0,0 0-1,0 0 1,0 0 0,0 0-1,-1 0 1,1 0-1,0 0 1,0 0 0,0 0-1,0 0 1,0 0 0,-1 0-1,1 0 1,0 0 0,0 0-1,0 0 1,0 0-1,0 0 1,-1 0 0,1 0-1,0 0 1,0 0 0,0 0-1,0 1 1,0-1-1,-1 0 1,-20 5 114,-1 1 1,-23 11-1,28-10-40,-1-1 0,1 0 0,-2-1 0,-22 3 1,34-8-52,0 1 1,0-1 0,0 0-1,1-1 1,-1 0 0,0 0-1,1 0 1,-1-1 0,1 0-1,-1 0 1,-11-6 0,6 0 9,1 1 1,0-2 0,0 0 0,-17-17-1,-14-12-565,42 37 420,-1 0 0,1 0 0,-1 0 0,1 0 1,-1 0-1,1-1 0,-1 1 0,1 0 0,0 0 1,0 0-1,0-1 0,0 1 0,0 0 0,0 0 1,0-1-1,0 1 0,0 0 0,1 0 0,0-2 1,8-22-524,1 8 66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 17540,'-1'-2'219,"0"0"0,0-1 0,0 1 1,0 0-1,0 0 0,-1 0 0,1 0 1,-1 0-1,0 0 0,-3-2 0,5 3-186,0 1 0,-1 0-1,1 0 1,0 0-1,-1 0 1,1 0-1,0 0 1,-1 0-1,1 0 1,0 0 0,-1-1-1,1 2 1,0-1-1,-1 0 1,1 0-1,0 0 1,-1 0-1,1 0 1,0 0-1,-1 0 1,1 0 0,0 0-1,-1 1 1,1-1-1,0 0 1,-1 0-1,1 0 1,-1 1-1,-8 17 799,-1 23-420,2 0-1,1 0 1,-1 59 0,4-43-270,-9 113 10,7 1-1,18 195 0,10-206-125,-17-138-87,1 0 0,0-1-1,1 1 1,21 39-1,-24-54-35,-1-1-1,1 1 1,1-1-1,0-1 1,-1 1-1,2-1 1,-1 0-1,0 0 1,1 0-1,0-1 1,0 1-1,1-2 1,-1 1-1,1-1 1,0 0-1,0 0 1,0-1-1,0 1 1,8 0-1,-5-2-12,0 0 1,0-1-1,0 0 0,0-1 0,0 0 1,0 0-1,0-1 0,-1 0 0,1-1 1,0 0-1,-1-1 0,0 0 0,14-8 1,31-21-520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17772,'-4'6'193,"1"0"0,0 1 0,1-1 0,0 1 0,0 0 1,0 0-1,1 0 0,-1 0 0,2 0 0,-1 0 0,1 0 0,0 0 0,2 8 1,1 12 134,2-1 0,9 29 0,-7-30-102,19 75 370,28 115-109,-40-147-416,6 84 1,-16-81 3,-2-1 0,-10 91 1,3-126-63,0-1-1,-2 1 1,-2-1 0,-1 0 0,-2-1 0,-24 49 0,30-70-95,-1 0 0,0-1 1,-1 0-1,0 0 1,-17 16-1,22-24 109,0 0 1,0-1-1,0 1 0,-1-1 1,1 1-1,-1-1 0,1-1 1,-1 1-1,0 0 0,0-1 1,1 0-1,-1 1 0,0-2 0,0 1 1,0 0-1,0-1 0,-1 0 1,1 0-1,0 0 0,0 0 1,0-1-1,-8-1 0,7 0-30,0-1-1,0 1 0,-1-1 1,2 0-1,-1 0 1,-8-7-1,-30-31-76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3 157 17404,'-1'-14'650,"0"0"1,1 0-1,0 0 1,4-23-1,-3 34-547,-1 0 0,1 0 0,0 0 0,0 0 0,0 0 0,0 0 0,0 0 0,1 0 0,-1 0 0,1 1 0,0-1-1,0 1 1,0-1 0,0 1 0,0 0 0,0-1 0,1 1 0,-1 0 0,1 1 0,-1-1 0,1 0 0,0 1 0,0-1 0,0 1 0,0 0 0,6-1 0,-6 1-65,1 1 0,0 0 1,0 1-1,-1-1 1,1 1-1,0-1 0,0 1 1,-1 0-1,1 1 0,-1-1 1,1 1-1,-1-1 0,0 1 1,1 0-1,-1 0 1,0 1-1,0-1 0,4 5 1,0 0-24,0 0 0,-1 0 0,0 0 0,-1 1 0,0 0 0,7 13 1,-7-8-6,0 1 1,-1 0 0,0 0-1,-1 0 1,-1 1 0,0-1-1,-1 1 1,0-1 0,-1 1-1,-1-1 1,0 1 0,-6 23-1,-7 14 71,-1-1-1,-26 57 0,1 0 73,37-101-147,-4 13 45,-7 38 0,13-53-65,1-1 0,-1 1 0,1 0 0,-1-1 0,2 1 0,-1 0 0,0-1 0,1 1 0,0 0 0,0-1 0,0 1 0,1-1 0,-1 1 0,4 5 0,-4-9-20,0 1-1,1-1 0,-1 1 1,1-1-1,-1 1 1,1-1-1,-1 0 1,1 0-1,0 0 0,0 0 1,-1 0-1,1 0 1,0 0-1,0-1 0,0 1 1,0-1-1,0 1 1,0-1-1,0 0 0,0 0 1,0 0-1,0 0 1,3 0-1,5-1-210,0-1 1,0 0-1,15-6 0,-20 7 167,29-11-342,54-28 0,-23 6-109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 12523,'-1'-5'1312,"-1"5"-284,-4 11 362,-5 20 27,-1 29 178,-8 110-1,13 66-551,7-215-935,-1-11-79,5 388 561,1-313-559,4 0 0,34 141 0,-37-204-63,1 1 0,1-1 0,1 0-1,1-1 1,1 0 0,1-1 0,20 28 0,-24-38-52,1 0 0,0-1 0,0 0 1,0-1-1,1 0 0,0-1 0,1 1 1,0-2-1,0 0 0,0 0 0,1-1 1,0-1-1,0 0 0,0 0 0,20 3 1,-18-6-8,1 1 1,20-2 0,29-7-264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13971,'1'8'629,"0"-1"0,1 1 0,-1-1 0,1 0 1,1 1-1,5 11 0,27 62 934,-32-75-1422,57 120 1315,88 214 284,-133-296-1662,-1 2 0,-2-1 1,-3 1-1,-1 1 1,2 84-1,-10-113-149,0 0 0,-2 1 0,-1-1-1,0 0 1,-1 0 0,-1-1 0,-10 26 0,12-35-44,-1 0 1,0 0-1,-1-1 1,0 0-1,0 1 0,0-2 1,-1 1-1,0-1 1,0 1-1,-1-2 1,0 1-1,0-1 1,0 0-1,0 0 1,-1-1-1,0 0 0,-13 5 1,15-7 48,0-1 0,0 1 0,0-1 0,0-1 0,0 1 0,-9-1 0,6-1-83,1 0-1,-1-1 1,-13-4 0,20 5 122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14531,'0'-21'722,"1"-1"-1,1 1 1,2-1-1,0 1 1,0 0-1,13-31 1,-14 43-513,0 1-1,1 1 1,0-1 0,0 0 0,1 1 0,0 0 0,0 0 0,1 0 0,0 1-1,0 0 1,0 0 0,1 0 0,-1 1 0,2 0 0,-1 0 0,0 1 0,1 0 0,16-6-1,-20 8-173,-1 1 0,1 0 0,0 1-1,0-1 1,0 1 0,0-1 0,0 1-1,0 0 1,0 1 0,0-1 0,0 1-1,0 0 1,0 0 0,0 0 0,0 0-1,0 1 1,3 1 0,-3 0-17,0 0 0,0 0 1,0 0-1,0 1 0,-1 0 0,1-1 0,-1 1 1,0 0-1,0 1 0,0-1 0,3 9 0,0 0-12,-2 1-1,0-1 0,0 1 1,-1-1-1,-1 1 1,0 0-1,-1 0 0,-2 27 1,-1-19 10,-1-1 0,-1 1 0,-2-1 0,-14 39 0,-43 75 92,18-42-30,44-92-76,0 0 0,0 1 0,1-1 0,-1 1 0,0-1-1,1 1 1,0-1 0,-1 1 0,1 0 0,0-1 0,-1 1 0,1-1 0,0 1-1,0 0 1,0-1 0,1 1 0,-1-1 0,0 1 0,1-1 0,-1 1-1,1-1 1,0 3 0,1-2 1,-1-1-1,1 0 0,-1 0 1,1 0-1,0-1 0,-1 1 0,1 0 1,0-1-1,0 1 0,-1-1 1,1 1-1,0-1 0,0 0 1,0 0-1,0 0 0,0 0 1,-1 0-1,1 0 0,3-1 1,87-10-322,22-1-155,-81 12 337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78 12955,'-17'7'5433,"4"6"-4217,4 4-560,4-4-232,3 0 1313,9-4-1009,9-5-120,13-7-112,9-6-136,13-6-176,3-2-88,11-6-240,2 1-272,-1 2-480,-3 3 1880,-10 7-1096,-6 3-8,-12-3-120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18036,'2'4'219,"1"0"0,0 0 0,0 0 0,0 0 1,0 0-1,0-1 0,1 1 0,5 4 0,8 7 244,-4-1-380,-1 0 1,0 1-1,0 0 1,-2 1-1,0 1 0,0 0 1,-2 0-1,7 20 1,-10-22-13,-1-1 0,-1 1 0,0 0 0,-1 0 1,-1 0-1,0 1 0,-1-1 0,-1 0 0,0 0 1,-6 28-1,0-16 134,-1 1 1,-1-2-1,-1 1 1,-1-1 0,-2 0-1,-22 34 1,31-55-151,0 1 1,0-1-1,0 0 1,-1-1-1,0 1 1,0-1-1,0 0 1,0 0-1,-10 5 0,-15-3 112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14843,'6'-7'1128,"13"-9"1456,-19 16-2523,1 0 0,-1 0 0,1 0 0,0-1 0,-1 1 0,1 0 0,0 0 0,-1 1 0,1-1 0,-1 0 0,1 0 0,0 0 0,-1 0 0,1 0 0,-1 1 0,1-1 0,-1 0 0,1 1 0,0-1 0,-1 0 0,1 1 0,-1-1 0,0 0 0,1 1 0,-1-1 1,1 1-1,-1-1 0,0 1 0,1-1 0,-1 1 0,0-1 0,1 1 0,-1 0 0,0-1 0,0 1 0,0-1 0,1 2 0,4 10 338,-1 0 0,-1 0 1,1 1-1,-2-1 0,2 15 1,0 67 261,2 3-352,-3-84-288,3-11-4,-4-3-16,-1 0 1,1-1-1,-1 1 1,1 0-1,-1-1 1,0 1-1,0-1 1,0 1-1,0-1 1,0 0-1,1-3 1,84-204 69,-3 3-1,-64 173-70,-18 32 0,-1 1 0,0-1 0,1 0 0,-1 1 0,1-1 0,0 1 0,-1-1 0,1 1 0,-1-1 0,1 1 0,0-1 0,0 1 0,-1 0 0,1-1 0,0 1 0,-1 0 0,1 0 0,1-1 0,-2 1 0,1 0 0,-1 1 0,1-1 0,-1 0 0,0 0 0,1 0 0,-1 0 0,1 1 0,-1-1 0,0 0 0,1 0 0,-1 1 0,0-1 0,1 0 0,-1 1 0,0-1 0,1 0 0,-1 1 0,0-1 0,0 1 0,0-1 0,1 0 0,-1 1 0,0-1 0,0 1 0,0-1 0,0 1 0,0-1 0,0 1 0,2 13 3,-2-1 1,0 1-1,0-1 0,-2 1 1,-4 21-1,2-9 5,-4 28 0,-9 88 34,17-141-41,0 0 0,0 1 1,0-1-1,0 0 0,0 1 1,0-1-1,0 0 0,0 1 1,0-1-1,1 0 0,-1 0 1,1 1-1,-1-1 0,1 0 1,-1 0-1,2 2 0,6-4 4,4-12-6,15-27-4,26-54 1,-33 56 6,49-69 0,-66 103 1,0 0-1,1 0 1,-1 1-1,1-1 1,7-4 0,-11 7-2,1 1-1,0 0 1,-1-1 0,1 1 0,-1 0-1,1-1 1,0 1 0,-1 0 0,1 0 0,-1 0-1,1-1 1,0 1 0,-1 0 0,1 0-1,0 0 1,-1 0 0,1 0 0,0 0 0,-1 0-1,1 0 1,0 1 0,-1-1 0,1 0 0,0 0-1,-1 1 1,1-1 0,-1 0 0,1 1-1,0-1 1,-1 0 0,1 1 0,-1-1 0,1 1-1,-1-1 1,1 1 0,-1-1 0,0 1-1,1-1 1,-1 1 0,0-1 0,1 1 0,-1 0-1,0-1 1,0 1 0,1-1 0,-1 1-1,0 1 1,3 8 7,-1 1 0,0 0 0,0 0 0,-1 1 0,-1-1 0,-1 22-1,0-4 2,-3 59 16,0 36 5,4-121-29,0 1 0,0-1 0,1 0 0,-1 0 0,1 1-1,0-1 1,0 0 0,0 0 0,0 0 0,0 0 0,3 3 0,-4-6-1,0 1 0,0-1 0,1 0 0,-1 1 0,1-1 0,-1 0 1,0 1-1,1-1 0,-1 0 0,1 0 0,-1 1 0,1-1 0,-1 0 0,1 0 0,-1 0 0,1 0 0,-1 1 0,1-1 1,-1 0-1,1 0 0,-1 0 0,1 0 0,-1 0 0,1 0 0,-1-1 0,1 1 0,1 0-3,-1-1-1,1 0 1,-1 0-1,1 0 0,-1 0 1,0 0-1,1 0 1,-1 0-1,0-1 1,0 1-1,2-3 1,10-14-363,0-2 0,-2 1 1,15-33-1,20-67-1395,-41 106 1672,6-17-569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10818,'3'-10'1177,"-3"0"-641,1 4-208,0 9 616,-1 6-216,0 11-248,0 7-88,-1 12-160,0 2-80,-1 10-104,-1-3-16,0 1-32,2-5-64,0-6-144,1-7-512,-2-12 624,1-3-96,1-15-64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 17468,'-5'32'911,"-11"83"677,15-100-1419,1 0 0,0 0 0,0-1 1,2 1-1,4 22 0,-5-35-153,-1-1 0,0 0 0,0 0 0,1 1 0,-1-1 0,1 0 0,-1 0 0,1 0 0,-1 0 0,1 0 0,0 1 0,-1-1-1,1 0 1,0-1 0,0 1 0,0 0 0,0 0 0,0 0 0,0 0 0,0-1 0,0 1 0,1 0 0,0-1-6,-1 0 1,0 1-1,0-2 0,1 1 0,-1 0 0,0 0 1,0 0-1,0-1 0,1 1 0,-1 0 0,0-1 1,0 1-1,0-1 0,0 1 0,0-1 0,0 0 1,0 1-1,1-2 0,5-4 7,-1 0 0,-1 0 0,1-1 0,-1 0 0,5-7 0,11-21 19,22-31 25,-29 53-34,-13 13-26,-1-1-1,0 1 1,1 0 0,-1 0-1,0 0 1,1 0 0,-1 0-1,0 0 1,1 0 0,-1 0-1,1 0 1,-1 0 0,0 0-1,1 0 1,-1 0 0,0 0-1,1 0 1,-1 0 0,0 0-1,1 0 1,-1 0-1,0 1 1,1-1 0,-1 0-1,0 0 1,1 1 0,1 1 0,-1 0 1,0 0-1,1 0 1,-1 1-1,0-1 0,0 0 1,0 1-1,-1-1 1,2 4-1,-2-4-1,0 0 0,1 0-1,-1 1 1,1-1 0,0 0 0,0 0 0,0 0-1,0 0 1,0 0 0,0 0 0,1 0-1,-1-1 1,3 3 0,-3-3 0,-1-1 1,1 0-1,0 0 0,-1 0 1,1 0-1,0 1 0,0-1 1,-1 0-1,1 0 0,0 0 1,0-1-1,-1 1 0,1 0 1,0 0-1,0 0 0,-1-1 1,1 1-1,0 0 0,-1 0 1,1-1-1,-1 1 0,1-1 1,0 1-1,0-1 0,16-16-17,-12 11 13,18-20-1,-1 0 14,2 0 0,42-34 0,-64 59-5,0-1-1,1 1 0,-1-1 1,0 1-1,0 0 0,1 0 1,-1 0-1,1 0 0,-1 0 1,1 0-1,-1 1 0,1-1 1,0 1-1,-1 0 0,5 0 1,-5 0-1,-1 0 1,1 1 0,-1-1 0,0 1 0,1 0 0,-1-1 0,0 1 0,1 0 0,-1 0 0,0 0 0,0 0 0,0 0 0,0 0 0,0 0 0,0 0 0,0 1 0,0-1 0,0 0 0,0 0 0,-1 1 0,1-1 0,-1 1 0,1-1-1,-1 1 1,1-1 0,-1 0 0,0 3 0,3 13 46,-1 1-1,-1-1 0,-2 21 0,2 20 116,2-49-87,2-10-19,6-13 12,-10 13-63,1-3 11,14-19-368,-1 0 0,-1-1 0,18-46 1,-31 69 35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5:5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 18004,'-13'-7'1520,"-4"15"-1224,-5 4-392,2 1 3137,4 0-2801,8-12-72,4-4 72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1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52 761 11154,'-3'1'366,"0"1"-1,0 0 1,-1-1-1,1 1 0,0-1 1,-1 0-1,1 0 1,-1-1-1,1 1 1,-1-1-1,0 1 0,-6-2 1,23-8 678,-4 5-999,-1-1 1,1 0-1,-1 0 0,0 0 1,12-12-1,106-98 557,-61 54-293,101-74 0,-73 71-285,99-91-1,-170 134-4,0-2-1,-1-1 1,-2 0 0,0-1-1,27-50 1,-79 107-1567,26-30 1244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3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18 103 10978,'-18'1'3801,"32"2"-736,19 9-2906,0-1-1,0-2 1,1-2 0,53 6-1,-56-11-103,0-1 0,1-1 0,32-5 0,93-19 471,-7 0-118,-58 13 146,1-5 0,115-34 0,-199 47-502,-1 0 0,1 1 0,-1 0 1,1 0-1,0 1 0,0 0 0,0 0 1,0 1-1,0 1 0,11 1 0,-14-2-26,-1 1-1,0-1 0,0 0 0,1 0 0,-1-1 0,0 0 1,0 0-1,0 0 0,0 0 0,0-1 0,6-2 0,13-4 41,-22 7-136,1 1 0,-1-1-1,0 1 1,1 0-1,-1 0 1,0 0-1,1 0 1,-1 1 0,0-1-1,1 1 1,-1-1-1,0 1 1,1 0-1,1 1 1,-2-1-34,-1-1-1,0 1 0,0 0 1,0-1-1,0 1 1,1 0-1,-1 0 1,0 0-1,0 0 1,-1 0-1,1 0 1,0 0-1,0 0 1,0 0-1,-1 1 1,1-1-1,-1 0 1,1 0-1,-1 1 0,1-1 1,-1 0-1,0 1 1,1-1-1,-1 0 1,0 3-1,-2 8-384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7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13427,'17'11'141,"1"-1"1,0-1 0,0 0-1,1-1 1,0-1 0,34 7-1,3-2-124,61 4-1,-11-8 50,0-5 1,114-12-1,212-39 68,-327 34-120,74-9 9,846-93 186,648 28 2447,-1649 88-2583,9-1 13,-1 1 0,1 2 1,49 9-1,-53-1-335,-18-1 46,-11-9 198,0 0 1,0 1 0,0-1-1,0 0 1,1 1-1,-1-1 1,0 0-1,0 0 1,0 1 0,0-1-1,0 0 1,0 1-1,0-1 1,0 0-1,0 1 1,0-1-1,0 0 1,0 1 0,0-1-1,0 0 1,0 1-1,0-1 1,-1 0-1,1 0 1,0 1 0,0-1-1,0 0 1,0 1-1,-1-1 1,1 0-1,0 0 1,0 1-1,-1-1 1,-7 4-133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13355,'72'18'903,"1"-3"1,115 8-1,150-12-910,344-32 386,-379 7-122,1551-91 146,-1655 87-391,683-40 219,-846 58-176,109 1 233,-121 1-107,0 0 0,-1 2 0,46 13 0,-68-17-150,1 1 0,0-1 0,-1 1 0,1 0 0,-1-1 0,1 1 0,-1 0 0,1 0 0,-1 0 0,2 2 0,-3-3-17,1 1 0,-1-1 0,0 0 0,0 0-1,0 1 1,0-1 0,0 0 0,1 0 0,-1 1 0,0-1 0,0 0 0,0 1 0,0-1 0,0 0 0,0 1 0,0-1-1,0 0 1,0 0 0,0 1 0,0-1 0,0 0 0,0 1 0,0-1 0,0 0 0,-1 1 0,1-1 0,0 0 0,0 0-1,0 1 1,0-1 0,0 0 0,-1 1 0,-1 0 8,1 0-1,-1 0 1,0 0 0,0 0-1,0 0 1,1 0 0,-1 0-1,0 0 1,0-1 0,0 1-1,0-1 1,0 0 0,-1 0-1,-2 1 1,-3-1-212,0-1 0,0 1 1,1-1-1,-1-1 0,0 1 0,0-1 0,1-1 0,-1 1 0,1-1 0,-1-1 1,1 1-1,0-1 0,1 0 0,-1-1 0,-6-6 0,-20-20-429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1320 183 10898,'-9'-9'618,"-1"0"-1,0 1 0,0 0 1,0 0-1,-14-6 0,-60-29 998,54 29-1485,-1 1 109,-1 1 0,0 1 0,0 2-1,-1 1 1,0 2 0,0 1-1,-1 2 1,0 1 0,-49 3-1,-8 8 169,1 3 0,-111 29 0,171-34-298,1 1 0,0 2 0,-51 23 1,68-27-95,1 1-1,0 0 1,1 0 0,-1 1 0,1 1 0,1 0 0,0 0-1,0 1 1,1 0 0,0 0 0,-10 19 0,4-2-16,2 2 1,1 0 0,1 0-1,1 1 1,2 0 0,1 0 0,1 1-1,-1 53 1,7 5-2,20 154 0,26 38-13,-33-223 23,2 0-1,43 96 1,-49-135-8,1 0 1,0-1-1,2-1 0,0 0 1,1 0-1,1-2 0,0 1 1,1-2-1,0 0 0,30 18 1,12 3 4,1-3 0,66 26 0,-88-43 2,-1-2 0,2-1 0,0-2 1,54 7-1,-31-11 2,0-2 0,67-5-1,-55-3 29,0-4-1,0-2 1,78-23-1,-103 20 63,-1-3-1,-1-2 0,-1-1 1,0-3-1,63-41 1,-94 53-80,0-1 0,-1 0 0,0-1 1,-1 0-1,0-1 0,-1-1 1,-1 1-1,0-2 0,11-20 1,-9 10-47,0-1 0,-2-1 0,-2 0 0,12-55 0,-12 32-126,-2-1 0,-3 0 0,-1 0 0,-3 0 0,-2 0 0,-2 0 0,-3 0 0,-1 1 0,-3 0-1,-2 1 1,-2 1 0,-2 0 0,-26-47 0,30 69 135,-2 1 1,-1 1-1,-1 0 0,-1 1 1,-30-27-1,-118-92 392,116 102-360,25 19 57,-9-8-110,-67-42-1,91 64-50,-1 1-1,0 0 0,0 1 1,-1 0-1,0 1 1,0 0-1,0 1 0,0 1 1,0 0-1,-20 0 0,-15 3-99,-4 0-101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5637 312 11811,'-124'-49'374,"-2"5"0,-2 6 0,-2 5 0,-172-20 1,-268 13 315,-3 29-182,-78-4-437,522 10-74,-495-19 299,0 29 578,499 3-569,-184 33 1,247-28-277,1 3 1,0 2 0,1 4-1,-106 53 1,-103 96 0,16 25 64,225-173-74,1 2 1,1 0-1,2 2 0,-29 39 1,37-43-13,2 1 1,0 0-1,2 1 1,1 0-1,1 1 1,-9 34-1,8-16-7,2 1 0,2 0 0,2 0 0,2 76 0,4-90 8,2 0 0,1 0 0,2-1 0,0 0 0,3 0 0,0 0-1,24 49 1,-8-33 35,2-1-1,51 65 0,80 75 81,-60-73-70,-44-50-38,99 89-1,-110-116-23,1-1 0,1-3 0,70 37 0,-40-32-12,2-4 0,1-2 0,84 18 0,250 34-145,250-2 7,5-31 128,-393-38-74,0-13 0,364-48 0,-387 15 182,409-112 0,-501 95 76,236-112-1,126-117 177,-446 237-305,-3-4 0,78-65 0,-124 90-19,0-2 1,-2 0-1,-1-2 1,-1 0-1,-1-2 1,-1 0-1,-2-1 1,17-38-1,-22 36 67,-1 0 0,-1-1 0,-2-1 0,-1 0 0,-2 0 0,-1 0 0,-2-1-1,-2 1 1,-2-44 0,-2 49 9,-1 0-1,-1 0 1,-2 1 0,-1-1-1,-1 2 1,-1-1 0,-1 1-1,-2 1 1,0 0 0,-2 1-1,-25-33 1,7 19-115,-2 2 0,-1 1-1,-2 1 1,-1 2 0,-2 2 0,-1 2 0,-1 2 0,-56-27 0,-12 4-133,-3 4 0,-157-41 0,3 18-29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16940,'5'28'716,"1"-1"1,13 34-1,-15-53-645,0 0-1,0 0 1,1-1-1,0 1 1,0-1-1,1 0 1,0 0-1,0-1 1,0 0-1,1 0 1,0 0-1,15 8 0,-12-9-51,0-1 0,1 0 0,-1 0-1,1-1 1,0-1 0,0 0-1,-1 0 1,2-1 0,-1-1-1,13 0 1,-1-1-2,0-2 1,-1 0-1,1-2 1,27-9-1,89-38 123,-64 23-62,-43 17-45,99-34 125,-111 41-120,-1 0-1,1 2 1,1 0-1,34 0 1,-46 3-24,-1 0 0,1 1 1,-1 1-1,0-1 0,1 1 0,-1 1 0,0 0 0,0 0 1,0 0-1,-1 1 0,1 0 0,-1 0 0,0 1 0,0 0 1,-1 1-1,1-1 0,9 12 0,0 4 34,0 1 0,-2 1-1,0 0 1,12 30 0,29 47 165,-53-95-201,1-1 0,0-1 0,1 1 1,-1 0-1,1-1 0,-1 1 0,1-1 0,0 0 1,0 0-1,0-1 0,1 1 0,-1-1 0,9 3 1,-6-3 10,0-1 1,0 0 0,0 0-1,0 0 1,0-1 0,1 0 0,-1 0-1,13-3 1,46-8 112,-25 3-11,65-4 1,-91 11-102,0 2 1,0 0 0,0 0 0,-1 1-1,1 1 1,-1 1 0,1 0 0,15 7-1,-4 2 5,0 2-1,0 1 0,-2 1 0,25 21 1,-18-14-8,51 32 1,-70-49-14,-1-1 0,1-1 0,0 0 0,1-1 0,-1 0 0,1-1 0,-1 0 0,24 1 0,-16-4 6,0 0 1,1-2 0,-1 0-1,0-1 1,23-8 0,98-37 95,-102 33-72,1 1 1,0 2-1,51-9 1,-85 21-97,0-1 0,0 1 0,0 0 0,1 0 1,-1 0-1,0 1 0,0 0 0,9 3 1,-3 1-240,0 0 0,21 12 0,-21-14 49,-4-10-76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14083,'2'-23'1478,"5"-15"562,-7 38-2011,0 1 0,0-1 1,0 0-1,0 0 0,0 0 0,0 0 0,0 0 0,0 0 1,0 0-1,0 0 0,0 0 0,0 0 0,0 0 0,0 0 0,0 1 1,0-1-1,1 0 0,-1 0 0,0 0 0,0 0 0,0 0 1,0 0-1,0 0 0,0 0 0,0 0 0,0 0 0,0 0 1,0 0-1,0 0 0,1 0 0,-1 0 0,0 0 0,0 0 0,0 0 1,0 0-1,0 0 0,0 0 0,0 0 0,0 0 0,0 0 1,0 0-1,1 0 0,-1 0 0,0 0 0,0 0 0,0 0 0,0 0 1,0 0-1,0-1 0,0 1 0,0 0 0,0 0 0,0 0 1,0 0-1,0 0 0,0 0 0,0 0 0,0 0 0,0 0 1,1 0-1,-1 0 0,0 0 0,0-1 0,0 1 0,0 0 0,2 10 984,4 79 880,-6 93 1,-1-75-1535,8 91-398,4-115-2356,-11-87 1427,0-10 290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2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9946,'-1'0'150,"0"0"1,0 0-1,0 0 0,-1 0 0,1 0 0,0 0 1,0 0-1,0 1 0,0-1 0,0 0 0,0 0 1,0 1-1,0-1 0,1 1 0,-1-1 1,0 1-1,0-1 0,0 1 0,0 0 0,0-1 1,1 1-1,-1 0 0,-1 1 0,1 0 19,1 1-1,-1-1 1,0 1-1,1-1 0,0 1 1,-1 0-1,1-1 1,0 6-1,1 5-80,-1 1 1,2-1-1,0 0 0,0 1 0,1-1 0,1 0 0,0-1 1,7 15-1,-11-26-87,0-1 0,0 0 1,0 0-1,0 0 0,0 0 0,0 1 1,0-1-1,0 0 0,0 0 0,0 0 1,0 0-1,0 0 0,0 1 1,0-1-1,0 0 0,0 0 0,0 0 1,0 0-1,0 0 0,0 0 1,1 1-1,-1-1 0,0 0 0,0 0 1,0 0-1,0 0 0,0 0 0,0 0 1,0 0-1,0 0 0,1 1 1,-1-1-1,0 0 0,0 0 0,0 0 1,0 0-1,0 0 0,1 0 0,-1 0 1,0 0-1,0 0 0,0 0 1,0 0-1,0 0 0,1 0 0,-1 0 1,0 0-1,0 0 0,0 0 0,0 0 1,0 0-1,1 0 0,-1 0 1,0 0-1,0 0 0,0-1 0,0 1 1,0 0-1,0 0 0,1 0 1,-1 0-1,2-14 33,-2-19-5,-1 6 7,-7-33-1,5 53-34,2 11 0,-1 10-3,2 1-6,-1-7 5,1-1 0,0 1-1,0-1 1,1 1 0,0-1 0,0 0-1,1 1 1,4 11 0,-6-18 4,0-1-1,0 1 1,0-1 0,0 0 0,1 1-1,-1-1 1,0 0 0,0 1 0,0-1-1,0 0 1,1 1 0,-1-1 0,0 0-1,0 1 1,1-1 0,-1 0 0,0 0-1,1 1 1,-1-1 0,0 0 0,1 0-1,-1 1 1,0-1 0,1 0 0,-1 0-1,0 0 1,1 0 0,-1 0 0,1 0-1,-1 0 1,0 0 0,1 1 0,-1-1-1,1-1 1,-1 1 0,0 0 0,1 0-1,-1 0 1,0 0 0,1 0 0,-1 0-1,1 0 1,-1 0 0,0-1 0,1 1-1,-1 0 1,0 0 0,1 0 0,-1-1 0,0 1-1,0 0 1,1-1 0,-1 1 0,0 0-1,0 0 1,1-1 0,-1 1 0,0-1-1,0 1 1,0 0 0,1-1 0,0-1 48,0 0 0,0 0 0,0-1 0,-1 1 1,1 0-1,0 0 0,-1-1 0,1 1 0,-1-3 1,-2-4 38,-2 1 28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67 652 16291,'-8'4'863,"0"0"-264,0 1 0,1-1 0,-1 1-1,1 1 1,-10 9 0,17-15-575,0 0-1,0 0 0,0 0 1,0 0-1,-1 0 1,1 0-1,0 1 1,0-1-1,0 0 0,0 0 1,-1 0-1,1 0 1,0 0-1,0 1 0,0-1 1,0 0-1,0 0 1,0 0-1,-1 0 1,1 1-1,0-1 0,0 0 1,0 0-1,0 0 1,0 1-1,0-1 1,0 0-1,0 0 0,0 0 1,0 1-1,0-1 1,0 0-1,0 0 1,0 0-1,0 1 0,0-1 1,0 0-1,0 0 1,0 0-1,1 1 1,-1-1-1,0 0 0,0 0 1,0 0-1,0 0 1,0 1-1,0-1 1,1 0-1,-1 0 0,0 0 1,0 0-1,0 0 1,0 1-1,1-1 0,-1 0 1,0 0-1,0 0 1,0 0-1,0 0 1,1 0-1,-1 0 0,0 0 1,0 0-1,0 0 1,1 0-1,-1 0 1,0 0-1,1 0 0,18-4 672,-8-2-588,-1 1 0,0-1 0,-1-1-1,1 0 1,-1 0 0,-1-1 0,12-12-1,4-8 98,24-36 0,-15 13 49,-1-1 1,-3-2 0,-2-1-1,-3-1 1,-2-1-1,-2-1 1,15-83-1,-30 123-47,-5 40-79,0-11-113,-3 64 54,1 80 79,3-125-418,2 1 0,1-1 0,8 31 0,0-25-567,-12-34 793,1 0-1,0 0 1,0-1 0,1 1-1,-1 0 1,0 0 0,0-1-1,1 1 1,-1-1 0,1 1-1,0-1 1,-1 0 0,1 0-1,0 0 1,2 2 0,8-2-445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66 166 14939,'5'-22'1598,"-1"7"1881,0 37-1152,28 278-922,-8-89-1179,-15-139-522,-14-92-405,-1-1 0,-1 1 0,0 0 0,-13-20 0,-52-95-1069,45 100 2226,30 37-295,1 0 1,-1 0-1,0-1 1,1 1-1,-1-1 1,1 0-1,-1 0 1,1 0-1,-1 0 1,1-1-1,0 0 1,0 1-1,-1-1 1,1-1-1,0 1 1,-1 0-1,7-2 1,6-2 222,0 0 0,26-11 0,-30 10-356,-1-1-1,0-1 1,0 0-1,-1 0 0,0-1 1,0 0-1,-1-1 1,0 0-1,0 0 1,-1-1-1,0 0 1,-1-1-1,0 1 0,-1-1 1,0-1-1,6-17 1,-5 10-19,-1 1 0,0-1-1,-2 0 1,0-1 0,-2 1 0,0-1 0,-1 1 0,0-1 0,-2 1-1,-3-24 1,4 42 4,-1-1-1,1 0 0,0 0 0,-1 1 1,1-1-1,-1 0 0,0 1 0,0-1 1,1 0-1,-1 1 0,0-1 0,0 1 1,0-1-1,-1 1 0,0-2 1,1 3-8,1 0 1,0-1-1,-1 1 1,1 0 0,-1 0-1,1 0 1,0 0 0,-1 0-1,1 0 1,0 0-1,-1 0 1,1 0 0,-1 0-1,1 0 1,0 0 0,-1 0-1,1 0 1,0 0 0,-1 0-1,1 0 1,-1 0-1,1 0 1,0 1 0,-1-1-1,0 0 1,-9 15 86,0 9 13,2 0-1,0 1 1,-5 35 0,-6 79 228,17-127-298,-2 31 69,4-40-86,0-1-1,-1 1 0,2 0 1,-1-1-1,0 1 1,1-1-1,-1 1 1,1-1-1,-1 1 0,1-1 1,2 5-1,-2-7-12,-1 1-1,0-1 0,0 0 0,1 1 0,-1-1 0,0 0 1,1 0-1,-1 0 0,0 1 0,1-1 0,-1 0 0,0 0 1,1 0-1,-1 0 0,0 0 0,1 0 0,-1 0 0,0 1 1,1-1-1,-1 0 0,1 0 0,-1 0 0,0-1 1,1 1-1,-1 0 0,0 0 0,1 0 0,-1 0 0,0 0 1,1 0-1,12-10 77,8-14 10,-21 23-86,23-33 95,-16 22-53,1 1 1,0 0 0,0 0 0,18-17 0,-25 28-43,0-1 1,-1 0-1,1 0 1,0 1 0,0-1-1,0 0 1,0 1-1,0-1 1,0 1-1,0-1 1,0 1-1,0 0 1,0-1-1,0 1 1,0 0 0,0 0-1,0 0 1,0 0-1,0 0 1,0 0-1,1 0 1,-1 0-1,1 0 1,0 1-1,-1 0-1,0 0 1,0 0 0,0 0-1,0 0 1,0 0 0,0 0-1,0 0 1,0 0 0,0 0 0,0 0-1,-1 0 1,1 1 0,0-1-1,0 3 1,2 6 7,0 1 1,-1 0-1,3 19 0,-5-23-9,5 67 55,-4-44-517,7 38 0,-5-64-628,1-10 595,1-15 706,4-51-743,-3 32 77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13675,'5'2'287,"-1"1"0,1-1 0,-1-1 0,1 1-1,0-1 1,0 0 0,0 0 0,0 0 0,7 0 0,-9-2-127,0 1 0,-1 0-1,1-1 1,0 0 0,-1 1 0,1-1 0,0 0-1,-1-1 1,1 1 0,-1 0 0,1-1 0,-1 1-1,0-1 1,0 0 0,0 0 0,0 0 0,0 0-1,3-4 1,2-4 248,-1-1-1,-1 0 1,0 0-1,0 0 1,-1-1-1,-1 0 1,0 0-1,0 0 1,-1 0-1,1-21 0,-3 32-378,0 0-1,0 0 0,0 0 0,0 0 0,0 0 0,0 0 0,0 0 0,0 0 1,-1 0-1,1 0 0,0-1 0,-1 1 0,1 0 0,0 0 0,-1 1 0,1-1 1,-1 0-1,0 0 0,1 0 0,-1 0 0,0 0 0,0 1 0,1-1 0,-2-1 0,1 2-12,0 0-1,0 0 1,0 0-1,0 0 1,0 0-1,0 0 1,0 0-1,0 1 1,0-1-1,0 0 1,1 0-1,-1 1 1,0-1-1,0 1 1,0-1-1,0 0 1,1 1-1,-1 0 1,0-1-1,0 1 1,1-1-1,-1 1 1,1 0-1,-1 0 1,0-1-1,1 1 1,-1 0-1,0 1 1,-6 9 23,1 1 1,0-1 0,0 1-1,1 0 1,1 1-1,0-1 1,-3 16-1,3-4-41,1 0-1,1 0 1,1 25-1,1-41-93,0 0 0,1 0 0,0 0 0,1-1 0,0 1 0,0 0 0,5 9 0,-7-15 5,1 0 1,0 0-1,0 0 0,0 0 1,1 0-1,-1 0 1,0-1-1,1 1 1,-1 0-1,1-1 1,-1 0-1,1 1 1,0-1-1,0 0 0,-1 0 1,1 0-1,0 0 1,0 0-1,0 0 1,0 0-1,0-1 1,1 1-1,-1-1 1,0 0-1,0 1 0,0-1 1,0 0-1,0 0 1,1 0-1,-1-1 1,0 1-1,3-1 1,24-11-513,-2-7-187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17532,'-14'85'3488,"0"8"-1275,13-82-2026,1 0 0,0 0 1,1 0-1,0 0 0,0 1 1,4 11-1,-4-21-161,-1 0-1,1 0 1,-1 0 0,1 0-1,0-1 1,0 1 0,0 0-1,0 0 1,0-1 0,1 1-1,-1-1 1,0 1 0,3 2-1,-2-4-10,-1 1 0,0-1-1,0 1 1,0-1 0,0 1-1,1-1 1,-1 0-1,0 0 1,0 0 0,1 0-1,-1 0 1,0 0 0,0 0-1,1 0 1,-1 0 0,0 0-1,0-1 1,0 1 0,1-1-1,-1 1 1,0-1-1,0 1 1,0-1 0,0 1-1,1-2 1,10-6 53,-1 0 0,0-1 0,-1 0 1,0-1-1,-1 0 0,11-15 0,48-76 305,-53 77-268,-2 4-21,-2 1 0,2 1 1,0 0 0,15-16 0,-27 33-79,-1 0 0,1 0 0,0 1 0,-1-1 0,1 0 0,0 1 0,0-1 0,0 1 0,-1-1 0,1 1 0,0-1 0,0 1 0,0-1 0,0 1 0,0 0 0,0 0 0,0-1 0,0 1 0,0 0 0,2 0 0,-3 1-2,1-1-1,0 0 1,0 1-1,-1-1 1,1 1 0,0-1-1,0 1 1,-1-1-1,1 1 1,0-1-1,-1 1 1,1 0-1,-1-1 1,1 1-1,-1 0 1,1 0-1,-1-1 1,1 3 0,1 4 6,1 0 1,-1 1-1,-1 0 1,2 9-1,-2-8 6,1 7-1,-1-9-7,0-1 0,0 0 0,1 1 0,-1-1 0,1 0 0,5 11 0,-6-17-8,-1 1 0,0-1 0,0 0 0,0 1 1,0-1-1,1 0 0,-1 1 0,0-1 0,0 0 0,1 0 0,-1 1 0,0-1 0,0 0 0,1 0 0,-1 0 0,0 1 1,1-1-1,-1 0 0,0 0 0,1 0 0,-1 0 0,0 0 0,1 0 0,-1 0 0,0 0 0,1 1 0,-1-1 0,0 0 1,1-1-1,-1 1 0,0 0 0,1 0 0,-1 0 0,1 0 0,-1 0 0,0 0 0,1 0 0,-1 0 0,0-1 0,0 1 1,1 0-1,-1 0 0,0 0 0,1-1 0,-1 1 0,0 0 0,0 0 0,1-1 0,-1 1 0,11-17 7,-11 15-5,46-106 53,-34 93-39,-12 15-15,0 0-1,1 0 0,-1-1 1,0 1-1,0 0 0,1 0 0,-1 0 1,0 0-1,1 0 0,-1 0 1,0 0-1,1 0 0,-1 0 1,0 0-1,0 0 0,1 0 0,-1 0 1,0 0-1,1 1 0,-1-1 1,0 0-1,0 0 0,1 0 1,-1 0-1,0 0 0,0 1 0,1-1 1,-1 0-1,0 0 0,0 0 1,0 1-1,1-1 0,0 2 1,0 1-1,1-1 0,-1 0 0,0 1 1,-1-1-1,1 1 0,0-1 1,-1 1-1,1 0 0,-1 3 0,-2 140-2,-2-54-57,10-169-942,-6 40 818,0-3-67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17668,'-5'72'1912,"2"-40"-1252,2 36 0,1-59-512,1-1-1,0 1 1,1-1 0,-1 1-1,2-1 1,-1 0 0,1 0-1,0 0 1,5 8 0,-7-14-108,0-1 0,0 1 1,0 0-1,0-1 0,0 1 1,0-1-1,0 1 0,1-1 1,-1 0-1,1 1 0,-1-1 1,1 0-1,0 0 1,-1 0-1,1 0 0,0 0 1,0 0-1,-1-1 0,1 1 1,0-1-1,2 1 0,-1-1 4,-1 0-1,1 0 1,-1-1-1,0 1 1,1-1-1,-1 0 1,0 0-1,0 1 1,1-1 0,-1-1-1,0 1 1,0 0-1,0 0 1,3-4-1,4-3 97,-1-1-1,0 0 1,0 0 0,-1-1-1,9-15 1,-5 5 77,-1 1 1,-1-1 0,8-27-1,-13 35-112,-1-1-1,0 0 1,-1 1 0,0-1-1,-1 0 1,-1-24 0,0 37-97,0 0 0,0-1 1,0 1-1,0-1 0,0 1 1,0-1-1,0 1 0,0 0 1,0-1-1,0 1 0,0-1 1,0 1-1,-1 0 0,1-1 0,0 1 1,0-1-1,0 1 0,-1 0 1,1-1-1,0 1 0,0 0 1,-1-1-1,1 1 0,0 0 1,-1-1-1,-6 7 113,-3 17-6,9-16-112,-1 0 1,1 1-1,0-1 1,0 1-1,1-1 1,0 0-1,1 1 0,-1-1 1,4 13-1,-4-19-3,0-1-1,1 1 0,-1 0 0,0 0 0,0-1 0,1 1 0,-1-1 0,0 1 0,1 0 0,-1-1 0,1 1 1,-1-1-1,1 1 0,-1-1 0,1 1 0,-1-1 0,1 1 0,-1-1 0,1 1 0,0-1 0,-1 0 1,1 0-1,0 1 0,-1-1 0,1 0 0,1 1 0,-1-2 0,0 1 0,0 0 0,0 0 1,0-1-1,0 1 0,0-1 0,0 1 0,1-1 0,-2 1 0,1-1 0,0 1 1,0-1-1,0 0 0,1-1 0,4-4-3,-1 1-1,-1-1 1,7-11 0,-10 16 2,5-11-2,0 0-1,0 0 1,4-18-1,2-1 1,-21 52-8,1 1 1,1 1 0,1-1-1,1 1 1,-3 43 0,8-66 8,-1 1 1,1 0 0,0 0-1,0 0 1,0 0 0,0 0-1,0 0 1,1 0 0,-1 0 0,0 0-1,0 0 1,1-1 0,-1 1-1,0 0 1,1 0 0,-1 0-1,1 0 1,-1-1 0,1 1-1,1 1 1,-2-2 1,1 1 0,0-1 0,-1 0 0,1 0 0,0 0 0,-1 0 0,1 0-1,0 0 1,-1 0 0,1 0 0,0 0 0,0 0 0,-1 0 0,1 0 0,0 0 0,-1 0 0,1-1 0,0 1 0,-1 0 0,2-1-1,4-3-1,0 0-1,0-1 0,10-9 0,-12 10 0,7-5-7,5-6 2,1 1 1,19-13 0,-32 24-1,-1 1 1,1-1 0,0 1 0,0 0 0,0 1 0,0-1 0,1 1 0,-1-1-1,0 1 1,1 0 0,-1 1 0,0-1 0,1 1 0,-1 0 0,1 0-1,6 1 1,-9 0 3,-1-1-1,0 0 1,0 1 0,1-1-1,-1 1 1,0-1-1,0 1 1,0 0-1,1 0 1,-1-1 0,0 1-1,0 0 1,0 0-1,0 0 1,0 0-1,-1 0 1,1 0-1,0 0 1,0 1 0,-1-1-1,1 0 1,-1 0-1,1 0 1,-1 1-1,1 0 1,-15-36 318,5-4-96,7 23-128,-1 1 0,-1 0 0,0 0-1,-1 0 1,-7-13 0,11 27-90,1 0 1,0 0-1,0 0 1,0 0-1,0 0 1,0 1-1,0-1 1,0 0-1,0 0 1,0 0-1,0 0 1,0 0-1,-1 0 1,1 0-1,0 0 1,0 0-1,0 0 1,0 0-1,0 0 1,0 0-1,0 0 1,-1 1-1,1-1 1,0 0-1,0 0 1,0 0-1,0 0 1,0 0-1,0 0 0,-1-1 1,1 1-1,0 0 1,0 0-1,0 0 1,0 0-1,0 0 1,0 0-1,0 0 1,-1 0-1,1 0 1,0 0-1,0 0 1,0 0-1,0 0 1,0 0-1,0 0 1,0-1-1,0 1 1,-1 0-1,2 11-172,0-8 16,0 0 0,-1 0 0,1 0 0,1 0 0,-1 0-1,0-1 1,1 1 0,-1 0 0,1-1 0,0 1 0,0-1 0,0 0 0,0 0 0,0 0 0,0 0-1,1 0 1,-1 0 0,1 0 0,-1-1 0,1 1 0,0-1 0,-1 0 0,1 0 0,4 2-1,-2-3-123,1 1 0,-1-1-1,0 1 1,0-1 0,1-1-1,-1 1 1,0-1-1,0 0 1,0 0 0,0-1-1,0 1 1,0-1 0,8-4-1,19-13-962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17652,'-2'1'160,"-40"24"1224,38-23-1308,1 1-1,-1-1 1,1 1 0,0 0-1,1 0 1,-1 0-1,0 0 1,1 0 0,-4 6-1,6-9-58,0 1 0,0-1 0,-1 1 0,1-1 0,0 1 0,0-1 0,0 0 0,0 1 0,-1-1 0,1 1 0,0-1 0,0 1 0,0-1 0,0 1 0,0-1 0,0 0 0,0 1 0,1-1 0,-1 1 0,0-1 0,0 1 0,0-1 0,0 1 0,0-1 0,1 0 0,-1 1 0,0-1 0,0 1 0,1-1 0,-1 0 0,0 1 0,1-1 0,-1 0 0,0 1 0,1-1 0,20 5 178,24-9-173,-44 4-17,23-5 47,-8 2-70,-1 0-1,1 1 1,0 0-1,23 2 1,-36 0 41,0 0 0,0 0-1,0 1 1,0-1 0,0 1 0,-1 0-1,1 0 1,0 0 0,-1 0 0,1 0-1,0 1 1,-1-1 0,0 1 0,1-1-1,-1 1 1,0 0 0,0 0 0,0 0-1,0 0 1,0 1 0,0-1 0,-1 0-1,1 1 1,-1-1 0,1 1-1,-1 0 1,0-1 0,0 1 0,0 0-1,0 5 1,0-2 114,-1-1-1,0 1 0,-1 0 1,0-1-1,0 1 0,0 0 1,0-1-1,-1 1 1,0-1-1,0 0 0,0 1 1,-1-1-1,-3 5 1,4-6-61,0 0 0,-1-1 0,1 1 0,-1-1 0,0 0 0,1 1 0,-1-1 0,-1-1 0,1 1 0,0 0 0,-1-1 0,0 0 0,1 1 0,-1-2 0,0 1 0,0 0 0,0-1 0,-4 2 0,6-3-123,0 0 0,0 0 0,1 0 0,-1 0 0,0-1 0,0 1 0,1 0-1,-1-1 1,0 1 0,1-1 0,-1 0 0,1 1 0,-1-1 0,1 0 0,-1 0 0,1 0-1,-1 0 1,1 0 0,0-1 0,0 1 0,-1 0 0,0-2 0,-1-1-45,1 0 0,-1 0 1,1-1-1,0 1 0,0-1 0,-2-8 1,-2-14-368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107 123 16844,'4'-2'175,"-1"1"0,0-1 0,0 0 0,0 0 0,-1 0 0,1-1 0,0 1 0,-1 0 0,1-1 0,-1 0 0,0 0 0,0 0 0,0 0 0,0 0 0,-1 0 0,1 0 0,-1 0 0,0-1 0,0 1 0,0 0 0,0-1 0,0 1 0,-1-1 0,0 1 0,1-1 0,-1 1 0,-1-1 0,1 1 0,0-1 0,-1 1 0,0-1 0,0 1 0,0-1 0,-2-3 0,3 6-148,-1 0 1,0 0-1,1 0 0,-1 0 1,0 0-1,0 0 0,0 0 1,0 1-1,0-1 0,0 0 1,0 0-1,0 1 0,0-1 1,0 1-1,0-1 0,0 1 1,0-1-1,-1 1 1,1 0-1,0 0 0,0-1 1,-1 1-1,1 0 0,0 0 1,0 0-1,0 0 0,-1 1 1,1-1-1,0 0 0,0 0 1,0 1-1,-1-1 0,1 1 1,0-1-1,0 1 0,0-1 1,0 1-1,0 0 1,0-1-1,-1 2 0,-5 3 105,1 0 0,0 0 0,0 0 1,-8 12-1,6-7-5,0 0 1,1 1 0,0 0-1,1 1 1,1-1 0,-8 21 0,11-24-77,0 0 1,0-1 0,0 1 0,1 0-1,0 0 1,1 0 0,0 0 0,0 0 0,0 0-1,1 0 1,0 0 0,3 7 0,-3-12-72,-1-1 0,1 0 1,0 0-1,0 0 0,0 0 1,0 0-1,1 0 1,-1 0-1,1 0 0,-1 0 1,1 0-1,-1-1 0,1 1 1,0-1-1,0 1 1,0-1-1,0 0 0,0 0 1,0 1-1,0-1 0,0-1 1,0 1-1,1 0 1,-1-1-1,0 1 0,0-1 1,1 1-1,-1-1 0,1 0 1,-1 0-1,0 0 1,1-1-1,2 0 0,2 0-118,-1 0 0,1-1-1,-1-1 1,0 1 0,1-1 0,-1 0-1,-1 0 1,1 0 0,0-1-1,8-8 1,9-10-298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164 448 16876,'0'-4'295,"0"1"0,0-1 1,-1 1-1,1 0 1,-1-1-1,0 1 1,0-1-1,0 1 0,0 0 1,-3-5-1,3 7-210,1 0 0,-1 0-1,0 0 1,0 0 0,0 0-1,0 0 1,0 1 0,0-1-1,0 0 1,0 1 0,0-1-1,0 1 1,0-1-1,-1 1 1,1 0 0,0-1-1,0 1 1,-1 0 0,1 0-1,0 0 1,0 0 0,-1 0-1,1 0 1,0 0 0,0 0-1,0 1 1,-1-1 0,1 0-1,0 1 1,0-1 0,0 1-1,0-1 1,-2 2 0,-4 2 49,1-1 0,-1 2 0,1-1 0,0 1 0,0 0 0,1 0 0,-1 1 1,1-1-1,-6 11 0,2-4-61,0 2 0,1 0 0,-9 22 0,16-33-72,-1 0-1,1 0 0,1 0 0,-1 0 0,0 0 1,1 0-1,-1 1 0,1-1 0,0 0 1,0 0-1,1 0 0,-1 4 0,1-7-1,-1 1 0,0-1 0,0 1 0,0-1 0,0 0 0,1 1 0,-1-1 0,0 1 0,0-1 0,1 0 0,-1 1 0,0-1 0,1 0 0,-1 1 0,0-1 0,1 0 0,-1 0 0,1 1 0,-1-1 0,0 0 0,1 0 0,-1 0 0,1 0 0,-1 1 0,0-1 0,1 0 0,-1 0 0,1 0 0,-1 0 0,1 0 0,1-1 1,0 1 0,0-1-1,0 1 1,0-1 0,0 0-1,-1 0 1,1 0 0,0 0-1,-1 0 1,1 0 0,2-3-1,11-10-1,0-1 0,-2 0 0,1-1-1,16-29 1,39-75 16,-4-19 58,-64 137-71,0 1 1,0-1-1,-1 1 1,1-1-1,0 1 0,0-1 1,0 1-1,1 0 0,-1-1 1,0 1-1,0 0 1,3-2-1,-3 3-1,-1 0 0,0 0 0,1 0 0,-1 0 0,0 0 0,1 1 0,-1-1 0,0 0 0,1 0 0,-1 0-1,0 0 1,1 1 0,-1-1 0,0 0 0,1 0 0,-1 0 0,0 1 0,0-1 0,0 0 0,1 1 0,-1-1 0,0 0 0,0 0 0,0 1 0,1-1 0,-1 0 0,0 1 0,0-1 0,0 1-1,0-1 1,0 0 0,0 1 0,0-1 0,0 0 0,0 1 0,1 10-5,0 0-1,-1 18 1,0-16 9,0-11-3,0 7-2,0 1 0,0-1 0,1 0 0,0 1 0,1-1 0,0 0 0,1 0 0,3 10 0,-5-18 2,-1 0 0,0 0-1,1-1 1,-1 1 0,1 0 0,-1-1-1,1 1 1,0 0 0,-1-1 0,1 1 0,0 0-1,-1-1 1,1 1 0,0-1 0,0 0 0,-1 1-1,1-1 1,0 1 0,0-1 0,0 0 0,0 0-1,0 1 1,-1-1 0,1 0 0,0 0-1,0 0 1,0 0 0,0 0 0,0 0 0,0 0-1,0-1 1,-1 1 0,1 0 0,0 0 0,0-1-1,0 1 1,0 0 0,-1-1 0,2 0 0,2-2 15,0 0 0,0 0 0,0 0 0,-1 0 0,5-6 0,5-8 55,-1 0 0,0-1 0,-1 0 0,13-31 0,23-80 267,-43 117-275,-1 1 0,-1 0-1,0-1 1,1-20 0,-6 18 25,2 14-87,1 0 1,0 0-1,0 0 1,-1 0-1,1 0 1,0 0-1,0 0 1,-1 0-1,1-1 1,0 1-1,-1 0 1,1 0-1,0 0 1,0 0-1,-1 0 1,1 1-1,0-1 1,-1 0-1,1 0 1,0 0-1,0 0 1,-1 0-1,1 0 1,0 0-1,0 0 1,-1 1-1,1-1 1,0 0-1,0 0 1,0 0-1,-1 0 1,1 1-1,0-1 1,0 0-1,0 0 1,-1 1-1,1-1 1,0 0-1,0 0 1,0 1-1,0-1 1,-7 12 12,1 0 0,0 0 0,1 1 0,0 0 0,1 0 0,-3 18 0,0-5-4,-24 91 27,-20 150 0,44-205-19,3-1 1,2 1-1,3 0 1,11 84-1,9-65-7,-37-139 15,-24-104 14,35 135-38,1 0 0,2 0 0,1 0 0,2-30 0,0 48-44,0 0 0,1 1 1,0-1-1,0 1 0,1-1 0,0 1 0,0 0 1,1 0-1,0 0 0,1 1 0,-1 0 0,2-1 0,-1 1 1,1 1-1,0-1 0,0 1 0,0 0 0,1 1 1,0 0-1,0 0 0,1 0 0,10-4 0,15-9-658,63-36-135,-51 23 398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16428,'-1'-12'973,"1"9"-732,-1 0 0,1 0-1,0-1 1,0 1 0,0 0 0,1 0 0,-1 0-1,1-1 1,-1 1 0,3-5 0,-3 8-207,0 0-1,0 0 1,0 0 0,0 0 0,1 0 0,-1 0 0,0 0 0,0 0 0,0 0 0,0 0 0,0 0-1,0 0 1,0 0 0,1 0 0,-1 0 0,0 0 0,0 0 0,0 0 0,0 0 0,0 0 0,1 0 0,-1 0-1,0 0 1,0 0 0,0 0 0,0 0 0,0 0 0,0 0 0,1 0 0,-1 0 0,0 0 0,0 0-1,0 0 1,0 0 0,0 0 0,0 0 0,0 1 0,0-1 0,0 0 0,1 0 0,-1 0 0,0 0 0,0 0-1,0 0 1,0 0 0,0 0 0,0 1 0,0-1 0,0 0 0,0 0 0,0 0 0,0 0 0,0 0-1,0 1 1,0-1 0,4 10 794,5 34 537,8 73 1,-12-69-1175,13 57 1,-17-102-187,0 1 1,0 0 0,1-1-1,-1 1 1,1-1 0,1 3 0,-2-5-5,-1-1 0,0 1 1,1-1-1,-1 1 0,0-1 0,1 0 1,-1 1-1,1-1 0,-1 0 1,1 0-1,-1 1 0,0-1 1,1 0-1,-1 0 0,1 1 0,-1-1 1,1 0-1,-1 0 0,1 0 1,-1 0-1,2 0 0,-2 0 1,1 0 0,0 0-1,0-1 1,0 1 0,0-1 0,0 1-1,-1 0 1,1-1 0,0 0 0,0 1-1,-1-1 1,1 1 0,0-1 0,-1 0-1,1 1 1,-1-1 0,1-1 0,11-17 26,-1-2 0,0 1 0,-2-1 0,-1-1 0,6-23 0,1 1 12,-3 11-8,-4 7 10,2 1 0,21-42 0,-30 65-39,0 1-1,-1-1 1,1 1-1,0-1 0,0 1 1,0 0-1,0-1 1,0 1-1,0 0 0,1 0 1,-1 0-1,0 0 1,1 0-1,-1 0 1,0 0-1,1 0 0,-1 0 1,1 1-1,0-1 1,-1 1-1,1-1 1,2 0-1,-2 2-1,-1-1-1,1 1 1,-1 0 0,1-1-1,-1 1 1,0 0 0,0 0 0,1 0-1,-1 0 1,0 0 0,0 0-1,0 0 1,0 0 0,0 1 0,0-1-1,0 0 1,-1 0 0,1 1-1,0-1 1,-1 1 0,1-1 0,-1 1-1,1-1 1,-1 3 0,13 51 7,-11-44-5,0 0 0,0 0 0,1 0 0,1 0 0,0 0 0,0-1 0,11 19 0,-14-28-4,0 0 1,0 0-1,0 0 1,0 0-1,0 0 0,0 0 1,0 0-1,1 0 1,-1-1-1,0 1 1,0 0-1,1-1 1,-1 1-1,1-1 1,-1 1-1,1-1 1,-1 0-1,1 0 0,-1 1 1,1-1-1,-1 0 1,0 0-1,1-1 1,-1 1-1,1 0 1,-1 0-1,1-1 1,-1 1-1,1-1 1,-1 1-1,0-1 0,1 0 1,-1 1-1,0-1 1,3-2-1,3-2-12,1-1 0,0 0 0,-1-1 0,8-9 0,-11 11-4,8-8-47,21-21-137,-32 32 158,1 0-1,0 1 1,0-1 0,0 1-1,0-1 1,0 1 0,0 0 0,0 0-1,0 0 1,1 0 0,-1 0-1,0 1 1,1-1 0,3 0-1,-5 2-26,1-1 0,-1 1 0,0-1 0,1 1 0,-1 0 0,0-1 0,0 1-1,0 0 1,0 0 0,1 0 0,-1 0 0,0 0 0,-1 0 0,1 0-1,0 0 1,0 1 0,0-1 0,-1 0 0,1 0 0,0 1 0,-1-1 0,1 2-1,12 38-2205,-11-31 1400,-1-6 679,1 4-121,0 0-1,1-1 1,0 0-1,4 8 1,5 1-745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70 426 14947,'0'4'246,"-1"-1"-1,0 1 1,0 0-1,0 0 0,0-1 1,-1 1-1,1 0 1,-3 3-1,-4 8 133,-3 15 444,1-1-1,1 1 0,1 1 0,-3 35 1,11-66-810,0 1 0,-1-1 0,1 0 0,0 0 0,0 1 0,0-1 1,0 0-1,0 1 0,0-1 0,0 0 0,0 0 0,0 1 0,0-1 1,1 0-1,-1 1 0,0-1 0,0 0 0,0 0 0,0 1 1,0-1-1,0 0 0,1 0 0,-1 1 0,0-1 0,0 0 0,0 0 1,0 0-1,1 1 0,-1-1 0,0 0 0,0 0 0,1 0 0,-1 0 1,0 0-1,0 1 0,1-1 0,-1 0 0,0 0 0,0 0 0,1 0 1,-1 0-1,0 0 0,1 0 0,-1 0 0,0 0 0,0 0 0,1 0 1,-1 0-1,0 0 0,1 0 0,-1 0 0,0 0 0,0-1 0,1 1 1,-1 0-1,0 0 0,0 0 0,1 0 0,-1 0 0,0-1 0,0 1 1,0 0-1,1 0 0,-1-1 0,25-16 156,-11 7-57,-10 7-95,0 1 1,0 0-1,1 1 1,-1-1-1,0 1 0,1 0 1,-1 0-1,1 0 1,-1 1-1,1-1 1,0 1-1,-1 0 0,1 1 1,-1-1-1,6 2 1,2 1-7,-1 1-1,0 1 1,0 0 0,13 8 0,2 0-9,-25-12 16,0 0 0,0-1 0,0 1 0,1 0 0,-1-1 0,0 0 0,0 1 0,1-1 0,-1 0 0,0 1 0,0-1 0,1 0 0,-1 0 0,0 0 0,1 0 0,-1 0 0,0-1 0,1 1 0,-1 0 0,0-1 0,0 1 0,0 0 0,1-1 0,-1 0 0,0 1 0,0-1 0,0 0 0,0 1 0,0-1 0,0 0 0,0 0 0,0 0 0,0 0 0,0 0 0,0 0 0,-1 0 0,1 0 0,0 0-1,-1 0 1,1-1 0,-1 1 0,1 0 0,-1 0 0,0-1 0,1 1 0,-1-2 0,2-8 128,0-1-1,0 1 0,-1-1 0,-1-13 1,0 18-87,-1-21 299,-6-38-1,-1-22 14,8 87-371,0 1 0,0 0 1,0 0-1,0-1 0,0 1 1,0 0-1,0 0 0,0-1 0,0 1 1,0 0-1,0 0 0,0 0 1,0-1-1,0 1 0,0 0 0,1 0 1,-1-1-1,0 1 0,0 0 1,0 0-1,0 0 0,0-1 1,1 1-1,-1 0 0,0 0 0,0 0 1,0 0-1,1 0 0,-1-1 1,0 1-1,0 0 0,0 0 0,1 0 1,-1 0-1,0 0 0,0 0 1,1 0-1,10 4-45,16 15-69,-20-13 72,0-1 6,0-1 0,0 0 1,0-1-1,0 1 0,1-1 0,0-1 0,-1 1 1,1-1-1,12 1 0,-15-2 20,0-1 0,0 0 0,1 0 1,-1-1-1,0 1 0,0-1 0,0 0 0,1 0 0,-1-1 1,0 0-1,-1 0 0,1 0 0,0 0 0,-1-1 0,8-5 1,-2 0 3,0-2 0,0 1 0,-1-1 1,-1-1-1,0 0 0,0 0 0,-1 0 0,0-1 1,-1 0-1,-1 0 0,0-1 0,4-14 0,-3 7 25,-2 1-1,0-1 0,-1 0 1,-1 0-1,-1 0 0,-1 0 0,-4-30 1,4 46-7,-1 1 0,1 0 0,-1 0 0,0-1 0,-1 1 0,1 0 0,-3-4 0,4 6-4,0 1 0,0 0 1,-1-1-1,1 1 0,0 0 1,-1-1-1,1 1 0,0 0 1,-1-1-1,1 1 0,0 0 0,-1 0 1,1-1-1,0 1 0,-1 0 1,1 0-1,-1 0 0,1-1 0,-1 1 1,1 0-1,-1 0 0,1 0 1,-1 0-1,0 0 1,1 1 1,-1-1-1,0 0 1,0 1-1,1-1 1,-1 1-1,1-1 1,-1 1-1,0-1 1,1 1-1,-1-1 1,1 1-1,-1 0 1,1-1-1,-1 1 1,1 0-1,0-1 1,-1 2-1,-7 17 21,2 0-1,0 1 1,1 0-1,-4 36 1,4-28 27,1-5 29,5-33 48,6-36-14,-3 27-161,-1-1 1,-1 1-1,-1 0 1,-1 0-1,0-1 1,-2 1-1,-4-26 1,2 75 171,-4 154 291,0 214 458,8-390-860,0-5-7,0 0 1,0 0-1,0 0 0,0 0 0,1 0 0,0 0 0,-1 0 0,1 0 1,2 5-1,-3-8-6,0 0 1,1 0 0,-1 0-1,0 0 1,0 1 0,0-1 0,0 0-1,0 0 1,0 0 0,0 0-1,0 0 1,1 0 0,-1 0-1,0 0 1,0 0 0,0 0-1,0 0 1,0 0 0,0 0 0,1 0-1,-1 0 1,0 0 0,0 0-1,0 0 1,0 0 0,0 0-1,0 0 1,1 0 0,-1 0-1,0 0 1,0 0 0,0 0 0,0 0-1,0 0 1,0 0 0,0 0-1,1 0 1,-1 0 0,0 0-1,0-1 1,0 1 0,0 0-1,0 0 1,0 0 0,0 0 0,0 0-1,0 0 1,0 0 0,1-1-1,-1 1 1,0 0 0,0 0-1,0 0 1,0 0 0,0 0-1,0 0 1,0-1 0,0 1 0,0 0-1,3-10 19,6-26 24,7-63 0,-13 70-37,1-1-1,2 1 0,18-55 1,-24 83-10,0 0 1,0 0-1,1 0 1,-1 0-1,0 0 1,1 0-1,-1 0 1,1 0-1,-1 0 1,1 0-1,0 0 1,-1 1-1,1-1 1,0 0-1,-1 0 1,1 1-1,0-1 1,0 0-1,0 1 1,0-1-1,0 1 1,-1-1-1,1 1 1,0-1-1,0 1 1,0 0-1,0 0 1,0-1-1,2 1 1,-2 1-2,0-1 0,1 1 0,-1 0 1,1 0-1,-1 0 0,0 0 1,0 0-1,1 0 0,-1 0 0,0 0 1,0 1-1,0-1 0,0 0 1,-1 1-1,1-1 0,0 0 0,-1 1 1,2 2-1,12 42-88,-13-37 88,1-1 1,1 1-1,0-1 1,0 0-1,7 13 1,-10-20 3,0-1 1,0 0-1,1 0 1,-1 0-1,0 1 1,0-1-1,0 0 1,1 0-1,-1 0 0,0 0 1,0 1-1,1-1 1,-1 0-1,0 0 1,0 0-1,1 0 1,-1 0-1,0 0 1,0 0-1,1 0 0,-1 0 1,0 0-1,1 0 1,-1 0-1,0 0 1,0 0-1,1 0 1,-1 0-1,0 0 1,0 0-1,1 0 0,-1 0 1,0-1-1,1 1 1,10-9-7,8-16-7,-12 12 12,1 0 0,-2-1-1,0 0 1,-1 0 0,0 0 0,-1-1-1,-1 0 1,3-21 0,-16 73 33,7-22-32,2-8 2,0 0 1,0 0-1,1 0 0,-1 1 0,1-1 0,1 0 1,1 8-1,-2-15-1,0 1 0,0-1 0,0 0 0,0 0 1,0 0-1,0 1 0,0-1 0,0 0 0,0 0 0,1 0 0,-1 1 0,0-1 0,0 0 0,0 0 1,0 0-1,0 1 0,0-1 0,1 0 0,-1 0 0,0 0 0,0 0 0,0 0 0,1 1 1,-1-1-1,0 0 0,0 0 0,0 0 0,1 0 0,-1 0 0,0 0 0,0 0 0,1 0 1,-1 0-1,0 0 0,0 0 0,0 0 0,1 0 0,-1 0 0,0 0 0,1 0 0,9-8-5,8-17-5,-16 23 12,13-22-3,-7 11 0,0 0-1,1 0 1,1 1 0,0 0 0,17-15 0,-27 26 0,1 0 1,-1 1 0,1-1 0,-1 1 0,1-1 0,-1 1 0,1-1-1,0 1 1,-1 0 0,1-1 0,0 1 0,-1 0 0,1-1-1,0 1 1,-1 0 0,1 0 0,0 0 0,0 0 0,-1 0 0,1-1-1,0 1 1,0 0 0,-1 1 0,1-1 0,0 0 0,0 0-1,-1 0 1,1 0 0,0 1 0,-1-1 0,1 0 0,0 1 0,-1-1-1,1 0 1,0 1 0,-1-1 0,1 1 0,-1-1 0,1 1 0,-1-1-1,1 1 1,-1-1 0,1 1 0,-1 0 0,1-1 0,-1 1-1,0 0 1,1-1 0,-1 1 0,0 0 0,0 0 0,0-1 0,1 1-1,-1 0 1,0 0 0,0-1 0,0 2 0,1 8-3,0-1 0,0 1 0,-2 15 0,1-16 2,0 0-14,-1-3-46,1 1 1,0 0-1,1 0 0,-1-1 1,1 1-1,0 0 0,1-1 1,3 11-1,-5-17 38,0 0 0,0 0 1,0 0-1,0 0 0,1 0 1,-1 1-1,0-1 0,0 0 0,0 0 1,0 0-1,0 0 0,0 0 1,0 0-1,0 0 0,0 0 0,1 0 1,-1 0-1,0 0 0,0 0 1,0 0-1,0 0 0,0 0 0,0 0 1,1 0-1,-1 0 0,0 0 1,0 0-1,0 0 0,0 0 0,0 0 1,0 0-1,0 0 0,1 0 1,-1 0-1,0 0 0,0 0 0,0 0 1,0 0-1,0 0 0,0 0 1,0 0-1,1 0 0,-1 0 0,0-1 1,0 1-1,0 0 0,0 0 1,0 0-1,0 0 0,0 0 0,5-10-601,1-10 214,-3-8-34,-2-7-169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2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11763,'0'0'104,"1"-1"1,0 1-1,-1-1 1,1 1-1,0-1 1,-1 0-1,1 1 1,-1-1-1,1 1 1,0-1-1,-1 0 1,0 0-1,1 1 1,-1-1-1,1-1 1,-1 1-44,0 1 0,1-1 1,-1 0-1,0 1 1,1-1-1,-1 1 0,0-1 1,1 1-1,-1-1 0,0 1 1,1-1-1,-1 1 0,1-1 1,-1 1-1,1 0 0,-1-1 1,1 1-1,-1 0 0,1 0 1,-1-1-1,1 1 0,0 0 1,-1 0-1,1 0 1,-1-1-1,1 1 0,0 0 1,-1 0-1,1 0 0,0 0 1,-1 0-1,1 0 0,7 0 50,-1-1 0,0 0-1,13-5 1,6 0 213,-5 3 149,1 1 0,22 0 0,-41 2-460,34-1 335,1 3 0,67 10 1,-53-4-117,1-3 1,68 0-1,39 2 675,224 3-426,-237-12-431,826 13 443,-956-10-495,575 2-18,-386-9 28,237-13 193,-409 16-119,-5 0 183,1 1 0,50 4 0,-78-2-189,9 2 1347,-7-1-656,-6-1-433,2 0-342,1 8-66,-1-8 24,0 0-1,0 0 0,0 1 1,0-1-1,0 0 1,0 0-1,0 1 0,0-1 1,0 0-1,0 0 0,0 0 1,0 0-1,-1 1 0,1-1 1,0 0-1,0 0 1,0 0-1,0 0 0,0 1 1,-1-1-1,1 0 0,0 0 1,0 0-1,0 0 0,-1 0 1,1 0-1,0 1 1,0-1-1,0 0 0,-1 0 1,1 0-1,0 0 0,0 0 1,-1 0-1,1 0 1,0 0-1,0 0 0,0 0 1,-1 0-1,1 0 0,0 0 1,0 0-1,0-1 0,-1 1 1,1 0-1,0 0 1,0 0-1,0 0 0,-1 0 1,-16-8 420,4 2-737,-6 1 99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21477,'-8'13'1912,"0"7"-1544,-4 2-176,2 1 1432,10-3-1736,5-3-312,9-6-624,3-3 1936,6-8-992,4 0-56,8-3-128</inkml:trace>
  <inkml:trace contextRef="#ctx0" brushRef="#br0" timeOffset="1">409 48 17596,'0'21'1976,"0"8"-1368,-10 9-224,-2 5 1297,2 2-1033,0-4-88,5-3-336,0-5-192,5-13-488,-1-5-272,-2-22 312,2-14-32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20772,'-1'15'1657,"4"8"-1177,1 1-232,9 2 592,6 0-296,5-3-128,6-3-112,9-6-168,2-4-184,2-4-768,2-3 760,-14-6-112,-5-4-40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20 16780,'4'-20'2250,"-7"26"-389,-8 34 100,-48 256 838,19-90-3395,40-204 716,-9 24-2093,9-26 1905,0 0 1,0 1 0,0-1 0,0 0 0,0 0 0,0 0 0,-1 1 0,1-1 0,0 0 0,0 0 0,0 0 0,-1 0 0,1 1 0,0-1 0,0 0 0,-1 0 0,1 0 0,0 0-1,0 0 1,0 0 0,-1 0 0,1 0 0,0 0 0,0 0 0,-1 0 0,1 0 0,0 0 0,0 0 0,-1 0 0,1 0 0,-1 0 0,-9-11-995,-1-12 117,-5-7-244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16860,'2'-2'1992,"6"4"-1232,1 2-272,1 5 1313,14 4-889,1 1-176,11 5-256,-1-1-80,4 2-152,-2 0-152,2 2-360,-3-4-280,-6-3-720,-3-1 1056,-8-4-168,-5-3-192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13395,'3'-13'4610,"0"20"209,2 9-4078,41 100 1929,-31-82-2697,1-1 1,2 0 0,24 31 0,-38-58-342,0 1 1,1-2 0,0 1-1,0-1 1,1 1 0,10 7-1,-24-25-793,-16-8 433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17404,'0'-4'1744,"6"-3"-920,5-3-264,9-4 873,7-5-185,9-4-328,6 1-152,4-2-184,4 3-135,0-1-425,0 3-265,-2 8-759,-5 0-232,-6 2 944,-6-5-248,-5 2-232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11 18284,'10'-11'3666,"-28"39"-1319,-14 42-1737,-25 89 1,36-95-1295,-2-1 1,-38 69 0,59-128 702,1-1 0,-2 1 0,1-1 1,0 0-1,-1 0 0,0 0 0,-4 4 0,7-7-31,-1 1 0,0-1-1,0 1 1,0-1-1,1 1 1,-1-1 0,0 0-1,0 1 1,0-1-1,0 0 1,0 0 0,0 0-1,0 0 1,0 0-1,0 0 1,0 0 0,0 0-1,0 0 1,0 0-1,0 0 1,0-1 0,1 1-1,-1 0 1,0-1-1,0 1 1,0 0-1,0-1 1,0 1 0,1-1-1,-1 0 1,0 1-1,0-1 1,0-1 0,-18-18-391</inkml:trace>
  <inkml:trace contextRef="#ctx0" brushRef="#br0" timeOffset="1">1 140 16868,'0'-14'2112,"3"7"-1216,1 8-288,4 6 1185,7 5-633,3 4-168,11 1-392,3 3-112,9 1-183,7 0-201,0-3-321,0-2-223,-3-3-680,-2 0 936,-2-9-136,-4-1-144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13 182 15179,'-12'-3'3014,"13"-2"-306,20-6-592,26-4-1070,101-35 37,-119 38-1012,-1-1-1,52-31 0,-78 42-64,1 1 4,-1-1-1,1 1 0,-1-1 1,0 1-1,0-1 0,1 0 0,-1 0 1,-1 0-1,1-1 0,0 1 1,2-5-1,-23 36 95,12-13-92,1 1 1,1 0 0,1 0 0,1 0-1,0 0 1,1 1 0,0-1-1,2 1 1,0 0 0,1-1-1,1 1 1,1-1 0,7 29 0,3-5-2,2 0 0,1 0 1,2-2-1,32 50 1,-40-71-5,63 113-16,-58-102 75,-2 1 0,15 50 0,-25-69 21,0 1 0,-1-1 1,0 1-1,-1 0 1,0-1-1,-1 1 1,0 0-1,-1 0 0,0 0 1,-4 13-1,3-19-8,0 0 0,0 0 1,-1 0-1,0-1 0,0 1 0,0-1 0,0 0 0,-1 0 0,0 0 0,0 0 1,0 0-1,-1-1 0,1 0 0,-1 0 0,0 0 0,-1-1 0,1 1 0,0-1 1,-1-1-1,-9 4 0,1-1 19,1-2 1,-1 0-1,0-1 1,0 0 0,0-1-1,0-1 1,0 0-1,0-1 1,-24-4-1,22 2-742,0-1 0,0 0 0,1-1 0,-23-11 0,31 13-571,6 2 397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9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52 16428,'0'-3'322,"1"0"1,-1 1 0,0-1 0,0 1 0,0-1 0,0 0 0,0 1 0,0-1 0,-1 1 0,1-1 0,-1 1 0,0-1-1,-2-4 1,2 6-194,1 0 0,-1 1 0,0-1 0,0 0 0,0 0 0,1 1 0,-1-1 0,0 0 0,0 1 0,0-1 0,0 1-1,0-1 1,0 1 0,-1 0 0,1-1 0,0 1 0,0 0 0,0 0 0,0 0 0,0 0 0,0 0 0,0 0 0,-1 0-1,1 0 1,0 0 0,0 1 0,0-1 0,0 0 0,0 1 0,0-1 0,0 0 0,0 1 0,0 0 0,0-1 0,-1 2-1,-11 5 155,2 1-1,-1 0 0,1 0 0,0 2 0,1-1 0,0 1 0,-15 19 0,-53 84-18,76-109-241,-6 8-4,-18 30 63,-29 61 0,49-91-79,1 1 1,1-1-1,0 1 0,0 0 0,1 0 0,1 0 0,0 0 0,1 0 0,1 1 0,1 16 0,-1-25-7,1 0 0,0-1 0,1 1 1,-1 0-1,1 0 0,0-1 0,0 1 0,1-1 0,-1 0 0,1 0 0,4 5 1,3 2-19,1 0 1,16 12 0,-18-16 15,0 1 0,0 0 1,-1 0-1,0 1 0,8 11 0,-10-9 6,0 1 1,0 0 0,-1-1-1,-1 2 1,0-1 0,4 24-1,3 78 15,-9-78-19,9 49 1,-11-82 2,1 0-1,-1 0 1,1 0 0,0 0 0,0-1 0,0 1 0,0 0 0,0-1-1,1 1 1,-1-1 0,1 1 0,0-1 0,-1 0 0,1 0-1,0 0 1,0 0 0,4 3 0,-3-3 1,0-1-1,0 0 1,1-1 0,-1 1-1,0 0 1,0-1-1,0 0 1,1 0 0,-1 0-1,0 0 1,0 0 0,0-1-1,1 1 1,-1-1-1,5-2 1,163-58-183,-63 20-1176,-100 38 1271,0 1 15,0-1 1,-1 1-1,0-2 1,0 1-1,0-1 1,7-5-1,1-11-318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2700 324 11538,'-1'-10'243,"-1"1"-1,0-1 0,-1 1 0,0 0 0,0-1 0,-1 1 0,0 1 1,-1-1-1,0 0 0,-1 1 0,-9-11 0,6 9-51,-1 0 1,0 1-1,-1 0 0,0 1 0,0 0 1,-1 1-1,-17-8 0,-8-1 44,-2 3 0,1 1 0,-2 2 0,-61-9 0,-122-10-73,-1 9 0,-267 10-1,400 14-134,1 3-1,-152 32 0,191-26-1,1 1 0,1 3 0,1 2 0,0 2 0,2 2 0,-52 34 0,51-25-8,3 2 0,0 2 0,2 1 0,2 3 0,-45 56 0,57-58-11,1 1 1,2 1 0,2 1-1,1 1 1,3 1-1,-24 76 1,29-67 3,2 2 0,3-1 1,2 1-1,2 0 0,3 1 0,2-1 0,3 0 1,2 1-1,2-2 0,25 93 0,-17-94-1,2-2-1,3 0 0,1-1 1,3 0-1,2-2 0,2-2 1,2 0-1,1-2 0,3-1 1,74 70-1,-59-69-10,2-2-1,3-3 1,0-2-1,2-3 1,2-2 0,110 43-1,-116-56 4,1-2 0,0-3 1,2-1-1,-1-3 0,1-3 0,0-2 0,1-2 0,76-8 0,-92 0 23,0-2 0,0-1 0,0-2 0,-1-2 0,-1-2 0,51-27 0,5-10 135,105-79 0,-128 79 8,-4-4 1,95-97-1,-84 66 63,95-135 1,-140 173-192,-2-2 1,-2-1-1,-3-1 1,-2-2 0,-2 0-1,-2-1 1,-4-1 0,-1-1-1,-3 0 1,5-76 0,-16 108-21,-1 0-1,-1-1 1,-1 1 0,-1 0 0,-2 0 0,-1 1 0,0-1 0,-14-30 0,12 37-34,0 1 1,-2 1-1,0-1 1,-1 2 0,-1-1-1,0 1 1,-2 1 0,1 1-1,-2 0 1,0 0-1,-24-15 1,4 6-78,-2 3-1,0 1 1,-1 2 0,-1 1 0,-52-13 0,-15 4-74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3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13275,'0'0'696,"20"-6"-31,125-8 221,1 6 0,0 6-1,262 31 1,-157-2-645,475-11 0,-522-25-167,731-5 846,-911 14-741,-14 0 19,1 0 1,-1 1 0,0 0-1,19 4 1,-40-5-58,1 0-1,-1 1 0,-10 2 1,4-1 183,-14 0-268,-6-2-12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17388,'3'-4'245,"11"-12"901,25-22-1,-39 38-1116,0 0-1,0-1 0,0 1 1,1 0-1,-1 0 0,0-1 0,0 1 1,1 0-1,-1 0 0,0-1 1,0 1-1,1 0 0,-1 0 1,0-1-1,1 1 0,-1 0 1,0 0-1,1 0 0,-1 0 1,0 0-1,1 0 0,-1 0 0,0 0 1,1 0-1,-1 0 0,1 0 1,-1 0-1,0 0 0,1 0 1,-1 0-1,0 0 0,1 0 1,-1 0-1,0 0 0,1 0 1,-1 0-1,0 1 0,1-1 0,-1 0 1,0 0-1,1 0 0,-1 1 1,0-1-1,0 0 0,1 0 1,-1 1-1,0-1 0,0 0 1,0 1-1,1-1 0,-1 0 1,0 1-1,0-1 0,0 0 1,0 1-1,2 22 766,-2-22-765,-5 50 869,-15 63 1,-1 13-338,12 31-145,10-128-423,0 0 0,2 0 0,8 35 0,6-13-732,-16-49 628,0-1 0,0 1 0,0 0-1,1-1 1,-1 1 0,1-1-1,0 0 1,0 1 0,0-1-1,0 0 1,0 0 0,0 0-1,1 0 1,-1-1 0,5 3-1,2-3-318,-2-6-174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16 135 12123,'-2'-3'308,"0"1"0,0-1 0,1 0 0,-1 0 0,1 0 1,0 0-1,0-1 0,0 1 0,0 0 0,0 0 0,1-1 1,0 1-1,-1 0 0,1-4 0,1 5-142,0 0 1,0 0-1,0 0 1,0 0-1,0 0 0,0 0 1,0 0-1,0 0 0,1 1 1,-1-1-1,1 0 0,-1 1 1,1 0-1,0-1 0,-1 1 1,1 0-1,0 0 1,0 0-1,0 0 0,0 0 1,0 0-1,0 0 0,3 0 1,27-9 463,1 2 0,0 1 0,53-5 0,103 3-461,-183 9-179,33-1-286,4-1-254,1 2 1,-1 2-1,49 8 0,-70-3-16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12 330 12755,'-9'23'1976,"7"-7"-984,12-10-255,8-2 2047,21-7-1712,8-3-167,16-4-265,6 0-216,7-3-608,-1 5-432,-4 0 488,-3 0-136,-10-1-105</inkml:trace>
  <inkml:trace contextRef="#ctx0" brushRef="#br0" timeOffset="1">1322 0 18268,'-12'1'230,"0"0"1,0 0-1,0 1 0,0 1 1,0 0-1,1 0 0,-1 1 1,1 1-1,0 0 0,0 0 1,0 1-1,1 0 0,0 1 1,-17 15-1,10-7-15,1 1 0,0 1 0,1 0 0,0 1 1,2 1-1,-22 39 0,29-45-175,0 0 1,0 1-1,1 0 1,1 0-1,0 0 1,1 1-1,1-1 1,0 1-1,1 0 1,1 0-1,1 17 1,0-24-34,1 1 1,-1-1-1,1 0 1,1 0-1,-1 0 1,1 0-1,1 0 1,-1-1 0,2 1-1,-1-1 1,1 0-1,0 0 1,0-1-1,0 1 1,1-1-1,0 0 1,1-1-1,-1 0 1,1 0 0,14 8-1,-11-8 20,1 0 0,0-1 0,1-1 0,-1 1 0,1-2-1,-1 0 1,1 0 0,0-1 0,0 0 0,0-1 0,0 0 0,0-1 0,-1-1 0,1 0-1,0 0 1,-1-1 0,1-1 0,-1 0 0,0 0 0,0-1 0,-1 0 0,20-14 0,-20 12 30,0 0 0,0 0 0,-1-1 1,-1-1-1,1 1 0,-1-1 0,-1-1 1,1 1-1,-2-1 0,1 0 0,-1-1 1,-1 0-1,0 0 0,-1 0 0,0 0 0,0-1 1,-1 1-1,-1-1 0,0 0 0,-1 0 1,0 0-1,-1-19 0,-2 18-32,0 1 0,-1 0-1,0-1 1,-1 1 0,0 0-1,-1 0 1,-1 1 0,0 0-1,0 0 1,-14-18 0,15 22-152,-1 0 0,0 1 0,0 0 0,0 0 1,-1 0-1,0 1 0,0 0 0,0 0 0,0 1 1,-1 0-1,0 0 0,0 0 0,0 1 0,0 1 0,-1-1 1,-12-1-1,3 7-257,7 2-135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2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341 116 16900,'22'-24'1066,"-15"17"-762,1-1 0,-1 0 0,-1 0 0,0 0 0,0-1 0,6-13 0,-11 21-227,-1 1 0,0-1 1,1 0-1,-1 0 1,0 0-1,0 0 0,1 0 1,-1 0-1,0 0 0,0 0 1,0 0-1,0 0 1,0 0-1,-1 0 0,1 0 1,0-1-1,0 2-36,-1 0 0,1-1 0,0 1 0,-1 0 0,1-1 0,0 1 0,-1 0 0,1-1 0,0 1 0,-1 0 0,1 0 0,-1-1 0,1 1 0,0 0 0,-1 0 0,1 0 0,-1 0 0,1 0 0,-1 0 0,1-1 0,-1 1 0,1 0 0,-1 0 0,-2 1 65,-1-1 1,1 1-1,0-1 0,-1 1 1,1 0-1,0 0 0,-3 2 1,-13 6 182,0 1 1,1 1-1,1 1 1,-19 15-1,-61 60 360,69-59-466,1 0-1,-33 45 1,53-64-142,1 1 0,-1 0 1,2 0-1,-1 1 0,2 0 0,-1-1 1,1 2-1,1-1 0,0 0 0,1 1 1,0-1-1,-1 18 0,3-25-32,1 1 1,-1-1-1,1 0 0,0 0 0,0 0 0,0 0 0,0 0 0,1 0 0,0 0 1,0 0-1,0 0 0,0-1 0,0 1 0,1-1 0,-1 0 0,5 4 0,-2-2 0,1-1 0,0 1 0,0-1 0,0 0 0,1-1 0,0 0 0,-1 0 0,12 4-1,7-1-1,1-1-1,-1-1 0,1-1 1,27 0-1,-9-1-365,0-2-1,0-3 1,0-1-1,-1-2 1,0-2-1,0-1 1,-1-3-1,56-23 1,-39 5-268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 15379,'9'-27'2009,"-9"27"-1992,0 0 1,0 0 0,0 0-1,0 0 1,0 0 0,0 0 0,0-1-1,0 1 1,0 0 0,0 0 0,0 0-1,0 0 1,0 0 0,0 0 0,0 0-1,1 0 1,-1 0 0,0 0-1,0-1 1,0 1 0,0 0 0,0 0-1,0 0 1,0 0 0,0 0 0,0 0-1,0 0 1,0 0 0,1 0 0,-1 0-1,0 0 1,0 0 0,0 0-1,0 0 1,0 0 0,0 0 0,0 0-1,0 0 1,0 0 0,1 0 0,-1 0-1,0 0 1,0 0 0,0 0-1,0 0 1,0 0 0,0 0 0,0 0-1,0 0 1,0 0 0,1 0 0,-1 0-1,0 0 1,0 0 0,0 1 0,0-1-1,0 0 1,0 0 0,0 0-1,1 16 1033,-20 234 2022,1-23-2363,17-217-673,0 0-1,2 1 1,-1-1 0,1 0-1,3 16 1,-4-26-34,1 1 0,-1 0 0,0-1 0,0 1 1,0 0-1,1-1 0,-1 1 0,0 0 0,1-1 0,-1 1 1,0-1-1,1 1 0,-1-1 0,1 1 0,-1-1 0,1 1 1,-1-1-1,1 1 0,-1-1 0,1 0 0,-1 1 1,1-1-1,0 0 0,-1 1 0,1-1 0,0 0 0,-1 0 1,1 1-1,0-1 0,-1 0 0,1 0 0,0 0 0,-1 0 1,1 0-1,0 0 0,-1 0 0,1 0 0,0-1 0,-1 1 1,1 0-1,0 0 0,-1 0 0,1-1 0,-1 1 1,1 0-1,0-1 0,3-2 2,0 0 0,0 0 0,0 0 0,-1 0 0,4-4 0,-6 6-4,54-66 133,-38 45-17,0 0-1,2 2 1,26-24-1,-44 43-100,0 0 0,0 0 0,1 0 0,-1 0 1,0 0-1,1 0 0,-1 0 0,1 0 0,0 1 0,-1-1 0,1 1 0,-1-1 0,1 1 0,0-1 0,-1 1 0,1 0 0,0 0 0,-1 0 1,4 0-1,-4 1-3,0-1 1,0 1 0,0 0 0,0-1 0,0 1 0,0 0 0,0 0 0,0 0 0,0 0-1,0-1 1,-1 1 0,1 1 0,0-1 0,-1 0 0,1 0 0,-1 0 0,1 0 0,-1 0-1,1 0 1,-1 2 0,2 9 54,0-1 0,-1 0-1,-1 0 1,-1 18 0,1-22-53,-5 64 174,1 36-221,4-105-19,0 0 0,0 0-1,0-1 1,0 1 0,0 0 0,1 0-1,-1 0 1,1-1 0,-1 1 0,1 0 0,-1-1-1,1 1 1,0 0 0,0-1 0,0 1-1,0-1 1,0 1 0,0-1 0,2 2 0,-2-3-24,1 1 1,-1-1-1,0 0 0,0 0 1,1 0-1,-1 0 1,0 0-1,1 0 1,-1 0-1,0-1 1,0 1-1,1 0 1,-1-1-1,0 1 1,0-1-1,0 1 1,0-1-1,0 0 1,1 1-1,-1-1 0,0 0 1,-1 0-1,1 0 1,0 0-1,0 0 1,0 0-1,1-2 1,13-15-505,0 0-1,-1-2 1,18-32 0,-5 6-260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13891,'-9'15'657,"1"0"1,0 1-1,1 0 0,0 0 1,2 0-1,0 1 0,1 0 1,-4 27-1,8-42-640,0-1 1,0 1-1,0 0 1,0 0-1,0 0 0,0 0 1,0 0-1,1 0 1,-1 0-1,1-1 0,-1 1 1,1 0-1,0 0 1,-1 0-1,1-1 1,0 1-1,0 0 0,0-1 1,1 1-1,-1-1 1,0 0-1,0 1 0,1-1 1,-1 0-1,1 0 1,-1 1-1,1-1 1,0 0-1,-1-1 0,1 1 1,0 0-1,3 0 1,-1 0 41,-1-1 0,1 0 1,-1 0-1,1 0 1,-1 0-1,1-1 0,-1 1 1,1-1-1,-1 0 1,1 0-1,-1 0 0,0-1 1,0 1-1,1-1 0,-1 0 1,4-3-1,-1 0 127,0 0-1,0-1 0,-1 1 1,0-1-1,0-1 0,0 1 1,-1-1-1,0 1 1,0-1-1,-1 0 0,0-1 1,0 1-1,-1 0 0,1-1 1,-2 0-1,1 1 1,-1-1-1,0 0 0,-1 0 1,-1-14-1,1 21-168,1 1 0,-1 0 0,0-1 0,0 1 0,0 0 0,0-1 0,-1 1 0,1 0 0,0 0 0,0-1 0,0 1 0,0 0 0,0-1 0,0 1 0,0 0 0,0-1 0,-1 1 0,1 0 0,0 0 0,0-1 0,0 1 0,-1 0 1,1 0-1,0 0 0,0-1 0,-1 1 0,1 0 0,0 0 0,0 0 0,-1 0 0,1-1 0,0 1 0,-1 0 0,1 0 0,-1 0 0,-7 8 279,-5 18-67,8-11-250,2 0 0,0 0 0,0 0-1,1 1 1,1-1 0,1 1 0,0-1 0,3 18 0,-3-32-16,0 0 0,0 0 0,0 1-1,1-1 1,-1 0 0,0 0 0,1 0 0,-1 0-1,1 0 1,-1 0 0,1 0 0,-1 0-1,1 0 1,-1 0 0,1 0 0,0 0 0,0 0-1,0 0 1,-1-1 0,1 1 0,0 0 0,2 0-1,-2 0-39,0-1 0,0 0 0,0 0 0,0 0 0,1 0 0,-1 0 0,0-1 0,0 1-1,0 0 1,0 0 0,0-1 0,0 1 0,0-1 0,0 1 0,0-1 0,0 1 0,0-1 0,1-1 0,5-3-322,-1 0 1,0-1-1,-1 0 1,1 0-1,4-8 1,41-68-1243,-25 33 709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14099,'-16'33'2701,"-2"7"-1110,17-38-1488,0 0-1,1 1 1,-1-1-1,1 1 0,-1-1 1,1 1-1,0-1 0,0 1 1,0-1-1,1 1 0,-1-1 1,0 1-1,2 3 0,-1-4-68,0-1 0,0 1-1,0-1 1,0 0 0,0 0 0,0 0-1,0 1 1,0-1 0,0 0-1,1 0 1,-1 0 0,1-1-1,-1 1 1,0 0 0,1 0 0,-1-1-1,1 1 1,0-1 0,-1 1-1,3-1 1,37 5 256,-29-5-176,-2 1-4,1 1-1,0 0 0,0 0 0,-1 1 0,0 1 0,1 0 0,10 6 1,-18-9-59,0 0 1,-1 0-1,0 1 1,1-1-1,-1 1 1,0 0 0,0 0-1,1 0 1,-2 0-1,1 0 1,0 0 0,0 0-1,-1 1 1,1-1-1,-1 0 1,0 1-1,1 0 1,-1-1 0,0 1-1,-1 0 1,1-1-1,0 1 1,-1 0-1,0 0 1,1 0 0,-1-1-1,0 1 1,-1 0-1,1 0 1,0 0 0,-1 0-1,-1 4 1,-1 0 66,0-1 0,-1 0 0,1 0 0,-1 0-1,0 0 1,-1-1 0,1 1 0,-1-1 0,-9 7 0,3-3 86,-1 0-1,0-1 1,-23 12-1,30-17-268,0 0-1,-1-1 0,1 0 1,-1 0-1,0-1 0,0 1 0,-10 0 1,14-2 28,0 0 0,1 0 0,-1 0 0,0-1 0,0 1 0,1-1 0,-1 1 1,0-1-1,0 1 0,1-1 0,-1 0 0,1 0 0,-1 0 0,1 0 0,-1 0 0,1 0 0,0 0 0,-1-1 1,1 1-1,0 0 0,0-1 0,0 1 0,0-1 0,0 1 0,0-1 0,0 1 0,1-1 0,-1 0 1,0 1-1,0-4 0,-6-24-362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15619,'-1'23'6300,"7"15"-4052,13 51-2394,-13-66 721,61 204-163,-24-92-432,-40-126-121,4 15 2,-7-20-370,-5-11-632,2 3 1001,-86-137-3244,73 118 3760,-2 0-1,-1 1 1,-41-36-1,143 64 764,50-7-2176,-83-2 743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64 17556,'-7'8'603,"-8"7"354,-17 25 1,28-35-781,1 0 1,0 0 0,0 0-1,1 1 1,-1-1 0,1 1-1,1 0 1,-1-1-1,-1 12 1,3-16-127,-1 1 1,1-1-1,0 1 0,0-1 0,0 1 1,0-1-1,0 1 0,1-1 1,-1 1-1,0-1 0,1 1 0,-1-1 1,1 0-1,-1 1 0,1-1 1,0 0-1,1 3 0,-1-4-13,0 1-1,0 0 0,-1-1 0,1 1 1,0-1-1,0 1 0,0-1 1,0 0-1,0 1 0,0-1 1,0 0-1,0 0 0,0 0 1,0 1-1,0-1 0,0 0 1,0 0-1,0-1 0,2 1 1,1-1 57,1 0 0,0-1 0,-1 1-1,1-1 1,-1 0 0,0-1 0,0 1 0,0-1 0,5-3 0,-1-1 82,-1 0 0,1-1 0,-1 0 0,0 0 0,-1 0 0,0-1 0,7-13 0,-11 16-95,1 0-1,0 1 1,-1-1 0,0 0-1,0 0 1,-1 0 0,0-1-1,0 1 1,0 0 0,-1 0-1,0-1 1,0 1 0,-2-11-1,2 15-110,-1 1 0,1 0 0,-1-1 0,1 1 0,-1-1 0,1 1 0,-1 0 0,0-1 0,0 1 0,1 0 0,-1 0 0,0 0-1,0 0 1,0 0 0,0 0 0,-1 0 0,1 0 0,0 0 0,0 0 0,-1 0 0,1 1 0,0-1 0,-1 1 0,1-1 0,0 1-1,-1-1 1,1 1 0,-1 0 0,1-1 0,-1 1 0,1 0 0,-1 0 0,-1 1 0,0-1-56,1 0 1,-1 1-1,1-1 0,-1 1 1,1 0-1,-1 0 0,1 0 1,0 0-1,-1 0 1,1 1-1,0-1 0,0 1 1,0-1-1,0 1 0,0 0 1,0 0-1,0 0 1,-1 2-1,-6 12-486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17372,'-6'77'5912,"-1"-7"-4356,7-50-1342,0-1 0,1 1 0,1 0 0,8 35 0,-8-50-191,0 0-1,-1 0 1,2 0-1,-1 0 0,0-1 1,1 1-1,0-1 1,0 0-1,1 1 0,3 3 1,-4-6-16,0 0 0,0 1 0,0-2 0,0 1-1,0 0 1,0-1 0,1 1 0,-1-1 0,0 0 0,1 0 0,-1 0 0,1 0 0,-1-1 0,1 0 0,0 1 0,5-2 0,3 0-3,0-1 0,0-1 0,1 0 0,-2 0-1,16-7 1,-14 4-1,0 2 0,1 0 0,16-3 0,-29 7-2,0-1 0,0 1 1,1 0-1,-1 0 1,0 0-1,0 0 0,0 0 1,1 0-1,-1 0 1,0 0-1,0 0 0,0 1 1,0-1-1,1 0 1,-1 1-1,0-1 1,0 1-1,0-1 0,0 1 1,2 1-1,-3-1 3,0 0-1,1-1 1,-1 1-1,1 0 1,-1 0-1,0 0 1,0 0 0,1 0-1,-1 0 1,0 0-1,0-1 1,0 1-1,0 0 1,0 0-1,0 0 1,0 0-1,-1 0 1,1 0 0,0 0-1,-1 1 1,-1 4 29,-1 0 0,0 0 1,0-1-1,0 1 0,-8 8 1,2-2 99,-1-1 1,0 0-1,-1-1 1,0-1-1,-20 14 1,25-19-74,0 0 0,0-1 0,0 0 0,-1-1 0,1 1 1,-1-1-1,0 0 0,1-1 0,-1 1 0,0-1 0,0-1 0,0 1 1,-13-2-1,18 1-100,0-1 0,0 1 0,0 0 0,1-1 0,-1 1 0,0-1 0,0 0 0,1 1 0,-1-1 0,0 0 0,1 0 1,-1 0-1,1 0 0,-1-1 0,1 1 0,-1 0 0,1-1 0,0 1 0,0 0 0,0-1 0,0 0 0,0 1 0,0-1 0,0 1 0,0-1 0,1 0 1,-1 0-1,1 0 0,-1 1 0,1-1 0,0 0 0,0 0 0,0 0 0,0-2 0,0 1-12,0-1-1,0 1 0,1 0 1,0 0-1,-1-1 0,1 1 1,0 0-1,1 0 0,-1 0 1,1 0-1,-1 0 0,1 0 1,0 1-1,0-1 0,0 0 1,0 1-1,1 0 1,3-4-1,12-6-401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53 163 13187,'-6'1'404,"2"-1"-339,1 1 1,-1-1-1,0 1 1,0 0 0,1 0-1,-1 1 1,0-1-1,1 1 1,0 0 0,-1 0-1,-3 2 1,19-4 6,6-5 54,-6-1-20,-7 3 11,0 1 0,0-1 0,0 1 0,0 1 0,1-1 0,-1 1 0,0 0 0,1 0-1,10 0 1,859 6 1798,170-41-1445,-803 23-407,-53 7 177,350 35 1,205 28 595,323-107-753,125 2-179,-679 37 85,-15-1-105,0 22 29,115 10 155,-2-48-34,-515 16 19,123-30-1,-182 33 78,-37 9-128,0 0 1,0 0 0,0 0 0,-1 0 0,1 0 0,0 0-1,0 0 1,0 0 0,0 0 0,0 0 0,0 0 0,-1 0-1,1-1 1,0 1 0,0 0 0,0 0 0,0 0 0,0 0-1,0 0 1,0 0 0,0 0 0,0 0 0,-1 0 0,1-1-1,0 1 1,0 0 0,0 0 0,0 0 0,0 0 0,0 0-1,0 0 1,0-1 0,0 1 0,0 0 0,0 0 0,0 0-1,0 0 1,0 0 0,0 0 0,0-1 0,0 1-1,0 0 1,0 0 0,0 0 0,0 0 0,0 0 0,0 0-1,0 0 1,1-1 0,-1 1 0,0 0 0,0 0 0,0 0-1,0 0 1,0 0 0,0 0 0,0 0 0,0 0 0,0 0-1,1-1 1,-1 1 0,0 0 0,0 0 0,-11-1 137,-31 16 1502,17-11-1382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71 138 19804,'-1'2'103,"0"-1"0,0 1 0,0-1 0,0 1 0,0 0 0,0 0-1,0-1 1,1 1 0,-1 0 0,1 0 0,-1 0 0,1 0 0,0-1 0,-1 1-1,1 0 1,0 0 0,0 0 0,0 0 0,1 0 0,-1 0 0,0 0 0,1 0 0,-1-1-1,1 1 1,0 0 0,0 0 0,1 2 0,-1-2-57,1-1 0,-1 0 0,1 1 0,-1-1 0,1 0 0,0 0 1,0 0-1,0 0 0,-1 0 0,1 0 0,0 0 0,0-1 0,0 1 0,0-1 0,0 1 0,0-1 0,1 0 0,-1 0 0,0 0 1,0 0-1,0 0 0,0 0 0,0 0 0,0-1 0,0 1 0,3-2 0,1 0 16,0-1-1,0 1 0,-1-1 1,1 0-1,-1-1 1,1 1-1,-1-1 1,0 0-1,-1-1 0,1 1 1,-1-1-1,1 0 1,-1 0-1,-1 0 0,6-10 1,-7 12-19,0-1 0,0 0 1,-1 0-1,1 0 0,-1 0 1,0 0-1,0 0 0,0 0 1,0 0-1,-1 0 0,0 0 0,0 0 1,0 0-1,0-1 0,-1 1 1,1 0-1,-1 0 0,0 0 0,0 0 1,-1 0-1,1 0 0,-1 1 1,0-1-1,0 0 0,-4-4 1,5 6-24,-1 0 1,0 0-1,0 0 1,0 0-1,0 0 1,0 1 0,-1-1-1,1 1 1,0 0-1,-1-1 1,1 1 0,-1 0-1,0 0 1,1 1-1,-1-1 1,0 0-1,1 1 1,-1 0 0,0-1-1,0 1 1,1 0-1,-1 1 1,0-1 0,1 0-1,-1 1 1,0 0-1,0-1 1,1 1-1,-1 0 1,1 0 0,-1 1-1,-2 1 1,-3 1 9,0 1 0,0 1-1,1-1 1,-1 1 0,1 0 0,1 1 0,-1 0 0,-6 9 0,7-8-17,1 1 0,0-1 0,0 1 1,1 0-1,0 0 0,1 1 0,0-1 0,0 1 1,-1 12-1,3-20-13,1 1 1,-1 0-1,1 0 1,0 0 0,0-1-1,0 1 1,1 0-1,-1 0 1,1 0 0,0-1-1,-1 1 1,1 0-1,0-1 1,0 1-1,1-1 1,-1 1 0,1-1-1,-1 1 1,1-1-1,0 0 1,-1 0-1,1 0 1,0 0 0,1 0-1,-1 0 1,0-1-1,0 1 1,1-1 0,-1 1-1,1-1 1,-1 0-1,1 0 1,0 0-1,-1 0 1,1-1 0,4 1-1,12 2-249,1-2-1,-1-1 1,0 0 0,1-1-1,26-5 1,-17 2 149,-1 1-214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 18828,'-2'-1'126,"0"0"-1,1 0 1,-1 0-1,0 0 1,1 0-1,-1 1 1,0-1-1,0 1 1,1-1-1,-1 1 1,0 0-1,0 0 1,0 0-1,0 0 1,0 0-1,1 0 1,-1 0-1,0 0 1,0 1-1,0-1 1,1 1-1,-1 0 1,0-1-1,0 1 1,1 0-1,-3 1 1,-6 3 309,0 1 0,-16 12 0,25-17-420,-8 6 44,0 0 0,1 1 0,-1 0 1,2 1-1,-13 15 0,20-24-60,0 0 0,0 1 1,0-1-1,1 0 0,-1 0 0,0 0 1,0 0-1,0 1 0,0-1 0,0 0 1,0 0-1,0 0 0,0 0 0,0 1 1,0-1-1,1 0 0,-1 0 0,0 0 1,0 0-1,0 0 0,0 0 1,0 0-1,1 1 0,-1-1 0,0 0 1,0 0-1,0 0 0,0 0 0,1 0 1,-1 0-1,0 0 0,0 0 0,0 0 1,0 0-1,1 0 0,-1 0 0,0 0 1,0 0-1,0 0 0,1 0 1,-1 0-1,0 0 0,0 0 0,0 0 1,0 0-1,1 0 0,-1-1 0,0 1 1,0 0-1,0 0 0,0 0 0,1 0 1,14-3 19,-13 3-18,4-2 8,1 1-1,1 0 1,-1 1 0,0 0-1,0 0 1,0 0 0,0 1-1,0 0 1,0 0 0,0 1-1,0 0 1,7 4 0,-11-5 19,0 1 0,0-1 0,0 1 0,0 0 0,-1 1 0,1-1 0,-1 0 0,1 1 0,-1-1 0,0 1 0,0 0 0,0-1 0,-1 1 0,1 0 0,-1 0 0,1 0 0,-1 1 0,0-1 0,0 0 0,0 0 0,-1 1 0,1-1 0,-1 0 0,0 1 1,0-1-1,0 0 0,-1 6 0,0-2 72,0 1 1,-1-1 0,0-1-1,0 1 1,-1 0 0,0 0-1,0-1 1,-1 0 0,0 1-1,0-1 1,0-1 0,-1 1 0,-6 6-1,7-7-73,-1-1 0,0 1 1,0-1-1,0 0 0,-1-1 0,1 1 0,-1-1 0,0 0 0,0 0 0,0-1 1,0 0-1,-1 0 0,1 0 0,-12 1 0,18-3-69,-1 0 0,0 0 0,0 0-1,0 0 1,0 0 0,1 0 0,-1 0 0,0 0 0,0 0-1,0-1 1,1 1 0,-1 0 0,0 0 0,0-1 0,1 1-1,-1 0 1,0-1 0,0 1 0,1-1 0,-1 1 0,1-1-1,-1 0 1,0 1 0,1-1 0,-1 1 0,1-1 0,-1 0-1,1 0 1,0 1 0,-1-1 0,1 0 0,0 0 0,-1 1-1,1-1 1,0 0 0,0 0 0,0 0 0,0 1 0,0-1-1,0 0 1,0 0 0,0 0 0,0 0 0,0-1 0,1-2-56,0 0 0,0-1 1,0 1-1,1 0 1,-1 0-1,1 0 1,4-6-1,12-15-470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18628,'-4'1'256,"0"0"0,1 1-1,-1-1 1,1 1 0,-1 0 0,1 0 0,0 0-1,0 1 1,0-1 0,0 1 0,0 0 0,0-1-1,-2 5 1,-3 3 193,1 1 1,-10 18-1,12-19-368,0 1-1,1-1 1,0 1-1,0 0 1,2 0-1,-1 1 1,1-1-1,1 1 1,-1 21 0,2-32-64,0 1 0,0-1 0,0 0 0,0 0 0,0 1 0,0-1 0,1 0 0,-1 0 1,0 1-1,0-1 0,1 0 0,-1 0 0,1 0 0,-1 1 0,1-1 0,0 0 1,-1 0-1,1 0 0,0 0 0,0 0 0,0 0 0,0 0 0,0-1 0,0 1 1,0 0-1,0 0 0,0-1 0,0 1 0,0-1 0,0 1 0,0-1 0,1 1 0,-1-1 1,0 0-1,0 1 0,0-1 0,1 0 0,-1 0 0,0 0 0,1 0 0,1 0 1,1-1 64,0 0 0,0 0 0,0-1 0,0 1 0,0-1 0,0 0 0,0 0 0,0 0 0,-1-1 0,1 1 0,3-5 0,3-2 138,-2 0-1,1-1 1,-1 0 0,-1-1 0,0 0 0,0 0 0,-1-1 0,5-12 0,-9 18-123,0-1-1,0 0 1,0 0-1,-1 1 1,0-1-1,0 0 1,-1-10-1,0 13-61,0 0 0,-1 0 0,0 0 0,1 1 0,-2-1 0,1 0 0,0 1 0,-1-1 0,1 0 0,-1 1 0,0 0 0,0-1 0,-1 1 0,-2-3 0,3 4-72,0 0 0,0 1 0,0-1 0,-1 0-1,1 1 1,-1-1 0,1 1 0,-1 0 0,0 0 0,-3-1 0,5 1 2,-1 1-1,1 0 1,0-1 0,0 1 0,0 0 0,0 0 0,0 0 0,0 0 0,-1 0 0,1 0 0,0 0 0,0 0 0,0 1 0,0-1 0,0 0 0,0 1 0,0-1 0,0 1 0,-1-1 0,2 1 0,-1-1 0,0 1 0,0 0 0,0-1 0,0 1 0,0 0 0,0 0 0,0 1 0,0-2 29,1 0-1,0 0 1,0 1-1,0-1 1,0 0-1,0 0 1,-1 1-1,1-1 1,0 0-1,0 0 1,0 1 0,0-1-1,0 0 1,0 0-1,0 1 1,0-1-1,0 0 1,0 0-1,0 1 1,0-1-1,0 0 1,0 0 0,0 1-1,0-1 1,0 0-1,0 0 1,0 1-1,1-1 1,-1 0-1,0 0 1,0 0-1,0 1 1,0-1 0,0 0-1,1 0 1,-1 0-1,0 1 1,0-1-1,0 0 1,1 0-1,-1 0 1,0 0-1,0 0 1,1 0 0,-1 1-1,0-1 1,0 0-1,1 0 1,-1 0-1,0 0 1,0 0-1,1 0 1,-1 0 0,0 0-1,0 0 1,1 0-1,-1 0 1,0 0-1,0 0 1,1 0-1,-1-1 1,15 2-394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14387,'2'0'2016,"0"6"-587,1 19 139,0 31-294,1 135 459,-3-86-1125,19 147 1,-20-247-690,5 20-105,-4-24 130,-1 0 0,0 0 0,0 0 0,0 0 0,1-1 0,-1 1 0,0 0 1,1 0-1,-1-1 0,0 1 0,1 0 0,-1 0 0,1-1 0,0 1 0,-1 0 1,1-1-1,-1 1 0,1-1 0,0 1 0,0-1 0,-1 1 0,2-1 0,-1 0 7,-1 0 0,1 0 0,0 0 0,-1-1 0,1 1 0,-1 0 0,1-1 0,-1 1 0,1-1 0,0 1 0,-1-1 0,1 1 0,-1-1 0,0 1 0,1-1 0,-1 1 0,1-1 0,-1 0 0,0 1 0,1-1 0,-1 0-1,0 1 1,0-1 0,0 0 0,0 1 0,1-1 0,-1-1 0,4-25-267,-3 22 109,3-27-468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17084,'5'-1'270,"-1"-1"0,1 1 0,0 0 0,0 0 0,0 1 1,-1 0-1,1-1 0,0 2 0,0-1 0,0 0 0,0 1 0,0 0 1,-1 0-1,1 1 0,0-1 0,-1 1 0,1 0 0,-1 0 1,7 5-1,-7-4-194,0 0 0,-1 0 1,1 0-1,-1 1 1,0-1-1,0 1 0,-1 0 1,1 0-1,-1 0 0,1 0 1,-1 0-1,-1 1 1,1-1-1,-1 1 0,1-1 1,-1 1-1,0-1 0,-1 1 1,1 0-1,-1 5 0,-1 2-44,0 0-1,-1 0 0,-3 13 0,-2 11 55,6-36-84,1 0-1,0 1 0,0-1 1,0 1-1,0-1 1,0 0-1,0 1 1,0-1-1,0 0 0,0 1 1,0-1-1,0 1 1,0-1-1,0 0 1,1 1-1,-1-1 0,0 0 1,0 1-1,0-1 1,0 0-1,1 1 1,-1-1-1,0 0 0,0 1 1,1-1-1,-1 0 1,0 0-1,0 1 1,1-1-1,-1 0 0,0 0 1,1 1-1,14-3 100,18-14 110,-31 15-192,14-8 130,0-1 0,0-1 1,-1 0-1,0-1 1,-1-1-1,-1 0 0,12-16 1,-19 23-54,-1-1 0,-1 0 1,1-1-1,-1 1 0,-1-1 1,1 0-1,-1 0 0,0 0 0,-1 0 1,0 0-1,0-1 0,-1 1 1,0-1-1,-1 1 0,0-1 1,0 1-1,-2-15 0,1 22-82,1 0 1,0 0-1,0 0 0,0 0 0,-1 0 0,1 0 0,0 0 1,-1 0-1,1 0 0,0 1 0,-1-1 0,0 0 0,1 0 1,-1 0-1,1 1 0,-1-1 0,0 0 0,-1 0 0,2 1-10,0 0-1,-1 0 0,1 0 1,-1 0-1,1 1 0,0-1 0,-1 0 1,1 0-1,0 0 0,-1 1 1,1-1-1,0 0 0,-1 0 0,1 1 1,0-1-1,-1 0 0,1 1 1,0-1-1,0 0 0,0 1 1,-1-1-1,1 0 0,0 1 0,0-1 1,0 0-1,0 1 0,-1-1 1,1 1-1,0-1 0,0 0 0,0 1 1,0-1-1,0 1 0,0-1 1,0 1-1,0-1 0,0 0 0,1 1 1,-1-1-1,0 1 0,0 2-3,-1-1-1,1 0 0,0 1 1,0-1-1,1 1 0,-1-1 1,0 1-1,1-1 1,-1 0-1,1 1 0,0-1 1,0 0-1,0 0 0,0 1 1,0-1-1,0 0 0,1 0 1,-1 0-1,1 0 0,-1 0 1,1-1-1,0 1 0,0 0 1,0-1-1,0 1 1,0-1-1,0 0 0,0 0 1,0 0-1,0 0 0,1 0 1,-1 0-1,0 0 0,1-1 1,-1 1-1,1-1 0,3 0 1,3 1 3,-1-1-1,1-1 1,-1 1 0,1-2 0,-1 1 0,0-1 0,0 0 0,0-1-1,15-6 1,-11 3 10,0-1 1,-1 0-1,21-17 0,-27 20-5,-1 0-1,1 0 1,-1-1 0,0 0 0,0 0 0,0 0 0,-1 0-1,0-1 1,0 1 0,3-10 0,-6 14-4,1 0-1,-1 0 1,1 0-1,-1 0 1,0 0-1,0 0 1,1-1-1,-1 1 1,0 0-1,0 0 1,0 0-1,0 0 1,0-1-1,-1 1 1,1 0 0,0 0-1,-1 0 1,0-2-1,1 3-2,-1-1 0,1 1 0,-1-1 0,1 1 0,-1 0 0,1 0 1,-1-1-1,1 1 0,-1 0 0,0 0 0,1 0 0,-1 0 0,1-1 0,-1 1 0,0 0 0,1 0 0,-1 0 0,0 0 0,1 0 0,-1 1 0,1-1 0,-1 0 0,0 0 0,0 1 0,-4 0-2,0 1 0,1 0 0,-1 1 0,0-1 0,1 1 0,-6 4-1,0 2 0,0 0 0,1 1 0,0 0-1,1 0 1,0 1 0,0 0 0,1 0 0,1 1-1,0 0 1,1 0 0,0 1 0,0-1-1,2 1 1,-5 21 0,8-31-17,0 0-1,0 0 1,0 1 0,0-1 0,0 0-1,1 1 1,-1-1 0,1 0 0,0 0-1,0 0 1,0 0 0,0 0-1,1 0 1,-1 0 0,1 0 0,0 0-1,0-1 1,0 1 0,0-1 0,0 1-1,0-1 1,1 0 0,-1 0-1,1 0 1,0 0 0,-1 0 0,1 0-1,0-1 1,0 0 0,0 1 0,4 0-1,0 0-64,0 0 0,1-1 0,-1 0 0,0 0-1,1 0 1,0-1 0,-1 0 0,1-1 0,-1 1 0,0-1-1,1-1 1,12-3 0,0-4-229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180 359 17484,'0'-2'204,"0"0"0,1 0 0,-1 0 0,0 0 0,0 0 0,0 0 0,0 0 0,-1 0 0,1 0 0,0 0 0,-1 0 0,0 0 0,1 0 0,-1 0 0,0 0 0,0 1 0,0-1 0,0 0 0,0 0 0,0 1 0,-2-2 0,1 2-117,1 0 1,-1 1-1,1-1 1,-1 1 0,1 0-1,-1-1 1,1 1-1,-1 0 1,1 0-1,-1 0 1,1 0-1,-1 0 1,1 0-1,-1 1 1,1-1 0,-1 0-1,1 1 1,-1-1-1,1 1 1,-1 0-1,1-1 1,0 1-1,-1 0 1,1 0-1,0 0 1,0 0-1,0 0 1,-2 2 0,-9 7-19,1 1 0,0 0 0,1 0 0,0 1 0,1 1 0,0-1 0,1 1 0,1 1 0,0 0 0,1 0 0,0 0 1,1 1-1,1-1 0,-4 20 0,8-30-75,-1 0 1,1 0-1,0 1 1,0-1-1,0 0 1,0 0-1,2 7 1,-1-10 6,-1 0 0,0 0 0,1 0 0,-1 0 0,1 0 0,-1 0 0,1 0 0,0 0 0,-1 0 0,1-1 0,0 1 0,0 0 0,0-1 1,-1 1-1,1 0 0,0-1 0,0 1 0,0-1 0,0 0 0,0 1 0,0-1 0,0 1 0,0-1 0,0 0 0,0 0 0,0 0 0,0 0 0,0 0 0,0 0 0,0 0 0,0 0 0,2 0 0,3-1 24,-1-1-1,0 1 1,1-1-1,-1 1 1,0-2-1,0 1 0,0 0 1,0-1-1,-1 0 1,1 0-1,4-5 1,7-6 137,23-26 1,-8 1 87,-1-1 0,-2-1 0,-2-1 0,-2-1 1,-2-2-1,-1 0 0,26-91 0,-42 120-175,-2 1 1,3-31-1,-6 45-56,-3 5-14,-2 8 2,-7 34-394,2 0-1,2 1 1,2 0-1,2 0 1,3 73 0,1-108 240,2 0 1,0 1 0,0-1 0,1 0-1,5 14 1,7-2-445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13387,'2'0'265,"-1"0"0,1-1 0,-1 1 0,1-1 0,-1 0 0,0 1 0,1-1 0,-1 0 0,0 0 1,1 0-1,-1 0 0,0 0 0,0 0 0,0 0 0,0-1 0,2-1 0,18-27 1231,-13 17-855,169-261 4502,-146 218-4607,-2-2 0,-3 0 0,19-68 0,-29 63-256,-16 59-261,1-1-1,0 0 1,-1 1 0,0-1-1,0 0 1,0 0 0,-1 1-1,0-1 1,0 0-1,-2-8 1,3 13-18,-1-1 0,1 1 0,0 0 0,0-1-1,0 1 1,0 0 0,-1-1 0,1 1 0,0 0 0,0-1 0,-1 1 0,1 0 0,0 0 0,-1-1 0,1 1-1,0 0 1,-1 0 0,1 0 0,0-1 0,-1 1 0,1 0 0,0 0 0,-1 0 0,1 0 0,-1 0 0,1 0-1,0 0 1,-1 0 0,1 0 0,-1 0 0,1 0 0,0 0 0,-1 0 0,1 0 0,-1 0 0,-12 10 14,4 4-15,1-1 1,0 1 0,2 0-1,-1 1 1,2-1-1,-5 17 1,3-9-1,-35 111-1,6 2 1,5 1-1,7 2 1,-7 143-1,32-52-548,-24-455-6455,-1-1 5915,24 227 1131,-1-1 0,1 0 0,0 0 0,0 1 0,0-1 0,0 0 0,0 0-1,0 1 1,0-1 0,0 0 0,0 0 0,0 1 0,0-1 0,1 0 0,-1 0 0,0 1-1,0-1 1,1 0 0,-1 1 0,0-1 0,1 0 0,-1 1 0,1-1 0,-1 0-1,1 1 1,-1-1 0,1 1 0,-1-1 0,1 1 0,0-1 0,1 1 109,0 0 0,0 0 1,0 0-1,0 0 0,-1 0 1,1 1-1,0-1 1,0 1-1,-1-1 0,3 2 1,12 2-12,4-2-265,1 0 1,0-2-1,0 0 0,0-2 1,0 0-1,23-6 1,1-1-96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83 18316,'-3'-1'204,"0"1"-1,0 0 1,-1-1 0,1 1 0,0 0-1,0 1 1,0-1 0,0 1 0,-1-1-1,1 1 1,0 0 0,0 0 0,0 0-1,0 0 1,1 1 0,-1-1-1,0 1 1,-4 3 0,3-2-108,0 0 1,0 0 0,0 0-1,0 1 1,0-1-1,1 1 1,0 0-1,-1 0 1,1 0-1,-4 9 1,7-13-81,0 1-1,-1 0 1,1 0-1,0 0 1,-1 0-1,1-1 1,0 1 0,0 0-1,0 0 1,0 0-1,0 0 1,0 0-1,0 0 1,0 0-1,0 0 1,0 0 0,0-1-1,1 1 1,-1 0-1,0 0 1,1 0-1,-1 0 1,0-1 0,1 1-1,-1 0 1,1 0-1,0-1 1,-1 1-1,1 0 1,-1-1 0,1 1-1,0 0 1,0-1-1,-1 1 1,1-1-1,0 1 1,0-1 0,0 0-1,-1 1 1,1-1-1,0 0 1,0 0-1,0 1 1,0-1 0,0 0-1,0 0 1,0 0-1,0 0 1,9 0 148,-1 1 1,0-2 0,17-2 0,-16 2-88,10-1 116,-9 0-72,0 1 0,-1 0 0,1 0 0,18 3 0,-27-2-104,0 0 1,0 0-1,-1 1 0,1-1 1,0 1-1,-1-1 0,1 1 1,0 0-1,-1-1 1,1 1-1,-1 0 0,1 0 1,-1 0-1,1 1 0,-1-1 1,0 0-1,0 0 0,0 1 1,1-1-1,-1 1 1,0-1-1,-1 1 0,1-1 1,0 1-1,0-1 0,-1 1 1,1 0-1,-1-1 0,1 1 1,-1 0-1,0 0 0,0-1 1,1 1-1,-2 2 1,1 3 102,0 0 1,-1-1-1,0 1 1,0-1-1,-1 1 1,0-1-1,-4 9 1,3-49 990,8-18-597,2 1 1,15-58 0,-22 108-540,0-1 0,0 1 0,1 0 0,-1 0 1,1-1-1,-1 1 0,1 0 0,-1 0 0,1-1 0,0 1 0,-1 0 0,1 0 0,0 0 0,0 0 1,0 0-1,0 0 0,0 0 0,0 0 0,0 1 0,0-1 0,2-1 0,-1 2-120,1 0 0,-1 0 0,0 0 0,0 0-1,0 0 1,0 0 0,0 1 0,0-1 0,0 1-1,3 1 1,9 2-22,7-1-235,3-2-107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1367 14115,'-18'34'2063,"17"-33"-1966,0 0-1,1 0 1,-1 0-1,0 0 1,0-1 0,0 1-1,0 0 1,0 0 0,0-1-1,0 1 1,0 0 0,-2 0-1,2-1-28,1 0-1,-1 0 1,1 0-1,-1 0 1,1 0-1,-1 0 1,1 0-1,-1 0 0,1 0 1,-1-1-1,1 1 1,-1 0-1,1 0 1,-1-1-1,1 1 1,-1 0-1,1 0 1,-1-1-1,1 1 1,0-1-1,-1 1 1,1 0-1,0-1 1,-1 1-1,1-1 1,0 1-1,-1-1 1,1 1-1,0-1 1,0 1-1,0-1 1,-3-6 198,0 0 0,1 0 0,0-1 0,0 1 0,1 0 0,0-1 0,1 1 1,-1-13-1,9-68 707,-5 67-729,8-52 141,3 2 0,3 0-1,3 0 1,44-98 0,-10 50 37,115-182 0,-141 256-302,2 1 0,1 2 1,3 1-1,1 2 1,2 1-1,51-41 0,-86 77-112,-1 1-1,1 0 0,-1 0 1,1 0-1,0 0 1,-1 0-1,1 0 0,0 1 1,0-1-1,-1 0 0,1 1 1,0-1-1,0 1 0,0 0 1,0 0-1,0-1 1,3 2-1,-4-1-4,0 1 0,0-1 0,0 1 0,0-1 0,0 1 0,0 0-1,0 0 1,-1-1 0,1 1 0,0 0 0,0 0 0,-1 0 0,1 0 0,-1 0 0,1 0 0,0 0 0,-1 0 0,0 0 0,1 0 0,-1 0 0,0 1-1,1-1 1,-1 0 0,0 0 0,0 0 0,0 0 0,0 3 0,-1 14-6,0 1 0,0-1 0,-2 1 0,-8 28 0,6-25-148,0 1-1,-2 35 1,8-54 102,-1 0 1,1 1 0,0-1 0,0 0-1,1 0 1,-1 1 0,1-1 0,0 0-1,0-1 1,0 1 0,0 0 0,1 0-1,-1-1 1,1 0 0,0 1 0,0-1-1,7 5 1,-5-3 28,0 0 0,0 0 0,-1 0 0,0 0-1,0 1 1,0 0 0,4 9 0,-4-4 98,-1 1 0,0-1 0,-1 1 0,0 0 0,-1 0-1,0 0 1,-1 0 0,0 0 0,-1 0 0,-1 0 0,0 0 0,0-1 0,-1 1-1,0-1 1,-1 1 0,-1-1 0,0 0 0,0 0 0,-12 16 0,13-22 7,0-1 0,0 1 0,-1-1-1,1 0 1,-1-1 0,0 1 0,0-1 0,0 0 0,-1 0 0,1 0 0,-1-1 0,0 0 0,1 0 0,-1 0 0,0-1-1,0 0 1,0 0 0,0-1 0,0 1 0,0-1 0,-10-1 0,7-1-102,1 1 1,-1-1-1,1-1 0,0 0 0,0 0 1,0 0-1,0-1 0,1 0 0,0 0 1,0-1-1,0 0 0,0-1 0,0 1 1,1-1-1,-5-7 0,6 8-187,1 0 0,0-1 0,0 0 0,1 1-1,-1-1 1,1 0 0,1-1 0,-1 1 0,1 0 0,0-1 0,1 1 0,-1-1-1,1 0 1,1 0 0,-1-12 0,4-2-591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18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29 397 15939,'-4'-1'512,"1"1"0,0 0 0,0-1 0,-1 0-1,1 0 1,0 0 0,-3-5 3113,28 1-2563,150-18 538,235-46-1119,-394 66-476,-1 0 0,0-2 0,0 1 0,15-10 0,-24 13 2,-1 0-1,0-1 0,0 1 0,0-1 0,0 1 0,-1-1 0,1 0 0,0 0 0,-1 0 0,1 0 0,-1 0 0,2-4 0,-2 5 4,-1-1-1,0 1 1,1-1 0,-1 0-1,0 1 1,0-1 0,0 1 0,0-1-1,-1 1 1,1-1 0,0 1 0,0-1-1,-1 1 1,1-1 0,-1 1 0,0-1-1,1 1 1,-1-1 0,0 1-1,0 0 1,0 0 0,-1-2 0,-4-4 51,0 1 0,0 0 0,-1 0 0,1 0 0,-1 1 1,-1 0-1,1 1 0,-1-1 0,0 2 0,1-1 0,-2 1 0,1 0 1,0 0-1,-15-1 0,-10-1 74,-1 1 0,-51 2 1,9 0-224,70 2-37,-1 0 1,0-1 0,0 0 0,1-1 0,-1 1-1,-6-3 1,11 3 1,0 0 0,1 0-1,-1 0 1,1 0 0,-1 0-1,1 0 1,0 0 0,-1-1 0,1 1-1,0 0 1,0-1 0,0 1-1,0-1 1,0 1 0,0-1 0,0 0-1,1 1 1,-1-1 0,0 0-1,1 1 1,-1-1 0,1 0-1,0 0 1,0 0 0,0 1 0,0-1-1,0 0 1,0-2 0,3-25-613,4-3-211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23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21205,'-8'-5'2487,"13"11"-1190,14 12 38,-8-12-1171,0 0-1,1 0 1,0-1-1,0-1 1,0 0 0,0-1-1,1 0 1,-1-1-1,17 1 1,9-2-527,68-8 0,-106 7 360,8-1-434,-1 0 0,0 1 0,1 0 0,-1 0 0,0 1 0,0 0 0,14 3-1,-21-4 400,1 0 0,-1 0 0,1 0 0,-1 0 0,0 0 0,1 1 0,-1-1-1,1 0 1,-1 0 0,0 0 0,1 0 0,-1 1 0,0-1 0,1 0 0,-1 0-1,0 1 1,1-1 0,-1 0 0,0 1 0,1-1 0,-1 0 0,0 1 0,0-1-1,0 1 1,1-1 0,-1 0 0,0 1 0,0-1 0,0 1 0,0-1 0,0 0 0,0 1-1,0-1 1,0 1 0,0-1 0,0 1 0,0-1 0,0 0 0,0 1 0,0 0-1,-7 6-999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3:4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10962,'419'-50'4147,"212"3"-2838,282 15-754,-718 28-364,639 1 269,-1 21 77,-775-16-477,889 6 411,-193-3 57,-340 12 424,-411-17-1038,13 1-214,-13-3 137,-7-3-12,-13-6-53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1380 11923,'-1'0'89,"0"0"0,0 0 1,0 0-1,0 0 1,0 0-1,0 0 1,0 0-1,0-1 0,0 1 1,0 0-1,0 0 1,0-1-1,0 1 1,0-1-1,0 1 0,0-1 1,0 1-1,0-1 1,0 0-1,1 1 1,-1-1-1,0 0 1,1 0-1,-2-1 0,2 1 11,-1-1 0,1 1 0,-1-1-1,1 1 1,0 0 0,0-1-1,0 1 1,0-1 0,0 1-1,0-1 1,0 1 0,1-1 0,-1 1-1,1-1 1,0-1 0,1-3 141,1 0-1,0 0 1,0 0 0,1 1 0,-1-1 0,9-8 0,151-135 1681,-72 70-1621,-52 43-225,20-18-45,3 1-1,80-51 1,68-23 16,196-130 59,-75 26-24,-244 178-87,181-83 0,-235 120-71,-65 21-1467,12 4 1254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12603,'2'-19'2114,"-7"45"-698,0 2-941,-15 47 463,11-42-592,0 0 0,-6 62 0,15-93-341,0 0-1,0 0 1,-1 0 0,1 1 0,1-1-1,-1 0 1,0 0 0,0 0 0,1 0-1,-1 0 1,1 0 0,0 0 0,-1 0 0,1-1-1,0 1 1,0 0 0,0 0 0,1 0-1,-1-1 1,0 1 0,2 1 0,1-1-6,-1 0 1,1-1 0,-1 1 0,1-1 0,-1 0 0,1 0-1,0 0 1,0 0 0,-1-1 0,8 1 0,102 5 58,67 8-738,-158-12 606,0 0-1,1-1 0,28-3 0,-17-4-111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 17308,'0'0'69,"0"-1"0,0 1 0,0-1 0,0 0 0,0 1 0,0-1 0,0 1 0,0-1 0,0 0 0,0 1 0,0-1 0,0 1 1,-1-1-1,1 1 0,0-1 0,0 1 0,-1-1 0,1 1 0,0-1 0,-1 0 0,0 1-55,1 0 0,-1 0 0,1 0 0,-1 0 0,1 0 0,0 0 0,-1 0 0,1 0 0,-1 0 0,1 0-1,-1 0 1,1 0 0,-1 0 0,1 0 0,0 0 0,-1 1 0,1-1 0,-1 0 0,1 0 0,0 1 0,-1-1 0,1 0 0,0 0 0,-1 1 0,1-1 0,0 1 0,-1-1-1,1 0 1,0 1 0,0-1 0,-1 0 0,1 1 0,0 0 0,-8 12 178,1 1 0,0 0 0,2 1 0,-1-1 0,2 1 0,-5 21 0,4-16-122,0 3-36,0 1 0,-3 33 0,8-50-31,-1-1 1,1 1-1,0-1 0,1 1 1,-1-1-1,1 1 1,1-1-1,-1 0 0,1 1 1,0-1-1,0 0 0,1 0 1,6 11-1,-8-16 5,0 1 1,1-1-1,-1 0 0,0 0 0,1 1 1,-1-1-1,0 0 0,1 0 0,-1 0 1,1 0-1,0-1 0,-1 1 1,1 0-1,0-1 0,-1 1 0,1-1 1,0 1-1,0-1 0,3 0 0,-2 0 17,0 0 0,1-1-1,-1 0 1,0 1-1,0-1 1,1 0 0,-1-1-1,0 1 1,0 0 0,3-3-1,3-2 75,0-1 0,-1 0-1,0 0 1,0-1 0,11-12-1,-9 7 42,-1 0-1,0-1 0,-1 0 0,0 0 1,-1 0-1,0-1 0,-2 0 0,1-1 1,-2 1-1,0-1 0,2-23 0,-9 20 34,3 19-168,0-1 0,0 1 0,0 0 1,-1 0-1,1-1 0,0 1 0,0 0 0,0 0 1,0 0-1,-1 0 0,1-1 0,0 1 0,0 0 1,-1 0-1,1 0 0,0 0 0,0 0 0,-1 0 1,1 0-1,0 0 0,0-1 0,-1 1 0,1 0 1,0 0-1,0 0 0,-1 0 0,1 0 0,0 1 1,-1-1-1,1 0 0,0 0 0,0 0 0,-1 0 1,1 0-1,-2 1 6,0 1 1,1-1-1,-1 0 1,1 1 0,-1 0-1,1-1 1,-1 1-1,1 0 1,0-1-1,0 1 1,0 0-1,0 0 1,-1 3-1,-3 8 8,1 0-1,0 0 1,1 1-1,-2 15 1,4-24-18,0 1 1,1 0 0,0 0 0,0 0-1,0 0 1,1 0 0,0 0 0,0 0 0,0 0-1,1-1 1,4 12 0,-5-16 0,0 1 1,1 0-1,-1-1 1,0 1-1,1-1 1,-1 0-1,1 1 1,0-1-1,0 0 1,-1 0-1,1 0 1,0 0-1,0 0 1,0 0 0,0 0-1,0-1 1,0 1-1,0-1 1,0 0-1,0 1 1,0-1-1,0 0 1,0 0-1,0 0 1,0-1-1,1 1 1,2-1-1,4-1 36,-1-1 1,1 0-1,-1 0 0,0 0 1,10-7-1,-2 0 47,-1 0 1,0-1-1,-1-1 1,0 0-1,-1-1 1,-1-1-1,0 0 0,0 0 1,-2-1-1,0-1 1,0 0-1,-2 0 1,11-27-1,-13 16 46,-5 26-128,-1 0-1,0 0 1,0 0-1,1 0 1,-1 0-1,0 0 1,0 0-1,0 0 1,0 0-1,0 0 1,-1 0-1,1 0 1,0 0-1,0 0 1,-1 0 0,1 0-1,0 0 1,-1 0-1,1 0 1,-2-1-1,2 2-15,0 0-1,0 0 0,-1-1 1,1 1-1,0 0 1,0 0-1,-1 0 0,1 0 1,0 0-1,0 0 1,-1 0-1,1 0 0,0 0 1,-1 1-1,1-1 0,0 0 1,0 0-1,0 0 1,-1 0-1,1 0 0,0 0 1,0 0-1,-1 1 1,1-1-1,0 0 0,0 0 1,0 0-1,-1 0 1,1 1-1,0-1 0,0 0 1,0 0-1,0 1 1,0-1-1,0 0 0,-1 0 1,1 1-1,0-1 1,-4 16-966,5 0 40,-1-16 929,0 1 0,0-1 0,0 0 1,0 0-1,0 1 0,1-1 0,-1 0 0,0 0 0,0 0 0,0 1 1,0-1-1,0 0 0,1 0 0,-1 0 0,0 1 0,0-1 0,0 0 1,0 0-1,1 0 0,-1 0 0,0 0 0,0 1 0,1-1 1,-1 0-1,0 0 0,0 0 0,1 0 0,-1 0 0,0 0 0,0 0 1,1 0-1,-1 0 0,0 0 0,0 0 0,1 0 0,-1 0 0,0 0 1,0 0-1,1 0 0,-1 0 0,0 0 0,12-8-483,7-10-79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14267,'0'-1'50,"0"1"0,-1 0 0,1 0 0,0 0 0,0 0 0,-1 0 0,1 0 0,0 0-1,0 0 1,-1 0 0,1 0 0,0 0 0,0 0 0,-1 0 0,1 0 0,0 0 0,0 0 0,-1 0 0,1 1 0,0-1 0,0 0 0,-1 0 0,1 0 0,0 0-1,0 0 1,0 1 0,-1-1 0,1 0 0,0 0 0,0 0 0,0 1 0,0-1 0,-1 0 0,1 0 0,0 1 0,0-1 0,0 0 0,-8 17 783,-3 17 409,4-4-379,1 0 0,1 0 0,-1 50-1,6-65-720,0 0 0,2 1-1,-1-1 1,2 0-1,0 0 1,1 0 0,0 0-1,1-1 1,8 15 0,-12-25-129,1-1 1,-1 0-1,1 0 0,0 1 1,1-2-1,-1 1 1,0 0-1,1 0 1,0-1-1,0 1 1,-1-1-1,1 0 1,0 0-1,1 0 0,-1 0 1,0-1-1,1 1 1,5 1-1,-6-3-3,1 1 0,0-1 0,0 0 0,0 0 0,0-1 0,0 1-1,0-1 1,-1 0 0,1 0 0,0 0 0,-1-1 0,1 1 0,0-1 0,-1 0-1,0 0 1,1 0 0,3-4 0,8-7 18,12-9 47,-26 21-69,0 0 0,1 0-1,-1 0 1,1 0 0,-1 1 0,1-1-1,-1 0 1,1 1 0,0-1 0,-1 1-1,1-1 1,0 1 0,-1 0 0,3 0-1,-3 0-2,-1 0-1,1 0 0,-1 1 0,1-1 0,0 0 0,-1 1 0,1-1 0,-1 0 0,1 1 1,-1-1-1,1 1 0,-1-1 0,0 1 0,1-1 0,-1 1 0,1-1 0,-1 1 1,0 0-1,0-1 0,1 1 0,-1-1 0,0 1 0,0 0 0,0-1 0,0 1 1,1 0-1,-1 0 0,1 23 52,-1-16-38,-3 56 59,2-42-98,1 44 0,0-66 0,0 1-1,0 0 0,0 0 1,0-1-1,1 1 1,-1 0-1,0-1 1,0 1-1,0 0 1,0-1-1,1 1 1,-1 0-1,0-1 0,1 1 1,-1-1-1,0 1 1,1 0-1,-1-1 1,1 1-1,-1-1 1,1 1-1,-1-1 0,2 1 1,-2-1-22,1 0 1,-1 0-1,1 0 1,0 0-1,-1 0 0,1 0 1,-1 0-1,1-1 1,0 1-1,-1 0 0,1 0 1,-1-1-1,1 1 1,-1 0-1,1 0 0,-1-1 1,1 1-1,-1-1 1,1 1-1,0-1 0,20-27-757,-4-5 426,1-9-141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54 274 13819,'-17'16'1303,"12"-13"-938,1 1-1,0 0 1,0 1 0,0-1-1,0 1 1,-3 5 0,7-8-311,-1 0 0,0 0 0,0 0 0,1 0 0,-1 0 0,1 0 0,0 0-1,-1 0 1,1 0 0,0 1 0,0-1 0,0 0 0,1 0 0,-1 0 0,1 0 0,-1 0 0,1 0 0,-1 0 0,1 0 0,2 4 0,14 36 15,-13-31-73,0 0 1,1 1-1,1-1 0,0-1 0,14 21 1,-19-30 4,0 0-1,0 0 1,0 0 0,1 0 0,-1 0 0,0 0 0,1 0 0,-1 0 0,0 0 0,1 0-1,-1-1 1,1 1 0,0-1 0,-1 1 0,1-1 0,-1 0 0,1 1 0,0-1-1,-1 0 1,4 0 0,-2-1 1,0 1 0,0-1-1,0 0 1,0 0 0,-1 0-1,1-1 1,0 1 0,-1-1-1,1 1 1,3-4 0,3-3 18,0-1-1,0 0 1,-1 0 0,10-15 0,-2 0 124,-2-1 0,0 0 0,-1-1 0,-2 0 1,16-56-1,-22 61 146,0-1 1,-1 0 0,-2 0-1,0 0 1,-1-1 0,-1 1-1,-2 0 1,-4-28-1,5 45 74,-1 6-153,-1 10-103,0 16-126,0 9 93,2 1 1,1-1 0,1 0 0,3 0 0,0 0 0,3 0 0,12 42-1,8-2-21,-45-160 67,12 62 52,0 0 0,-2 0 0,0 0-1,-1 1 1,-2 0 0,-15-25 0,30 45-127,1 1 0,0-1 1,0 1-1,0 0 0,7 1 1,1-1-219,5 0-367,-1-2-1,1 0 0,25-6 0,-26 2 79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18964,'-6'-2'1472,"3"12"-1144,0 3-160,0 7 913,2 2-689,1 4-256,4 2-40,2 0-248,1-4-160,2-5-424,-1-5-201,1-11 697,-2-6-152,-4-16-224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14699,'-6'-11'1328,"0"11"-895,1 2-185,-1 7 608,3 2-256,3 2-336,2 6-240,6-5-464,4 4-304,3-4 592,4 2-144,1 7-136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70 14867,'1'-3'171,"-1"1"0,1 0 0,-1 0 0,0-1 1,0 1-1,0 0 0,0-1 0,0 1 0,0 0 0,-1 0 0,1-1 0,-1 1 0,0 0 0,1 0 0,-1 0 0,0 0 0,0 0 0,-1 0 0,1 0 1,0 0-1,-1 0 0,1 1 0,-1-1 0,1 0 0,-1 1 0,0-1 0,1 1 0,-5-3 0,3 3-96,1 0-1,-1 0 0,1 0 1,-1 0-1,0 0 1,1 0-1,-1 1 1,0-1-1,1 1 1,-1 0-1,0 0 1,0 0-1,1 0 1,-1 0-1,0 1 1,0-1-1,1 1 0,-1 0 1,0 0-1,1 0 1,-1 0-1,1 0 1,-4 3-1,-7 5 98,1 0-1,-21 22 0,30-28-148,0 0 0,0 0 0,1 0-1,-1 0 1,1 1 0,0-1 0,0 1 0,0-1-1,0 1 1,1 0 0,0 0 0,-1 0 0,1 0-1,1 0 1,-1 0 0,0 5 0,2-8-16,-1 1 1,1 0-1,-1-1 1,1 1-1,0 0 1,0-1-1,0 1 1,0-1-1,0 1 1,0-1 0,0 1-1,0-1 1,1 0-1,-1 0 1,0 0-1,1 0 1,-1 0-1,1 0 1,-1 0-1,1 0 1,0 0-1,-1-1 1,1 1-1,0-1 1,0 1-1,-1-1 1,4 1-1,7 1 15,1 0-1,22 0 0,-26-2-7,30 0 18,-25-1-17,-1 1 0,0 0-1,0 1 1,0 1 0,24 5 0,-37-7-7,1 0-1,-1 1 1,1-1-1,-1 0 1,1 0-1,-1 0 1,0 0-1,1 0 1,-1 1 0,1-1-1,-1 0 1,0 0-1,1 1 1,-1-1-1,1 0 1,-1 1-1,0-1 1,0 0-1,1 1 1,-1-1-1,0 0 1,1 1-1,-1-1 1,0 1-1,0-1 1,0 0 0,0 1-1,1-1 1,-1 1-1,0-1 1,0 1-1,0-1 1,0 1-1,-1 0 15,1 1 0,-1-1-1,1 0 1,-1-1 0,0 1 0,1 0-1,-1 0 1,0 0 0,0 0 0,0 0-1,0-1 1,-2 2 0,-33 17 453,13-9-412,0-2 0,-1 0 1,0-1-1,-1-1 1,-40 3-1,32-13-402,21 0 99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22 15571,'14'-18'1937,"-11"14"-523,-9 12 122,-41 64-274,2 1 0,-49 114 0,58-112-959,13-23-282,15-32-600,-19 33 0,27-53 576,0 0-1,0 1 1,0-1-1,0 1 1,-1-1 0,1 0-1,0 0 1,0 1-1,0-1 1,-1 0-1,1 1 1,0-1-1,0 0 1,-1 0-1,1 1 1,0-1 0,0 0-1,-1 0 1,1 1-1,0-1 1,-1 0-1,1 0 1,0 0-1,-1 0 1,1 0-1,0 0 1,-1 1-1,1-1 1,-1 0 0,1 0-1,0 0 1,-1 0-1,1 0 1,0 0-1,-1-1 1,1 1-1,0 0 1,-1 0-1,1 0 1,0 0 0,-1 0-1,1 0 1,0-1-1,-1 1 1,1 0-1,0 0 1,-1 0-1,1-1 1,0 1-1,0 0 1,-1 0-1,1-1 1,0 1 0,0 0-1,0-1 1,-1 1-1,1 0 1,0-1-1,0 1 1,0 0-1,0-1 1,0 1-1,0 0 1,0-1 0,-1 1-1,1 0 1,0-1-1,1 0 1,-8-27-221,5-2-71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17500,'6'3'1632,"1"4"-920,3-1-280,9 5 753,5 1-249,11 1-256,6 1-64,9-1-240,1 1-96,-3 1-320,-2-2-304,-7-1-648,-6 0 544,-12-3 224,-9 1-168,-12-2-152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83 104 21693,'-53'95'281,"29"-31"-185,23-60-92,-1 0-1,1 0 1,1 1 0,-1-1 0,1 0-1,-1 1 1,1-1 0,1 1-1,-1-1 1,0 0 0,1 1-1,2 5 1,-3-9-8,1 0 0,0 0 0,-1-1 0,1 1-1,0 0 1,-1 0 0,1-1 0,0 1 0,0 0 0,0-1 0,-1 1 0,1-1-1,0 1 1,0-1 0,0 1 0,0-1 0,0 0 0,0 1 0,0-1 0,0 0-1,0 0 1,0 0 0,0 0 0,0 0 0,0 0 0,0 0 0,0 0 0,0 0-1,0 0 1,0-1 0,2 0 0,3 0-84,-1-1 1,1 0-1,-1 0 0,9-5 0,6-5-416,-1-1-1,-1-1 1,0-1-1,17-18 1,61-73-4113,-26 26 1142,-67 77 3338,3-4 148,0 1 1,1 0 0,0 0 0,9-6 0,-15 11 177,0 0 0,1 0 0,-1 1 0,0-1-1,0 0 1,0 1 0,1-1 0,-1 1 0,0 0 0,0-1 0,1 1 0,-1 0 0,0 0 0,1 0 0,-1 0 0,0 0 0,1 0 0,-1 0 0,0 0 0,1 1 0,-1-1 0,0 0 0,1 1 0,-1-1 0,0 1 0,0-1-1,0 1 1,1 0 0,-1-1 0,0 1 0,0 0 0,0 0 0,0 0 0,0 0 0,1 2 0,2 4 85,0 0 0,0 0 0,-1 1 0,0-1 0,-1 1 0,0-1 0,0 1 0,2 14-1,-3-12-221,1-1 0,0 1 0,1-1 0,7 18 0,-9-25-44,0-1 1,1 1-1,-1 0 1,0-1-1,1 0 1,-1 1 0,1-1-1,-1 0 1,1 1-1,0-1 1,-1 0-1,1 0 1,0 0 0,0-1-1,0 1 1,0 0-1,0-1 1,-1 1-1,1-1 1,0 1-1,1-1 1,-1 0 0,0 0-1,0 0 1,0 0-1,0-1 1,0 1-1,0 0 1,0-1 0,0 1-1,-1-1 1,3-1-1,9-2 64,0-1-1,-1-1 1,20-12-1,-22 12-18,12-7 42,25-14 89,-43 25-154,0 1 0,0-1-1,0 1 1,0-1 0,0 1 0,1 0 0,-1 1 0,0-1 0,6 1 0,-9 0-21,0 0 1,0 0 0,0 0-1,0 0 1,0 1 0,-1-1 0,1 1-1,0-1 1,0 0 0,0 1-1,0-1 1,-1 1 0,1 0 0,0-1-1,-1 1 1,1 0 0,0-1 0,-1 1-1,1 0 1,-1 0 0,1-1-1,-1 1 1,1 0 0,-1 0 0,0 0-1,1 0 1,-1 0 0,0-1-1,0 1 1,0 0 0,0 2 0,-1 34 174,0-26-130,1-3-19,-1-1 0,1 0 0,0 0 0,0-1 0,2 11 1,-2-16-31,0 0 1,1 1 0,-1-1 0,0 0 0,1 0 0,-1 1 0,1-1-1,0 0 1,-1 0 0,1 0 0,0 0 0,0 1 0,-1-1-1,1 0 1,0-1 0,0 1 0,0 0 0,0 0 0,0 0 0,1 0-1,-1-1 1,0 1 0,0-1 0,0 1 0,1-1 0,-1 1-1,0-1 1,3 1 0,0-1 0,1 0 0,0-1 0,-1 1 0,1-1 0,-1 0 0,1 0 0,-1 0 0,1-1 0,-1 0 0,0 1 0,6-5 0,47-31 37,-47 31-31,31-27 27,-29 22-12,0 1-1,1 1 1,21-12-1,-33 21-25,-1-1 0,1 1 0,0 0 0,0-1 1,-1 1-1,1 0 0,0 0 0,0 0 0,0 0 0,-1 0 0,1 0 0,0 0 0,0 0 0,0 0 0,-1 0 0,1 0 0,0 1 0,0-1 1,-1 0-1,1 0 0,0 1 0,0-1 0,-1 0 0,1 1 0,0-1 0,-1 1 0,1-1 0,0 1 0,-1 0 0,1-1 0,-1 1 0,1-1 0,-1 1 1,1 0-1,-1-1 0,0 1 0,1 0 0,-1 0 0,1 0 0,1 6-10,0-1 0,0 1 1,2 12-1,-1-6-37,-2-9 3,0 0 0,0 0 0,0-1 0,1 1 0,-1 0 0,1 0 0,0-1 0,0 1 0,0-1 0,1 0 0,-1 0 0,4 4 0,-4-6 64,0 0 0,0 0 0,0 0 0,-1-1-1,1 1 1,0 0 0,0-1 0,0 1 0,0-1 0,1 0 0,-1 0 0,0 0-1,0 0 1,0 0 0,0 0 0,0 0 0,0-1 0,0 1 0,0-1 0,0 1 0,0-1-1,0 0 1,0 0 0,-1 0 0,1 0 0,2-2 0,30-18-53,5-7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1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77 16692,'1'-1'128,"-1"0"1,1 0-1,-1 1 1,1-1-1,-1 0 1,1 0 0,0 0-1,-1 1 1,1-1-1,0 0 1,0 1-1,0-1 1,-1 1 0,1-1-1,0 1 1,0-1-1,0 1 1,0 0-1,0-1 1,0 1 0,0 0-1,0 0 1,0-1-1,0 1 1,0 0-1,0 0 1,1 1 0,-1 0-1,0 0 0,1 0 0,-1 1 1,0-1-1,0 1 0,-1-1 0,1 1 1,0-1-1,0 1 0,-1-1 0,1 1 0,-1 0 1,0-1-1,1 1 0,-1 3 0,20 132 988,-13-76-1664,25 95-1,-26-139-1012,-12-33 315,-6-13 607</inkml:trace>
  <inkml:trace contextRef="#ctx0" brushRef="#br0" timeOffset="0.13">74 71 12787,'-18'-1'1548,"9"-1"-769,1 2-1,-1-1 1,1 1-1,-14 2 1,75-3 2690,16-10-2747,126-37 0,-189 46-785,-1 0 0,1 1 0,-1-1-1,1 1 1,6 0 0,-3 2-182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3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572 148 9914,'-7'-11'537,"-1"0"0,0 0-1,-1 1 1,0 0 0,0 0 0,-1 1-1,0 0 1,-1 1 0,0 0 0,0 1-1,-1 0 1,0 1 0,0 0-1,-16-5 1,17 8-443,0 0-1,0 0 0,0 1 1,0 1-1,0 0 1,0 0-1,-1 1 1,1 1-1,0 0 0,0 0 1,0 1-1,0 0 1,0 1-1,0 1 1,1 0-1,-1 0 0,-14 9 1,13-5-76,0 0-1,1 1 1,1 1 0,0 0 0,0 0-1,0 1 1,2 0 0,-1 1 0,1 0-1,1 0 1,0 0 0,1 1-1,1 0 1,-7 20 0,-1 12 31,2 1 1,2-1-1,-4 51 1,5 16-39,7 163 0,30 112 12,-29-384-23,1 9 0,0 5-1,1 1 0,1-1 0,9 34 0,-10-47 1,-1 1 0,1-1-1,0 1 1,1-1 0,-1 0 0,1 0 0,0 0 0,0 0-1,0-1 1,1 1 0,-1-1 0,1 0 0,-1 0-1,1 0 1,0 0 0,1 0 0,-1-1 0,0 0 0,6 2-1,2 0 5,0-1-1,0 0 1,0-1 0,0-1-1,0 0 1,0 0-1,1-1 1,-1-1 0,0 0-1,0 0 1,0-1-1,0-1 1,0 0 0,0-1-1,-1 0 1,17-9-1,-11 5 4,-1-2-1,0 0 1,-1-1-1,0-1 1,-1 0-1,0-1 1,-1 0-1,0-1 0,-1-1 1,11-17-1,162-304 239,-182 331-239,29-60 81,-2-2-1,-3-1 1,20-82-1,-38 116-63,-3 1-1,0-1 0,-3 0 0,0 0 0,-2-1 0,-2 1 0,-1 0 0,-13-66 1,11 84-8,-1 1 0,0 0 0,-1 0 0,0 0 0,-2 1 0,-12-21 0,17 31-20,-1-1 0,1 1 0,-1 0 0,0 0 0,0 0 0,-1 1 0,1-1 1,-1 1-1,-8-5 0,9 7-22,1 0 1,-1 0-1,1 0 1,-1 0-1,1 0 1,-1 1-1,1-1 0,-1 1 1,0 0-1,1 0 1,-1 1-1,0-1 1,1 1-1,-1 0 1,1 0-1,-6 2 1,1 1-127,0 0 1,1 1-1,-1 0 1,1 0-1,0 1 0,0 0 1,1 0-1,0 1 1,0 0-1,0 0 1,1 0-1,-5 9 1,-2 10-303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2:2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1191 397 8434,'-11'-6'-59,"0"-1"1,1 0-1,0-1 0,0 1 1,1-2-1,0 0 1,0 0-1,1 0 1,0-1-1,1 0 0,0-1 1,-5-11-1,1 2-251,1-2 199,-1 2-1,-1-1 1,-1 2 0,-19-23 0,27 37 177,0 0 1,0 0-1,-1 0 1,0 0-1,0 1 1,0 0-1,-1 1 1,1-1-1,-1 1 1,0 0-1,0 1 1,0 0-1,0 0 1,-1 0 0,1 1-1,0 0 1,-14 0-1,-4 2 378,0 1 1,1 1-1,-43 11 0,-70 30 1116,106-34-1223,6-1-66,0 1 0,1 0 1,1 2-1,-36 24 0,43-25-184,1 2 1,0 0-1,1 0 0,0 2 1,1 0-1,-20 29 0,0 14-81,2 2 0,3 2 0,-28 88 0,22-42 2,-37 203 0,66-279 26,1 0 0,1 1 0,2-1 0,2 0-1,0 1 1,2-1 0,11 46 0,80 244 151,25-4 22,-100-266-142,10 24 79,64 117 0,-78-167-121,1-1 0,1 0 0,2-2 0,0 0 0,1-1-1,1-1 1,46 35 0,-26-30-48,0-1-1,1-3 0,46 18 1,140 43-113,-176-65 130,55 18 9,1-5 0,124 19-1,-182-43 1,1-1 0,0-4-1,0-1 1,0-2-1,0-3 1,-1-2-1,53-13 1,-26-5 6,-1-3 1,120-60-1,-107 45 4,-32 16 11,-1-3-1,74-50 0,-111 65-12,0 0 0,-2-1-1,0-1 1,0-1 0,-2 0-1,0-1 1,-1-1 0,-1 0-1,21-41 1,35-118 24,-4 9-9,-27 99-24,-28 54 0,-1 0 0,0-1 0,-2-1 0,1 1 0,4-23 0,29-235 6,-24 130-4,-4 62 0,-3 25 4,4-104 0,-15 89 34,3-105 145,1 146-168,-1 11-23,-1 0 0,-1 0 0,-4-40 0,0 50-12,0 0 0,-1 0 1,-1 0-1,1 1 0,-1-1 0,-1 1 0,-12-13 0,0-4 3,4 4 11,0 1 14,-1 0 0,-24-26 0,7 20-286,17 9 362,0-1-1,1 0 1,-21-38-1,21 33 82,-1 1-1,-20-25 0,29 42-138,0-1-1,0 1 0,-1 0 0,0 1 0,0 0 1,0 0-1,-1 1 0,0 0 0,-18-7 1,-10 2 16,0 1 1,0 1 0,-1 3-1,-48-2 1,-50-7 213,114 10-205,0-1 0,0-1 0,1 0-1,-23-12 1,43 18-52,-19-10-24,0 1 0,-1 0 0,0 2 0,0 0 0,-1 2 0,-41-6 0,-20 8-41,-88 10 0,-84 19-8,84-7 55,98-11-15,2 3-1,0 3 1,0 3 0,-130 51-1,117-34-23,-140 65 15,194-83 8,1 1-1,0 2 0,2 0 1,0 2-1,-27 28 1,22-16-11,2 2 0,1 0 0,2 2 1,-23 43-1,32-48 14,3 0 0,0 2 1,2 0-1,2 0 0,-12 60 0,5 24 21,4 0-1,6 1 0,8 151 1,2-240 1,2 1 1,1 0 0,1-1 0,1 0 0,2 0-1,1-1 1,2-1 0,0 1 0,29 44 0,12 15-20,122 154 1,-150-214 14,0-1 0,2-1 0,1-1 0,1-1 0,1-2-1,1-1 1,1-2 0,59 27 0,-49-30-24,0-3-1,1-1 0,1-2 1,76 7-1,181-8-97,-221-13 114,1-4 0,-1-3 0,122-32 0,-75 5-5,169-75 0,-248 92 30,-2-2-1,0-2 1,-2-2-1,-1-2 1,-1-2-1,-2-2 1,-1-1-1,-1-2 1,-2-2-1,-2-1 1,-2-2-1,-1-1 1,26-47-1,169-379 144,-208 427-122,-2-1 0,-1 0 0,-3-1-1,-1 0 1,6-65 0,-14 78 1,-2-1 1,-1 0 0,-2 0-1,-1 1 1,-1-1-1,-2 1 1,0 0-1,-20-51 1,16 54-6,-1 1 0,-1 1 0,-2 0 0,0 1 0,-2 1 0,0 0 0,-1 1 0,-2 1 0,0 0 0,-1 2 1,-1 0-1,-30-21 0,9 15-21,-1 2 0,-1 2 1,-1 2-1,0 1 0,-1 3 1,-1 2-1,0 1 0,-1 3 1,-84-5-1,-10 9-20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2:3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11875,'-7'-12'704,"0"2"-752,1 4-24,1 1-72,5 0-448,0 3-337,-3-4 745,0 2-112,-6 2-32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2:3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286 249 9658,'-31'39'311,"3"2"0,1 1-1,2 0 1,2 2 0,-19 51 0,18-29-184,4 0 0,2 0 0,-10 76 0,18-62-300,0 130 1,21 80 578,-6-186-175,-3-45-134,13 144 177,-11-177-217,1-1 0,0 0 0,2 0 0,2-1 0,18 42 0,-20-54-28,1 0 0,0 0 0,1-1 0,0 0 0,1-1 0,0 0 0,0 0 0,1-1 0,0-1 0,15 9 0,17 7 19,74 30 0,-11-5-17,58 47-25,-12-6-4,-117-71-2,1-2 1,53 17-1,-66-28 4,-1-1 1,1-1-1,0-1 1,1-1-1,-1-1 1,0-1-1,1-1 1,-1-1-1,0-1 1,0-1-1,29-9 1,20-11 23,-2-3 0,78-41 0,-27 11-11,145-42 13,-37 16-2,-178 61-20,-1-2-1,66-43 1,-74 38 1,-2-2 1,-1-2 0,-2-1-1,-1-1 1,47-62-1,18-33 13,103-176-1,-188 278 13,-2-1 0,0 0 0,-2-1-1,13-51 1,-21 62-7,-1 1-1,-1-1 0,0 0 1,-1 0-1,-1 1 1,-1-1-1,-1 0 1,0 0-1,-8-26 0,-4 2 33,-1 0-1,-3 0 1,-37-64-1,-87-111 68,107 170-86,-2 2 0,-2 2 0,-2 1 0,-2 2 0,-52-38 0,61 54-4,-2 1 1,-1 3-1,0 0 1,-2 3-1,0 1 0,-1 2 1,-79-20-1,65 26-72,0 2-1,-70-1 1,-112 13-46,210-5 83,-90 5-47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7:32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14 10714,'-4'-3'85,"-1"1"-1,0 0 1,0 1-1,0-1 0,-1 1 1,1 0-1,0 0 1,0 1-1,-1-1 0,1 1 1,0 0-1,-1 1 1,1-1-1,0 1 0,0 0 1,0 1-1,-1-1 1,1 1-1,1 0 1,-1 0-1,0 1 0,0-1 1,1 1-1,-1 0 1,1 0-1,-4 4 0,-105 102 236,26-21-181,47-49-108,2 1 1,2 3-1,1 0 0,3 3 0,1 0 1,3 2-1,2 1 0,2 1 0,-19 57 0,15-24-32,4 1-1,4 1 1,3 0-1,4 2 1,-1 94-1,12-136 8,2 0 0,2 0 0,1 0 0,3 0 1,23 84-1,-23-111-9,1 0 0,1 0 1,0 0-1,1-1 0,1 0 1,24 29-1,-25-35 0,1-1 0,1 0 0,-1-1 0,2 0 0,-1-1 0,1 0 0,0 0 0,1-2 0,0 1 0,20 6 0,-21-9 4,-1-1-1,1 0 1,0-1 0,0 0-1,0-1 1,0-1-1,1 1 1,-1-2 0,0 0-1,0 0 1,0-1-1,0-1 1,21-7 0,-16 3-1,-1 0 1,0-2 0,-1 0-1,0 0 1,0-2 0,-1 1 0,0-2-1,22-24 1,177-186 22,-184 189-13,-2 0 0,-1-2-1,-2-1 1,-1-1 0,-2-1 0,17-42 0,-17 26 57,-2-1 0,-2-1 0,-3 0 0,7-60 0,-16 66 101,-2-1-1,-2 0 1,-11-100 0,-46-147 373,52 279-518,-1 0 0,-1 0-1,0 1 1,-1 0 0,-15-26 0,19 38 84,-1 1 1,0 0 0,0 0 0,0 0-1,-1 1 1,1-1 0,-1 1 0,0 0-1,-1 0 1,1 1 0,-1-1 0,1 1-1,-1 1 1,0-1 0,0 1-1,0 0 1,0 0 0,-1 1 0,1-1-1,-10 1 1,-14 0 175,-2 1 117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8239 373 10570,'-22'-14'117,"-2"1"0,1 1 0,-2 1 0,0 1 0,0 1 0,0 1 0,-1 2 0,0 0 0,-49-3 0,-277-12 165,-30-3 251,-1145-103 1579,1066 94-1935,-499-28-57,1 52-54,584 31 331,-425 81 1,599-63-346,1 8 0,3 9 1,-226 99-1,239-77-54,-327 196 0,475-251 12,0 2-1,2 1 1,1 1-1,1 3 1,2 0-1,-39 51 1,51-56-4,1 0 0,2 1-1,0 0 1,2 1 0,0 1 0,3 0 0,0 1 0,2 0 0,-8 56-1,12-43-3,2 0 0,2-1 0,2 1 0,2 0-1,2-1 1,1 0 0,2 0 0,2-1 0,2 0-1,27 57 1,-16-47 5,3-1 0,2-2-1,3-1 1,1-1 0,2-2-1,2-1 1,62 55 0,15-2 124,3-6 0,194 114 0,283 104 19,-395-222-154,328 95 0,233-11 12,-190-89-202,3-24 1,1-25-1,1005-74 1,-237-152 29,-1112 143 157,409-149 0,-487 138 43,-2-6 0,-3-7 1,202-139-1,-302 181 74,-1-2-1,-1-2 1,-2-2 0,-2-2 0,43-54-1,-69 73-12,0 0-1,-1 0 0,-2-1 1,0-1-1,14-42 0,-20 47-30,-2-1 0,0 0 0,-1 0-1,0 0 1,-2 0 0,0 0 0,-2 0-1,-3-27 1,-3 10-8,-2 1-1,-1-1 1,-1 1 0,-3 1-1,0 0 1,-35-57 0,8 26-27,-4 2 0,-66-75 1,43 64-7,-4 4 0,-3 3 1,-3 3-1,-104-67 1,24 34 72,-236-108 1,-660-320 1137,917 450-1043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5 12963,'-45'-3'1534,"29"2"-1109,0 0-1,-19 2 0,30-1-318,-1 1-1,1 0 0,0 0 0,0 1 0,0-1 0,0 1 0,0 0 0,0 1 0,1-1 0,-8 6 0,-3 4-12,2 0 0,0 1 0,1 0 0,0 1-1,0 0 1,2 1 0,0 0 0,1 1 0,0 0-1,1 0 1,-7 25 0,2 0-64,1 2 0,3-1 0,-7 69 0,12-63-10,1-1 0,3 1 0,1-1 0,11 62 0,-11-99-17,1-1 1,0 0 0,1 0 0,0 0 0,1-1 0,0 1 0,0-1 0,0 1 0,8 9 0,-9-15 9,0 0 1,-1 0 0,1-1-1,0 1 1,0-1-1,1 1 1,-1-1 0,0 0-1,1 0 1,-1-1-1,1 1 1,0-1 0,-1 1-1,1-1 1,0-1-1,0 1 1,0 0-1,0-1 1,0 0 0,0 0-1,-1 0 1,1 0-1,0-1 1,5 0 0,5-3 88,1 0 0,-1-1 0,0 0 1,-1-1-1,1-1 0,19-13 0,71-57 468,-73 49-400,0 0 0,-1-2 0,32-43 0,-43 47-112,-1 0 1,-2-1-1,0-1 1,-2 0-1,11-31 0,-20 47-31,-2-1 0,1 1-1,-2-1 1,1 0 0,-2 0-1,0 0 1,0 0-1,-1 0 1,-1-1 0,0 1-1,-6-24 1,4 26-10,-1 0 1,0 1-1,-1-1 0,0 1 1,-1 0-1,0 0 0,0 1 1,-1-1-1,0 1 0,-1 1 1,1-1-1,-2 2 0,-15-13 1,13 12-2,1 1 1,-2 1 0,1 0 0,-1 0 0,0 1 0,0 0 0,0 1 0,-1 1 0,1 0-1,-23-2 1,18 4-22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40 13003,'-5'-4'306,"0"0"0,-1 0 0,1 0 0,-1 1 1,0-1-1,0 1 0,0 1 0,0-1 0,0 1 0,0 0 0,-1 1 1,1 0-1,-1 0 0,0 0 0,-10 0 0,8 2-102,-1 1 0,1-1 0,-1 1 0,1 1-1,0 0 1,0 0 0,0 1 0,0 0 0,-14 9-1,2 3-82,0 0-1,1 1 0,0 0 0,2 2 0,0 0 0,-30 44 0,30-35-79,2 1-1,0 1 0,2 1 0,1 0 0,2 1 0,-10 40 0,10-19-32,2 0 0,2 1 1,1 61-1,5-98-14,1 0 1,1 0-1,1 0 1,0 0 0,8 28-1,-8-40 3,0-1 0,-1 1-1,1-1 1,1 1 0,-1-1 0,1 0 0,-1 0-1,1 0 1,0 0 0,1 0 0,-1-1-1,1 1 1,0-1 0,-1 0 0,1 0-1,0-1 1,1 1 0,-1-1 0,0 0 0,1 0-1,0 0 1,-1-1 0,1 1 0,5 0-1,5 0 9,1-1-1,0-1 1,-1 0-1,1-1 0,0-1 1,-1 0-1,0-1 1,1-1-1,-1-1 0,-1 0 1,18-8-1,-7 1 34,0-1-1,0-1 1,-2-1-1,0-1 0,29-26 1,-29 19 1,0-1 0,-2 0 1,-1-2-1,-1 0 0,-1-1 0,-1-1 0,13-31 1,-18 33-16,-1 0 1,-2-1-1,-1 0 1,-1-1-1,-1 0 1,-1 0 0,-2 0-1,0-36 1,-3 56-11,0 0 1,-1 0-1,0 0 1,-1 0-1,0 0 1,0 0-1,0 1 1,-1-1-1,0 1 1,-5-8 0,6 12-21,0 0 0,0 0 1,0 0-1,-1 1 0,1-1 1,-1 1-1,1 0 0,-1-1 1,0 1-1,0 0 1,0 1-1,0-1 0,0 0 1,0 1-1,-1 0 0,1 0 1,0 0-1,-1 0 0,1 0 1,-1 1-1,1-1 1,0 1-1,-1 0 0,1 0 1,-6 1-1,-2 0-207,0 1 1,0 1-1,0-1 0,0 2 0,1-1 1,-1 2-1,-19 10 0,9-1-143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0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66 11674,'-10'-8'552,"-2"0"0,1 1-1,-1 1 1,0-1 0,0 2-1,-1 0 1,1 0 0,-1 1-1,-17-2 1,20 4-366,-1 1 1,1 0-1,-1 1 0,0 0 1,1 1-1,-1 0 0,1 0 1,-1 1-1,1 1 0,-1 0 1,1 0-1,-13 7 1,0 2-142,0 0 1,1 2-1,1 1 1,0 0 0,0 2-1,2 0 1,0 1-1,1 1 1,1 1 0,1 1-1,1 0 1,1 1-1,0 0 1,2 1 0,1 0-1,0 1 1,2 1 0,1-1-1,-8 40 1,7-11-37,-5 97 1,13-118-8,2 1 0,2-1 0,0 0 0,11 42 0,-11-64-4,0 0 0,0 0 0,1 0 0,0 0 0,1-1-1,0 0 1,0 0 0,1 0 0,0-1 0,10 11 0,-12-15-1,0 0 1,1-1-1,-1 0 1,1 1-1,0-2 1,0 1-1,0 0 1,0-1-1,0 0 1,1-1-1,-1 1 1,1-1-1,-1 0 1,1 0-1,-1 0 1,1-1-1,-1 0 1,1 0-1,0-1 1,10-1-1,-4-1 14,0-1-1,0 0 1,0-1 0,0 0-1,-1 0 1,0-2 0,0 1 0,17-14-1,2-5 101,40-44 1,9-17 138,-5-4 0,72-114 1,-131 181-210,0-1 1,-2 0 0,0-1 0,-2 0 0,11-36-1,-19 52-19,-1 0 0,0 0 0,-1-1 0,0 1 0,-1-1 0,1 1-1,-2 0 1,1-1 0,-1 1 0,-1-1 0,0 1 0,0 0 0,-1 0 0,0 0-1,0 0 1,-1 0 0,-1 1 0,1 0 0,-8-10 0,6 9-13,-1 1 0,0 0 0,-1 1-1,1 0 1,-1 0 0,-1 1 0,1-1 0,-1 2 0,-13-7 0,16 9-135,0 0-1,-1 1 1,1 0 0,-1 0 0,1 1-1,-1 0 1,0 0 0,1 0 0,-1 1-1,0 0 1,0 0 0,1 1-1,-1-1 1,0 2 0,-9 2 0,-24 10-701,26-8 304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63 128 11955,'-8'10'309,"1"0"0,1 1 0,-1 0 0,1 1 0,1-1 0,0 1 0,1 0 0,1 0 0,-1 1 0,2-1 0,0 1 0,0 0 0,1-1 0,1 1 0,0 0 0,1 0 0,0-1 0,3 16 0,12 37-143,8 48-126,-22-90 15,-2-34 314,0 0 0,4-19 1,0 8-154,30-178 939,-26 168-1060,1 0 0,2 1 0,1 1 0,18-34-1,-24 54-40,0 1-1,0 0 0,1 0 0,1 0 0,-1 1 0,1 0 0,17-13 0,-21 18-18,0 0-1,1 0 0,-1 1 1,0 0-1,1-1 0,0 1 1,-1 1-1,1-1 1,0 1-1,0 0 0,0 0 1,0 0-1,0 1 0,0 0 1,0 0-1,0 0 1,0 0-1,0 1 0,9 2 1,-11-2-18,-1 0 0,0 0 1,1 0-1,-1 0 1,0 1-1,0-1 0,0 0 1,0 1-1,0 0 1,0-1-1,0 1 0,0 0 1,-1 0-1,1 0 0,-1 0 1,1 0-1,-1 1 1,2 2-1,-2 0 14,0 0 0,1-1-1,-1 1 1,-1 0 0,1 0 0,-1 0 0,0 0-1,0 0 1,-1 5 0,-1 5 83,-1 0 0,-1 0 0,0 0 0,-1-1-1,-9 18 1,-17 27 346,28-54-416,0 0 0,-1 0 0,1-1 0,-1 1 0,0-1 0,-1 0 0,1 0-1,-1-1 1,-5 5 0,9-8-60,0 1 0,1-1 0,-1 1-1,0-1 1,0 0 0,0 1 0,0-1-1,0 0 1,0 0 0,0 0 0,1 1-1,-1-1 1,0 0 0,0 0 0,0 0 0,0 0-1,0 0 1,0-1 0,0 1 0,0 0-1,0 0 1,0-1 0,1 1 0,-1 0-1,-2-2 1,2 1-58,0 0 0,0-1 1,0 1-1,-1 0 0,2-1 0,-1 1 0,0-1 0,0 0 1,0 1-1,1-1 0,-1 0 0,0-2 0,-1-5-151,1 0 0,0 0-1,0 0 1,1-11 0,1 5-75,1 0 1,5-24 0,3 7-416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12115,'-1'0'48,"1"1"1,0-1 0,0 0 0,0 0 0,0 1 0,0-1-1,0 0 1,0 0 0,0 1 0,0-1 0,0 0 0,0 1-1,0-1 1,0 0 0,0 0 0,0 1 0,0-1 0,0 0-1,0 1 1,0-1 0,0 0 0,0 0 0,0 1 0,1-1-1,-1 0 1,0 0 0,0 1 0,0-1 0,0 0 0,1 0-1,-1 0 1,0 1 0,0-1 0,0 0 0,1 0 0,13 3 764,25-8-541,-30 4-180,122-20 289,139-16-186,503-2 25,-667 35-163,68 4 656,283 36 0,-399-31-590,-1-2 1,102-10-1,112-31 91,-180 24 209,-92 11-441,1 1 1,-1-1-1,1 0 1,-1 1 0,0-1-1,0 1 1,0-1-1,0 1 1,0-1-1,-3-3 1,3 5-3,-12-21-44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0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8674,'1'0'51,"-1"-1"92,1 1 1,0-1 0,-1 0-1,1 1 1,-1-1 0,1 1-1,0 0 1,-1-1-1,1 1 1,0 0 0,-1-1-1,1 1 1,0 0 0,0 0-1,-1-1 1,1 1 0,0 0-1,0 0 1,-1 0-1,1 0 1,0 0 0,0 0-1,-1 0 1,1 0 0,0 0-1,0 1 1,-1-1-1,1 0 1,0 0 0,0 1-1,-1-1 1,2 1 0,4 2-65,8 1 118,-1 0 0,1 0-1,0-2 1,0 1 0,26-1 0,76-5-102,-52-1 43,103 5-36,275 34 0,-188-17-109,-5-2 30,137 5 34,-46-6 42,88 18 4,-215-18-67,423 22 836,16-29-631,-625-9-245,511-54 248,-498 48-198,0 3 0,51 0 0,83 11 22,-54-1-55,46 3 1886,-166-9-1968,-1 0 1,1-1-1,-1 1 1,1 0-1,0 0 0,-1 0 1,1 0-1,-1-1 0,1 1 1,-1 0-1,1-1 1,0 1-1,-1 0 0,1 0 1,0-1-1,-1 1 0,1-1 1,0 1-1,-1 0 1,1-1-1,0 1 0,0-1 1,-1 0-1,-4-13-328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10546,'-3'-2'235,"1"-1"-1,-1 0 1,1 1-1,0-1 1,0 0-1,0 0 0,1 0 1,-1 0-1,-1-4 1,3 6-218,0 1 0,0 0 1,0 0-1,0-1 0,0 1 1,0 0-1,0 0 0,-1 0 0,1-1 1,0 1-1,0 0 0,0 0 1,0 0-1,-1-1 0,1 1 1,0 0-1,0 0 0,0 0 1,-1 0-1,1 0 0,0-1 0,0 1 1,-1 0-1,1 0 0,0 0 1,0 0-1,-1 0 0,1 0 1,0 0-1,0 0 0,-1 0 0,1 0 1,0 0-1,0 0 0,-1 0 1,1 0-1,0 0 0,0 0 1,-1 0-1,1 0 0,0 1 1,0-1-1,-1 0 0,1 0 9,0 1-1,-1-1 1,1 0-1,0 1 1,0-1 0,-1 0-1,1 1 1,0-1-1,0 0 1,0 1-1,0-1 1,-1 0 0,1 1-1,0-1 1,0 1-1,0-1 1,0 1-1,0-1 1,0 0 0,0 1-1,0-1 1,0 1-1,0-1 1,0 0-1,0 1 1,1-1 0,-1 1-1,0-1 1,0 0-1,0 1 1,0-1-1,1 0 1,-1 1 0,1 0-1,1 2 16,1 0-1,0 1 0,1-1 1,-1 0-1,0 0 1,1-1-1,0 1 0,0-1 1,-1 1-1,2-1 1,-1-1-1,0 1 0,0 0 1,0-1-1,1 0 1,6 1-1,11 1 55,-1 0-1,24-2 1,-40 0-47,232-1 1132,42 1-625,532 35-509,476 11 3,-1155-45-43,505 3 62,-1-30-140,-431 6 33,188-11 628,-373 29-573,40 1 166,-56 1-215,1-1 1,0 1-1,0 0 0,0 0 0,-1 0 0,1 0 0,0 1 0,-1 0 0,6 3 0,0 8-3109,-2-13 2470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93 13467,'21'-28'1089,"-10"13"-200,1 0-1,19-19 1,-29 34 203,-2 4-684,-4 8 37,-60 110 1407,12-27-1460,-43 115-1785,94-207 1131,1-1-82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17316,'0'0'38,"0"0"-1,0 0 1,0 0 0,0 0 0,-1 0 0,1 0 0,0 0 0,0 0 0,0 0 0,0 0-1,0 0 1,0 0 0,0 0 0,0 0 0,0-1 0,-1 1 0,1 0 0,0 0-1,0 0 1,0 0 0,0 0 0,0 0 0,0 0 0,0 0 0,0-1 0,0 1 0,0 0-1,0 0 1,0 0 0,0 0 0,0 0 0,0 0 0,0 0 0,0-1 0,0 1-1,0 0 1,0 0 0,0 0 0,0 0 0,0 0 0,0 0 0,0 0 0,0-1-1,0 1 1,0 0 0,0 0 0,0 0 0,1 0 0,-1 0 0,0 0 0,0 0 0,0 0-1,0 0 1,10-3 927,22 2-509,-23 1-211,177-1 200,259 32 0,-417-28-441,78 13 5,-89-13-12,0 1 0,-1 1 0,1 1 0,15 7 0,-29-11 7,0-1 0,0 1 0,0 0-1,0 0 1,-1 0 0,1 0 0,-1 0-1,1 0 1,-1 1 0,0 0 0,4 4-1,-5-5-51,-1 0-1,1 0 1,0-1-1,-1 1 1,1 0-1,-1 0 1,0 0-1,1 0 1,-1 0-1,0-1 1,0 1-1,0 0 1,-1 0-1,1 0 1,0 0-1,-1 0 1,1 0-1,-1-1 1,0 1-1,-1 3 1,-3-11-1155,-2 0 788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96 13371,'2'-9'756,"-1"4"-376,0-1-1,0 1 0,0-1 0,0 1 0,-1-1 1,0 0-1,-1-9 0,1 14-346,0 1 1,0 0-1,0 0 0,-1 0 0,1 0 1,0-1-1,0 1 0,0 0 0,0 0 1,-1 0-1,1 0 0,0 0 0,0 0 1,-1 0-1,1 0 0,0 0 0,0-1 1,0 1-1,-1 0 0,1 0 0,0 0 1,0 0-1,-1 0 0,1 0 1,0 0-1,0 1 0,0-1 0,-1 0 1,1 0-1,0 0 0,0 0 0,0 0 1,-1 0-1,1 0 0,0 0 0,0 0 1,0 1-1,-1-1 0,1 0 0,0 0 1,0 0-1,0 0 0,0 1 0,0-1 1,-1 0-1,1 0 0,0 0 1,0 1-1,0-1 0,0 0 0,0 0 1,0 1-1,0-1 0,0 0 0,0 0 1,0 1-1,-9 13 549,4-4-475,1 0 1,1 0-1,-1 1 0,1-1 1,1 1-1,0 0 1,1-1-1,-1 22 0,2-29-104,0 0 0,1 1-1,-1-1 1,1 0 0,-1 1-1,1-1 1,0 0-1,0 0 1,1 1 0,-1-1-1,0 0 1,1 0 0,0-1-1,0 1 1,0 0 0,0 0-1,0-1 1,1 1-1,-1-1 1,1 0 0,-1 0-1,1 0 1,0 0 0,0 0-1,0-1 1,0 1 0,0-1-1,0 0 1,0 0 0,1 0-1,-1 0 1,6 0-1,1 0 49,0-1 0,0 0 0,0-1 0,0 0 0,0 0 0,0-1 0,-1-1 0,1 1 0,0-1 0,-1-1 0,0 0 0,13-8 0,-12 6 116,0 0 0,0 0 0,-1-1 0,0 0 0,-1-1 0,0 1 0,0-2 0,0 1 0,-1-1 0,10-16 0,-15 18 466,-5 9-325,-7 13-62,7-8-221,1 1 0,0-1 0,1 0 0,0 1 0,0-1 0,0 1 1,1-1-1,0 1 0,3 12 0,-3-18-24,0 0 0,0 0 0,1 0 0,-1-1 0,1 1 0,-1 0 0,1 0 0,0 0 0,0-1 0,0 1 0,0-1 0,0 1 0,0 0 0,0-1 0,0 0 0,1 1 0,-1-1 0,0 0 0,1 0 0,-1 1 0,1-1 0,0 0 0,-1-1 0,1 1 0,0 0 0,-1 0 0,1-1 0,0 1 0,0-1 0,0 1-1,0-1 1,0 0 0,-1 0 0,1 0 0,0 0 0,0 0 0,0 0 0,0-1 0,0 1 0,0 0 0,-1-1 0,1 0 0,3-1 0,1 0 65,0-2-1,0 1 1,0 0-1,0-1 1,0 0-1,-1-1 0,0 1 1,0-1-1,0 0 1,0 0-1,-1-1 1,0 1-1,0-1 1,0 0-1,-1 0 1,0 0-1,0-1 0,-1 1 1,1-1-1,-1 1 1,-1-1-1,1 0 1,-1 0-1,0-9 1,-4 2 160,3 14-219,0 0-1,0 0 0,0 0 1,0 0-1,0-1 1,-1 1-1,1 0 1,0 0-1,0 0 1,0 0-1,-1 0 0,1 0 1,0 0-1,0 0 1,0-1-1,-1 1 1,1 0-1,0 0 1,0 0-1,0 0 0,-1 0 1,1 0-1,0 0 1,0 0-1,-1 0 1,1 0-1,0 1 1,0-1-1,0 0 0,-1 0 1,1 0-1,0 0 1,0 0-1,-2 1 1,1 0 0,0 0 0,0 0 0,0 0 0,1 0 0,-1 0 0,0 1 0,0-1 0,0 0 1,1 0-1,-1 1 0,1-1 0,-1 0 0,1 1 0,-1-1 0,1 0 0,0 2 0,-1 3-11,0 0 1,1 0-1,-1 0 1,1 0-1,1 0 1,-1 0-1,1-1 1,0 1-1,3 10 1,-3-14 0,0 0 0,1 1 0,-1-1 0,0 0 0,1 0 0,-1 0 0,1 0 0,0 0 0,-1-1 0,1 1 0,0 0 0,0-1 0,0 1 0,0-1 0,1 0 0,-1 0 0,0 0 0,0 0 0,1 0 0,-1 0 0,1 0 0,-1-1 0,0 1 0,1-1 0,-1 0 0,4 0 0,6 0-2,0-1 0,-1 0 0,1-1 0,0 0 1,-1 0-1,1-2 0,-1 1 0,0-2 0,20-10 1,-16 7 12,-1 0 1,-1-1 0,1-1 0,-2 0 0,1-1-1,18-21 1,-28 27 0,1 0 1,-1 0-1,0-1 0,-1 1 0,1-1 1,-1 1-1,3-11 0,-5 14-6,1 1 0,-1 0 0,1 0-1,-1 0 1,0-1 0,0 1 0,1 0 0,-1 0-1,0-1 1,0 1 0,0 0 0,-1 0 0,1-1-1,0 1 1,0 0 0,-1 0 0,1-1 0,0 1-1,-1 0 1,0 0 0,1 0 0,-1 0 0,1 0-1,-1 0 1,0 0 0,0 0 0,0 0 0,0 0 0,0 0-1,0 0 1,0 1 0,0-1 0,0 0 0,0 1-1,0-1 1,0 1 0,0-1 0,0 1 0,-1-1-1,1 1 1,0 0 0,-3-1 0,1 1-3,0 1 1,-1-1-1,1 1 1,0-1 0,0 1-1,-1 0 1,1 0-1,0 0 1,0 1-1,0-1 1,0 1 0,1-1-1,-1 1 1,0 0-1,1 0 1,-1 0-1,1 1 1,-1-1 0,1 1-1,0-1 1,0 1-1,0 0 1,1 0-1,-3 5 1,1-4-6,1 1 0,-1 0 0,1 0-1,0 0 1,1 1 0,0-1 0,-1 0 0,2 1 0,-1-1 0,0 0 0,1 1-1,0-1 1,1 1 0,0 7 0,1-8-54,0 0 1,0 0-1,1 0 0,-1-1 1,1 1-1,0-1 0,0 0 1,1 0-1,-1 0 0,1 0 0,0 0 1,0-1-1,0 0 0,1 1 1,-1-2-1,1 1 0,-1 0 1,1-1-1,0 0 0,9 3 1,0-1-197,0-1 0,-1 0 0,1-1 0,0-1 0,1 0 0,23-1 0,5-5-282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18140,'-1'20'1164,"-1"-1"0,-6 29 0,-1-1 81,8-39-1037,-14 129 2186,13-114-2120,2 1-1,1-1 1,6 41 0,-6-58-243,0-1 0,0 0 0,1 1 0,0-1 0,0 0 0,0 0 0,1 0 0,-1 0 0,1-1 0,4 6 0,-5-8-22,0-1 1,0 1-1,0 0 0,0-1 1,0 1-1,0-1 0,1 1 1,-1-1-1,0 0 0,1 0 1,-1 0-1,0-1 0,1 1 1,0 0-1,-1-1 0,1 0 1,-1 1-1,1-1 0,-1 0 1,1 0-1,0-1 0,-1 1 1,3-1-1,3-1 7,0-1 1,-1 0-1,1 0 1,-1-1-1,0 0 0,0 0 1,0-1-1,-1 0 0,1 0 1,-1 0-1,9-11 0,1-3 70,-1 0-1,22-35 0,4-20 326,-48 116-152,2-24-266,2 0 1,0 0-1,1 0 1,1 1-1,1 21 1,0-38-54,0-1 0,0 1 0,0 0 0,0-1 0,0 1 0,1-1 0,-1 1 0,1-1 0,-1 1 0,1-1 0,-1 1 0,1-1 0,0 0 0,-1 1 0,1-1 0,0 0 0,0 1 0,0-1 0,0 0 0,1 0 0,-1 0 0,0 0 0,0 0 0,0 0 0,1 0 0,-1-1 0,1 1 0,-1 0 0,0-1 0,1 1 0,-1-1 0,1 1 0,0-1 0,-1 0 0,1 0 0,-1 0 0,1 0 0,-1 0 0,1 0 0,-1 0 0,1 0 0,0 0 0,-1-1 0,1 1 0,-1-1 0,3 0 0,4-2-491,0 0 0,0-1 0,0 0 0,0 0 1,0-1-1,13-10 0,-3-1-680,0 0 1,-1-2-1,0 0 1,-2-1-1,0 0 0,-1-1 1,22-43-1,-29 40 1554,-9 14 1034,1 9-1262,1-1 1,-1 1-1,1 0 0,-1 0 1,1 0-1,-1 0 0,0 0 1,1 0-1,-1 1 0,1-1 1,-1 0-1,1 0 0,-1 0 1,1 0-1,-1 1 1,1-1-1,-1 0 0,1 0 1,-1 1-1,1-1 0,0 0 1,-1 1-1,-7 6 588,0 1 1,0 0-1,1 0 1,0 1-1,1-1 1,-8 15-1,4-7-83,-1 0 99,1 1 0,-9 19 0,16-30-602,1-1 0,0 1 0,0 0 0,1 0 0,-1-1 0,1 1 0,1 0 0,-1 0 0,1 0 0,0 0 0,1 8 0,-1-12-91,1-1 0,-1 1 0,0 0 0,1-1 0,-1 1 0,1-1 0,0 1 0,-1-1 0,1 1 0,0-1 0,0 1 0,0-1 0,0 0 0,0 1 0,0-1 0,1 0 0,-1 0 0,0 0 0,1 0 0,-1 0 0,0 0 1,1 0-1,-1-1 0,1 1 0,0 0 0,-1-1 0,1 0 0,-1 1 0,1-1 0,0 0 0,-1 1 0,1-1 0,0 0 0,-1 0 0,1-1 0,0 1 0,-1 0 0,1 0 0,3-2 0,1 1 2,0-1 0,0 0-1,0-1 1,0 1 0,0-1-1,0 0 1,0-1 0,-1 0 0,6-4-1,-2 0 13,-1-1-1,0 1 0,0-1 1,-1-1-1,0 0 0,0 0 1,-2 0-1,1-1 0,7-20 1,-13 31-18,0-1-1,0 1 1,1-1 0,-1 1 0,0-1 0,0 1 0,1 0 0,-1-1 0,0 1 0,0-1 0,1 1-1,-1 0 1,0-1 0,1 1 0,-1 0 0,1-1 0,-1 1 0,0 0 0,1 0 0,-1-1 0,1 1-1,-1 0 1,1 0 0,-1 0 0,1-1 0,-1 1 0,1 0 0,-1 0 0,1 0 0,-1 0 0,1 0-1,-1 0 1,1 0 0,-1 0 0,1 0 0,-1 0 0,0 1 0,1-1 0,-1 0 0,1 0 0,0 1-1,21 14 30,-12-7-29,-4-5 0,0 1 0,0 0 1,-1 0-1,0 0 1,0 1-1,0-1 1,0 1-1,3 6 0,-5-7 4,-1 0 0,0 0-1,-1 0 1,1 0-1,-1 0 1,0 0 0,0 0-1,0 1 1,0-1-1,-1 0 1,0 1-1,0-1 1,0 7 0,-2 2-3,1-10-7,0 0-1,0 1 1,1-1 0,-1 0 0,1 0-1,0 1 1,0-1 0,0 0 0,1 0-1,-1 1 1,1-1 0,1 6 0,-1-9 1,-1 0 0,1 0 0,0 0 0,0 1 0,-1-1 0,1 0 0,0 0 0,-1 0 0,1 0 0,0 0 0,0-1 0,-1 1 0,1 0 0,0 0 0,-1 0 0,1-1 0,0 1 0,-1 0 0,1-1 0,0 1 0,-1 0 0,1-1 0,-1 1 0,2-2 0,17-13-34,-17 12 31,22-21 41,0-1 1,-2-1-1,-1-1 0,27-45 0,-53 80-22,2-1 0,-1 1 0,1 0 0,0 0 0,-2 11 0,5-18-14,-1 1 1,1 0 0,0 0 0,0-1 0,0 1 0,0 0 0,0 0 0,0-1 0,1 1 0,-1 0-1,0-1 1,1 1 0,-1 0 0,1-1 0,0 1 0,1 2 0,-1-3 0,1 0 1,-1 0-1,0 0 0,1 0 1,-1 0-1,1 0 0,-1 0 1,1-1-1,-1 1 1,1-1-1,0 1 0,-1-1 1,1 0-1,0 0 0,-1 1 1,1-1-1,0 0 1,-1 0-1,1-1 0,0 1 1,-1 0-1,3-1 0,9-2 6,0 0-1,-1-1 1,0-1 0,1 0-1,-2-1 1,20-11-1,-9 3 6,-1-1 0,28-25 0,-36 28 5,31-30 16,-42 40-27,0-1 0,0 1-1,0-1 1,0 1 0,-1-1 0,1 0 0,-1 1 0,0-1-1,1 0 1,-1 0 0,0 0 0,-1 0 0,1-1 0,0-4-1,-1 8-1,0-1-1,0 1 0,0 0 0,0 0 1,0-1-1,0 1 0,0 0 0,0 0 1,0 0-1,0-1 0,0 1 0,-1 0 1,1 0-1,0-1 0,0 1 0,0 0 1,0 0-1,0 0 0,-1-1 0,1 1 1,0 0-1,0 0 0,0 0 1,-1 0-1,1 0 0,0-1 0,0 1 1,0 0-1,-1 0 0,1 0 0,0 0 1,0 0-1,-1 0 0,1 0 0,-1 0 1,-10 3 71,-13 10 60,14-6-79,1 1 0,0-1 0,1 1 1,0 1-1,0 0 0,-9 13 0,12-16-16,1 1-1,0 0 0,0 1 0,1-1 1,-1 1-1,2-1 0,-1 1 1,1 0-1,-2 15 0,3-21-23,1-1 0,0 1 1,0-1-1,0 1 0,0 0 0,1-1 0,-1 1 0,0-1 0,1 1 0,-1-1 0,1 0 0,-1 1 1,1-1-1,0 1 0,-1-1 0,1 0 0,0 0 0,0 1 0,0-1 0,0 0 0,2 2 0,-1-2-96,1 1-1,-1-1 0,0 0 0,1 0 1,-1 0-1,1-1 0,-1 1 0,1 0 1,-1-1-1,1 0 0,4 1 0,1-1-328,0-1-1,-1 0 1,1 0-1,-1 0 1,1-1-1,-1 0 1,13-6-1,5-10-241,-2-5-219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15739,'0'0'61,"0"0"-1,0 0 0,0 0 1,0-1-1,0 1 1,0 0-1,0 0 0,0 0 1,0 0-1,-1 0 0,1 0 1,0 0-1,0 0 0,0 0 1,0 0-1,0-1 0,0 1 1,0 0-1,0 0 1,0 0-1,0 0 0,-1 0 1,1 0-1,0 0 0,0 0 1,0 0-1,0 0 0,0 0 1,0 0-1,0 0 0,0 0 1,-1 0-1,1 0 1,0 0-1,0 0 0,0 0 1,0 0-1,0 0 0,0 0 1,0 0-1,-1 0 0,1 0 1,0 0-1,0 0 0,0 0 1,0 1-1,0-1 1,0 0-1,0 0 0,0 0 1,0 0-1,0 0 0,0 0 1,-1 0-1,1 0 0,0 1 1,-5 9 2011,-5 20-274,9-26-1512,-8 23-51,2 0 1,0 0 0,2 0 0,1 1 0,0 29 0,4-52-229,0 0 1,0-1-1,1 1 1,0-1 0,0 1-1,3 7 1,-4-11-8,1 1 1,0-1-1,0 1 1,-1-1 0,1 0-1,0 1 1,0-1-1,0 0 1,1 0 0,-1 0-1,0 0 1,0 0-1,1 0 1,-1 0 0,0 0-1,1-1 1,-1 1-1,1 0 1,-1-1 0,1 0-1,-1 1 1,1-1-1,0 0 1,2 1 0,1-1 5,1-1 0,0 0 1,0 0-1,-1 0 0,1 0 0,0-1 1,-1 0-1,1 0 0,-1 0 1,0-1-1,0 0 0,7-5 0,10-7 48,26-25 0,-39 32-41,28-27 115,35-44-1,-53 58-40,-18 20-78,-1 0 0,0 1 0,1-1 0,-1 1 0,1-1 0,-1 1 0,0-1 0,1 1 0,-1-1 0,1 1 0,0 0 0,-1-1 0,1 1 0,-1 0 0,1 0 0,0-1 0,-1 1 0,1 0 0,0 0 0,1 10 96,-13 32-13,5-24-41,6-16-45,-1 3 9,0 1 1,0-1 0,0 0-1,1 10 1,0-15-15,0 1 1,0 0 0,0-1 0,0 1-1,0 0 1,1-1 0,-1 1 0,0 0 0,0-1-1,0 1 1,1-1 0,-1 1 0,0 0-1,1-1 1,-1 1 0,1-1 0,-1 1 0,0-1-1,1 1 1,-1-1 0,1 1 0,-1-1-1,1 0 1,0 1 0,-1-1 0,1 0 0,-1 1-1,1-1 1,0 0 0,-1 0 0,1 0-1,-1 1 1,1-1 0,0 0 0,-1 0-1,1 0 1,0 0 0,-1 0 0,1 0 0,0 0-1,-1 0 1,1-1 0,0 1 0,-1 0-1,1 0 1,0 0 0,-1-1 0,2 0 0,11-5 28,0-1 0,0 0 0,0-1-1,-1 0 1,14-13 0,4-1 31,-10 7-28,-16 10-23,1 1 1,0 0-1,1 0 1,-1 1 0,1 0-1,-1 0 1,1 0-1,0 0 1,0 1-1,0 0 1,8-1 0,-13 3-8,0 0 0,1 0 0,-1 0 0,0 0 0,1 0 1,-1 0-1,0 1 0,1-1 0,-1 0 0,0 1 1,0-1-1,0 1 0,1 0 0,-1-1 0,0 1 0,0 0 1,0 0-1,0-1 0,0 1 0,0 0 0,0 0 0,0 0 1,-1 0-1,1 1 0,0-1 0,-1 0 0,1 0 0,-1 0 1,1 0-1,-1 1 0,1-1 0,-1 2 0,2 5 6,0 1-1,-1-1 1,1 18 0,-2-16 1,1 14 9,4 39 26,-4-58-37,0 1 0,0-1 1,1 0-1,-1 1 0,1-1 0,0 0 0,1 0 0,5 9 0,-6-12-5,-1-1 0,1 1-1,-1 0 1,1 0-1,0-1 1,0 1-1,0-1 1,0 0 0,0 0-1,0 0 1,0 0-1,0 0 1,0 0-1,1 0 1,-1 0 0,0-1-1,5 1 1,-2-1 0,0 0 0,0 0 0,0-1 0,0 1 0,-1-1 0,1 0 0,0-1 0,5-1 0,8-5 10,-1 0 0,1-2-1,20-14 1,-34 21-8,15-11 0,-13 9-28,1 0 0,0 1 0,0 0 0,0 0 0,0 0 0,8-2 0,-14 6 0,0-1 0,0 1 1,0 0-1,0 0 1,0 0-1,-1 0 0,1 0 1,0 0-1,0 0 0,0 1 1,0-1-1,0 0 0,0 0 1,0 1-1,0-1 1,0 1-1,-1-1 0,1 1 1,0-1-1,0 1 0,-1-1 1,1 1-1,0 0 1,-1-1-1,1 1 0,0 0 1,-1 0-1,1-1 0,-1 1 1,1 0-1,-1 0 0,1 1 1,10 36-1950,-5-16 183,-5-21 1732,-1 0-1,0 0 1,1 0-1,-1 0 1,1 0-1,-1 0 1,1 0-1,0 0 1,-1 0 0,1-1-1,0 1 1,0 0-1,-1 0 1,1-1-1,0 1 1,0 0-1,0-1 1,0 1-1,0-1 1,0 1 0,0-1-1,0 0 1,0 1-1,1-1 1,12-7-857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2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15251,'-24'28'3015,"-37"56"-1,49-64-2472,1 0 0,1 1 0,0 0 0,-6 22 0,15-37-439,-1 0-1,1 0 1,0 0-1,0 0 1,0 11-1,1-16-85,0 1 1,0 0-1,0-1 0,1 1 0,-1-1 0,0 1 0,1-1 0,-1 1 0,1-1 0,-1 1 0,1-1 0,0 1 1,0-1-1,0 0 0,0 1 0,0-1 0,0 0 0,0 0 0,0 0 0,0 0 0,1 0 0,-1 0 1,0 0-1,1 0 0,-1 0 0,0 0 0,3 0 0,0 0-4,0 0 1,0-1-1,0 1 0,0-1 1,0 0-1,0 0 0,1 0 1,-1-1-1,0 0 0,0 1 1,4-3-1,46-16 30,-45 15-37,42-19 19,-38 15-21,1 1 0,1 1 1,-1 0-1,1 1 0,0 1 1,21-4-1,-35 8-3,1 0 0,-1 0 0,1 0 0,-1 0 1,1 1-1,-1-1 0,1 0 0,-1 1 0,1-1 0,-1 1 0,1-1 0,-1 1 0,1-1 0,-1 1 1,0 0-1,0 0 0,1 0 0,-1 0 0,0 0 0,0 0 0,0 0 0,0 0 0,0 0 0,0 1 1,0-1-1,0 0 0,-1 1 0,1-1 0,-1 0 0,1 1 0,-1-1 0,1 1 0,-1-1 0,1 1 1,-1-1-1,0 1 0,0 2 0,0 5 13,1 0 0,-2 1 0,1-1 0,-1 0 1,-3 11-1,-4 11 167,-2 0 1,0 0-1,-2-1 0,-2 0 1,0-1-1,-2-1 0,-26 36 1,39-60-122,0 0 0,-1 0 1,1 0-1,-1-1 0,0 1 1,0-1-1,0 0 0,-5 3 1,7-5-58,1-1 0,0 1-1,0-1 1,0 1 0,-1-1 0,1 0 0,0 1 0,0-1 0,-1 0 0,1 0 0,0 0 0,0 0 0,-1 0-1,1 0 1,0-1 0,-1 1 0,1 0 0,0 0 0,0-1 0,0 1 0,-1-1 0,1 1 0,0-1 0,0 0-1,0 1 1,0-1 0,0 0 0,0 0 0,0 0 0,0 0 0,0 0 0,1 0 0,-1 0 0,0 0-1,1 0 1,-1 0 0,0-2 0,-3-4-324,0-1-1,1 1 0,0-1 1,1 0-1,0 0 0,0 0 1,1 0-1,-1 0 1,2 0-1,-1 0 0,2-15 1,0 21 185,-1 0 0,1 1-1,0-1 1,0 0 0,0 1 0,0-1 0,0 1 0,0-1 0,0 1 0,0 0 0,0-1 0,1 1 0,-1 0-1,0 0 1,1 0 0,-1 0 0,1 0 0,0 0 0,-1 1 0,1-1 0,2 0 0,12-7-818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3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160 289 8114,'5'-2'880,"-1"1"0,0-1 0,-1 1-1,1-1 1,0-1 0,0 1 0,-1 0 0,1-1 0,-1 0 0,5-5 0,28-37 2967,-20 23-2695,-10 15-895,0-1 0,-1-1 1,0 1-1,0-1 0,-1 0 1,0 0-1,0 0 1,-1-1-1,0 1 0,3-20 1,-6 28-246,0 0-1,0-1 1,0 1 0,0-1 0,0 1-1,0 0 1,0-1 0,0 1 0,0-1 0,-1 1-1,1 0 1,-1-1 0,1 1 0,-1 0-1,1-1 1,-1 1 0,0 0 0,0 0 0,1 0-1,-1 0 1,0-1 0,0 1 0,0 0-1,0 1 1,0-1 0,-1 0 0,1 0 0,0 0-1,0 1 1,0-1 0,-1 0 0,1 1-1,0-1 1,-1 1 0,1 0 0,-1-1-1,1 1 1,0 0 0,-1 0 0,1 0 0,-1 0-1,1 0 1,0 0 0,-1 0 0,1 1-1,-3 0 1,-4 0 13,-1 2-1,1-1 0,0 1 1,0 0-1,0 1 1,-13 6-1,4 2-8,-1 0 0,1 1 1,1 1-1,0 0 0,1 1 0,1 0 1,1 2-1,0 0 0,0 0 0,2 1 0,-13 27 1,22-41-16,1-1 1,0 1-1,-1 0 1,2 0-1,-1-1 1,0 1-1,1 0 1,0 0-1,-1 0 1,2 0-1,0 7 1,-1-8-1,1-1 0,0 0 0,0 0 0,0 0 1,0 0-1,0 0 0,0 0 0,1 0 0,-1 0 0,1-1 0,-1 1 0,1 0 0,-1-1 1,1 1-1,0-1 0,0 0 0,0 1 0,0-1 0,0 0 0,0 0 0,0 0 1,3 0-1,4 2 10,1-1 1,-1-1 0,1 1 0,-1-2-1,1 1 1,0-1 0,-1-1-1,1 0 1,0 0 0,10-3-1,19-6 67,41-16-1,-57 18-46,5-3 5,-15 6-7,1 0 0,0 1 1,0 0-1,21-3 0,-34 7-28,1 0-1,-1 0 1,1 0 0,-1 0 0,1 0 0,-1 0 0,0 1-1,1-1 1,-1 0 0,1 1 0,-1-1 0,0 1-1,1 0 1,-1-1 0,0 1 0,0 0 0,1 0-1,-1 0 1,0-1 0,0 1 0,0 0 0,0 1 0,0-1-1,0 0 1,-1 0 0,1 0 0,0 1 0,0-1-1,-1 0 1,1 1 0,-1-1 0,1 0 0,-1 2 0,2 5-8,-1 0 1,-1-1-1,1 1 1,-1 0 0,-1 8-1,0 0 3,2-22 54,-1 0-1,1 1 1,0-1 0,4-8-1,1-13 105,-2 5 3,-1-1 1,-2 1-1,0 0 1,-1-1-1,-4-25 1,-3 30 29,2 13-135,3 14-147,2-8 35,-1 1-1,1-1 1,0 1 0,0-1-1,1 1 1,-1-1 0,0 1-1,0-1 1,1 1 0,-1-1-1,1 1 1,-1-1 0,1 0-1,0 1 1,-1-1 0,1 0-1,0 1 1,0-1-1,0 0 1,0 0 0,2 2-1,-1-2-116,0 0-1,0 0 1,0 0-1,1 0 0,-1 0 1,0 0-1,1 0 1,-1-1-1,1 1 0,-1-1 1,5 1-1,5-2-662,0 1-1,-1-2 1,1 1-1,16-6 0,22-7-3497,93-40-1,-104 35 3753,43-28 1,-80 46 774,0-1 1,1 1-1,-1-1 1,0 0-1,0 0 0,0 0 1,0 0-1,-1 0 1,1 0-1,0 0 1,-1-1-1,0 1 1,2-4-1,-3 6-89,0-1 0,0 1 1,0 0-1,0-1 0,0 1 0,0-1 0,0 1 0,0 0 1,0-1-1,0 1 0,0-1 0,0 1 0,0 0 0,0-1 1,0 1-1,0 0 0,0-1 0,-1 1 0,1-1 1,0 1-1,0 0 0,-1-1 0,1 1 0,0 0 0,0 0 1,-1-1-1,1 1 0,0 0 0,-1 0 0,1-1 0,-1 1 1,-1-1 146,0 1 1,0-1 0,1 1 0,-1 0 0,0 0 0,0 0 0,0 0 0,0 0 0,0 0-1,0 0 1,-2 1 0,-7 1 238,0 1 0,0 0 0,1 0 0,-1 1 0,1 1 1,0 0-1,0 0 0,1 1 0,0 0 0,-12 10 0,20-16-471,1 1-1,-1 0 1,0 0 0,0 0 0,0 0 0,0 0 0,1 0 0,-1 0-1,1 0 1,-1 0 0,0 0 0,1 0 0,0 0 0,-1 0 0,1 0-1,0 0 1,-1 1 0,1 1 0,0-2-13,1-1 0,-1 1 0,0 0-1,1-1 1,-1 1 0,0 0 0,1-1 0,-1 1 0,1-1 0,-1 1-1,1-1 1,-1 1 0,1-1 0,0 1 0,-1-1 0,1 0 0,-1 1-1,1-1 1,0 0 0,0 1 0,-1-1 0,2 0 0,6 2-34,1 0 0,-1-1 0,1 0 0,10-1 0,-7 0 32,-3 0-15,0 1 1,0 0-1,0 1 0,0 0 0,-1 0 0,1 1 1,9 3-1,-15-4 13,0-1 0,-1 1 0,1 0 0,0 0 0,-1 0 0,1 0 0,-1 0 0,0 1 0,0-1 0,0 1 0,0-1 0,0 1 0,0 0 0,-1 0 0,1 0 0,-1 0 0,0 0 0,0 0-1,0 0 1,0 0 0,-1 0 0,1 0 0,-1 4 0,0 2 70,0-1 0,-1 1 0,0-1 0,0 1-1,-1-1 1,0 1 0,-1-1 0,0 0-1,0 0 1,-1 0 0,0 0 0,0-1 0,-1 0-1,0 0 1,-10 12 0,5-7 121,-2 0 1,0-1-1,0-1 1,-1 1-1,0-2 1,0 0-1,-23 11 1,-2-5 73,37-15-307,-1 1 1,1-1-1,-1 1 1,1-1-1,-1 0 1,1 0-1,-1 0 1,1 1-1,-1-1 1,1 0-1,-1-1 1,1 1-1,0 0 1,-1 0-1,1-1 1,-1 1-1,1-1 1,-1 1-1,1-1 1,0 0-1,-1 1 0,1-1 1,-2-1-1,3 1-5,0 1 0,0-1 0,-1 1 0,1-1 0,0 1 0,0-1 0,0 1 0,0-1 0,0 1 0,0-1 0,0 1 0,0-1 0,0 1 0,0-1 0,0 1 0,0-1 0,1 1 0,-1 0 0,0-1 0,0 1 0,0-1 0,1 1 0,-1-1 0,0 1-1,0-1 1,1 1 0,-1 0 0,0-1 0,1 1 0,0-1 0,3-5-268,2-6-269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119 197 16275,'-7'8'601,"-1"0"-1,1-1 1,-2 0-1,-12 9 0,14-13-350,1 1 0,1 1-1,-1-1 1,0 1 0,1 0-1,0 0 1,0 1-1,1-1 1,0 1 0,-8 13-1,12-19-233,0 0-1,0 1 1,0-1-1,-1 1 1,1-1-1,0 0 1,0 1-1,0-1 1,0 0-1,0 1 1,0-1-1,0 1 1,0-1-1,0 0 1,0 1-1,0-1 1,0 1-1,0-1 1,0 0-1,0 1 1,0-1-1,0 0 1,1 1 0,-1-1-1,0 1 1,0-1-1,0 0 1,1 1-1,-1-1 1,0 0-1,0 0 1,1 1-1,-1-1 1,0 0-1,1 0 1,-1 1-1,1-1 1,19 2 214,28-12-125,-43 9-49,59-16 138,-27 6-49,1 2 0,0 1 0,49-3 0,-85 11-125,-1-1-1,0 1 0,0 0 1,1 0-1,-1 1 0,0-1 0,0 0 1,1 0-1,-1 1 0,0-1 1,0 0-1,0 1 0,0-1 0,1 1 1,-1 0-1,0-1 0,0 1 1,1 1-1,2-1 505,5-11-308,-3 0-179,24-33 39,-27 39-74,0 1 1,0 0-1,0 0 1,1 0-1,-1 0 1,1 0-1,0 0 1,7-3-1,-10 6-2,-1-1-1,1 1 1,0 0-1,-1 0 1,1 0-1,0 0 1,0 0 0,-1 0-1,1 0 1,0 0-1,0 0 1,-1 0-1,1 0 1,0 0-1,-1 1 1,1-1 0,0 0-1,0 0 1,-1 1-1,1-1 1,-1 1-1,1-1 1,0 0 0,-1 1-1,1-1 1,-1 1-1,1-1 1,0 2-1,13 21 14,-6-8-5,-5-11-10,0-1 0,0 1 0,0-1 0,1 0 1,-1 0-1,1 0 0,0 0 0,-1-1 0,1 1 0,0-1 0,1 0 0,-1 0 1,0-1-1,1 1 0,3 0 0,0-1 0,-1 0 0,0-1 0,0 1 1,1-1-1,-1-1 0,0 0 0,0 0 0,14-3 0,-7-1-3,0 0-1,0-1 1,0-1-1,-1 0 1,0 0-1,0-1 1,-1-1-1,20-17 1,-22 16 13,0 0 0,-1-1 1,14-21-1,-20 28-3,0-1 0,-1 0 0,1 0 0,-1 0 0,0-1 0,-1 1 0,1-1-1,-1 1 1,0-1 0,0 1 0,-1-1 0,0-7 0,0 11-2,0 1-1,0-1 1,0 1-1,0 0 0,0-1 1,0 1-1,-1 0 1,1-1-1,-1 1 0,1 0 1,-1-1-1,1 1 1,-1 0-1,0 0 1,0 0-1,1-1 0,-1 1 1,0 0-1,0 0 1,0 0-1,0 0 0,0 1 1,-1-1-1,1 0 1,0 0-1,0 1 1,0-1-1,-1 1 0,1-1 1,0 1-1,-1-1 1,1 1-1,0 0 0,-1 0 1,1-1-1,-1 1 1,1 0-1,0 0 0,-1 0 1,1 1-1,-1-1 1,1 0-1,0 1 1,-1-1-1,1 0 0,-2 2 1,-4 0 8,0 1 1,1 0-1,0 0 0,-1 0 1,1 1-1,0 0 1,1 0-1,-7 6 0,5-3 6,0 1-1,0 0 0,1 1 1,0-1-1,0 1 0,1 0 0,0 0 1,1 1-1,-4 10 0,7-16-23,0 1-1,-1-1 1,2 0 0,-1 0-1,0 1 1,1-1-1,0 0 1,0 1 0,0-1-1,1 0 1,-1 1-1,1-1 1,0 0-1,0 0 1,1 0 0,-1 0-1,1 0 1,0 0-1,0 0 1,0 0-1,0 0 1,1-1 0,-1 0-1,6 6 1,-2-4-123,1 0 0,0 0 0,0 0 0,1-1 1,-1 0-1,1 0 0,0-1 0,0 0 0,9 2 1,5 0-81,-1-1 0,32 2 1,3-3-210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1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11827,'3'1'78,"0"0"0,0 0 0,-1 0 0,1-1 0,0 1 0,0-1 0,0 0 0,0 0 0,0 0 0,0 0 0,0 0 0,0-1 0,5-1 0,42-15 253,-20 6 314,-12 7-292,0 1 0,0 1 1,0 1-1,35 2 0,0-1-271,-18-1 111,-1 2 0,0 1-1,57 11 1,35 6-30,223 7 0,-233-21-135,524-4-27,254-45 43,-329 34-216,637 9 888,-196-18-569,-944 17 75,1 4 0,121 18 0,-172-19-168,21 2 90,0-2 1,52-5-1,-51 2-92,0 1 0,44 4 0,-69-2-49,-1 1 0,1 0-1,13 5 1,-21-7 2,-27-2-35,-21-2-149,-73 3 0,60 2 50,-876 35-1151,622-9 1507,-123 5-586,-337-39-197,-151 18 561,769-2-96,-24 3-239,-184-13-1,-34-34 317,74 4 29,203 22-154,-146 7 1,266 2 140,0 0 1,0 0 0,0 0-1,1 0 1,-1 0 0,0 0-1,0 0 1,0 0 0,0 0 0,0 0-1,1 1 1,-1-1 0,0 0-1,0 1 1,0-1 0,1 1-1,-1-1 1,0 1 0,0-1 0,1 1-1,-2 0 1,2 0-2,1-1 0,-1 1 0,0-1 0,0 1 0,0-1 1,1 1-1,-1 0 0,0-1 0,1 1 0,-1-1 0,0 1 0,1-1 0,-1 0 0,1 1 1,-1-1-1,0 1 0,1-1 0,-1 0 0,1 1 0,-1-1 0,2 1 0,35 16 0,-9-10-35,0-1 0,0-1 0,49 2 1,88-9-206,-147 2 207,712-43-742,22 0 31,1042 29 748,-1272 15 3,-5-6 361,228 2 349,-686 5-555,-21 0 66,-30-2 140,-11 0 267,-83-11-289,-94 2 0,-89 13-663,189-2 260,-2158 79-1143,1410-63 688,1-34 63,156 28 532,598-8-127,-122-10 1,183 6-85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12331,'38'18'1111,"-26"-12"-988,0 0 0,1-1 1,21 6-1,-7-5-60,0-3 0,0 0 0,0-1 0,0-2 0,34-3 1,138-28-4,-163 24-28,7 0-21,584-87 174,-305 66-198,498-30 1430,-695 55-1205,232-4 12,1 26-170,679 58 14,-689-77 695,-148-3-417,-159 3-318,-14-1-267,1 1 1,0 2-1,33 5 0,-49-4 115,-1 0-1,1-1 1,0 0-1,0-1 1,0 0-1,0-1 1,1-1-1,-1 0 1,0 0-1,13-4 1,5-8-50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1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14995,'37'9'444,"-1"-3"-1,1 0 0,48 0 1,112-10-384,600-69 495,-3-39-189,-190 25-340,-452 66 102,258-32-146,3 29 3379,-432 23-4327,-36-7 0,17 1 519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1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14547,'-1'0'85,"0"0"0,0 1-1,0-1 1,-1 0 0,1 0 0,0 0 0,0 0-1,0 0 1,0-1 0,0 1 0,-1 0 0,1 0-1,0-1 1,0 1 0,-2-2 0,5-2 171,11-1-67,326-65 119,517-41 0,-211 96-260,2 37-44,149 1 32,-64-36 315,-2 1 1188,-632 13-1226,150-6 905,-247 5-1182,0 0 1,0 0 0,1 0-1,-1 0 1,0 0 0,0 0-1,0-1 1,0 1 0,0 0-1,0 0 1,0-1-1,0 1 1,0-1 0,0 1-1,0-1 1,0 0 0,1 0-1,-3 0-42,1 1 0,0-1 0,0 1-1,0 0 1,-1-1 0,1 1-1,0-1 1,-1 1 0,1-1 0,0 1-1,-1 0 1,1-1 0,-1 1-1,1 0 1,0-1 0,-1 1 0,1 0-1,-1 0 1,1-1 0,-1 1-1,1 0 1,-1 0 0,0 0 0,-39-13-853,12 8 626,-18-2-86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2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9 154 13635,'-1'0'36,"1"0"0,0 0 0,-1 0 0,1 0 0,-1 1 0,1-1 0,0 0 0,-1 0 0,1 1 0,-1-1 0,1 0 0,0 0 0,-1 1 0,1-1 0,0 0 0,0 1 0,-1-1 0,1 0 0,0 1 0,0-1-1,-1 1 1,1-1 0,0 0 0,0 1 0,0-1 0,0 1 0,0-1 0,0 1 0,0-1 0,-1 0 0,1 1 0,0-1 0,0 1 0,1-1 0,-1 1 0,0 0 0,19 10-25,-5-5 66,1-1 1,0 0-1,0-1 1,30 4-1,65 0 245,-61-6-189,500 14 462,-351-13-599,641-31-66,-686 19 63,-141 9 7,868-46 6,0 22 2,165 37-24,270-4-2,-394-58 49,-786 40-26,77-7 80,187-10 1534,-398 26-1630,25-1 700,-26 1-681,0 0 0,0 0 0,0 0 0,0 0 0,0 0-1,0-1 1,0 1 0,-1 0 0,1 0 0,0 0 0,0 0 0,0 0 0,0 0 0,0 0 0,0 0-1,0 0 1,0 0 0,0 0 0,0 0 0,0 0 0,0 0 0,0 0 0,1 0 0,-1 0 0,0-1-1,0 1 1,0 0 0,0 0 0,0 0 0,0 0 0,0 0 0,0 0 0,0 0 0,0 0 0,0 0-1,0 0 1,0 0 0,0 0 0,0 0 0,0 0 0,0 0 0,0 0 0,0 0 0,0 0 0,0 0-1,0 0 1,0 0 0,1 0 0,-1 0 0,0 0 0,0 0 0,0 0 0,0 0 0,0 0 0,-14-3 49,-15-2-473,-81-17-158,57 6 297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2106 177 8762,'-37'-20'623,"-1"1"1,0 1-1,-58-16 0,-126-19 487,134 39-344,-137-4 1,-90 18-700,125 3 14,181-3-80,-285 9 235,255-5-151,0 2 0,0 1 0,1 2 0,0 2 1,-50 21-1,69-23-73,1 0 0,1 1 0,0 2-1,1-1 1,0 2 0,1 0 0,0 1 0,1 0 0,0 1 0,1 1 0,1 0 0,1 1-1,0 0 1,1 1 0,1 0 0,1 0 0,0 1 0,2 0 0,0 0 0,1 1 0,1 0 0,0 0-1,2 0 1,0 35 0,3-33-7,1 0-1,1 1 0,1-2 1,1 1-1,1 0 1,1-1-1,1 0 0,0-1 1,2 1-1,0-2 1,2 0-1,0 0 0,18 21 1,-7-12-9,1-1 0,2-2 0,0 0 0,2-2 0,0-1 1,2-1-1,45 24 0,-21-19-6,1-2 0,1-3 0,1-2 0,0-3 0,81 13 0,-27-14-8,218 0 0,-248-16 86,0-4 1,0-4-1,-1-3 1,143-40-1,-177 37 53,-1-2-1,-1-1 0,-1-2 1,-1-3-1,-1-1 0,-1-2 1,-1-1-1,-1-2 0,52-53 1,-78 69-48,0 0 0,-1 0 1,-1-1-1,0 0 1,-1-1-1,9-20 1,-15 29-42,-1-1-1,1 0 1,-1 0 0,-1 0 0,0 0 0,0 0 0,0 0-1,0-1 1,-1 1 0,-1 0 0,1 0 0,-1 0-1,0-1 1,-1 1 0,0 0 0,0 1 0,-4-11-1,-2 1-18,-1 0 0,-1 1-1,0 0 1,-1 1 0,0 0-1,-1 0 1,-24-20 0,15 17-198,-1 0 0,0 2-1,-2 0 1,-35-16 0,18 15-327,-1 2-1,-76-16 0,108 28 452,-68-15-419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9782 13587,'-1'1'28,"1"-1"0,-1 0 0,1 0 0,0 1 0,-1-1 0,1 0 0,-1 0 1,1 1-1,0-1 0,-1 0 0,1 1 0,0-1 0,0 1 0,-1-1 0,1 0 0,0 1 0,0-1 0,-1 1 0,1-1 1,0 1-1,0-1 0,0 1 0,0-1 0,0 1 0,11 2 132,2-1-157,44 14-28,-1 2 0,0 2-1,58 31 1,47 18-75,-79-41 88,2-4 0,165 26-1,179-21 262,-361-28-234,482 1 70,1-28-33,-367 3-56,-2-8 0,316-96-1,329-181 86,-513 172-3,-13-26-24,438-354-19,-493 324-31,236-201-23,-170 106-27,-14-19-1,274-410 43,-453 547-1,101-150 2,-17-12 9,-80 100 177,-11-5 0,114-347 0,26-303 149,-122 372-338,-3 9-10,20 9 8,-80 308 7,8 3 0,7 4-1,9 3 1,124-184 0,72-37 3,-188 278 22,130-123-1,106-72 158,-237 232 13,209-140 0,-263 198-222,2 1 0,71-27 0,-47 26-12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347 110 16155,'1'-6'264,"0"0"-1,0-1 0,-1 1 0,0 0 0,0 0 0,0 0 0,-1-1 0,1 1 0,-4-10 0,3 14-195,1 0 0,-1 0-1,0 0 1,0 0 0,0 0-1,0 0 1,-1 0 0,1 0 0,-1 1-1,1-1 1,-1 0 0,1 1 0,-1-1-1,0 1 1,0 0 0,1-1-1,-1 1 1,0 0 0,0 0 0,0 0-1,-1 1 1,1-1 0,0 0-1,0 1 1,0-1 0,0 1 0,-1 0-1,1 0 1,-5 0 0,2 0 1,-1 1 0,0 1 0,0-1 1,1 1-1,-1 0 0,1 0 0,-1 0 1,1 1-1,0 0 0,0 0 0,-6 5 0,-8 7 19,-22 22-1,40-35-81,-17 15 16,2 1 0,0 0 1,2 1-1,0 1 0,1 1 1,0 0-1,2 0 0,1 1 0,1 1 1,-9 31-1,16-48-16,1 0 1,0 0-1,0 0 0,1 0 1,0 0-1,0 0 0,0 0 1,1 0-1,0 0 0,2 6 1,-2-9 2,-1-1 0,1 0 0,0 0 1,1 1-1,-1-1 0,0 0 1,0 0-1,1 0 0,-1 0 0,1-1 1,0 1-1,0 0 0,0-1 1,-1 1-1,1-1 0,0 0 0,1 1 1,-1-1-1,0 0 0,0 0 1,0-1-1,1 1 0,-1 0 0,0-1 1,1 1-1,-1-1 0,4 0 0,2 0 49,0 0 0,0-1 0,0 0 0,0-1 0,-1 0-1,1 0 1,-1-1 0,1 0 0,-1 0 0,0 0-1,0-1 1,0 0 0,-1 0 0,9-8 0,-1 1 112,-1-2 0,0 1 0,-1-2 0,0 0 1,12-19-1,-14 18 75,-1-2 0,12-25 0,-18 36-179,-1 0 1,0 0 0,0 0 0,-1-1 0,1 1-1,-1-1 1,-1 1 0,1-1 0,-1 1 0,-1-12 0,0 17-57,1 0 1,0-1 0,0 1 0,-1 0 0,1 0 0,0 0 0,-1-1 0,1 1 0,-1 0 0,0 0 0,1 0-1,-1 0 1,0 0 0,0 0 0,1 0 0,-1 0 0,-2-1 0,2 2-5,1 0-1,-1-1 1,0 1 0,0 0 0,1 0-1,-1 0 1,0-1 0,0 1-1,0 0 1,0 0 0,1 0 0,-1 0-1,0 1 1,0-1 0,0 0-1,1 0 1,-1 0 0,0 1 0,0-1-1,0 1 1,-2 0 1,0 1 0,1 0 0,-1 0 0,1 0 0,-1 0 0,1 0 0,0 1 0,0-1-1,0 1 1,0-1 0,1 1 0,-3 4 0,2-2-8,0 0 0,0-1 0,1 1 0,-1 0 0,1 0 0,1 1 0,-1-1 0,1 0 0,0 0 0,0 0 0,1 8 0,-1-11-1,1 0 0,-1-1 0,1 1-1,-1 0 1,1 0 0,0-1 0,0 1 0,0 0-1,0-1 1,0 1 0,0-1 0,0 1 0,0-1-1,1 0 1,-1 1 0,0-1 0,1 0-1,0 0 1,-1 0 0,1 0 0,-1 0 0,1 0-1,0-1 1,0 1 0,-1-1 0,1 1 0,0-1-1,0 1 1,0-1 0,0 0 0,-1 0 0,1 0-1,0 0 1,3-1 0,3 0-3,1 0 0,-1-1 0,0-1 0,1 1 0,-1-1 0,0-1 0,-1 1 0,1-1 0,-1-1 0,1 1 0,-1-1 0,8-8 0,-4 3 46,-1 1 0,-1-1-1,0 0 1,0-1 0,-1 0 0,13-23 0,-28 45 173,-11 20-154,16-24-50,-5 12 2,1-1-1,-3 21 1,8-35-13,0 0 1,0-1-1,1 1 0,0 0 0,0 0 0,0 0 0,0-1 1,0 1-1,1 0 0,-1 0 0,1-1 0,0 1 0,1-1 1,-1 1-1,0-1 0,1 1 0,4 5 0,-4-7 2,0 0 0,1 0 0,-1 0 0,1-1 0,0 1 0,-1-1 0,1 0-1,0 0 1,0 0 0,0 0 0,0 0 0,0-1 0,0 1 0,0-1 0,0 0 0,0 0-1,0 0 1,0 0 0,0-1 0,0 1 0,3-2 0,5 0 24,-1 0 1,0-1-1,0-1 1,18-8-1,-10 1 56,0 0-1,0 0 0,-2-2 1,1 0-1,-2-1 1,1-1-1,-2 0 1,21-29-1,-33 42-57,-1-1 0,0 0 0,1 0 0,-1 1 1,-1-1-1,1 0 0,1-5 0,-5 0 69,2 8-89,1 0 1,-1 0 0,0 0-1,1 0 1,-1 0 0,0 0 0,1 1-1,-1-1 1,1 0 0,-1 0 0,1 1-1,-1-1 1,0 0 0,1 1-1,-1-1 1,1 0 0,-1 1 0,1-1-1,-1 1 1,-3 3-1,0-1 1,0 0-1,1 1 0,-1 0 1,1 0-1,0 0 0,0 0 1,0 0-1,1 1 0,0-1 1,-1 1-1,2-1 0,-1 1 1,0 0-1,1 0 0,0 0 1,-1 10-1,2-14-4,1 0 0,-1 0 1,0 0-1,1 0 0,-1 0 0,0 0 0,1 0 1,-1 0-1,1 0 0,0 0 0,-1-1 1,1 1-1,0 0 0,0 0 0,-1 0 0,1-1 1,0 1-1,0 0 0,0-1 0,0 1 1,0-1-1,0 1 0,0-1 0,0 0 0,0 1 1,0-1-1,0 0 0,0 0 0,0 1 1,0-1-1,0 0 0,0 0 0,0 0 0,3-1 1,5 1-11,0 0 1,0-1 0,10-3 0,-16 3 6,73-18-54,-52 12 33,0 1 0,38-5 0,-60 11 25,0-1 0,0 1 1,0 0-1,0 0 1,1 0-1,-1 0 1,0 0-1,0 1 0,0-1 1,0 1-1,0-1 1,1 1-1,-1 0 1,0-1-1,0 1 0,-1 0 1,1 1-1,0-1 1,0 0-1,2 2 1,-3 0 0,1 0 1,-1 0-1,1 0 0,-1 0 1,0 0-1,0 0 1,0 0-1,-1 0 1,1 1-1,-1-1 1,0 0-1,0 4 1,0-6 0,0 1 0,0-1 0,0 0 0,0 0 0,1 0 1,-1 0-1,0 0 0,0 0 0,1 0 0,-1 0 0,1 0 0,-1 0 1,1 0-1,-1 0 0,2 2 0,-2-3 0,1 0-1,-1 0 0,1 1 1,-1-1-1,0 0 0,1 0 1,-1 0-1,1 0 1,-1 0-1,0 0 0,1 0 1,-1 0-1,1 0 1,-1 0-1,0 0 0,1 0 1,-1 0-1,1 0 1,-1 0-1,1 0 0,-1-1 1,0 1-1,1 0 1,-1 0-1,0 0 0,1-1 1,0 1-1,2-3 8,0 0 0,0 1 0,0-2 0,-1 1 0,1 0 0,-1 0 0,3-5 0,4-8 24,0-1 0,-2 0 1,1-1-1,-2 0 0,-1 0 0,0 0 0,-1-1 1,-1 0-1,1-20 0,-2 38-38,3 4-97,11 13-244,0 0 55,-7-10 305,1 0 0,0 0 0,0-1 0,0 0 0,1-1 0,0 0 0,-1-1 0,13 2 1,23 2-138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12227,'0'0'179,"1"0"1,-1 0 0,0 1 0,1-1-1,-1 0 1,1 0 0,-1 1 0,0-1-1,1 0 1,-1 0 0,0 1 0,1-1-1,-1 1 1,0-1 0,0 0 0,0 1-1,1-1 1,-1 1 0,0-1 0,0 0-1,0 1 1,0-1 0,1 1 0,-1-1-1,0 1 1,0-1 0,0 0 0,0 1-1,0 0 1,0 18-326,0-17 470,-10 109 1516,5-75-1399,1 0 0,4 66 0,0-101-419,0 0-1,0 1 1,0-1-1,0 0 1,0 0-1,0 0 1,1 1-1,-1-1 1,0 0-1,1 0 1,-1 0-1,1 0 0,0 1 1,-1-1-1,1 0 1,0 0-1,-1 0 1,1 0-1,0-1 1,0 1-1,0 0 1,0 0-1,0 0 1,0-1-1,0 1 0,0 0 1,0-1-1,1 1 1,-1-1-1,0 0 1,0 1-1,0-1 1,1 0-1,-1 0 1,0 1-1,0-1 1,1 0-1,-1 0 0,0-1 1,0 1-1,1 0 1,-1 0-1,0 0 1,0-1-1,0 1 1,2-2-1,7-1 127,-1-1-1,0 0 1,0 0 0,13-10 0,12-11 367,-1-2 0,32-33 1,22-19 529,-87 80-1034,0-1 0,0 0 0,0 0 0,0 0 0,0 0 1,0 0-1,0 0 0,-1 0 0,1 1 0,0-1 0,1 0 0,-1 0 1,0 0-1,0 0 0,0 0 0,0 0 0,0 1 0,0-1 0,0 0 1,0 0-1,0 0 0,0 0 0,0 0 0,0 0 0,0 0 0,0 0 1,0 1-1,0-1 0,0 0 0,1 0 0,-1 0 0,0 0 0,0 0 1,0 0-1,0 0 0,0 0 0,0 0 0,0 0 0,1 0 0,-1 0 0,0 0 1,0 0-1,0 0 0,0 0 0,0 0 0,0 0 0,0 0 0,1 0 1,-1 0-1,0 0 0,0 0 0,0 0 0,-9 22 211,-16 27-86,17-35-118,1 1 0,0-1 0,1 1-1,-8 29 1,13-42-16,1-1 0,0 1 0,-1-1-1,1 1 1,0-1 0,0 0 0,0 1 0,0-1-1,0 1 1,0-1 0,1 1 0,-1-1 0,0 0-1,1 1 1,-1-1 0,1 1 0,-1-1-1,1 0 1,0 0 0,-1 1 0,1-1 0,0 0-1,0 0 1,1 1 0,0 0 3,0-1-1,0-1 1,0 1-1,0 0 1,0 0 0,0-1-1,1 1 1,-1-1-1,0 0 1,0 1 0,0-1-1,0 0 1,1 0-1,2-1 1,6-1 31,1 0-1,-1-1 1,0 0 0,18-8-1,-6 0 82,0-1 0,-1-1-1,0-1 1,-1-1 0,-1-1 0,0-1-1,25-28 1,-41 44 37,-4 6-101,-3 8-12,-4 7 5,2-11-106,1 1 0,1 0 0,0 1 0,0-1-1,1 0 1,0 1 0,-1 20 0,3-30 11,0 0 0,0 0 0,1-1 1,-1 1-1,0 0 0,0 0 0,1-1 0,-1 1 0,0 0 0,1 0 0,-1-1 0,0 1 0,1 0 0,-1-1 0,1 1 1,0-1-1,-1 1 0,1 0 0,-1-1 0,1 1 0,0-1 0,-1 0 0,1 1 0,0-1 0,-1 0 0,1 1 1,0-1-1,0 0 0,0 0 0,-1 1 0,1-1 0,0 0 0,0 0 0,0 0 0,-1 0 0,1 0 0,0 0 1,0 0-1,0 0 0,-1-1 0,1 1 0,0 0 0,1-1 0,3 0-138,0-1 0,0 0 0,0 0 0,-1 0 0,8-5 0,18-16-452,1-10-114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70 14067,'-50'50'1980,"5"-4"-275,43-45-1602,1 1 1,-1 0-1,1-1 1,0 1 0,-1 0-1,1 0 1,0 0-1,1 0 1,-1 0-1,0 0 1,0 0-1,0 3 1,2-4-79,-1 0 1,0 0-1,0-1 1,0 1-1,1 0 1,-1-1-1,0 1 0,0 0 1,1-1-1,-1 1 1,1 0-1,-1-1 1,1 1-1,-1-1 0,1 1 1,-1 0-1,1-1 1,-1 1-1,1-1 1,0 0-1,-1 1 0,1-1 1,0 0-1,0 1 1,-1-1-1,1 0 1,0 0-1,-1 1 0,1-1 1,0 0-1,0 0 1,-1 0-1,1 0 1,0 0-1,0 0 0,1-1 1,9 1 160,1-1-1,-1 0 1,1-1 0,-1 0 0,0-1-1,0 0 1,0 0 0,0-2-1,-1 1 1,0-1 0,0-1 0,0 0-1,0 0 1,-1-1 0,0 0 0,0-1-1,-1 0 1,11-13 0,-17 18-121,0 0 1,0 0 0,0 0 0,-1-1-1,1 1 1,-1 0 0,0-1-1,0 1 1,0-1 0,-1 1-1,1-1 1,-1 1 0,0-1 0,0 0-1,0 1 1,0-1 0,0 1-1,-1-1 1,0 1 0,-1-5-1,1 6-51,0 0-1,0 0 0,0 0 0,0 0 0,-1 0 0,1 0 1,-1 0-1,1 1 0,-1-1 0,0 1 0,1-1 0,-1 1 0,0-1 1,0 1-1,0 0 0,0 0 0,0 0 0,0 0 0,0 1 0,-1-1 1,1 0-1,0 1 0,0 0 0,-1-1 0,1 1 0,0 0 1,0 0-1,-1 0 0,1 0 0,0 1 0,-1-1 0,-2 2 0,0-1-85,-1 1 0,1 0 0,0 0 0,0 1 0,0-1 0,-8 6 0,12-6-12,-1-1 1,1 0-1,-1 0 0,1 1 1,0-1-1,-1 1 0,1-1 0,0 1 1,0 0-1,-1 2 0,2-4 19,-1 1 1,1 0-1,0 0 0,0-1 0,0 1 0,0 0 0,0 0 0,0 0 0,0-1 0,0 1 0,0 0 0,0 0 1,0 0-1,0-1 0,1 1 0,-1 0 0,0 0 0,1-1 0,-1 1 0,0 0 0,1-1 0,-1 1 0,1 0 1,-1-1-1,2 2 0,0-1-49,0 1 1,0-1-1,0 0 0,0 1 1,0-1-1,0 0 1,1 0-1,-1 0 0,0-1 1,1 1-1,-1-1 1,1 1-1,-1-1 0,6 0 1,36-3-752,-2-6-119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16684,'-5'31'5390,"-20"126"-3850,16-71-1234,4 172-1,-15-389-176,6 51-126,14 80-3,0 0 0,0 0 0,1 0 0,-1 0 0,0 1 1,0-1-1,0 0 0,0 0 0,0 0 0,0 0 0,1 0 0,-1 0 0,0 0 0,0 0 0,0 0 0,0 0 0,1 0 0,-1 0 0,0 0 0,0 0 0,0 0 0,0 0 0,0 0 1,1 0-1,-1 0 0,0-1 0,0 1 0,0 0 0,0 0 0,0 0 0,0 0 0,1 0 0,-1 0 0,0 0 0,0 0 0,0 0 0,0-1 0,0 1 0,0 0 0,0 0 0,0 0 1,0 0-1,0 0 0,0-1 0,1 1 0,-1 0 0,0 0 0,0 0 0,0 0 0,0 0 0,0-1 0,0 1 0,0 0 0,0 0 0,0 0 0,0 0 0,0 0 0,-1-1 0,1 1 0,0 0 1,0 0-1,0 0 0,16 15-161,11 9-574,-19-20 389,1-1 0,-1-1 0,1 1 0,-1-2 0,1 1 0,0-1 0,0 0 0,0-1 0,-1 0 0,19-2 0,-4-2-619,0-1-1,43-13 0,30-23-2973,-36 10 6054,-74 41-1092,1 0 1,0 1 0,0 1-1,-19 24 1,25-28-598,-7 8 555,-21 31 0,32-43-887,0 0 1,0 0-1,1 1 1,0-1-1,0 1 0,0 0 1,0 0-1,1 0 0,0 0 1,0 0-1,0 0 0,1 0 1,-1 6-1,2-9-72,-1-1 0,0 1 0,1-1-1,-1 0 1,1 1 0,-1-1 0,1 0 0,-1 1-1,1-1 1,0 0 0,0 0 0,0 0 0,-1 0 0,1 1-1,0-1 1,1-1 0,-1 1 0,0 0 0,2 1 0,0 0-1,0-1 1,-1 0-1,1 0 0,0 0 1,0-1-1,0 1 1,0-1-1,0 1 1,3-1-1,4-1 9,1 1 0,-1-2 1,0 1-1,16-6 0,-11 2 3,0-1 1,0 0-1,-1-1 1,0 0-1,-1-1 1,1-1-1,20-18 1,-26 20-13,0-1 0,0 0 0,-1 0 0,0-1 0,0 0 0,-1-1 0,0 1 0,-1-1 0,0 0 0,0-1 0,4-16 0,-8 23-33,0 0 0,0 0 0,-1 0 0,0 0 0,1 0 0,-1 0 0,-1 0 1,1 0-1,0 0 0,-3-6 0,3 8-31,-1 1 0,1 0 1,-1 0-1,1-1 0,-1 1 1,0 0-1,0 0 0,1 0 0,-1 0 1,0 0-1,0 0 0,0 0 1,0 0-1,0 0 0,0 0 0,-1 1 1,1-1-1,0 0 0,0 1 1,-1-1-1,1 1 0,0-1 1,0 1-1,-1 0 0,1 0 0,0-1 1,-1 1-1,1 0 0,-1 0 1,1 0-1,0 0 0,-2 1 0,1-1 10,0 1 1,0-1-1,1 1 0,-1-1 0,0 1 0,1 0 0,-1-1 0,0 1 1,1 0-1,-1 0 0,1 0 0,0 1 0,-1-1 0,1 0 0,0 0 0,0 1 1,0-1-1,-1 1 0,0 1 0,-5 14-387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4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159 316 14763,'-18'15'788,"-6"4"101,2 1 0,-24 25 0,41-39-750,0 1 1,0-1-1,1 1 1,-1 0 0,1 0-1,1 0 1,0 0-1,0 1 1,0-1 0,1 1-1,0 0 1,-2 15-1,4-21-121,0-1 0,0 0 0,-1 0 0,2 0 0,-1 0 0,0 1 1,0-1-1,0 0 0,0 0 0,1 0 0,-1 0 0,0 0 0,1 0 0,-1 0 0,1 0 0,-1 0 0,1 0 0,0 0 0,-1 0 0,1 0 0,0 0 0,0 0 0,0 0 0,0-1 0,0 1 0,0 0 0,0-1 0,0 1 0,0 0 0,0-1 0,0 0 0,0 1 0,0-1 0,0 0 0,0 1 1,0-1-1,1 0 0,-1 0 0,0 0 0,0 0 0,0 0 0,0 0 0,2 0 0,4-1 69,0 0 1,0-1 0,0 0-1,0 0 1,-1 0 0,9-4-1,7-6 168,0 0 0,-1-2 0,0 0 0,-1-1 0,-1-1 0,22-23-1,0-7 482,51-69 0,-79 98-612,37-56 286,-45 64-363,0 1 1,-1-1-1,0 0 1,0 0-1,-1 0 1,3-16-1,-6 25-45,0 0 0,1-1 0,-1 1-1,0-1 1,0 1 0,0 0-1,0-1 1,0 1 0,0 0 0,1-1-1,-1 1 1,0-1 0,0 1-1,0 0 1,0-1 0,0 1-1,-1-1 1,1 1 0,0 0 0,0-1-1,0 1 1,0 0 0,0-1-1,0 1 1,-1 0 0,1-1 0,0 1-1,0 0 1,-1-1 0,1 1-1,0 0 1,0-1 0,-1 1-1,1 0 1,0 0 0,-1 0 0,1-1-1,0 1 1,-1 0 0,1 0-1,0 0 1,-1 0 0,1-1-1,-1 1 1,1 0 0,0 0 0,-1 0-1,1 0 1,-1 0 0,1 0-1,0 0 1,-1 0 0,1 0 0,0 0-1,-1 1 1,1-1 0,-1 0-1,1 0 1,-1 0 0,-23 15 42,6 0-24,1 1 1,0 1-1,2 0 0,0 1 0,1 0 0,1 2 1,0-1-1,2 2 0,-11 23 0,17-31-39,1 0-1,-1 1 0,2-1 0,0 1 1,1 0-1,0 0 0,1 16 1,1-20-59,0 0 0,2-1 1,-1 1-1,1-1 1,0 0-1,1 0 0,0 1 1,1-2-1,0 1 1,0 0-1,7 10 0,-8-16-94,-1 1-1,0-1 0,1 0 1,0 0-1,-1 0 1,1-1-1,0 1 0,0 0 1,1-1-1,-1 0 1,1 0-1,-1 0 0,1 0 1,-1-1-1,1 0 1,0 1-1,0-1 0,0 0 1,0-1-1,7 1 0,-6-1-107,-1 0 0,1-1-1,0 0 1,-1 0 0,1 0-1,-1 0 1,1-1 0,-1 0-1,0 0 1,0 0 0,0 0-1,0-1 1,0 0 0,0 1-1,-1-1 1,1-1-1,4-4 1,3-7 168,0 0-1,-1-1 1,-1 0-1,0 0 1,-1-1 0,5-18-1,-2 8 1879,-9 24-1305,0 0 0,0 0 0,1 0 0,-1 0 0,1 0 0,-1 0 0,1 1 0,0-1 0,6-3 0,16-17 1630,-25 22-2044,1 0-1,0-1 1,0 1 0,0-1 0,-1 1 0,1-1 0,-1 1 0,1-1-1,-1 0 1,0 1 0,0-1 0,1 1 0,-1-1 0,0 0 0,-1 1-1,1-1 1,0 0 0,-1-2 0,1 3-34,-1 0 1,1 0 0,-1 0-1,1 0 1,-1 0-1,1 0 1,-1 0-1,0 0 1,1 0-1,-1 0 1,0 1-1,0-1 1,1 0-1,-1 1 1,0-1 0,0 0-1,0 1 1,0-1-1,0 1 1,0 0-1,0-1 1,0 1-1,0 0 1,0-1-1,0 1 1,0 0-1,-1 0 1,1 0-1,0 0 1,0 0 0,0 0-1,0 0 1,0 0-1,0 1 1,-2 0-1,-2 0 7,0 0 1,1 1-1,-1-1 0,1 1 1,0 0-1,-1 0 0,-4 4 0,1 0 15,0 1 0,1-1 0,0 2-1,0-1 1,0 1 0,1 0 0,0 0-1,1 0 1,-1 1 0,2 0 0,-1 0 0,1 0-1,1 1 1,0 0 0,-3 11 0,6-19-23,0 1 0,0 0 0,0-1 0,0 1 0,1-1 0,-1 1 0,1-1 0,-1 1 0,1-1 0,0 1 0,0-1 0,0 1 0,0-1 0,0 0 0,1 0 1,-1 1-1,1-1 0,-1 0 0,1 0 0,0 0 0,0-1 0,0 1 0,0 0 0,0-1 0,0 1 0,0-1 0,0 0 0,1 0 0,-1 0 0,1 0 0,3 1 1,4 1 12,-1-1 1,1 0-1,0 0 1,-1-1 0,1-1-1,0 1 1,13-3-1,2-1 0,0-2-1,-1-1 1,0-1-1,0-1 0,0-1 1,-1-1-1,-1-1 1,1-1-1,-2 0 0,32-26 1,-23 15-59,-1-3 1,-2 0-1,0-2 0,-2 0 1,-1-2-1,27-42 1,-42 58-6,0 0 1,-1-1 0,-1 0 0,0-1-1,-1 0 1,5-21 0,-10 36 31,-1-1 1,0 1-1,1 0 1,-1-1-1,0 1 1,0 0-1,0-1 1,0 1-1,0 0 0,0-1 1,-1 1-1,1 0 1,0-1-1,-1 1 1,1 0-1,-1 0 1,1-1-1,-1 1 1,1 0-1,-1 0 1,0 0-1,0 0 1,1 0-1,-1 0 1,-2-2-1,2 2 2,-1 1 0,0-1 0,0 0 0,0 1 0,0-1 0,0 1 0,0-1 0,0 1 0,-1 0 0,1 0 0,0 0 0,0 0 1,0 0-1,-3 1 0,-7 2-9,0 0 0,0 1 0,0 0 0,-12 7 0,2 1 3,0 0 1,1 1-1,0 2 0,1 0 0,1 1 1,-32 33-1,42-38 12,-1 0 0,2 0-1,0 1 1,0 0 0,1 0 0,1 0 0,0 1-1,0 1 1,1-1 0,1 0 0,0 1 0,1 0-1,-1 20 1,3-25 9,2-1 0,0 1 1,0 0-1,0-1 0,1 1 0,0-1 0,1 0 0,0 0 0,0 0 0,1 0 0,0 0 1,0 0-1,0-1 0,1 0 0,1 0 0,-1 0 0,1-1 0,0 0 0,1 0 1,-1 0-1,1-1 0,12 7 0,-7-4 55,2-1-1,-1 0 1,1-1 0,0 0 0,0-1 0,0-1-1,1-1 1,0 0 0,-1 0 0,1-1 0,0-1-1,20-2 1,27-6 106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31 249 14203,'-4'5'354,"0"1"-1,0-1 1,1 1 0,0 0-1,0 0 1,0 0 0,-2 9-1,5-14-256,-1 1-1,1 0 0,0 0 1,0 0-1,0 0 0,0 0 1,0 0-1,0-1 1,0 1-1,1 0 0,-1 0 1,1 0-1,-1 0 0,1-1 1,0 1-1,0 0 0,-1-1 1,1 1-1,0 0 0,1-1 1,-1 1-1,0-1 0,0 0 1,1 1-1,-1-1 1,1 0-1,-1 0 0,1 0 1,2 2-1,1-1 81,1 1 0,0-1 0,0 0 0,-1 0 0,1 0 0,1-1 0,-1 0-1,0 0 1,0-1 0,0 0 0,0 0 0,1 0 0,-1-1 0,0 1 0,0-2 0,11-2 0,-2-1 43,0-1 0,-1 0 0,1-1 0,-1 0 0,20-15 0,-16 9-60,0-2 1,0 0 0,-1-1 0,-1 0 0,20-27 0,-29 33-130,0 0 1,0-1-1,-1 1 1,-1-1-1,0-1 1,0 1-1,-1-1 1,-1 1-1,0-1 1,0 0-1,1-24 0,-4 35-29,0-1 0,0 1 0,0-1-1,0 0 1,0 1 0,0-1-1,0 1 1,-1-1 0,1 0-1,-1 1 1,1-1 0,-1 1-1,1 0 1,-1-1 0,0 1 0,0-1-1,-2-1 1,3 2-1,-1 1 0,0-1-1,0 1 1,0-1 0,0 1 0,0 0 0,0-1-1,0 1 1,0 0 0,0 0 0,0-1 0,0 1-1,0 0 1,0 0 0,0 0 0,0 0 0,0 1 0,0-1-1,0 0 1,-2 1 0,-2 1 1,-1 0 0,1 0 0,0 1 0,0 0 0,0 0 0,0 1 0,0-1 0,-5 6 0,-16 18-7,2 1 1,1 1 0,1 0-1,2 2 1,1 1 0,1 0-1,-16 41 1,31-64-16,-1 1 0,1-1 0,1 0 0,0 1 0,0 0 0,1-1 0,-1 20 0,2-27 1,0 0 0,1 0 0,-1 0 0,1 0 0,-1 0 0,1 0 0,-1 0 0,1 0 0,0 0 0,0-1-1,0 1 1,0 0 0,0-1 0,1 1 0,-1 0 0,0-1 0,1 1 0,1 0 0,-1 0-28,1-1-1,0 0 1,-1 0-1,1 0 1,0 0-1,0-1 1,-1 1 0,1-1-1,0 1 1,0-1-1,0 0 1,0 0 0,0 0-1,0-1 1,-1 1-1,6-2 1,7-2-276,-1 0 0,1-1 1,-1-1-1,0 0 0,-1-1 0,22-13 1,-1-5-224,39-34 1,-9 1-165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17060,'-10'30'1744,"-17"12"-1040,-6 6-232,-9 11 817,-2 3-217,-1 1-392,2-2-152,5-6-208,2-6-120,13-15-392,4-7-256,12-18-480,4-8-184,6-17-1329,1-11 1889,2-17-408,1-9-369</inkml:trace>
  <inkml:trace contextRef="#ctx0" brushRef="#br0" timeOffset="1">63 75 15035,'3'-4'1441,"2"10"-865,0 8-192,8 11 672,3 3-256,10 7-296,4 0-72,4 4-376,2-2-240,6-1-528,-5-9-368,-3-9 840,-2-7-224,-5-11-176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39 14875,'-15'165'4782,"6"-84"-3326,-8 71 202,-16 242 771,17-521-486,16 107-1951,1 1 0,1 0-1,1-1 1,8-27 0,29-75-56,-27 86 54,124-307-106,-132 335 116,16-32-8,-20 37 8,1 1-1,0-1 0,-1 1 0,1 0 0,0 0 0,0 0 1,0 0-1,1 0 0,-1 0 0,0 0 0,1 1 1,3-2-1,-6 2 1,1 1 0,-1 0 0,0 0 0,1 0 0,-1 0 0,1 0 0,-1 0 0,1 0 0,-1 0 0,1 0 0,-1 0 0,1 0 0,-1 0 0,1 0 0,-1 0 1,1 0-1,-1 0 0,1 1 0,-1-1 0,0 0 0,1 0 0,-1 1 0,1-1 0,-1 0 0,0 0 0,1 1 0,-1-1 0,1 1 0,6 16 11,-4 20-7,-4-15 5,-1 0 0,-1-1 0,-1 0 0,-1 1 0,0-2 0,-2 1 0,0-1 0,-2 0 0,0 0 0,-1-1 0,-1 0 0,-1-1 0,-23 28 0,33-43 0,-1 0 0,0 0-1,0-1 1,0 1 0,0-1-1,-1 0 1,1 0 0,0 0-1,-1 0 1,-5 2 0,7-4-20,1 0 0,0 0 1,0 1-1,0-1 0,-1 0 0,1 0 1,0 0-1,0 0 0,-1-1 1,1 1-1,0 0 0,0 0 1,0-1-1,0 1 0,-1-1 1,1 1-1,0-1 0,0 1 1,0-1-1,0 0 0,0 1 1,0-1-1,0 0 0,0 0 1,1 0-1,-1 0 0,0 0 1,0 0-1,1 0 0,-1 0 0,1 0 1,-1 0-1,1 0 0,-1 0 1,1 0-1,-1-2 0,0-2-210,0 1 0,0-1 0,0 0-1,0 0 1,1 1 0,0-1 0,0 0 0,0 0-1,0 1 1,1-1 0,0 0 0,0 0-1,0 1 1,1-1 0,-1 1 0,1-1-1,4-6 1,5-5-552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13003,'0'2'317,"0"1"1,0-1-1,1 0 1,-2 1-1,1-1 1,0 0-1,0 1 1,-1-1-1,1 0 1,-1 0-1,0 1 1,1-1-1,-1 0 1,0 0-1,0 0 1,-3 3-1,-1 7 1277,-13 33-61,3 1 1,1 1 0,-13 89-1,23-100-1483,2-1 0,1 1 0,1 0-1,2 0 1,14 69 0,-3-65-775,-12-39 658,-1 1 0,1-1-1,-1 0 1,1 0-1,0 0 1,0 0 0,0 0-1,0 0 1,-1 0 0,1 0-1,1 0 1,0 1 0,-2-2 41,1 0 0,-1 0 1,1 0-1,-1 0 0,1 0 1,-1 0-1,1 0 0,-1 0 1,1 0-1,-1 0 1,0 0-1,1 0 0,-1 0 1,1 0-1,-1 0 0,1-1 1,-1 1-1,1 0 0,-1 0 1,0-1-1,1 1 0,-1 0 1,1 0-1,-1-1 1,0 1-1,1 0 0,-1-1 1,0 1-1,0-1 0,1 1 1,-1 0-1,0-1 0,0 1 1,1-1-1,8-21-425,3-16-126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129 155 16476,'2'-10'660,"7"-57"1414,-8 63-1863,-1-1 1,0 0-1,0 0 1,-1 0-1,0 0 1,0 0 0,0 0-1,0 0 1,-1 0-1,-3-7 1,5 11-155,-1 0 0,1 0 1,-1 0-1,0 0 1,0 0-1,1 0 1,-1 0-1,0 0 1,0 1-1,0-1 0,0 0 1,0 0-1,0 1 1,0-1-1,0 1 1,0-1-1,0 1 0,0-1 1,0 1-1,-1 0 1,1-1-1,0 1 1,0 0-1,0 0 1,0 0-1,-1 0 0,1 0 1,0 0-1,0 0 1,0 1-1,-1-1 1,1 0-1,0 0 0,0 1 1,0-1-1,0 1 1,-2 0-1,0 1 23,-1 1 0,0-1 0,1 1 0,-1 0 0,1 0 0,0 0 0,0 0 0,-5 8 0,0 0-50,1 1 1,1 0-1,0 1 1,1-1-1,0 1 1,1 0 0,1 0-1,0 0 1,0 1-1,1-1 1,1 1-1,0 0 1,2 20 0,0-31-22,-1-1 0,0 1 0,1 0 0,0 0 0,0 0 0,0 0 0,0-1 0,0 1 0,0 0 0,1-1 0,-1 1 0,1-1 0,0 0 0,-1 1 0,1-1 0,0 0 0,1 0 0,-1 0 0,0 0 1,0-1-1,1 1 0,-1 0 0,1-1 0,0 0 0,-1 0 0,1 0 0,0 0 0,0 0 0,0 0 0,-1-1 0,1 1 0,0-1 0,0 0 0,0 0 0,0 0 0,0 0 0,0-1 0,0 1 0,0-1 0,5-1 0,4-2 45,1-1-1,-1 0 1,-1-1-1,1-1 1,-1 0 0,0 0-1,19-17 1,0-4 118,33-37 0,-55 56-143,-1 2-11,-1-1 0,0 1 0,0-1 0,0 0 0,-1 0 0,0-1 0,3-8 0,-8 17-18,0 0 0,0 0 0,0 0 0,0 0 0,0 0 1,0 0-1,0 0 0,0 0 0,0 0 0,0 0 0,0 0 0,0 0 0,0 0 0,0 0 0,0 0 1,-1 0-1,1 0 0,0 0 0,0 0 0,0 0 0,0 0 0,0 0 0,0 0 0,0 0 0,0 0 1,0 0-1,0 0 0,0 0 0,0 0 0,0 0 0,0 0 0,0 0 0,-1 0 0,1 0 0,0 0 1,0 0-1,0 0 0,0-1 0,0 1 0,0 0 0,0 0 0,0 0 0,0 0 0,0 0 0,0 0 1,0 0-1,0 0 0,0 0 0,0 0 0,0 0 0,0 0 0,0 0 0,0 0 0,0 0 1,0-1-1,0 1 0,0 0 0,0 0 0,0 0 0,-9 7 1,-10 12 1,3 2 33,-26 43 0,38-56-23,-1-1 0,2 1 1,-1 0-1,1 1 0,1-1 0,-1 1 1,1-1-1,1 1 0,-2 14 0,3-21-4,1 0 0,-1 0 0,0 0 0,0 0 0,1 0 0,-1 0 0,1 0 0,0-1 0,-1 1 0,1 0 0,0 0 0,0-1 0,0 1 0,0 0 0,0-1 0,1 1 0,-1-1 0,0 0 0,1 1 0,-1-1-1,1 0 1,-1 0 0,1 0 0,0 0 0,-1 0 0,1 0 0,0 0 0,0-1 0,0 1 0,0-1 0,-1 1 0,5-1 0,2 1 20,-1 0 0,1-1 0,-1 0-1,1-1 1,-1 0 0,1 0 0,10-3 0,5-4 22,0 0 1,-1-1-1,1-1 1,22-16 0,81-58 162,-93 61-184,-30 20-28,24-12-20,-26 15 18,-1 0 1,1-1-1,-1 1 1,0 0-1,1 0 1,-1 0-1,1 0 1,-1 0-1,1 0 1,-1 0-1,0 0 1,1 0-1,-1 0 1,1 1-1,-1-1 0,1 0 1,-1 0-1,0 0 1,1 0-1,-1 1 1,1-1-1,-1 0 1,1 1 0,-1 0 0,1 0-1,-1-1 1,1 1 0,-1 0 0,0 0 0,0-1 0,1 1 0,-1 0-1,0 0 1,0 0 0,0 0 0,0-1 0,0 1 0,0 0 0,0 1 0,-1 13-8,-1 26 4,2-40 5,0 1 1,1-1 0,-1 0 0,0 0-1,0 1 1,1-1 0,-1 0-1,1 0 1,-1 0 0,1 1 0,-1-1-1,1 0 1,0 0 0,0 0-1,-1 0 1,1 0 0,0 0 0,0 0-1,0 0 1,0-1 0,0 1 0,0 0-1,0-1 1,1 1 0,-1 0-1,2 0 1,2 0 3,1 0 0,0-1 1,-1 1-1,1-1 0,0-1 0,-1 1 0,11-2 0,43-14 28,-39 11-19,-1-1-3,-3 1-5,1 0 0,0 2 1,30-4-1,-44 7-12,0-1 0,0 1-1,0 0 1,0 0 0,0 1 0,0-1 0,0 1 0,0-1 0,0 1-1,0 0 1,-1 0 0,1 0 0,0 0 0,0 1 0,-1-1-1,1 1 1,-1-1 0,0 1 0,1 0 0,-1 0 0,0 0 0,0 0-1,0 1 1,0-1 0,0 0 0,-1 1 0,1-1 0,1 5 0,-1-1-153,1 0 1,-1 0-1,1 0 1,0-1 0,5 7-1,-7-11 90,-1 0-1,1-1 1,-1 1-1,1-1 1,0 1-1,-1 0 1,1-1-1,-1 0 0,1 1 1,0-1-1,0 1 1,-1-1-1,1 0 1,0 1-1,0-1 1,-1 0-1,1 0 0,0 0 1,0 0-1,0 0 1,1 0-55,-1 0 1,0-1-1,0 1 0,0-1 1,0 1-1,0-1 0,-1 1 1,1-1-1,0 0 0,0 0 1,0 1-1,0-1 0,-1 0 1,1 0-1,0 0 0,-1 0 1,1 0-1,-1 0 0,1-1 1,4-8-460,0-1 1,5-19 0,-1-3-464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18292,'-10'1'2000,"3"5"-1440,1-2-255,3 3 1367,3 1-1480,2 2-488,-2 1 360,-4 6-184,-5-1-144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267 128 17092,'1'-6'196,"0"1"0,0-1 1,0 0-1,-1 1 0,1-1 1,-2 0-1,1 0 0,-1 0 0,1 1 1,-1-1-1,-1 0 0,1 1 1,-4-7-1,4 9-111,-1 0-1,1 0 1,-1 1-1,0-1 1,0 1 0,0 0-1,0-1 1,-1 1-1,1 0 1,-1 0 0,1 0-1,-1 1 1,0-1-1,1 1 1,-1-1-1,0 1 1,0 0 0,0 0-1,0 0 1,0 0-1,0 1 1,0-1 0,-1 1-1,1 0 1,-6 0-1,2 1-20,-1 0 0,1 1 0,0 0 0,0 0 0,0 0 0,0 1-1,1 0 1,-1 0 0,1 1 0,-1-1 0,1 2 0,0-1 0,1 1 0,-10 9-1,8-7-46,0 1 0,1-1-1,-1 1 1,2 0 0,-1 0 0,2 1-1,-1 0 1,1 0 0,0 0-1,-4 15 1,8-23-15,-1 0 0,1 0-1,0 0 1,-1 0 0,1 0 0,0 0 0,0 0 0,0 0-1,0 0 1,0 0 0,0 0 0,0 0 0,0 0 0,0 0-1,1 0 1,-1 0 0,0 0 0,1 0 0,-1 0 0,1 0 0,-1 0-1,1 0 1,-1-1 0,1 1 0,-1 0 0,1 0 0,0-1-1,0 2 1,1-1 5,0-1 1,-1 1-1,1-1 0,0 0 1,-1 0-1,1 1 0,0-1 1,0 0-1,-1 0 0,1-1 1,0 1-1,-1 0 0,1 0 1,3-2-1,6-2 47,0 0-1,-1 0 1,18-11-1,-4-2 116,40-35 0,3-2 147,-56 49-232,-8 11-33,-10 20-3,4-16-31,-18 65 20,-18 126 0,35-168-31,1-1-1,2 0 1,1 1 0,2-1-1,1 1 1,12 54-1,-11-76 12,0-1 0,0 1 0,1 0 0,1-1-1,9 14 1,1 2 322,-16-26-312,0 0-1,0 0 0,0 1 1,0-1-1,1 0 1,-1 1-1,0-1 0,0 0 1,0 0-1,0 1 0,0-1 1,0 0-1,0 1 0,0-1 1,0 0-1,0 1 1,0-1-1,0 0 0,0 1 1,0-1-1,0 0 0,0 0 1,0 1-1,0-1 0,0 0 1,0 1-1,-1-1 1,1 0-1,0 0 0,0 1 1,0-1-1,0 0 0,-1 1 1,-12 3 572,-21-4 175,31 0-659,-107-11 1368,96 9-1440,0-1 1,1 0 0,-1-1-1,1-1 1,-23-11-1,35 16-89,0-1-1,0 1 0,1-1 1,-1 1-1,0-1 1,0 1-1,1-1 0,-1 0 1,0 1-1,1-1 1,-1 0-1,1 1 0,-1-1 1,1 0-1,-1 0 1,1 0-1,0 1 0,-1-1 1,1 0-1,0 0 1,0 0-1,-1 0 0,1 0 1,0 0-1,0 0 1,0 0-1,0 0 0,0 1 1,0-1-1,0 0 1,1 0-1,-1 0 0,0 0 1,0 0-1,1 0 0,-1 0 1,1 1-1,-1-1 1,1-1-1,3-4-197,0 1 0,0 0 1,0 0-1,9-7 0,-7 6 219,18-17-588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17532,'7'-10'1037,"-6"8"-895,-1 1 0,0 0 0,1 0-1,0 0 1,-1 0 0,1 0 0,-1 1-1,1-1 1,0 0 0,0 0 0,-1 0-1,1 0 1,0 1 0,0-1 0,0 0 0,0 1-1,0-1 1,0 1 0,0-1 0,0 1-1,0-1 1,0 1 0,0 0 0,0 0-1,0-1 1,1 1 0,-1 0 0,0 0-1,0 0 1,0 0 0,0 0 0,0 1-1,1-1 1,-1 0 0,0 0 0,1 1-1,1 1-93,1-1 0,-1 1 0,1 0 0,-1 0 0,0 0 0,0 1 0,0-1-1,0 1 1,0 0 0,-1 0 0,1 0 0,-1 0 0,0 0 0,0 0 0,0 0-1,0 1 1,-1-1 0,1 1 0,-1 0 0,0-1 0,0 1 0,0 0-1,0 0 1,-1-1 0,0 1 0,1 4 0,-2 10-69,0-1 1,-1 0-1,-1 0 0,-7 25 0,4-20 106,6-21-85,-1 1-1,1-1 0,-1 1 1,1 0-1,0-1 1,-1 1-1,1-1 1,0 1-1,0 0 1,0-1-1,0 1 1,1 0-1,-1-1 1,0 1-1,1 0 1,-1-1-1,1 1 1,-1-1-1,1 1 1,0-1-1,1 3 1,0-3-10,0 0 0,0 0 0,0 0 0,0 0 0,0 0 0,0-1 0,1 1 0,-1 0 0,0-1 0,0 0 0,1 0 0,-1 1 0,0-1 0,4-1 0,13 1-65,-4-1-16,0 2 0,0-1 0,28 6-1,-39-5 77,0 0-1,-1 0 0,1 0 0,-1 1 0,1-1 1,-1 1-1,0 0 0,1 0 0,-1 0 0,0 0 1,0 0-1,-1 1 0,1 0 0,0-1 1,-1 1-1,1 0 0,-1 0 0,0 0 0,0 1 1,2 5-1,-1-1 55,-1 0 0,-1 0 0,0 0 1,0 0-1,0 0 0,-1 0 0,0 0 0,-1-1 1,0 1-1,0 0 0,0 0 0,-1 0 0,-1 0 1,1-1-1,-1 1 0,0-1 0,-1 0 0,0 0 1,-7 11-1,6-11 101,0 0 0,-1 0 0,1 0 1,-1 0-1,-1-1 0,1 0 0,-1 0 0,0-1 0,0 0 1,-1 0-1,1-1 0,-1 1 0,0-2 0,-1 1 1,1-1-1,0-1 0,-15 4 0,21-6-137,0 0 0,-1 0 0,1 0 0,-1 0 0,1 0 0,0 0 0,-1 0-1,1-1 1,0 1 0,0-1 0,-1 0 0,1 1 0,0-1 0,-4-2 0,5 2-79,0 0 1,0 0-1,0 0 0,0-1 1,0 1-1,0 0 1,0 0-1,0-1 1,1 1-1,-1 0 0,0-1 1,1 1-1,-1-1 1,1 1-1,-1-1 0,1 1 1,0-3-1,0-2-120,0 1 0,0-1 0,1 0 0,0 0 0,0 1 0,1-1 0,-1 1-1,1-1 1,1 1 0,4-10 0,13-23-564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 20220,'11'-7'1793,"-19"11"-1233,-12 5-224,-13 12 896,-6 8-440,-4 10-336,-3 5-192,5 6-135,3 0-89,10-2-345,3-2-175,10-15-440,3-8-104,16-53-4265,-1-7 3993,6-18-33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89 14387,'25'-64'3222,"-55"156"953,-40 173-3249,68-254-878,-7 39 148,8-47-155,1 1-1,0 0 0,-1-1 1,2 1-1,-1-1 0,0 1 1,1 0-1,0-1 1,-1 1-1,4 5 0,-3-8-19,-1 0 0,1-1 0,0 1 0,0 0 0,0-1 0,-1 1 0,1-1 0,0 1 0,0-1 0,0 0 0,0 1 0,0-1 1,0 0-1,0 1 0,0-1 0,0 0 0,0 0 0,0 0 0,0 0 0,0 0 0,0 0 0,0 0 0,0-1 0,0 1 0,0 0 0,0-1 0,0 1 0,0 0 0,0-1 0,-1 1 0,1-1 0,0 1 0,0-1 0,0 0 0,0 1 0,0-2 0,13-8 210,-1-1 1,0 0-1,21-25 0,31-46 518,-49 60-559,47-62 648,71-126-1,-134 210-887,1-1 0,-1 0 0,1 0 0,-1 1-1,1-1 1,-1 0 0,1 0 0,-1 0 0,0 1 0,1-1 0,-1 0-1,0 0 1,0 0 0,0 0 0,0 0 0,0 0 0,0 0-1,0 0 1,0 0 0,0 1 0,0-1 0,0 0 0,-1-1 0,0 2-20,1 0 1,-1 0 0,0 0-1,1 0 1,-1 0 0,0 0-1,1 0 1,-1 0 0,0 0-1,1 0 1,-1 0 0,0 1-1,1-1 1,-1 0 0,1 1-1,-1-1 1,1 0 0,-1 1-1,0-1 1,1 1 0,-1-1-1,1 0 1,0 1 0,-1-1 0,1 1-1,-1 0 1,0 0 0,-9 11-474,-1 3-176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14 13227,'-2'-2'161,"-1"0"0,1 1 0,0 0 0,-1-1 0,1 1 0,-1 0 0,1 0 0,-1 1 0,0-1 0,0 0 0,1 1 0,-1-1 1,0 1-1,1 0 0,-1 0 0,0 0 0,0 1 0,1-1 0,-1 1 0,0-1 0,0 1 0,1 0 0,-1 0 0,1 0 0,-1 0 0,1 0 0,-1 1 0,-3 2 0,-4 3 289,1 0-1,-1 0 0,1 1 0,0 0 0,-11 14 0,15-15-259,-1 1-1,1-1 1,0 1-1,0 0 1,1 0-1,0 0 1,1 1-1,-5 15 1,8-22-159,-1 1 0,1-1 0,-1 1-1,1 0 1,0-1 0,0 1 0,0-1 0,1 1 0,-1-1 0,0 1 0,1 0-1,0-1 1,-1 1 0,1-1 0,0 0 0,0 1 0,1-1 0,-1 0-1,0 0 1,1 1 0,-1-1 0,1 0 0,0-1 0,0 1 0,0 0 0,0 0-1,0-1 1,0 1 0,0-1 0,0 0 0,1 1 0,-1-1 0,0 0-1,6 1 1,0 0 19,0 0 1,1-1-1,-1 0 0,0 0 0,1-1 0,-1 0 0,1 0 1,-1-1-1,0 0 0,1-1 0,-1 0 0,0 0 0,0-1 1,0 0-1,9-4 0,-11 4 6,0 0 0,0-1 0,0 1 0,0-1 0,-1 0 0,1 0 1,-1-1-1,0 1 0,0-1 0,-1-1 0,0 1 0,0 0 0,0-1 0,0 0 0,-1 0 0,0 0 0,0 0 1,-1-1-1,3-7 0,-5 11-36,1 0 0,-1 1 0,1-1 0,-1 0 0,0 0 0,0 0 0,0 0 0,0 1-1,-1-1 1,1 0 0,-1 0 0,1 0 0,-1 1 0,0-1 0,0 0 0,-1 1 0,1-1 0,0 1 0,-1-1 0,0 1 0,1 0 0,-1 0 0,0 0 0,0 0 0,0 0 0,0 0 0,-1 0 0,1 0 0,0 1 0,-1 0 0,1-1 0,-1 1 0,0 0 0,1 0 0,-1 0 0,0 0 0,0 1 0,1-1 0,-1 1 0,0 0 0,-5 0 0,-2 0-10,0 1 0,-1 0 0,1 1 0,0 0 1,0 1-1,0 0 0,0 0 0,1 1 1,-1 1-1,1-1 0,0 2 0,-10 6 0,7-3-140,1 0-1,0 1 1,0 0-1,1 0 1,1 1-1,0 0 1,0 1 0,-8 14-1,15-23 11,0 0 0,0 1 0,1-1 0,-1 1 0,1-1 1,-1 1-1,1-1 0,0 1 0,1-1 0,-1 1 0,1 0 0,-1 0 0,1-1 0,0 1 0,0 0 0,1 0 1,-1-1-1,1 1 0,0 0 0,0-1 0,0 1 0,0-1 0,1 1 0,0-1 0,-1 1 0,1-1 0,0 0 1,0 0-1,1 0 0,-1 0 0,1 0 0,-1-1 0,1 1 0,6 3 0,23 15-723,5-6-117</inkml:trace>
  <inkml:trace contextRef="#ctx0" brushRef="#br0" timeOffset="1">524 586 16756,'-9'10'602,"-8"9"206,-17 27-1,30-41-664,1 0 0,0 0 0,1 0-1,-1 1 1,1-1 0,0 1-1,0-1 1,1 1 0,-1 0-1,1-1 1,0 9 0,1-12-73,0 0 0,1 0 1,-1 0-1,0 1 0,1-1 0,0 0 0,-1 0 1,1 0-1,0 0 0,0 0 0,0 0 1,0-1-1,1 1 0,-1 0 0,0 0 1,1-1-1,-1 1 0,1-1 0,-1 1 1,1-1-1,0 0 0,0 0 0,0 0 1,0 0-1,-1 0 0,1 0 0,1 0 1,-1 0-1,0-1 0,3 1 0,5 1 98,-1-1 0,1 0-1,0 0 1,0-1-1,14-2 1,-12 1-56,0-2 1,0 1-1,-1-1 0,1-1 0,-1 0 1,0-1-1,0 0 0,0-1 0,-1 0 1,0 0-1,14-12 0,-20 14-67,1-1 1,-1 1-1,0-1 0,0 0 1,0 0-1,-1 0 1,1 0-1,-1 0 0,-1-1 1,5-9-1,-6 11-32,0-1 1,0 1-1,-1-1 1,1 1-1,-1-1 0,0 1 1,0-1-1,-1 1 1,1-1-1,-1 1 1,0-1-1,0 1 0,-1 0 1,1-1-1,-5-7 1,3 7-54,0 0 1,-1 0-1,1 0 1,-1 0-1,0 0 1,-1 1-1,1 0 1,-1 0-1,0 0 1,0 1-1,0-1 1,0 1-1,-1 0 1,-9-3-1,4 2 44,0 0-1,-1 1 1,1 0-1,-1 1 0,0 1 1,-19-1-1,9 2-151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342 265 16684,'-13'-2'154,"-1"1"0,1 1 0,-1 0 0,0 0 1,1 2-1,0-1 0,-1 2 0,1 0 1,0 0-1,0 1 0,0 1 0,1 0 0,0 1 1,0 0-1,0 1 0,0 1 0,1-1 1,1 2-1,-1-1 0,1 2 0,1-1 0,0 1 1,0 1-1,1-1 0,0 1 0,1 1 1,-9 17-1,14-23-147,-1 0 0,1 1 0,0-1 0,1 1 1,0-1-1,0 1 0,-1 8 0,2-12-5,0 0 0,1 0 0,-1-1 0,0 1 0,1 0 1,-1 0-1,1-1 0,0 1 0,0 0 0,0-1 0,0 1 0,1-1 0,-1 0 0,1 1 0,-1-1 0,1 0 0,0 0 0,0 0 0,4 3 1,-2-2 17,1 0 1,-1-1 0,1 0 0,0 0 0,0 0 0,0 0 0,0-1 0,0 0 0,0 0 0,1-1 0,-1 1 0,0-1 0,0 0 0,1 0 0,-1-1 0,0 0 0,8-2 0,2 0 122,0-2-1,0 0 1,-1 0 0,26-15-1,-19 7 120,0 0 0,0-2 0,-2 0 0,24-23 0,-33 28-94,-1 0 0,0-1-1,-1 0 1,0 0 0,0-1 0,-1 1-1,-1-2 1,0 1 0,5-19 0,-9 27-113,-2 0 0,1 1 1,0-1-1,-1 0 0,1 0 0,-1 0 1,0 1-1,-1-1 0,1 0 1,-1 0-1,1 0 0,-1 1 0,-2-6 1,2 8-42,1 0 0,-1 0 0,1 0 0,-1 0 0,1 0 0,-1 0 0,0 0 0,0 1 0,0-1 0,1 0 0,-1 1 0,0-1 0,0 0 0,0 1 0,0-1 0,0 1 0,0-1 0,0 1 0,-2-1 0,1 1-9,0 0 0,0 0 0,0 0-1,0 0 1,0 0 0,0 1 0,0-1 0,0 1 0,0-1-1,0 1 1,0 0 0,0 0 0,0 0 0,-2 1 0,0 0-14,0 1-1,0 0 1,0 0 0,1 0 0,-1 1 0,1-1 0,0 1 0,0 0 0,0 0 0,1 0 0,-1 0 0,1 0 0,0 0 0,0 1 0,0-1 0,1 1-1,-1-1 1,1 1 0,-1 9 0,2-13 2,1 0 0,-1 0 0,0 0-1,0 0 1,1 0 0,-1 0 0,0 0 0,1 0-1,-1 0 1,1 0 0,0 0 0,-1 0-1,1 0 1,0-1 0,-1 1 0,1 0 0,0 0-1,0-1 1,0 1 0,-1 0 0,1-1 0,0 1-1,0-1 1,0 1 0,0-1 0,0 1-1,0-1 1,0 0 0,0 0 0,1 1 0,1-1-1,2 0-14,0 0 0,0 0 0,0 0 0,0 0 0,7-2 0,6-3 4,0 0-1,0-2 0,-1 0 0,0 0 0,0-2 0,26-17 1,-11 3 102,-2-1 0,34-32 1,-47 39 3,0 0 1,-1-2-1,-1 0 1,-1 0-1,15-26 1,-17 16 75,-12 29-161,0 0 0,1-1 1,-1 1-1,0 0 0,0-1 1,0 1-1,0-1 0,0 1 1,0 0-1,0-1 0,0 1 1,0-1-1,0 1 0,0 0 1,0-1-1,0 1 0,0 0 1,-1-1-1,1 1 0,0-1 1,0 1-1,0 0 0,-1-1 1,1 1-1,0 0 0,0 0 1,-1-1-1,1 1 0,0 0 1,0-1-1,-1 1 0,1 0 1,0 0-1,-1 0 1,1-1-1,-1 1 0,0 0 1,0 0 1,0 0-1,0 0 0,0 0 0,0 0 0,1 0 1,-1 0-1,0 0 0,0 0 0,0 1 1,0-1-1,0 0 0,0 1 0,-1 0 0,-6 4 5,1 1 0,-1-1 0,1 2-1,0-1 1,1 1 0,0 0-1,-7 9 1,-39 63 0,42-62-10,-9 14 5,1 1-1,2 1 1,1 1 0,-17 57 0,25-66 0,2 1 0,1 0 0,1-1 0,1 1 1,1 0-1,1 0 0,5 37 0,3-23 4,2 0 1,21 55 0,-16-53 37,14 65 0,-29-93 61,-6-11 57,5-3-153,0 0 0,0-1 1,0 1-1,0-1 0,0 0 1,0 1-1,0-1 1,0 0-1,0 0 0,0 0 1,1 1-1,-1-1 0,0 0 1,0 0-1,1 0 0,-1 0 1,0-2-1,-7-12 28,1-1-1,1 0 1,0 0 0,1 0-1,-3-20 1,-9-85 139,15 105-178,-5-82-13,7 86 5,1 0-1,-1-1 1,2 1-1,0 0 0,7-21 1,-8 29-40,1 1-1,-1-1 1,1 1 0,0 0 0,0 0 0,1 0 0,-1 0 0,1 0 0,-1 0 0,1 1-1,0-1 1,0 1 0,0 0 0,0 0 0,0 0 0,1 0 0,-1 1 0,1-1 0,6-1 0,6-1-312,0 0 0,1 2 1,22-2-1,-7 2 225,35-5-285,6-1-124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60 128 12147,'1'2'371,"1"0"1,-1 0 0,0 1 0,0-1-1,0 1 1,0-1 0,-1 1 0,1-1-1,-1 1 1,1-1 0,-1 1-1,0-1 1,0 5 0,-5 36 2235,3-26-1651,-26 140 3271,16-103-3816,3-1 0,2 1 1,0 58-1,14-68-396,-7-43-13,0 1 0,1-1 0,0 1 0,-1-1 0,1 1 0,0-1 0,-1 0 0,1 1 0,0-1 0,2 2 0,-2-2 0,-1-1 0,1 0 0,-1 1-1,1-1 1,-1 0 0,1 0 0,-1 0 0,1 1 0,-1-1 0,1 0 0,-1 0 0,1 0 0,-1 0 0,1 0 0,-1 0 0,1 0 0,0 0 0,-1 0 0,1 0 0,-1-1 0,1 1 0,-1 0 0,1 0 0,-1 0 0,1-1 0,-1 1 0,0 0 0,1 0 0,-1-1 0,1 1 0,0-1 0,1-1 8,0 0 0,-1 0 0,1-1 0,0 1 1,-1 0-1,1-1 0,-1 1 0,0-1 0,0 1 0,0-1 0,0 0 1,1-3-1,6-38 96,-6 30-76,6-49 64,-6 41-81,1-1 0,10-37 0,64-152-32,7-20 37,-84 232-21,0-1 0,0 1 0,0 0 1,0-1-1,0 1 0,0-1 0,0 1 0,0-1 1,0 1-1,0-1 0,1 1 0,-1 0 0,0-1 1,0 1-1,0-1 0,1 1 0,-1 0 0,0-1 0,1 1 1,-1 0-1,0-1 0,1 1 0,-1 0 0,0 0 1,1-1-1,-1 1 0,1 0 0,4 10-48,-2 20 54,-3-30 9,-1 3-12,-1-1 0,1 0 0,0 0 0,-1 0 0,1 1 0,0-1 1,1 1-1,-2 3 0,2-5-1,-30 97-3,-26 148 0,56-241 7,-2 25 4,2-29-8,0-1 1,0 1 0,0 0-1,0-1 1,0 1-1,1-1 1,-1 1 0,0-1-1,0 0 1,1 1-1,-1-1 1,0 1 0,1-1-1,-1 1 1,0-1-1,1 0 1,-1 1 0,1-1-1,-1 0 1,0 1-1,1-1 1,-1 0-1,1 0 1,-1 1 0,1-1-1,-1 0 1,1 0-1,-1 0 1,1 0 0,-1 0-1,1 0 1,0 0-1,-1 0 1,1 0 0,-1 0-1,1 0 1,-1 0-1,1 0 1,-1 0 0,1 0-1,-1 0 1,1-1-1,-1 1 1,1 0-1,-1 0 1,1-1 0,-1 1-1,1 0 1,-1-1-1,18-8-4,-2-1 0,1 0 0,-2-2 0,23-19 0,-21 17 3,0 0 1,1 1 0,20-11 0,-37 23-1,0 0 1,0 1-1,-1-1 1,1 1 0,0-1-1,0 1 1,0-1-1,0 1 1,-1 0-1,1-1 1,0 1-1,0 0 1,0 0 0,0 0-1,0-1 1,0 1-1,0 0 1,0 0-1,0 1 1,0-1-1,0 0 1,0 0 0,0 0-1,0 1 1,0-1-1,-1 0 1,1 1-1,0-1 1,0 1-1,1 0 1,-1 1-1,-1-1 1,1 1-1,-1 0 1,1-1-1,-1 1 1,0 0-1,0 0 1,0-1-1,0 1 1,0 0-1,0 0 1,0-1-1,0 1 1,-1 0-1,1-1 1,-2 3-1,-15 47-46,12-38 46,1-1 0,0 1 1,1 0-1,0 0 0,-1 13 0,4-25 4,0 1-1,0-1 1,0 0 0,0 0-1,1 0 1,-1 0-1,0 1 1,1-1-1,-1 0 1,1 0-1,-1 0 1,1 0-1,-1 0 1,1 0-1,0 0 1,0 0-1,-1 0 1,1-1-1,0 1 1,0 0 0,0 0-1,0-1 1,0 1-1,0 0 1,0-1-1,0 1 1,0-1-1,0 1 1,0-1-1,1 0 1,-1 1-1,0-1 1,0 0-1,0 0 1,0 0-1,1 0 1,-1 0 0,2 0-1,4 0 14,0-1 0,0 0 0,0 0 0,0 0 0,8-3 0,2-2 17,-1 0 0,0-1 0,-1-1 0,0-1 0,0 0 1,-1 0-1,19-18 0,-22 18-6,0-1 0,-1-1-1,-1 0 1,0 0 0,0-1 0,-1 0 0,-1 0 0,0-1 0,7-17 0,-13 27-18,0 1 1,0-1 0,0 0-1,-1 0 1,1 0-1,-1 0 1,0 0-1,0 0 1,0 0-1,0 0 1,-1-3-1,1 5-7,0 0 1,-1 0-1,1 1 0,0-1 0,-1 0 0,1 1 0,-1-1 0,1 0 0,-1 1 1,0-1-1,1 1 0,-1-1 0,1 1 0,-1-1 0,0 1 0,1-1 0,-1 1 1,0 0-1,0-1 0,1 1 0,-1 0 0,0 0 0,0-1 0,0 1 0,1 0 1,-1 0-1,0 0 0,0 0 0,0 0 0,1 0 0,-1 0 0,0 0 0,0 0 1,0 1-1,1-1 0,-1 0 0,0 0 0,0 1 0,1-1 0,-1 1 0,0-1 1,0 1-1,-9 4 11,1 0 0,0 0 0,1 1 0,-1 0 0,1 0 0,0 1 0,-8 9 0,-2 4 2,-25 33 0,39-48-14,1-1 0,0 1 1,0 0-1,1 0 1,-1 0-1,1 0 1,1 0-1,-1 1 0,0-1 1,0 10-1,2-13 3,0 1 0,0-1-1,0 1 1,0-1 0,1 0-1,-1 0 1,1 1-1,0-1 1,0 0 0,0 0-1,0 0 1,0 0 0,0 0-1,0 0 1,1 0 0,-1 0-1,1 0 1,-1 0 0,1-1-1,0 1 1,-1-1-1,1 1 1,0-1 0,0 0-1,0 0 1,0 1 0,4 0-1,10 4-125,1-1-1,0-1 0,0 0 0,1-1 0,-1-1 1,35 0-1,-34-1 123,11-1-137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298 279 21109,'-17'4'137,"-1"1"0,1 0 0,1 2 0,-1 0 0,1 0 0,0 2 1,1 0-1,0 1 0,0 0 0,1 1 0,0 1 0,1 0 1,1 1-1,0 0 0,0 1 0,2 0 0,-1 1 0,2 0 1,-10 20-1,18-32-136,-1 1 0,1 0 0,-1 0 0,1 0 0,0 0 0,1 0 0,-1 0 0,1 0 0,-1 0 0,1 0 0,0 1 1,1-1-1,-1 0 0,1 0 0,1 6 0,-1-8-1,1 1 1,-1-1-1,1 0 1,-1 0 0,1 0-1,0 0 1,-1 0-1,1 0 1,0 0-1,0 0 1,0-1-1,1 1 1,-1-1-1,0 0 1,1 1 0,-1-1-1,1 0 1,-1-1-1,1 1 1,-1 0-1,1-1 1,-1 1-1,1-1 1,5 0-1,2 0 24,1 0 0,-1-1 0,0 0-1,1-1 1,-1 0 0,0-1-1,0 0 1,0 0 0,0-1 0,-1-1-1,14-7 1,4-5 130,-2 0 0,41-36 0,-25 16 118,-2-3-1,-2-1 0,-1-1 0,-3-2 1,-1-2-1,47-89 0,-74 125-218,0 2 1,-1-1-1,0 1 0,-1-1 1,0 1-1,0-1 1,-1 0-1,2-12 0,-5 10 29,-4 10-41,-9 13-12,4 1-17,1-1 0,0 1-1,1 1 1,-11 22-1,-22 64 36,32-77-45,-38 119-1,42-122-116,1 1-1,1-1 1,0 1 0,2 0 0,0 22-1,1-41 65,1 0-1,-1 0 0,0 0 1,0 0-1,1 0 0,-1 0 0,1 0 1,-1 0-1,1 0 0,0 0 1,0-1-1,0 1 0,0 0 0,0-1 1,2 4-1,-2-5-49,0 1-1,0 0 1,0-1-1,0 1 1,0-1-1,1 1 1,-1-1-1,0 0 1,0 1-1,0-1 1,0 0-1,0 0 1,0 0-1,1 0 1,-1 0-1,0 0 1,0 0-1,0 0 1,2-1-1,2 0-157,0-1 0,0 0 0,-1 0 0,1-1 0,-1 1 0,1-1 0,-1 0 0,0 0 0,0 0 0,3-5 0,20-23-691,1-7-110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17732,'1'7'418,"-1"0"1,1 0-1,0-1 1,0 1-1,1-1 1,0 1-1,0-1 1,0 0-1,6 9 1,-7-13-327,0-1 1,0 1-1,1-1 1,-1 1-1,1-1 1,-1 1-1,1-1 1,0 0-1,0 0 1,-1 0-1,1 0 1,0 0-1,0 0 1,0 0 0,0 0-1,0-1 1,0 1-1,0-1 1,0 0-1,0 1 1,1-1-1,-1 0 1,0 0-1,0-1 1,0 1-1,0 0 1,0-1-1,0 1 1,0-1 0,0 1-1,0-1 1,0 0-1,2-1 1,2-1-39,-1 0 1,0 0-1,0-1 1,0 0 0,0 0-1,0 0 1,-1 0-1,1 0 1,-1-1-1,0 0 1,-1 0 0,1 0-1,-1-1 1,0 1-1,0-1 1,-1 1-1,0-1 1,0 0 0,0 0-1,-1 0 1,1 0-1,-2 0 1,1 0-1,0-10 1,-1 16-55,0-1-1,0 1 1,0-1 0,0 1-1,0-1 1,0 1 0,0-1 0,0 1-1,0-1 1,0 1 0,-1 0-1,1-1 1,0 1 0,0-1-1,0 1 1,0-1 0,-1 1-1,1 0 1,0-1 0,0 1 0,-1-1-1,1 1 1,0 0 0,-1-1-1,1 1 1,-1 0 0,1 0-1,0-1 1,-1 1 0,1 0-1,-1 0 1,1-1 0,0 1-1,-2 0 1,1 0-8,0 0 0,-1 1 0,1-1 1,0 0-1,0 1 0,-1-1 0,1 1 0,0-1 0,0 1 0,0 0 0,0 0 0,-2 0 0,-29 30-291,31-30 288,-16 18-439,1 0-1,-20 33 1,30-42-166,0 0 1,1 1-1,0 0 1,0 0 0,1 0-1,1 0 1,-3 16-1,5-26 556,1 0-1,0 0 1,0 0 0,0 0-1,-1 0 1,1 0-1,0 0 1,0 0 0,0 0-1,1 0 1,-1 0-1,0 0 1,0 0 0,0 0-1,1 0 1,-1 0-1,0-1 1,1 1 0,-1 0-1,1 0 1,-1 0-1,1 0 1,0-1 0,-1 1-1,1 0 1,0 0-1,-1-1 1,1 1 0,0 0-1,0-1 1,-1 1-1,1-1 1,0 1 0,0-1-1,0 0 1,0 1-1,1-1 1,26-3-1250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14243,'-27'47'1314,"2"0"-1,-32 88 1,46-108-841,-66 193 2236,67-184-2434,2 1-1,1-1 1,2 2 0,0 42 0,8-60-236,-3-20-38,0 0 0,0 0 0,0 0 0,0 0 0,0 0 0,0 1 0,0-1 0,1 0 0,-1 0 0,0 0 0,0 0 0,0 0 0,0 0 0,0 0 0,0 0 0,1 1-1,-1-1 1,0 0 0,0 0 0,0 0 0,0 0 0,0 0 0,1 0 0,-1 0 0,0 0 0,0 0 0,0 0 0,0 0 0,1 0 0,-1 0 0,0 0 0,0 0 0,0 0 0,0 0 0,0 0 0,1 0 0,-1 0 0,0-1 0,0 1 0,0 0 0,0 0 0,0 0 0,1 0 0,-1 0 0,0 0 0,0 0 0,0 0 0,0-1-1,3-2 8,-1-1-1,1 1 0,-1-1 0,0 0 0,0 0 1,1-4-1,84-220 127,67-146-36,-151 368-89,1-2-7,0 0 0,1 0 0,0 0 0,8-9 0,-12 16 0,-1 0 0,1 0 0,-1 0-1,1 0 1,0 1 0,0-1 0,-1 0 0,1 1 0,0-1 0,0 1 0,0-1 0,0 1 0,0-1 0,0 1 0,0-1 0,0 1 0,0 0 0,0-1 0,0 1 0,0 0-1,0 0 1,0 0 0,0 0 0,0 0 0,0 0 0,0 0 0,0 0 0,0 1 0,0-1 0,0 0 0,0 1 0,0-1 0,0 0 0,0 1 0,0 0 0,0-1 0,0 1 0,0-1-1,-1 1 1,1 0 0,0-1 0,0 1 0,-1 0 0,1 0 0,0 0 0,-1 0 0,1 1 0,3 3 39,-1 0 1,0 0-1,0 1 0,-1-1 1,0 1-1,0-1 0,0 1 0,0 0 1,-1 0-1,0-1 0,0 1 1,-1 0-1,0 6 0,0-3 75,-1 0 0,-1 0 0,1-1 1,-1 1-1,-1 0 0,0-1 0,0 0 0,-6 10 0,3-6 44,-1 0-1,-1 0 1,0-1 0,-1 0 0,0-1 0,-1 0 0,0 0-1,0-1 1,-1 0 0,0-1 0,-16 8 0,25-14-190,-1-1 1,1 0-1,-1 0 1,1 0-1,-1 0 1,1 0 0,-1 0-1,1-1 1,-1 1-1,0-1 1,1 0-1,-1 0 1,0 0-1,-3-1 1,5 1-17,0 0 0,1 0 0,-1-1 0,1 1-1,-1 0 1,1-1 0,-1 1 0,0 0 0,1-1 0,0 1 0,-1-1 0,1 1 0,-1-1 0,1 1 0,-1-1 0,1 1 0,0-1-1,-1 1 1,1-1 0,0 0 0,0 1 0,0-1 0,-1 0 0,1-1-87,0-1 0,0 1-1,0 0 1,0 0 0,0 0 0,1 0 0,-1 0 0,1-1-1,-1 1 1,3-3 0,26-55-1153,-9 24 476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5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14475,'17'11'953,"-4"-3"110,0-1 1,0 1-1,1-2 1,28 10-1,-39-15-918,1-1-1,-1 1 0,1 0 1,-1-1-1,1 0 0,-1 0 1,1 0-1,-1 0 0,1-1 1,0 1-1,-1-1 0,0 0 1,1 0-1,-1 0 0,1-1 1,-1 1-1,0-1 1,0 1-1,0-1 0,0 0 1,0-1-1,0 1 0,-1 0 1,1-1-1,-1 1 0,4-6 1,15-28 790,-20 34-887,0 0 0,0 0 0,0 0 1,-1 0-1,1 0 0,-1 0 0,1-1 1,-1 1-1,0 0 0,0 0 0,0 0 0,0-1 1,0 1-1,-1 0 0,1 0 0,-1-3 1,0 5-39,1-1 0,0 1 0,0-1 0,0 1 0,-1 0 0,1-1 0,0 1 0,0 0 0,-1-1 0,1 1 0,0 0 0,-1-1 1,1 1-1,0 0 0,-1 0 0,1-1 0,0 1 0,-1 0 0,1 0 0,-1 0 0,1-1 0,0 1 0,-1 0 0,1 0 0,-1 0 0,1 0 1,-1 0-1,1 0 0,-1 0 0,0 0 0,-13 8 157,-10 18-54,18-16-109,0 0 0,0 0 1,1 0-1,0 0 0,1 1 1,0 0-1,1 0 0,-3 16 0,5-26-4,1 0 0,0 0 0,0 0-1,0 1 1,0-1 0,0 0-1,0 0 1,0 0 0,0 1 0,0-1-1,0 0 1,1 0 0,-1 0-1,1 1 1,-1-1 0,1 0 0,-1 0-1,1 0 1,0 0 0,-1 0-1,1 0 1,0 0 0,0 0 0,0 0-1,0-1 1,-1 1 0,1 0-1,0 0 1,1-1 0,-1 1-1,0-1 1,0 1 0,0-1 0,0 1-1,0-1 1,1 0 0,-1 1-1,0-1 1,0 0 0,0 0 0,1 0-1,-1 0 1,0 0 0,2 0-1,4-1 1,0 0-1,1-1 1,-1 1-1,0-1 1,13-6-1,67-32-43,17-8-776,-89 43 28,0 0 0,0 1 0,1 1-1,-1 0 1,24 0 0,-15 0-36,5-3-71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135 205 14731,'-75'71'2745,"67"-62"-2361,0 0 1,0 0-1,1 1 0,1 0 0,0 1 0,-7 14 1,12-24-347,1 0 1,-1 0 0,1 0-1,0 1 1,-1-1 0,1 0-1,0 0 1,-1 0 0,1 1-1,0-1 1,0 0 0,0 0-1,0 0 1,0 1 0,1-1-1,-1 0 1,0 0 0,1 3-1,0-4-18,-1 1 0,1-1 0,-1 1 0,1-1-1,0 1 1,-1-1 0,1 1 0,-1-1 0,1 0-1,0 1 1,0-1 0,-1 0 0,1 0 0,0 0-1,-1 1 1,1-1 0,0 0 0,0 0 0,-1 0-1,1 0 1,0 0 0,1-1 0,3 0 34,1 0 1,-1 0 0,0-1-1,1 0 1,-1 0-1,9-5 1,9-7 96,0-2 0,-2-1 0,0 0 0,0-2 0,26-31 0,-7 2 390,43-69 0,-74 103-445,-4 7-30,0-1 0,0 1 1,-1-1-1,0 0 0,5-15 1,-33 57 92,3 4 51,-24 56 1,37-75-134,1 0-1,1 0 0,1 1 0,1 0 0,-3 25 0,7-40-59,0 0 0,0-1 0,0 1 0,0 0 0,1-1 0,0 1 1,0 0-1,0-1 0,0 1 0,1-1 0,0 1 0,2 4 0,-2-7-11,-1 1 0,1-1 0,0 0 0,0 0 0,0 0 0,0 0 1,1-1-1,-1 1 0,0 0 0,1-1 0,-1 0 0,1 1 0,-1-1 0,1 0 1,0-1-1,-1 1 0,1 0 0,0-1 0,0 1 0,-1-1 0,5 0 0,3 0 7,0-1-1,0 0 0,-1-1 1,1 0-1,0-1 0,-1 0 0,0 0 1,1-1-1,-1 0 0,12-9 0,-1 1 17,0-1-1,-1-2 0,23-21 1,-34 29-9,0-1 1,0 0 0,-1 0 0,0 0-1,-1-1 1,0 0 0,0 0-1,6-16 1,-11 24-18,-1 1 0,0 0 0,0-1 0,1 1 0,-1-1 0,0 1 1,0-1-1,0 1 0,0-1 0,0 1 0,1-1 0,-1 1 0,0 0 0,0-1 0,0 1 0,0-1 0,-1 1 0,1-1 0,0 1 0,0-1 0,0 1 0,0-1 0,0 1 0,-1-1 0,1 1 0,0-1 0,0 1 0,-1 0 0,1-1 0,0 1 0,-1 0 0,1-1 1,0 1-1,-1 0 0,1-1 0,0 1 0,-1 0 0,1-1 0,-1 1 0,1 0 0,-1 0 0,1 0 0,-1 0 0,1-1 0,0 1 0,-1 0 0,1 0 0,-1 0 0,1 0 0,-1 0 0,0 0 0,-24 7 157,14-1-97,1 0 1,0 0 0,0 1-1,1 1 1,0 0-1,0 0 1,1 1 0,0 0-1,1 0 1,0 1 0,0-1-1,1 2 1,-7 14-1,12-24-52,0 1 0,1-1-1,-1 1 1,1 0-1,-1-1 1,1 1-1,0-1 1,0 1-1,-1 0 1,1-1-1,0 1 1,0 0-1,1-1 1,-1 1-1,0-1 1,0 1-1,1 0 1,-1-1 0,1 1-1,0-1 1,0 2-1,0-2-1,0 0 0,0 0 0,1 0-1,-1 0 1,0 0 0,1 0 0,-1 0 0,0-1-1,1 1 1,-1 0 0,1-1 0,-1 1 0,1-1-1,0 0 1,-1 1 0,1-1 0,2 0 0,5 0 14,1-1 0,0 0 0,0-1 0,-1 1 0,15-6 0,14-6 35,50-27 0,-49 22-16,42-14 1,-80 31-42,0 1 0,0-1 0,0 1 0,0-1 0,0 1 0,0 0 0,0 0 0,0-1 0,0 1 0,0 0 0,0 0 0,0 0 0,0 0 0,0 0 0,0 0 0,0 1 0,0-1 0,0 0 0,0 0 0,0 1 1,0-1-1,0 0 0,0 1 0,-1-1 0,1 1 0,2 1 0,-2 0-1,-1 0 0,1 0 1,0 0-1,0 0 0,-1 0 1,0 0-1,1 0 1,-1 1-1,0-1 0,0 0 1,0 3-1,0-3-12,-1-1-1,1 1 1,0-1 0,0 1 0,0-1-1,1 1 1,-1-1 0,0 0-1,0 1 1,1-1 0,-1 1-1,1-1 1,-1 0 0,1 1 0,1 1-1,-1-3-28,0 0-1,0 1 1,0-1 0,0 0-1,0 0 1,0 0-1,0 0 1,0 0-1,0 0 1,0 0 0,1 0-1,-1 0 1,0 0-1,0 0 1,0-1-1,0 1 1,0 0 0,0-1-1,0 1 1,0-1-1,1 0 1,160-82-5279,-112 63 4350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 16916,'1'0'79,"-1"0"0,0 0 0,1 0 0,-1 0 0,0 0 0,1 0 1,-1-1-1,0 1 0,1 0 0,-1 0 0,0 0 0,0 0 0,1-1 1,-1 1-1,0 0 0,0 0 0,1-1 0,-1 1 0,0 0 0,0 0 1,0-1-1,1 1 0,-1 0 0,0-1 0,0 1 0,0 0 0,0 0 0,0-1 1,1 1-1,-1 0 0,0-1 0,0 0 0,-12 1 1341,-23 6 525,11 2-999,0 1 1,-31 16 0,44-20-790,1 1 0,0 1 0,0 0 0,0 0 0,1 1 0,0 0 0,-10 13 0,18-20-155,0 1-1,-1-1 0,1 1 1,0-1-1,0 1 1,0-1-1,1 1 0,-1 0 1,0 0-1,1-1 0,-1 1 1,1 0-1,-1 0 0,1 0 1,0 0-1,0-1 0,0 3 1,0-3-73,1 1 1,-1-1 0,0 0-1,1 0 1,-1 0 0,1 0 0,0 0-1,-1 0 1,1 0 0,0 0-1,0 0 1,-1 0 0,1-1-1,0 1 1,0 0 0,0 0-1,0-1 1,0 1 0,0-1-1,1 1 1,2 1-119,0-1 0,0 0 1,0 0-1,1 0 0,-1 0 0,0-1 0,0 0 1,0 0-1,0 0 0,1 0 0,-1-1 0,0 1 1,8-3-1,12-7-571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89 175 17428,'37'-17'5417,"66"-46"-3467,-92 56-1799,-4 3-10,-1 0-1,1 0 0,-1-1 1,0 0-1,0 0 0,0 0 1,-1-1-1,1 0 0,6-10 1,-12 15-125,0 1 1,1-1-1,-1 1 1,0-1 0,0 0-1,1 1 1,-1-1-1,0 0 1,0 1 0,0-1-1,0 0 1,0 1-1,0-1 1,0 0 0,0 1-1,0-1 1,-1 0-1,1 1 1,0-1 0,0 0-1,0 1 1,-1-1-1,1 0 1,0 1 0,-1-1-1,1 1 1,-1-1-1,1 1 1,-1-1-1,1 1 1,-1-1 0,1 1-1,-1-1 1,1 1-1,-1 0 1,1-1 0,-1 1-1,0 0 1,1-1-1,-1 1 1,1 0 0,-1 0-1,0 0 1,-1-1-1,-2 0 48,-1 0 0,0 1 0,0-1 1,-10 1-1,2 1-3,0 1 1,0 0 0,0 1 0,0 0 0,0 1 0,1 1 0,0 0 0,0 1 0,0 0 0,1 0 0,0 2 0,0-1-1,-11 11 1,14-11-9,0 1 1,1 0-1,-1 0 0,2 0 0,-1 1 0,1 0 0,-6 12 0,9-14-15,1-1 0,-1 1 0,1 0 0,0 0-1,0 0 1,1 0 0,0 0 0,0 0 0,1 1 0,0-1-1,1 10 1,1-10-42,-1 0 0,1 0 0,1-1-1,-1 1 1,1-1 0,0 1 0,0-1-1,1 0 1,0 0 0,0-1 0,1 1-1,-1-1 1,1 0 0,0 0 0,0 0-1,1-1 1,0 0 0,-1 0 0,2 0-1,10 5 1,-5-4-52,0 0 0,0-1 0,0 0 1,0 0-1,1-2 0,-1 0 0,1 0 0,0-1 0,0 0 0,22-3 0,-20 0 34,-1-2 0,1 0 0,0 0 0,-1-1 0,0-1 0,0-1 0,14-8 0,33-23-182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213 118 17044,'-18'0'760,"1"1"0,0 1 0,-1 1 0,-24 7 1,33-7-542,0-1 0,1 2 0,-1 0 0,0 0 1,1 0-1,0 1 0,0 0 0,0 1 1,-11 10-1,19-16-206,-1 1 0,1-1 0,-1 1 0,1-1 0,-1 1 0,1-1 0,0 1 0,-1-1 0,1 1 0,0-1 0,-1 1 0,1-1 0,0 1 0,0-1 0,0 1 0,-1 0 1,1-1-1,0 1 0,0-1 0,0 1 0,0 0 0,0 0 0,0-1-6,1 1 1,-1-1 0,0 1-1,1-1 1,-1 0 0,1 1-1,-1-1 1,0 0 0,1 0-1,-1 1 1,1-1 0,-1 0-1,1 0 1,-1 0-1,0 1 1,1-1 0,-1 0-1,1 0 1,-1 0 0,2 0-1,32-1 164,-34 1-165,36-6 220,37-11 1,-49 10-103,-1 1 1,1 2 0,1 0 0,-1 1 0,25 1 0,-47 2-105,0 0 0,0 0 0,0 1 0,0-1 0,0 0 0,0 1 0,0 0 0,0-1 0,0 1 0,0 0 0,0 0 0,-1 0 0,1 0 0,0 0 0,-1 0 0,1 0 0,-1 1 0,1-1 0,-1 1 0,0-1 0,1 1 0,-1-1 0,0 1 0,0 0 0,0 0 0,0-1 0,0 1 0,-1 0 0,1 0 0,0 0 0,-1 0 0,0 0 0,1 0 0,-1 0 0,0 2 0,0-3-16,0-1 1,0 0-1,1 0 0,-1 0 0,0 0 1,0 0-1,0 0 0,1 0 0,-1 0 1,0 0-1,0 1 0,0-1 1,0 0-1,1 0 0,-1 0 0,0 0 1,0 0-1,0 0 0,1 0 0,-1 0 1,0 0-1,0 0 0,0 0 0,1-1 1,-1 1-1,0 0 0,0 0 0,0 0 1,1 0-1,-1 0 0,0 0 0,0 0 1,0 0-1,0-1 0,1 1 0,-1 0 1,0 0-1,0 0 0,0 0 1,0 0-1,0-1 0,0 1 0,0 0 1,1 0-1,-1 0 0,0-1 0,9-8 55,5-11-14,0 0 1,-2 0-1,0-1 1,-1-1 0,-2 0-1,10-31 1,-20 60 18,-2 4-28,1 0-1,0 0 1,0 0-1,1 20 1,1-28-38,0 0 0,0 0 0,1 0 0,-1 0 0,1-1 0,-1 1 0,1 0-1,0 0 1,0-1 0,1 1 0,-1 0 0,0-1 0,1 1 0,-1-1 0,1 0 0,0 1 0,0-1 0,0 0-1,0 0 1,0 0 0,1-1 0,-1 1 0,0 0 0,1-1 0,-1 1 0,1-1 0,4 1 0,0 0-3,1 0 0,0-1 0,0 0 1,0-1-1,0 0 0,0 0 1,0-1-1,0 0 0,-1 0 0,1-1 1,0 0-1,-1 0 0,1-1 1,-1 0-1,9-4 0,9-6-13,-1-2-1,44-32 1,-57 38 21,-4 5 6,0-2 0,0 1-1,-1-1 1,0 0 0,0 0 0,0 0 0,6-11-1,-11 13 37,-8 10-14,-9 11 16,-4 11 34,-20 33 1,35-52-86,1 0 1,-1 1-1,1-1 1,1 1-1,0 0 0,0-1 1,1 1-1,-2 16 1,4-25-20,0 1 0,0-1 1,0 1-1,0-1 0,0 1 1,1-1-1,-1 1 0,0-1 1,1 1-1,-1-1 0,1 1 1,-1-1-1,1 0 0,-1 1 1,1-1-1,2 2 0,-3-2-29,1-1-1,0 1 1,-1-1-1,1 1 1,0-1-1,-1 0 1,1 1-1,0-1 1,0 0-1,0 0 1,-1 1-1,1-1 1,0 0-1,0 0 1,0 0-1,0 0 0,0 0 1,-1 0-1,1 0 1,0 0-1,1-1 1,1 0-73,1 0 0,-1-1 0,0 1 1,0-1-1,0 1 0,0-1 0,-1 0 0,1 0 1,0-1-1,-1 1 0,0 0 0,4-6 0,12-23-412,-2-15-135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21221,'-8'10'1896,"0"11"-1224,-2 9-264,3 15 832,2 6-383,5 14-345,2 4-216,4 2-744,2-1-513,-1-5 793,-1-5-184,0-10-152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19364,'-15'20'1584,"7"-6"-1255,1-5-297,2-8 1488,7-4-1096,6-12-272,2-4-120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0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1770 27 9002,'-44'-7'1951,"8"0"-758,-56-3 1,-22 8-8,-139 14-1,-104 38 488,272-32-1389,2 3 1,-96 38-1,138-43-178,-176 78 336,196-83-400,0 2-1,1 0 0,1 1 1,0 1-1,1 0 0,0 2 1,-26 32-1,33-33-17,0 1 1,1 1-1,1 0 1,1 0-1,0 0 0,2 1 1,0 0-1,1 1 1,-4 28-1,6-23-3,1-1 0,1 1 0,1 0-1,1 0 1,2 0 0,0-1 0,9 31 0,-6-35-15,2 0 0,0 0 0,1-1-1,2 0 1,-1-1 0,2 0 0,1-1 0,0 0 0,1-1 0,17 16 0,15 10 0,2-3 1,62 39-1,-58-45-15,1-2 0,1-2-1,1-3 1,2-2 0,0-3 0,65 15 0,11-4 27,1-7 1,1-5-1,215 5 0,-268-26 36,1-3 0,-1-4 0,0-4 0,0-3-1,-2-3 1,0-4 0,89-38 0,-151 52-28,0 0-1,0-1 1,-1-1 0,-1-1-1,0 0 1,0-1 0,-1-1-1,14-15 1,-19 16-3,0 0-1,-1 0 1,-1-1 0,0 0-1,-1-1 1,0 0-1,-1 0 1,0-1 0,-1 1-1,5-28 1,-7 24 1,-1-1 0,0 0 1,-2 0-1,0 0 0,-1 0 0,-1 1 0,0-1 1,-2 0-1,0 1 0,-1 0 0,-1 0 0,0 0 0,-1 1 1,-13-22-1,-8-11-112,-1 1 0,-3 1-1,-2 2 1,-2 1 0,-1 2 0,-3 2 0,-1 1 0,-2 2 0,-2 2-1,-84-51 1,121 82-252,-2 0-1,-18-7 1,26 11 285,-1 0 0,1 0-1,-1 1 1,1-1 0,-1 1 0,0 0-1,1 0 1,-1-1 0,0 2 0,1-1-1,-1 0 1,1 1 0,-1-1 0,1 1-1,-1-1 1,-3 3 0,-7 9-329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12875,'-2'1'483,"-1"-1"1,0 1-1,1-1 1,-1 0-1,1 0 0,-1 0 1,0 0-1,1-1 1,-1 1-1,1-1 1,-1 0-1,1 1 1,-5-3 1276,59 13 1429,-26-7-2978,1-1-1,0-2 0,0 0 1,0-2-1,0-1 1,29-7-1,153-52 299,-195 56-493,1 1 1,0 1-1,0 1 0,0 0 1,0 1-1,1 0 0,-1 2 1,1 0-1,-1 0 1,27 5-1,-24-2-4,1-2 1,-1 0-1,1-1 0,-1-1 1,26-4-1,14-1 1,-56 6-12,1 0 1,-1 1-1,0-1 1,1 0-1,-1 1 0,0-1 1,1 1-1,-1 0 1,3 1-1,-4-2-4,-1 0 1,1 0-1,-1 1 0,1-1 0,-1 0 0,1 1 0,-1-1 0,1 1 0,-1-1 0,0 0 1,1 1-1,-1-1 0,1 1 0,-1-1 0,0 1 0,1-1 0,-1 1 0,0-1 0,0 1 1,0 0-1,1-1 0,-1 1 0,0-1 0,0 1 0,0-1 0,0 1 0,0 0 0,0-1 1,0 1-1,0-1 0,0 1 0,0 0 0,0-1 0,-1 1 0,1-1 0,0 1 0,0-1 1,-1 1-1,1 0 0,0-1 0,-1 1 0,0 0-147,0 0-1,0-1 1,0 1-1,0 0 1,0-1 0,0 1-1,0-1 1,-1 0-1,1 1 1,0-1 0,0 0-1,0 0 1,0 0 0,-1 0-1,1 1 1,0-2-1,0 1 1,-3 0 0,-22-4-1430,15 0 859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14283,'-1'0'340,"0"1"0,0-1 0,1 1 0,-1 0 0,0 0-1,1-1 1,-1 1 0,0 0 0,1 0 0,-1-1 0,1 1 0,-1 0 0,1 0 0,-1 0-1,1 0 1,0 0 0,0 0 0,-1 2 0,2-2-181,0 0-1,0 1 1,0-1-1,0 0 1,0 0-1,0 0 1,1 0 0,-1 0-1,0 0 1,0 0-1,1-1 1,-1 1-1,2 0 1,12 6-14,0 0 0,1-1 0,-1-1 0,1-1 0,0 0 0,0-1 0,0-1 0,0 0-1,24-1 1,7-3 130,91-15-1,38-23 120,-45 8-238,-121 30-156,-5 1-2,-1-1 0,1 1 0,-1 1 1,1-1-1,0 1 0,-1-1 0,1 1 0,6 1 0,-11-1-26,1 0-1,-1 0 1,0 0-1,0 1 1,0-1-1,1 0 1,-1 0-1,0 0 1,0 0-1,0 0 1,0 0-1,0 1 1,1-1-1,-1 0 1,0 0-1,0 0 1,0 0 0,0 1-1,0-1 1,0 0-1,0 0 1,0 0-1,0 1 1,0-1-1,1 0 1,-1 0-1,0 0 1,0 1-1,0-1 1,0 0-1,0 0 1,0 0-1,-1 1 1,1-1-1,0 0 1,0 0-1,0 0 1,0 0-1,0 1 1,0-1 0,0 0-1,0 0 1,0 0-1,0 0 1,-1 1-1,1-1 1,0 0-1,0 0 1,0 0-1,-9 7-618,2-6 223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35 10906,'-35'3'2226,"17"-3"3543,285-32-3825,-194 27-1950,122 8 1,-103 8 38,-63-6-13,0-2 0,1 0-1,-1-2 1,56-5 0,-38-8-1438,-46 7 851,-5 1 190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1599 263 9226,'-45'-45'-177,"37"36"249,0 0 0,-1 0 1,0 1-1,-1 0 0,-20-13 0,17 15 154,0 0 0,0 1 0,0 1 1,-1 0-1,0 1 0,0 0 0,-14 0 0,-105 0 2567,58 4-1798,35-3-958,0 2 1,0 2-1,0 1 0,1 2 0,0 2 0,-66 21 0,43-4-21,2 4-1,-75 44 0,-105 85 69,196-125 86,1 1 1,-48 48 0,76-66-45,1 1 0,0 0 1,1 1-1,1 1 0,0 0 0,2 0 1,0 1-1,-13 36 0,21-47-89,0 0 0,0 0 0,1 1 0,0-1 0,0 0 0,1 1-1,0-1 1,1 1 0,0-1 0,4 17 0,-1-13-21,0 1 1,1-1-1,1 0 0,0 0 1,0 0-1,11 13 0,7 5-10,1-1 0,2-2 0,54 45 0,-41-40-8,2-1 0,1-3-1,1-1 1,1-2 0,1-2-1,1-3 1,1-1 0,1-3-1,1-1 1,91 13 0,62-6 36,309-7 0,-143-30 66,-305 8-73,0-2 0,-1-3 0,107-36 0,-142 37-27,0-2 1,-1-1 0,0-1-1,-1-2 1,-1 0 0,-1-2-1,0 0 1,34-38 0,-11 4 3,-3-2 1,61-99 0,-95 138-7,-1 0 1,-1-1 0,0 1-1,-2-2 1,1 1 0,-2-1-1,0 0 1,1-18 0,-4 20 4,-1 1 1,-1 0 0,-1 0-1,0-1 1,-1 1 0,0 0-1,-1 0 1,-1 0 0,0 1-1,-8-16 1,2 7 52,-2 0 0,0 1 0,-1 1 0,-2 0 0,0 1 0,-1 0 0,-1 1 0,0 1 0,-2 1 0,0 0 0,-29-18 0,8 10 51,-1 2 0,-1 1 1,-1 3-1,-1 1 0,-53-14 0,-198-51-438,-6 21-181,181 45 332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1783 25 11466,'-13'-1'-106,"0"0"0,-22-5-1,-19-3-47,-445 1 3854,343 9-3463,66 0-37,0 3 0,-157 30 0,204-25-64,1 2-1,1 2 0,0 1 0,1 2 0,1 2 0,0 2 0,-68 46 1,89-51-52,0 0 0,2 1 0,-1 1 1,2 0-1,0 1 0,1 1 0,-18 32 1,25-37-30,0 1-1,0-1 1,1 1 0,1 0 0,1 0 0,0 0 0,1 1 0,0 0 0,2-1 0,-1 1 0,2 0 0,1 17 0,2-19-28,0 0-1,1-1 1,1 1 0,0-1-1,0 0 1,2-1 0,-1 1 0,2-1-1,-1 0 1,2-1 0,0 0-1,13 13 1,14 12-2,81 61 0,-64-56-14,175 123 80,-197-145-74,1-2-1,1 0 1,0-3 0,1-1-1,61 16 1,-24-16-9,1-3-1,97 1 1,146-19 87,-68-14 60,-185 14-112,-1-4 1,63-20 0,-93 22-27,1-2 0,-1-1-1,-1-2 1,-1-1 0,37-25 0,-47 26-10,0-1 0,0 0 0,-2-1 0,0-1 1,-1-1-1,-1 0 0,-1-1 0,14-26 0,-21 34-8,-1 0-1,-1 0 1,0 0 0,0-1-1,-2 0 1,1 0 0,-2 0-1,0 0 1,1-21-1,-3 25 25,-1 0-1,0 0 1,0 0-1,-1 1 0,0-1 1,0 0-1,-1 1 0,0 0 1,-1-1-1,1 1 0,-2 1 1,1-1-1,-1 0 0,0 1 1,-8-7-1,-20-19 274,-1 1 0,-56-38 0,21 17 47,-37-37 17,39 32-268,-131-87 0,171 129-285,-2 2-1,1 2 0,-2 0 0,1 2 1,-1 1-1,-1 1 0,0 2 1,0 1-1,0 1 0,0 2 1,-1 1-1,-41 4 0,13 5-251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11755,'22'-1'583,"0"-1"1,0-2 0,31-8 0,29-4 45,173 7 319,-122 9-706,-125 0-234,1017-12 1540,-959 14-1505,-23 1-140,0-3 0,0-1 0,61-9 0,-96 8 79,0 0 0,1-1 0,-1 0 0,0 0 0,0 0 0,-1-1 0,9-6 0,8-11-74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1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14307,'397'-20'1403,"-3"-25"-1419,374-18 986,-663 62-852,-48 2-216,0-2 0,89-15 1,-140 15 86,0 0 1,0-1-1,0 0 0,9-4 1,7-12-79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17012,'-7'6'1640,"4"5"-1112,1 1-256,4-1 1200,5 2-839,1 4-825,4 0-361,1 6-815,0 0 1128,4 2-232,0 1-176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13227,'1'4'84,"1"0"0,0 0 0,0 0 0,1 0 0,-1-1 0,1 1 1,-1-1-1,1 0 0,0 0 0,0 0 0,1 0 0,-1 0 0,1-1 0,-1 1 0,1-1 1,0 0-1,0 0 0,0 0 0,0-1 0,0 1 0,7 0 0,8 3-14,0-2 1,0 0-1,29 1 0,342-10 1027,-228 0-798,-110 5-219,562-36 411,-516 24-462,294-31 0,-286 37 467,180 11 0,-176 12 470,-110-17-930,0 1 0,1 0 0,-1 0 0,0 0-1,0 0 1,1 0 0,-1 0 0,0 0-1,0 0 1,1-1 0,-1 1 0,0 0 0,0 0-1,1 0 1,-1-1 0,0 1 0,0 0-1,0 0 1,0-1 0,1 1 0,-1 0 0,0 0-1,0-1 1,0 1 0,0 0 0,0 0-1,0-1 1,0 1 0,0 0 0,0 0-1,0-1 1,0 1 0,0 0 0,0-1 0,0 1-1,0 0 1,0-1 0,-1-17 153,1 10-83,-1-15 127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4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90 12611,'0'-1'64,"-1"1"0,1-1 1,-1 0-1,1 0 1,-1 1-1,1-1 0,0 0 1,-1 0-1,1 0 1,0 0-1,0 0 0,0 0 1,0 0-1,-1 0 1,1 1-1,0-1 0,1 0 1,-1 0-1,0 0 1,0 0-1,0 0 0,0 0 1,1 0-1,-1 0 1,1 1-1,-1-1 0,1-1 1,0-1 123,-1 3-162,0 1 0,0-1 0,0 0 0,0 0 0,0 0 0,0 0 0,0 0 1,0 0-1,0 1 0,0-1 0,0 0 0,0 0 0,0 0 0,0 0 0,-1 0 0,1 0 0,0 1 0,0-1 0,0 0 1,0 0-1,0 0 0,0 0 0,0 0 0,0 0 0,-1 0 0,1 0 0,0 0 0,0 0 0,0 0 0,0 1 1,0-1-1,0 0 0,-1 0 0,1 0 0,0 0 0,0 0 0,0 0 0,0 0 0,0 0 0,-1 0 0,1 0 1,0 0-1,0 0 0,0 0 0,0-1 0,0 1 0,0 0 0,-1 0 0,1 0 0,0 0 0,0 0 0,0 0 1,0 0-1,0 0 0,0 1-7,0 1 0,1-1-1,0 1 1,-1-1 0,1 0 0,0 1 0,0-1 0,0 0 0,0 1-1,0-1 1,0 0 0,0 0 0,0 0 0,0 0 0,0 0 0,1 0 0,-1 0-1,0 0 1,1-1 0,-1 1 0,1-1 0,2 2 0,38 11 46,-18-9-52,0-1 1,0-1 0,0 0-1,37-4 1,99-18 49,-68 7 0,111-16 103,260-21 226,-368 49-722,187 24 0,-198-11 199,-3-1-27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13947,'0'0'47,"1"-1"1,-1 1-1,0-1 0,0 1 0,0-1 1,0 1-1,0-1 0,0 1 0,0-1 1,0 1-1,0-1 0,0 1 0,0-1 1,0 1-1,0-1 0,0 1 1,-1-1-1,1 1 0,0-1 0,0 1 1,0-1-1,-1 1 0,1-1 0,0 1 1,-1-1-1,1 0 0,-1 2-14,1 0 0,0 0 0,0-1 0,0 1 0,0 0-1,0-1 1,0 1 0,0 0 0,0-1 0,0 1 0,0 0 0,0-1-1,1 1 1,-1 0 0,0-1 0,0 1 0,1 0 0,-1-1 0,0 1-1,1-1 1,0 2 0,35 72 617,-4 2 1,32 108-1,-44-121-395,323 1130 1116,-336-1168-1455,-3-12-144,-1-1 0,0 1 0,0 0 0,-1 0 0,-1 0 0,0 25-1,-1-38 217,0 1 0,0-1-1,0 1 1,0-1-1,0 1 1,-1-1-1,1 0 1,0 1-1,0-1 1,0 1-1,0-1 1,0 0-1,-1 1 1,1-1-1,0 0 1,0 1-1,-1-1 1,1 0-1,0 1 1,0-1-1,-1 0 1,1 1-1,0-1 1,-1 0-1,1 0 1,-1 0-1,1 1 1,0-1-1,-1 0 1,1 0-1,0 0 1,-1 0-1,1 0 1,-1 0-1,1 0 1,-1 1-1,1-1 1,0 0-1,-1-1 1,1 1-1,-1 0 1,1 0-1,0 0 1,-1 0-1,1 0 1,-1 0-1,1 0 1,0-1-1,-1 1 1,1 0 0,-1-1-1,-14-7-448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5 168 13115,'0'1'61,"-1"-1"1,1 0 0,0 1-1,-1-1 1,1 0 0,0 1 0,-1-1-1,1 1 1,0-1 0,0 0-1,-1 1 1,1-1 0,0 1-1,0-1 1,0 1 0,0-1-1,0 0 1,0 1 0,-1-1-1,1 1 1,0-1 0,0 1-1,0-1 1,1 1 0,-1-1-1,0 1 1,0-1 0,0 1-1,0-1 1,0 1 0,0-1-1,1 0 1,-1 1 0,0-1-1,0 1 1,1-1 0,0 1-1,8 21 735,16 24-109,2-1-1,52 67 0,-73-105-670,-1-1 0,1 1 0,0-1 0,1-1 0,-1 1 0,1-1 0,12 7 0,-17-11-9,1 0-1,0 0 1,-1 0 0,1 0 0,0-1-1,-1 1 1,1-1 0,0 1 0,0-1 0,-1 0-1,1 0 1,0 0 0,0 0 0,0-1-1,-1 1 1,1-1 0,0 0 0,-1 0 0,1 0-1,0 0 1,-1 0 0,0 0 0,1-1 0,-1 1-1,1-1 1,-1 0 0,3-2 0,8-10 48,0 1 1,-1-2-1,-1 0 1,16-25-1,33-75-27,-40 76-201,64-120-394,-66 118 351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16388,'-1'1'97,"0"-1"0,0 1 0,0 0 1,0 0-1,0 0 0,0 0 0,0 0 1,1 0-1,-1 0 0,0 0 0,0 0 1,1 0-1,-1 1 0,1-1 1,-1 0-1,1 0 0,0 1 0,-1-1 1,1 0-1,0 0 0,0 2 0,-2 33 374,2-25-30,2 116 1029,-1-103-1358,2-1 0,0 1 1,9 29-1,-12-52-106,0 0 1,1 0-1,-1 0 0,0 1 1,1-1-1,-1 0 0,0 0 1,1 0-1,0 0 1,-1 0-1,1 0 0,-1 0 1,1 0-1,0 0 0,0 0 1,0 0-1,0 0 1,0 0-1,0 0 0,0-1 1,0 1-1,0 0 0,0-1 1,0 1-1,0-1 0,0 1 1,0-1-1,0 0 1,3 1-1,-2-1 8,0-1 0,-1 0 0,1 1-1,0-1 1,0 0 0,-1 0 0,1 0 0,0 0 0,-1 0 0,0-1 0,1 1 0,-1 0-1,1-1 1,-1 1 0,0-1 0,0 1 0,0-1 0,1-3 0,17-28 316,18-51 0,-13 29 37,-24 53-350,1 0 0,0 0 0,0 1 0,0-1 0,-1 0 0,2 1 0,-1-1 0,0 1 0,0-1 0,0 1 0,1 0 0,-1-1 0,1 1 1,-1 0-1,3-1 0,-3 2-13,0 0-1,0 0 1,0 0 0,0 0 0,-1 0 0,1 1 0,0-1-1,0 0 1,0 1 0,0-1 0,-1 0 0,1 1 0,0-1-1,0 1 1,-1-1 0,1 1 0,0 0 0,-1-1 0,1 1 0,0 0-1,-1-1 1,1 1 0,-1 0 0,1 0 0,-1 0 0,0-1-1,1 1 1,-1 0 0,0 0 0,0 0 0,1 1 0,13 36 35,-11-28-37,0 0 0,1 0-1,0-1 1,0 1 0,1-1-1,1 0 1,8 12 0,-13-20 3,0 0-1,0-1 1,0 1 0,0 0-1,0 0 1,0-1 0,0 1-1,1-1 1,-1 1 0,0-1-1,0 1 1,0-1 0,1 0-1,-1 1 1,0-1 0,1 0 0,-1 0-1,0 0 1,0 0 0,1 0-1,-1 0 1,0-1 0,0 1-1,1 0 1,-1-1 0,0 1-1,0-1 1,0 1 0,1-1-1,-1 1 1,0-1 0,0 0-1,0 0 1,0 0 0,0 1-1,0-1 1,-1 0 0,1 0-1,1-1 1,5-6 69,0-1 0,0 1 0,8-16 0,-10 15-24,8-13 79,14-19 135,-25 38-231,0 0 1,0 0-1,1 1 0,-1-1 1,1 1-1,0-1 1,0 1-1,0 0 1,0 0-1,4-2 1,-5 4-26,-1 0 1,1-1-1,-1 1 1,0 0-1,1 0 1,-1 0-1,1 0 1,-1 0-1,0 1 1,1-1-1,-1 0 0,1 0 1,-1 1-1,0-1 1,1 1-1,-1 0 1,0-1-1,0 1 1,1 0-1,-1 0 1,0-1-1,0 1 1,0 0-1,0 0 1,0 0-1,0 0 1,1 2-1,3 4 2,0 0 0,0 0-1,4 11 1,-5-11 0,46 99-642,-43-96-181,-3-10 26,-1-19-265,-2 9 988,4-23-565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86 14211,'1'-2'173,"27"-30"1834,-27 31-1878,0 0-1,0-1 1,0 1-1,0 0 0,0-1 1,-1 1-1,1-1 1,-1 1-1,1-1 1,-1 1-1,1-1 1,-1 0-1,0 1 0,0-1 1,1 0-1,-1 1 1,-1-1-1,1 0 1,0 1-1,0-1 1,-1 1-1,0-3 0,0 2 18,0 1 0,0 0 0,-1 0 0,1 0 0,0 0 0,-1 0 0,1 0 0,-1 0 0,0 0 0,1 1 0,-1-1 0,1 1 0,-1-1 0,0 1 0,1-1 0,-1 1 0,0 0 0,0 0 0,1 0 0,-1 0-1,-3 1 1,-39 5 1094,37-4-1184,0 0 0,0 1 1,0 0-1,0 1 0,0-1 1,0 1-1,1 1 0,0-1 1,0 1-1,0 0 0,1 0 1,-1 1-1,1 0 0,1 0 1,-1 0-1,1 0 0,-6 12 1,5-9-68,1 1 0,0 0 1,1-1-1,0 1 0,1 0 0,0 1 1,0-1-1,1 0 0,0 1 1,1-1-1,0 0 0,3 17 1,-3-25-46,0 0 0,1 0 0,-1 0 0,1 1 1,-1-1-1,1 0 0,0 0 0,0 0 0,0 0 1,0-1-1,0 1 0,0 0 0,1 0 0,-1-1 1,0 1-1,1 0 0,-1-1 0,1 0 0,0 1 1,0-1-1,-1 0 0,1 0 0,0 0 0,0 0 1,0 0-1,0 0 0,0 0 0,0-1 1,0 1-1,1-1 0,-1 0 0,0 0 0,0 1 1,0-1-1,4-1 0,2 0-252,0 0 0,0-1 0,-1 0 0,1 0 0,-1-1 0,0 0 0,0-1 0,13-7 0,1-5-394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18780,'0'0'35,"0"0"0,0 0 0,0 0 0,0 0 0,0 0 0,0 0 0,0 0 0,0 1 0,0-1 0,0 0 0,0 0 0,0 0-1,0 0 1,0 0 0,0 0 0,0 0 0,-1 0 0,1 0 0,0 0 0,0 0 0,0 0 0,0 1 0,0-1 0,0 0 0,0 0 0,0 0 0,0 0 0,0 0 0,0 0 0,0 0 0,0 0 0,0 0 0,-1 0 0,1 0 0,0 0 0,0 0 0,0 0-1,0 0 1,0 0 0,0 0 0,0 0 0,0 0 0,0 0 0,0 0 0,0 0 0,-1 0 0,1 0 0,0 0 0,0 0 0,0 0 0,0 0 0,0 0 0,0 0 0,0 0 0,0 0 0,0 0 0,0-1 0,-4 11 204,6 13 48,0 0 1,1 0-1,1 0 0,2-1 1,0 1-1,12 27 0,-14-39-256,-1-3 5,0-1-1,0 1 1,0-1-1,6 7 0,-9-13-26,0-1 0,0 0-1,0 1 1,0-1 0,1 0 0,-1 0-1,0 1 1,0-1 0,1 0-1,-1 0 1,0 1 0,0-1 0,1 0-1,-1 0 1,0 1 0,1-1-1,-1 0 1,0 0 0,1 0-1,-1 0 1,0 0 0,1 0 0,-1 0-1,0 0 1,1 0 0,-1 0-1,0 0 1,1 0 0,-1 0 0,0 0-1,1 0 1,-1 0 0,0 0-1,1 0 1,-1 0 0,0 0 0,1 0-1,-1-1 1,0 1 0,1 0-1,-1 0 1,0 0 0,1-1-1,-1 1 1,0 0 0,0 0 0,1-1-1,-1 1 1,0 0 0,0-1-1,0 1 1,1 0 0,-1 0 0,0-1-1,0 1 1,0 0 0,0-1-1,0 1 1,0-1 0,7-22 327,-7 12-220,0 0-1,0 0 1,-1 1-1,0-1 1,-1 0 0,-1 1-1,1-1 1,-2 1-1,1 0 1,-1 0 0,-10-17-1,2 16-23,12 10-89,0 1 0,-1 0 0,1 0 0,0 0 0,0 0 1,-1 0-1,1 0 0,0 0 0,-1 0 0,1 0 0,0 0 0,-1 0 0,1 0 0,0 0 0,0 0 0,-1 0 0,1 0 0,0 1 0,0-1 0,-1 0 0,1 0 0,0 0 0,0 0 0,-1 1 0,1-1 0,0 0 0,0 0 0,-1 1 0,1 0 1,-1 0 1,0 0-1,1 0 0,0 0 1,-1 1-1,1-1 0,0 0 0,-1 0 1,1 1-1,0-1 0,0 0 1,0 1-1,0-1 0,0 0 1,0 0-1,1 1 0,0 1 1,-1 0-7,1 0 1,-1 0 0,1-1 0,0 1 0,0 0 0,0-1 0,1 1-1,-1 0 1,1-1 0,-1 0 0,1 1 0,0-1 0,0 0 0,0 0-1,0 0 1,0 0 0,0 0 0,1-1 0,-1 1 0,1-1 0,-1 1 0,1-1-1,-1 0 1,1 0 0,0 0 0,0 0 0,0-1 0,-1 1 0,1-1-1,0 1 1,0-1 0,0 0 0,0 0 0,0-1 0,-1 1 0,1 0 0,0-1-1,0 0 1,0 0 0,-1 1 0,1-2 0,0 1 0,-1 0 0,1 0-1,-1-1 1,4-2 0,7-6-4,0 0 0,0 0 1,-1-1-1,15-18 0,-21 22 6,0-1 0,0 0 1,-1 0-1,0 0 0,0 0 0,-1-1 0,0 0 1,5-17-1,-9 17 45,-4 14-16,-6 15 4,7-9-28,0 0-1,0 0 1,1 0-1,1 0 1,0 1-1,0-1 1,1 0-1,0 0 1,1 1-1,1-1 0,3 14 1,-4-23-60,-1 0 1,1-1 0,0 1-1,0 0 1,0-1 0,0 1-1,1-1 1,-1 1-1,0-1 1,1 0 0,-1 1-1,1-1 1,-1 0-1,1 0 1,-1 0 0,1 0-1,0 0 1,0-1 0,-1 1-1,1 0 1,0-1-1,3 1 1,1 0-289,1 0 1,0-1-1,0 1 0,-1-2 1,8 0-1,1-1-254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 8138,'6'0'6391,"-22"12"-3590,-7 7-974,10-5-741,0 1 0,-17 27-1,25-34-898,0 0-1,1 0 0,0 0 0,1 0 0,0 1 0,0 0 1,-2 16-1,4-24-179,1 0 0,0-1 0,0 1 0,0 0 0,0-1 0,0 1 0,0 0 0,0-1 0,0 1 0,0 0 0,0-1 0,0 1 0,0 0 0,0-1 0,1 1 0,-1 0 0,0-1 0,1 1 0,-1-1 0,0 1 0,1 0 0,-1-1 0,0 1 0,2 0 0,-2-1-4,1 0 0,-1 0-1,1 0 1,0 0 0,0 0 0,-1 0 0,1 0 0,0 0 0,-1 0 0,1 0 0,0 0 0,-1 0 0,1 0 0,-1-1 0,1 1 0,0 0 0,-1-1-1,1 1 1,0-1 0,28-22 4,-8-2 31,-2 0-1,19-30 1,13-19 230,-51 73-260,1 0 0,-1 1 0,1-1 0,0 0 0,0 0 0,-1 0 1,1 1-1,0-1 0,0 0 0,0 1 0,0-1 0,0 1 0,0-1 0,1 0 0,-2 1-6,1 0 1,-1 0-1,0 0 1,1 0-1,-1 1 1,0-1-1,1 0 1,-1 0-1,0 0 0,1 0 1,-1 0-1,0 1 1,0-1-1,1 0 1,-1 0-1,0 0 1,0 1-1,0-1 1,1 0-1,-1 0 1,0 1-1,0-1 1,0 0-1,0 1 0,1-1 1,-1 0-1,0 1 1,0-1-1,0 0 1,0 1-1,3 34 71,-3-24-56,1 30-12,-2-28 7,1 0 0,1 0-1,0 0 1,1 0-1,0 0 1,5 14 0,-7-26-22,0 0 0,0-1 1,0 1-1,0-1 0,1 1 0,-1 0 1,0-1-1,1 1 0,-1-1 1,0 1-1,1-1 0,-1 1 0,0-1 1,1 0-1,-1 1 0,1-1 1,-1 1-1,1-1 0,-1 0 0,1 1 1,-1-1-1,1 0 0,-1 0 1,1 1-1,0-1 0,-1 0 1,1 0-1,0 0-28,0 0-1,0-1 1,0 1 0,0 0-1,0-1 1,-1 1 0,1-1 0,0 1-1,0-1 1,-1 1 0,1-1-1,0 0 1,-1 1 0,1-1 0,0 0-1,0 0 1,22-42-1539,-19 34 1248,29-62-757,-18 35 330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15371,'0'3'272,"-1"0"-1,1 0 0,-1 0 1,1 0-1,-1 0 0,0 0 0,0 0 1,0 0-1,-1-1 0,-2 5 1,2-4 221,1 1 1,-1-1-1,0 1 1,1 0-1,0-1 1,-1 6-1,2-8-465,0 0 0,1 0 0,-1 0 0,1 0-1,-1 0 1,1 0 0,-1 0 0,1 0 0,0-1 0,-1 1 0,1 0 0,0 0 0,0 0-1,-1-1 1,1 1 0,0-1 0,0 1 0,0 0 0,0-1 0,0 1 0,1-1 0,30 16-176,-20-11 158,-9-4-9,0 1 0,1 0-1,-1-1 1,0 1 0,0 1 0,0-1-1,0 0 1,0 1 0,-1 0 0,1-1-1,-1 1 1,0 0 0,2 4-1,-2-4 58,-1 0-1,-1 0 0,1 0 0,0 0 0,-1 0 0,0 1 0,1-1 0,-1 0 0,0 0 0,-1 0 0,1 1 0,-1-1 0,1 0 0,-1 0 0,-2 5 0,-1 5 237,-1-1 1,0 1 0,-11 18-1,14-27-231,-1 0-1,0 0 1,0 0-1,0 0 1,0 0-1,0-1 1,-1 1-1,1-1 1,-1 0 0,0 0-1,0 0 1,-1-1-1,-4 3 1,8-4-99,0-1-1,0 0 1,0 1 0,1-1 0,-1 0 0,0 0-1,0 0 1,0 0 0,0 0 0,1 0 0,-1 0-1,0 0 1,0 0 0,0 0 0,0-1-1,1 1 1,-1 0 0,0-1 0,0 1 0,0 0-1,1-1 1,-1 1 0,0-1 0,1 1 0,-1-1-1,0 1 1,1-1 0,-1 0 0,1 1 0,-1-1-1,1 0 1,-1 1 0,1-1 0,-1 0 0,1 0-1,0 1 1,-1-1 0,1 0 0,0 0 0,0 0-1,0 1 1,-1-1 0,1 0 0,0 0 0,0 0-1,0 0 1,1-1 0,-2-6-375,1 0 1,0 0-1,3-13 0,-3 20 414,5-25-613,3 0-149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16267,'2'2'115,"0"-1"-1,0 0 1,0 0-1,0 1 1,0-1-1,0-1 0,0 1 1,0 0-1,1 0 1,-1-1-1,0 1 0,1-1 1,-1 0-1,0 0 1,1 0-1,-1 0 0,0 0 1,1 0-1,-1 0 1,0-1-1,1 0 1,-1 1-1,0-1 0,0 0 1,0 0-1,0 0 1,1 0-1,-1 0 0,2-3 1,3 0-39,-1 0 0,0-1 0,0 1 1,0-1-1,-1-1 0,0 1 0,0-1 0,5-7 1,-10 12-44,1 0 1,0 0-1,-1 0 1,1 0-1,0 0 1,-1 0-1,1 0 1,-1-1-1,0 1 1,1 0-1,-1 0 1,0-1-1,0 1 1,0 0-1,0 0 1,0-3-1,0 3-6,0 1 0,-1-1 0,1 1 0,0-1 0,-1 1 0,1 0 0,0-1-1,-1 1 1,1-1 0,-1 1 0,1 0 0,0-1 0,-1 1 0,1 0 0,-1-1 0,1 1 0,-1 0 0,1 0-1,-1-1 1,0 1 0,1 0 0,-1 0 0,1 0 0,-1 0 0,0 0 0,-2 0 47,0 0-1,0 0 1,0 0 0,0 1 0,0-1 0,1 1-1,-1 0 1,0 0 0,0 0 0,1 0 0,-1 0-1,-4 3 1,0 2-24,0 0 0,0 0-1,1 0 1,0 1 0,1 0-1,-1 0 1,1 0 0,0 1-1,1-1 1,0 1 0,0 0-1,1 1 1,0-1 0,0 0 0,1 1-1,0 0 1,1 0 0,-1 10-1,2-18-60,-1 1 0,1-1 0,0 1 0,0-1 0,0 1 0,0-1 0,1 1 0,-1-1 0,0 1 0,1-1 0,-1 1-1,1-1 1,-1 1 0,1-1 0,0 1 0,-1-1 0,1 0 0,0 1 0,0-1 0,0 0 0,0 0 0,0 0 0,0 0-1,1 0 1,-1 0 0,0 0 0,0 0 0,1 0 0,-1-1 0,0 1 0,1 0 0,-1-1 0,1 1 0,-1-1 0,1 0 0,-1 1-1,1-1 1,0 0 0,-1 0 0,1 0 0,-1 0 0,1 0 0,-1 0 0,1-1 0,-1 1 0,1 0 0,-1-1 0,3 0 0,5-3-129,0 0 0,1-1-1,-1 0 1,-1 0 0,1-1 0,14-13 0,1-2-146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12963,'-38'64'4351,"29"-50"-3479,0 0-1,0 1 1,1 0-1,1 1 1,-9 30-1,15-45-825,1 1 0,0-1-1,-1 1 1,1-1 0,0 1-1,0-1 1,0 1 0,0-1-1,0 1 1,0-1 0,1 1 0,-1-1-1,0 1 1,1-1 0,-1 1-1,2 2 1,-1-4-27,-1 1 1,1-1-1,-1 1 1,1 0-1,0-1 1,0 0-1,-1 1 1,1-1-1,0 1 1,0-1-1,-1 0 1,1 1-1,0-1 1,0 0-1,0 0 1,0 0-1,0 0 1,-1 0-1,1 0 1,0 0-1,1 0 1,4-1 12,0 0 1,-1-1 0,1 1 0,-1-1-1,1 0 1,-1-1 0,6-3-1,18-13 190,-1-1-1,0-1 1,40-42-1,-54 50-104,-10 11 133,-4 8-114,-11 22-66,-1 6-12,11-31-52,0 1 0,1 0 1,-1 0-1,1 0 0,0 0 1,0 0-1,0 0 0,0 0 1,2 6-1,-1-9-7,-1 1 1,1 0-1,0-1 1,0 1-1,0-1 1,-1 1-1,2-1 1,-1 0-1,0 1 1,0-1-1,0 0 1,1 0-1,-1 1 1,0-1-1,1 0 1,-1-1-1,1 1 1,-1 0-1,1 0 1,0-1-1,-1 1 1,1 0-1,0-1 1,1 1-1,9 0 3,0 0 0,0 0-1,0-1 1,0 0-1,0-1 1,0-1-1,0 0 1,18-5-1,91-37-25,-115 42 21,21-11 9,-21 10-2,0-1 0,1 1 0,0 1 1,0-1-1,0 1 0,9-1 0,-16 3-2,1 0 1,0 0-1,-1 0 0,1 0 1,0 0-1,-1 0 1,1 0-1,0 0 1,-1 0-1,1 0 0,0 1 1,-1-1-1,1 0 1,-1 1-1,1-1 0,0 0 1,-1 1-1,1-1 1,-1 1-1,1-1 1,-1 1-1,1-1 0,-1 1 1,0-1-1,1 1 1,-1-1-1,1 1 0,-1-1 1,0 1-1,0 0 1,1-1-1,-1 1 1,0 0-1,0-1 0,0 1 1,0 0-1,0 1 1,-1 32 89,0-16-63,1-16-48,0 0 0,0-1 0,0 1 0,1 0 1,-1-1-1,0 1 0,1-1 0,0 1 0,-1-1 0,1 1 0,0-1 0,-1 1 0,1-1 0,0 1 0,0-1 0,0 0 0,1 0 0,-1 1 0,0-1 1,0 0-1,1 0 0,-1 0 0,3 1 0,-1-1-102,-1-1 0,1 1 0,-1-1 0,1 0 0,-1 0 0,1 0 0,-1 0 0,1 0 0,0 0 1,-1-1-1,1 1 0,-1-1 0,5-2 0,6-2-360,0-2 1,0 0-1,0 0 0,13-11 1,3-2-370</inkml:trace>
  <inkml:trace contextRef="#ctx0" brushRef="#br0" timeOffset="1">1113 17 17916,'8'-2'3341,"-23"8"-1464,-4 4-1517,1 1 0,0 0 0,0 1 0,2 1-1,0 1 1,0 0 0,1 1 0,1 1 0,-13 17-1,26-31-374,-1 0-1,1 0 0,0 0 1,0 0-1,0 1 0,0-1 1,0 0-1,0 0 0,1 1 1,-1-1-1,1 0 0,0 1 1,0-1-1,0 3 0,0-3-31,0-1 0,1 0 0,-1 1-1,1-1 1,-1 0 0,1 1 0,-1-1-1,1 0 1,0 0 0,0 0 0,-1 0 0,1 0-1,0 1 1,0-1 0,0-1 0,0 1-1,0 0 1,2 1 0,2 0-158,-1 0 0,1 0 0,0 0-1,0-1 1,0 0 0,0 0 0,0 0 0,0 0 0,0-1 0,0 0-1,10-1 1,2 0-210,0-2-1,28-8 0,0-4-302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13627,'3'-14'2692,"-6"22"-436,-4 26-29,4-1-2003,1 0-1,2 0 1,1 0 0,2 0 0,7 33 0,-10-64-218,1 0 0,-1 1 0,1-1 0,0 0 0,0 0 1,0 0-1,0 0 0,0 0 0,0 0 0,1 0 0,-1 0 0,1 0 1,2 1-1,-4-2 3,0-1 1,1 0-1,-1 1 1,1-1-1,0 0 1,-1 0 0,1 0-1,-1 1 1,1-1-1,-1 0 1,1 0-1,-1 0 1,1 0-1,0 0 1,-1 0-1,1 0 1,-1 0-1,1 0 1,-1-1 0,1 1-1,0 0 1,1-1 13,-1 0 1,0 0 0,0 1-1,1-1 1,-1 0 0,0-1-1,0 1 1,0 0 0,0 0 0,0 0-1,1-2 1,6-10 200,-1 0 0,0-1 1,-1 0-1,-1 0 0,6-20 1,10-76 1380,-21 121-1567,0 0-1,1 0 1,0 1-1,1-1 1,3 12 0,-5-23-37,0 1 1,1-1 0,-1 0 0,0 1 0,0-1 0,0 0 0,0 1 0,0-1 0,0 0 0,0 1 0,1-1 0,-1 0 0,0 0 0,0 1 0,0-1 0,1 0 0,-1 1 0,0-1 0,0 0 0,1 0 0,-1 1-1,0-1 1,0 0 0,1 0 0,-1 0 0,0 0 0,1 1 0,-1-1 0,0 0 0,1 0 0,-1 0 0,1 0 0,7-9 148,4-20 158,-11 27-285,8-25 215,-6 16-88,0 0 0,1 0 0,1 1 0,11-20 0,-16 29-145,1 1 0,-1-1 0,0 1 0,0-1-1,1 1 1,-1-1 0,0 1 0,1 0 0,-1-1 0,1 1-1,-1 0 1,1-1 0,-1 1 0,1 0 0,-1 0 0,1-1-1,-1 1 1,1 0 0,-1 0 0,1 0 0,-1 0 0,1-1-1,-1 1 1,1 0 0,-1 0 0,1 0 0,0 0 0,-1 0-1,1 1 1,1-1 0,-1 1-1,0 0 0,0-1 1,0 1-1,0 0 0,0 0 1,0 0-1,0 0 1,0 0-1,-1 0 0,1 0 1,1 2-1,17 41-19,-16-35 10,13 30-47,-9-19-101,1 0 0,0 0 0,2-1-1,18 27 1,-16-34-788,-12-12 885,1 0 0,-1 0 0,0 0 0,0 0 0,0 0 0,1 0 0,-1 0 0,0 0 0,0 0 0,0 0 0,1 0 0,-1 0-1,0 0 1,0-1 0,0 1 0,0 0 0,1 0 0,-1 0 0,0 0 0,0 0 0,0 0 0,0-1 0,0 1 0,1 0 0,-1 0 0,0 0 0,0 0 0,0-1 0,0 1 0,0 0-1,0 0 1,0 0 0,0-1 0,0 1 0,0 0 0,0 0 0,0 0 0,0-1 0,0 1 0,-2-34-2073,-5 4 1377,-5-7-99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13563,'1'1'1864,"2"5"-1144,-1 0-335,-1 2 1871,3 1-1552,5-3-376,1 5-712,0-4-216,3 5 472,0-4-128,3 2-112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16684,'-1'4'272,"0"0"1,-1 1 0,1-1-1,-1 0 1,0 0 0,0 0-1,0-1 1,0 1 0,-1 0-1,-3 3 1,-9 16 830,13-18-994,0 0 0,0 0 1,0 0-1,0 0 0,1 0 0,0 1 0,-1 4 1,2-8-105,0-1 0,0 0 1,0 0-1,0 0 0,1 0 0,-1 0 1,0 0-1,0 0 0,1 0 1,-1 0-1,0 0 0,1 0 1,-1 0-1,1 0 0,-1 0 0,1 0 1,0 0-1,-1-1 0,1 1 1,0 0-1,0 0 0,0-1 0,-1 1 1,1 0-1,0-1 0,0 1 1,0-1-1,0 1 0,0-1 0,0 0 1,0 1-1,0-1 0,0 0 1,0 0-1,0 0 0,0 1 1,1-1-1,-1 0 0,0 0 0,2-1 1,7 1-15,0 0 0,0 1 0,1 0 0,-1 0 1,15 5-1,-22-5 14,0 0 0,0 0 1,-1 1-1,1-1 0,0 1 1,0 0-1,-1 0 0,1 0 1,-1 0-1,0 0 0,1 0 1,-1 1-1,0-1 0,0 1 1,0 0-1,-1-1 0,1 1 0,-1 0 1,0 0-1,1 0 0,0 5 1,-1 0 61,1 0 0,-1-1-1,-1 1 1,0 0 0,0 0 0,0-1 0,-1 1 0,-1 0 0,-1 8 0,2-13-41,1 0 0,-1 0-1,0 0 1,0 0 0,0 0 0,0 0-1,-1 0 1,1 0 0,-1-1 0,0 1-1,0-1 1,0 1 0,0-1 0,0 0 0,0 1-1,0-1 1,-1 0 0,1-1 0,-1 1-1,0 0 1,1-1 0,-1 1 0,0-1 0,-6 2-1,8-3-74,-1 0-1,1 0 1,-1 0-1,1 0 1,-1 0-1,1-1 1,-1 1-1,1 0 1,0-1-1,-1 1 0,1-1 1,-1 0-1,1 1 1,0-1-1,0 0 1,-1 0-1,1 0 1,0 0-1,0 0 1,0 0-1,0 0 1,0 0-1,0 0 1,0 0-1,-1-3 1,0 1-45,0-1 1,0 1 0,1-1 0,0 0 0,-1 0 0,1 0 0,1 0 0,-2-7 0,2-11-400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16 275 16860,'0'-7'1960,"-4"6"-1152,0 1-344,1 7 1081,0 6-305,2 5-448,1 4-240,0 4-368,1 2-56,2 0-56,3-1-32,-1-7-192,1-2-152,1-10-312,0-7-288,1-10 696,-4-6-168,-3-8-152</inkml:trace>
  <inkml:trace contextRef="#ctx0" brushRef="#br0" timeOffset="1">31 42 16604,'0'-5'1840,"-3"0"-1280,-1 0-256,2 1 1208,2 0-967,0-2-241,0 0-488,2 3-257,-1 0-311,0 2 512,-3 1-144,-1 0-8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16051,'1'0'59,"-1"-1"-1,1 1 1,-1 0-1,1 0 1,0 0-1,-1 1 1,1-1-1,-1 0 0,1 0 1,-1 0-1,1 0 1,0 0-1,-1 1 1,1-1-1,-1 0 1,1 0-1,-1 1 1,1-1-1,-1 0 0,1 1 1,-1-1-1,0 1 1,1-1-1,-1 1 1,0-1-1,1 1 1,-1-1-1,0 1 0,1-1 1,-1 1-1,0 0 1,7 21 267,-5-16-42,8 45 339,-2 0 1,-2 1-1,-1 78 0,4 37 258,-7-155-799,-1 0-1,2 0 1,-1-1-1,8 20 1,-9-30-79,-1 0 0,0-1 0,0 1 0,0 0 0,1-1-1,-1 1 1,0 0 0,1-1 0,-1 1 0,1-1 0,-1 1 0,0-1 0,1 1 0,-1-1-1,1 1 1,0-1 0,-1 1 0,2 0 0,-2-1-2,1 0 0,-1 0 0,0-1 1,1 1-1,-1 0 0,0 0 0,0 0 0,1 0 0,-1-1 1,0 1-1,0 0 0,1 0 0,-1 0 0,0-1 0,0 1 1,1 0-1,-1-1 0,0 1 0,0 0 0,0 0 0,0-1 0,1 1 1,-1 0-1,0-1 0,0 1 0,0-1 0,1-2-5,0 0-1,-1 0 1,1 0 0,-1 0-1,0 0 1,0-1-1,0-5 1,-6-11 5,0 1 0,-1-1 0,-1 1 0,-1 0-1,-1 1 1,0 0 0,-1 0 0,-1 1 0,-21-23 0,30 38 354,4 6-203,7 7-24,-1-5-242,0-1 0,0-1 0,1 1 0,0-1 0,0-1 0,0 1 0,0-1 0,0-1 0,0 0 0,1 0 0,0 0 0,-1-1 0,1 0 0,0-1 0,-1 0 0,1 0 0,0-1-1,-1 0 1,1-1 0,-1 0 0,11-3 0,5-6-374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465 238 16820,'-11'24'1994,"7"-17"-1542,0 1 1,0 0-1,1 0 1,0 1-1,1-1 0,-2 12 1,3-20-441,1 1 1,0 0 0,0-1 0,0 1-1,0-1 1,1 1 0,-1 0-1,0-1 1,0 1 0,0-1 0,0 1-1,0-1 1,1 1 0,-1-1 0,0 1-1,1-1 1,-1 1 0,0-1-1,1 1 1,-1-1 0,0 1 0,1-1-1,-1 0 1,1 1 0,-1-1-1,1 0 1,-1 1 0,1-1 0,-1 0-1,1 0 1,-1 1 0,1-1-1,-1 0 1,1 0 0,0 0 0,-1 0-1,1 0 1,-1 0 0,1 0 0,-1 0-1,1 0 1,0 0 0,-1 0-1,1 0 1,34-8-83,-19 3 74,-13 4-1,0 1 0,0 0-1,0-1 1,0 1 0,0 0-1,0 1 1,-1-1-1,1 1 1,0-1 0,0 1-1,0 0 1,-1 0 0,1 0-1,0 0 1,-1 0-1,1 1 1,-1-1 0,1 1-1,-1-1 1,0 1 0,4 4-1,-4-3 20,0 0 0,0 0-1,-1 0 1,1 0 0,-1 1-1,0-1 1,0 0 0,0 1-1,0-1 1,-1 1 0,1-1-1,-1 0 1,0 1 0,0-1-1,0 1 1,0-1 0,-1 1-1,-1 4 1,1-1 15,-1 0-1,0 1 1,-1-1 0,0 0-1,0 0 1,-1 0 0,0-1 0,0 1-1,0-1 1,-1 0 0,1 0-1,-11 9 1,11-12-62,1 0 1,-1-1-1,0 1 0,0-1 0,0 1 0,0-1 1,-1 0-1,1-1 0,0 1 0,-1-1 0,1 0 1,-1 0-1,1 0 0,-1 0 0,0-1 1,1 0-1,-1 0 0,0 0 0,1-1 0,-1 0 1,-8-2-1,-27-13-106,-5-8-38</inkml:trace>
  <inkml:trace contextRef="#ctx0" brushRef="#br0" timeOffset="1">0 42 16484,'3'2'1272,"0"-5"-1272,-2-2 8,1-3 416,-1-5-96,-1-1-232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14371,'-2'2'150,"-1"-1"1,1 1-1,-1 0 0,1-1 0,0 1 1,0 0-1,0 0 0,0 1 1,0-1-1,0 0 0,0 1 0,1-1 1,-1 1-1,1-1 0,-1 1 1,1 0-1,0 0 0,0 0 0,0 4 1,-3 9 381,2 0-1,-2 22 1,2-20-17,2-18-510,-7 101 1602,6-88-1416,2 0 1,0 1 0,0-1-1,1 0 1,6 19 0,-7-30-169,-1 0 0,1 0 0,0 0 0,0 0 0,0 0 0,0 0 0,0 0 0,0 0 0,0 0 0,1-1 0,-1 1 0,0-1 0,1 1 0,0-1 0,-1 1 0,1-1 0,0 0 0,2 2 0,-2-3-12,0 1 0,-1-1 0,1 0 0,0 1 1,0-1-1,0 0 0,0 0 0,0 0 0,-1-1 1,1 1-1,0 0 0,0-1 0,0 1 0,-1-1 0,1 0 1,3-1-1,4-4 7,1 0 0,-2 0 0,1-1 1,-1 0-1,13-14 0,6-12 5,-20 24-7,0 0 0,1 0 1,0 1-1,1 0 0,12-9 0,-21 16-13,0 1 0,1 0 0,-1-1 0,1 1 0,-1 0 0,1 0 0,-1-1 0,0 1 1,1 0-1,-1 0 0,1 0 0,-1 0 0,1 0 0,-1-1 0,1 1 0,-1 0 0,1 0 0,-1 0 0,1 0 0,-1 1 0,1-1 0,-1 0 0,1 0 0,-1 0 1,1 0-1,-1 0 0,1 1 0,-1-1 0,1 0 0,-1 0 0,1 1 0,-1-1 0,0 0 0,1 1 0,-1-1 0,0 0 0,1 1 0,-1-1 0,0 1 0,1-1 0,-1 0 1,0 1-1,0-1 0,1 1 0,-1-1 0,0 1 0,0-1 0,0 1 0,0-1 0,0 1 0,0-1 0,0 1 0,0-1 0,0 1 0,0-1 0,0 1 0,0 0 1,-2 32 207,-1-22-85,0 0-1,0 0 1,-1-1-1,-1 0 1,1 1-1,-2-2 1,-11 18-1,15-23-91,0-1 0,-1 1-1,0-1 1,0 0 0,0 0 0,0 0-1,0-1 1,0 1 0,-1-1 0,1 1-1,-1-1 1,0 0 0,1-1 0,-1 1-1,0-1 1,0 1 0,0-1 0,0 0-1,-1-1 1,1 1 0,0-1 0,0 0-1,-8 0 1,10-1-99,1 1-1,-1 0 1,1-1 0,-1 1-1,1-1 1,-1 0 0,1 0-1,-1 1 1,1-1 0,0 0-1,-1 0 1,1 0 0,0 0-1,0-1 1,0 1 0,0 0-1,0 0 1,0-1 0,0 1-1,0 0 1,1-1 0,-2-1-1,2 2 3,0 0 0,0 0 0,-1 0 0,1 0 0,0 0 0,0 1 0,0-1 0,0 0 0,1 0 0,-1 0 0,0 0 0,0 0 0,0 1 0,1-1 0,-1 0 0,0 0 0,1 0 0,-1 1 0,1-1 0,-1 0 0,1 0 0,-1 1 0,1-1 0,0 1 0,-1-1 0,1 0 0,0 1 0,-1-1 0,1 1 0,0-1 0,-1 1 0,1 0 0,0-1 0,0 1 0,0 0 0,0 0 0,-1-1 0,1 1 0,0 0 0,0 0 0,1 0 0,17-1-609,3 1-123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16283,'4'-7'1250,"-9"7"-419,-11 10 421,14-8-1141,-1 0-1,1 1 1,0-1-1,0 0 1,0 1-1,0 0 1,0 0-1,1-1 1,-1 1-1,1 0 1,0 0-1,-1 0 1,1 1 0,1-1-1,-2 5 1,3-8-97,1 0 1,-1 1-1,0-1 0,0 0 1,1 0-1,-1 0 1,0 0-1,1 0 1,-1 0-1,0 0 1,0 0-1,1-1 1,-1 1-1,0-1 1,0 1-1,0-1 1,0 1-1,2-2 1,5 0 26,-5 2-37,-1 1 0,1-1 1,-1 0-1,1 1 1,-1 0-1,0 0 0,1-1 1,-1 1-1,0 1 0,1-1 1,-1 0-1,0 1 0,0-1 1,0 1-1,0-1 1,0 1-1,-1 0 0,1 0 1,0 0-1,-1 0 0,0 0 1,1 0-1,-1 0 1,0 1-1,1 1 0,4 10-5,0 0-1,7 30 0,-10-33 12,8 32 172,-2-1 0,-1 2 0,-3-1 0,-2 1-1,-2 68 1,-2-107-114,1-1-1,-1 0 1,1 0-1,-1 0 1,-1 1 0,1-1-1,0 0 1,-1 0-1,0-1 1,0 1-1,-3 5 1,4-8-49,0 0-1,0 0 1,-1 0 0,1 0 0,0 0 0,0 0-1,0 0 1,-1 0 0,1-1 0,0 1 0,-1-1-1,1 1 1,-1-1 0,1 1 0,-1-1 0,1 0-1,-1 1 1,1-1 0,-1 0 0,1 0 0,-1 0-1,1 0 1,-1-1 0,1 1 0,-1 0 0,1 0-1,0-1 1,-1 1 0,1-1 0,-1 0-1,1 1 1,0-1 0,-3-2 0,-5-2 13,0-2 1,1 1-1,0-1 1,0 0-1,1-1 0,0 0 1,-8-10-1,11 12 3,-1-1 0,1 0 0,0 0 0,0 0 0,1-1 0,0 1 0,0-1 0,1 0 0,-3-15 0,5 20-21,0-1 0,0 1 0,0 0-1,1-1 1,-1 1 0,1 0 0,0-1 0,0 1-1,0 0 1,1 0 0,-1 0 0,1 0 0,-1 0-1,1 0 1,0 1 0,0-1 0,1 0 0,2-2-1,5-4-66,1-1-1,1 1 0,12-7 0,-6 4-323,76-53-942,-64 45 940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14059,'1'17'1547,"4"-12"-58,-3-7-1279,0 1 1,0 0-1,-1-1 1,1 1-1,0-1 0,0 0 1,-1 1-1,3-5 1,3-1-128,55-70 1969,-3-2-1,96-171 1,-150 245-1843,-4 11-125,-3 15 14,-6 36 1,0-4-52,1 1-23,2-25-145,1 1 0,2 51-1,2-80 85,3 16-423,-3-17 449,0 0 0,0 1 0,0-1 0,1 0 0,-1 1 0,0-1 0,0 0 1,1 1-1,-1-1 0,0 0 0,0 1 0,1-1 0,-1 0 0,0 0 0,1 1 1,-1-1-1,0 0 0,1 0 0,-1 0 0,1 0 0,-1 1 0,0-1 0,1 0 1,-1 0-1,1 0 0,-1 0 0,0 0 0,1 0 0,-1 0 0,1 0 0,-1 0 1,0 0-1,1 0 0,-1 0 0,1-1 0,-1 1 0,1 0 0,11-6-249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13 116 14731,'-8'-16'2929,"8"17"-2856,0-1 0,0 0-1,-1 0 1,1 0 0,0 0 0,0 0-1,0 0 1,-1 1 0,1-1-1,0 0 1,0 0 0,0 0-1,0 0 1,-1 1 0,1-1 0,0 0-1,0 0 1,0 0 0,0 1-1,0-1 1,0 0 0,0 0 0,0 1-1,-1-1 1,1 0 0,0 0-1,0 1 1,0-1 0,0 0-1,0 0 1,0 1 0,0-1 0,1 0-1,-2 36 1829,5 46-1362,5 0 1,24 110 0,-26-175-512,-3-27 9,-2-31 0,-2 1 9,-2 17-39,2 1 0,1-1 1,5-30-1,-6 52-6,0 1 0,0-1 0,0 1 0,0-1 0,0 1-1,0-1 1,0 1 0,0-1 0,1 1 0,-1-1 0,0 1 0,0-1 0,0 1 0,1 0 0,-1-1 0,0 1-1,0-1 1,1 1 0,-1 0 0,0-1 0,1 1 0,-1 0 0,1-1 0,-1 1 0,0 0 0,1-1-1,-1 1 1,1 0 0,-1 0 0,1 0 0,-1 0 0,0-1 0,1 1 0,-1 0 0,1 0 0,-1 0-1,1 0 1,-1 0 0,1 0 0,-1 0 0,1 0 0,-1 0 0,1 0 0,-1 0 0,1 1 0,-1-1-1,1 0 1,-1 0 0,1 0 0,-1 1 0,0-1 0,1 0 0,-1 0 0,1 1 0,-1-1 0,0 0 0,1 1-1,-1-1 1,0 0 0,0 1 0,1 0 0,26 31-6,-19-21 1,-3-5 0,0-1 1,0 0 0,1 0 0,-1-1-1,10 6 1,-13-9 2,0 1 0,1-1 0,-1 0 0,0 0 0,1 0 0,-1 0 0,1-1 0,-1 1 1,1-1-1,-1 1 0,1-1 0,0 0 0,-1 0 0,1 0 0,-1 0 0,1-1 0,-1 1 0,1-1 0,2-1 0,2-1 12,-1 0-1,0-1 0,0 0 1,-1-1-1,1 1 1,-1-1-1,0 0 1,0 0-1,0-1 1,-1 1-1,0-1 1,0 0-1,-1 0 0,4-8 1,4-9 96,-2-1 0,11-40 0,-18 56-81,4-12 49,0 1 0,-2-1 1,0-1-1,-2 1 0,0-1 1,-1-21-1,-6 26 10,5 16-84,0 0 1,0 0-1,0-1 1,0 1 0,0 0-1,0 0 1,-1 0-1,1 0 1,0 0-1,0 0 1,0 0-1,0 0 1,-1 0-1,1 0 1,0-1-1,0 1 1,0 0-1,0 0 1,-1 0 0,1 0-1,0 0 1,0 0-1,0 0 1,0 0-1,-1 0 1,1 0-1,0 1 1,0-1-1,0 0 1,0 0-1,-1 0 1,1 0-1,0 0 1,0 0 0,0 0-1,0 0 1,0 0-1,0 0 1,-1 1-1,1-1 1,0 0-1,0 0 1,-2 2 4,1 0 1,-1 1 0,1-1-1,0 0 1,0 1 0,0-1-1,0 1 1,-1 4 0,-5 26 24,1 0 0,2 0 0,1 0-1,2 51 1,1-81-30,0 1 0,0 0-1,1-1 1,0 1-1,-1 0 1,3 3-1,-3-7 0,0 1 1,0-1-1,1 1 0,-1-1 0,0 1 0,1-1 0,-1 1 0,0-1 0,1 0 0,-1 1 0,1-1 0,-1 0 0,1 1 0,-1-1 0,0 0 0,1 1 0,-1-1 0,1 0 0,-1 0 1,1 0-1,0 0 0,-1 1 0,1-1 0,-1 0 0,1 0 0,-1 0 0,1 0 0,-1 0 0,1 0 0,-1 0 0,1 0 0,0-1 0,-1 1 0,1 0 0,-1 0 0,1 0 1,-1-1-1,1 1 0,-1 0 0,1 0 0,-1-1 0,0 1 0,1 0 0,-1-1 0,1 1 0,0-1 0,3-3 4,1 1 0,1-1 0,-1 1 0,0 1 0,1-1 0,0 1 0,-1 0 0,9-2 0,-11 4-3,-1 0 0,1-1 0,-1 1-1,1 1 1,-1-1 0,0 0 0,1 0-1,-1 1 1,1 0 0,-1-1 0,0 1 0,1 0-1,-1 0 1,0 0 0,0 0 0,0 1-1,1-1 1,-1 1 0,-1-1 0,1 1-1,0 0 1,0-1 0,1 3 0,3 5 6,1 0 0,-2 0 1,1 0-1,-1 1 0,-1 0 1,0 0-1,3 11 0,15 75-778,-17-70-37,-7-65-1055,2 3 1229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09:34:2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81 109 18068,'5'4'219,"-1"0"0,1 0 0,0-1 0,0 1 0,1-1-1,-1-1 1,1 1 0,-1-1 0,1 0 0,0 0 0,0 0 0,0-1 0,0 0 0,0 0 0,0-1 0,0 1 0,8-2 0,-10 1-178,-1 0 0,0 0 0,1 0 1,-1-1-1,0 1 0,1-1 0,-1 0 1,0 0-1,0 0 0,0-1 1,0 1-1,0-1 0,0 1 0,0-1 1,-1 0-1,1 0 0,-1 0 0,1-1 1,-1 1-1,0-1 0,1 1 0,-1-1 1,-1 0-1,1 1 0,0-1 0,-1 0 1,1 0-1,-1-1 0,0 1 1,0 0-1,0 0 0,0-6 0,-1 6-18,1 0 0,-1 0 0,0 0 0,0 1 0,-1-1 0,1 0 0,-1 0 0,1 0 0,-1 0 0,0 1 0,0-1 0,0 0 0,0 1 1,-1-1-1,1 1 0,-1-1 0,1 1 0,-1 0 0,0 0 0,0 0 0,0 0 0,0 0 0,0 0 0,-1 0 0,1 1 0,-1-1 0,1 1 0,-4-2 0,1 1 0,0 0 0,0 1 0,0 0 1,0 0-1,0 0 0,-1 0 0,1 1 0,0 0 1,0 0-1,0 1 0,0-1 0,0 1 1,-1 0-1,1 0 0,-6 3 0,2 1 33,0-1 0,0 1 0,0 1 1,1 0-1,0 0 0,0 0 0,1 1 0,0 0 0,0 1 0,1 0 0,-10 13 0,11-14-3,1 1-1,-1 0 1,1 0-1,1 0 1,-1 0-1,2 0 1,-1 1-1,1-1 1,0 1-1,1 0 1,-1 0-1,2 0 1,0 13 0,1-17-34,0-1 1,0 1-1,0-1 1,1 0-1,0 1 1,0-1 0,0 0-1,0 0 1,0 0-1,1 0 1,0 0-1,0-1 1,0 1 0,0-1-1,1 0 1,-1 0-1,1 0 1,0 0-1,0-1 1,0 0 0,0 1-1,0-1 1,0-1-1,6 3 1,5 1-153,1-1 0,0 0 0,0-1 0,1-1 0,23 1 0,-15-2-25,0-1 0,0-1-1,0-1 1,-1-1 0,1-1 0,39-12-1,-3-13-184,-57 26 314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52 196 14115,'4'0'193,"0"0"1,0-1-1,-1 0 1,1 1-1,0-1 0,0-1 1,0 1-1,-1 0 1,1-1-1,-1 0 1,1 0-1,-1 0 0,0 0 1,0-1-1,1 1 1,-2-1-1,1 0 0,0 0 1,-1 0-1,1 0 1,-1 0-1,0 0 0,2-4 1,1-1 121,-1 0 1,0 0-1,-1-1 0,0 1 0,0-1 1,0 1-1,-1-1 0,-1 0 1,1-12-1,-1 19-255,-1 0-1,0-1 1,-1 1-1,1 0 1,0 0 0,-1 0-1,1-1 1,-1 1-1,1 0 1,-1 0 0,0 0-1,0 0 1,0 0-1,0 0 1,-1 1-1,1-1 1,0 0 0,-4-3-1,4 5-28,0-1-1,-1 0 1,1 0 0,-1 1-1,1-1 1,-1 1 0,1-1-1,-1 1 1,1-1-1,-1 1 1,1 0 0,-1 0-1,1 0 1,-1 0 0,0 0-1,1 0 1,-1 0 0,1 1-1,-1-1 1,1 0-1,-1 1 1,1 0 0,-1-1-1,1 1 1,0 0 0,-1-1-1,-2 3 1,-3 3 19,0 0 0,0 0 0,0 0 0,1 1 0,0 0 0,0 0 1,1 1-1,0 0 0,0 0 0,0 0 0,1 0 0,1 1 0,-4 9 0,2-2-40,1-1 0,0 1 0,1 0 0,1 0 0,1 0 0,0 28 0,1-39-13,0-1 1,1 1 0,0-1-1,0 1 1,0 0-1,0-1 1,1 0 0,0 1-1,0-1 1,3 6 0,-4-9-35,0 1 0,0-1 0,1 1 0,-1-1 0,1 0 0,-1 0 0,1 1 0,-1-1 1,1 0-1,0 0 0,-1 0 0,1-1 0,0 1 0,0 0 0,0-1 0,0 1 0,-1-1 1,1 1-1,0-1 0,0 0 0,0 0 0,0 0 0,0 0 0,0 0 0,0-1 1,0 1-1,2-1 0,1-1-2,1 0 0,-1 0 0,1-1 0,-1 0 0,0 0 0,0 0 0,-1 0 0,1-1 0,-1 0 0,1 0 0,5-7 0,24-25-268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12171,'6'-15'3859,"-6"15"-3738,0-1-1,-1 1 1,1 0-1,0 0 1,0 0-1,0 0 1,0-1-1,-1 1 1,1 0-1,0 0 1,0 0-1,0 0 1,0 0-1,-1-1 1,1 1-1,0 0 1,0 0-1,-1 0 1,1 0-1,0 0 1,0 0-1,0 0 1,-1 0-1,1 0 1,0 0-1,0 0 1,-1 0-1,1 0 1,0 0-1,0 0 1,0 0-1,-1 0 1,1 0-1,0 0 1,-1 1-1,-2 0 325,0 0 0,0 1 0,0-1-1,0 1 1,0 0 0,0 0 0,-3 3-1,-3 4-115,0 0-1,0 1 1,1 1-1,0-1 0,-9 18 1,13-22-329,1 1 1,0-1-1,0 1 1,0 0-1,1 0 1,0 1-1,1-1 1,-1 0-1,1 1 1,1-1-1,-1 9 1,1-15-15,0 1-1,1-1 1,-1 1 0,0-1-1,0 1 1,1-1 0,-1 1-1,1-1 1,-1 1 0,1-1-1,0 0 1,-1 1 0,1-1-1,0 0 1,0 1 0,0-1 0,0 0-1,0 0 1,0 0 0,0 0-1,0 0 1,1 0 0,-1 0-1,0-1 1,1 1 0,-1 0-1,2 0 1,3 0-29,0 0 0,0 0 0,-1-1 0,1 1 0,0-2 1,6 1-1,24 0-74,-34 0 117,-1 0 1,1 0 0,0 1-1,-1-1 1,1 1 0,-1-1 0,1 1-1,-1 0 1,1-1 0,-1 1-1,0 0 1,1 0 0,-1 0 0,0 0-1,0 0 1,1 0 0,0 2-1,-1 0 15,0-1-1,0 1 1,0 0-1,0 0 1,0 0-1,0 0 1,-1 0-1,0 0 1,1 0-1,-1 0 1,0 0-1,-1 0 1,1 0-1,0 1 1,-1-1-1,0 0 1,0-1-1,0 1 0,0 0 1,0 0-1,-2 3 1,0 1 14,0-1 0,-1 0 1,0 0-1,0 0 0,0 0 0,-1-1 0,0 0 1,-5 6-1,7-9-97,1-1 1,0 1-1,-1-1 0,1 1 1,-1-1-1,1 0 1,-1 0-1,1 0 0,-1 0 1,0-1-1,0 1 0,-5 0 1,8-1 3,-1 0 0,0 0 0,1 0 0,-1 0 0,0-1 0,0 1 0,1 0 0,-1 0 0,0-1 0,1 1 0,-1 0 0,0-1 0,1 1 0,-1 0 0,1-1 0,-1 1 0,1-1 0,-1 1 0,1-1 0,-1 0 0,0-1-30,0 1 1,1 0-1,-1-1 1,1 1 0,0-1-1,-1 1 1,1-1-1,0 1 1,0-1-1,0 1 1,0-1-1,0 1 1,0 0-1,1-2 1,3-15-532,4-2-176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16131,'1'-1'79,"0"0"0,-1 0 0,1 1-1,-1-1 1,1 0 0,0 0 0,-1 0-1,0 0 1,1 0 0,-1 0 0,0 0-1,1 0 1,-1 0 0,0 0 0,0 0-1,0 0 1,0 0 0,0 0 0,0 0-1,0 0 1,0 0 0,0 0 0,-1 0-1,1 0 1,0 0 0,-1 0 0,1 0-1,0 0 1,-1 0 0,1 0 0,-1 0-1,0 1 1,1-1 0,-1 0-1,0 0 1,1 0 0,-1 1 0,0-1-1,0 1 1,0-1 0,0 0 0,1 1-1,-1-1 1,0 1 0,0 0 0,0-1-1,0 1 1,0 0 0,0 0 0,0-1-1,0 1 1,0 0 0,0 0 0,0 0-1,0 0 1,0 0 0,0 0 0,-1 1-1,1-1 1,0 0 0,0 1 0,1-1-1,-1 0 1,0 1 0,-1 0 0,-2 1 3,0 0 0,1 0 1,0 0-1,-1 0 0,1 1 1,0 0-1,0-1 1,1 1-1,-1 0 0,0 0 1,1 1-1,0-1 1,0 0-1,0 1 0,0 0 1,0-1-1,0 5 0,-2 1-59,1 1-1,1-1 0,0 1 0,0 0 1,-1 17-1,3-25-21,0 1 1,0 0-1,1 0 1,-1 0-1,0-1 0,1 1 1,0 0-1,0-1 1,0 1-1,0 0 0,2 3 1,-3-6 3,1 1 1,0 0-1,-1 0 1,1-1-1,0 1 1,-1-1-1,1 1 1,0-1-1,0 1 1,0-1-1,-1 1 1,1-1 0,0 0-1,0 1 1,0-1-1,0 0 1,0 0-1,0 0 1,0 0-1,0 1 1,0-1-1,-1-1 1,1 1-1,0 0 1,0 0-1,0 0 1,0 0-1,0-1 1,0 1-1,0 0 1,0-1-1,-1 1 1,1-1-1,0 1 1,0-1-1,-1 1 1,1-1-1,1 0 1,5-5 78,1-1 1,-1 0 0,0 0-1,-1 0 1,0 0-1,10-17 1,28-55 627,-43 77-689,3-7 55,-1 3 56,0-1-1,1 1 1,8-11-1,-12 16-126,0 1-1,0 0 0,0 0 1,0-1-1,0 1 1,1 0-1,-1 0 0,0 0 1,0 0-1,0-1 0,1 1 1,-1 0-1,0 0 1,0 0-1,1 0 0,-1 0 1,0 0-1,0 0 0,1-1 1,-1 1-1,0 0 1,0 0-1,1 0 0,-1 0 1,0 0-1,0 0 0,1 0 1,-1 0-1,0 0 1,0 1-1,1-1 0,-1 0 1,0 0-1,0 0 0,1 0 1,-1 0-1,0 0 1,0 0-1,0 1 0,1-1 1,0 2 6,0-1 0,-1 1 1,1 0-1,0 0 0,-1 0 1,1-1-1,-1 1 0,0 0 0,1 0 1,-1 3-1,0-2-10,4 43-913,15 73-1,-19-118 905,6 15-301,-6-15 295,1-1-1,-1 1 1,0-1-1,0 0 1,1 1-1,-1-1 0,0 0 1,0 1-1,1-1 1,-1 0-1,0 1 1,1-1-1,-1 0 0,1 1 1,-1-1-1,0 0 1,1 0-1,-1 0 1,1 1-1,-1-1 1,1 0-1,-1 0 0,1 0 1,-1 0-1,1 0 1,-1 0-1,0 0 1,1 0-1,-1 0 0,1 0 1,-1 0-1,1 0 1,0 0-1,11-9-468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16379,'-3'8'1881,"3"11"-1033,-1 2-344,-2 8 1457,1 3-841,2 3-424,0 7-72,0 0-256,3-1-144,1-4-224,1-4-120,0-5-560,3-5-272,-3-9-1289,1-10 1817,0-10-384,-1-8-256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67 127 16524,'0'0'1903,"12"-1"-135,-7-1-1649,0-1 0,0 1 1,0-1-1,-1 1 0,1-1 0,-1 0 1,0-1-1,0 1 0,0-1 0,0 0 0,-1 0 1,5-7-1,-6 10-80,-1-1 1,0 0-1,0 1 1,0-1-1,0 0 1,0 0-1,0 1 0,0-1 1,-1 0-1,1 0 1,-1 0-1,1 0 1,-1 0-1,0 0 1,0 0-1,0 0 0,0 0 1,0 0-1,0 0 1,0 0-1,-1 0 1,1 0-1,-1 0 1,1 0-1,-1 0 0,0 0 1,0 0-1,0 1 1,0-1-1,0 0 1,0 1-1,-1-1 1,1 0-1,0 1 0,-3-2 1,3 2-5,-1-1 0,1 1 0,-1 1-1,1-1 1,-1 0 0,1 0 0,-1 0 0,1 1 0,-1-1 0,0 1 0,1-1-1,-1 1 1,0 0 0,1 0 0,-1 0 0,0 0 0,0 0 0,1 0 0,-1 0 0,0 0-1,-2 1 1,1 1 8,0-1-1,0 1 1,0-1-1,0 1 1,0 0-1,1 0 1,-1 0-1,1 0 1,-1 1-1,-2 3 1,-2 2 15,1 1 0,0 0 0,0 0 0,1 1 0,-7 19 0,7-14-60,1 0 0,0 1 0,1-1 0,1 1 0,1-1 0,0 1-1,1 0 1,2 21 0,-2-35 0,1 0-1,-1 0 1,0 0 0,0 0-1,1 0 1,-1 0 0,1-1-1,0 1 1,0 0-1,-1 0 1,1-1 0,0 1-1,1 0 1,-1-1-1,0 1 1,0-1 0,1 1-1,-1-1 1,0 0-1,1 1 1,3 1 0,-3-3-21,0 1 0,0-1-1,0 0 1,0 0 0,0 0 0,0 0 0,0 0 0,0 0 0,0 0 0,0-1 0,0 1 0,0 0 0,0-1 0,0 0 0,-1 0 0,1 1 0,0-1 0,0 0 0,0-1 0,2-1 0,16-14-218,0-1-1,-2 0 1,0-2-1,-1 0 1,23-36-1,-15 22-85,5-7-77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5:5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13715,'-2'4'216,"-1"0"0,1 0 0,0 0 1,1 0-1,-1 0 0,1 0 0,0 0 0,0 0 1,-1 6-1,3-8-177,-1 1 1,0-1 0,1 0-1,-1 0 1,1 1-1,-1-1 1,1 0 0,0 0-1,0 0 1,0 0-1,0 0 1,1 0 0,-1 0-1,0 0 1,1 0-1,0 0 1,-1-1 0,1 1-1,2 1 1,5 5-141,-2-3 277,-1 0 0,0 1 1,-1-1-1,1 1 0,-1 1 0,6 7 1,-10-11-51,0-1 0,0 1 0,0 0 0,0-1 0,-1 1 0,1 0 0,-1 0 0,1 0 0,-1-1 0,0 1 1,0 0-1,0 0 0,-1 0 0,1-1 0,-1 1 0,1 0 0,-1 0 0,0-1 0,0 1 0,0 0 1,-1-1-1,-1 4 0,-1 2 268,-1 0 0,-1-1 0,1 1 0,-13 11 1,15-15-305,-1-1 1,1 0-1,-1 0 1,0 0-1,0 0 0,-1-1 1,1 0-1,0 1 1,-1-1-1,-8 2 1,11-4-101,1 0 1,0 0 0,-1 0 0,1 0 0,0 0-1,-1 0 1,1 0 0,0 0 0,0 0-1,-1-1 1,1 1 0,0-1 0,0 1-1,-1-1 1,1 1 0,0-1 0,0 0 0,0 0-1,0 1 1,0-1 0,0 0 0,0 0-1,0 0 1,0 0 0,0 0 0,1 0-1,-1 0 1,0-1 0,1 1 0,-1 0 0,1 0-1,-1 0 1,1-1 0,-1 1 0,1 0-1,0-1 1,0 1 0,0-3 0,-2-23-126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14515,'2'8'6172,"15"46"-3423,-17-52-2726,2 3 38,-1-1-1,1 1 1,-1 0 0,1-1-1,4 7 1,-5-10-58,-1 0 0,1-1 0,-1 1 0,1 0 0,0 0 0,-1-1 0,1 1 1,0-1-1,-1 1 0,1-1 0,0 1 0,0-1 0,0 1 0,-1-1 0,1 1 1,0-1-1,0 0 0,0 0 0,0 1 0,0-1 0,0 0 0,0 0 0,0 0 0,0 0 1,-1 0-1,1 0 0,0 0 0,0-1 0,0 1 0,0 0 0,0 0 0,0-1 1,0 1-1,-1 0 0,1-1 0,0 1 0,1-2 0,8-5 1,0-1 0,0-1-1,-1 0 1,14-16 0,23-24 35,-42 46-35,0 0 0,0 0 0,0 0-1,0 1 1,1 0 0,-1-1 0,1 1 0,-1 1 0,1-1-1,7-1 1,-10 3 0,0 0-1,0 0 0,0 0 1,-1 0-1,1 0 0,0 0 1,0 1-1,0-1 0,-1 1 1,1-1-1,0 1 1,0 0-1,-1-1 0,1 1 1,-1 0-1,1 0 0,-1 0 1,1 1-1,-1-1 1,0 0-1,1 0 0,-1 1 1,0-1-1,0 1 0,0-1 1,0 1-1,0-1 0,1 4 1,2 5 6,0 0-1,0 1 1,3 19 0,-1-7 31,-5-20-38,-1-1 1,1 0 0,0 0 0,0 1 0,0-1-1,0 0 1,0 0 0,1 0 0,2 3 0,-4-5-4,1 1 0,0-1 0,-1 0 0,1 0 0,0 1 1,-1-1-1,1 0 0,0 0 0,-1 0 0,1 0 0,0 0 1,-1 0-1,1 0 0,0 0 0,-1 0 0,1-1 0,0 1 1,-1 0-1,1 0 0,0-1 0,-1 1 0,1 0 0,0-1 1,-1 1-1,1 0 0,-1-1 0,1 1 0,-1-1 0,1 1 0,-1-1 1,1 1-1,-1-1 0,1 1 0,-1-1 0,1-1 1,7-8 3,-1 0 1,0-1 0,8-16 0,-11 18 4,0 1 0,1 0 0,0 0 0,0 0 0,1 1-1,0 0 1,13-12 0,-19 18-8,0 1 1,1-1-1,-1 1 0,1 0 0,-1-1 0,1 1 1,-1 0-1,1-1 0,0 1 0,-1 0 0,1 0 1,-1-1-1,1 1 0,0 0 0,-1 0 0,1 0 1,-1 0-1,1 0 0,0 0 0,-1 0 0,1 0 1,-1 0-1,1 0 0,0 0 0,-1 1 0,1-1 0,-1 0 1,1 0-1,0 1 0,-1-1 0,1 1 0,1 0-13,-1 0-1,0 1 0,0-1 0,0 1 0,0-1 0,-1 1 0,1-1 0,0 1 0,-1 0 0,1-1 0,0 3 0,1 7-281,-1 1 1,1 17 0,-2-27 229,1 4 153,-1 0 0,-1 0 1,1 0-1,-1 1 0,-3 9 1,4-16-193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15763,'-8'11'1353,"3"5"-1105,4-3-448,1-1 712,8-5-520,5-1-88,9-2-72</inkml:trace>
  <inkml:trace contextRef="#ctx0" brushRef="#br0" timeOffset="1">376 40 15147,'-2'0'223,"-1"-1"1,0 1-1,0 0 0,0 0 0,0 0 1,0 0-1,1 1 0,-1-1 0,0 1 0,0 0 1,1 0-1,-1 0 0,-3 1 0,-33 18 1903,32-15-2001,1-1 0,-1 1 0,1 0 0,0 0 0,1 1 0,-1-1 0,1 1 0,0 1 0,1-1 0,-1 1 0,1-1 0,0 1 0,1 0 0,0 1 0,0-1 0,1 1 0,-1-1 0,2 1 0,-1 0 0,1 0 0,0-1 0,1 1 0,1 16 0,-2-23-121,1 0-1,1 0 0,-1 1 1,0-1-1,0 0 0,0 0 1,1 1-1,-1-1 0,0 0 1,1 0-1,-1 0 0,1 0 1,0 1-1,-1-1 0,1 0 1,0 0-1,0 0 0,-1 0 1,1-1-1,0 1 0,0 0 1,0 0-1,2 1 0,-2-2-40,1 0-1,-1 1 1,1-1-1,0 0 1,-1 0-1,1 0 0,-1 0 1,1-1-1,-1 1 1,1 0-1,-1-1 1,0 1-1,1-1 0,-1 1 1,1-1-1,1-1 1,7-4-406,-1 0 1,1-1-1,15-15 1,-23 21 379,59-62-881,-28 29 301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64 16780,'-6'14'886,"1"1"1,1 0 0,0 0 0,-3 23-1,7-33-776,-1 1 0,1 0 0,0-1-1,0 1 1,1 0 0,0 0-1,0-1 1,0 1 0,1-1 0,-1 1-1,1-1 1,1 0 0,-1 1-1,1-1 1,4 6 0,-7-10-109,1-1-1,-1 1 1,0-1 0,0 1-1,1-1 1,-1 1 0,0-1-1,1 0 1,-1 1 0,0-1-1,1 0 1,-1 1 0,0-1 0,1 0-1,-1 1 1,1-1 0,-1 0-1,1 0 1,-1 0 0,1 1-1,-1-1 1,1 0 0,-1 0-1,1 0 1,-1 0 0,1 0 0,-1 0-1,1 0 1,-1 0 0,1 0-1,-1 0 1,1 0 0,-1 0-1,1 0 1,-1-1 0,1 1-1,-1 0 1,1 0 0,-1 0-1,1-1 1,-1 1 0,0 0 0,1-1-1,-1 1 1,1 0 0,-1-1-1,0 1 1,1 0 0,-1-1-1,0 1 1,1-1 0,-1 1-1,0-1 1,0 1 0,0-1 0,1 1-1,-1-1 1,0 1 0,0-1-1,0 0 1,9-33-16,-7 18 22,-1 0 0,0 1 0,-1-1 0,0 0 0,-6-26 0,2 32-2,3 18-3,3 20-2,-1-24-4,0 0 1,0-1-1,1 1 0,-1-1 0,1 1 1,0-1-1,0 0 0,0 0 1,0 0-1,1 0 0,0 0 1,-1 0-1,1-1 0,5 5 1,-5-6 0,-1 0 0,1 1 1,-1-1-1,1-1 1,-1 1-1,1 0 1,-1 0-1,1-1 0,0 0 1,-1 1-1,1-1 1,0 0-1,-1 0 0,1-1 1,0 1-1,-1-1 1,1 1-1,0-1 1,-1 0-1,1 0 0,-1 0 1,4-1-1,5-5 11,-1-1 0,1 1 0,-1-2 0,-1 1-1,1-1 1,-2-1 0,1 0 0,-1 0 0,-1 0-1,0-1 1,0 0 0,-1-1 0,-1 0 0,8-21 0,-12 24 177,-8 21-75,-9 24 63,5-7-74,1-1 1,1 2 0,2-1 0,-7 57-1,14-84-105,0-1 0,0 0-1,0 1 1,0-1 0,0 1-1,0-1 1,0 0 0,0 1-1,0-1 1,1 0 0,-1 1-1,1-1 1,-1 0 0,2 3-1,-2-4-15,1 0 1,-1 1-1,0-1 0,1 0 0,-1 0 0,1 1 0,-1-1 0,0 0 0,1 0 0,-1 0 0,1 0 0,-1 0 0,0 0 0,1 0 0,-1 0 0,1 0 0,-1 0 0,1 0 0,-1 0 0,1 0 0,-1 0 0,0 0 0,1 0 0,-1 0 0,1 0 1,-1 0-1,1-1 0,0 1 0,2-2-188,1-1 1,-1 1-1,1-1 1,-1 0 0,0 0-1,0 0 1,3-5-1,56-79-2049,-39 57 1483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5T10:26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13395,'-1'7'465,"0"-1"-1,-1 0 1,1 1 0,-1-1-1,-1 0 1,1 0 0,-7 11 0,-2 6 810,9-19-1088,0 0-43,1-1-1,-1 1 0,1-1 0,0 1 0,0 0 0,0-1 0,1 1 0,-1 0 0,1 0 1,0 3-1,0-6-132,0-1 0,0 0 0,0 1 0,1-1 0,-1 0 0,0 0 0,0 1 0,0-1 0,0 0 0,0 0 1,0 1-1,1-1 0,-1 0 0,0 0 0,0 1 0,0-1 0,1 0 0,-1 0 0,0 0 0,0 0 0,1 1 0,-1-1 1,0 0-1,0 0 0,1 0 0,-1 0 0,0 0 0,1 0 0,-1 0 0,0 0 0,0 0 0,1 0 0,-1 0 0,0 0 0,1 0 1,-1 0-1,0 0 0,0 0 0,1 0 0,-1 0 0,0 0 0,1 0 0,-1 0 0,0 0 0,0-1 0,1 1 0,-1 0 1,0 0-1,0 0 0,1 0 0,-1-1 0,0 1 0,0 0 0,0 0 0,0-1 0,1 1 0,-1-1 0,16-14 122,-15 13-112,32-45 111,-13 18-63,-20 29-68,1 0-1,-1-1 1,0 1 0,0 0-1,0 0 1,0 0 0,0 0-1,0 0 1,1 0 0,-1 0-1,0 0 1,0 0-1,0 0 1,0 0 0,0 0-1,0 0 1,1 0 0,-1 0-1,0 0 1,0 0-1,0 0 1,0 0 0,0 0-1,0 0 1,1 0 0,-1 1-1,0-1 1,0 0 0,0 0-1,0 0 1,0 0-1,0 0 1,0 0 0,0 0-1,1 0 1,-1 0 0,0 1-1,0-1 1,0 0-1,0 0 1,0 0 0,0 0-1,0 0 1,0 0 0,0 1-1,0-1 1,0 0 0,0 0-1,0 0 1,0 0-1,0 0 1,0 0 0,0 1-1,0-1 1,0 0 0,0 0-1,0 0 1,0 0 0,0 0-1,0 0 1,0 1-1,0-1 1,0 0 0,-1 0-1,2 10 7,-5 22 15,-3 23-5,7-51-15,0 0 0,0-1 0,0 1 0,1 0 0,-1 0 0,1 0-1,0 0 1,0 0 0,0-1 0,3 6 0,-3-8-7,-1 0-1,1-1 1,-1 1-1,1 0 0,-1-1 1,1 1-1,0-1 1,-1 1-1,1-1 1,0 1-1,0-1 1,-1 0-1,1 1 1,0-1-1,0 0 0,-1 0 1,1 1-1,0-1 1,0 0-1,0 0 1,0 0-1,-1 0 1,1 0-1,0 0 0,0 0 1,0 0-1,-1-1 1,1 1-1,0 0 1,0 0-1,0-1 1,-1 1-1,1 0 1,0-1-1,-1 1 0,1-1 1,0 1-1,-1-1 1,2 0-1,26-24-787,-27 25 767,21-26-602,27-37-1,-27 31 196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26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3" Type="http://schemas.openxmlformats.org/officeDocument/2006/relationships/image" Target="../media/image7.emf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customXml" Target="../ink/ink5.xml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customXml" Target="../ink/ink16.xml"/><Relationship Id="rId42" Type="http://schemas.openxmlformats.org/officeDocument/2006/relationships/image" Target="../media/image38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51.png"/><Relationship Id="rId84" Type="http://schemas.openxmlformats.org/officeDocument/2006/relationships/image" Target="../media/image59.png"/><Relationship Id="rId16" Type="http://schemas.openxmlformats.org/officeDocument/2006/relationships/image" Target="../media/image25.png"/><Relationship Id="rId11" Type="http://schemas.openxmlformats.org/officeDocument/2006/relationships/customXml" Target="../ink/ink11.xml"/><Relationship Id="rId32" Type="http://schemas.openxmlformats.org/officeDocument/2006/relationships/image" Target="../media/image33.png"/><Relationship Id="rId37" Type="http://schemas.openxmlformats.org/officeDocument/2006/relationships/customXml" Target="../ink/ink24.xml"/><Relationship Id="rId53" Type="http://schemas.openxmlformats.org/officeDocument/2006/relationships/customXml" Target="../ink/ink32.xml"/><Relationship Id="rId58" Type="http://schemas.openxmlformats.org/officeDocument/2006/relationships/image" Target="../media/image46.png"/><Relationship Id="rId74" Type="http://schemas.openxmlformats.org/officeDocument/2006/relationships/image" Target="../media/image54.png"/><Relationship Id="rId79" Type="http://schemas.openxmlformats.org/officeDocument/2006/relationships/customXml" Target="../ink/ink45.xml"/><Relationship Id="rId5" Type="http://schemas.openxmlformats.org/officeDocument/2006/relationships/customXml" Target="../ink/ink8.xml"/><Relationship Id="rId19" Type="http://schemas.openxmlformats.org/officeDocument/2006/relationships/customXml" Target="../ink/ink15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19.xml"/><Relationship Id="rId30" Type="http://schemas.openxmlformats.org/officeDocument/2006/relationships/image" Target="../media/image32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41.png"/><Relationship Id="rId56" Type="http://schemas.openxmlformats.org/officeDocument/2006/relationships/image" Target="../media/image45.png"/><Relationship Id="rId64" Type="http://schemas.openxmlformats.org/officeDocument/2006/relationships/image" Target="../media/image49.png"/><Relationship Id="rId69" Type="http://schemas.openxmlformats.org/officeDocument/2006/relationships/customXml" Target="../ink/ink40.xml"/><Relationship Id="rId77" Type="http://schemas.openxmlformats.org/officeDocument/2006/relationships/customXml" Target="../ink/ink44.xml"/><Relationship Id="rId8" Type="http://schemas.openxmlformats.org/officeDocument/2006/relationships/image" Target="../media/image21.png"/><Relationship Id="rId51" Type="http://schemas.openxmlformats.org/officeDocument/2006/relationships/customXml" Target="../ink/ink31.xml"/><Relationship Id="rId72" Type="http://schemas.openxmlformats.org/officeDocument/2006/relationships/image" Target="../media/image53.png"/><Relationship Id="rId80" Type="http://schemas.openxmlformats.org/officeDocument/2006/relationships/image" Target="../media/image57.png"/><Relationship Id="rId85" Type="http://schemas.openxmlformats.org/officeDocument/2006/relationships/customXml" Target="../ink/ink48.xml"/><Relationship Id="rId3" Type="http://schemas.openxmlformats.org/officeDocument/2006/relationships/customXml" Target="../ink/ink7.xml"/><Relationship Id="rId12" Type="http://schemas.openxmlformats.org/officeDocument/2006/relationships/image" Target="../media/image23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36.png"/><Relationship Id="rId46" Type="http://schemas.openxmlformats.org/officeDocument/2006/relationships/image" Target="../media/image40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27.png"/><Relationship Id="rId41" Type="http://schemas.openxmlformats.org/officeDocument/2006/relationships/customXml" Target="../ink/ink26.xml"/><Relationship Id="rId54" Type="http://schemas.openxmlformats.org/officeDocument/2006/relationships/image" Target="../media/image44.png"/><Relationship Id="rId62" Type="http://schemas.openxmlformats.org/officeDocument/2006/relationships/image" Target="../media/image48.png"/><Relationship Id="rId70" Type="http://schemas.openxmlformats.org/officeDocument/2006/relationships/image" Target="../media/image52.png"/><Relationship Id="rId75" Type="http://schemas.openxmlformats.org/officeDocument/2006/relationships/customXml" Target="../ink/ink43.xml"/><Relationship Id="rId83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31.png"/><Relationship Id="rId36" Type="http://schemas.openxmlformats.org/officeDocument/2006/relationships/image" Target="../media/image35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22.png"/><Relationship Id="rId31" Type="http://schemas.openxmlformats.org/officeDocument/2006/relationships/customXml" Target="../ink/ink21.xml"/><Relationship Id="rId44" Type="http://schemas.openxmlformats.org/officeDocument/2006/relationships/image" Target="../media/image39.png"/><Relationship Id="rId52" Type="http://schemas.openxmlformats.org/officeDocument/2006/relationships/image" Target="../media/image43.png"/><Relationship Id="rId60" Type="http://schemas.openxmlformats.org/officeDocument/2006/relationships/image" Target="../media/image47.png"/><Relationship Id="rId65" Type="http://schemas.openxmlformats.org/officeDocument/2006/relationships/customXml" Target="../ink/ink38.xml"/><Relationship Id="rId73" Type="http://schemas.openxmlformats.org/officeDocument/2006/relationships/customXml" Target="../ink/ink42.xml"/><Relationship Id="rId78" Type="http://schemas.openxmlformats.org/officeDocument/2006/relationships/image" Target="../media/image56.png"/><Relationship Id="rId81" Type="http://schemas.openxmlformats.org/officeDocument/2006/relationships/customXml" Target="../ink/ink46.xml"/><Relationship Id="rId86" Type="http://schemas.openxmlformats.org/officeDocument/2006/relationships/image" Target="../media/image60.png"/><Relationship Id="rId4" Type="http://schemas.openxmlformats.org/officeDocument/2006/relationships/image" Target="../media/image19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26.png"/><Relationship Id="rId39" Type="http://schemas.openxmlformats.org/officeDocument/2006/relationships/customXml" Target="../ink/ink25.xml"/><Relationship Id="rId34" Type="http://schemas.openxmlformats.org/officeDocument/2006/relationships/image" Target="../media/image34.png"/><Relationship Id="rId50" Type="http://schemas.openxmlformats.org/officeDocument/2006/relationships/image" Target="../media/image42.png"/><Relationship Id="rId55" Type="http://schemas.openxmlformats.org/officeDocument/2006/relationships/customXml" Target="../ink/ink33.xml"/><Relationship Id="rId76" Type="http://schemas.openxmlformats.org/officeDocument/2006/relationships/image" Target="../media/image55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2" Type="http://schemas.openxmlformats.org/officeDocument/2006/relationships/image" Target="../media/image17.emf"/><Relationship Id="rId29" Type="http://schemas.openxmlformats.org/officeDocument/2006/relationships/customXml" Target="../ink/ink20.xml"/><Relationship Id="rId24" Type="http://schemas.openxmlformats.org/officeDocument/2006/relationships/image" Target="../media/image29.png"/><Relationship Id="rId40" Type="http://schemas.openxmlformats.org/officeDocument/2006/relationships/image" Target="../media/image37.png"/><Relationship Id="rId45" Type="http://schemas.openxmlformats.org/officeDocument/2006/relationships/customXml" Target="../ink/ink28.xml"/><Relationship Id="rId66" Type="http://schemas.openxmlformats.org/officeDocument/2006/relationships/image" Target="../media/image50.png"/><Relationship Id="rId87" Type="http://schemas.openxmlformats.org/officeDocument/2006/relationships/image" Target="../media/image18.png"/><Relationship Id="rId61" Type="http://schemas.openxmlformats.org/officeDocument/2006/relationships/customXml" Target="../ink/ink36.xml"/><Relationship Id="rId82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.xml"/><Relationship Id="rId21" Type="http://schemas.openxmlformats.org/officeDocument/2006/relationships/image" Target="../media/image75.png"/><Relationship Id="rId42" Type="http://schemas.openxmlformats.org/officeDocument/2006/relationships/customXml" Target="../ink/ink70.xml"/><Relationship Id="rId47" Type="http://schemas.openxmlformats.org/officeDocument/2006/relationships/image" Target="../media/image88.png"/><Relationship Id="rId63" Type="http://schemas.openxmlformats.org/officeDocument/2006/relationships/image" Target="../media/image96.png"/><Relationship Id="rId68" Type="http://schemas.openxmlformats.org/officeDocument/2006/relationships/customXml" Target="../ink/ink83.xml"/><Relationship Id="rId16" Type="http://schemas.openxmlformats.org/officeDocument/2006/relationships/customXml" Target="../ink/ink57.xml"/><Relationship Id="rId11" Type="http://schemas.openxmlformats.org/officeDocument/2006/relationships/image" Target="../media/image68.png"/><Relationship Id="rId32" Type="http://schemas.openxmlformats.org/officeDocument/2006/relationships/customXml" Target="../ink/ink65.xml"/><Relationship Id="rId37" Type="http://schemas.openxmlformats.org/officeDocument/2006/relationships/image" Target="../media/image83.png"/><Relationship Id="rId53" Type="http://schemas.openxmlformats.org/officeDocument/2006/relationships/image" Target="../media/image91.png"/><Relationship Id="rId58" Type="http://schemas.openxmlformats.org/officeDocument/2006/relationships/customXml" Target="../ink/ink78.xml"/><Relationship Id="rId74" Type="http://schemas.openxmlformats.org/officeDocument/2006/relationships/customXml" Target="../ink/ink86.xml"/><Relationship Id="rId79" Type="http://schemas.openxmlformats.org/officeDocument/2006/relationships/image" Target="../media/image104.png"/><Relationship Id="rId5" Type="http://schemas.openxmlformats.org/officeDocument/2006/relationships/image" Target="../media/image65.png"/><Relationship Id="rId61" Type="http://schemas.openxmlformats.org/officeDocument/2006/relationships/image" Target="../media/image95.png"/><Relationship Id="rId82" Type="http://schemas.openxmlformats.org/officeDocument/2006/relationships/customXml" Target="../ink/ink90.xml"/><Relationship Id="rId19" Type="http://schemas.openxmlformats.org/officeDocument/2006/relationships/image" Target="../media/image74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78.png"/><Relationship Id="rId30" Type="http://schemas.openxmlformats.org/officeDocument/2006/relationships/customXml" Target="../ink/ink64.xml"/><Relationship Id="rId35" Type="http://schemas.openxmlformats.org/officeDocument/2006/relationships/image" Target="../media/image82.png"/><Relationship Id="rId43" Type="http://schemas.openxmlformats.org/officeDocument/2006/relationships/image" Target="../media/image86.png"/><Relationship Id="rId48" Type="http://schemas.openxmlformats.org/officeDocument/2006/relationships/customXml" Target="../ink/ink73.xml"/><Relationship Id="rId56" Type="http://schemas.openxmlformats.org/officeDocument/2006/relationships/customXml" Target="../ink/ink77.xml"/><Relationship Id="rId64" Type="http://schemas.openxmlformats.org/officeDocument/2006/relationships/customXml" Target="../ink/ink81.xml"/><Relationship Id="rId69" Type="http://schemas.openxmlformats.org/officeDocument/2006/relationships/image" Target="../media/image99.png"/><Relationship Id="rId77" Type="http://schemas.openxmlformats.org/officeDocument/2006/relationships/image" Target="../media/image103.png"/><Relationship Id="rId8" Type="http://schemas.openxmlformats.org/officeDocument/2006/relationships/customXml" Target="../ink/ink53.xml"/><Relationship Id="rId51" Type="http://schemas.openxmlformats.org/officeDocument/2006/relationships/image" Target="../media/image90.png"/><Relationship Id="rId72" Type="http://schemas.openxmlformats.org/officeDocument/2006/relationships/customXml" Target="../ink/ink85.xml"/><Relationship Id="rId80" Type="http://schemas.openxmlformats.org/officeDocument/2006/relationships/customXml" Target="../ink/ink89.xml"/><Relationship Id="rId3" Type="http://schemas.openxmlformats.org/officeDocument/2006/relationships/image" Target="../media/image64.png"/><Relationship Id="rId12" Type="http://schemas.openxmlformats.org/officeDocument/2006/relationships/customXml" Target="../ink/ink55.xml"/><Relationship Id="rId17" Type="http://schemas.openxmlformats.org/officeDocument/2006/relationships/image" Target="../media/image73.png"/><Relationship Id="rId25" Type="http://schemas.openxmlformats.org/officeDocument/2006/relationships/image" Target="../media/image77.png"/><Relationship Id="rId33" Type="http://schemas.openxmlformats.org/officeDocument/2006/relationships/image" Target="../media/image81.png"/><Relationship Id="rId38" Type="http://schemas.openxmlformats.org/officeDocument/2006/relationships/customXml" Target="../ink/ink68.xml"/><Relationship Id="rId46" Type="http://schemas.openxmlformats.org/officeDocument/2006/relationships/customXml" Target="../ink/ink72.xml"/><Relationship Id="rId59" Type="http://schemas.openxmlformats.org/officeDocument/2006/relationships/image" Target="../media/image94.png"/><Relationship Id="rId67" Type="http://schemas.openxmlformats.org/officeDocument/2006/relationships/image" Target="../media/image98.png"/><Relationship Id="rId20" Type="http://schemas.openxmlformats.org/officeDocument/2006/relationships/customXml" Target="../ink/ink59.xml"/><Relationship Id="rId41" Type="http://schemas.openxmlformats.org/officeDocument/2006/relationships/image" Target="../media/image85.png"/><Relationship Id="rId54" Type="http://schemas.openxmlformats.org/officeDocument/2006/relationships/customXml" Target="../ink/ink76.xml"/><Relationship Id="rId62" Type="http://schemas.openxmlformats.org/officeDocument/2006/relationships/customXml" Target="../ink/ink80.xml"/><Relationship Id="rId70" Type="http://schemas.openxmlformats.org/officeDocument/2006/relationships/customXml" Target="../ink/ink84.xml"/><Relationship Id="rId75" Type="http://schemas.openxmlformats.org/officeDocument/2006/relationships/image" Target="../media/image102.png"/><Relationship Id="rId83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5" Type="http://schemas.openxmlformats.org/officeDocument/2006/relationships/image" Target="../media/image70.png"/><Relationship Id="rId23" Type="http://schemas.openxmlformats.org/officeDocument/2006/relationships/image" Target="../media/image76.png"/><Relationship Id="rId28" Type="http://schemas.openxmlformats.org/officeDocument/2006/relationships/customXml" Target="../ink/ink63.xml"/><Relationship Id="rId36" Type="http://schemas.openxmlformats.org/officeDocument/2006/relationships/customXml" Target="../ink/ink67.xml"/><Relationship Id="rId49" Type="http://schemas.openxmlformats.org/officeDocument/2006/relationships/image" Target="../media/image89.png"/><Relationship Id="rId57" Type="http://schemas.openxmlformats.org/officeDocument/2006/relationships/image" Target="../media/image93.png"/><Relationship Id="rId10" Type="http://schemas.openxmlformats.org/officeDocument/2006/relationships/customXml" Target="../ink/ink54.xml"/><Relationship Id="rId31" Type="http://schemas.openxmlformats.org/officeDocument/2006/relationships/image" Target="../media/image80.png"/><Relationship Id="rId44" Type="http://schemas.openxmlformats.org/officeDocument/2006/relationships/customXml" Target="../ink/ink71.xml"/><Relationship Id="rId52" Type="http://schemas.openxmlformats.org/officeDocument/2006/relationships/customXml" Target="../ink/ink75.xml"/><Relationship Id="rId60" Type="http://schemas.openxmlformats.org/officeDocument/2006/relationships/customXml" Target="../ink/ink79.xml"/><Relationship Id="rId65" Type="http://schemas.openxmlformats.org/officeDocument/2006/relationships/image" Target="../media/image97.png"/><Relationship Id="rId73" Type="http://schemas.openxmlformats.org/officeDocument/2006/relationships/image" Target="../media/image101.png"/><Relationship Id="rId78" Type="http://schemas.openxmlformats.org/officeDocument/2006/relationships/customXml" Target="../ink/ink88.xml"/><Relationship Id="rId81" Type="http://schemas.openxmlformats.org/officeDocument/2006/relationships/image" Target="../media/image105.png"/><Relationship Id="rId4" Type="http://schemas.openxmlformats.org/officeDocument/2006/relationships/customXml" Target="../ink/ink51.xml"/><Relationship Id="rId9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customXml" Target="../ink/ink58.xml"/><Relationship Id="rId39" Type="http://schemas.openxmlformats.org/officeDocument/2006/relationships/image" Target="../media/image84.png"/><Relationship Id="rId34" Type="http://schemas.openxmlformats.org/officeDocument/2006/relationships/customXml" Target="../ink/ink66.xml"/><Relationship Id="rId50" Type="http://schemas.openxmlformats.org/officeDocument/2006/relationships/customXml" Target="../ink/ink74.xml"/><Relationship Id="rId55" Type="http://schemas.openxmlformats.org/officeDocument/2006/relationships/image" Target="../media/image92.png"/><Relationship Id="rId76" Type="http://schemas.openxmlformats.org/officeDocument/2006/relationships/customXml" Target="../ink/ink87.xml"/><Relationship Id="rId7" Type="http://schemas.openxmlformats.org/officeDocument/2006/relationships/image" Target="../media/image66.png"/><Relationship Id="rId71" Type="http://schemas.openxmlformats.org/officeDocument/2006/relationships/image" Target="../media/image100.png"/><Relationship Id="rId2" Type="http://schemas.openxmlformats.org/officeDocument/2006/relationships/customXml" Target="../ink/ink50.xml"/><Relationship Id="rId29" Type="http://schemas.openxmlformats.org/officeDocument/2006/relationships/image" Target="../media/image79.png"/><Relationship Id="rId24" Type="http://schemas.openxmlformats.org/officeDocument/2006/relationships/customXml" Target="../ink/ink61.xml"/><Relationship Id="rId40" Type="http://schemas.openxmlformats.org/officeDocument/2006/relationships/customXml" Target="../ink/ink69.xml"/><Relationship Id="rId45" Type="http://schemas.openxmlformats.org/officeDocument/2006/relationships/image" Target="../media/image87.png"/><Relationship Id="rId66" Type="http://schemas.openxmlformats.org/officeDocument/2006/relationships/customXml" Target="../ink/ink8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.xml"/><Relationship Id="rId21" Type="http://schemas.openxmlformats.org/officeDocument/2006/relationships/customXml" Target="../ink/ink100.xml"/><Relationship Id="rId42" Type="http://schemas.openxmlformats.org/officeDocument/2006/relationships/image" Target="../media/image127.png"/><Relationship Id="rId63" Type="http://schemas.openxmlformats.org/officeDocument/2006/relationships/customXml" Target="../ink/ink121.xml"/><Relationship Id="rId84" Type="http://schemas.openxmlformats.org/officeDocument/2006/relationships/image" Target="../media/image148.png"/><Relationship Id="rId138" Type="http://schemas.openxmlformats.org/officeDocument/2006/relationships/image" Target="../media/image175.png"/><Relationship Id="rId159" Type="http://schemas.openxmlformats.org/officeDocument/2006/relationships/customXml" Target="../ink/ink169.xml"/><Relationship Id="rId170" Type="http://schemas.openxmlformats.org/officeDocument/2006/relationships/image" Target="../media/image191.png"/><Relationship Id="rId107" Type="http://schemas.openxmlformats.org/officeDocument/2006/relationships/customXml" Target="../ink/ink143.xml"/><Relationship Id="rId11" Type="http://schemas.openxmlformats.org/officeDocument/2006/relationships/customXml" Target="../ink/ink95.xml"/><Relationship Id="rId32" Type="http://schemas.openxmlformats.org/officeDocument/2006/relationships/image" Target="../media/image122.png"/><Relationship Id="rId53" Type="http://schemas.openxmlformats.org/officeDocument/2006/relationships/customXml" Target="../ink/ink116.xml"/><Relationship Id="rId74" Type="http://schemas.openxmlformats.org/officeDocument/2006/relationships/image" Target="../media/image143.png"/><Relationship Id="rId128" Type="http://schemas.openxmlformats.org/officeDocument/2006/relationships/image" Target="../media/image170.png"/><Relationship Id="rId149" Type="http://schemas.openxmlformats.org/officeDocument/2006/relationships/customXml" Target="../ink/ink164.xml"/><Relationship Id="rId5" Type="http://schemas.openxmlformats.org/officeDocument/2006/relationships/customXml" Target="../ink/ink92.xml"/><Relationship Id="rId95" Type="http://schemas.openxmlformats.org/officeDocument/2006/relationships/customXml" Target="../ink/ink137.xml"/><Relationship Id="rId160" Type="http://schemas.openxmlformats.org/officeDocument/2006/relationships/image" Target="../media/image186.png"/><Relationship Id="rId181" Type="http://schemas.openxmlformats.org/officeDocument/2006/relationships/customXml" Target="../ink/ink180.xml"/><Relationship Id="rId22" Type="http://schemas.openxmlformats.org/officeDocument/2006/relationships/image" Target="../media/image117.png"/><Relationship Id="rId43" Type="http://schemas.openxmlformats.org/officeDocument/2006/relationships/customXml" Target="../ink/ink111.xml"/><Relationship Id="rId64" Type="http://schemas.openxmlformats.org/officeDocument/2006/relationships/image" Target="../media/image138.png"/><Relationship Id="rId118" Type="http://schemas.openxmlformats.org/officeDocument/2006/relationships/image" Target="../media/image165.png"/><Relationship Id="rId139" Type="http://schemas.openxmlformats.org/officeDocument/2006/relationships/customXml" Target="../ink/ink159.xml"/><Relationship Id="rId85" Type="http://schemas.openxmlformats.org/officeDocument/2006/relationships/customXml" Target="../ink/ink132.xml"/><Relationship Id="rId150" Type="http://schemas.openxmlformats.org/officeDocument/2006/relationships/image" Target="../media/image181.png"/><Relationship Id="rId171" Type="http://schemas.openxmlformats.org/officeDocument/2006/relationships/customXml" Target="../ink/ink175.xml"/><Relationship Id="rId12" Type="http://schemas.openxmlformats.org/officeDocument/2006/relationships/image" Target="../media/image112.png"/><Relationship Id="rId33" Type="http://schemas.openxmlformats.org/officeDocument/2006/relationships/customXml" Target="../ink/ink106.xml"/><Relationship Id="rId108" Type="http://schemas.openxmlformats.org/officeDocument/2006/relationships/image" Target="../media/image160.png"/><Relationship Id="rId129" Type="http://schemas.openxmlformats.org/officeDocument/2006/relationships/customXml" Target="../ink/ink154.xml"/><Relationship Id="rId54" Type="http://schemas.openxmlformats.org/officeDocument/2006/relationships/image" Target="../media/image133.png"/><Relationship Id="rId75" Type="http://schemas.openxmlformats.org/officeDocument/2006/relationships/customXml" Target="../ink/ink127.xml"/><Relationship Id="rId96" Type="http://schemas.openxmlformats.org/officeDocument/2006/relationships/image" Target="../media/image154.png"/><Relationship Id="rId140" Type="http://schemas.openxmlformats.org/officeDocument/2006/relationships/image" Target="../media/image176.png"/><Relationship Id="rId161" Type="http://schemas.openxmlformats.org/officeDocument/2006/relationships/customXml" Target="../ink/ink170.xml"/><Relationship Id="rId182" Type="http://schemas.openxmlformats.org/officeDocument/2006/relationships/image" Target="../media/image197.png"/><Relationship Id="rId6" Type="http://schemas.openxmlformats.org/officeDocument/2006/relationships/image" Target="../media/image109.png"/><Relationship Id="rId23" Type="http://schemas.openxmlformats.org/officeDocument/2006/relationships/customXml" Target="../ink/ink101.xml"/><Relationship Id="rId119" Type="http://schemas.openxmlformats.org/officeDocument/2006/relationships/customXml" Target="../ink/ink149.xml"/><Relationship Id="rId44" Type="http://schemas.openxmlformats.org/officeDocument/2006/relationships/image" Target="../media/image128.png"/><Relationship Id="rId65" Type="http://schemas.openxmlformats.org/officeDocument/2006/relationships/customXml" Target="../ink/ink122.xml"/><Relationship Id="rId86" Type="http://schemas.openxmlformats.org/officeDocument/2006/relationships/image" Target="../media/image149.png"/><Relationship Id="rId130" Type="http://schemas.openxmlformats.org/officeDocument/2006/relationships/image" Target="../media/image171.png"/><Relationship Id="rId151" Type="http://schemas.openxmlformats.org/officeDocument/2006/relationships/customXml" Target="../ink/ink165.xml"/><Relationship Id="rId172" Type="http://schemas.openxmlformats.org/officeDocument/2006/relationships/image" Target="../media/image192.png"/><Relationship Id="rId13" Type="http://schemas.openxmlformats.org/officeDocument/2006/relationships/customXml" Target="../ink/ink96.xml"/><Relationship Id="rId18" Type="http://schemas.openxmlformats.org/officeDocument/2006/relationships/image" Target="../media/image115.png"/><Relationship Id="rId39" Type="http://schemas.openxmlformats.org/officeDocument/2006/relationships/customXml" Target="../ink/ink109.xml"/><Relationship Id="rId109" Type="http://schemas.openxmlformats.org/officeDocument/2006/relationships/customXml" Target="../ink/ink144.xml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117.xml"/><Relationship Id="rId76" Type="http://schemas.openxmlformats.org/officeDocument/2006/relationships/image" Target="../media/image144.png"/><Relationship Id="rId97" Type="http://schemas.openxmlformats.org/officeDocument/2006/relationships/customXml" Target="../ink/ink138.xml"/><Relationship Id="rId104" Type="http://schemas.openxmlformats.org/officeDocument/2006/relationships/image" Target="../media/image158.png"/><Relationship Id="rId120" Type="http://schemas.openxmlformats.org/officeDocument/2006/relationships/image" Target="../media/image166.png"/><Relationship Id="rId125" Type="http://schemas.openxmlformats.org/officeDocument/2006/relationships/customXml" Target="../ink/ink152.xml"/><Relationship Id="rId141" Type="http://schemas.openxmlformats.org/officeDocument/2006/relationships/customXml" Target="../ink/ink160.xml"/><Relationship Id="rId146" Type="http://schemas.openxmlformats.org/officeDocument/2006/relationships/image" Target="../media/image179.png"/><Relationship Id="rId167" Type="http://schemas.openxmlformats.org/officeDocument/2006/relationships/customXml" Target="../ink/ink173.xml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92" Type="http://schemas.openxmlformats.org/officeDocument/2006/relationships/image" Target="../media/image152.png"/><Relationship Id="rId162" Type="http://schemas.openxmlformats.org/officeDocument/2006/relationships/image" Target="../media/image187.png"/><Relationship Id="rId183" Type="http://schemas.openxmlformats.org/officeDocument/2006/relationships/customXml" Target="../ink/ink181.xml"/><Relationship Id="rId2" Type="http://schemas.openxmlformats.org/officeDocument/2006/relationships/image" Target="../media/image107.png"/><Relationship Id="rId29" Type="http://schemas.openxmlformats.org/officeDocument/2006/relationships/customXml" Target="../ink/ink104.xml"/><Relationship Id="rId24" Type="http://schemas.openxmlformats.org/officeDocument/2006/relationships/image" Target="../media/image118.png"/><Relationship Id="rId40" Type="http://schemas.openxmlformats.org/officeDocument/2006/relationships/image" Target="../media/image126.png"/><Relationship Id="rId45" Type="http://schemas.openxmlformats.org/officeDocument/2006/relationships/customXml" Target="../ink/ink112.xml"/><Relationship Id="rId66" Type="http://schemas.openxmlformats.org/officeDocument/2006/relationships/image" Target="../media/image139.png"/><Relationship Id="rId87" Type="http://schemas.openxmlformats.org/officeDocument/2006/relationships/customXml" Target="../ink/ink133.xml"/><Relationship Id="rId110" Type="http://schemas.openxmlformats.org/officeDocument/2006/relationships/image" Target="../media/image161.png"/><Relationship Id="rId115" Type="http://schemas.openxmlformats.org/officeDocument/2006/relationships/customXml" Target="../ink/ink147.xml"/><Relationship Id="rId131" Type="http://schemas.openxmlformats.org/officeDocument/2006/relationships/customXml" Target="../ink/ink155.xml"/><Relationship Id="rId136" Type="http://schemas.openxmlformats.org/officeDocument/2006/relationships/image" Target="../media/image174.png"/><Relationship Id="rId157" Type="http://schemas.openxmlformats.org/officeDocument/2006/relationships/customXml" Target="../ink/ink168.xml"/><Relationship Id="rId178" Type="http://schemas.openxmlformats.org/officeDocument/2006/relationships/image" Target="../media/image195.png"/><Relationship Id="rId61" Type="http://schemas.openxmlformats.org/officeDocument/2006/relationships/customXml" Target="../ink/ink120.xml"/><Relationship Id="rId82" Type="http://schemas.openxmlformats.org/officeDocument/2006/relationships/image" Target="../media/image147.png"/><Relationship Id="rId152" Type="http://schemas.openxmlformats.org/officeDocument/2006/relationships/image" Target="../media/image182.png"/><Relationship Id="rId173" Type="http://schemas.openxmlformats.org/officeDocument/2006/relationships/customXml" Target="../ink/ink176.xml"/><Relationship Id="rId19" Type="http://schemas.openxmlformats.org/officeDocument/2006/relationships/customXml" Target="../ink/ink99.xml"/><Relationship Id="rId14" Type="http://schemas.openxmlformats.org/officeDocument/2006/relationships/image" Target="../media/image113.png"/><Relationship Id="rId30" Type="http://schemas.openxmlformats.org/officeDocument/2006/relationships/image" Target="../media/image121.png"/><Relationship Id="rId35" Type="http://schemas.openxmlformats.org/officeDocument/2006/relationships/customXml" Target="../ink/ink107.xml"/><Relationship Id="rId56" Type="http://schemas.openxmlformats.org/officeDocument/2006/relationships/image" Target="../media/image134.png"/><Relationship Id="rId77" Type="http://schemas.openxmlformats.org/officeDocument/2006/relationships/customXml" Target="../ink/ink128.xml"/><Relationship Id="rId100" Type="http://schemas.openxmlformats.org/officeDocument/2006/relationships/image" Target="../media/image156.png"/><Relationship Id="rId105" Type="http://schemas.openxmlformats.org/officeDocument/2006/relationships/customXml" Target="../ink/ink142.xml"/><Relationship Id="rId126" Type="http://schemas.openxmlformats.org/officeDocument/2006/relationships/image" Target="../media/image169.png"/><Relationship Id="rId147" Type="http://schemas.openxmlformats.org/officeDocument/2006/relationships/customXml" Target="../ink/ink163.xml"/><Relationship Id="rId168" Type="http://schemas.openxmlformats.org/officeDocument/2006/relationships/image" Target="../media/image190.png"/><Relationship Id="rId8" Type="http://schemas.openxmlformats.org/officeDocument/2006/relationships/image" Target="../media/image110.png"/><Relationship Id="rId51" Type="http://schemas.openxmlformats.org/officeDocument/2006/relationships/customXml" Target="../ink/ink115.xml"/><Relationship Id="rId72" Type="http://schemas.openxmlformats.org/officeDocument/2006/relationships/image" Target="../media/image142.png"/><Relationship Id="rId93" Type="http://schemas.openxmlformats.org/officeDocument/2006/relationships/customXml" Target="../ink/ink136.xml"/><Relationship Id="rId98" Type="http://schemas.openxmlformats.org/officeDocument/2006/relationships/image" Target="../media/image155.png"/><Relationship Id="rId121" Type="http://schemas.openxmlformats.org/officeDocument/2006/relationships/customXml" Target="../ink/ink150.xml"/><Relationship Id="rId142" Type="http://schemas.openxmlformats.org/officeDocument/2006/relationships/image" Target="../media/image177.png"/><Relationship Id="rId163" Type="http://schemas.openxmlformats.org/officeDocument/2006/relationships/customXml" Target="../ink/ink171.xml"/><Relationship Id="rId184" Type="http://schemas.openxmlformats.org/officeDocument/2006/relationships/image" Target="../media/image198.png"/><Relationship Id="rId3" Type="http://schemas.openxmlformats.org/officeDocument/2006/relationships/customXml" Target="../ink/ink91.xml"/><Relationship Id="rId25" Type="http://schemas.openxmlformats.org/officeDocument/2006/relationships/customXml" Target="../ink/ink102.xml"/><Relationship Id="rId46" Type="http://schemas.openxmlformats.org/officeDocument/2006/relationships/image" Target="../media/image129.png"/><Relationship Id="rId67" Type="http://schemas.openxmlformats.org/officeDocument/2006/relationships/customXml" Target="../ink/ink123.xml"/><Relationship Id="rId116" Type="http://schemas.openxmlformats.org/officeDocument/2006/relationships/image" Target="../media/image164.png"/><Relationship Id="rId137" Type="http://schemas.openxmlformats.org/officeDocument/2006/relationships/customXml" Target="../ink/ink158.xml"/><Relationship Id="rId158" Type="http://schemas.openxmlformats.org/officeDocument/2006/relationships/image" Target="../media/image185.png"/><Relationship Id="rId20" Type="http://schemas.openxmlformats.org/officeDocument/2006/relationships/image" Target="../media/image116.png"/><Relationship Id="rId41" Type="http://schemas.openxmlformats.org/officeDocument/2006/relationships/customXml" Target="../ink/ink110.xml"/><Relationship Id="rId62" Type="http://schemas.openxmlformats.org/officeDocument/2006/relationships/image" Target="../media/image137.png"/><Relationship Id="rId83" Type="http://schemas.openxmlformats.org/officeDocument/2006/relationships/customXml" Target="../ink/ink131.xml"/><Relationship Id="rId88" Type="http://schemas.openxmlformats.org/officeDocument/2006/relationships/image" Target="../media/image150.png"/><Relationship Id="rId111" Type="http://schemas.openxmlformats.org/officeDocument/2006/relationships/customXml" Target="../ink/ink145.xml"/><Relationship Id="rId132" Type="http://schemas.openxmlformats.org/officeDocument/2006/relationships/image" Target="../media/image172.png"/><Relationship Id="rId153" Type="http://schemas.openxmlformats.org/officeDocument/2006/relationships/customXml" Target="../ink/ink166.xml"/><Relationship Id="rId174" Type="http://schemas.openxmlformats.org/officeDocument/2006/relationships/image" Target="../media/image193.png"/><Relationship Id="rId179" Type="http://schemas.openxmlformats.org/officeDocument/2006/relationships/customXml" Target="../ink/ink179.xml"/><Relationship Id="rId15" Type="http://schemas.openxmlformats.org/officeDocument/2006/relationships/customXml" Target="../ink/ink97.xml"/><Relationship Id="rId36" Type="http://schemas.openxmlformats.org/officeDocument/2006/relationships/image" Target="../media/image124.png"/><Relationship Id="rId57" Type="http://schemas.openxmlformats.org/officeDocument/2006/relationships/customXml" Target="../ink/ink118.xml"/><Relationship Id="rId106" Type="http://schemas.openxmlformats.org/officeDocument/2006/relationships/image" Target="../media/image159.png"/><Relationship Id="rId127" Type="http://schemas.openxmlformats.org/officeDocument/2006/relationships/customXml" Target="../ink/ink153.xml"/><Relationship Id="rId10" Type="http://schemas.openxmlformats.org/officeDocument/2006/relationships/image" Target="../media/image111.png"/><Relationship Id="rId31" Type="http://schemas.openxmlformats.org/officeDocument/2006/relationships/customXml" Target="../ink/ink105.xml"/><Relationship Id="rId52" Type="http://schemas.openxmlformats.org/officeDocument/2006/relationships/image" Target="../media/image132.png"/><Relationship Id="rId73" Type="http://schemas.openxmlformats.org/officeDocument/2006/relationships/customXml" Target="../ink/ink126.xml"/><Relationship Id="rId78" Type="http://schemas.openxmlformats.org/officeDocument/2006/relationships/image" Target="../media/image145.png"/><Relationship Id="rId94" Type="http://schemas.openxmlformats.org/officeDocument/2006/relationships/image" Target="../media/image153.png"/><Relationship Id="rId99" Type="http://schemas.openxmlformats.org/officeDocument/2006/relationships/customXml" Target="../ink/ink139.xml"/><Relationship Id="rId101" Type="http://schemas.openxmlformats.org/officeDocument/2006/relationships/customXml" Target="../ink/ink140.xml"/><Relationship Id="rId122" Type="http://schemas.openxmlformats.org/officeDocument/2006/relationships/image" Target="../media/image167.png"/><Relationship Id="rId143" Type="http://schemas.openxmlformats.org/officeDocument/2006/relationships/customXml" Target="../ink/ink161.xml"/><Relationship Id="rId148" Type="http://schemas.openxmlformats.org/officeDocument/2006/relationships/image" Target="../media/image180.png"/><Relationship Id="rId164" Type="http://schemas.openxmlformats.org/officeDocument/2006/relationships/image" Target="../media/image188.png"/><Relationship Id="rId169" Type="http://schemas.openxmlformats.org/officeDocument/2006/relationships/customXml" Target="../ink/ink174.xml"/><Relationship Id="rId185" Type="http://schemas.openxmlformats.org/officeDocument/2006/relationships/customXml" Target="../ink/ink182.xml"/><Relationship Id="rId4" Type="http://schemas.openxmlformats.org/officeDocument/2006/relationships/image" Target="../media/image108.png"/><Relationship Id="rId9" Type="http://schemas.openxmlformats.org/officeDocument/2006/relationships/customXml" Target="../ink/ink94.xml"/><Relationship Id="rId180" Type="http://schemas.openxmlformats.org/officeDocument/2006/relationships/image" Target="../media/image196.png"/><Relationship Id="rId26" Type="http://schemas.openxmlformats.org/officeDocument/2006/relationships/image" Target="../media/image119.png"/><Relationship Id="rId47" Type="http://schemas.openxmlformats.org/officeDocument/2006/relationships/customXml" Target="../ink/ink113.xml"/><Relationship Id="rId68" Type="http://schemas.openxmlformats.org/officeDocument/2006/relationships/image" Target="../media/image140.png"/><Relationship Id="rId89" Type="http://schemas.openxmlformats.org/officeDocument/2006/relationships/customXml" Target="../ink/ink134.xml"/><Relationship Id="rId112" Type="http://schemas.openxmlformats.org/officeDocument/2006/relationships/image" Target="../media/image162.png"/><Relationship Id="rId133" Type="http://schemas.openxmlformats.org/officeDocument/2006/relationships/customXml" Target="../ink/ink156.xml"/><Relationship Id="rId154" Type="http://schemas.openxmlformats.org/officeDocument/2006/relationships/image" Target="../media/image183.png"/><Relationship Id="rId175" Type="http://schemas.openxmlformats.org/officeDocument/2006/relationships/customXml" Target="../ink/ink177.xml"/><Relationship Id="rId16" Type="http://schemas.openxmlformats.org/officeDocument/2006/relationships/image" Target="../media/image114.png"/><Relationship Id="rId37" Type="http://schemas.openxmlformats.org/officeDocument/2006/relationships/customXml" Target="../ink/ink108.xml"/><Relationship Id="rId58" Type="http://schemas.openxmlformats.org/officeDocument/2006/relationships/image" Target="../media/image135.png"/><Relationship Id="rId79" Type="http://schemas.openxmlformats.org/officeDocument/2006/relationships/customXml" Target="../ink/ink129.xml"/><Relationship Id="rId102" Type="http://schemas.openxmlformats.org/officeDocument/2006/relationships/image" Target="../media/image157.png"/><Relationship Id="rId123" Type="http://schemas.openxmlformats.org/officeDocument/2006/relationships/customXml" Target="../ink/ink151.xml"/><Relationship Id="rId144" Type="http://schemas.openxmlformats.org/officeDocument/2006/relationships/image" Target="../media/image178.png"/><Relationship Id="rId90" Type="http://schemas.openxmlformats.org/officeDocument/2006/relationships/image" Target="../media/image151.png"/><Relationship Id="rId165" Type="http://schemas.openxmlformats.org/officeDocument/2006/relationships/customXml" Target="../ink/ink172.xml"/><Relationship Id="rId186" Type="http://schemas.openxmlformats.org/officeDocument/2006/relationships/image" Target="../media/image199.png"/><Relationship Id="rId27" Type="http://schemas.openxmlformats.org/officeDocument/2006/relationships/customXml" Target="../ink/ink103.xml"/><Relationship Id="rId48" Type="http://schemas.openxmlformats.org/officeDocument/2006/relationships/image" Target="../media/image130.png"/><Relationship Id="rId69" Type="http://schemas.openxmlformats.org/officeDocument/2006/relationships/customXml" Target="../ink/ink124.xml"/><Relationship Id="rId113" Type="http://schemas.openxmlformats.org/officeDocument/2006/relationships/customXml" Target="../ink/ink146.xml"/><Relationship Id="rId134" Type="http://schemas.openxmlformats.org/officeDocument/2006/relationships/image" Target="../media/image173.png"/><Relationship Id="rId80" Type="http://schemas.openxmlformats.org/officeDocument/2006/relationships/image" Target="../media/image146.png"/><Relationship Id="rId155" Type="http://schemas.openxmlformats.org/officeDocument/2006/relationships/customXml" Target="../ink/ink167.xml"/><Relationship Id="rId176" Type="http://schemas.openxmlformats.org/officeDocument/2006/relationships/image" Target="../media/image194.png"/><Relationship Id="rId17" Type="http://schemas.openxmlformats.org/officeDocument/2006/relationships/customXml" Target="../ink/ink98.xml"/><Relationship Id="rId38" Type="http://schemas.openxmlformats.org/officeDocument/2006/relationships/image" Target="../media/image125.png"/><Relationship Id="rId59" Type="http://schemas.openxmlformats.org/officeDocument/2006/relationships/customXml" Target="../ink/ink119.xml"/><Relationship Id="rId103" Type="http://schemas.openxmlformats.org/officeDocument/2006/relationships/customXml" Target="../ink/ink141.xml"/><Relationship Id="rId124" Type="http://schemas.openxmlformats.org/officeDocument/2006/relationships/image" Target="../media/image168.png"/><Relationship Id="rId70" Type="http://schemas.openxmlformats.org/officeDocument/2006/relationships/image" Target="../media/image141.png"/><Relationship Id="rId91" Type="http://schemas.openxmlformats.org/officeDocument/2006/relationships/customXml" Target="../ink/ink135.xml"/><Relationship Id="rId145" Type="http://schemas.openxmlformats.org/officeDocument/2006/relationships/customXml" Target="../ink/ink162.xml"/><Relationship Id="rId166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20.png"/><Relationship Id="rId49" Type="http://schemas.openxmlformats.org/officeDocument/2006/relationships/customXml" Target="../ink/ink114.xml"/><Relationship Id="rId114" Type="http://schemas.openxmlformats.org/officeDocument/2006/relationships/image" Target="../media/image163.png"/><Relationship Id="rId60" Type="http://schemas.openxmlformats.org/officeDocument/2006/relationships/image" Target="../media/image136.png"/><Relationship Id="rId81" Type="http://schemas.openxmlformats.org/officeDocument/2006/relationships/customXml" Target="../ink/ink130.xml"/><Relationship Id="rId135" Type="http://schemas.openxmlformats.org/officeDocument/2006/relationships/customXml" Target="../ink/ink157.xml"/><Relationship Id="rId156" Type="http://schemas.openxmlformats.org/officeDocument/2006/relationships/image" Target="../media/image184.png"/><Relationship Id="rId177" Type="http://schemas.openxmlformats.org/officeDocument/2006/relationships/customXml" Target="../ink/ink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0.xml"/><Relationship Id="rId21" Type="http://schemas.openxmlformats.org/officeDocument/2006/relationships/customXml" Target="../ink/ink192.xml"/><Relationship Id="rId42" Type="http://schemas.openxmlformats.org/officeDocument/2006/relationships/image" Target="../media/image220.png"/><Relationship Id="rId63" Type="http://schemas.openxmlformats.org/officeDocument/2006/relationships/customXml" Target="../ink/ink213.xml"/><Relationship Id="rId84" Type="http://schemas.openxmlformats.org/officeDocument/2006/relationships/image" Target="../media/image241.png"/><Relationship Id="rId138" Type="http://schemas.openxmlformats.org/officeDocument/2006/relationships/image" Target="../media/image268.png"/><Relationship Id="rId159" Type="http://schemas.openxmlformats.org/officeDocument/2006/relationships/customXml" Target="../ink/ink261.xml"/><Relationship Id="rId107" Type="http://schemas.openxmlformats.org/officeDocument/2006/relationships/customXml" Target="../ink/ink235.xml"/><Relationship Id="rId11" Type="http://schemas.openxmlformats.org/officeDocument/2006/relationships/customXml" Target="../ink/ink187.xml"/><Relationship Id="rId32" Type="http://schemas.openxmlformats.org/officeDocument/2006/relationships/image" Target="../media/image215.png"/><Relationship Id="rId53" Type="http://schemas.openxmlformats.org/officeDocument/2006/relationships/customXml" Target="../ink/ink208.xml"/><Relationship Id="rId74" Type="http://schemas.openxmlformats.org/officeDocument/2006/relationships/image" Target="../media/image236.png"/><Relationship Id="rId128" Type="http://schemas.openxmlformats.org/officeDocument/2006/relationships/image" Target="../media/image263.png"/><Relationship Id="rId149" Type="http://schemas.openxmlformats.org/officeDocument/2006/relationships/customXml" Target="../ink/ink256.xml"/><Relationship Id="rId5" Type="http://schemas.openxmlformats.org/officeDocument/2006/relationships/customXml" Target="../ink/ink184.xml"/><Relationship Id="rId95" Type="http://schemas.openxmlformats.org/officeDocument/2006/relationships/customXml" Target="../ink/ink229.xml"/><Relationship Id="rId160" Type="http://schemas.openxmlformats.org/officeDocument/2006/relationships/image" Target="../media/image279.png"/><Relationship Id="rId22" Type="http://schemas.openxmlformats.org/officeDocument/2006/relationships/image" Target="../media/image210.png"/><Relationship Id="rId43" Type="http://schemas.openxmlformats.org/officeDocument/2006/relationships/customXml" Target="../ink/ink203.xml"/><Relationship Id="rId64" Type="http://schemas.openxmlformats.org/officeDocument/2006/relationships/image" Target="../media/image231.png"/><Relationship Id="rId118" Type="http://schemas.openxmlformats.org/officeDocument/2006/relationships/image" Target="../media/image258.png"/><Relationship Id="rId139" Type="http://schemas.openxmlformats.org/officeDocument/2006/relationships/customXml" Target="../ink/ink251.xml"/><Relationship Id="rId80" Type="http://schemas.openxmlformats.org/officeDocument/2006/relationships/image" Target="../media/image239.png"/><Relationship Id="rId85" Type="http://schemas.openxmlformats.org/officeDocument/2006/relationships/customXml" Target="../ink/ink224.xml"/><Relationship Id="rId150" Type="http://schemas.openxmlformats.org/officeDocument/2006/relationships/image" Target="../media/image274.png"/><Relationship Id="rId155" Type="http://schemas.openxmlformats.org/officeDocument/2006/relationships/customXml" Target="../ink/ink259.xml"/><Relationship Id="rId12" Type="http://schemas.openxmlformats.org/officeDocument/2006/relationships/image" Target="../media/image205.png"/><Relationship Id="rId17" Type="http://schemas.openxmlformats.org/officeDocument/2006/relationships/customXml" Target="../ink/ink190.xml"/><Relationship Id="rId33" Type="http://schemas.openxmlformats.org/officeDocument/2006/relationships/customXml" Target="../ink/ink198.xml"/><Relationship Id="rId38" Type="http://schemas.openxmlformats.org/officeDocument/2006/relationships/image" Target="../media/image218.png"/><Relationship Id="rId59" Type="http://schemas.openxmlformats.org/officeDocument/2006/relationships/customXml" Target="../ink/ink211.xml"/><Relationship Id="rId103" Type="http://schemas.openxmlformats.org/officeDocument/2006/relationships/customXml" Target="../ink/ink233.xml"/><Relationship Id="rId108" Type="http://schemas.openxmlformats.org/officeDocument/2006/relationships/image" Target="../media/image253.png"/><Relationship Id="rId124" Type="http://schemas.openxmlformats.org/officeDocument/2006/relationships/image" Target="../media/image261.png"/><Relationship Id="rId129" Type="http://schemas.openxmlformats.org/officeDocument/2006/relationships/customXml" Target="../ink/ink246.xml"/><Relationship Id="rId54" Type="http://schemas.openxmlformats.org/officeDocument/2006/relationships/image" Target="../media/image226.png"/><Relationship Id="rId70" Type="http://schemas.openxmlformats.org/officeDocument/2006/relationships/image" Target="../media/image234.png"/><Relationship Id="rId75" Type="http://schemas.openxmlformats.org/officeDocument/2006/relationships/customXml" Target="../ink/ink219.xml"/><Relationship Id="rId91" Type="http://schemas.openxmlformats.org/officeDocument/2006/relationships/customXml" Target="../ink/ink227.xml"/><Relationship Id="rId96" Type="http://schemas.openxmlformats.org/officeDocument/2006/relationships/image" Target="../media/image247.png"/><Relationship Id="rId140" Type="http://schemas.openxmlformats.org/officeDocument/2006/relationships/image" Target="../media/image269.png"/><Relationship Id="rId145" Type="http://schemas.openxmlformats.org/officeDocument/2006/relationships/customXml" Target="../ink/ink2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23" Type="http://schemas.openxmlformats.org/officeDocument/2006/relationships/customXml" Target="../ink/ink193.xml"/><Relationship Id="rId28" Type="http://schemas.openxmlformats.org/officeDocument/2006/relationships/image" Target="../media/image213.png"/><Relationship Id="rId49" Type="http://schemas.openxmlformats.org/officeDocument/2006/relationships/customXml" Target="../ink/ink206.xml"/><Relationship Id="rId114" Type="http://schemas.openxmlformats.org/officeDocument/2006/relationships/image" Target="../media/image256.png"/><Relationship Id="rId119" Type="http://schemas.openxmlformats.org/officeDocument/2006/relationships/customXml" Target="../ink/ink241.xml"/><Relationship Id="rId44" Type="http://schemas.openxmlformats.org/officeDocument/2006/relationships/image" Target="../media/image221.png"/><Relationship Id="rId60" Type="http://schemas.openxmlformats.org/officeDocument/2006/relationships/image" Target="../media/image229.png"/><Relationship Id="rId65" Type="http://schemas.openxmlformats.org/officeDocument/2006/relationships/customXml" Target="../ink/ink214.xml"/><Relationship Id="rId81" Type="http://schemas.openxmlformats.org/officeDocument/2006/relationships/customXml" Target="../ink/ink222.xml"/><Relationship Id="rId86" Type="http://schemas.openxmlformats.org/officeDocument/2006/relationships/image" Target="../media/image242.png"/><Relationship Id="rId130" Type="http://schemas.openxmlformats.org/officeDocument/2006/relationships/image" Target="../media/image264.png"/><Relationship Id="rId135" Type="http://schemas.openxmlformats.org/officeDocument/2006/relationships/customXml" Target="../ink/ink249.xml"/><Relationship Id="rId151" Type="http://schemas.openxmlformats.org/officeDocument/2006/relationships/customXml" Target="../ink/ink257.xml"/><Relationship Id="rId156" Type="http://schemas.openxmlformats.org/officeDocument/2006/relationships/image" Target="../media/image277.png"/><Relationship Id="rId13" Type="http://schemas.openxmlformats.org/officeDocument/2006/relationships/customXml" Target="../ink/ink188.xml"/><Relationship Id="rId18" Type="http://schemas.openxmlformats.org/officeDocument/2006/relationships/image" Target="../media/image208.png"/><Relationship Id="rId39" Type="http://schemas.openxmlformats.org/officeDocument/2006/relationships/customXml" Target="../ink/ink201.xml"/><Relationship Id="rId109" Type="http://schemas.openxmlformats.org/officeDocument/2006/relationships/customXml" Target="../ink/ink236.xml"/><Relationship Id="rId34" Type="http://schemas.openxmlformats.org/officeDocument/2006/relationships/image" Target="../media/image216.png"/><Relationship Id="rId50" Type="http://schemas.openxmlformats.org/officeDocument/2006/relationships/image" Target="../media/image224.png"/><Relationship Id="rId55" Type="http://schemas.openxmlformats.org/officeDocument/2006/relationships/customXml" Target="../ink/ink209.xml"/><Relationship Id="rId76" Type="http://schemas.openxmlformats.org/officeDocument/2006/relationships/image" Target="../media/image237.png"/><Relationship Id="rId97" Type="http://schemas.openxmlformats.org/officeDocument/2006/relationships/customXml" Target="../ink/ink230.xml"/><Relationship Id="rId104" Type="http://schemas.openxmlformats.org/officeDocument/2006/relationships/image" Target="../media/image251.png"/><Relationship Id="rId120" Type="http://schemas.openxmlformats.org/officeDocument/2006/relationships/image" Target="../media/image259.png"/><Relationship Id="rId125" Type="http://schemas.openxmlformats.org/officeDocument/2006/relationships/customXml" Target="../ink/ink244.xml"/><Relationship Id="rId141" Type="http://schemas.openxmlformats.org/officeDocument/2006/relationships/customXml" Target="../ink/ink252.xml"/><Relationship Id="rId146" Type="http://schemas.openxmlformats.org/officeDocument/2006/relationships/image" Target="../media/image272.png"/><Relationship Id="rId7" Type="http://schemas.openxmlformats.org/officeDocument/2006/relationships/customXml" Target="../ink/ink185.xml"/><Relationship Id="rId71" Type="http://schemas.openxmlformats.org/officeDocument/2006/relationships/customXml" Target="../ink/ink217.xml"/><Relationship Id="rId92" Type="http://schemas.openxmlformats.org/officeDocument/2006/relationships/image" Target="../media/image245.png"/><Relationship Id="rId2" Type="http://schemas.openxmlformats.org/officeDocument/2006/relationships/image" Target="../media/image19.emf"/><Relationship Id="rId29" Type="http://schemas.openxmlformats.org/officeDocument/2006/relationships/customXml" Target="../ink/ink196.xml"/><Relationship Id="rId24" Type="http://schemas.openxmlformats.org/officeDocument/2006/relationships/image" Target="../media/image211.png"/><Relationship Id="rId40" Type="http://schemas.openxmlformats.org/officeDocument/2006/relationships/image" Target="../media/image219.png"/><Relationship Id="rId45" Type="http://schemas.openxmlformats.org/officeDocument/2006/relationships/customXml" Target="../ink/ink204.xml"/><Relationship Id="rId66" Type="http://schemas.openxmlformats.org/officeDocument/2006/relationships/image" Target="../media/image232.png"/><Relationship Id="rId87" Type="http://schemas.openxmlformats.org/officeDocument/2006/relationships/customXml" Target="../ink/ink225.xml"/><Relationship Id="rId110" Type="http://schemas.openxmlformats.org/officeDocument/2006/relationships/image" Target="../media/image254.png"/><Relationship Id="rId115" Type="http://schemas.openxmlformats.org/officeDocument/2006/relationships/customXml" Target="../ink/ink239.xml"/><Relationship Id="rId131" Type="http://schemas.openxmlformats.org/officeDocument/2006/relationships/customXml" Target="../ink/ink247.xml"/><Relationship Id="rId136" Type="http://schemas.openxmlformats.org/officeDocument/2006/relationships/image" Target="../media/image267.png"/><Relationship Id="rId157" Type="http://schemas.openxmlformats.org/officeDocument/2006/relationships/customXml" Target="../ink/ink260.xml"/><Relationship Id="rId61" Type="http://schemas.openxmlformats.org/officeDocument/2006/relationships/customXml" Target="../ink/ink212.xml"/><Relationship Id="rId82" Type="http://schemas.openxmlformats.org/officeDocument/2006/relationships/image" Target="../media/image240.png"/><Relationship Id="rId152" Type="http://schemas.openxmlformats.org/officeDocument/2006/relationships/image" Target="../media/image275.png"/><Relationship Id="rId19" Type="http://schemas.openxmlformats.org/officeDocument/2006/relationships/customXml" Target="../ink/ink191.xml"/><Relationship Id="rId14" Type="http://schemas.openxmlformats.org/officeDocument/2006/relationships/image" Target="../media/image206.png"/><Relationship Id="rId30" Type="http://schemas.openxmlformats.org/officeDocument/2006/relationships/image" Target="../media/image214.png"/><Relationship Id="rId35" Type="http://schemas.openxmlformats.org/officeDocument/2006/relationships/customXml" Target="../ink/ink199.xml"/><Relationship Id="rId56" Type="http://schemas.openxmlformats.org/officeDocument/2006/relationships/image" Target="../media/image227.png"/><Relationship Id="rId77" Type="http://schemas.openxmlformats.org/officeDocument/2006/relationships/customXml" Target="../ink/ink220.xml"/><Relationship Id="rId100" Type="http://schemas.openxmlformats.org/officeDocument/2006/relationships/image" Target="../media/image249.png"/><Relationship Id="rId105" Type="http://schemas.openxmlformats.org/officeDocument/2006/relationships/customXml" Target="../ink/ink234.xml"/><Relationship Id="rId126" Type="http://schemas.openxmlformats.org/officeDocument/2006/relationships/image" Target="../media/image262.png"/><Relationship Id="rId147" Type="http://schemas.openxmlformats.org/officeDocument/2006/relationships/customXml" Target="../ink/ink255.xml"/><Relationship Id="rId8" Type="http://schemas.openxmlformats.org/officeDocument/2006/relationships/image" Target="../media/image203.png"/><Relationship Id="rId51" Type="http://schemas.openxmlformats.org/officeDocument/2006/relationships/customXml" Target="../ink/ink207.xml"/><Relationship Id="rId72" Type="http://schemas.openxmlformats.org/officeDocument/2006/relationships/image" Target="../media/image235.png"/><Relationship Id="rId93" Type="http://schemas.openxmlformats.org/officeDocument/2006/relationships/customXml" Target="../ink/ink228.xml"/><Relationship Id="rId98" Type="http://schemas.openxmlformats.org/officeDocument/2006/relationships/image" Target="../media/image248.png"/><Relationship Id="rId121" Type="http://schemas.openxmlformats.org/officeDocument/2006/relationships/customXml" Target="../ink/ink242.xml"/><Relationship Id="rId142" Type="http://schemas.openxmlformats.org/officeDocument/2006/relationships/image" Target="../media/image270.png"/><Relationship Id="rId3" Type="http://schemas.openxmlformats.org/officeDocument/2006/relationships/customXml" Target="../ink/ink183.xml"/><Relationship Id="rId25" Type="http://schemas.openxmlformats.org/officeDocument/2006/relationships/customXml" Target="../ink/ink194.xml"/><Relationship Id="rId46" Type="http://schemas.openxmlformats.org/officeDocument/2006/relationships/image" Target="../media/image222.png"/><Relationship Id="rId67" Type="http://schemas.openxmlformats.org/officeDocument/2006/relationships/customXml" Target="../ink/ink215.xml"/><Relationship Id="rId116" Type="http://schemas.openxmlformats.org/officeDocument/2006/relationships/image" Target="../media/image257.png"/><Relationship Id="rId137" Type="http://schemas.openxmlformats.org/officeDocument/2006/relationships/customXml" Target="../ink/ink250.xml"/><Relationship Id="rId158" Type="http://schemas.openxmlformats.org/officeDocument/2006/relationships/image" Target="../media/image278.png"/><Relationship Id="rId20" Type="http://schemas.openxmlformats.org/officeDocument/2006/relationships/image" Target="../media/image209.png"/><Relationship Id="rId41" Type="http://schemas.openxmlformats.org/officeDocument/2006/relationships/customXml" Target="../ink/ink202.xml"/><Relationship Id="rId62" Type="http://schemas.openxmlformats.org/officeDocument/2006/relationships/image" Target="../media/image230.png"/><Relationship Id="rId83" Type="http://schemas.openxmlformats.org/officeDocument/2006/relationships/customXml" Target="../ink/ink223.xml"/><Relationship Id="rId88" Type="http://schemas.openxmlformats.org/officeDocument/2006/relationships/image" Target="../media/image243.png"/><Relationship Id="rId111" Type="http://schemas.openxmlformats.org/officeDocument/2006/relationships/customXml" Target="../ink/ink237.xml"/><Relationship Id="rId132" Type="http://schemas.openxmlformats.org/officeDocument/2006/relationships/image" Target="../media/image265.png"/><Relationship Id="rId153" Type="http://schemas.openxmlformats.org/officeDocument/2006/relationships/customXml" Target="../ink/ink258.xml"/><Relationship Id="rId15" Type="http://schemas.openxmlformats.org/officeDocument/2006/relationships/customXml" Target="../ink/ink189.xml"/><Relationship Id="rId36" Type="http://schemas.openxmlformats.org/officeDocument/2006/relationships/image" Target="../media/image217.png"/><Relationship Id="rId57" Type="http://schemas.openxmlformats.org/officeDocument/2006/relationships/customXml" Target="../ink/ink210.xml"/><Relationship Id="rId106" Type="http://schemas.openxmlformats.org/officeDocument/2006/relationships/image" Target="../media/image252.png"/><Relationship Id="rId127" Type="http://schemas.openxmlformats.org/officeDocument/2006/relationships/customXml" Target="../ink/ink245.xml"/><Relationship Id="rId10" Type="http://schemas.openxmlformats.org/officeDocument/2006/relationships/image" Target="../media/image204.png"/><Relationship Id="rId31" Type="http://schemas.openxmlformats.org/officeDocument/2006/relationships/customXml" Target="../ink/ink197.xml"/><Relationship Id="rId52" Type="http://schemas.openxmlformats.org/officeDocument/2006/relationships/image" Target="../media/image225.png"/><Relationship Id="rId73" Type="http://schemas.openxmlformats.org/officeDocument/2006/relationships/customXml" Target="../ink/ink218.xml"/><Relationship Id="rId78" Type="http://schemas.openxmlformats.org/officeDocument/2006/relationships/image" Target="../media/image238.png"/><Relationship Id="rId94" Type="http://schemas.openxmlformats.org/officeDocument/2006/relationships/image" Target="../media/image246.png"/><Relationship Id="rId99" Type="http://schemas.openxmlformats.org/officeDocument/2006/relationships/customXml" Target="../ink/ink231.xml"/><Relationship Id="rId101" Type="http://schemas.openxmlformats.org/officeDocument/2006/relationships/customXml" Target="../ink/ink232.xml"/><Relationship Id="rId122" Type="http://schemas.openxmlformats.org/officeDocument/2006/relationships/image" Target="../media/image260.png"/><Relationship Id="rId143" Type="http://schemas.openxmlformats.org/officeDocument/2006/relationships/customXml" Target="../ink/ink253.xml"/><Relationship Id="rId148" Type="http://schemas.openxmlformats.org/officeDocument/2006/relationships/image" Target="../media/image273.png"/><Relationship Id="rId4" Type="http://schemas.openxmlformats.org/officeDocument/2006/relationships/image" Target="../media/image201.png"/><Relationship Id="rId9" Type="http://schemas.openxmlformats.org/officeDocument/2006/relationships/customXml" Target="../ink/ink186.xml"/><Relationship Id="rId26" Type="http://schemas.openxmlformats.org/officeDocument/2006/relationships/image" Target="../media/image212.png"/><Relationship Id="rId47" Type="http://schemas.openxmlformats.org/officeDocument/2006/relationships/customXml" Target="../ink/ink205.xml"/><Relationship Id="rId68" Type="http://schemas.openxmlformats.org/officeDocument/2006/relationships/image" Target="../media/image233.png"/><Relationship Id="rId89" Type="http://schemas.openxmlformats.org/officeDocument/2006/relationships/customXml" Target="../ink/ink226.xml"/><Relationship Id="rId112" Type="http://schemas.openxmlformats.org/officeDocument/2006/relationships/image" Target="../media/image255.png"/><Relationship Id="rId133" Type="http://schemas.openxmlformats.org/officeDocument/2006/relationships/customXml" Target="../ink/ink248.xml"/><Relationship Id="rId154" Type="http://schemas.openxmlformats.org/officeDocument/2006/relationships/image" Target="../media/image276.png"/><Relationship Id="rId16" Type="http://schemas.openxmlformats.org/officeDocument/2006/relationships/image" Target="../media/image207.png"/><Relationship Id="rId37" Type="http://schemas.openxmlformats.org/officeDocument/2006/relationships/customXml" Target="../ink/ink200.xml"/><Relationship Id="rId58" Type="http://schemas.openxmlformats.org/officeDocument/2006/relationships/image" Target="../media/image228.png"/><Relationship Id="rId79" Type="http://schemas.openxmlformats.org/officeDocument/2006/relationships/customXml" Target="../ink/ink221.xml"/><Relationship Id="rId102" Type="http://schemas.openxmlformats.org/officeDocument/2006/relationships/image" Target="../media/image250.png"/><Relationship Id="rId123" Type="http://schemas.openxmlformats.org/officeDocument/2006/relationships/customXml" Target="../ink/ink243.xml"/><Relationship Id="rId144" Type="http://schemas.openxmlformats.org/officeDocument/2006/relationships/image" Target="../media/image271.png"/><Relationship Id="rId90" Type="http://schemas.openxmlformats.org/officeDocument/2006/relationships/image" Target="../media/image244.png"/><Relationship Id="rId27" Type="http://schemas.openxmlformats.org/officeDocument/2006/relationships/customXml" Target="../ink/ink195.xml"/><Relationship Id="rId48" Type="http://schemas.openxmlformats.org/officeDocument/2006/relationships/image" Target="../media/image223.png"/><Relationship Id="rId69" Type="http://schemas.openxmlformats.org/officeDocument/2006/relationships/customXml" Target="../ink/ink216.xml"/><Relationship Id="rId113" Type="http://schemas.openxmlformats.org/officeDocument/2006/relationships/customXml" Target="../ink/ink238.xml"/><Relationship Id="rId134" Type="http://schemas.openxmlformats.org/officeDocument/2006/relationships/image" Target="../media/image26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9.xml"/><Relationship Id="rId299" Type="http://schemas.openxmlformats.org/officeDocument/2006/relationships/customXml" Target="../ink/ink411.xml"/><Relationship Id="rId21" Type="http://schemas.openxmlformats.org/officeDocument/2006/relationships/customXml" Target="../ink/ink271.xml"/><Relationship Id="rId63" Type="http://schemas.openxmlformats.org/officeDocument/2006/relationships/customXml" Target="../ink/ink292.xml"/><Relationship Id="rId159" Type="http://schemas.openxmlformats.org/officeDocument/2006/relationships/customXml" Target="../ink/ink340.xml"/><Relationship Id="rId324" Type="http://schemas.openxmlformats.org/officeDocument/2006/relationships/image" Target="../media/image440.png"/><Relationship Id="rId366" Type="http://schemas.openxmlformats.org/officeDocument/2006/relationships/image" Target="../media/image460.png"/><Relationship Id="rId170" Type="http://schemas.openxmlformats.org/officeDocument/2006/relationships/customXml" Target="../ink/ink346.xml"/><Relationship Id="rId226" Type="http://schemas.openxmlformats.org/officeDocument/2006/relationships/image" Target="../media/image391.png"/><Relationship Id="rId268" Type="http://schemas.openxmlformats.org/officeDocument/2006/relationships/image" Target="../media/image412.png"/><Relationship Id="rId32" Type="http://schemas.openxmlformats.org/officeDocument/2006/relationships/image" Target="../media/image295.png"/><Relationship Id="rId74" Type="http://schemas.openxmlformats.org/officeDocument/2006/relationships/image" Target="../media/image316.png"/><Relationship Id="rId128" Type="http://schemas.openxmlformats.org/officeDocument/2006/relationships/image" Target="../media/image343.png"/><Relationship Id="rId335" Type="http://schemas.openxmlformats.org/officeDocument/2006/relationships/customXml" Target="../ink/ink429.xml"/><Relationship Id="rId377" Type="http://schemas.openxmlformats.org/officeDocument/2006/relationships/customXml" Target="../ink/ink451.xml"/><Relationship Id="rId5" Type="http://schemas.openxmlformats.org/officeDocument/2006/relationships/customXml" Target="../ink/ink263.xml"/><Relationship Id="rId181" Type="http://schemas.openxmlformats.org/officeDocument/2006/relationships/customXml" Target="../ink/ink352.xml"/><Relationship Id="rId237" Type="http://schemas.openxmlformats.org/officeDocument/2006/relationships/customXml" Target="../ink/ink380.xml"/><Relationship Id="rId402" Type="http://schemas.openxmlformats.org/officeDocument/2006/relationships/image" Target="../media/image478.png"/><Relationship Id="rId279" Type="http://schemas.openxmlformats.org/officeDocument/2006/relationships/customXml" Target="../ink/ink401.xml"/><Relationship Id="rId43" Type="http://schemas.openxmlformats.org/officeDocument/2006/relationships/customXml" Target="../ink/ink282.xml"/><Relationship Id="rId139" Type="http://schemas.openxmlformats.org/officeDocument/2006/relationships/customXml" Target="../ink/ink330.xml"/><Relationship Id="rId290" Type="http://schemas.openxmlformats.org/officeDocument/2006/relationships/image" Target="../media/image423.png"/><Relationship Id="rId304" Type="http://schemas.openxmlformats.org/officeDocument/2006/relationships/image" Target="../media/image430.png"/><Relationship Id="rId346" Type="http://schemas.openxmlformats.org/officeDocument/2006/relationships/customXml" Target="../ink/ink435.xml"/><Relationship Id="rId388" Type="http://schemas.openxmlformats.org/officeDocument/2006/relationships/image" Target="../media/image471.png"/><Relationship Id="rId85" Type="http://schemas.openxmlformats.org/officeDocument/2006/relationships/customXml" Target="../ink/ink303.xml"/><Relationship Id="rId150" Type="http://schemas.openxmlformats.org/officeDocument/2006/relationships/image" Target="../media/image354.png"/><Relationship Id="rId192" Type="http://schemas.openxmlformats.org/officeDocument/2006/relationships/image" Target="../media/image374.png"/><Relationship Id="rId206" Type="http://schemas.openxmlformats.org/officeDocument/2006/relationships/image" Target="../media/image381.png"/><Relationship Id="rId248" Type="http://schemas.openxmlformats.org/officeDocument/2006/relationships/image" Target="../media/image402.png"/><Relationship Id="rId12" Type="http://schemas.openxmlformats.org/officeDocument/2006/relationships/image" Target="../media/image285.png"/><Relationship Id="rId108" Type="http://schemas.openxmlformats.org/officeDocument/2006/relationships/image" Target="../media/image333.png"/><Relationship Id="rId315" Type="http://schemas.openxmlformats.org/officeDocument/2006/relationships/customXml" Target="../ink/ink419.xml"/><Relationship Id="rId357" Type="http://schemas.openxmlformats.org/officeDocument/2006/relationships/customXml" Target="../ink/ink441.xml"/><Relationship Id="rId54" Type="http://schemas.openxmlformats.org/officeDocument/2006/relationships/image" Target="../media/image306.png"/><Relationship Id="rId96" Type="http://schemas.openxmlformats.org/officeDocument/2006/relationships/image" Target="../media/image327.png"/><Relationship Id="rId161" Type="http://schemas.openxmlformats.org/officeDocument/2006/relationships/customXml" Target="../ink/ink341.xml"/><Relationship Id="rId217" Type="http://schemas.openxmlformats.org/officeDocument/2006/relationships/customXml" Target="../ink/ink370.xml"/><Relationship Id="rId399" Type="http://schemas.openxmlformats.org/officeDocument/2006/relationships/customXml" Target="../ink/ink462.xml"/><Relationship Id="rId259" Type="http://schemas.openxmlformats.org/officeDocument/2006/relationships/customXml" Target="../ink/ink391.xml"/><Relationship Id="rId23" Type="http://schemas.openxmlformats.org/officeDocument/2006/relationships/customXml" Target="../ink/ink272.xml"/><Relationship Id="rId119" Type="http://schemas.openxmlformats.org/officeDocument/2006/relationships/customXml" Target="../ink/ink320.xml"/><Relationship Id="rId270" Type="http://schemas.openxmlformats.org/officeDocument/2006/relationships/image" Target="../media/image413.png"/><Relationship Id="rId326" Type="http://schemas.openxmlformats.org/officeDocument/2006/relationships/image" Target="../media/image441.png"/><Relationship Id="rId65" Type="http://schemas.openxmlformats.org/officeDocument/2006/relationships/customXml" Target="../ink/ink293.xml"/><Relationship Id="rId130" Type="http://schemas.openxmlformats.org/officeDocument/2006/relationships/image" Target="../media/image344.png"/><Relationship Id="rId368" Type="http://schemas.openxmlformats.org/officeDocument/2006/relationships/image" Target="../media/image461.png"/><Relationship Id="rId172" Type="http://schemas.openxmlformats.org/officeDocument/2006/relationships/image" Target="../media/image364.png"/><Relationship Id="rId228" Type="http://schemas.openxmlformats.org/officeDocument/2006/relationships/image" Target="../media/image392.png"/><Relationship Id="rId281" Type="http://schemas.openxmlformats.org/officeDocument/2006/relationships/customXml" Target="../ink/ink402.xml"/><Relationship Id="rId337" Type="http://schemas.openxmlformats.org/officeDocument/2006/relationships/customXml" Target="../ink/ink430.xml"/><Relationship Id="rId34" Type="http://schemas.openxmlformats.org/officeDocument/2006/relationships/image" Target="../media/image296.png"/><Relationship Id="rId76" Type="http://schemas.openxmlformats.org/officeDocument/2006/relationships/image" Target="../media/image317.png"/><Relationship Id="rId141" Type="http://schemas.openxmlformats.org/officeDocument/2006/relationships/customXml" Target="../ink/ink331.xml"/><Relationship Id="rId379" Type="http://schemas.openxmlformats.org/officeDocument/2006/relationships/customXml" Target="../ink/ink452.xml"/><Relationship Id="rId7" Type="http://schemas.openxmlformats.org/officeDocument/2006/relationships/customXml" Target="../ink/ink264.xml"/><Relationship Id="rId183" Type="http://schemas.openxmlformats.org/officeDocument/2006/relationships/customXml" Target="../ink/ink353.xml"/><Relationship Id="rId239" Type="http://schemas.openxmlformats.org/officeDocument/2006/relationships/customXml" Target="../ink/ink381.xml"/><Relationship Id="rId390" Type="http://schemas.openxmlformats.org/officeDocument/2006/relationships/image" Target="../media/image472.png"/><Relationship Id="rId404" Type="http://schemas.openxmlformats.org/officeDocument/2006/relationships/image" Target="../media/image479.png"/><Relationship Id="rId250" Type="http://schemas.openxmlformats.org/officeDocument/2006/relationships/image" Target="../media/image403.png"/><Relationship Id="rId292" Type="http://schemas.openxmlformats.org/officeDocument/2006/relationships/image" Target="../media/image424.png"/><Relationship Id="rId306" Type="http://schemas.openxmlformats.org/officeDocument/2006/relationships/image" Target="../media/image431.png"/><Relationship Id="rId45" Type="http://schemas.openxmlformats.org/officeDocument/2006/relationships/customXml" Target="../ink/ink283.xml"/><Relationship Id="rId87" Type="http://schemas.openxmlformats.org/officeDocument/2006/relationships/customXml" Target="../ink/ink304.xml"/><Relationship Id="rId110" Type="http://schemas.openxmlformats.org/officeDocument/2006/relationships/image" Target="../media/image334.png"/><Relationship Id="rId348" Type="http://schemas.openxmlformats.org/officeDocument/2006/relationships/customXml" Target="../ink/ink436.xml"/><Relationship Id="rId152" Type="http://schemas.openxmlformats.org/officeDocument/2006/relationships/image" Target="../media/image355.png"/><Relationship Id="rId194" Type="http://schemas.openxmlformats.org/officeDocument/2006/relationships/image" Target="../media/image375.png"/><Relationship Id="rId208" Type="http://schemas.openxmlformats.org/officeDocument/2006/relationships/image" Target="../media/image382.png"/><Relationship Id="rId261" Type="http://schemas.openxmlformats.org/officeDocument/2006/relationships/customXml" Target="../ink/ink392.xml"/><Relationship Id="rId14" Type="http://schemas.openxmlformats.org/officeDocument/2006/relationships/image" Target="../media/image286.png"/><Relationship Id="rId56" Type="http://schemas.openxmlformats.org/officeDocument/2006/relationships/image" Target="../media/image307.png"/><Relationship Id="rId317" Type="http://schemas.openxmlformats.org/officeDocument/2006/relationships/customXml" Target="../ink/ink420.xml"/><Relationship Id="rId359" Type="http://schemas.openxmlformats.org/officeDocument/2006/relationships/customXml" Target="../ink/ink442.xml"/><Relationship Id="rId98" Type="http://schemas.openxmlformats.org/officeDocument/2006/relationships/image" Target="../media/image328.png"/><Relationship Id="rId121" Type="http://schemas.openxmlformats.org/officeDocument/2006/relationships/customXml" Target="../ink/ink321.xml"/><Relationship Id="rId163" Type="http://schemas.openxmlformats.org/officeDocument/2006/relationships/image" Target="../media/image360.png"/><Relationship Id="rId219" Type="http://schemas.openxmlformats.org/officeDocument/2006/relationships/customXml" Target="../ink/ink371.xml"/><Relationship Id="rId370" Type="http://schemas.openxmlformats.org/officeDocument/2006/relationships/image" Target="../media/image462.png"/><Relationship Id="rId230" Type="http://schemas.openxmlformats.org/officeDocument/2006/relationships/image" Target="../media/image393.png"/><Relationship Id="rId25" Type="http://schemas.openxmlformats.org/officeDocument/2006/relationships/customXml" Target="../ink/ink273.xml"/><Relationship Id="rId67" Type="http://schemas.openxmlformats.org/officeDocument/2006/relationships/customXml" Target="../ink/ink294.xml"/><Relationship Id="rId272" Type="http://schemas.openxmlformats.org/officeDocument/2006/relationships/image" Target="../media/image414.png"/><Relationship Id="rId328" Type="http://schemas.openxmlformats.org/officeDocument/2006/relationships/image" Target="../media/image442.png"/><Relationship Id="rId132" Type="http://schemas.openxmlformats.org/officeDocument/2006/relationships/image" Target="../media/image345.png"/><Relationship Id="rId174" Type="http://schemas.openxmlformats.org/officeDocument/2006/relationships/image" Target="../media/image365.png"/><Relationship Id="rId381" Type="http://schemas.openxmlformats.org/officeDocument/2006/relationships/customXml" Target="../ink/ink453.xml"/><Relationship Id="rId241" Type="http://schemas.openxmlformats.org/officeDocument/2006/relationships/customXml" Target="../ink/ink382.xml"/><Relationship Id="rId36" Type="http://schemas.openxmlformats.org/officeDocument/2006/relationships/image" Target="../media/image297.png"/><Relationship Id="rId283" Type="http://schemas.openxmlformats.org/officeDocument/2006/relationships/customXml" Target="../ink/ink403.xml"/><Relationship Id="rId339" Type="http://schemas.openxmlformats.org/officeDocument/2006/relationships/customXml" Target="../ink/ink431.xml"/><Relationship Id="rId78" Type="http://schemas.openxmlformats.org/officeDocument/2006/relationships/image" Target="../media/image318.png"/><Relationship Id="rId101" Type="http://schemas.openxmlformats.org/officeDocument/2006/relationships/customXml" Target="../ink/ink311.xml"/><Relationship Id="rId143" Type="http://schemas.openxmlformats.org/officeDocument/2006/relationships/customXml" Target="../ink/ink332.xml"/><Relationship Id="rId185" Type="http://schemas.openxmlformats.org/officeDocument/2006/relationships/customXml" Target="../ink/ink354.xml"/><Relationship Id="rId350" Type="http://schemas.openxmlformats.org/officeDocument/2006/relationships/customXml" Target="../ink/ink437.xml"/><Relationship Id="rId9" Type="http://schemas.openxmlformats.org/officeDocument/2006/relationships/customXml" Target="../ink/ink265.xml"/><Relationship Id="rId210" Type="http://schemas.openxmlformats.org/officeDocument/2006/relationships/image" Target="../media/image383.png"/><Relationship Id="rId392" Type="http://schemas.openxmlformats.org/officeDocument/2006/relationships/image" Target="../media/image473.png"/><Relationship Id="rId252" Type="http://schemas.openxmlformats.org/officeDocument/2006/relationships/image" Target="../media/image404.png"/><Relationship Id="rId294" Type="http://schemas.openxmlformats.org/officeDocument/2006/relationships/image" Target="../media/image425.png"/><Relationship Id="rId308" Type="http://schemas.openxmlformats.org/officeDocument/2006/relationships/image" Target="../media/image432.png"/><Relationship Id="rId47" Type="http://schemas.openxmlformats.org/officeDocument/2006/relationships/customXml" Target="../ink/ink284.xml"/><Relationship Id="rId89" Type="http://schemas.openxmlformats.org/officeDocument/2006/relationships/customXml" Target="../ink/ink305.xml"/><Relationship Id="rId112" Type="http://schemas.openxmlformats.org/officeDocument/2006/relationships/image" Target="../media/image335.png"/><Relationship Id="rId154" Type="http://schemas.openxmlformats.org/officeDocument/2006/relationships/image" Target="../media/image356.png"/><Relationship Id="rId361" Type="http://schemas.openxmlformats.org/officeDocument/2006/relationships/customXml" Target="../ink/ink443.xml"/><Relationship Id="rId196" Type="http://schemas.openxmlformats.org/officeDocument/2006/relationships/image" Target="../media/image376.png"/><Relationship Id="rId16" Type="http://schemas.openxmlformats.org/officeDocument/2006/relationships/image" Target="../media/image287.png"/><Relationship Id="rId221" Type="http://schemas.openxmlformats.org/officeDocument/2006/relationships/customXml" Target="../ink/ink372.xml"/><Relationship Id="rId263" Type="http://schemas.openxmlformats.org/officeDocument/2006/relationships/customXml" Target="../ink/ink393.xml"/><Relationship Id="rId319" Type="http://schemas.openxmlformats.org/officeDocument/2006/relationships/customXml" Target="../ink/ink421.xml"/><Relationship Id="rId58" Type="http://schemas.openxmlformats.org/officeDocument/2006/relationships/image" Target="../media/image308.png"/><Relationship Id="rId123" Type="http://schemas.openxmlformats.org/officeDocument/2006/relationships/customXml" Target="../ink/ink322.xml"/><Relationship Id="rId330" Type="http://schemas.openxmlformats.org/officeDocument/2006/relationships/image" Target="../media/image443.png"/><Relationship Id="rId90" Type="http://schemas.openxmlformats.org/officeDocument/2006/relationships/image" Target="../media/image324.png"/><Relationship Id="rId165" Type="http://schemas.openxmlformats.org/officeDocument/2006/relationships/image" Target="../media/image361.png"/><Relationship Id="rId186" Type="http://schemas.openxmlformats.org/officeDocument/2006/relationships/image" Target="../media/image371.png"/><Relationship Id="rId351" Type="http://schemas.openxmlformats.org/officeDocument/2006/relationships/image" Target="../media/image453.png"/><Relationship Id="rId372" Type="http://schemas.openxmlformats.org/officeDocument/2006/relationships/image" Target="../media/image463.png"/><Relationship Id="rId393" Type="http://schemas.openxmlformats.org/officeDocument/2006/relationships/customXml" Target="../ink/ink459.xml"/><Relationship Id="rId211" Type="http://schemas.openxmlformats.org/officeDocument/2006/relationships/customXml" Target="../ink/ink367.xml"/><Relationship Id="rId232" Type="http://schemas.openxmlformats.org/officeDocument/2006/relationships/image" Target="../media/image394.png"/><Relationship Id="rId253" Type="http://schemas.openxmlformats.org/officeDocument/2006/relationships/customXml" Target="../ink/ink388.xml"/><Relationship Id="rId274" Type="http://schemas.openxmlformats.org/officeDocument/2006/relationships/image" Target="../media/image415.png"/><Relationship Id="rId295" Type="http://schemas.openxmlformats.org/officeDocument/2006/relationships/customXml" Target="../ink/ink409.xml"/><Relationship Id="rId309" Type="http://schemas.openxmlformats.org/officeDocument/2006/relationships/customXml" Target="../ink/ink416.xml"/><Relationship Id="rId27" Type="http://schemas.openxmlformats.org/officeDocument/2006/relationships/customXml" Target="../ink/ink274.xml"/><Relationship Id="rId48" Type="http://schemas.openxmlformats.org/officeDocument/2006/relationships/image" Target="../media/image303.png"/><Relationship Id="rId69" Type="http://schemas.openxmlformats.org/officeDocument/2006/relationships/customXml" Target="../ink/ink295.xml"/><Relationship Id="rId113" Type="http://schemas.openxmlformats.org/officeDocument/2006/relationships/customXml" Target="../ink/ink317.xml"/><Relationship Id="rId134" Type="http://schemas.openxmlformats.org/officeDocument/2006/relationships/image" Target="../media/image346.png"/><Relationship Id="rId320" Type="http://schemas.openxmlformats.org/officeDocument/2006/relationships/image" Target="../media/image438.png"/><Relationship Id="rId80" Type="http://schemas.openxmlformats.org/officeDocument/2006/relationships/image" Target="../media/image319.png"/><Relationship Id="rId155" Type="http://schemas.openxmlformats.org/officeDocument/2006/relationships/customXml" Target="../ink/ink338.xml"/><Relationship Id="rId176" Type="http://schemas.openxmlformats.org/officeDocument/2006/relationships/image" Target="../media/image366.png"/><Relationship Id="rId197" Type="http://schemas.openxmlformats.org/officeDocument/2006/relationships/customXml" Target="../ink/ink360.xml"/><Relationship Id="rId341" Type="http://schemas.openxmlformats.org/officeDocument/2006/relationships/image" Target="../media/image448.png"/><Relationship Id="rId362" Type="http://schemas.openxmlformats.org/officeDocument/2006/relationships/image" Target="../media/image458.png"/><Relationship Id="rId383" Type="http://schemas.openxmlformats.org/officeDocument/2006/relationships/customXml" Target="../ink/ink454.xml"/><Relationship Id="rId201" Type="http://schemas.openxmlformats.org/officeDocument/2006/relationships/customXml" Target="../ink/ink362.xml"/><Relationship Id="rId222" Type="http://schemas.openxmlformats.org/officeDocument/2006/relationships/image" Target="../media/image389.png"/><Relationship Id="rId243" Type="http://schemas.openxmlformats.org/officeDocument/2006/relationships/customXml" Target="../ink/ink383.xml"/><Relationship Id="rId264" Type="http://schemas.openxmlformats.org/officeDocument/2006/relationships/image" Target="../media/image410.png"/><Relationship Id="rId285" Type="http://schemas.openxmlformats.org/officeDocument/2006/relationships/customXml" Target="../ink/ink404.xml"/><Relationship Id="rId17" Type="http://schemas.openxmlformats.org/officeDocument/2006/relationships/customXml" Target="../ink/ink269.xml"/><Relationship Id="rId38" Type="http://schemas.openxmlformats.org/officeDocument/2006/relationships/image" Target="../media/image298.png"/><Relationship Id="rId59" Type="http://schemas.openxmlformats.org/officeDocument/2006/relationships/customXml" Target="../ink/ink290.xml"/><Relationship Id="rId103" Type="http://schemas.openxmlformats.org/officeDocument/2006/relationships/customXml" Target="../ink/ink312.xml"/><Relationship Id="rId124" Type="http://schemas.openxmlformats.org/officeDocument/2006/relationships/image" Target="../media/image341.png"/><Relationship Id="rId310" Type="http://schemas.openxmlformats.org/officeDocument/2006/relationships/image" Target="../media/image433.png"/><Relationship Id="rId70" Type="http://schemas.openxmlformats.org/officeDocument/2006/relationships/image" Target="../media/image314.png"/><Relationship Id="rId91" Type="http://schemas.openxmlformats.org/officeDocument/2006/relationships/customXml" Target="../ink/ink306.xml"/><Relationship Id="rId145" Type="http://schemas.openxmlformats.org/officeDocument/2006/relationships/customXml" Target="../ink/ink333.xml"/><Relationship Id="rId166" Type="http://schemas.openxmlformats.org/officeDocument/2006/relationships/customXml" Target="../ink/ink344.xml"/><Relationship Id="rId187" Type="http://schemas.openxmlformats.org/officeDocument/2006/relationships/customXml" Target="../ink/ink355.xml"/><Relationship Id="rId331" Type="http://schemas.openxmlformats.org/officeDocument/2006/relationships/customXml" Target="../ink/ink427.xml"/><Relationship Id="rId352" Type="http://schemas.openxmlformats.org/officeDocument/2006/relationships/customXml" Target="../ink/ink438.xml"/><Relationship Id="rId373" Type="http://schemas.openxmlformats.org/officeDocument/2006/relationships/customXml" Target="../ink/ink449.xml"/><Relationship Id="rId394" Type="http://schemas.openxmlformats.org/officeDocument/2006/relationships/image" Target="../media/image474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84.png"/><Relationship Id="rId233" Type="http://schemas.openxmlformats.org/officeDocument/2006/relationships/customXml" Target="../ink/ink378.xml"/><Relationship Id="rId254" Type="http://schemas.openxmlformats.org/officeDocument/2006/relationships/image" Target="../media/image405.png"/><Relationship Id="rId28" Type="http://schemas.openxmlformats.org/officeDocument/2006/relationships/image" Target="../media/image293.png"/><Relationship Id="rId49" Type="http://schemas.openxmlformats.org/officeDocument/2006/relationships/customXml" Target="../ink/ink285.xml"/><Relationship Id="rId114" Type="http://schemas.openxmlformats.org/officeDocument/2006/relationships/image" Target="../media/image336.png"/><Relationship Id="rId275" Type="http://schemas.openxmlformats.org/officeDocument/2006/relationships/customXml" Target="../ink/ink399.xml"/><Relationship Id="rId296" Type="http://schemas.openxmlformats.org/officeDocument/2006/relationships/image" Target="../media/image426.png"/><Relationship Id="rId300" Type="http://schemas.openxmlformats.org/officeDocument/2006/relationships/image" Target="../media/image428.png"/><Relationship Id="rId60" Type="http://schemas.openxmlformats.org/officeDocument/2006/relationships/image" Target="../media/image309.png"/><Relationship Id="rId81" Type="http://schemas.openxmlformats.org/officeDocument/2006/relationships/customXml" Target="../ink/ink301.xml"/><Relationship Id="rId135" Type="http://schemas.openxmlformats.org/officeDocument/2006/relationships/customXml" Target="../ink/ink328.xml"/><Relationship Id="rId156" Type="http://schemas.openxmlformats.org/officeDocument/2006/relationships/image" Target="../media/image357.png"/><Relationship Id="rId177" Type="http://schemas.openxmlformats.org/officeDocument/2006/relationships/customXml" Target="../ink/ink350.xml"/><Relationship Id="rId198" Type="http://schemas.openxmlformats.org/officeDocument/2006/relationships/image" Target="../media/image377.png"/><Relationship Id="rId321" Type="http://schemas.openxmlformats.org/officeDocument/2006/relationships/customXml" Target="../ink/ink422.xml"/><Relationship Id="rId342" Type="http://schemas.openxmlformats.org/officeDocument/2006/relationships/customXml" Target="../ink/ink433.xml"/><Relationship Id="rId363" Type="http://schemas.openxmlformats.org/officeDocument/2006/relationships/customXml" Target="../ink/ink444.xml"/><Relationship Id="rId384" Type="http://schemas.openxmlformats.org/officeDocument/2006/relationships/image" Target="../media/image469.png"/><Relationship Id="rId202" Type="http://schemas.openxmlformats.org/officeDocument/2006/relationships/image" Target="../media/image379.png"/><Relationship Id="rId223" Type="http://schemas.openxmlformats.org/officeDocument/2006/relationships/customXml" Target="../ink/ink373.xml"/><Relationship Id="rId244" Type="http://schemas.openxmlformats.org/officeDocument/2006/relationships/image" Target="../media/image400.png"/><Relationship Id="rId18" Type="http://schemas.openxmlformats.org/officeDocument/2006/relationships/image" Target="../media/image288.png"/><Relationship Id="rId39" Type="http://schemas.openxmlformats.org/officeDocument/2006/relationships/customXml" Target="../ink/ink280.xml"/><Relationship Id="rId265" Type="http://schemas.openxmlformats.org/officeDocument/2006/relationships/customXml" Target="../ink/ink394.xml"/><Relationship Id="rId286" Type="http://schemas.openxmlformats.org/officeDocument/2006/relationships/image" Target="../media/image421.png"/><Relationship Id="rId50" Type="http://schemas.openxmlformats.org/officeDocument/2006/relationships/image" Target="../media/image304.png"/><Relationship Id="rId104" Type="http://schemas.openxmlformats.org/officeDocument/2006/relationships/image" Target="../media/image331.png"/><Relationship Id="rId125" Type="http://schemas.openxmlformats.org/officeDocument/2006/relationships/customXml" Target="../ink/ink323.xml"/><Relationship Id="rId146" Type="http://schemas.openxmlformats.org/officeDocument/2006/relationships/image" Target="../media/image352.png"/><Relationship Id="rId167" Type="http://schemas.openxmlformats.org/officeDocument/2006/relationships/image" Target="../media/image362.png"/><Relationship Id="rId188" Type="http://schemas.openxmlformats.org/officeDocument/2006/relationships/image" Target="../media/image372.png"/><Relationship Id="rId311" Type="http://schemas.openxmlformats.org/officeDocument/2006/relationships/customXml" Target="../ink/ink417.xml"/><Relationship Id="rId332" Type="http://schemas.openxmlformats.org/officeDocument/2006/relationships/image" Target="../media/image444.png"/><Relationship Id="rId353" Type="http://schemas.openxmlformats.org/officeDocument/2006/relationships/image" Target="../media/image454.png"/><Relationship Id="rId374" Type="http://schemas.openxmlformats.org/officeDocument/2006/relationships/image" Target="../media/image464.png"/><Relationship Id="rId395" Type="http://schemas.openxmlformats.org/officeDocument/2006/relationships/customXml" Target="../ink/ink460.xml"/><Relationship Id="rId71" Type="http://schemas.openxmlformats.org/officeDocument/2006/relationships/customXml" Target="../ink/ink296.xml"/><Relationship Id="rId92" Type="http://schemas.openxmlformats.org/officeDocument/2006/relationships/image" Target="../media/image325.png"/><Relationship Id="rId213" Type="http://schemas.openxmlformats.org/officeDocument/2006/relationships/customXml" Target="../ink/ink368.xml"/><Relationship Id="rId234" Type="http://schemas.openxmlformats.org/officeDocument/2006/relationships/image" Target="../media/image395.png"/><Relationship Id="rId2" Type="http://schemas.openxmlformats.org/officeDocument/2006/relationships/image" Target="../media/image20.emf"/><Relationship Id="rId29" Type="http://schemas.openxmlformats.org/officeDocument/2006/relationships/customXml" Target="../ink/ink275.xml"/><Relationship Id="rId255" Type="http://schemas.openxmlformats.org/officeDocument/2006/relationships/customXml" Target="../ink/ink389.xml"/><Relationship Id="rId276" Type="http://schemas.openxmlformats.org/officeDocument/2006/relationships/image" Target="../media/image416.png"/><Relationship Id="rId297" Type="http://schemas.openxmlformats.org/officeDocument/2006/relationships/customXml" Target="../ink/ink410.xml"/><Relationship Id="rId40" Type="http://schemas.openxmlformats.org/officeDocument/2006/relationships/image" Target="../media/image299.png"/><Relationship Id="rId115" Type="http://schemas.openxmlformats.org/officeDocument/2006/relationships/customXml" Target="../ink/ink318.xml"/><Relationship Id="rId136" Type="http://schemas.openxmlformats.org/officeDocument/2006/relationships/image" Target="../media/image347.png"/><Relationship Id="rId157" Type="http://schemas.openxmlformats.org/officeDocument/2006/relationships/customXml" Target="../ink/ink339.xml"/><Relationship Id="rId178" Type="http://schemas.openxmlformats.org/officeDocument/2006/relationships/image" Target="../media/image367.png"/><Relationship Id="rId301" Type="http://schemas.openxmlformats.org/officeDocument/2006/relationships/customXml" Target="../ink/ink412.xml"/><Relationship Id="rId322" Type="http://schemas.openxmlformats.org/officeDocument/2006/relationships/image" Target="../media/image439.png"/><Relationship Id="rId343" Type="http://schemas.openxmlformats.org/officeDocument/2006/relationships/image" Target="../media/image449.png"/><Relationship Id="rId364" Type="http://schemas.openxmlformats.org/officeDocument/2006/relationships/image" Target="../media/image459.png"/><Relationship Id="rId61" Type="http://schemas.openxmlformats.org/officeDocument/2006/relationships/customXml" Target="../ink/ink291.xml"/><Relationship Id="rId82" Type="http://schemas.openxmlformats.org/officeDocument/2006/relationships/image" Target="../media/image320.png"/><Relationship Id="rId199" Type="http://schemas.openxmlformats.org/officeDocument/2006/relationships/customXml" Target="../ink/ink361.xml"/><Relationship Id="rId203" Type="http://schemas.openxmlformats.org/officeDocument/2006/relationships/customXml" Target="../ink/ink363.xml"/><Relationship Id="rId385" Type="http://schemas.openxmlformats.org/officeDocument/2006/relationships/customXml" Target="../ink/ink455.xml"/><Relationship Id="rId19" Type="http://schemas.openxmlformats.org/officeDocument/2006/relationships/customXml" Target="../ink/ink270.xml"/><Relationship Id="rId224" Type="http://schemas.openxmlformats.org/officeDocument/2006/relationships/image" Target="../media/image390.png"/><Relationship Id="rId245" Type="http://schemas.openxmlformats.org/officeDocument/2006/relationships/customXml" Target="../ink/ink384.xml"/><Relationship Id="rId266" Type="http://schemas.openxmlformats.org/officeDocument/2006/relationships/image" Target="../media/image411.png"/><Relationship Id="rId287" Type="http://schemas.openxmlformats.org/officeDocument/2006/relationships/customXml" Target="../ink/ink405.xml"/><Relationship Id="rId30" Type="http://schemas.openxmlformats.org/officeDocument/2006/relationships/image" Target="../media/image294.png"/><Relationship Id="rId105" Type="http://schemas.openxmlformats.org/officeDocument/2006/relationships/customXml" Target="../ink/ink313.xml"/><Relationship Id="rId126" Type="http://schemas.openxmlformats.org/officeDocument/2006/relationships/image" Target="../media/image342.png"/><Relationship Id="rId147" Type="http://schemas.openxmlformats.org/officeDocument/2006/relationships/customXml" Target="../ink/ink334.xml"/><Relationship Id="rId168" Type="http://schemas.openxmlformats.org/officeDocument/2006/relationships/customXml" Target="../ink/ink345.xml"/><Relationship Id="rId312" Type="http://schemas.openxmlformats.org/officeDocument/2006/relationships/image" Target="../media/image434.png"/><Relationship Id="rId333" Type="http://schemas.openxmlformats.org/officeDocument/2006/relationships/customXml" Target="../ink/ink428.xml"/><Relationship Id="rId354" Type="http://schemas.openxmlformats.org/officeDocument/2006/relationships/customXml" Target="../ink/ink439.xml"/><Relationship Id="rId51" Type="http://schemas.openxmlformats.org/officeDocument/2006/relationships/customXml" Target="../ink/ink286.xml"/><Relationship Id="rId72" Type="http://schemas.openxmlformats.org/officeDocument/2006/relationships/image" Target="../media/image315.png"/><Relationship Id="rId93" Type="http://schemas.openxmlformats.org/officeDocument/2006/relationships/customXml" Target="../ink/ink307.xml"/><Relationship Id="rId189" Type="http://schemas.openxmlformats.org/officeDocument/2006/relationships/customXml" Target="../ink/ink356.xml"/><Relationship Id="rId375" Type="http://schemas.openxmlformats.org/officeDocument/2006/relationships/customXml" Target="../ink/ink450.xml"/><Relationship Id="rId396" Type="http://schemas.openxmlformats.org/officeDocument/2006/relationships/image" Target="../media/image475.png"/><Relationship Id="rId3" Type="http://schemas.openxmlformats.org/officeDocument/2006/relationships/customXml" Target="../ink/ink262.xml"/><Relationship Id="rId214" Type="http://schemas.openxmlformats.org/officeDocument/2006/relationships/image" Target="../media/image385.png"/><Relationship Id="rId235" Type="http://schemas.openxmlformats.org/officeDocument/2006/relationships/customXml" Target="../ink/ink379.xml"/><Relationship Id="rId256" Type="http://schemas.openxmlformats.org/officeDocument/2006/relationships/image" Target="../media/image406.png"/><Relationship Id="rId277" Type="http://schemas.openxmlformats.org/officeDocument/2006/relationships/customXml" Target="../ink/ink400.xml"/><Relationship Id="rId298" Type="http://schemas.openxmlformats.org/officeDocument/2006/relationships/image" Target="../media/image427.png"/><Relationship Id="rId400" Type="http://schemas.openxmlformats.org/officeDocument/2006/relationships/image" Target="../media/image477.png"/><Relationship Id="rId116" Type="http://schemas.openxmlformats.org/officeDocument/2006/relationships/image" Target="../media/image337.png"/><Relationship Id="rId137" Type="http://schemas.openxmlformats.org/officeDocument/2006/relationships/customXml" Target="../ink/ink329.xml"/><Relationship Id="rId158" Type="http://schemas.openxmlformats.org/officeDocument/2006/relationships/image" Target="../media/image358.png"/><Relationship Id="rId302" Type="http://schemas.openxmlformats.org/officeDocument/2006/relationships/image" Target="../media/image429.png"/><Relationship Id="rId323" Type="http://schemas.openxmlformats.org/officeDocument/2006/relationships/customXml" Target="../ink/ink423.xml"/><Relationship Id="rId344" Type="http://schemas.openxmlformats.org/officeDocument/2006/relationships/customXml" Target="../ink/ink434.xml"/><Relationship Id="rId20" Type="http://schemas.openxmlformats.org/officeDocument/2006/relationships/image" Target="../media/image289.png"/><Relationship Id="rId41" Type="http://schemas.openxmlformats.org/officeDocument/2006/relationships/customXml" Target="../ink/ink281.xml"/><Relationship Id="rId62" Type="http://schemas.openxmlformats.org/officeDocument/2006/relationships/image" Target="../media/image310.png"/><Relationship Id="rId83" Type="http://schemas.openxmlformats.org/officeDocument/2006/relationships/customXml" Target="../ink/ink302.xml"/><Relationship Id="rId179" Type="http://schemas.openxmlformats.org/officeDocument/2006/relationships/customXml" Target="../ink/ink351.xml"/><Relationship Id="rId365" Type="http://schemas.openxmlformats.org/officeDocument/2006/relationships/customXml" Target="../ink/ink445.xml"/><Relationship Id="rId386" Type="http://schemas.openxmlformats.org/officeDocument/2006/relationships/image" Target="../media/image470.png"/><Relationship Id="rId190" Type="http://schemas.openxmlformats.org/officeDocument/2006/relationships/image" Target="../media/image373.png"/><Relationship Id="rId204" Type="http://schemas.openxmlformats.org/officeDocument/2006/relationships/image" Target="../media/image380.png"/><Relationship Id="rId225" Type="http://schemas.openxmlformats.org/officeDocument/2006/relationships/customXml" Target="../ink/ink374.xml"/><Relationship Id="rId246" Type="http://schemas.openxmlformats.org/officeDocument/2006/relationships/image" Target="../media/image401.png"/><Relationship Id="rId267" Type="http://schemas.openxmlformats.org/officeDocument/2006/relationships/customXml" Target="../ink/ink395.xml"/><Relationship Id="rId288" Type="http://schemas.openxmlformats.org/officeDocument/2006/relationships/image" Target="../media/image422.png"/><Relationship Id="rId106" Type="http://schemas.openxmlformats.org/officeDocument/2006/relationships/image" Target="../media/image332.png"/><Relationship Id="rId127" Type="http://schemas.openxmlformats.org/officeDocument/2006/relationships/customXml" Target="../ink/ink324.xml"/><Relationship Id="rId313" Type="http://schemas.openxmlformats.org/officeDocument/2006/relationships/customXml" Target="../ink/ink418.xml"/><Relationship Id="rId10" Type="http://schemas.openxmlformats.org/officeDocument/2006/relationships/image" Target="../media/image284.png"/><Relationship Id="rId31" Type="http://schemas.openxmlformats.org/officeDocument/2006/relationships/customXml" Target="../ink/ink276.xml"/><Relationship Id="rId52" Type="http://schemas.openxmlformats.org/officeDocument/2006/relationships/image" Target="../media/image305.png"/><Relationship Id="rId73" Type="http://schemas.openxmlformats.org/officeDocument/2006/relationships/customXml" Target="../ink/ink297.xml"/><Relationship Id="rId94" Type="http://schemas.openxmlformats.org/officeDocument/2006/relationships/image" Target="../media/image326.png"/><Relationship Id="rId148" Type="http://schemas.openxmlformats.org/officeDocument/2006/relationships/image" Target="../media/image353.png"/><Relationship Id="rId169" Type="http://schemas.openxmlformats.org/officeDocument/2006/relationships/image" Target="../media/image363.png"/><Relationship Id="rId334" Type="http://schemas.openxmlformats.org/officeDocument/2006/relationships/image" Target="../media/image445.png"/><Relationship Id="rId355" Type="http://schemas.openxmlformats.org/officeDocument/2006/relationships/customXml" Target="../ink/ink440.xml"/><Relationship Id="rId376" Type="http://schemas.openxmlformats.org/officeDocument/2006/relationships/image" Target="../media/image465.png"/><Relationship Id="rId397" Type="http://schemas.openxmlformats.org/officeDocument/2006/relationships/customXml" Target="../ink/ink461.xml"/><Relationship Id="rId4" Type="http://schemas.openxmlformats.org/officeDocument/2006/relationships/image" Target="../media/image281.png"/><Relationship Id="rId180" Type="http://schemas.openxmlformats.org/officeDocument/2006/relationships/image" Target="../media/image368.png"/><Relationship Id="rId215" Type="http://schemas.openxmlformats.org/officeDocument/2006/relationships/customXml" Target="../ink/ink369.xml"/><Relationship Id="rId236" Type="http://schemas.openxmlformats.org/officeDocument/2006/relationships/image" Target="../media/image396.png"/><Relationship Id="rId257" Type="http://schemas.openxmlformats.org/officeDocument/2006/relationships/customXml" Target="../ink/ink390.xml"/><Relationship Id="rId278" Type="http://schemas.openxmlformats.org/officeDocument/2006/relationships/image" Target="../media/image417.png"/><Relationship Id="rId401" Type="http://schemas.openxmlformats.org/officeDocument/2006/relationships/customXml" Target="../ink/ink463.xml"/><Relationship Id="rId303" Type="http://schemas.openxmlformats.org/officeDocument/2006/relationships/customXml" Target="../ink/ink413.xml"/><Relationship Id="rId42" Type="http://schemas.openxmlformats.org/officeDocument/2006/relationships/image" Target="../media/image300.png"/><Relationship Id="rId84" Type="http://schemas.openxmlformats.org/officeDocument/2006/relationships/image" Target="../media/image321.png"/><Relationship Id="rId138" Type="http://schemas.openxmlformats.org/officeDocument/2006/relationships/image" Target="../media/image348.png"/><Relationship Id="rId345" Type="http://schemas.openxmlformats.org/officeDocument/2006/relationships/image" Target="../media/image450.png"/><Relationship Id="rId387" Type="http://schemas.openxmlformats.org/officeDocument/2006/relationships/customXml" Target="../ink/ink456.xml"/><Relationship Id="rId191" Type="http://schemas.openxmlformats.org/officeDocument/2006/relationships/customXml" Target="../ink/ink357.xml"/><Relationship Id="rId205" Type="http://schemas.openxmlformats.org/officeDocument/2006/relationships/customXml" Target="../ink/ink364.xml"/><Relationship Id="rId247" Type="http://schemas.openxmlformats.org/officeDocument/2006/relationships/customXml" Target="../ink/ink385.xml"/><Relationship Id="rId107" Type="http://schemas.openxmlformats.org/officeDocument/2006/relationships/customXml" Target="../ink/ink314.xml"/><Relationship Id="rId289" Type="http://schemas.openxmlformats.org/officeDocument/2006/relationships/customXml" Target="../ink/ink406.xml"/><Relationship Id="rId11" Type="http://schemas.openxmlformats.org/officeDocument/2006/relationships/customXml" Target="../ink/ink266.xml"/><Relationship Id="rId53" Type="http://schemas.openxmlformats.org/officeDocument/2006/relationships/customXml" Target="../ink/ink287.xml"/><Relationship Id="rId149" Type="http://schemas.openxmlformats.org/officeDocument/2006/relationships/customXml" Target="../ink/ink335.xml"/><Relationship Id="rId314" Type="http://schemas.openxmlformats.org/officeDocument/2006/relationships/image" Target="../media/image435.png"/><Relationship Id="rId356" Type="http://schemas.openxmlformats.org/officeDocument/2006/relationships/image" Target="../media/image455.png"/><Relationship Id="rId398" Type="http://schemas.openxmlformats.org/officeDocument/2006/relationships/image" Target="../media/image476.png"/><Relationship Id="rId95" Type="http://schemas.openxmlformats.org/officeDocument/2006/relationships/customXml" Target="../ink/ink308.xml"/><Relationship Id="rId160" Type="http://schemas.openxmlformats.org/officeDocument/2006/relationships/image" Target="../media/image359.png"/><Relationship Id="rId216" Type="http://schemas.openxmlformats.org/officeDocument/2006/relationships/image" Target="../media/image386.png"/><Relationship Id="rId258" Type="http://schemas.openxmlformats.org/officeDocument/2006/relationships/image" Target="../media/image407.png"/><Relationship Id="rId22" Type="http://schemas.openxmlformats.org/officeDocument/2006/relationships/image" Target="../media/image290.png"/><Relationship Id="rId64" Type="http://schemas.openxmlformats.org/officeDocument/2006/relationships/image" Target="../media/image311.png"/><Relationship Id="rId118" Type="http://schemas.openxmlformats.org/officeDocument/2006/relationships/image" Target="../media/image338.png"/><Relationship Id="rId325" Type="http://schemas.openxmlformats.org/officeDocument/2006/relationships/customXml" Target="../ink/ink424.xml"/><Relationship Id="rId367" Type="http://schemas.openxmlformats.org/officeDocument/2006/relationships/customXml" Target="../ink/ink446.xml"/><Relationship Id="rId171" Type="http://schemas.openxmlformats.org/officeDocument/2006/relationships/customXml" Target="../ink/ink347.xml"/><Relationship Id="rId227" Type="http://schemas.openxmlformats.org/officeDocument/2006/relationships/customXml" Target="../ink/ink375.xml"/><Relationship Id="rId269" Type="http://schemas.openxmlformats.org/officeDocument/2006/relationships/customXml" Target="../ink/ink396.xml"/><Relationship Id="rId33" Type="http://schemas.openxmlformats.org/officeDocument/2006/relationships/customXml" Target="../ink/ink277.xml"/><Relationship Id="rId129" Type="http://schemas.openxmlformats.org/officeDocument/2006/relationships/customXml" Target="../ink/ink325.xml"/><Relationship Id="rId280" Type="http://schemas.openxmlformats.org/officeDocument/2006/relationships/image" Target="../media/image418.png"/><Relationship Id="rId336" Type="http://schemas.openxmlformats.org/officeDocument/2006/relationships/image" Target="../media/image446.png"/><Relationship Id="rId75" Type="http://schemas.openxmlformats.org/officeDocument/2006/relationships/customXml" Target="../ink/ink298.xml"/><Relationship Id="rId140" Type="http://schemas.openxmlformats.org/officeDocument/2006/relationships/image" Target="../media/image349.png"/><Relationship Id="rId182" Type="http://schemas.openxmlformats.org/officeDocument/2006/relationships/image" Target="../media/image369.png"/><Relationship Id="rId378" Type="http://schemas.openxmlformats.org/officeDocument/2006/relationships/image" Target="../media/image466.png"/><Relationship Id="rId403" Type="http://schemas.openxmlformats.org/officeDocument/2006/relationships/customXml" Target="../ink/ink464.xml"/><Relationship Id="rId6" Type="http://schemas.openxmlformats.org/officeDocument/2006/relationships/image" Target="../media/image282.png"/><Relationship Id="rId238" Type="http://schemas.openxmlformats.org/officeDocument/2006/relationships/image" Target="../media/image397.png"/><Relationship Id="rId291" Type="http://schemas.openxmlformats.org/officeDocument/2006/relationships/customXml" Target="../ink/ink407.xml"/><Relationship Id="rId305" Type="http://schemas.openxmlformats.org/officeDocument/2006/relationships/customXml" Target="../ink/ink414.xml"/><Relationship Id="rId347" Type="http://schemas.openxmlformats.org/officeDocument/2006/relationships/image" Target="../media/image451.png"/><Relationship Id="rId44" Type="http://schemas.openxmlformats.org/officeDocument/2006/relationships/image" Target="../media/image301.png"/><Relationship Id="rId86" Type="http://schemas.openxmlformats.org/officeDocument/2006/relationships/image" Target="../media/image322.png"/><Relationship Id="rId151" Type="http://schemas.openxmlformats.org/officeDocument/2006/relationships/customXml" Target="../ink/ink336.xml"/><Relationship Id="rId389" Type="http://schemas.openxmlformats.org/officeDocument/2006/relationships/customXml" Target="../ink/ink457.xml"/><Relationship Id="rId193" Type="http://schemas.openxmlformats.org/officeDocument/2006/relationships/customXml" Target="../ink/ink358.xml"/><Relationship Id="rId207" Type="http://schemas.openxmlformats.org/officeDocument/2006/relationships/customXml" Target="../ink/ink365.xml"/><Relationship Id="rId249" Type="http://schemas.openxmlformats.org/officeDocument/2006/relationships/customXml" Target="../ink/ink386.xml"/><Relationship Id="rId13" Type="http://schemas.openxmlformats.org/officeDocument/2006/relationships/customXml" Target="../ink/ink267.xml"/><Relationship Id="rId109" Type="http://schemas.openxmlformats.org/officeDocument/2006/relationships/customXml" Target="../ink/ink315.xml"/><Relationship Id="rId260" Type="http://schemas.openxmlformats.org/officeDocument/2006/relationships/image" Target="../media/image408.png"/><Relationship Id="rId316" Type="http://schemas.openxmlformats.org/officeDocument/2006/relationships/image" Target="../media/image436.png"/><Relationship Id="rId55" Type="http://schemas.openxmlformats.org/officeDocument/2006/relationships/customXml" Target="../ink/ink288.xml"/><Relationship Id="rId97" Type="http://schemas.openxmlformats.org/officeDocument/2006/relationships/customXml" Target="../ink/ink309.xml"/><Relationship Id="rId120" Type="http://schemas.openxmlformats.org/officeDocument/2006/relationships/image" Target="../media/image339.png"/><Relationship Id="rId358" Type="http://schemas.openxmlformats.org/officeDocument/2006/relationships/image" Target="../media/image456.png"/><Relationship Id="rId162" Type="http://schemas.openxmlformats.org/officeDocument/2006/relationships/customXml" Target="../ink/ink342.xml"/><Relationship Id="rId218" Type="http://schemas.openxmlformats.org/officeDocument/2006/relationships/image" Target="../media/image387.png"/><Relationship Id="rId271" Type="http://schemas.openxmlformats.org/officeDocument/2006/relationships/customXml" Target="../ink/ink397.xml"/><Relationship Id="rId24" Type="http://schemas.openxmlformats.org/officeDocument/2006/relationships/image" Target="../media/image291.png"/><Relationship Id="rId66" Type="http://schemas.openxmlformats.org/officeDocument/2006/relationships/image" Target="../media/image312.png"/><Relationship Id="rId131" Type="http://schemas.openxmlformats.org/officeDocument/2006/relationships/customXml" Target="../ink/ink326.xml"/><Relationship Id="rId327" Type="http://schemas.openxmlformats.org/officeDocument/2006/relationships/customXml" Target="../ink/ink425.xml"/><Relationship Id="rId369" Type="http://schemas.openxmlformats.org/officeDocument/2006/relationships/customXml" Target="../ink/ink447.xml"/><Relationship Id="rId173" Type="http://schemas.openxmlformats.org/officeDocument/2006/relationships/customXml" Target="../ink/ink348.xml"/><Relationship Id="rId229" Type="http://schemas.openxmlformats.org/officeDocument/2006/relationships/customXml" Target="../ink/ink376.xml"/><Relationship Id="rId380" Type="http://schemas.openxmlformats.org/officeDocument/2006/relationships/image" Target="../media/image467.png"/><Relationship Id="rId240" Type="http://schemas.openxmlformats.org/officeDocument/2006/relationships/image" Target="../media/image398.png"/><Relationship Id="rId35" Type="http://schemas.openxmlformats.org/officeDocument/2006/relationships/customXml" Target="../ink/ink278.xml"/><Relationship Id="rId77" Type="http://schemas.openxmlformats.org/officeDocument/2006/relationships/customXml" Target="../ink/ink299.xml"/><Relationship Id="rId100" Type="http://schemas.openxmlformats.org/officeDocument/2006/relationships/image" Target="../media/image329.png"/><Relationship Id="rId282" Type="http://schemas.openxmlformats.org/officeDocument/2006/relationships/image" Target="../media/image419.png"/><Relationship Id="rId338" Type="http://schemas.openxmlformats.org/officeDocument/2006/relationships/image" Target="../media/image447.png"/><Relationship Id="rId8" Type="http://schemas.openxmlformats.org/officeDocument/2006/relationships/image" Target="../media/image283.png"/><Relationship Id="rId142" Type="http://schemas.openxmlformats.org/officeDocument/2006/relationships/image" Target="../media/image350.png"/><Relationship Id="rId184" Type="http://schemas.openxmlformats.org/officeDocument/2006/relationships/image" Target="../media/image370.png"/><Relationship Id="rId391" Type="http://schemas.openxmlformats.org/officeDocument/2006/relationships/customXml" Target="../ink/ink458.xml"/><Relationship Id="rId251" Type="http://schemas.openxmlformats.org/officeDocument/2006/relationships/customXml" Target="../ink/ink387.xml"/><Relationship Id="rId46" Type="http://schemas.openxmlformats.org/officeDocument/2006/relationships/image" Target="../media/image302.png"/><Relationship Id="rId293" Type="http://schemas.openxmlformats.org/officeDocument/2006/relationships/customXml" Target="../ink/ink408.xml"/><Relationship Id="rId307" Type="http://schemas.openxmlformats.org/officeDocument/2006/relationships/customXml" Target="../ink/ink415.xml"/><Relationship Id="rId349" Type="http://schemas.openxmlformats.org/officeDocument/2006/relationships/image" Target="../media/image452.png"/><Relationship Id="rId88" Type="http://schemas.openxmlformats.org/officeDocument/2006/relationships/image" Target="../media/image323.png"/><Relationship Id="rId111" Type="http://schemas.openxmlformats.org/officeDocument/2006/relationships/customXml" Target="../ink/ink316.xml"/><Relationship Id="rId153" Type="http://schemas.openxmlformats.org/officeDocument/2006/relationships/customXml" Target="../ink/ink337.xml"/><Relationship Id="rId195" Type="http://schemas.openxmlformats.org/officeDocument/2006/relationships/customXml" Target="../ink/ink359.xml"/><Relationship Id="rId209" Type="http://schemas.openxmlformats.org/officeDocument/2006/relationships/customXml" Target="../ink/ink366.xml"/><Relationship Id="rId360" Type="http://schemas.openxmlformats.org/officeDocument/2006/relationships/image" Target="../media/image457.png"/><Relationship Id="rId220" Type="http://schemas.openxmlformats.org/officeDocument/2006/relationships/image" Target="../media/image388.png"/><Relationship Id="rId15" Type="http://schemas.openxmlformats.org/officeDocument/2006/relationships/customXml" Target="../ink/ink268.xml"/><Relationship Id="rId57" Type="http://schemas.openxmlformats.org/officeDocument/2006/relationships/customXml" Target="../ink/ink289.xml"/><Relationship Id="rId262" Type="http://schemas.openxmlformats.org/officeDocument/2006/relationships/image" Target="../media/image409.png"/><Relationship Id="rId318" Type="http://schemas.openxmlformats.org/officeDocument/2006/relationships/image" Target="../media/image437.png"/><Relationship Id="rId99" Type="http://schemas.openxmlformats.org/officeDocument/2006/relationships/customXml" Target="../ink/ink310.xml"/><Relationship Id="rId122" Type="http://schemas.openxmlformats.org/officeDocument/2006/relationships/image" Target="../media/image340.png"/><Relationship Id="rId164" Type="http://schemas.openxmlformats.org/officeDocument/2006/relationships/customXml" Target="../ink/ink343.xml"/><Relationship Id="rId371" Type="http://schemas.openxmlformats.org/officeDocument/2006/relationships/customXml" Target="../ink/ink448.xml"/><Relationship Id="rId26" Type="http://schemas.openxmlformats.org/officeDocument/2006/relationships/image" Target="../media/image292.png"/><Relationship Id="rId231" Type="http://schemas.openxmlformats.org/officeDocument/2006/relationships/customXml" Target="../ink/ink377.xml"/><Relationship Id="rId273" Type="http://schemas.openxmlformats.org/officeDocument/2006/relationships/customXml" Target="../ink/ink398.xml"/><Relationship Id="rId329" Type="http://schemas.openxmlformats.org/officeDocument/2006/relationships/customXml" Target="../ink/ink426.xml"/><Relationship Id="rId68" Type="http://schemas.openxmlformats.org/officeDocument/2006/relationships/image" Target="../media/image313.png"/><Relationship Id="rId133" Type="http://schemas.openxmlformats.org/officeDocument/2006/relationships/customXml" Target="../ink/ink327.xml"/><Relationship Id="rId175" Type="http://schemas.openxmlformats.org/officeDocument/2006/relationships/customXml" Target="../ink/ink349.xml"/><Relationship Id="rId340" Type="http://schemas.openxmlformats.org/officeDocument/2006/relationships/customXml" Target="../ink/ink432.xml"/><Relationship Id="rId200" Type="http://schemas.openxmlformats.org/officeDocument/2006/relationships/image" Target="../media/image378.png"/><Relationship Id="rId382" Type="http://schemas.openxmlformats.org/officeDocument/2006/relationships/image" Target="../media/image468.png"/><Relationship Id="rId242" Type="http://schemas.openxmlformats.org/officeDocument/2006/relationships/image" Target="../media/image399.png"/><Relationship Id="rId284" Type="http://schemas.openxmlformats.org/officeDocument/2006/relationships/image" Target="../media/image420.png"/><Relationship Id="rId37" Type="http://schemas.openxmlformats.org/officeDocument/2006/relationships/customXml" Target="../ink/ink279.xml"/><Relationship Id="rId79" Type="http://schemas.openxmlformats.org/officeDocument/2006/relationships/customXml" Target="../ink/ink300.xml"/><Relationship Id="rId102" Type="http://schemas.openxmlformats.org/officeDocument/2006/relationships/image" Target="../media/image330.png"/><Relationship Id="rId144" Type="http://schemas.openxmlformats.org/officeDocument/2006/relationships/image" Target="../media/image3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8.xml"/><Relationship Id="rId13" Type="http://schemas.openxmlformats.org/officeDocument/2006/relationships/image" Target="../media/image485.png"/><Relationship Id="rId3" Type="http://schemas.openxmlformats.org/officeDocument/2006/relationships/image" Target="../media/image480.png"/><Relationship Id="rId7" Type="http://schemas.openxmlformats.org/officeDocument/2006/relationships/image" Target="../media/image482.png"/><Relationship Id="rId12" Type="http://schemas.openxmlformats.org/officeDocument/2006/relationships/customXml" Target="../ink/ink470.xml"/><Relationship Id="rId2" Type="http://schemas.openxmlformats.org/officeDocument/2006/relationships/customXml" Target="../ink/ink46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7.xml"/><Relationship Id="rId11" Type="http://schemas.openxmlformats.org/officeDocument/2006/relationships/image" Target="../media/image484.png"/><Relationship Id="rId5" Type="http://schemas.openxmlformats.org/officeDocument/2006/relationships/image" Target="../media/image481.png"/><Relationship Id="rId10" Type="http://schemas.openxmlformats.org/officeDocument/2006/relationships/customXml" Target="../ink/ink469.xml"/><Relationship Id="rId4" Type="http://schemas.openxmlformats.org/officeDocument/2006/relationships/customXml" Target="../ink/ink466.xml"/><Relationship Id="rId9" Type="http://schemas.openxmlformats.org/officeDocument/2006/relationships/image" Target="../media/image483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9.xml"/><Relationship Id="rId21" Type="http://schemas.openxmlformats.org/officeDocument/2006/relationships/image" Target="../media/image493.png"/><Relationship Id="rId42" Type="http://schemas.openxmlformats.org/officeDocument/2006/relationships/customXml" Target="../ink/ink487.xml"/><Relationship Id="rId47" Type="http://schemas.openxmlformats.org/officeDocument/2006/relationships/image" Target="../media/image506.png"/><Relationship Id="rId63" Type="http://schemas.openxmlformats.org/officeDocument/2006/relationships/image" Target="../media/image513.png"/><Relationship Id="rId68" Type="http://schemas.openxmlformats.org/officeDocument/2006/relationships/customXml" Target="../ink/ink500.xml"/><Relationship Id="rId84" Type="http://schemas.openxmlformats.org/officeDocument/2006/relationships/customXml" Target="../ink/ink508.xml"/><Relationship Id="rId16" Type="http://schemas.openxmlformats.org/officeDocument/2006/relationships/customXml" Target="../ink/ink474.xml"/><Relationship Id="rId11" Type="http://schemas.openxmlformats.org/officeDocument/2006/relationships/image" Target="../media/image488.png"/><Relationship Id="rId32" Type="http://schemas.openxmlformats.org/officeDocument/2006/relationships/customXml" Target="../ink/ink482.xml"/><Relationship Id="rId37" Type="http://schemas.openxmlformats.org/officeDocument/2006/relationships/image" Target="../media/image501.png"/><Relationship Id="rId53" Type="http://schemas.openxmlformats.org/officeDocument/2006/relationships/image" Target="../media/image317.png"/><Relationship Id="rId58" Type="http://schemas.openxmlformats.org/officeDocument/2006/relationships/customXml" Target="../ink/ink495.xml"/><Relationship Id="rId74" Type="http://schemas.openxmlformats.org/officeDocument/2006/relationships/customXml" Target="../ink/ink503.xml"/><Relationship Id="rId79" Type="http://schemas.openxmlformats.org/officeDocument/2006/relationships/image" Target="../media/image521.png"/><Relationship Id="rId5" Type="http://schemas.openxmlformats.org/officeDocument/2006/relationships/image" Target="../media/image7810.png"/><Relationship Id="rId19" Type="http://schemas.openxmlformats.org/officeDocument/2006/relationships/image" Target="../media/image492.png"/><Relationship Id="rId14" Type="http://schemas.openxmlformats.org/officeDocument/2006/relationships/customXml" Target="../ink/ink473.xml"/><Relationship Id="rId22" Type="http://schemas.openxmlformats.org/officeDocument/2006/relationships/customXml" Target="../ink/ink477.xml"/><Relationship Id="rId27" Type="http://schemas.openxmlformats.org/officeDocument/2006/relationships/image" Target="../media/image496.png"/><Relationship Id="rId30" Type="http://schemas.openxmlformats.org/officeDocument/2006/relationships/customXml" Target="../ink/ink481.xml"/><Relationship Id="rId35" Type="http://schemas.openxmlformats.org/officeDocument/2006/relationships/image" Target="../media/image500.png"/><Relationship Id="rId43" Type="http://schemas.openxmlformats.org/officeDocument/2006/relationships/image" Target="../media/image504.png"/><Relationship Id="rId48" Type="http://schemas.openxmlformats.org/officeDocument/2006/relationships/customXml" Target="../ink/ink490.xml"/><Relationship Id="rId56" Type="http://schemas.openxmlformats.org/officeDocument/2006/relationships/customXml" Target="../ink/ink494.xml"/><Relationship Id="rId64" Type="http://schemas.openxmlformats.org/officeDocument/2006/relationships/customXml" Target="../ink/ink498.xml"/><Relationship Id="rId69" Type="http://schemas.openxmlformats.org/officeDocument/2006/relationships/image" Target="../media/image516.png"/><Relationship Id="rId77" Type="http://schemas.openxmlformats.org/officeDocument/2006/relationships/image" Target="../media/image520.png"/><Relationship Id="rId8" Type="http://schemas.openxmlformats.org/officeDocument/2006/relationships/image" Target="../media/image8110.png"/><Relationship Id="rId51" Type="http://schemas.openxmlformats.org/officeDocument/2006/relationships/image" Target="../media/image508.png"/><Relationship Id="rId72" Type="http://schemas.openxmlformats.org/officeDocument/2006/relationships/customXml" Target="../ink/ink502.xml"/><Relationship Id="rId80" Type="http://schemas.openxmlformats.org/officeDocument/2006/relationships/customXml" Target="../ink/ink506.xml"/><Relationship Id="rId85" Type="http://schemas.openxmlformats.org/officeDocument/2006/relationships/image" Target="../media/image524.png"/><Relationship Id="rId3" Type="http://schemas.openxmlformats.org/officeDocument/2006/relationships/image" Target="../media/image21.emf"/><Relationship Id="rId12" Type="http://schemas.openxmlformats.org/officeDocument/2006/relationships/customXml" Target="../ink/ink472.xml"/><Relationship Id="rId17" Type="http://schemas.openxmlformats.org/officeDocument/2006/relationships/image" Target="../media/image491.png"/><Relationship Id="rId25" Type="http://schemas.openxmlformats.org/officeDocument/2006/relationships/image" Target="../media/image495.png"/><Relationship Id="rId33" Type="http://schemas.openxmlformats.org/officeDocument/2006/relationships/image" Target="../media/image499.png"/><Relationship Id="rId38" Type="http://schemas.openxmlformats.org/officeDocument/2006/relationships/customXml" Target="../ink/ink485.xml"/><Relationship Id="rId46" Type="http://schemas.openxmlformats.org/officeDocument/2006/relationships/customXml" Target="../ink/ink489.xml"/><Relationship Id="rId59" Type="http://schemas.openxmlformats.org/officeDocument/2006/relationships/image" Target="../media/image511.png"/><Relationship Id="rId67" Type="http://schemas.openxmlformats.org/officeDocument/2006/relationships/image" Target="../media/image515.png"/><Relationship Id="rId20" Type="http://schemas.openxmlformats.org/officeDocument/2006/relationships/customXml" Target="../ink/ink476.xml"/><Relationship Id="rId41" Type="http://schemas.openxmlformats.org/officeDocument/2006/relationships/image" Target="../media/image503.png"/><Relationship Id="rId54" Type="http://schemas.openxmlformats.org/officeDocument/2006/relationships/customXml" Target="../ink/ink493.xml"/><Relationship Id="rId62" Type="http://schemas.openxmlformats.org/officeDocument/2006/relationships/customXml" Target="../ink/ink497.xml"/><Relationship Id="rId70" Type="http://schemas.openxmlformats.org/officeDocument/2006/relationships/customXml" Target="../ink/ink501.xml"/><Relationship Id="rId75" Type="http://schemas.openxmlformats.org/officeDocument/2006/relationships/image" Target="../media/image519.png"/><Relationship Id="rId83" Type="http://schemas.openxmlformats.org/officeDocument/2006/relationships/image" Target="../media/image5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10.png"/><Relationship Id="rId15" Type="http://schemas.openxmlformats.org/officeDocument/2006/relationships/image" Target="../media/image490.png"/><Relationship Id="rId23" Type="http://schemas.openxmlformats.org/officeDocument/2006/relationships/image" Target="../media/image494.png"/><Relationship Id="rId28" Type="http://schemas.openxmlformats.org/officeDocument/2006/relationships/customXml" Target="../ink/ink480.xml"/><Relationship Id="rId36" Type="http://schemas.openxmlformats.org/officeDocument/2006/relationships/customXml" Target="../ink/ink484.xml"/><Relationship Id="rId49" Type="http://schemas.openxmlformats.org/officeDocument/2006/relationships/image" Target="../media/image507.png"/><Relationship Id="rId57" Type="http://schemas.openxmlformats.org/officeDocument/2006/relationships/image" Target="../media/image510.png"/><Relationship Id="rId10" Type="http://schemas.openxmlformats.org/officeDocument/2006/relationships/customXml" Target="../ink/ink471.xml"/><Relationship Id="rId31" Type="http://schemas.openxmlformats.org/officeDocument/2006/relationships/image" Target="../media/image498.png"/><Relationship Id="rId44" Type="http://schemas.openxmlformats.org/officeDocument/2006/relationships/customXml" Target="../ink/ink488.xml"/><Relationship Id="rId52" Type="http://schemas.openxmlformats.org/officeDocument/2006/relationships/customXml" Target="../ink/ink492.xml"/><Relationship Id="rId60" Type="http://schemas.openxmlformats.org/officeDocument/2006/relationships/customXml" Target="../ink/ink496.xml"/><Relationship Id="rId65" Type="http://schemas.openxmlformats.org/officeDocument/2006/relationships/image" Target="../media/image514.png"/><Relationship Id="rId73" Type="http://schemas.openxmlformats.org/officeDocument/2006/relationships/image" Target="../media/image518.png"/><Relationship Id="rId78" Type="http://schemas.openxmlformats.org/officeDocument/2006/relationships/customXml" Target="../ink/ink505.xml"/><Relationship Id="rId81" Type="http://schemas.openxmlformats.org/officeDocument/2006/relationships/image" Target="../media/image522.png"/><Relationship Id="rId86" Type="http://schemas.openxmlformats.org/officeDocument/2006/relationships/customXml" Target="../ink/ink509.xml"/><Relationship Id="rId4" Type="http://schemas.openxmlformats.org/officeDocument/2006/relationships/image" Target="../media/image22.emf"/><Relationship Id="rId9" Type="http://schemas.openxmlformats.org/officeDocument/2006/relationships/image" Target="../media/image8210.png"/><Relationship Id="rId13" Type="http://schemas.openxmlformats.org/officeDocument/2006/relationships/image" Target="../media/image489.png"/><Relationship Id="rId18" Type="http://schemas.openxmlformats.org/officeDocument/2006/relationships/customXml" Target="../ink/ink475.xml"/><Relationship Id="rId39" Type="http://schemas.openxmlformats.org/officeDocument/2006/relationships/image" Target="../media/image502.png"/><Relationship Id="rId34" Type="http://schemas.openxmlformats.org/officeDocument/2006/relationships/customXml" Target="../ink/ink483.xml"/><Relationship Id="rId50" Type="http://schemas.openxmlformats.org/officeDocument/2006/relationships/customXml" Target="../ink/ink491.xml"/><Relationship Id="rId55" Type="http://schemas.openxmlformats.org/officeDocument/2006/relationships/image" Target="../media/image509.png"/><Relationship Id="rId76" Type="http://schemas.openxmlformats.org/officeDocument/2006/relationships/customXml" Target="../ink/ink504.xml"/><Relationship Id="rId7" Type="http://schemas.openxmlformats.org/officeDocument/2006/relationships/image" Target="../media/image8010.png"/><Relationship Id="rId71" Type="http://schemas.openxmlformats.org/officeDocument/2006/relationships/image" Target="../media/image517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image" Target="../media/image497.png"/><Relationship Id="rId24" Type="http://schemas.openxmlformats.org/officeDocument/2006/relationships/customXml" Target="../ink/ink478.xml"/><Relationship Id="rId40" Type="http://schemas.openxmlformats.org/officeDocument/2006/relationships/customXml" Target="../ink/ink486.xml"/><Relationship Id="rId45" Type="http://schemas.openxmlformats.org/officeDocument/2006/relationships/image" Target="../media/image505.png"/><Relationship Id="rId66" Type="http://schemas.openxmlformats.org/officeDocument/2006/relationships/customXml" Target="../ink/ink499.xml"/><Relationship Id="rId87" Type="http://schemas.openxmlformats.org/officeDocument/2006/relationships/image" Target="../media/image525.png"/><Relationship Id="rId61" Type="http://schemas.openxmlformats.org/officeDocument/2006/relationships/image" Target="../media/image512.png"/><Relationship Id="rId82" Type="http://schemas.openxmlformats.org/officeDocument/2006/relationships/customXml" Target="../ink/ink507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7.xml"/><Relationship Id="rId21" Type="http://schemas.openxmlformats.org/officeDocument/2006/relationships/customXml" Target="../ink/ink519.xml"/><Relationship Id="rId42" Type="http://schemas.openxmlformats.org/officeDocument/2006/relationships/image" Target="../media/image546.png"/><Relationship Id="rId63" Type="http://schemas.openxmlformats.org/officeDocument/2006/relationships/customXml" Target="../ink/ink540.xml"/><Relationship Id="rId84" Type="http://schemas.openxmlformats.org/officeDocument/2006/relationships/image" Target="../media/image567.png"/><Relationship Id="rId138" Type="http://schemas.openxmlformats.org/officeDocument/2006/relationships/image" Target="../media/image594.png"/><Relationship Id="rId159" Type="http://schemas.openxmlformats.org/officeDocument/2006/relationships/customXml" Target="../ink/ink588.xml"/><Relationship Id="rId107" Type="http://schemas.openxmlformats.org/officeDocument/2006/relationships/customXml" Target="../ink/ink562.xml"/><Relationship Id="rId11" Type="http://schemas.openxmlformats.org/officeDocument/2006/relationships/customXml" Target="../ink/ink514.xml"/><Relationship Id="rId32" Type="http://schemas.openxmlformats.org/officeDocument/2006/relationships/image" Target="../media/image541.png"/><Relationship Id="rId53" Type="http://schemas.openxmlformats.org/officeDocument/2006/relationships/customXml" Target="../ink/ink535.xml"/><Relationship Id="rId74" Type="http://schemas.openxmlformats.org/officeDocument/2006/relationships/image" Target="../media/image562.png"/><Relationship Id="rId128" Type="http://schemas.openxmlformats.org/officeDocument/2006/relationships/image" Target="../media/image589.png"/><Relationship Id="rId149" Type="http://schemas.openxmlformats.org/officeDocument/2006/relationships/customXml" Target="../ink/ink583.xml"/><Relationship Id="rId5" Type="http://schemas.openxmlformats.org/officeDocument/2006/relationships/customXml" Target="../ink/ink511.xml"/><Relationship Id="rId95" Type="http://schemas.openxmlformats.org/officeDocument/2006/relationships/customXml" Target="../ink/ink556.xml"/><Relationship Id="rId160" Type="http://schemas.openxmlformats.org/officeDocument/2006/relationships/image" Target="../media/image605.png"/><Relationship Id="rId22" Type="http://schemas.openxmlformats.org/officeDocument/2006/relationships/image" Target="../media/image536.png"/><Relationship Id="rId43" Type="http://schemas.openxmlformats.org/officeDocument/2006/relationships/customXml" Target="../ink/ink530.xml"/><Relationship Id="rId64" Type="http://schemas.openxmlformats.org/officeDocument/2006/relationships/image" Target="../media/image557.png"/><Relationship Id="rId118" Type="http://schemas.openxmlformats.org/officeDocument/2006/relationships/image" Target="../media/image584.png"/><Relationship Id="rId139" Type="http://schemas.openxmlformats.org/officeDocument/2006/relationships/customXml" Target="../ink/ink578.xml"/><Relationship Id="rId85" Type="http://schemas.openxmlformats.org/officeDocument/2006/relationships/customXml" Target="../ink/ink551.xml"/><Relationship Id="rId150" Type="http://schemas.openxmlformats.org/officeDocument/2006/relationships/image" Target="../media/image600.png"/><Relationship Id="rId12" Type="http://schemas.openxmlformats.org/officeDocument/2006/relationships/image" Target="../media/image531.png"/><Relationship Id="rId17" Type="http://schemas.openxmlformats.org/officeDocument/2006/relationships/customXml" Target="../ink/ink517.xml"/><Relationship Id="rId33" Type="http://schemas.openxmlformats.org/officeDocument/2006/relationships/customXml" Target="../ink/ink525.xml"/><Relationship Id="rId38" Type="http://schemas.openxmlformats.org/officeDocument/2006/relationships/image" Target="../media/image544.png"/><Relationship Id="rId59" Type="http://schemas.openxmlformats.org/officeDocument/2006/relationships/customXml" Target="../ink/ink538.xml"/><Relationship Id="rId103" Type="http://schemas.openxmlformats.org/officeDocument/2006/relationships/customXml" Target="../ink/ink560.xml"/><Relationship Id="rId108" Type="http://schemas.openxmlformats.org/officeDocument/2006/relationships/image" Target="../media/image579.png"/><Relationship Id="rId124" Type="http://schemas.openxmlformats.org/officeDocument/2006/relationships/image" Target="../media/image587.png"/><Relationship Id="rId129" Type="http://schemas.openxmlformats.org/officeDocument/2006/relationships/customXml" Target="../ink/ink573.xml"/><Relationship Id="rId54" Type="http://schemas.openxmlformats.org/officeDocument/2006/relationships/image" Target="../media/image552.png"/><Relationship Id="rId70" Type="http://schemas.openxmlformats.org/officeDocument/2006/relationships/image" Target="../media/image560.png"/><Relationship Id="rId75" Type="http://schemas.openxmlformats.org/officeDocument/2006/relationships/customXml" Target="../ink/ink546.xml"/><Relationship Id="rId91" Type="http://schemas.openxmlformats.org/officeDocument/2006/relationships/customXml" Target="../ink/ink554.xml"/><Relationship Id="rId96" Type="http://schemas.openxmlformats.org/officeDocument/2006/relationships/image" Target="../media/image573.png"/><Relationship Id="rId140" Type="http://schemas.openxmlformats.org/officeDocument/2006/relationships/image" Target="../media/image595.png"/><Relationship Id="rId145" Type="http://schemas.openxmlformats.org/officeDocument/2006/relationships/customXml" Target="../ink/ink581.xml"/><Relationship Id="rId161" Type="http://schemas.openxmlformats.org/officeDocument/2006/relationships/customXml" Target="../ink/ink5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8.png"/><Relationship Id="rId23" Type="http://schemas.openxmlformats.org/officeDocument/2006/relationships/customXml" Target="../ink/ink520.xml"/><Relationship Id="rId28" Type="http://schemas.openxmlformats.org/officeDocument/2006/relationships/image" Target="../media/image539.png"/><Relationship Id="rId49" Type="http://schemas.openxmlformats.org/officeDocument/2006/relationships/customXml" Target="../ink/ink533.xml"/><Relationship Id="rId114" Type="http://schemas.openxmlformats.org/officeDocument/2006/relationships/image" Target="../media/image582.png"/><Relationship Id="rId119" Type="http://schemas.openxmlformats.org/officeDocument/2006/relationships/customXml" Target="../ink/ink568.xml"/><Relationship Id="rId44" Type="http://schemas.openxmlformats.org/officeDocument/2006/relationships/image" Target="../media/image547.png"/><Relationship Id="rId60" Type="http://schemas.openxmlformats.org/officeDocument/2006/relationships/image" Target="../media/image555.png"/><Relationship Id="rId65" Type="http://schemas.openxmlformats.org/officeDocument/2006/relationships/customXml" Target="../ink/ink541.xml"/><Relationship Id="rId81" Type="http://schemas.openxmlformats.org/officeDocument/2006/relationships/customXml" Target="../ink/ink549.xml"/><Relationship Id="rId86" Type="http://schemas.openxmlformats.org/officeDocument/2006/relationships/image" Target="../media/image568.png"/><Relationship Id="rId130" Type="http://schemas.openxmlformats.org/officeDocument/2006/relationships/image" Target="../media/image590.png"/><Relationship Id="rId135" Type="http://schemas.openxmlformats.org/officeDocument/2006/relationships/customXml" Target="../ink/ink576.xml"/><Relationship Id="rId151" Type="http://schemas.openxmlformats.org/officeDocument/2006/relationships/customXml" Target="../ink/ink584.xml"/><Relationship Id="rId156" Type="http://schemas.openxmlformats.org/officeDocument/2006/relationships/image" Target="../media/image603.png"/><Relationship Id="rId13" Type="http://schemas.openxmlformats.org/officeDocument/2006/relationships/customXml" Target="../ink/ink515.xml"/><Relationship Id="rId18" Type="http://schemas.openxmlformats.org/officeDocument/2006/relationships/image" Target="../media/image534.png"/><Relationship Id="rId39" Type="http://schemas.openxmlformats.org/officeDocument/2006/relationships/customXml" Target="../ink/ink528.xml"/><Relationship Id="rId109" Type="http://schemas.openxmlformats.org/officeDocument/2006/relationships/customXml" Target="../ink/ink563.xml"/><Relationship Id="rId34" Type="http://schemas.openxmlformats.org/officeDocument/2006/relationships/image" Target="../media/image542.png"/><Relationship Id="rId50" Type="http://schemas.openxmlformats.org/officeDocument/2006/relationships/image" Target="../media/image550.png"/><Relationship Id="rId55" Type="http://schemas.openxmlformats.org/officeDocument/2006/relationships/customXml" Target="../ink/ink536.xml"/><Relationship Id="rId76" Type="http://schemas.openxmlformats.org/officeDocument/2006/relationships/image" Target="../media/image563.png"/><Relationship Id="rId97" Type="http://schemas.openxmlformats.org/officeDocument/2006/relationships/customXml" Target="../ink/ink557.xml"/><Relationship Id="rId104" Type="http://schemas.openxmlformats.org/officeDocument/2006/relationships/image" Target="../media/image577.png"/><Relationship Id="rId120" Type="http://schemas.openxmlformats.org/officeDocument/2006/relationships/image" Target="../media/image585.png"/><Relationship Id="rId125" Type="http://schemas.openxmlformats.org/officeDocument/2006/relationships/customXml" Target="../ink/ink571.xml"/><Relationship Id="rId141" Type="http://schemas.openxmlformats.org/officeDocument/2006/relationships/customXml" Target="../ink/ink579.xml"/><Relationship Id="rId146" Type="http://schemas.openxmlformats.org/officeDocument/2006/relationships/image" Target="../media/image598.png"/><Relationship Id="rId7" Type="http://schemas.openxmlformats.org/officeDocument/2006/relationships/customXml" Target="../ink/ink512.xml"/><Relationship Id="rId71" Type="http://schemas.openxmlformats.org/officeDocument/2006/relationships/customXml" Target="../ink/ink544.xml"/><Relationship Id="rId92" Type="http://schemas.openxmlformats.org/officeDocument/2006/relationships/image" Target="../media/image571.png"/><Relationship Id="rId162" Type="http://schemas.openxmlformats.org/officeDocument/2006/relationships/image" Target="../media/image606.png"/><Relationship Id="rId2" Type="http://schemas.openxmlformats.org/officeDocument/2006/relationships/image" Target="../media/image526.png"/><Relationship Id="rId29" Type="http://schemas.openxmlformats.org/officeDocument/2006/relationships/customXml" Target="../ink/ink523.xml"/><Relationship Id="rId24" Type="http://schemas.openxmlformats.org/officeDocument/2006/relationships/image" Target="../media/image537.png"/><Relationship Id="rId40" Type="http://schemas.openxmlformats.org/officeDocument/2006/relationships/image" Target="../media/image545.png"/><Relationship Id="rId45" Type="http://schemas.openxmlformats.org/officeDocument/2006/relationships/customXml" Target="../ink/ink531.xml"/><Relationship Id="rId66" Type="http://schemas.openxmlformats.org/officeDocument/2006/relationships/image" Target="../media/image558.png"/><Relationship Id="rId87" Type="http://schemas.openxmlformats.org/officeDocument/2006/relationships/customXml" Target="../ink/ink552.xml"/><Relationship Id="rId110" Type="http://schemas.openxmlformats.org/officeDocument/2006/relationships/image" Target="../media/image580.png"/><Relationship Id="rId115" Type="http://schemas.openxmlformats.org/officeDocument/2006/relationships/customXml" Target="../ink/ink566.xml"/><Relationship Id="rId131" Type="http://schemas.openxmlformats.org/officeDocument/2006/relationships/customXml" Target="../ink/ink574.xml"/><Relationship Id="rId136" Type="http://schemas.openxmlformats.org/officeDocument/2006/relationships/image" Target="../media/image593.png"/><Relationship Id="rId157" Type="http://schemas.openxmlformats.org/officeDocument/2006/relationships/customXml" Target="../ink/ink587.xml"/><Relationship Id="rId61" Type="http://schemas.openxmlformats.org/officeDocument/2006/relationships/customXml" Target="../ink/ink539.xml"/><Relationship Id="rId82" Type="http://schemas.openxmlformats.org/officeDocument/2006/relationships/image" Target="../media/image566.png"/><Relationship Id="rId152" Type="http://schemas.openxmlformats.org/officeDocument/2006/relationships/image" Target="../media/image601.png"/><Relationship Id="rId19" Type="http://schemas.openxmlformats.org/officeDocument/2006/relationships/customXml" Target="../ink/ink518.xml"/><Relationship Id="rId14" Type="http://schemas.openxmlformats.org/officeDocument/2006/relationships/image" Target="../media/image532.png"/><Relationship Id="rId30" Type="http://schemas.openxmlformats.org/officeDocument/2006/relationships/image" Target="../media/image540.png"/><Relationship Id="rId35" Type="http://schemas.openxmlformats.org/officeDocument/2006/relationships/customXml" Target="../ink/ink526.xml"/><Relationship Id="rId56" Type="http://schemas.openxmlformats.org/officeDocument/2006/relationships/image" Target="../media/image553.png"/><Relationship Id="rId77" Type="http://schemas.openxmlformats.org/officeDocument/2006/relationships/customXml" Target="../ink/ink547.xml"/><Relationship Id="rId100" Type="http://schemas.openxmlformats.org/officeDocument/2006/relationships/image" Target="../media/image575.png"/><Relationship Id="rId105" Type="http://schemas.openxmlformats.org/officeDocument/2006/relationships/customXml" Target="../ink/ink561.xml"/><Relationship Id="rId126" Type="http://schemas.openxmlformats.org/officeDocument/2006/relationships/image" Target="../media/image588.png"/><Relationship Id="rId147" Type="http://schemas.openxmlformats.org/officeDocument/2006/relationships/customXml" Target="../ink/ink582.xml"/><Relationship Id="rId8" Type="http://schemas.openxmlformats.org/officeDocument/2006/relationships/image" Target="../media/image529.png"/><Relationship Id="rId51" Type="http://schemas.openxmlformats.org/officeDocument/2006/relationships/customXml" Target="../ink/ink534.xml"/><Relationship Id="rId72" Type="http://schemas.openxmlformats.org/officeDocument/2006/relationships/image" Target="../media/image561.png"/><Relationship Id="rId93" Type="http://schemas.openxmlformats.org/officeDocument/2006/relationships/customXml" Target="../ink/ink555.xml"/><Relationship Id="rId98" Type="http://schemas.openxmlformats.org/officeDocument/2006/relationships/image" Target="../media/image574.png"/><Relationship Id="rId121" Type="http://schemas.openxmlformats.org/officeDocument/2006/relationships/customXml" Target="../ink/ink569.xml"/><Relationship Id="rId142" Type="http://schemas.openxmlformats.org/officeDocument/2006/relationships/image" Target="../media/image596.png"/><Relationship Id="rId3" Type="http://schemas.openxmlformats.org/officeDocument/2006/relationships/customXml" Target="../ink/ink510.xml"/><Relationship Id="rId25" Type="http://schemas.openxmlformats.org/officeDocument/2006/relationships/customXml" Target="../ink/ink521.xml"/><Relationship Id="rId46" Type="http://schemas.openxmlformats.org/officeDocument/2006/relationships/image" Target="../media/image548.png"/><Relationship Id="rId67" Type="http://schemas.openxmlformats.org/officeDocument/2006/relationships/customXml" Target="../ink/ink542.xml"/><Relationship Id="rId116" Type="http://schemas.openxmlformats.org/officeDocument/2006/relationships/image" Target="../media/image583.png"/><Relationship Id="rId137" Type="http://schemas.openxmlformats.org/officeDocument/2006/relationships/customXml" Target="../ink/ink577.xml"/><Relationship Id="rId158" Type="http://schemas.openxmlformats.org/officeDocument/2006/relationships/image" Target="../media/image604.png"/><Relationship Id="rId20" Type="http://schemas.openxmlformats.org/officeDocument/2006/relationships/image" Target="../media/image535.png"/><Relationship Id="rId41" Type="http://schemas.openxmlformats.org/officeDocument/2006/relationships/customXml" Target="../ink/ink529.xml"/><Relationship Id="rId62" Type="http://schemas.openxmlformats.org/officeDocument/2006/relationships/image" Target="../media/image556.png"/><Relationship Id="rId83" Type="http://schemas.openxmlformats.org/officeDocument/2006/relationships/customXml" Target="../ink/ink550.xml"/><Relationship Id="rId88" Type="http://schemas.openxmlformats.org/officeDocument/2006/relationships/image" Target="../media/image569.png"/><Relationship Id="rId111" Type="http://schemas.openxmlformats.org/officeDocument/2006/relationships/customXml" Target="../ink/ink564.xml"/><Relationship Id="rId132" Type="http://schemas.openxmlformats.org/officeDocument/2006/relationships/image" Target="../media/image591.png"/><Relationship Id="rId153" Type="http://schemas.openxmlformats.org/officeDocument/2006/relationships/customXml" Target="../ink/ink585.xml"/><Relationship Id="rId15" Type="http://schemas.openxmlformats.org/officeDocument/2006/relationships/customXml" Target="../ink/ink516.xml"/><Relationship Id="rId36" Type="http://schemas.openxmlformats.org/officeDocument/2006/relationships/image" Target="../media/image543.png"/><Relationship Id="rId57" Type="http://schemas.openxmlformats.org/officeDocument/2006/relationships/customXml" Target="../ink/ink537.xml"/><Relationship Id="rId106" Type="http://schemas.openxmlformats.org/officeDocument/2006/relationships/image" Target="../media/image578.png"/><Relationship Id="rId127" Type="http://schemas.openxmlformats.org/officeDocument/2006/relationships/customXml" Target="../ink/ink572.xml"/><Relationship Id="rId10" Type="http://schemas.openxmlformats.org/officeDocument/2006/relationships/image" Target="../media/image530.png"/><Relationship Id="rId31" Type="http://schemas.openxmlformats.org/officeDocument/2006/relationships/customXml" Target="../ink/ink524.xml"/><Relationship Id="rId52" Type="http://schemas.openxmlformats.org/officeDocument/2006/relationships/image" Target="../media/image551.png"/><Relationship Id="rId73" Type="http://schemas.openxmlformats.org/officeDocument/2006/relationships/customXml" Target="../ink/ink545.xml"/><Relationship Id="rId78" Type="http://schemas.openxmlformats.org/officeDocument/2006/relationships/image" Target="../media/image564.png"/><Relationship Id="rId94" Type="http://schemas.openxmlformats.org/officeDocument/2006/relationships/image" Target="../media/image572.png"/><Relationship Id="rId99" Type="http://schemas.openxmlformats.org/officeDocument/2006/relationships/customXml" Target="../ink/ink558.xml"/><Relationship Id="rId101" Type="http://schemas.openxmlformats.org/officeDocument/2006/relationships/customXml" Target="../ink/ink559.xml"/><Relationship Id="rId122" Type="http://schemas.openxmlformats.org/officeDocument/2006/relationships/image" Target="../media/image586.png"/><Relationship Id="rId143" Type="http://schemas.openxmlformats.org/officeDocument/2006/relationships/customXml" Target="../ink/ink580.xml"/><Relationship Id="rId148" Type="http://schemas.openxmlformats.org/officeDocument/2006/relationships/image" Target="../media/image599.png"/><Relationship Id="rId4" Type="http://schemas.openxmlformats.org/officeDocument/2006/relationships/image" Target="../media/image527.png"/><Relationship Id="rId9" Type="http://schemas.openxmlformats.org/officeDocument/2006/relationships/customXml" Target="../ink/ink513.xml"/><Relationship Id="rId26" Type="http://schemas.openxmlformats.org/officeDocument/2006/relationships/image" Target="../media/image538.png"/><Relationship Id="rId47" Type="http://schemas.openxmlformats.org/officeDocument/2006/relationships/customXml" Target="../ink/ink532.xml"/><Relationship Id="rId68" Type="http://schemas.openxmlformats.org/officeDocument/2006/relationships/image" Target="../media/image559.png"/><Relationship Id="rId89" Type="http://schemas.openxmlformats.org/officeDocument/2006/relationships/customXml" Target="../ink/ink553.xml"/><Relationship Id="rId112" Type="http://schemas.openxmlformats.org/officeDocument/2006/relationships/image" Target="../media/image581.png"/><Relationship Id="rId133" Type="http://schemas.openxmlformats.org/officeDocument/2006/relationships/customXml" Target="../ink/ink575.xml"/><Relationship Id="rId154" Type="http://schemas.openxmlformats.org/officeDocument/2006/relationships/image" Target="../media/image602.png"/><Relationship Id="rId16" Type="http://schemas.openxmlformats.org/officeDocument/2006/relationships/image" Target="../media/image533.png"/><Relationship Id="rId37" Type="http://schemas.openxmlformats.org/officeDocument/2006/relationships/customXml" Target="../ink/ink527.xml"/><Relationship Id="rId58" Type="http://schemas.openxmlformats.org/officeDocument/2006/relationships/image" Target="../media/image554.png"/><Relationship Id="rId79" Type="http://schemas.openxmlformats.org/officeDocument/2006/relationships/customXml" Target="../ink/ink548.xml"/><Relationship Id="rId102" Type="http://schemas.openxmlformats.org/officeDocument/2006/relationships/image" Target="../media/image576.png"/><Relationship Id="rId123" Type="http://schemas.openxmlformats.org/officeDocument/2006/relationships/customXml" Target="../ink/ink570.xml"/><Relationship Id="rId144" Type="http://schemas.openxmlformats.org/officeDocument/2006/relationships/image" Target="../media/image597.png"/><Relationship Id="rId90" Type="http://schemas.openxmlformats.org/officeDocument/2006/relationships/image" Target="../media/image570.png"/><Relationship Id="rId27" Type="http://schemas.openxmlformats.org/officeDocument/2006/relationships/customXml" Target="../ink/ink522.xml"/><Relationship Id="rId48" Type="http://schemas.openxmlformats.org/officeDocument/2006/relationships/image" Target="../media/image549.png"/><Relationship Id="rId69" Type="http://schemas.openxmlformats.org/officeDocument/2006/relationships/customXml" Target="../ink/ink543.xml"/><Relationship Id="rId113" Type="http://schemas.openxmlformats.org/officeDocument/2006/relationships/customXml" Target="../ink/ink565.xml"/><Relationship Id="rId134" Type="http://schemas.openxmlformats.org/officeDocument/2006/relationships/image" Target="../media/image592.png"/><Relationship Id="rId80" Type="http://schemas.openxmlformats.org/officeDocument/2006/relationships/image" Target="../media/image565.png"/><Relationship Id="rId155" Type="http://schemas.openxmlformats.org/officeDocument/2006/relationships/customXml" Target="../ink/ink58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customXml" Target="../ink/ink595.xml"/><Relationship Id="rId3" Type="http://schemas.openxmlformats.org/officeDocument/2006/relationships/customXml" Target="../ink/ink590.xml"/><Relationship Id="rId7" Type="http://schemas.openxmlformats.org/officeDocument/2006/relationships/customXml" Target="../ink/ink592.xml"/><Relationship Id="rId12" Type="http://schemas.openxmlformats.org/officeDocument/2006/relationships/image" Target="../media/image612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9.png"/><Relationship Id="rId11" Type="http://schemas.openxmlformats.org/officeDocument/2006/relationships/customXml" Target="../ink/ink594.xml"/><Relationship Id="rId5" Type="http://schemas.openxmlformats.org/officeDocument/2006/relationships/customXml" Target="../ink/ink591.xml"/><Relationship Id="rId10" Type="http://schemas.openxmlformats.org/officeDocument/2006/relationships/image" Target="../media/image611.png"/><Relationship Id="rId4" Type="http://schemas.openxmlformats.org/officeDocument/2006/relationships/image" Target="../media/image608.png"/><Relationship Id="rId9" Type="http://schemas.openxmlformats.org/officeDocument/2006/relationships/customXml" Target="../ink/ink593.xml"/><Relationship Id="rId14" Type="http://schemas.openxmlformats.org/officeDocument/2006/relationships/image" Target="../media/image613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3.xml"/><Relationship Id="rId299" Type="http://schemas.openxmlformats.org/officeDocument/2006/relationships/customXml" Target="../ink/ink744.xml"/><Relationship Id="rId21" Type="http://schemas.openxmlformats.org/officeDocument/2006/relationships/customXml" Target="../ink/ink605.xml"/><Relationship Id="rId63" Type="http://schemas.openxmlformats.org/officeDocument/2006/relationships/customXml" Target="../ink/ink626.xml"/><Relationship Id="rId159" Type="http://schemas.openxmlformats.org/officeDocument/2006/relationships/customXml" Target="../ink/ink674.xml"/><Relationship Id="rId324" Type="http://schemas.openxmlformats.org/officeDocument/2006/relationships/image" Target="../media/image769.png"/><Relationship Id="rId170" Type="http://schemas.openxmlformats.org/officeDocument/2006/relationships/image" Target="../media/image692.png"/><Relationship Id="rId226" Type="http://schemas.openxmlformats.org/officeDocument/2006/relationships/image" Target="../media/image720.png"/><Relationship Id="rId268" Type="http://schemas.openxmlformats.org/officeDocument/2006/relationships/image" Target="../media/image741.png"/><Relationship Id="rId32" Type="http://schemas.openxmlformats.org/officeDocument/2006/relationships/image" Target="../media/image628.png"/><Relationship Id="rId74" Type="http://schemas.openxmlformats.org/officeDocument/2006/relationships/image" Target="../media/image649.png"/><Relationship Id="rId128" Type="http://schemas.openxmlformats.org/officeDocument/2006/relationships/image" Target="../media/image676.png"/><Relationship Id="rId335" Type="http://schemas.openxmlformats.org/officeDocument/2006/relationships/customXml" Target="../ink/ink762.xml"/><Relationship Id="rId5" Type="http://schemas.openxmlformats.org/officeDocument/2006/relationships/customXml" Target="../ink/ink597.xml"/><Relationship Id="rId181" Type="http://schemas.openxmlformats.org/officeDocument/2006/relationships/customXml" Target="../ink/ink685.xml"/><Relationship Id="rId237" Type="http://schemas.openxmlformats.org/officeDocument/2006/relationships/customXml" Target="../ink/ink713.xml"/><Relationship Id="rId279" Type="http://schemas.openxmlformats.org/officeDocument/2006/relationships/customXml" Target="../ink/ink734.xml"/><Relationship Id="rId43" Type="http://schemas.openxmlformats.org/officeDocument/2006/relationships/customXml" Target="../ink/ink616.xml"/><Relationship Id="rId139" Type="http://schemas.openxmlformats.org/officeDocument/2006/relationships/customXml" Target="../ink/ink664.xml"/><Relationship Id="rId290" Type="http://schemas.openxmlformats.org/officeDocument/2006/relationships/image" Target="../media/image752.png"/><Relationship Id="rId304" Type="http://schemas.openxmlformats.org/officeDocument/2006/relationships/image" Target="../media/image759.png"/><Relationship Id="rId346" Type="http://schemas.openxmlformats.org/officeDocument/2006/relationships/image" Target="../media/image780.png"/><Relationship Id="rId85" Type="http://schemas.openxmlformats.org/officeDocument/2006/relationships/customXml" Target="../ink/ink637.xml"/><Relationship Id="rId150" Type="http://schemas.openxmlformats.org/officeDocument/2006/relationships/image" Target="../media/image687.png"/><Relationship Id="rId192" Type="http://schemas.openxmlformats.org/officeDocument/2006/relationships/image" Target="../media/image703.png"/><Relationship Id="rId206" Type="http://schemas.openxmlformats.org/officeDocument/2006/relationships/image" Target="../media/image710.png"/><Relationship Id="rId248" Type="http://schemas.openxmlformats.org/officeDocument/2006/relationships/image" Target="../media/image731.png"/><Relationship Id="rId12" Type="http://schemas.openxmlformats.org/officeDocument/2006/relationships/image" Target="../media/image618.png"/><Relationship Id="rId108" Type="http://schemas.openxmlformats.org/officeDocument/2006/relationships/image" Target="../media/image666.png"/><Relationship Id="rId315" Type="http://schemas.openxmlformats.org/officeDocument/2006/relationships/customXml" Target="../ink/ink752.xml"/><Relationship Id="rId54" Type="http://schemas.openxmlformats.org/officeDocument/2006/relationships/image" Target="../media/image639.png"/><Relationship Id="rId96" Type="http://schemas.openxmlformats.org/officeDocument/2006/relationships/image" Target="../media/image660.png"/><Relationship Id="rId161" Type="http://schemas.openxmlformats.org/officeDocument/2006/relationships/customXml" Target="../ink/ink675.xml"/><Relationship Id="rId217" Type="http://schemas.openxmlformats.org/officeDocument/2006/relationships/customXml" Target="../ink/ink703.xml"/><Relationship Id="rId259" Type="http://schemas.openxmlformats.org/officeDocument/2006/relationships/customXml" Target="../ink/ink724.xml"/><Relationship Id="rId23" Type="http://schemas.openxmlformats.org/officeDocument/2006/relationships/customXml" Target="../ink/ink606.xml"/><Relationship Id="rId119" Type="http://schemas.openxmlformats.org/officeDocument/2006/relationships/customXml" Target="../ink/ink654.xml"/><Relationship Id="rId270" Type="http://schemas.openxmlformats.org/officeDocument/2006/relationships/image" Target="../media/image742.png"/><Relationship Id="rId326" Type="http://schemas.openxmlformats.org/officeDocument/2006/relationships/image" Target="../media/image770.png"/><Relationship Id="rId65" Type="http://schemas.openxmlformats.org/officeDocument/2006/relationships/customXml" Target="../ink/ink627.xml"/><Relationship Id="rId130" Type="http://schemas.openxmlformats.org/officeDocument/2006/relationships/image" Target="../media/image677.png"/><Relationship Id="rId172" Type="http://schemas.openxmlformats.org/officeDocument/2006/relationships/image" Target="../media/image693.png"/><Relationship Id="rId228" Type="http://schemas.openxmlformats.org/officeDocument/2006/relationships/image" Target="../media/image721.png"/><Relationship Id="rId281" Type="http://schemas.openxmlformats.org/officeDocument/2006/relationships/customXml" Target="../ink/ink735.xml"/><Relationship Id="rId337" Type="http://schemas.openxmlformats.org/officeDocument/2006/relationships/customXml" Target="../ink/ink763.xml"/><Relationship Id="rId34" Type="http://schemas.openxmlformats.org/officeDocument/2006/relationships/image" Target="../media/image629.png"/><Relationship Id="rId76" Type="http://schemas.openxmlformats.org/officeDocument/2006/relationships/image" Target="../media/image650.png"/><Relationship Id="rId141" Type="http://schemas.openxmlformats.org/officeDocument/2006/relationships/customXml" Target="../ink/ink665.xml"/><Relationship Id="rId7" Type="http://schemas.openxmlformats.org/officeDocument/2006/relationships/customXml" Target="../ink/ink598.xml"/><Relationship Id="rId183" Type="http://schemas.openxmlformats.org/officeDocument/2006/relationships/customXml" Target="../ink/ink686.xml"/><Relationship Id="rId239" Type="http://schemas.openxmlformats.org/officeDocument/2006/relationships/customXml" Target="../ink/ink714.xml"/><Relationship Id="rId250" Type="http://schemas.openxmlformats.org/officeDocument/2006/relationships/image" Target="../media/image732.png"/><Relationship Id="rId292" Type="http://schemas.openxmlformats.org/officeDocument/2006/relationships/image" Target="../media/image753.png"/><Relationship Id="rId306" Type="http://schemas.openxmlformats.org/officeDocument/2006/relationships/image" Target="../media/image760.png"/><Relationship Id="rId45" Type="http://schemas.openxmlformats.org/officeDocument/2006/relationships/customXml" Target="../ink/ink617.xml"/><Relationship Id="rId87" Type="http://schemas.openxmlformats.org/officeDocument/2006/relationships/customXml" Target="../ink/ink638.xml"/><Relationship Id="rId110" Type="http://schemas.openxmlformats.org/officeDocument/2006/relationships/image" Target="../media/image667.png"/><Relationship Id="rId348" Type="http://schemas.openxmlformats.org/officeDocument/2006/relationships/image" Target="../media/image781.png"/><Relationship Id="rId152" Type="http://schemas.openxmlformats.org/officeDocument/2006/relationships/image" Target="../media/image688.png"/><Relationship Id="rId194" Type="http://schemas.openxmlformats.org/officeDocument/2006/relationships/image" Target="../media/image704.png"/><Relationship Id="rId208" Type="http://schemas.openxmlformats.org/officeDocument/2006/relationships/image" Target="../media/image711.png"/><Relationship Id="rId261" Type="http://schemas.openxmlformats.org/officeDocument/2006/relationships/customXml" Target="../ink/ink725.xml"/><Relationship Id="rId14" Type="http://schemas.openxmlformats.org/officeDocument/2006/relationships/image" Target="../media/image619.png"/><Relationship Id="rId56" Type="http://schemas.openxmlformats.org/officeDocument/2006/relationships/image" Target="../media/image640.png"/><Relationship Id="rId317" Type="http://schemas.openxmlformats.org/officeDocument/2006/relationships/customXml" Target="../ink/ink753.xml"/><Relationship Id="rId8" Type="http://schemas.openxmlformats.org/officeDocument/2006/relationships/image" Target="../media/image616.png"/><Relationship Id="rId98" Type="http://schemas.openxmlformats.org/officeDocument/2006/relationships/image" Target="../media/image661.png"/><Relationship Id="rId121" Type="http://schemas.openxmlformats.org/officeDocument/2006/relationships/customXml" Target="../ink/ink655.xml"/><Relationship Id="rId142" Type="http://schemas.openxmlformats.org/officeDocument/2006/relationships/image" Target="../media/image683.png"/><Relationship Id="rId163" Type="http://schemas.openxmlformats.org/officeDocument/2006/relationships/customXml" Target="../ink/ink676.xml"/><Relationship Id="rId184" Type="http://schemas.openxmlformats.org/officeDocument/2006/relationships/image" Target="../media/image699.png"/><Relationship Id="rId219" Type="http://schemas.openxmlformats.org/officeDocument/2006/relationships/customXml" Target="../ink/ink704.xml"/><Relationship Id="rId230" Type="http://schemas.openxmlformats.org/officeDocument/2006/relationships/image" Target="../media/image722.png"/><Relationship Id="rId251" Type="http://schemas.openxmlformats.org/officeDocument/2006/relationships/customXml" Target="../ink/ink720.xml"/><Relationship Id="rId25" Type="http://schemas.openxmlformats.org/officeDocument/2006/relationships/customXml" Target="../ink/ink607.xml"/><Relationship Id="rId46" Type="http://schemas.openxmlformats.org/officeDocument/2006/relationships/image" Target="../media/image635.png"/><Relationship Id="rId67" Type="http://schemas.openxmlformats.org/officeDocument/2006/relationships/customXml" Target="../ink/ink628.xml"/><Relationship Id="rId272" Type="http://schemas.openxmlformats.org/officeDocument/2006/relationships/image" Target="../media/image743.png"/><Relationship Id="rId293" Type="http://schemas.openxmlformats.org/officeDocument/2006/relationships/customXml" Target="../ink/ink741.xml"/><Relationship Id="rId307" Type="http://schemas.openxmlformats.org/officeDocument/2006/relationships/customXml" Target="../ink/ink748.xml"/><Relationship Id="rId328" Type="http://schemas.openxmlformats.org/officeDocument/2006/relationships/image" Target="../media/image771.png"/><Relationship Id="rId349" Type="http://schemas.openxmlformats.org/officeDocument/2006/relationships/customXml" Target="../ink/ink769.xml"/><Relationship Id="rId88" Type="http://schemas.openxmlformats.org/officeDocument/2006/relationships/image" Target="../media/image656.png"/><Relationship Id="rId111" Type="http://schemas.openxmlformats.org/officeDocument/2006/relationships/customXml" Target="../ink/ink650.xml"/><Relationship Id="rId132" Type="http://schemas.openxmlformats.org/officeDocument/2006/relationships/image" Target="../media/image678.png"/><Relationship Id="rId153" Type="http://schemas.openxmlformats.org/officeDocument/2006/relationships/customXml" Target="../ink/ink671.xml"/><Relationship Id="rId174" Type="http://schemas.openxmlformats.org/officeDocument/2006/relationships/image" Target="../media/image694.png"/><Relationship Id="rId195" Type="http://schemas.openxmlformats.org/officeDocument/2006/relationships/customXml" Target="../ink/ink692.xml"/><Relationship Id="rId209" Type="http://schemas.openxmlformats.org/officeDocument/2006/relationships/customXml" Target="../ink/ink699.xml"/><Relationship Id="rId220" Type="http://schemas.openxmlformats.org/officeDocument/2006/relationships/image" Target="../media/image717.png"/><Relationship Id="rId241" Type="http://schemas.openxmlformats.org/officeDocument/2006/relationships/customXml" Target="../ink/ink715.xml"/><Relationship Id="rId15" Type="http://schemas.openxmlformats.org/officeDocument/2006/relationships/customXml" Target="../ink/ink602.xml"/><Relationship Id="rId36" Type="http://schemas.openxmlformats.org/officeDocument/2006/relationships/image" Target="../media/image630.png"/><Relationship Id="rId57" Type="http://schemas.openxmlformats.org/officeDocument/2006/relationships/customXml" Target="../ink/ink623.xml"/><Relationship Id="rId262" Type="http://schemas.openxmlformats.org/officeDocument/2006/relationships/image" Target="../media/image738.png"/><Relationship Id="rId283" Type="http://schemas.openxmlformats.org/officeDocument/2006/relationships/customXml" Target="../ink/ink736.xml"/><Relationship Id="rId318" Type="http://schemas.openxmlformats.org/officeDocument/2006/relationships/image" Target="../media/image766.png"/><Relationship Id="rId339" Type="http://schemas.openxmlformats.org/officeDocument/2006/relationships/customXml" Target="../ink/ink764.xml"/><Relationship Id="rId78" Type="http://schemas.openxmlformats.org/officeDocument/2006/relationships/image" Target="../media/image651.png"/><Relationship Id="rId99" Type="http://schemas.openxmlformats.org/officeDocument/2006/relationships/customXml" Target="../ink/ink644.xml"/><Relationship Id="rId101" Type="http://schemas.openxmlformats.org/officeDocument/2006/relationships/customXml" Target="../ink/ink645.xml"/><Relationship Id="rId122" Type="http://schemas.openxmlformats.org/officeDocument/2006/relationships/image" Target="../media/image673.png"/><Relationship Id="rId143" Type="http://schemas.openxmlformats.org/officeDocument/2006/relationships/customXml" Target="../ink/ink666.xml"/><Relationship Id="rId164" Type="http://schemas.openxmlformats.org/officeDocument/2006/relationships/image" Target="../media/image689.png"/><Relationship Id="rId185" Type="http://schemas.openxmlformats.org/officeDocument/2006/relationships/customXml" Target="../ink/ink687.xml"/><Relationship Id="rId350" Type="http://schemas.openxmlformats.org/officeDocument/2006/relationships/image" Target="../media/image782.png"/><Relationship Id="rId9" Type="http://schemas.openxmlformats.org/officeDocument/2006/relationships/customXml" Target="../ink/ink599.xml"/><Relationship Id="rId210" Type="http://schemas.openxmlformats.org/officeDocument/2006/relationships/image" Target="../media/image712.png"/><Relationship Id="rId26" Type="http://schemas.openxmlformats.org/officeDocument/2006/relationships/image" Target="../media/image625.png"/><Relationship Id="rId231" Type="http://schemas.openxmlformats.org/officeDocument/2006/relationships/customXml" Target="../ink/ink710.xml"/><Relationship Id="rId252" Type="http://schemas.openxmlformats.org/officeDocument/2006/relationships/image" Target="../media/image733.png"/><Relationship Id="rId273" Type="http://schemas.openxmlformats.org/officeDocument/2006/relationships/customXml" Target="../ink/ink731.xml"/><Relationship Id="rId294" Type="http://schemas.openxmlformats.org/officeDocument/2006/relationships/image" Target="../media/image754.png"/><Relationship Id="rId308" Type="http://schemas.openxmlformats.org/officeDocument/2006/relationships/image" Target="../media/image761.png"/><Relationship Id="rId329" Type="http://schemas.openxmlformats.org/officeDocument/2006/relationships/customXml" Target="../ink/ink759.xml"/><Relationship Id="rId47" Type="http://schemas.openxmlformats.org/officeDocument/2006/relationships/customXml" Target="../ink/ink618.xml"/><Relationship Id="rId68" Type="http://schemas.openxmlformats.org/officeDocument/2006/relationships/image" Target="../media/image646.png"/><Relationship Id="rId89" Type="http://schemas.openxmlformats.org/officeDocument/2006/relationships/customXml" Target="../ink/ink639.xml"/><Relationship Id="rId112" Type="http://schemas.openxmlformats.org/officeDocument/2006/relationships/image" Target="../media/image668.png"/><Relationship Id="rId133" Type="http://schemas.openxmlformats.org/officeDocument/2006/relationships/customXml" Target="../ink/ink661.xml"/><Relationship Id="rId154" Type="http://schemas.openxmlformats.org/officeDocument/2006/relationships/image" Target="../media/image61.png"/><Relationship Id="rId175" Type="http://schemas.openxmlformats.org/officeDocument/2006/relationships/customXml" Target="../ink/ink682.xml"/><Relationship Id="rId340" Type="http://schemas.openxmlformats.org/officeDocument/2006/relationships/image" Target="../media/image777.png"/><Relationship Id="rId196" Type="http://schemas.openxmlformats.org/officeDocument/2006/relationships/image" Target="../media/image705.png"/><Relationship Id="rId200" Type="http://schemas.openxmlformats.org/officeDocument/2006/relationships/image" Target="../media/image707.png"/><Relationship Id="rId16" Type="http://schemas.openxmlformats.org/officeDocument/2006/relationships/image" Target="../media/image620.png"/><Relationship Id="rId221" Type="http://schemas.openxmlformats.org/officeDocument/2006/relationships/customXml" Target="../ink/ink705.xml"/><Relationship Id="rId242" Type="http://schemas.openxmlformats.org/officeDocument/2006/relationships/image" Target="../media/image728.png"/><Relationship Id="rId263" Type="http://schemas.openxmlformats.org/officeDocument/2006/relationships/customXml" Target="../ink/ink726.xml"/><Relationship Id="rId284" Type="http://schemas.openxmlformats.org/officeDocument/2006/relationships/image" Target="../media/image749.png"/><Relationship Id="rId319" Type="http://schemas.openxmlformats.org/officeDocument/2006/relationships/customXml" Target="../ink/ink754.xml"/><Relationship Id="rId37" Type="http://schemas.openxmlformats.org/officeDocument/2006/relationships/customXml" Target="../ink/ink613.xml"/><Relationship Id="rId58" Type="http://schemas.openxmlformats.org/officeDocument/2006/relationships/image" Target="../media/image641.png"/><Relationship Id="rId79" Type="http://schemas.openxmlformats.org/officeDocument/2006/relationships/customXml" Target="../ink/ink634.xml"/><Relationship Id="rId102" Type="http://schemas.openxmlformats.org/officeDocument/2006/relationships/image" Target="../media/image663.png"/><Relationship Id="rId123" Type="http://schemas.openxmlformats.org/officeDocument/2006/relationships/customXml" Target="../ink/ink656.xml"/><Relationship Id="rId144" Type="http://schemas.openxmlformats.org/officeDocument/2006/relationships/image" Target="../media/image684.png"/><Relationship Id="rId330" Type="http://schemas.openxmlformats.org/officeDocument/2006/relationships/image" Target="../media/image772.png"/><Relationship Id="rId90" Type="http://schemas.openxmlformats.org/officeDocument/2006/relationships/image" Target="../media/image657.png"/><Relationship Id="rId165" Type="http://schemas.openxmlformats.org/officeDocument/2006/relationships/customXml" Target="../ink/ink677.xml"/><Relationship Id="rId186" Type="http://schemas.openxmlformats.org/officeDocument/2006/relationships/image" Target="../media/image700.png"/><Relationship Id="rId211" Type="http://schemas.openxmlformats.org/officeDocument/2006/relationships/customXml" Target="../ink/ink700.xml"/><Relationship Id="rId232" Type="http://schemas.openxmlformats.org/officeDocument/2006/relationships/image" Target="../media/image723.png"/><Relationship Id="rId253" Type="http://schemas.openxmlformats.org/officeDocument/2006/relationships/customXml" Target="../ink/ink721.xml"/><Relationship Id="rId274" Type="http://schemas.openxmlformats.org/officeDocument/2006/relationships/image" Target="../media/image744.png"/><Relationship Id="rId295" Type="http://schemas.openxmlformats.org/officeDocument/2006/relationships/customXml" Target="../ink/ink742.xml"/><Relationship Id="rId309" Type="http://schemas.openxmlformats.org/officeDocument/2006/relationships/customXml" Target="../ink/ink749.xml"/><Relationship Id="rId27" Type="http://schemas.openxmlformats.org/officeDocument/2006/relationships/customXml" Target="../ink/ink608.xml"/><Relationship Id="rId48" Type="http://schemas.openxmlformats.org/officeDocument/2006/relationships/image" Target="../media/image636.png"/><Relationship Id="rId69" Type="http://schemas.openxmlformats.org/officeDocument/2006/relationships/customXml" Target="../ink/ink629.xml"/><Relationship Id="rId113" Type="http://schemas.openxmlformats.org/officeDocument/2006/relationships/customXml" Target="../ink/ink651.xml"/><Relationship Id="rId134" Type="http://schemas.openxmlformats.org/officeDocument/2006/relationships/image" Target="../media/image679.png"/><Relationship Id="rId320" Type="http://schemas.openxmlformats.org/officeDocument/2006/relationships/image" Target="../media/image767.png"/><Relationship Id="rId80" Type="http://schemas.openxmlformats.org/officeDocument/2006/relationships/image" Target="../media/image652.png"/><Relationship Id="rId155" Type="http://schemas.openxmlformats.org/officeDocument/2006/relationships/customXml" Target="../ink/ink672.xml"/><Relationship Id="rId176" Type="http://schemas.openxmlformats.org/officeDocument/2006/relationships/image" Target="../media/image695.png"/><Relationship Id="rId197" Type="http://schemas.openxmlformats.org/officeDocument/2006/relationships/customXml" Target="../ink/ink693.xml"/><Relationship Id="rId341" Type="http://schemas.openxmlformats.org/officeDocument/2006/relationships/customXml" Target="../ink/ink765.xml"/><Relationship Id="rId201" Type="http://schemas.openxmlformats.org/officeDocument/2006/relationships/customXml" Target="../ink/ink695.xml"/><Relationship Id="rId222" Type="http://schemas.openxmlformats.org/officeDocument/2006/relationships/image" Target="../media/image718.png"/><Relationship Id="rId243" Type="http://schemas.openxmlformats.org/officeDocument/2006/relationships/customXml" Target="../ink/ink716.xml"/><Relationship Id="rId264" Type="http://schemas.openxmlformats.org/officeDocument/2006/relationships/image" Target="../media/image739.png"/><Relationship Id="rId285" Type="http://schemas.openxmlformats.org/officeDocument/2006/relationships/customXml" Target="../ink/ink737.xml"/><Relationship Id="rId17" Type="http://schemas.openxmlformats.org/officeDocument/2006/relationships/customXml" Target="../ink/ink603.xml"/><Relationship Id="rId38" Type="http://schemas.openxmlformats.org/officeDocument/2006/relationships/image" Target="../media/image631.png"/><Relationship Id="rId59" Type="http://schemas.openxmlformats.org/officeDocument/2006/relationships/customXml" Target="../ink/ink624.xml"/><Relationship Id="rId103" Type="http://schemas.openxmlformats.org/officeDocument/2006/relationships/customXml" Target="../ink/ink646.xml"/><Relationship Id="rId124" Type="http://schemas.openxmlformats.org/officeDocument/2006/relationships/image" Target="../media/image674.png"/><Relationship Id="rId310" Type="http://schemas.openxmlformats.org/officeDocument/2006/relationships/image" Target="../media/image762.png"/><Relationship Id="rId70" Type="http://schemas.openxmlformats.org/officeDocument/2006/relationships/image" Target="../media/image647.png"/><Relationship Id="rId91" Type="http://schemas.openxmlformats.org/officeDocument/2006/relationships/customXml" Target="../ink/ink640.xml"/><Relationship Id="rId145" Type="http://schemas.openxmlformats.org/officeDocument/2006/relationships/customXml" Target="../ink/ink667.xml"/><Relationship Id="rId166" Type="http://schemas.openxmlformats.org/officeDocument/2006/relationships/image" Target="../media/image690.png"/><Relationship Id="rId187" Type="http://schemas.openxmlformats.org/officeDocument/2006/relationships/customXml" Target="../ink/ink688.xml"/><Relationship Id="rId331" Type="http://schemas.openxmlformats.org/officeDocument/2006/relationships/customXml" Target="../ink/ink76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13.png"/><Relationship Id="rId233" Type="http://schemas.openxmlformats.org/officeDocument/2006/relationships/customXml" Target="../ink/ink711.xml"/><Relationship Id="rId254" Type="http://schemas.openxmlformats.org/officeDocument/2006/relationships/image" Target="../media/image734.png"/><Relationship Id="rId28" Type="http://schemas.openxmlformats.org/officeDocument/2006/relationships/image" Target="../media/image626.png"/><Relationship Id="rId49" Type="http://schemas.openxmlformats.org/officeDocument/2006/relationships/customXml" Target="../ink/ink619.xml"/><Relationship Id="rId114" Type="http://schemas.openxmlformats.org/officeDocument/2006/relationships/image" Target="../media/image669.png"/><Relationship Id="rId275" Type="http://schemas.openxmlformats.org/officeDocument/2006/relationships/customXml" Target="../ink/ink732.xml"/><Relationship Id="rId296" Type="http://schemas.openxmlformats.org/officeDocument/2006/relationships/image" Target="../media/image755.png"/><Relationship Id="rId300" Type="http://schemas.openxmlformats.org/officeDocument/2006/relationships/image" Target="../media/image757.png"/><Relationship Id="rId60" Type="http://schemas.openxmlformats.org/officeDocument/2006/relationships/image" Target="../media/image642.png"/><Relationship Id="rId81" Type="http://schemas.openxmlformats.org/officeDocument/2006/relationships/customXml" Target="../ink/ink635.xml"/><Relationship Id="rId135" Type="http://schemas.openxmlformats.org/officeDocument/2006/relationships/customXml" Target="../ink/ink662.xml"/><Relationship Id="rId156" Type="http://schemas.openxmlformats.org/officeDocument/2006/relationships/image" Target="../media/image200.png"/><Relationship Id="rId177" Type="http://schemas.openxmlformats.org/officeDocument/2006/relationships/customXml" Target="../ink/ink683.xml"/><Relationship Id="rId198" Type="http://schemas.openxmlformats.org/officeDocument/2006/relationships/image" Target="../media/image706.png"/><Relationship Id="rId321" Type="http://schemas.openxmlformats.org/officeDocument/2006/relationships/customXml" Target="../ink/ink755.xml"/><Relationship Id="rId342" Type="http://schemas.openxmlformats.org/officeDocument/2006/relationships/image" Target="../media/image778.png"/><Relationship Id="rId202" Type="http://schemas.openxmlformats.org/officeDocument/2006/relationships/image" Target="../media/image708.png"/><Relationship Id="rId223" Type="http://schemas.openxmlformats.org/officeDocument/2006/relationships/customXml" Target="../ink/ink706.xml"/><Relationship Id="rId244" Type="http://schemas.openxmlformats.org/officeDocument/2006/relationships/image" Target="../media/image729.png"/><Relationship Id="rId18" Type="http://schemas.openxmlformats.org/officeDocument/2006/relationships/image" Target="../media/image621.png"/><Relationship Id="rId39" Type="http://schemas.openxmlformats.org/officeDocument/2006/relationships/customXml" Target="../ink/ink614.xml"/><Relationship Id="rId265" Type="http://schemas.openxmlformats.org/officeDocument/2006/relationships/customXml" Target="../ink/ink727.xml"/><Relationship Id="rId286" Type="http://schemas.openxmlformats.org/officeDocument/2006/relationships/image" Target="../media/image750.png"/><Relationship Id="rId50" Type="http://schemas.openxmlformats.org/officeDocument/2006/relationships/image" Target="../media/image637.png"/><Relationship Id="rId104" Type="http://schemas.openxmlformats.org/officeDocument/2006/relationships/image" Target="../media/image664.png"/><Relationship Id="rId125" Type="http://schemas.openxmlformats.org/officeDocument/2006/relationships/customXml" Target="../ink/ink657.xml"/><Relationship Id="rId146" Type="http://schemas.openxmlformats.org/officeDocument/2006/relationships/image" Target="../media/image685.png"/><Relationship Id="rId167" Type="http://schemas.openxmlformats.org/officeDocument/2006/relationships/customXml" Target="../ink/ink678.xml"/><Relationship Id="rId188" Type="http://schemas.openxmlformats.org/officeDocument/2006/relationships/image" Target="../media/image701.png"/><Relationship Id="rId311" Type="http://schemas.openxmlformats.org/officeDocument/2006/relationships/customXml" Target="../ink/ink750.xml"/><Relationship Id="rId332" Type="http://schemas.openxmlformats.org/officeDocument/2006/relationships/image" Target="../media/image773.png"/><Relationship Id="rId71" Type="http://schemas.openxmlformats.org/officeDocument/2006/relationships/customXml" Target="../ink/ink630.xml"/><Relationship Id="rId92" Type="http://schemas.openxmlformats.org/officeDocument/2006/relationships/image" Target="../media/image658.png"/><Relationship Id="rId213" Type="http://schemas.openxmlformats.org/officeDocument/2006/relationships/customXml" Target="../ink/ink701.xml"/><Relationship Id="rId234" Type="http://schemas.openxmlformats.org/officeDocument/2006/relationships/image" Target="../media/image724.png"/><Relationship Id="rId2" Type="http://schemas.openxmlformats.org/officeDocument/2006/relationships/image" Target="NULL"/><Relationship Id="rId29" Type="http://schemas.openxmlformats.org/officeDocument/2006/relationships/customXml" Target="../ink/ink609.xml"/><Relationship Id="rId255" Type="http://schemas.openxmlformats.org/officeDocument/2006/relationships/customXml" Target="../ink/ink722.xml"/><Relationship Id="rId276" Type="http://schemas.openxmlformats.org/officeDocument/2006/relationships/image" Target="../media/image745.png"/><Relationship Id="rId297" Type="http://schemas.openxmlformats.org/officeDocument/2006/relationships/customXml" Target="../ink/ink743.xml"/><Relationship Id="rId40" Type="http://schemas.openxmlformats.org/officeDocument/2006/relationships/image" Target="../media/image632.png"/><Relationship Id="rId115" Type="http://schemas.openxmlformats.org/officeDocument/2006/relationships/customXml" Target="../ink/ink652.xml"/><Relationship Id="rId136" Type="http://schemas.openxmlformats.org/officeDocument/2006/relationships/image" Target="../media/image680.png"/><Relationship Id="rId157" Type="http://schemas.openxmlformats.org/officeDocument/2006/relationships/customXml" Target="../ink/ink673.xml"/><Relationship Id="rId178" Type="http://schemas.openxmlformats.org/officeDocument/2006/relationships/image" Target="../media/image696.png"/><Relationship Id="rId301" Type="http://schemas.openxmlformats.org/officeDocument/2006/relationships/customXml" Target="../ink/ink745.xml"/><Relationship Id="rId322" Type="http://schemas.openxmlformats.org/officeDocument/2006/relationships/image" Target="../media/image768.png"/><Relationship Id="rId343" Type="http://schemas.openxmlformats.org/officeDocument/2006/relationships/customXml" Target="../ink/ink766.xml"/><Relationship Id="rId61" Type="http://schemas.openxmlformats.org/officeDocument/2006/relationships/customXml" Target="../ink/ink625.xml"/><Relationship Id="rId82" Type="http://schemas.openxmlformats.org/officeDocument/2006/relationships/image" Target="../media/image653.png"/><Relationship Id="rId199" Type="http://schemas.openxmlformats.org/officeDocument/2006/relationships/customXml" Target="../ink/ink694.xml"/><Relationship Id="rId203" Type="http://schemas.openxmlformats.org/officeDocument/2006/relationships/customXml" Target="../ink/ink696.xml"/><Relationship Id="rId19" Type="http://schemas.openxmlformats.org/officeDocument/2006/relationships/customXml" Target="../ink/ink604.xml"/><Relationship Id="rId224" Type="http://schemas.openxmlformats.org/officeDocument/2006/relationships/image" Target="../media/image719.png"/><Relationship Id="rId245" Type="http://schemas.openxmlformats.org/officeDocument/2006/relationships/customXml" Target="../ink/ink717.xml"/><Relationship Id="rId266" Type="http://schemas.openxmlformats.org/officeDocument/2006/relationships/image" Target="../media/image740.png"/><Relationship Id="rId287" Type="http://schemas.openxmlformats.org/officeDocument/2006/relationships/customXml" Target="../ink/ink738.xml"/><Relationship Id="rId30" Type="http://schemas.openxmlformats.org/officeDocument/2006/relationships/image" Target="../media/image627.png"/><Relationship Id="rId105" Type="http://schemas.openxmlformats.org/officeDocument/2006/relationships/customXml" Target="../ink/ink647.xml"/><Relationship Id="rId126" Type="http://schemas.openxmlformats.org/officeDocument/2006/relationships/image" Target="../media/image675.png"/><Relationship Id="rId147" Type="http://schemas.openxmlformats.org/officeDocument/2006/relationships/customXml" Target="../ink/ink668.xml"/><Relationship Id="rId168" Type="http://schemas.openxmlformats.org/officeDocument/2006/relationships/image" Target="../media/image691.png"/><Relationship Id="rId312" Type="http://schemas.openxmlformats.org/officeDocument/2006/relationships/image" Target="../media/image763.png"/><Relationship Id="rId333" Type="http://schemas.openxmlformats.org/officeDocument/2006/relationships/customXml" Target="../ink/ink761.xml"/><Relationship Id="rId51" Type="http://schemas.openxmlformats.org/officeDocument/2006/relationships/customXml" Target="../ink/ink620.xml"/><Relationship Id="rId72" Type="http://schemas.openxmlformats.org/officeDocument/2006/relationships/image" Target="../media/image648.png"/><Relationship Id="rId93" Type="http://schemas.openxmlformats.org/officeDocument/2006/relationships/customXml" Target="../ink/ink641.xml"/><Relationship Id="rId189" Type="http://schemas.openxmlformats.org/officeDocument/2006/relationships/customXml" Target="../ink/ink689.xml"/><Relationship Id="rId3" Type="http://schemas.openxmlformats.org/officeDocument/2006/relationships/customXml" Target="../ink/ink596.xml"/><Relationship Id="rId214" Type="http://schemas.openxmlformats.org/officeDocument/2006/relationships/image" Target="../media/image714.png"/><Relationship Id="rId235" Type="http://schemas.openxmlformats.org/officeDocument/2006/relationships/customXml" Target="../ink/ink712.xml"/><Relationship Id="rId256" Type="http://schemas.openxmlformats.org/officeDocument/2006/relationships/image" Target="../media/image735.png"/><Relationship Id="rId277" Type="http://schemas.openxmlformats.org/officeDocument/2006/relationships/customXml" Target="../ink/ink733.xml"/><Relationship Id="rId298" Type="http://schemas.openxmlformats.org/officeDocument/2006/relationships/image" Target="../media/image756.png"/><Relationship Id="rId116" Type="http://schemas.openxmlformats.org/officeDocument/2006/relationships/image" Target="../media/image670.png"/><Relationship Id="rId137" Type="http://schemas.openxmlformats.org/officeDocument/2006/relationships/customXml" Target="../ink/ink663.xml"/><Relationship Id="rId158" Type="http://schemas.openxmlformats.org/officeDocument/2006/relationships/image" Target="../media/image280.png"/><Relationship Id="rId302" Type="http://schemas.openxmlformats.org/officeDocument/2006/relationships/image" Target="../media/image758.png"/><Relationship Id="rId323" Type="http://schemas.openxmlformats.org/officeDocument/2006/relationships/customXml" Target="../ink/ink756.xml"/><Relationship Id="rId344" Type="http://schemas.openxmlformats.org/officeDocument/2006/relationships/image" Target="../media/image779.png"/><Relationship Id="rId20" Type="http://schemas.openxmlformats.org/officeDocument/2006/relationships/image" Target="../media/image622.png"/><Relationship Id="rId41" Type="http://schemas.openxmlformats.org/officeDocument/2006/relationships/customXml" Target="../ink/ink615.xml"/><Relationship Id="rId62" Type="http://schemas.openxmlformats.org/officeDocument/2006/relationships/image" Target="../media/image643.png"/><Relationship Id="rId83" Type="http://schemas.openxmlformats.org/officeDocument/2006/relationships/customXml" Target="../ink/ink636.xml"/><Relationship Id="rId179" Type="http://schemas.openxmlformats.org/officeDocument/2006/relationships/customXml" Target="../ink/ink684.xml"/><Relationship Id="rId190" Type="http://schemas.openxmlformats.org/officeDocument/2006/relationships/image" Target="../media/image702.png"/><Relationship Id="rId204" Type="http://schemas.openxmlformats.org/officeDocument/2006/relationships/image" Target="../media/image709.png"/><Relationship Id="rId225" Type="http://schemas.openxmlformats.org/officeDocument/2006/relationships/customXml" Target="../ink/ink707.xml"/><Relationship Id="rId246" Type="http://schemas.openxmlformats.org/officeDocument/2006/relationships/image" Target="../media/image730.png"/><Relationship Id="rId267" Type="http://schemas.openxmlformats.org/officeDocument/2006/relationships/customXml" Target="../ink/ink728.xml"/><Relationship Id="rId288" Type="http://schemas.openxmlformats.org/officeDocument/2006/relationships/image" Target="../media/image751.png"/><Relationship Id="rId106" Type="http://schemas.openxmlformats.org/officeDocument/2006/relationships/image" Target="../media/image665.png"/><Relationship Id="rId127" Type="http://schemas.openxmlformats.org/officeDocument/2006/relationships/customXml" Target="../ink/ink658.xml"/><Relationship Id="rId313" Type="http://schemas.openxmlformats.org/officeDocument/2006/relationships/customXml" Target="../ink/ink751.xml"/><Relationship Id="rId10" Type="http://schemas.openxmlformats.org/officeDocument/2006/relationships/image" Target="../media/image617.png"/><Relationship Id="rId31" Type="http://schemas.openxmlformats.org/officeDocument/2006/relationships/customXml" Target="../ink/ink610.xml"/><Relationship Id="rId52" Type="http://schemas.openxmlformats.org/officeDocument/2006/relationships/image" Target="../media/image638.png"/><Relationship Id="rId73" Type="http://schemas.openxmlformats.org/officeDocument/2006/relationships/customXml" Target="../ink/ink631.xml"/><Relationship Id="rId94" Type="http://schemas.openxmlformats.org/officeDocument/2006/relationships/image" Target="../media/image659.png"/><Relationship Id="rId148" Type="http://schemas.openxmlformats.org/officeDocument/2006/relationships/image" Target="../media/image686.png"/><Relationship Id="rId169" Type="http://schemas.openxmlformats.org/officeDocument/2006/relationships/customXml" Target="../ink/ink679.xml"/><Relationship Id="rId334" Type="http://schemas.openxmlformats.org/officeDocument/2006/relationships/image" Target="../media/image774.png"/><Relationship Id="rId4" Type="http://schemas.openxmlformats.org/officeDocument/2006/relationships/image" Target="../media/image614.png"/><Relationship Id="rId180" Type="http://schemas.openxmlformats.org/officeDocument/2006/relationships/image" Target="../media/image697.png"/><Relationship Id="rId215" Type="http://schemas.openxmlformats.org/officeDocument/2006/relationships/customXml" Target="../ink/ink702.xml"/><Relationship Id="rId236" Type="http://schemas.openxmlformats.org/officeDocument/2006/relationships/image" Target="../media/image725.png"/><Relationship Id="rId257" Type="http://schemas.openxmlformats.org/officeDocument/2006/relationships/customXml" Target="../ink/ink723.xml"/><Relationship Id="rId278" Type="http://schemas.openxmlformats.org/officeDocument/2006/relationships/image" Target="../media/image746.png"/><Relationship Id="rId303" Type="http://schemas.openxmlformats.org/officeDocument/2006/relationships/customXml" Target="../ink/ink746.xml"/><Relationship Id="rId42" Type="http://schemas.openxmlformats.org/officeDocument/2006/relationships/image" Target="../media/image633.png"/><Relationship Id="rId84" Type="http://schemas.openxmlformats.org/officeDocument/2006/relationships/image" Target="../media/image654.png"/><Relationship Id="rId138" Type="http://schemas.openxmlformats.org/officeDocument/2006/relationships/image" Target="../media/image681.png"/><Relationship Id="rId345" Type="http://schemas.openxmlformats.org/officeDocument/2006/relationships/customXml" Target="../ink/ink767.xml"/><Relationship Id="rId191" Type="http://schemas.openxmlformats.org/officeDocument/2006/relationships/customXml" Target="../ink/ink690.xml"/><Relationship Id="rId205" Type="http://schemas.openxmlformats.org/officeDocument/2006/relationships/customXml" Target="../ink/ink697.xml"/><Relationship Id="rId247" Type="http://schemas.openxmlformats.org/officeDocument/2006/relationships/customXml" Target="../ink/ink718.xml"/><Relationship Id="rId107" Type="http://schemas.openxmlformats.org/officeDocument/2006/relationships/customXml" Target="../ink/ink648.xml"/><Relationship Id="rId289" Type="http://schemas.openxmlformats.org/officeDocument/2006/relationships/customXml" Target="../ink/ink739.xml"/><Relationship Id="rId11" Type="http://schemas.openxmlformats.org/officeDocument/2006/relationships/customXml" Target="../ink/ink600.xml"/><Relationship Id="rId53" Type="http://schemas.openxmlformats.org/officeDocument/2006/relationships/customXml" Target="../ink/ink621.xml"/><Relationship Id="rId149" Type="http://schemas.openxmlformats.org/officeDocument/2006/relationships/customXml" Target="../ink/ink669.xml"/><Relationship Id="rId314" Type="http://schemas.openxmlformats.org/officeDocument/2006/relationships/image" Target="../media/image764.png"/><Relationship Id="rId95" Type="http://schemas.openxmlformats.org/officeDocument/2006/relationships/customXml" Target="../ink/ink642.xml"/><Relationship Id="rId160" Type="http://schemas.openxmlformats.org/officeDocument/2006/relationships/image" Target="../media/image486.png"/><Relationship Id="rId216" Type="http://schemas.openxmlformats.org/officeDocument/2006/relationships/image" Target="../media/image715.png"/><Relationship Id="rId258" Type="http://schemas.openxmlformats.org/officeDocument/2006/relationships/image" Target="../media/image736.png"/><Relationship Id="rId22" Type="http://schemas.openxmlformats.org/officeDocument/2006/relationships/image" Target="../media/image623.png"/><Relationship Id="rId64" Type="http://schemas.openxmlformats.org/officeDocument/2006/relationships/image" Target="../media/image644.png"/><Relationship Id="rId118" Type="http://schemas.openxmlformats.org/officeDocument/2006/relationships/image" Target="../media/image671.png"/><Relationship Id="rId325" Type="http://schemas.openxmlformats.org/officeDocument/2006/relationships/customXml" Target="../ink/ink757.xml"/><Relationship Id="rId171" Type="http://schemas.openxmlformats.org/officeDocument/2006/relationships/customXml" Target="../ink/ink680.xml"/><Relationship Id="rId227" Type="http://schemas.openxmlformats.org/officeDocument/2006/relationships/customXml" Target="../ink/ink708.xml"/><Relationship Id="rId269" Type="http://schemas.openxmlformats.org/officeDocument/2006/relationships/customXml" Target="../ink/ink729.xml"/><Relationship Id="rId33" Type="http://schemas.openxmlformats.org/officeDocument/2006/relationships/customXml" Target="../ink/ink611.xml"/><Relationship Id="rId129" Type="http://schemas.openxmlformats.org/officeDocument/2006/relationships/customXml" Target="../ink/ink659.xml"/><Relationship Id="rId280" Type="http://schemas.openxmlformats.org/officeDocument/2006/relationships/image" Target="../media/image747.png"/><Relationship Id="rId336" Type="http://schemas.openxmlformats.org/officeDocument/2006/relationships/image" Target="../media/image775.png"/><Relationship Id="rId75" Type="http://schemas.openxmlformats.org/officeDocument/2006/relationships/customXml" Target="../ink/ink632.xml"/><Relationship Id="rId140" Type="http://schemas.openxmlformats.org/officeDocument/2006/relationships/image" Target="../media/image682.png"/><Relationship Id="rId182" Type="http://schemas.openxmlformats.org/officeDocument/2006/relationships/image" Target="../media/image698.png"/><Relationship Id="rId6" Type="http://schemas.openxmlformats.org/officeDocument/2006/relationships/image" Target="../media/image615.png"/><Relationship Id="rId238" Type="http://schemas.openxmlformats.org/officeDocument/2006/relationships/image" Target="../media/image726.png"/><Relationship Id="rId291" Type="http://schemas.openxmlformats.org/officeDocument/2006/relationships/customXml" Target="../ink/ink740.xml"/><Relationship Id="rId305" Type="http://schemas.openxmlformats.org/officeDocument/2006/relationships/customXml" Target="../ink/ink747.xml"/><Relationship Id="rId347" Type="http://schemas.openxmlformats.org/officeDocument/2006/relationships/customXml" Target="../ink/ink768.xml"/><Relationship Id="rId44" Type="http://schemas.openxmlformats.org/officeDocument/2006/relationships/image" Target="../media/image634.png"/><Relationship Id="rId86" Type="http://schemas.openxmlformats.org/officeDocument/2006/relationships/image" Target="../media/image655.png"/><Relationship Id="rId151" Type="http://schemas.openxmlformats.org/officeDocument/2006/relationships/customXml" Target="../ink/ink670.xml"/><Relationship Id="rId193" Type="http://schemas.openxmlformats.org/officeDocument/2006/relationships/customXml" Target="../ink/ink691.xml"/><Relationship Id="rId207" Type="http://schemas.openxmlformats.org/officeDocument/2006/relationships/customXml" Target="../ink/ink698.xml"/><Relationship Id="rId249" Type="http://schemas.openxmlformats.org/officeDocument/2006/relationships/customXml" Target="../ink/ink719.xml"/><Relationship Id="rId13" Type="http://schemas.openxmlformats.org/officeDocument/2006/relationships/customXml" Target="../ink/ink601.xml"/><Relationship Id="rId109" Type="http://schemas.openxmlformats.org/officeDocument/2006/relationships/customXml" Target="../ink/ink649.xml"/><Relationship Id="rId260" Type="http://schemas.openxmlformats.org/officeDocument/2006/relationships/image" Target="../media/image737.png"/><Relationship Id="rId316" Type="http://schemas.openxmlformats.org/officeDocument/2006/relationships/image" Target="../media/image765.png"/><Relationship Id="rId55" Type="http://schemas.openxmlformats.org/officeDocument/2006/relationships/customXml" Target="../ink/ink622.xml"/><Relationship Id="rId97" Type="http://schemas.openxmlformats.org/officeDocument/2006/relationships/customXml" Target="../ink/ink643.xml"/><Relationship Id="rId120" Type="http://schemas.openxmlformats.org/officeDocument/2006/relationships/image" Target="../media/image672.png"/><Relationship Id="rId162" Type="http://schemas.openxmlformats.org/officeDocument/2006/relationships/image" Target="../media/image487.png"/><Relationship Id="rId218" Type="http://schemas.openxmlformats.org/officeDocument/2006/relationships/image" Target="../media/image716.png"/><Relationship Id="rId271" Type="http://schemas.openxmlformats.org/officeDocument/2006/relationships/customXml" Target="../ink/ink730.xml"/><Relationship Id="rId24" Type="http://schemas.openxmlformats.org/officeDocument/2006/relationships/image" Target="../media/image624.png"/><Relationship Id="rId66" Type="http://schemas.openxmlformats.org/officeDocument/2006/relationships/image" Target="../media/image645.png"/><Relationship Id="rId131" Type="http://schemas.openxmlformats.org/officeDocument/2006/relationships/customXml" Target="../ink/ink660.xml"/><Relationship Id="rId327" Type="http://schemas.openxmlformats.org/officeDocument/2006/relationships/customXml" Target="../ink/ink758.xml"/><Relationship Id="rId173" Type="http://schemas.openxmlformats.org/officeDocument/2006/relationships/customXml" Target="../ink/ink681.xml"/><Relationship Id="rId229" Type="http://schemas.openxmlformats.org/officeDocument/2006/relationships/customXml" Target="../ink/ink709.xml"/><Relationship Id="rId240" Type="http://schemas.openxmlformats.org/officeDocument/2006/relationships/image" Target="../media/image727.png"/><Relationship Id="rId35" Type="http://schemas.openxmlformats.org/officeDocument/2006/relationships/customXml" Target="../ink/ink612.xml"/><Relationship Id="rId77" Type="http://schemas.openxmlformats.org/officeDocument/2006/relationships/customXml" Target="../ink/ink633.xml"/><Relationship Id="rId100" Type="http://schemas.openxmlformats.org/officeDocument/2006/relationships/image" Target="../media/image662.png"/><Relationship Id="rId282" Type="http://schemas.openxmlformats.org/officeDocument/2006/relationships/image" Target="../media/image748.png"/><Relationship Id="rId338" Type="http://schemas.openxmlformats.org/officeDocument/2006/relationships/image" Target="../media/image776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7.xml"/><Relationship Id="rId21" Type="http://schemas.openxmlformats.org/officeDocument/2006/relationships/customXml" Target="../ink/ink779.xml"/><Relationship Id="rId42" Type="http://schemas.openxmlformats.org/officeDocument/2006/relationships/image" Target="../media/image7090.png"/><Relationship Id="rId63" Type="http://schemas.openxmlformats.org/officeDocument/2006/relationships/customXml" Target="../ink/ink800.xml"/><Relationship Id="rId84" Type="http://schemas.openxmlformats.org/officeDocument/2006/relationships/image" Target="../media/image7300.png"/><Relationship Id="rId138" Type="http://schemas.openxmlformats.org/officeDocument/2006/relationships/image" Target="../media/image7570.png"/><Relationship Id="rId159" Type="http://schemas.openxmlformats.org/officeDocument/2006/relationships/customXml" Target="../ink/ink848.xml"/><Relationship Id="rId107" Type="http://schemas.openxmlformats.org/officeDocument/2006/relationships/customXml" Target="../ink/ink822.xml"/><Relationship Id="rId11" Type="http://schemas.openxmlformats.org/officeDocument/2006/relationships/customXml" Target="../ink/ink774.xml"/><Relationship Id="rId32" Type="http://schemas.openxmlformats.org/officeDocument/2006/relationships/image" Target="../media/image7040.png"/><Relationship Id="rId53" Type="http://schemas.openxmlformats.org/officeDocument/2006/relationships/customXml" Target="../ink/ink795.xml"/><Relationship Id="rId74" Type="http://schemas.openxmlformats.org/officeDocument/2006/relationships/image" Target="../media/image7250.png"/><Relationship Id="rId128" Type="http://schemas.openxmlformats.org/officeDocument/2006/relationships/image" Target="../media/image7520.png"/><Relationship Id="rId149" Type="http://schemas.openxmlformats.org/officeDocument/2006/relationships/customXml" Target="../ink/ink843.xml"/><Relationship Id="rId5" Type="http://schemas.openxmlformats.org/officeDocument/2006/relationships/customXml" Target="../ink/ink771.xml"/><Relationship Id="rId95" Type="http://schemas.openxmlformats.org/officeDocument/2006/relationships/customXml" Target="../ink/ink816.xml"/><Relationship Id="rId160" Type="http://schemas.openxmlformats.org/officeDocument/2006/relationships/image" Target="../media/image7680.png"/><Relationship Id="rId22" Type="http://schemas.openxmlformats.org/officeDocument/2006/relationships/image" Target="../media/image6990.png"/><Relationship Id="rId43" Type="http://schemas.openxmlformats.org/officeDocument/2006/relationships/customXml" Target="../ink/ink790.xml"/><Relationship Id="rId64" Type="http://schemas.openxmlformats.org/officeDocument/2006/relationships/image" Target="../media/image7200.png"/><Relationship Id="rId118" Type="http://schemas.openxmlformats.org/officeDocument/2006/relationships/image" Target="../media/image7470.png"/><Relationship Id="rId139" Type="http://schemas.openxmlformats.org/officeDocument/2006/relationships/customXml" Target="../ink/ink838.xml"/><Relationship Id="rId85" Type="http://schemas.openxmlformats.org/officeDocument/2006/relationships/customXml" Target="../ink/ink811.xml"/><Relationship Id="rId150" Type="http://schemas.openxmlformats.org/officeDocument/2006/relationships/image" Target="../media/image7630.png"/><Relationship Id="rId12" Type="http://schemas.openxmlformats.org/officeDocument/2006/relationships/image" Target="../media/image6940.png"/><Relationship Id="rId17" Type="http://schemas.openxmlformats.org/officeDocument/2006/relationships/customXml" Target="../ink/ink777.xml"/><Relationship Id="rId33" Type="http://schemas.openxmlformats.org/officeDocument/2006/relationships/customXml" Target="../ink/ink785.xml"/><Relationship Id="rId38" Type="http://schemas.openxmlformats.org/officeDocument/2006/relationships/image" Target="../media/image7070.png"/><Relationship Id="rId59" Type="http://schemas.openxmlformats.org/officeDocument/2006/relationships/customXml" Target="../ink/ink798.xml"/><Relationship Id="rId103" Type="http://schemas.openxmlformats.org/officeDocument/2006/relationships/customXml" Target="../ink/ink820.xml"/><Relationship Id="rId108" Type="http://schemas.openxmlformats.org/officeDocument/2006/relationships/image" Target="../media/image7420.png"/><Relationship Id="rId124" Type="http://schemas.openxmlformats.org/officeDocument/2006/relationships/image" Target="../media/image7500.png"/><Relationship Id="rId129" Type="http://schemas.openxmlformats.org/officeDocument/2006/relationships/customXml" Target="../ink/ink833.xml"/><Relationship Id="rId54" Type="http://schemas.openxmlformats.org/officeDocument/2006/relationships/image" Target="../media/image7150.png"/><Relationship Id="rId70" Type="http://schemas.openxmlformats.org/officeDocument/2006/relationships/image" Target="../media/image7230.png"/><Relationship Id="rId75" Type="http://schemas.openxmlformats.org/officeDocument/2006/relationships/customXml" Target="../ink/ink806.xml"/><Relationship Id="rId91" Type="http://schemas.openxmlformats.org/officeDocument/2006/relationships/customXml" Target="../ink/ink814.xml"/><Relationship Id="rId96" Type="http://schemas.openxmlformats.org/officeDocument/2006/relationships/image" Target="../media/image7360.png"/><Relationship Id="rId140" Type="http://schemas.openxmlformats.org/officeDocument/2006/relationships/image" Target="../media/image7580.png"/><Relationship Id="rId145" Type="http://schemas.openxmlformats.org/officeDocument/2006/relationships/customXml" Target="../ink/ink841.xml"/><Relationship Id="rId161" Type="http://schemas.openxmlformats.org/officeDocument/2006/relationships/customXml" Target="../ink/ink849.xml"/><Relationship Id="rId166" Type="http://schemas.openxmlformats.org/officeDocument/2006/relationships/image" Target="../media/image7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10.png"/><Relationship Id="rId23" Type="http://schemas.openxmlformats.org/officeDocument/2006/relationships/customXml" Target="../ink/ink780.xml"/><Relationship Id="rId28" Type="http://schemas.openxmlformats.org/officeDocument/2006/relationships/image" Target="../media/image7020.png"/><Relationship Id="rId49" Type="http://schemas.openxmlformats.org/officeDocument/2006/relationships/customXml" Target="../ink/ink793.xml"/><Relationship Id="rId114" Type="http://schemas.openxmlformats.org/officeDocument/2006/relationships/image" Target="../media/image7450.png"/><Relationship Id="rId119" Type="http://schemas.openxmlformats.org/officeDocument/2006/relationships/customXml" Target="../ink/ink828.xml"/><Relationship Id="rId44" Type="http://schemas.openxmlformats.org/officeDocument/2006/relationships/image" Target="../media/image7100.png"/><Relationship Id="rId60" Type="http://schemas.openxmlformats.org/officeDocument/2006/relationships/image" Target="../media/image7180.png"/><Relationship Id="rId65" Type="http://schemas.openxmlformats.org/officeDocument/2006/relationships/customXml" Target="../ink/ink801.xml"/><Relationship Id="rId81" Type="http://schemas.openxmlformats.org/officeDocument/2006/relationships/customXml" Target="../ink/ink809.xml"/><Relationship Id="rId86" Type="http://schemas.openxmlformats.org/officeDocument/2006/relationships/image" Target="../media/image7310.png"/><Relationship Id="rId130" Type="http://schemas.openxmlformats.org/officeDocument/2006/relationships/image" Target="../media/image7530.png"/><Relationship Id="rId135" Type="http://schemas.openxmlformats.org/officeDocument/2006/relationships/customXml" Target="../ink/ink836.xml"/><Relationship Id="rId151" Type="http://schemas.openxmlformats.org/officeDocument/2006/relationships/customXml" Target="../ink/ink844.xml"/><Relationship Id="rId156" Type="http://schemas.openxmlformats.org/officeDocument/2006/relationships/image" Target="../media/image7660.png"/><Relationship Id="rId13" Type="http://schemas.openxmlformats.org/officeDocument/2006/relationships/customXml" Target="../ink/ink775.xml"/><Relationship Id="rId18" Type="http://schemas.openxmlformats.org/officeDocument/2006/relationships/image" Target="../media/image6970.png"/><Relationship Id="rId39" Type="http://schemas.openxmlformats.org/officeDocument/2006/relationships/customXml" Target="../ink/ink788.xml"/><Relationship Id="rId109" Type="http://schemas.openxmlformats.org/officeDocument/2006/relationships/customXml" Target="../ink/ink823.xml"/><Relationship Id="rId34" Type="http://schemas.openxmlformats.org/officeDocument/2006/relationships/image" Target="../media/image7050.png"/><Relationship Id="rId50" Type="http://schemas.openxmlformats.org/officeDocument/2006/relationships/image" Target="../media/image7130.png"/><Relationship Id="rId55" Type="http://schemas.openxmlformats.org/officeDocument/2006/relationships/customXml" Target="../ink/ink796.xml"/><Relationship Id="rId76" Type="http://schemas.openxmlformats.org/officeDocument/2006/relationships/image" Target="../media/image7260.png"/><Relationship Id="rId97" Type="http://schemas.openxmlformats.org/officeDocument/2006/relationships/customXml" Target="../ink/ink817.xml"/><Relationship Id="rId104" Type="http://schemas.openxmlformats.org/officeDocument/2006/relationships/image" Target="../media/image7400.png"/><Relationship Id="rId120" Type="http://schemas.openxmlformats.org/officeDocument/2006/relationships/image" Target="../media/image7480.png"/><Relationship Id="rId125" Type="http://schemas.openxmlformats.org/officeDocument/2006/relationships/customXml" Target="../ink/ink831.xml"/><Relationship Id="rId141" Type="http://schemas.openxmlformats.org/officeDocument/2006/relationships/customXml" Target="../ink/ink839.xml"/><Relationship Id="rId146" Type="http://schemas.openxmlformats.org/officeDocument/2006/relationships/image" Target="../media/image7610.png"/><Relationship Id="rId7" Type="http://schemas.openxmlformats.org/officeDocument/2006/relationships/customXml" Target="../ink/ink772.xml"/><Relationship Id="rId71" Type="http://schemas.openxmlformats.org/officeDocument/2006/relationships/customXml" Target="../ink/ink804.xml"/><Relationship Id="rId92" Type="http://schemas.openxmlformats.org/officeDocument/2006/relationships/image" Target="../media/image7340.png"/><Relationship Id="rId162" Type="http://schemas.openxmlformats.org/officeDocument/2006/relationships/image" Target="../media/image7690.png"/><Relationship Id="rId2" Type="http://schemas.openxmlformats.org/officeDocument/2006/relationships/image" Target="../media/image783.emf"/><Relationship Id="rId29" Type="http://schemas.openxmlformats.org/officeDocument/2006/relationships/customXml" Target="../ink/ink783.xml"/><Relationship Id="rId24" Type="http://schemas.openxmlformats.org/officeDocument/2006/relationships/image" Target="../media/image7000.png"/><Relationship Id="rId40" Type="http://schemas.openxmlformats.org/officeDocument/2006/relationships/image" Target="../media/image7080.png"/><Relationship Id="rId45" Type="http://schemas.openxmlformats.org/officeDocument/2006/relationships/customXml" Target="../ink/ink791.xml"/><Relationship Id="rId66" Type="http://schemas.openxmlformats.org/officeDocument/2006/relationships/image" Target="../media/image7210.png"/><Relationship Id="rId87" Type="http://schemas.openxmlformats.org/officeDocument/2006/relationships/customXml" Target="../ink/ink812.xml"/><Relationship Id="rId110" Type="http://schemas.openxmlformats.org/officeDocument/2006/relationships/image" Target="../media/image7430.png"/><Relationship Id="rId115" Type="http://schemas.openxmlformats.org/officeDocument/2006/relationships/customXml" Target="../ink/ink826.xml"/><Relationship Id="rId131" Type="http://schemas.openxmlformats.org/officeDocument/2006/relationships/customXml" Target="../ink/ink834.xml"/><Relationship Id="rId136" Type="http://schemas.openxmlformats.org/officeDocument/2006/relationships/image" Target="../media/image7560.png"/><Relationship Id="rId157" Type="http://schemas.openxmlformats.org/officeDocument/2006/relationships/customXml" Target="../ink/ink847.xml"/><Relationship Id="rId61" Type="http://schemas.openxmlformats.org/officeDocument/2006/relationships/customXml" Target="../ink/ink799.xml"/><Relationship Id="rId82" Type="http://schemas.openxmlformats.org/officeDocument/2006/relationships/image" Target="../media/image7290.png"/><Relationship Id="rId152" Type="http://schemas.openxmlformats.org/officeDocument/2006/relationships/image" Target="../media/image7640.png"/><Relationship Id="rId19" Type="http://schemas.openxmlformats.org/officeDocument/2006/relationships/customXml" Target="../ink/ink778.xml"/><Relationship Id="rId14" Type="http://schemas.openxmlformats.org/officeDocument/2006/relationships/image" Target="../media/image6950.png"/><Relationship Id="rId30" Type="http://schemas.openxmlformats.org/officeDocument/2006/relationships/image" Target="../media/image7030.png"/><Relationship Id="rId35" Type="http://schemas.openxmlformats.org/officeDocument/2006/relationships/customXml" Target="../ink/ink786.xml"/><Relationship Id="rId56" Type="http://schemas.openxmlformats.org/officeDocument/2006/relationships/image" Target="../media/image7160.png"/><Relationship Id="rId77" Type="http://schemas.openxmlformats.org/officeDocument/2006/relationships/customXml" Target="../ink/ink807.xml"/><Relationship Id="rId100" Type="http://schemas.openxmlformats.org/officeDocument/2006/relationships/image" Target="../media/image7380.png"/><Relationship Id="rId105" Type="http://schemas.openxmlformats.org/officeDocument/2006/relationships/customXml" Target="../ink/ink821.xml"/><Relationship Id="rId126" Type="http://schemas.openxmlformats.org/officeDocument/2006/relationships/image" Target="../media/image7510.png"/><Relationship Id="rId147" Type="http://schemas.openxmlformats.org/officeDocument/2006/relationships/customXml" Target="../ink/ink842.xml"/><Relationship Id="rId8" Type="http://schemas.openxmlformats.org/officeDocument/2006/relationships/image" Target="../media/image6920.png"/><Relationship Id="rId51" Type="http://schemas.openxmlformats.org/officeDocument/2006/relationships/customXml" Target="../ink/ink794.xml"/><Relationship Id="rId72" Type="http://schemas.openxmlformats.org/officeDocument/2006/relationships/image" Target="../media/image7240.png"/><Relationship Id="rId93" Type="http://schemas.openxmlformats.org/officeDocument/2006/relationships/customXml" Target="../ink/ink815.xml"/><Relationship Id="rId98" Type="http://schemas.openxmlformats.org/officeDocument/2006/relationships/image" Target="../media/image7370.png"/><Relationship Id="rId121" Type="http://schemas.openxmlformats.org/officeDocument/2006/relationships/customXml" Target="../ink/ink829.xml"/><Relationship Id="rId142" Type="http://schemas.openxmlformats.org/officeDocument/2006/relationships/image" Target="../media/image7590.png"/><Relationship Id="rId163" Type="http://schemas.openxmlformats.org/officeDocument/2006/relationships/customXml" Target="../ink/ink850.xml"/><Relationship Id="rId3" Type="http://schemas.openxmlformats.org/officeDocument/2006/relationships/customXml" Target="../ink/ink770.xml"/><Relationship Id="rId25" Type="http://schemas.openxmlformats.org/officeDocument/2006/relationships/customXml" Target="../ink/ink781.xml"/><Relationship Id="rId46" Type="http://schemas.openxmlformats.org/officeDocument/2006/relationships/image" Target="../media/image7110.png"/><Relationship Id="rId67" Type="http://schemas.openxmlformats.org/officeDocument/2006/relationships/customXml" Target="../ink/ink802.xml"/><Relationship Id="rId116" Type="http://schemas.openxmlformats.org/officeDocument/2006/relationships/image" Target="../media/image7460.png"/><Relationship Id="rId137" Type="http://schemas.openxmlformats.org/officeDocument/2006/relationships/customXml" Target="../ink/ink837.xml"/><Relationship Id="rId158" Type="http://schemas.openxmlformats.org/officeDocument/2006/relationships/image" Target="../media/image7670.png"/><Relationship Id="rId20" Type="http://schemas.openxmlformats.org/officeDocument/2006/relationships/image" Target="../media/image6980.png"/><Relationship Id="rId41" Type="http://schemas.openxmlformats.org/officeDocument/2006/relationships/customXml" Target="../ink/ink789.xml"/><Relationship Id="rId62" Type="http://schemas.openxmlformats.org/officeDocument/2006/relationships/image" Target="../media/image7190.png"/><Relationship Id="rId83" Type="http://schemas.openxmlformats.org/officeDocument/2006/relationships/customXml" Target="../ink/ink810.xml"/><Relationship Id="rId88" Type="http://schemas.openxmlformats.org/officeDocument/2006/relationships/image" Target="../media/image7320.png"/><Relationship Id="rId111" Type="http://schemas.openxmlformats.org/officeDocument/2006/relationships/customXml" Target="../ink/ink824.xml"/><Relationship Id="rId132" Type="http://schemas.openxmlformats.org/officeDocument/2006/relationships/image" Target="../media/image7540.png"/><Relationship Id="rId153" Type="http://schemas.openxmlformats.org/officeDocument/2006/relationships/customXml" Target="../ink/ink845.xml"/><Relationship Id="rId15" Type="http://schemas.openxmlformats.org/officeDocument/2006/relationships/customXml" Target="../ink/ink776.xml"/><Relationship Id="rId36" Type="http://schemas.openxmlformats.org/officeDocument/2006/relationships/image" Target="../media/image7060.png"/><Relationship Id="rId57" Type="http://schemas.openxmlformats.org/officeDocument/2006/relationships/customXml" Target="../ink/ink797.xml"/><Relationship Id="rId106" Type="http://schemas.openxmlformats.org/officeDocument/2006/relationships/image" Target="../media/image7410.png"/><Relationship Id="rId127" Type="http://schemas.openxmlformats.org/officeDocument/2006/relationships/customXml" Target="../ink/ink832.xml"/><Relationship Id="rId10" Type="http://schemas.openxmlformats.org/officeDocument/2006/relationships/image" Target="../media/image6930.png"/><Relationship Id="rId31" Type="http://schemas.openxmlformats.org/officeDocument/2006/relationships/customXml" Target="../ink/ink784.xml"/><Relationship Id="rId52" Type="http://schemas.openxmlformats.org/officeDocument/2006/relationships/image" Target="../media/image7140.png"/><Relationship Id="rId73" Type="http://schemas.openxmlformats.org/officeDocument/2006/relationships/customXml" Target="../ink/ink805.xml"/><Relationship Id="rId78" Type="http://schemas.openxmlformats.org/officeDocument/2006/relationships/image" Target="../media/image7270.png"/><Relationship Id="rId94" Type="http://schemas.openxmlformats.org/officeDocument/2006/relationships/image" Target="../media/image7350.png"/><Relationship Id="rId99" Type="http://schemas.openxmlformats.org/officeDocument/2006/relationships/customXml" Target="../ink/ink818.xml"/><Relationship Id="rId101" Type="http://schemas.openxmlformats.org/officeDocument/2006/relationships/customXml" Target="../ink/ink819.xml"/><Relationship Id="rId122" Type="http://schemas.openxmlformats.org/officeDocument/2006/relationships/image" Target="../media/image7490.png"/><Relationship Id="rId143" Type="http://schemas.openxmlformats.org/officeDocument/2006/relationships/customXml" Target="../ink/ink840.xml"/><Relationship Id="rId148" Type="http://schemas.openxmlformats.org/officeDocument/2006/relationships/image" Target="../media/image7620.png"/><Relationship Id="rId164" Type="http://schemas.openxmlformats.org/officeDocument/2006/relationships/image" Target="../media/image7700.png"/><Relationship Id="rId4" Type="http://schemas.openxmlformats.org/officeDocument/2006/relationships/image" Target="../media/image6900.png"/><Relationship Id="rId9" Type="http://schemas.openxmlformats.org/officeDocument/2006/relationships/customXml" Target="../ink/ink773.xml"/><Relationship Id="rId26" Type="http://schemas.openxmlformats.org/officeDocument/2006/relationships/image" Target="../media/image7010.png"/><Relationship Id="rId47" Type="http://schemas.openxmlformats.org/officeDocument/2006/relationships/customXml" Target="../ink/ink792.xml"/><Relationship Id="rId68" Type="http://schemas.openxmlformats.org/officeDocument/2006/relationships/image" Target="../media/image7220.png"/><Relationship Id="rId89" Type="http://schemas.openxmlformats.org/officeDocument/2006/relationships/customXml" Target="../ink/ink813.xml"/><Relationship Id="rId112" Type="http://schemas.openxmlformats.org/officeDocument/2006/relationships/image" Target="../media/image7440.png"/><Relationship Id="rId133" Type="http://schemas.openxmlformats.org/officeDocument/2006/relationships/customXml" Target="../ink/ink835.xml"/><Relationship Id="rId154" Type="http://schemas.openxmlformats.org/officeDocument/2006/relationships/image" Target="../media/image7650.png"/><Relationship Id="rId16" Type="http://schemas.openxmlformats.org/officeDocument/2006/relationships/image" Target="../media/image6960.png"/><Relationship Id="rId37" Type="http://schemas.openxmlformats.org/officeDocument/2006/relationships/customXml" Target="../ink/ink787.xml"/><Relationship Id="rId58" Type="http://schemas.openxmlformats.org/officeDocument/2006/relationships/image" Target="../media/image7170.png"/><Relationship Id="rId79" Type="http://schemas.openxmlformats.org/officeDocument/2006/relationships/customXml" Target="../ink/ink808.xml"/><Relationship Id="rId102" Type="http://schemas.openxmlformats.org/officeDocument/2006/relationships/image" Target="../media/image7390.png"/><Relationship Id="rId123" Type="http://schemas.openxmlformats.org/officeDocument/2006/relationships/customXml" Target="../ink/ink830.xml"/><Relationship Id="rId144" Type="http://schemas.openxmlformats.org/officeDocument/2006/relationships/image" Target="../media/image7600.png"/><Relationship Id="rId90" Type="http://schemas.openxmlformats.org/officeDocument/2006/relationships/image" Target="../media/image7330.png"/><Relationship Id="rId165" Type="http://schemas.openxmlformats.org/officeDocument/2006/relationships/customXml" Target="../ink/ink851.xml"/><Relationship Id="rId27" Type="http://schemas.openxmlformats.org/officeDocument/2006/relationships/customXml" Target="../ink/ink782.xml"/><Relationship Id="rId48" Type="http://schemas.openxmlformats.org/officeDocument/2006/relationships/image" Target="../media/image7120.png"/><Relationship Id="rId69" Type="http://schemas.openxmlformats.org/officeDocument/2006/relationships/customXml" Target="../ink/ink803.xml"/><Relationship Id="rId113" Type="http://schemas.openxmlformats.org/officeDocument/2006/relationships/customXml" Target="../ink/ink825.xml"/><Relationship Id="rId134" Type="http://schemas.openxmlformats.org/officeDocument/2006/relationships/image" Target="../media/image7550.png"/><Relationship Id="rId80" Type="http://schemas.openxmlformats.org/officeDocument/2006/relationships/image" Target="../media/image7280.png"/><Relationship Id="rId155" Type="http://schemas.openxmlformats.org/officeDocument/2006/relationships/customXml" Target="../ink/ink8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4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5.emf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9.xml"/><Relationship Id="rId21" Type="http://schemas.openxmlformats.org/officeDocument/2006/relationships/customXml" Target="../ink/ink861.xml"/><Relationship Id="rId42" Type="http://schemas.openxmlformats.org/officeDocument/2006/relationships/image" Target="../media/image794.png"/><Relationship Id="rId47" Type="http://schemas.openxmlformats.org/officeDocument/2006/relationships/customXml" Target="../ink/ink874.xml"/><Relationship Id="rId63" Type="http://schemas.openxmlformats.org/officeDocument/2006/relationships/customXml" Target="../ink/ink882.xml"/><Relationship Id="rId68" Type="http://schemas.openxmlformats.org/officeDocument/2006/relationships/image" Target="../media/image807.png"/><Relationship Id="rId84" Type="http://schemas.openxmlformats.org/officeDocument/2006/relationships/image" Target="../media/image815.png"/><Relationship Id="rId89" Type="http://schemas.openxmlformats.org/officeDocument/2006/relationships/customXml" Target="../ink/ink895.xml"/><Relationship Id="rId112" Type="http://schemas.openxmlformats.org/officeDocument/2006/relationships/image" Target="../media/image829.png"/><Relationship Id="rId16" Type="http://schemas.openxmlformats.org/officeDocument/2006/relationships/image" Target="../media/image7811.png"/><Relationship Id="rId107" Type="http://schemas.openxmlformats.org/officeDocument/2006/relationships/customXml" Target="../ink/ink904.xml"/><Relationship Id="rId11" Type="http://schemas.openxmlformats.org/officeDocument/2006/relationships/customXml" Target="../ink/ink856.xml"/><Relationship Id="rId32" Type="http://schemas.openxmlformats.org/officeDocument/2006/relationships/image" Target="../media/image789.png"/><Relationship Id="rId37" Type="http://schemas.openxmlformats.org/officeDocument/2006/relationships/customXml" Target="../ink/ink869.xml"/><Relationship Id="rId53" Type="http://schemas.openxmlformats.org/officeDocument/2006/relationships/customXml" Target="../ink/ink877.xml"/><Relationship Id="rId58" Type="http://schemas.openxmlformats.org/officeDocument/2006/relationships/image" Target="../media/image802.png"/><Relationship Id="rId74" Type="http://schemas.openxmlformats.org/officeDocument/2006/relationships/image" Target="../media/image810.png"/><Relationship Id="rId79" Type="http://schemas.openxmlformats.org/officeDocument/2006/relationships/customXml" Target="../ink/ink890.xml"/><Relationship Id="rId102" Type="http://schemas.openxmlformats.org/officeDocument/2006/relationships/image" Target="../media/image824.png"/><Relationship Id="rId123" Type="http://schemas.openxmlformats.org/officeDocument/2006/relationships/customXml" Target="../ink/ink912.xml"/><Relationship Id="rId128" Type="http://schemas.openxmlformats.org/officeDocument/2006/relationships/image" Target="../media/image837.png"/><Relationship Id="rId5" Type="http://schemas.openxmlformats.org/officeDocument/2006/relationships/customXml" Target="../ink/ink853.xml"/><Relationship Id="rId90" Type="http://schemas.openxmlformats.org/officeDocument/2006/relationships/image" Target="../media/image818.png"/><Relationship Id="rId95" Type="http://schemas.openxmlformats.org/officeDocument/2006/relationships/customXml" Target="../ink/ink898.xml"/><Relationship Id="rId22" Type="http://schemas.openxmlformats.org/officeDocument/2006/relationships/image" Target="../media/image7840.png"/><Relationship Id="rId27" Type="http://schemas.openxmlformats.org/officeDocument/2006/relationships/customXml" Target="../ink/ink864.xml"/><Relationship Id="rId43" Type="http://schemas.openxmlformats.org/officeDocument/2006/relationships/customXml" Target="../ink/ink872.xml"/><Relationship Id="rId48" Type="http://schemas.openxmlformats.org/officeDocument/2006/relationships/image" Target="../media/image797.png"/><Relationship Id="rId64" Type="http://schemas.openxmlformats.org/officeDocument/2006/relationships/image" Target="../media/image805.png"/><Relationship Id="rId69" Type="http://schemas.openxmlformats.org/officeDocument/2006/relationships/customXml" Target="../ink/ink885.xml"/><Relationship Id="rId113" Type="http://schemas.openxmlformats.org/officeDocument/2006/relationships/customXml" Target="../ink/ink907.xml"/><Relationship Id="rId118" Type="http://schemas.openxmlformats.org/officeDocument/2006/relationships/image" Target="../media/image832.png"/><Relationship Id="rId80" Type="http://schemas.openxmlformats.org/officeDocument/2006/relationships/image" Target="../media/image813.png"/><Relationship Id="rId85" Type="http://schemas.openxmlformats.org/officeDocument/2006/relationships/customXml" Target="../ink/ink893.xml"/><Relationship Id="rId12" Type="http://schemas.openxmlformats.org/officeDocument/2006/relationships/image" Target="../media/image7790.png"/><Relationship Id="rId17" Type="http://schemas.openxmlformats.org/officeDocument/2006/relationships/customXml" Target="../ink/ink859.xml"/><Relationship Id="rId33" Type="http://schemas.openxmlformats.org/officeDocument/2006/relationships/customXml" Target="../ink/ink867.xml"/><Relationship Id="rId38" Type="http://schemas.openxmlformats.org/officeDocument/2006/relationships/image" Target="../media/image792.png"/><Relationship Id="rId59" Type="http://schemas.openxmlformats.org/officeDocument/2006/relationships/customXml" Target="../ink/ink880.xml"/><Relationship Id="rId103" Type="http://schemas.openxmlformats.org/officeDocument/2006/relationships/customXml" Target="../ink/ink902.xml"/><Relationship Id="rId108" Type="http://schemas.openxmlformats.org/officeDocument/2006/relationships/image" Target="../media/image827.png"/><Relationship Id="rId124" Type="http://schemas.openxmlformats.org/officeDocument/2006/relationships/image" Target="../media/image835.png"/><Relationship Id="rId129" Type="http://schemas.openxmlformats.org/officeDocument/2006/relationships/customXml" Target="../ink/ink915.xml"/><Relationship Id="rId54" Type="http://schemas.openxmlformats.org/officeDocument/2006/relationships/image" Target="../media/image800.png"/><Relationship Id="rId70" Type="http://schemas.openxmlformats.org/officeDocument/2006/relationships/image" Target="../media/image808.png"/><Relationship Id="rId75" Type="http://schemas.openxmlformats.org/officeDocument/2006/relationships/customXml" Target="../ink/ink888.xml"/><Relationship Id="rId91" Type="http://schemas.openxmlformats.org/officeDocument/2006/relationships/customXml" Target="../ink/ink896.xml"/><Relationship Id="rId96" Type="http://schemas.openxmlformats.org/officeDocument/2006/relationships/image" Target="../media/image8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60.png"/><Relationship Id="rId23" Type="http://schemas.openxmlformats.org/officeDocument/2006/relationships/customXml" Target="../ink/ink862.xml"/><Relationship Id="rId28" Type="http://schemas.openxmlformats.org/officeDocument/2006/relationships/image" Target="../media/image787.png"/><Relationship Id="rId49" Type="http://schemas.openxmlformats.org/officeDocument/2006/relationships/customXml" Target="../ink/ink875.xml"/><Relationship Id="rId114" Type="http://schemas.openxmlformats.org/officeDocument/2006/relationships/image" Target="../media/image830.png"/><Relationship Id="rId119" Type="http://schemas.openxmlformats.org/officeDocument/2006/relationships/customXml" Target="../ink/ink910.xml"/><Relationship Id="rId44" Type="http://schemas.openxmlformats.org/officeDocument/2006/relationships/image" Target="../media/image795.png"/><Relationship Id="rId60" Type="http://schemas.openxmlformats.org/officeDocument/2006/relationships/image" Target="../media/image803.png"/><Relationship Id="rId65" Type="http://schemas.openxmlformats.org/officeDocument/2006/relationships/customXml" Target="../ink/ink883.xml"/><Relationship Id="rId81" Type="http://schemas.openxmlformats.org/officeDocument/2006/relationships/customXml" Target="../ink/ink891.xml"/><Relationship Id="rId86" Type="http://schemas.openxmlformats.org/officeDocument/2006/relationships/image" Target="../media/image816.png"/><Relationship Id="rId130" Type="http://schemas.openxmlformats.org/officeDocument/2006/relationships/image" Target="../media/image838.png"/><Relationship Id="rId13" Type="http://schemas.openxmlformats.org/officeDocument/2006/relationships/customXml" Target="../ink/ink857.xml"/><Relationship Id="rId18" Type="http://schemas.openxmlformats.org/officeDocument/2006/relationships/image" Target="../media/image7820.png"/><Relationship Id="rId39" Type="http://schemas.openxmlformats.org/officeDocument/2006/relationships/customXml" Target="../ink/ink870.xml"/><Relationship Id="rId109" Type="http://schemas.openxmlformats.org/officeDocument/2006/relationships/customXml" Target="../ink/ink905.xml"/><Relationship Id="rId34" Type="http://schemas.openxmlformats.org/officeDocument/2006/relationships/image" Target="../media/image790.png"/><Relationship Id="rId50" Type="http://schemas.openxmlformats.org/officeDocument/2006/relationships/image" Target="../media/image798.png"/><Relationship Id="rId55" Type="http://schemas.openxmlformats.org/officeDocument/2006/relationships/customXml" Target="../ink/ink878.xml"/><Relationship Id="rId76" Type="http://schemas.openxmlformats.org/officeDocument/2006/relationships/image" Target="../media/image811.png"/><Relationship Id="rId97" Type="http://schemas.openxmlformats.org/officeDocument/2006/relationships/customXml" Target="../ink/ink899.xml"/><Relationship Id="rId104" Type="http://schemas.openxmlformats.org/officeDocument/2006/relationships/image" Target="../media/image825.png"/><Relationship Id="rId120" Type="http://schemas.openxmlformats.org/officeDocument/2006/relationships/image" Target="../media/image833.png"/><Relationship Id="rId125" Type="http://schemas.openxmlformats.org/officeDocument/2006/relationships/customXml" Target="../ink/ink913.xml"/><Relationship Id="rId7" Type="http://schemas.openxmlformats.org/officeDocument/2006/relationships/customXml" Target="../ink/ink854.xml"/><Relationship Id="rId71" Type="http://schemas.openxmlformats.org/officeDocument/2006/relationships/customXml" Target="../ink/ink886.xml"/><Relationship Id="rId92" Type="http://schemas.openxmlformats.org/officeDocument/2006/relationships/image" Target="../media/image819.png"/><Relationship Id="rId2" Type="http://schemas.openxmlformats.org/officeDocument/2006/relationships/image" Target="../media/image786.emf"/><Relationship Id="rId29" Type="http://schemas.openxmlformats.org/officeDocument/2006/relationships/customXml" Target="../ink/ink865.xml"/><Relationship Id="rId24" Type="http://schemas.openxmlformats.org/officeDocument/2006/relationships/image" Target="../media/image785.png"/><Relationship Id="rId40" Type="http://schemas.openxmlformats.org/officeDocument/2006/relationships/image" Target="../media/image793.png"/><Relationship Id="rId45" Type="http://schemas.openxmlformats.org/officeDocument/2006/relationships/customXml" Target="../ink/ink873.xml"/><Relationship Id="rId66" Type="http://schemas.openxmlformats.org/officeDocument/2006/relationships/image" Target="../media/image806.png"/><Relationship Id="rId87" Type="http://schemas.openxmlformats.org/officeDocument/2006/relationships/customXml" Target="../ink/ink894.xml"/><Relationship Id="rId110" Type="http://schemas.openxmlformats.org/officeDocument/2006/relationships/image" Target="../media/image828.png"/><Relationship Id="rId115" Type="http://schemas.openxmlformats.org/officeDocument/2006/relationships/customXml" Target="../ink/ink908.xml"/><Relationship Id="rId61" Type="http://schemas.openxmlformats.org/officeDocument/2006/relationships/customXml" Target="../ink/ink881.xml"/><Relationship Id="rId82" Type="http://schemas.openxmlformats.org/officeDocument/2006/relationships/image" Target="../media/image814.png"/><Relationship Id="rId19" Type="http://schemas.openxmlformats.org/officeDocument/2006/relationships/customXml" Target="../ink/ink860.xml"/><Relationship Id="rId14" Type="http://schemas.openxmlformats.org/officeDocument/2006/relationships/image" Target="../media/image7800.png"/><Relationship Id="rId30" Type="http://schemas.openxmlformats.org/officeDocument/2006/relationships/image" Target="../media/image788.png"/><Relationship Id="rId35" Type="http://schemas.openxmlformats.org/officeDocument/2006/relationships/customXml" Target="../ink/ink868.xml"/><Relationship Id="rId56" Type="http://schemas.openxmlformats.org/officeDocument/2006/relationships/image" Target="../media/image801.png"/><Relationship Id="rId77" Type="http://schemas.openxmlformats.org/officeDocument/2006/relationships/customXml" Target="../ink/ink889.xml"/><Relationship Id="rId100" Type="http://schemas.openxmlformats.org/officeDocument/2006/relationships/image" Target="../media/image823.png"/><Relationship Id="rId105" Type="http://schemas.openxmlformats.org/officeDocument/2006/relationships/customXml" Target="../ink/ink903.xml"/><Relationship Id="rId126" Type="http://schemas.openxmlformats.org/officeDocument/2006/relationships/image" Target="../media/image836.png"/><Relationship Id="rId8" Type="http://schemas.openxmlformats.org/officeDocument/2006/relationships/image" Target="../media/image7770.png"/><Relationship Id="rId51" Type="http://schemas.openxmlformats.org/officeDocument/2006/relationships/customXml" Target="../ink/ink876.xml"/><Relationship Id="rId72" Type="http://schemas.openxmlformats.org/officeDocument/2006/relationships/image" Target="../media/image809.png"/><Relationship Id="rId93" Type="http://schemas.openxmlformats.org/officeDocument/2006/relationships/customXml" Target="../ink/ink897.xml"/><Relationship Id="rId98" Type="http://schemas.openxmlformats.org/officeDocument/2006/relationships/image" Target="../media/image822.png"/><Relationship Id="rId121" Type="http://schemas.openxmlformats.org/officeDocument/2006/relationships/customXml" Target="../ink/ink911.xml"/><Relationship Id="rId3" Type="http://schemas.openxmlformats.org/officeDocument/2006/relationships/customXml" Target="../ink/ink852.xml"/><Relationship Id="rId25" Type="http://schemas.openxmlformats.org/officeDocument/2006/relationships/customXml" Target="../ink/ink863.xml"/><Relationship Id="rId46" Type="http://schemas.openxmlformats.org/officeDocument/2006/relationships/image" Target="../media/image796.png"/><Relationship Id="rId67" Type="http://schemas.openxmlformats.org/officeDocument/2006/relationships/customXml" Target="../ink/ink884.xml"/><Relationship Id="rId116" Type="http://schemas.openxmlformats.org/officeDocument/2006/relationships/image" Target="../media/image831.png"/><Relationship Id="rId20" Type="http://schemas.openxmlformats.org/officeDocument/2006/relationships/image" Target="../media/image783.png"/><Relationship Id="rId41" Type="http://schemas.openxmlformats.org/officeDocument/2006/relationships/customXml" Target="../ink/ink871.xml"/><Relationship Id="rId62" Type="http://schemas.openxmlformats.org/officeDocument/2006/relationships/image" Target="../media/image804.png"/><Relationship Id="rId83" Type="http://schemas.openxmlformats.org/officeDocument/2006/relationships/customXml" Target="../ink/ink892.xml"/><Relationship Id="rId88" Type="http://schemas.openxmlformats.org/officeDocument/2006/relationships/image" Target="../media/image817.png"/><Relationship Id="rId111" Type="http://schemas.openxmlformats.org/officeDocument/2006/relationships/customXml" Target="../ink/ink906.xml"/><Relationship Id="rId15" Type="http://schemas.openxmlformats.org/officeDocument/2006/relationships/customXml" Target="../ink/ink858.xml"/><Relationship Id="rId36" Type="http://schemas.openxmlformats.org/officeDocument/2006/relationships/image" Target="../media/image791.png"/><Relationship Id="rId57" Type="http://schemas.openxmlformats.org/officeDocument/2006/relationships/customXml" Target="../ink/ink879.xml"/><Relationship Id="rId106" Type="http://schemas.openxmlformats.org/officeDocument/2006/relationships/image" Target="../media/image826.png"/><Relationship Id="rId127" Type="http://schemas.openxmlformats.org/officeDocument/2006/relationships/customXml" Target="../ink/ink914.xml"/><Relationship Id="rId10" Type="http://schemas.openxmlformats.org/officeDocument/2006/relationships/image" Target="../media/image7780.png"/><Relationship Id="rId31" Type="http://schemas.openxmlformats.org/officeDocument/2006/relationships/customXml" Target="../ink/ink866.xml"/><Relationship Id="rId52" Type="http://schemas.openxmlformats.org/officeDocument/2006/relationships/image" Target="../media/image799.png"/><Relationship Id="rId73" Type="http://schemas.openxmlformats.org/officeDocument/2006/relationships/customXml" Target="../ink/ink887.xml"/><Relationship Id="rId78" Type="http://schemas.openxmlformats.org/officeDocument/2006/relationships/image" Target="../media/image812.png"/><Relationship Id="rId94" Type="http://schemas.openxmlformats.org/officeDocument/2006/relationships/image" Target="../media/image820.png"/><Relationship Id="rId99" Type="http://schemas.openxmlformats.org/officeDocument/2006/relationships/customXml" Target="../ink/ink900.xml"/><Relationship Id="rId101" Type="http://schemas.openxmlformats.org/officeDocument/2006/relationships/customXml" Target="../ink/ink901.xml"/><Relationship Id="rId122" Type="http://schemas.openxmlformats.org/officeDocument/2006/relationships/image" Target="../media/image834.png"/><Relationship Id="rId4" Type="http://schemas.openxmlformats.org/officeDocument/2006/relationships/image" Target="../media/image7750.png"/><Relationship Id="rId9" Type="http://schemas.openxmlformats.org/officeDocument/2006/relationships/customXml" Target="../ink/ink855.xml"/><Relationship Id="rId26" Type="http://schemas.openxmlformats.org/officeDocument/2006/relationships/image" Target="../media/image7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90.png"/><Relationship Id="rId3" Type="http://schemas.openxmlformats.org/officeDocument/2006/relationships/image" Target="../media/image840.png"/><Relationship Id="rId7" Type="http://schemas.openxmlformats.org/officeDocument/2006/relationships/customXml" Target="../ink/ink917.xml"/><Relationship Id="rId12" Type="http://schemas.openxmlformats.org/officeDocument/2006/relationships/image" Target="../media/image841.png"/><Relationship Id="rId2" Type="http://schemas.openxmlformats.org/officeDocument/2006/relationships/image" Target="../media/image8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80.png"/><Relationship Id="rId11" Type="http://schemas.openxmlformats.org/officeDocument/2006/relationships/customXml" Target="../ink/ink919.xml"/><Relationship Id="rId5" Type="http://schemas.openxmlformats.org/officeDocument/2006/relationships/customXml" Target="../ink/ink916.xml"/><Relationship Id="rId10" Type="http://schemas.openxmlformats.org/officeDocument/2006/relationships/image" Target="../media/image8400.png"/><Relationship Id="rId4" Type="http://schemas.openxmlformats.org/officeDocument/2006/relationships/image" Target="../media/image841.emf"/><Relationship Id="rId9" Type="http://schemas.openxmlformats.org/officeDocument/2006/relationships/customXml" Target="../ink/ink9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3.xml"/><Relationship Id="rId13" Type="http://schemas.openxmlformats.org/officeDocument/2006/relationships/image" Target="../media/image847.png"/><Relationship Id="rId18" Type="http://schemas.openxmlformats.org/officeDocument/2006/relationships/customXml" Target="../ink/ink928.xml"/><Relationship Id="rId26" Type="http://schemas.openxmlformats.org/officeDocument/2006/relationships/customXml" Target="../ink/ink932.xml"/><Relationship Id="rId3" Type="http://schemas.openxmlformats.org/officeDocument/2006/relationships/image" Target="../media/image842.png"/><Relationship Id="rId21" Type="http://schemas.openxmlformats.org/officeDocument/2006/relationships/image" Target="../media/image851.png"/><Relationship Id="rId7" Type="http://schemas.openxmlformats.org/officeDocument/2006/relationships/image" Target="../media/image844.png"/><Relationship Id="rId12" Type="http://schemas.openxmlformats.org/officeDocument/2006/relationships/customXml" Target="../ink/ink925.xml"/><Relationship Id="rId17" Type="http://schemas.openxmlformats.org/officeDocument/2006/relationships/image" Target="../media/image849.png"/><Relationship Id="rId25" Type="http://schemas.openxmlformats.org/officeDocument/2006/relationships/image" Target="../media/image853.png"/><Relationship Id="rId2" Type="http://schemas.openxmlformats.org/officeDocument/2006/relationships/customXml" Target="../ink/ink920.xml"/><Relationship Id="rId16" Type="http://schemas.openxmlformats.org/officeDocument/2006/relationships/customXml" Target="../ink/ink927.xml"/><Relationship Id="rId20" Type="http://schemas.openxmlformats.org/officeDocument/2006/relationships/customXml" Target="../ink/ink929.xml"/><Relationship Id="rId29" Type="http://schemas.openxmlformats.org/officeDocument/2006/relationships/image" Target="../media/image85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22.xml"/><Relationship Id="rId11" Type="http://schemas.openxmlformats.org/officeDocument/2006/relationships/image" Target="../media/image846.png"/><Relationship Id="rId24" Type="http://schemas.openxmlformats.org/officeDocument/2006/relationships/customXml" Target="../ink/ink931.xml"/><Relationship Id="rId5" Type="http://schemas.openxmlformats.org/officeDocument/2006/relationships/image" Target="../media/image843.png"/><Relationship Id="rId15" Type="http://schemas.openxmlformats.org/officeDocument/2006/relationships/image" Target="../media/image848.png"/><Relationship Id="rId23" Type="http://schemas.openxmlformats.org/officeDocument/2006/relationships/image" Target="../media/image852.png"/><Relationship Id="rId28" Type="http://schemas.openxmlformats.org/officeDocument/2006/relationships/customXml" Target="../ink/ink933.xml"/><Relationship Id="rId10" Type="http://schemas.openxmlformats.org/officeDocument/2006/relationships/customXml" Target="../ink/ink924.xml"/><Relationship Id="rId19" Type="http://schemas.openxmlformats.org/officeDocument/2006/relationships/image" Target="../media/image850.png"/><Relationship Id="rId4" Type="http://schemas.openxmlformats.org/officeDocument/2006/relationships/customXml" Target="../ink/ink921.xml"/><Relationship Id="rId9" Type="http://schemas.openxmlformats.org/officeDocument/2006/relationships/image" Target="../media/image845.png"/><Relationship Id="rId14" Type="http://schemas.openxmlformats.org/officeDocument/2006/relationships/customXml" Target="../ink/ink926.xml"/><Relationship Id="rId22" Type="http://schemas.openxmlformats.org/officeDocument/2006/relationships/customXml" Target="../ink/ink930.xml"/><Relationship Id="rId27" Type="http://schemas.openxmlformats.org/officeDocument/2006/relationships/image" Target="../media/image8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34.xm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6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4.png"/><Relationship Id="rId299" Type="http://schemas.openxmlformats.org/officeDocument/2006/relationships/image" Target="../media/image1005.png"/><Relationship Id="rId21" Type="http://schemas.openxmlformats.org/officeDocument/2006/relationships/image" Target="../media/image866.png"/><Relationship Id="rId63" Type="http://schemas.openxmlformats.org/officeDocument/2006/relationships/image" Target="../media/image887.png"/><Relationship Id="rId159" Type="http://schemas.openxmlformats.org/officeDocument/2006/relationships/image" Target="../media/image935.png"/><Relationship Id="rId324" Type="http://schemas.openxmlformats.org/officeDocument/2006/relationships/customXml" Target="../ink/ink1096.xml"/><Relationship Id="rId366" Type="http://schemas.openxmlformats.org/officeDocument/2006/relationships/customXml" Target="../ink/ink1117.xml"/><Relationship Id="rId170" Type="http://schemas.openxmlformats.org/officeDocument/2006/relationships/customXml" Target="../ink/ink1019.xml"/><Relationship Id="rId226" Type="http://schemas.openxmlformats.org/officeDocument/2006/relationships/customXml" Target="../ink/ink1047.xml"/><Relationship Id="rId433" Type="http://schemas.openxmlformats.org/officeDocument/2006/relationships/customXml" Target="../ink/ink1152.xml"/><Relationship Id="rId268" Type="http://schemas.openxmlformats.org/officeDocument/2006/relationships/customXml" Target="../ink/ink1068.xml"/><Relationship Id="rId32" Type="http://schemas.openxmlformats.org/officeDocument/2006/relationships/customXml" Target="../ink/ink950.xml"/><Relationship Id="rId74" Type="http://schemas.openxmlformats.org/officeDocument/2006/relationships/customXml" Target="../ink/ink971.xml"/><Relationship Id="rId128" Type="http://schemas.openxmlformats.org/officeDocument/2006/relationships/customXml" Target="../ink/ink998.xml"/><Relationship Id="rId335" Type="http://schemas.openxmlformats.org/officeDocument/2006/relationships/image" Target="../media/image1023.png"/><Relationship Id="rId377" Type="http://schemas.openxmlformats.org/officeDocument/2006/relationships/image" Target="../media/image1044.png"/><Relationship Id="rId5" Type="http://schemas.openxmlformats.org/officeDocument/2006/relationships/image" Target="../media/image858.png"/><Relationship Id="rId181" Type="http://schemas.openxmlformats.org/officeDocument/2006/relationships/image" Target="../media/image946.png"/><Relationship Id="rId237" Type="http://schemas.openxmlformats.org/officeDocument/2006/relationships/image" Target="../media/image974.png"/><Relationship Id="rId402" Type="http://schemas.openxmlformats.org/officeDocument/2006/relationships/image" Target="../media/image1055.png"/><Relationship Id="rId279" Type="http://schemas.openxmlformats.org/officeDocument/2006/relationships/image" Target="../media/image995.png"/><Relationship Id="rId43" Type="http://schemas.openxmlformats.org/officeDocument/2006/relationships/image" Target="../media/image877.png"/><Relationship Id="rId139" Type="http://schemas.openxmlformats.org/officeDocument/2006/relationships/image" Target="../media/image925.png"/><Relationship Id="rId290" Type="http://schemas.openxmlformats.org/officeDocument/2006/relationships/customXml" Target="../ink/ink1079.xml"/><Relationship Id="rId304" Type="http://schemas.openxmlformats.org/officeDocument/2006/relationships/customXml" Target="../ink/ink1086.xml"/><Relationship Id="rId346" Type="http://schemas.openxmlformats.org/officeDocument/2006/relationships/customXml" Target="../ink/ink1107.xml"/><Relationship Id="rId388" Type="http://schemas.openxmlformats.org/officeDocument/2006/relationships/image" Target="../media/image1048.png"/><Relationship Id="rId85" Type="http://schemas.openxmlformats.org/officeDocument/2006/relationships/image" Target="../media/image898.png"/><Relationship Id="rId150" Type="http://schemas.openxmlformats.org/officeDocument/2006/relationships/customXml" Target="../ink/ink1009.xml"/><Relationship Id="rId192" Type="http://schemas.openxmlformats.org/officeDocument/2006/relationships/customXml" Target="../ink/ink1030.xml"/><Relationship Id="rId206" Type="http://schemas.openxmlformats.org/officeDocument/2006/relationships/customXml" Target="../ink/ink1037.xml"/><Relationship Id="rId413" Type="http://schemas.openxmlformats.org/officeDocument/2006/relationships/customXml" Target="../ink/ink1142.xml"/><Relationship Id="rId248" Type="http://schemas.openxmlformats.org/officeDocument/2006/relationships/customXml" Target="../ink/ink1058.xml"/><Relationship Id="rId12" Type="http://schemas.openxmlformats.org/officeDocument/2006/relationships/customXml" Target="../ink/ink940.xml"/><Relationship Id="rId108" Type="http://schemas.openxmlformats.org/officeDocument/2006/relationships/customXml" Target="../ink/ink988.xml"/><Relationship Id="rId315" Type="http://schemas.openxmlformats.org/officeDocument/2006/relationships/image" Target="../media/image1013.png"/><Relationship Id="rId357" Type="http://schemas.openxmlformats.org/officeDocument/2006/relationships/image" Target="../media/image1034.png"/><Relationship Id="rId54" Type="http://schemas.openxmlformats.org/officeDocument/2006/relationships/customXml" Target="../ink/ink961.xml"/><Relationship Id="rId96" Type="http://schemas.openxmlformats.org/officeDocument/2006/relationships/customXml" Target="../ink/ink982.xml"/><Relationship Id="rId161" Type="http://schemas.openxmlformats.org/officeDocument/2006/relationships/image" Target="../media/image936.png"/><Relationship Id="rId217" Type="http://schemas.openxmlformats.org/officeDocument/2006/relationships/image" Target="../media/image964.png"/><Relationship Id="rId399" Type="http://schemas.openxmlformats.org/officeDocument/2006/relationships/customXml" Target="../ink/ink1135.xml"/><Relationship Id="rId259" Type="http://schemas.openxmlformats.org/officeDocument/2006/relationships/image" Target="../media/image985.png"/><Relationship Id="rId424" Type="http://schemas.openxmlformats.org/officeDocument/2006/relationships/image" Target="../media/image1066.png"/><Relationship Id="rId23" Type="http://schemas.openxmlformats.org/officeDocument/2006/relationships/image" Target="../media/image867.png"/><Relationship Id="rId119" Type="http://schemas.openxmlformats.org/officeDocument/2006/relationships/image" Target="../media/image915.png"/><Relationship Id="rId270" Type="http://schemas.openxmlformats.org/officeDocument/2006/relationships/customXml" Target="../ink/ink1069.xml"/><Relationship Id="rId326" Type="http://schemas.openxmlformats.org/officeDocument/2006/relationships/customXml" Target="../ink/ink1097.xml"/><Relationship Id="rId65" Type="http://schemas.openxmlformats.org/officeDocument/2006/relationships/image" Target="../media/image888.png"/><Relationship Id="rId130" Type="http://schemas.openxmlformats.org/officeDocument/2006/relationships/customXml" Target="../ink/ink999.xml"/><Relationship Id="rId368" Type="http://schemas.openxmlformats.org/officeDocument/2006/relationships/customXml" Target="../ink/ink1118.xml"/><Relationship Id="rId172" Type="http://schemas.openxmlformats.org/officeDocument/2006/relationships/customXml" Target="../ink/ink1020.xml"/><Relationship Id="rId228" Type="http://schemas.openxmlformats.org/officeDocument/2006/relationships/customXml" Target="../ink/ink1048.xml"/><Relationship Id="rId435" Type="http://schemas.openxmlformats.org/officeDocument/2006/relationships/customXml" Target="../ink/ink1153.xml"/><Relationship Id="rId281" Type="http://schemas.openxmlformats.org/officeDocument/2006/relationships/image" Target="../media/image996.png"/><Relationship Id="rId337" Type="http://schemas.openxmlformats.org/officeDocument/2006/relationships/image" Target="../media/image1024.png"/><Relationship Id="rId34" Type="http://schemas.openxmlformats.org/officeDocument/2006/relationships/customXml" Target="../ink/ink951.xml"/><Relationship Id="rId76" Type="http://schemas.openxmlformats.org/officeDocument/2006/relationships/customXml" Target="../ink/ink972.xml"/><Relationship Id="rId141" Type="http://schemas.openxmlformats.org/officeDocument/2006/relationships/image" Target="../media/image926.png"/><Relationship Id="rId379" Type="http://schemas.openxmlformats.org/officeDocument/2006/relationships/customXml" Target="../ink/ink1124.xml"/><Relationship Id="rId7" Type="http://schemas.openxmlformats.org/officeDocument/2006/relationships/image" Target="../media/image859.png"/><Relationship Id="rId183" Type="http://schemas.openxmlformats.org/officeDocument/2006/relationships/image" Target="../media/image947.png"/><Relationship Id="rId239" Type="http://schemas.openxmlformats.org/officeDocument/2006/relationships/image" Target="../media/image975.png"/><Relationship Id="rId390" Type="http://schemas.openxmlformats.org/officeDocument/2006/relationships/image" Target="../media/image1049.png"/><Relationship Id="rId404" Type="http://schemas.openxmlformats.org/officeDocument/2006/relationships/image" Target="../media/image1056.png"/><Relationship Id="rId250" Type="http://schemas.openxmlformats.org/officeDocument/2006/relationships/customXml" Target="../ink/ink1059.xml"/><Relationship Id="rId292" Type="http://schemas.openxmlformats.org/officeDocument/2006/relationships/customXml" Target="../ink/ink1080.xml"/><Relationship Id="rId306" Type="http://schemas.openxmlformats.org/officeDocument/2006/relationships/customXml" Target="../ink/ink1087.xml"/><Relationship Id="rId45" Type="http://schemas.openxmlformats.org/officeDocument/2006/relationships/image" Target="../media/image878.png"/><Relationship Id="rId87" Type="http://schemas.openxmlformats.org/officeDocument/2006/relationships/image" Target="../media/image899.png"/><Relationship Id="rId110" Type="http://schemas.openxmlformats.org/officeDocument/2006/relationships/customXml" Target="../ink/ink989.xml"/><Relationship Id="rId348" Type="http://schemas.openxmlformats.org/officeDocument/2006/relationships/customXml" Target="../ink/ink1108.xml"/><Relationship Id="rId152" Type="http://schemas.openxmlformats.org/officeDocument/2006/relationships/customXml" Target="../ink/ink1010.xml"/><Relationship Id="rId194" Type="http://schemas.openxmlformats.org/officeDocument/2006/relationships/customXml" Target="../ink/ink1031.xml"/><Relationship Id="rId208" Type="http://schemas.openxmlformats.org/officeDocument/2006/relationships/customXml" Target="../ink/ink1038.xml"/><Relationship Id="rId415" Type="http://schemas.openxmlformats.org/officeDocument/2006/relationships/customXml" Target="../ink/ink1143.xml"/><Relationship Id="rId261" Type="http://schemas.openxmlformats.org/officeDocument/2006/relationships/image" Target="../media/image986.png"/><Relationship Id="rId14" Type="http://schemas.openxmlformats.org/officeDocument/2006/relationships/customXml" Target="../ink/ink941.xml"/><Relationship Id="rId56" Type="http://schemas.openxmlformats.org/officeDocument/2006/relationships/customXml" Target="../ink/ink962.xml"/><Relationship Id="rId317" Type="http://schemas.openxmlformats.org/officeDocument/2006/relationships/image" Target="../media/image1014.png"/><Relationship Id="rId359" Type="http://schemas.openxmlformats.org/officeDocument/2006/relationships/image" Target="../media/image1035.png"/><Relationship Id="rId98" Type="http://schemas.openxmlformats.org/officeDocument/2006/relationships/customXml" Target="../ink/ink983.xml"/><Relationship Id="rId121" Type="http://schemas.openxmlformats.org/officeDocument/2006/relationships/image" Target="../media/image916.png"/><Relationship Id="rId163" Type="http://schemas.openxmlformats.org/officeDocument/2006/relationships/image" Target="../media/image937.png"/><Relationship Id="rId219" Type="http://schemas.openxmlformats.org/officeDocument/2006/relationships/image" Target="../media/image965.png"/><Relationship Id="rId370" Type="http://schemas.openxmlformats.org/officeDocument/2006/relationships/customXml" Target="../ink/ink1119.xml"/><Relationship Id="rId426" Type="http://schemas.openxmlformats.org/officeDocument/2006/relationships/image" Target="../media/image1067.png"/><Relationship Id="rId230" Type="http://schemas.openxmlformats.org/officeDocument/2006/relationships/customXml" Target="../ink/ink1049.xml"/><Relationship Id="rId25" Type="http://schemas.openxmlformats.org/officeDocument/2006/relationships/image" Target="../media/image868.png"/><Relationship Id="rId67" Type="http://schemas.openxmlformats.org/officeDocument/2006/relationships/image" Target="../media/image889.png"/><Relationship Id="rId272" Type="http://schemas.openxmlformats.org/officeDocument/2006/relationships/customXml" Target="../ink/ink1070.xml"/><Relationship Id="rId328" Type="http://schemas.openxmlformats.org/officeDocument/2006/relationships/customXml" Target="../ink/ink1098.xml"/><Relationship Id="rId132" Type="http://schemas.openxmlformats.org/officeDocument/2006/relationships/customXml" Target="../ink/ink1000.xml"/><Relationship Id="rId174" Type="http://schemas.openxmlformats.org/officeDocument/2006/relationships/customXml" Target="../ink/ink1021.xml"/><Relationship Id="rId381" Type="http://schemas.openxmlformats.org/officeDocument/2006/relationships/customXml" Target="../ink/ink1125.xml"/><Relationship Id="rId241" Type="http://schemas.openxmlformats.org/officeDocument/2006/relationships/image" Target="../media/image976.png"/><Relationship Id="rId437" Type="http://schemas.openxmlformats.org/officeDocument/2006/relationships/customXml" Target="../ink/ink1154.xml"/><Relationship Id="rId36" Type="http://schemas.openxmlformats.org/officeDocument/2006/relationships/customXml" Target="../ink/ink952.xml"/><Relationship Id="rId283" Type="http://schemas.openxmlformats.org/officeDocument/2006/relationships/image" Target="../media/image997.png"/><Relationship Id="rId339" Type="http://schemas.openxmlformats.org/officeDocument/2006/relationships/image" Target="../media/image1025.png"/><Relationship Id="rId78" Type="http://schemas.openxmlformats.org/officeDocument/2006/relationships/customXml" Target="../ink/ink973.xml"/><Relationship Id="rId101" Type="http://schemas.openxmlformats.org/officeDocument/2006/relationships/image" Target="../media/image906.png"/><Relationship Id="rId143" Type="http://schemas.openxmlformats.org/officeDocument/2006/relationships/image" Target="../media/image927.png"/><Relationship Id="rId185" Type="http://schemas.openxmlformats.org/officeDocument/2006/relationships/image" Target="../media/image948.png"/><Relationship Id="rId350" Type="http://schemas.openxmlformats.org/officeDocument/2006/relationships/customXml" Target="../ink/ink1109.xml"/><Relationship Id="rId406" Type="http://schemas.openxmlformats.org/officeDocument/2006/relationships/image" Target="../media/image1057.png"/><Relationship Id="rId9" Type="http://schemas.openxmlformats.org/officeDocument/2006/relationships/image" Target="../media/image860.png"/><Relationship Id="rId210" Type="http://schemas.openxmlformats.org/officeDocument/2006/relationships/customXml" Target="../ink/ink1039.xml"/><Relationship Id="rId392" Type="http://schemas.openxmlformats.org/officeDocument/2006/relationships/image" Target="../media/image1050.png"/><Relationship Id="rId252" Type="http://schemas.openxmlformats.org/officeDocument/2006/relationships/customXml" Target="../ink/ink1060.xml"/><Relationship Id="rId294" Type="http://schemas.openxmlformats.org/officeDocument/2006/relationships/customXml" Target="../ink/ink1081.xml"/><Relationship Id="rId308" Type="http://schemas.openxmlformats.org/officeDocument/2006/relationships/customXml" Target="../ink/ink1088.xml"/><Relationship Id="rId47" Type="http://schemas.openxmlformats.org/officeDocument/2006/relationships/image" Target="../media/image879.png"/><Relationship Id="rId89" Type="http://schemas.openxmlformats.org/officeDocument/2006/relationships/image" Target="../media/image900.png"/><Relationship Id="rId112" Type="http://schemas.openxmlformats.org/officeDocument/2006/relationships/customXml" Target="../ink/ink990.xml"/><Relationship Id="rId154" Type="http://schemas.openxmlformats.org/officeDocument/2006/relationships/customXml" Target="../ink/ink1011.xml"/><Relationship Id="rId361" Type="http://schemas.openxmlformats.org/officeDocument/2006/relationships/image" Target="../media/image1036.png"/><Relationship Id="rId196" Type="http://schemas.openxmlformats.org/officeDocument/2006/relationships/customXml" Target="../ink/ink1032.xml"/><Relationship Id="rId417" Type="http://schemas.openxmlformats.org/officeDocument/2006/relationships/customXml" Target="../ink/ink1144.xml"/><Relationship Id="rId16" Type="http://schemas.openxmlformats.org/officeDocument/2006/relationships/customXml" Target="../ink/ink942.xml"/><Relationship Id="rId221" Type="http://schemas.openxmlformats.org/officeDocument/2006/relationships/image" Target="../media/image966.png"/><Relationship Id="rId263" Type="http://schemas.openxmlformats.org/officeDocument/2006/relationships/image" Target="../media/image987.png"/><Relationship Id="rId319" Type="http://schemas.openxmlformats.org/officeDocument/2006/relationships/image" Target="../media/image1015.png"/><Relationship Id="rId58" Type="http://schemas.openxmlformats.org/officeDocument/2006/relationships/customXml" Target="../ink/ink963.xml"/><Relationship Id="rId123" Type="http://schemas.openxmlformats.org/officeDocument/2006/relationships/image" Target="../media/image917.png"/><Relationship Id="rId330" Type="http://schemas.openxmlformats.org/officeDocument/2006/relationships/customXml" Target="../ink/ink1099.xml"/><Relationship Id="rId165" Type="http://schemas.openxmlformats.org/officeDocument/2006/relationships/image" Target="../media/image938.png"/><Relationship Id="rId372" Type="http://schemas.openxmlformats.org/officeDocument/2006/relationships/customXml" Target="../ink/ink1120.xml"/><Relationship Id="rId428" Type="http://schemas.openxmlformats.org/officeDocument/2006/relationships/image" Target="../media/image1068.png"/><Relationship Id="rId232" Type="http://schemas.openxmlformats.org/officeDocument/2006/relationships/customXml" Target="../ink/ink1050.xml"/><Relationship Id="rId274" Type="http://schemas.openxmlformats.org/officeDocument/2006/relationships/customXml" Target="../ink/ink1071.xml"/><Relationship Id="rId27" Type="http://schemas.openxmlformats.org/officeDocument/2006/relationships/image" Target="../media/image869.png"/><Relationship Id="rId69" Type="http://schemas.openxmlformats.org/officeDocument/2006/relationships/image" Target="../media/image890.png"/><Relationship Id="rId134" Type="http://schemas.openxmlformats.org/officeDocument/2006/relationships/customXml" Target="../ink/ink1001.xml"/><Relationship Id="rId80" Type="http://schemas.openxmlformats.org/officeDocument/2006/relationships/customXml" Target="../ink/ink974.xml"/><Relationship Id="rId176" Type="http://schemas.openxmlformats.org/officeDocument/2006/relationships/customXml" Target="../ink/ink1022.xml"/><Relationship Id="rId341" Type="http://schemas.openxmlformats.org/officeDocument/2006/relationships/image" Target="../media/image1026.png"/><Relationship Id="rId383" Type="http://schemas.openxmlformats.org/officeDocument/2006/relationships/customXml" Target="../ink/ink1127.xml"/><Relationship Id="rId439" Type="http://schemas.openxmlformats.org/officeDocument/2006/relationships/customXml" Target="../ink/ink1155.xml"/><Relationship Id="rId201" Type="http://schemas.openxmlformats.org/officeDocument/2006/relationships/image" Target="../media/image956.png"/><Relationship Id="rId243" Type="http://schemas.openxmlformats.org/officeDocument/2006/relationships/image" Target="../media/image977.png"/><Relationship Id="rId285" Type="http://schemas.openxmlformats.org/officeDocument/2006/relationships/image" Target="../media/image998.png"/><Relationship Id="rId38" Type="http://schemas.openxmlformats.org/officeDocument/2006/relationships/customXml" Target="../ink/ink953.xml"/><Relationship Id="rId103" Type="http://schemas.openxmlformats.org/officeDocument/2006/relationships/image" Target="../media/image907.png"/><Relationship Id="rId310" Type="http://schemas.openxmlformats.org/officeDocument/2006/relationships/customXml" Target="../ink/ink1089.xml"/><Relationship Id="rId91" Type="http://schemas.openxmlformats.org/officeDocument/2006/relationships/image" Target="../media/image901.png"/><Relationship Id="rId145" Type="http://schemas.openxmlformats.org/officeDocument/2006/relationships/image" Target="../media/image928.png"/><Relationship Id="rId187" Type="http://schemas.openxmlformats.org/officeDocument/2006/relationships/image" Target="../media/image949.png"/><Relationship Id="rId352" Type="http://schemas.openxmlformats.org/officeDocument/2006/relationships/customXml" Target="../ink/ink1110.xml"/><Relationship Id="rId394" Type="http://schemas.openxmlformats.org/officeDocument/2006/relationships/image" Target="../media/image1051.png"/><Relationship Id="rId408" Type="http://schemas.openxmlformats.org/officeDocument/2006/relationships/image" Target="../media/image1058.png"/><Relationship Id="rId212" Type="http://schemas.openxmlformats.org/officeDocument/2006/relationships/customXml" Target="../ink/ink1040.xml"/><Relationship Id="rId254" Type="http://schemas.openxmlformats.org/officeDocument/2006/relationships/customXml" Target="../ink/ink1061.xml"/><Relationship Id="rId49" Type="http://schemas.openxmlformats.org/officeDocument/2006/relationships/image" Target="../media/image880.png"/><Relationship Id="rId114" Type="http://schemas.openxmlformats.org/officeDocument/2006/relationships/customXml" Target="../ink/ink991.xml"/><Relationship Id="rId296" Type="http://schemas.openxmlformats.org/officeDocument/2006/relationships/customXml" Target="../ink/ink1082.xml"/><Relationship Id="rId60" Type="http://schemas.openxmlformats.org/officeDocument/2006/relationships/customXml" Target="../ink/ink964.xml"/><Relationship Id="rId81" Type="http://schemas.openxmlformats.org/officeDocument/2006/relationships/image" Target="../media/image896.png"/><Relationship Id="rId135" Type="http://schemas.openxmlformats.org/officeDocument/2006/relationships/image" Target="../media/image923.png"/><Relationship Id="rId156" Type="http://schemas.openxmlformats.org/officeDocument/2006/relationships/customXml" Target="../ink/ink1012.xml"/><Relationship Id="rId177" Type="http://schemas.openxmlformats.org/officeDocument/2006/relationships/image" Target="../media/image944.png"/><Relationship Id="rId198" Type="http://schemas.openxmlformats.org/officeDocument/2006/relationships/customXml" Target="../ink/ink1033.xml"/><Relationship Id="rId321" Type="http://schemas.openxmlformats.org/officeDocument/2006/relationships/image" Target="../media/image1016.png"/><Relationship Id="rId342" Type="http://schemas.openxmlformats.org/officeDocument/2006/relationships/customXml" Target="../ink/ink1105.xml"/><Relationship Id="rId363" Type="http://schemas.openxmlformats.org/officeDocument/2006/relationships/image" Target="../media/image1037.png"/><Relationship Id="rId384" Type="http://schemas.openxmlformats.org/officeDocument/2006/relationships/image" Target="../media/image1046.png"/><Relationship Id="rId419" Type="http://schemas.openxmlformats.org/officeDocument/2006/relationships/customXml" Target="../ink/ink1145.xml"/><Relationship Id="rId202" Type="http://schemas.openxmlformats.org/officeDocument/2006/relationships/customXml" Target="../ink/ink1035.xml"/><Relationship Id="rId223" Type="http://schemas.openxmlformats.org/officeDocument/2006/relationships/image" Target="../media/image967.png"/><Relationship Id="rId244" Type="http://schemas.openxmlformats.org/officeDocument/2006/relationships/customXml" Target="../ink/ink1056.xml"/><Relationship Id="rId430" Type="http://schemas.openxmlformats.org/officeDocument/2006/relationships/image" Target="../media/image1069.png"/><Relationship Id="rId18" Type="http://schemas.openxmlformats.org/officeDocument/2006/relationships/customXml" Target="../ink/ink943.xml"/><Relationship Id="rId39" Type="http://schemas.openxmlformats.org/officeDocument/2006/relationships/image" Target="../media/image875.png"/><Relationship Id="rId265" Type="http://schemas.openxmlformats.org/officeDocument/2006/relationships/image" Target="../media/image988.png"/><Relationship Id="rId286" Type="http://schemas.openxmlformats.org/officeDocument/2006/relationships/customXml" Target="../ink/ink1077.xml"/><Relationship Id="rId50" Type="http://schemas.openxmlformats.org/officeDocument/2006/relationships/customXml" Target="../ink/ink959.xml"/><Relationship Id="rId104" Type="http://schemas.openxmlformats.org/officeDocument/2006/relationships/customXml" Target="../ink/ink986.xml"/><Relationship Id="rId125" Type="http://schemas.openxmlformats.org/officeDocument/2006/relationships/image" Target="../media/image918.png"/><Relationship Id="rId146" Type="http://schemas.openxmlformats.org/officeDocument/2006/relationships/customXml" Target="../ink/ink1007.xml"/><Relationship Id="rId167" Type="http://schemas.openxmlformats.org/officeDocument/2006/relationships/image" Target="../media/image939.png"/><Relationship Id="rId188" Type="http://schemas.openxmlformats.org/officeDocument/2006/relationships/customXml" Target="../ink/ink1028.xml"/><Relationship Id="rId311" Type="http://schemas.openxmlformats.org/officeDocument/2006/relationships/image" Target="../media/image1011.png"/><Relationship Id="rId332" Type="http://schemas.openxmlformats.org/officeDocument/2006/relationships/customXml" Target="../ink/ink1100.xml"/><Relationship Id="rId353" Type="http://schemas.openxmlformats.org/officeDocument/2006/relationships/image" Target="../media/image1032.png"/><Relationship Id="rId374" Type="http://schemas.openxmlformats.org/officeDocument/2006/relationships/customXml" Target="../ink/ink1121.xml"/><Relationship Id="rId395" Type="http://schemas.openxmlformats.org/officeDocument/2006/relationships/customXml" Target="../ink/ink1133.xml"/><Relationship Id="rId409" Type="http://schemas.openxmlformats.org/officeDocument/2006/relationships/customXml" Target="../ink/ink1140.xml"/><Relationship Id="rId71" Type="http://schemas.openxmlformats.org/officeDocument/2006/relationships/image" Target="../media/image891.png"/><Relationship Id="rId92" Type="http://schemas.openxmlformats.org/officeDocument/2006/relationships/customXml" Target="../ink/ink980.xml"/><Relationship Id="rId213" Type="http://schemas.openxmlformats.org/officeDocument/2006/relationships/image" Target="../media/image962.png"/><Relationship Id="rId234" Type="http://schemas.openxmlformats.org/officeDocument/2006/relationships/customXml" Target="../ink/ink1051.xml"/><Relationship Id="rId420" Type="http://schemas.openxmlformats.org/officeDocument/2006/relationships/image" Target="../media/image1064.png"/><Relationship Id="rId2" Type="http://schemas.openxmlformats.org/officeDocument/2006/relationships/customXml" Target="../ink/ink935.xml"/><Relationship Id="rId29" Type="http://schemas.openxmlformats.org/officeDocument/2006/relationships/image" Target="../media/image870.png"/><Relationship Id="rId255" Type="http://schemas.openxmlformats.org/officeDocument/2006/relationships/image" Target="../media/image983.png"/><Relationship Id="rId276" Type="http://schemas.openxmlformats.org/officeDocument/2006/relationships/customXml" Target="../ink/ink1072.xml"/><Relationship Id="rId297" Type="http://schemas.openxmlformats.org/officeDocument/2006/relationships/image" Target="../media/image1004.png"/><Relationship Id="rId40" Type="http://schemas.openxmlformats.org/officeDocument/2006/relationships/customXml" Target="../ink/ink954.xml"/><Relationship Id="rId115" Type="http://schemas.openxmlformats.org/officeDocument/2006/relationships/image" Target="../media/image913.png"/><Relationship Id="rId136" Type="http://schemas.openxmlformats.org/officeDocument/2006/relationships/customXml" Target="../ink/ink1002.xml"/><Relationship Id="rId157" Type="http://schemas.openxmlformats.org/officeDocument/2006/relationships/image" Target="../media/image934.png"/><Relationship Id="rId178" Type="http://schemas.openxmlformats.org/officeDocument/2006/relationships/customXml" Target="../ink/ink1023.xml"/><Relationship Id="rId301" Type="http://schemas.openxmlformats.org/officeDocument/2006/relationships/image" Target="../media/image1006.png"/><Relationship Id="rId322" Type="http://schemas.openxmlformats.org/officeDocument/2006/relationships/customXml" Target="../ink/ink1095.xml"/><Relationship Id="rId343" Type="http://schemas.openxmlformats.org/officeDocument/2006/relationships/image" Target="../media/image1027.png"/><Relationship Id="rId364" Type="http://schemas.openxmlformats.org/officeDocument/2006/relationships/customXml" Target="../ink/ink1116.xml"/><Relationship Id="rId61" Type="http://schemas.openxmlformats.org/officeDocument/2006/relationships/image" Target="../media/image886.png"/><Relationship Id="rId82" Type="http://schemas.openxmlformats.org/officeDocument/2006/relationships/customXml" Target="../ink/ink975.xml"/><Relationship Id="rId199" Type="http://schemas.openxmlformats.org/officeDocument/2006/relationships/image" Target="../media/image955.png"/><Relationship Id="rId203" Type="http://schemas.openxmlformats.org/officeDocument/2006/relationships/image" Target="../media/image957.png"/><Relationship Id="rId385" Type="http://schemas.openxmlformats.org/officeDocument/2006/relationships/customXml" Target="../ink/ink1128.xml"/><Relationship Id="rId19" Type="http://schemas.openxmlformats.org/officeDocument/2006/relationships/image" Target="../media/image865.png"/><Relationship Id="rId224" Type="http://schemas.openxmlformats.org/officeDocument/2006/relationships/customXml" Target="../ink/ink1046.xml"/><Relationship Id="rId245" Type="http://schemas.openxmlformats.org/officeDocument/2006/relationships/image" Target="../media/image978.png"/><Relationship Id="rId266" Type="http://schemas.openxmlformats.org/officeDocument/2006/relationships/customXml" Target="../ink/ink1067.xml"/><Relationship Id="rId287" Type="http://schemas.openxmlformats.org/officeDocument/2006/relationships/image" Target="../media/image999.png"/><Relationship Id="rId410" Type="http://schemas.openxmlformats.org/officeDocument/2006/relationships/image" Target="../media/image1059.png"/><Relationship Id="rId431" Type="http://schemas.openxmlformats.org/officeDocument/2006/relationships/customXml" Target="../ink/ink1151.xml"/><Relationship Id="rId30" Type="http://schemas.openxmlformats.org/officeDocument/2006/relationships/customXml" Target="../ink/ink949.xml"/><Relationship Id="rId105" Type="http://schemas.openxmlformats.org/officeDocument/2006/relationships/image" Target="../media/image908.png"/><Relationship Id="rId126" Type="http://schemas.openxmlformats.org/officeDocument/2006/relationships/customXml" Target="../ink/ink997.xml"/><Relationship Id="rId147" Type="http://schemas.openxmlformats.org/officeDocument/2006/relationships/image" Target="../media/image929.png"/><Relationship Id="rId168" Type="http://schemas.openxmlformats.org/officeDocument/2006/relationships/customXml" Target="../ink/ink1018.xml"/><Relationship Id="rId312" Type="http://schemas.openxmlformats.org/officeDocument/2006/relationships/customXml" Target="../ink/ink1090.xml"/><Relationship Id="rId333" Type="http://schemas.openxmlformats.org/officeDocument/2006/relationships/image" Target="../media/image1022.png"/><Relationship Id="rId354" Type="http://schemas.openxmlformats.org/officeDocument/2006/relationships/customXml" Target="../ink/ink1111.xml"/><Relationship Id="rId51" Type="http://schemas.openxmlformats.org/officeDocument/2006/relationships/image" Target="../media/image881.png"/><Relationship Id="rId72" Type="http://schemas.openxmlformats.org/officeDocument/2006/relationships/customXml" Target="../ink/ink970.xml"/><Relationship Id="rId93" Type="http://schemas.openxmlformats.org/officeDocument/2006/relationships/image" Target="../media/image902.png"/><Relationship Id="rId189" Type="http://schemas.openxmlformats.org/officeDocument/2006/relationships/image" Target="../media/image950.png"/><Relationship Id="rId375" Type="http://schemas.openxmlformats.org/officeDocument/2006/relationships/image" Target="../media/image1043.png"/><Relationship Id="rId396" Type="http://schemas.openxmlformats.org/officeDocument/2006/relationships/image" Target="../media/image1052.png"/><Relationship Id="rId3" Type="http://schemas.openxmlformats.org/officeDocument/2006/relationships/image" Target="../media/image857.png"/><Relationship Id="rId214" Type="http://schemas.openxmlformats.org/officeDocument/2006/relationships/customXml" Target="../ink/ink1041.xml"/><Relationship Id="rId235" Type="http://schemas.openxmlformats.org/officeDocument/2006/relationships/image" Target="../media/image973.png"/><Relationship Id="rId256" Type="http://schemas.openxmlformats.org/officeDocument/2006/relationships/customXml" Target="../ink/ink1062.xml"/><Relationship Id="rId277" Type="http://schemas.openxmlformats.org/officeDocument/2006/relationships/image" Target="../media/image994.png"/><Relationship Id="rId298" Type="http://schemas.openxmlformats.org/officeDocument/2006/relationships/customXml" Target="../ink/ink1083.xml"/><Relationship Id="rId400" Type="http://schemas.openxmlformats.org/officeDocument/2006/relationships/image" Target="../media/image1054.png"/><Relationship Id="rId421" Type="http://schemas.openxmlformats.org/officeDocument/2006/relationships/customXml" Target="../ink/ink1146.xml"/><Relationship Id="rId116" Type="http://schemas.openxmlformats.org/officeDocument/2006/relationships/customXml" Target="../ink/ink992.xml"/><Relationship Id="rId137" Type="http://schemas.openxmlformats.org/officeDocument/2006/relationships/image" Target="../media/image924.png"/><Relationship Id="rId158" Type="http://schemas.openxmlformats.org/officeDocument/2006/relationships/customXml" Target="../ink/ink1013.xml"/><Relationship Id="rId302" Type="http://schemas.openxmlformats.org/officeDocument/2006/relationships/customXml" Target="../ink/ink1085.xml"/><Relationship Id="rId323" Type="http://schemas.openxmlformats.org/officeDocument/2006/relationships/image" Target="../media/image1017.png"/><Relationship Id="rId344" Type="http://schemas.openxmlformats.org/officeDocument/2006/relationships/customXml" Target="../ink/ink1106.xml"/><Relationship Id="rId20" Type="http://schemas.openxmlformats.org/officeDocument/2006/relationships/customXml" Target="../ink/ink944.xml"/><Relationship Id="rId41" Type="http://schemas.openxmlformats.org/officeDocument/2006/relationships/image" Target="../media/image876.png"/><Relationship Id="rId62" Type="http://schemas.openxmlformats.org/officeDocument/2006/relationships/customXml" Target="../ink/ink965.xml"/><Relationship Id="rId83" Type="http://schemas.openxmlformats.org/officeDocument/2006/relationships/image" Target="../media/image897.png"/><Relationship Id="rId179" Type="http://schemas.openxmlformats.org/officeDocument/2006/relationships/image" Target="../media/image945.png"/><Relationship Id="rId365" Type="http://schemas.openxmlformats.org/officeDocument/2006/relationships/image" Target="../media/image1038.png"/><Relationship Id="rId386" Type="http://schemas.openxmlformats.org/officeDocument/2006/relationships/image" Target="../media/image1047.png"/><Relationship Id="rId190" Type="http://schemas.openxmlformats.org/officeDocument/2006/relationships/customXml" Target="../ink/ink1029.xml"/><Relationship Id="rId204" Type="http://schemas.openxmlformats.org/officeDocument/2006/relationships/customXml" Target="../ink/ink1036.xml"/><Relationship Id="rId225" Type="http://schemas.openxmlformats.org/officeDocument/2006/relationships/image" Target="../media/image968.png"/><Relationship Id="rId246" Type="http://schemas.openxmlformats.org/officeDocument/2006/relationships/customXml" Target="../ink/ink1057.xml"/><Relationship Id="rId267" Type="http://schemas.openxmlformats.org/officeDocument/2006/relationships/image" Target="../media/image989.png"/><Relationship Id="rId288" Type="http://schemas.openxmlformats.org/officeDocument/2006/relationships/customXml" Target="../ink/ink1078.xml"/><Relationship Id="rId411" Type="http://schemas.openxmlformats.org/officeDocument/2006/relationships/customXml" Target="../ink/ink1141.xml"/><Relationship Id="rId432" Type="http://schemas.openxmlformats.org/officeDocument/2006/relationships/image" Target="../media/image1070.png"/><Relationship Id="rId106" Type="http://schemas.openxmlformats.org/officeDocument/2006/relationships/customXml" Target="../ink/ink987.xml"/><Relationship Id="rId127" Type="http://schemas.openxmlformats.org/officeDocument/2006/relationships/image" Target="../media/image919.png"/><Relationship Id="rId313" Type="http://schemas.openxmlformats.org/officeDocument/2006/relationships/image" Target="../media/image1012.png"/><Relationship Id="rId10" Type="http://schemas.openxmlformats.org/officeDocument/2006/relationships/customXml" Target="../ink/ink939.xml"/><Relationship Id="rId31" Type="http://schemas.openxmlformats.org/officeDocument/2006/relationships/image" Target="../media/image871.png"/><Relationship Id="rId52" Type="http://schemas.openxmlformats.org/officeDocument/2006/relationships/customXml" Target="../ink/ink960.xml"/><Relationship Id="rId73" Type="http://schemas.openxmlformats.org/officeDocument/2006/relationships/image" Target="../media/image892.png"/><Relationship Id="rId94" Type="http://schemas.openxmlformats.org/officeDocument/2006/relationships/customXml" Target="../ink/ink981.xml"/><Relationship Id="rId148" Type="http://schemas.openxmlformats.org/officeDocument/2006/relationships/customXml" Target="../ink/ink1008.xml"/><Relationship Id="rId169" Type="http://schemas.openxmlformats.org/officeDocument/2006/relationships/image" Target="../media/image940.png"/><Relationship Id="rId334" Type="http://schemas.openxmlformats.org/officeDocument/2006/relationships/customXml" Target="../ink/ink1101.xml"/><Relationship Id="rId355" Type="http://schemas.openxmlformats.org/officeDocument/2006/relationships/image" Target="../media/image1033.png"/><Relationship Id="rId376" Type="http://schemas.openxmlformats.org/officeDocument/2006/relationships/customXml" Target="../ink/ink1122.xml"/><Relationship Id="rId397" Type="http://schemas.openxmlformats.org/officeDocument/2006/relationships/customXml" Target="../ink/ink1134.xml"/><Relationship Id="rId4" Type="http://schemas.openxmlformats.org/officeDocument/2006/relationships/customXml" Target="../ink/ink936.xml"/><Relationship Id="rId180" Type="http://schemas.openxmlformats.org/officeDocument/2006/relationships/customXml" Target="../ink/ink1024.xml"/><Relationship Id="rId215" Type="http://schemas.openxmlformats.org/officeDocument/2006/relationships/image" Target="../media/image963.png"/><Relationship Id="rId236" Type="http://schemas.openxmlformats.org/officeDocument/2006/relationships/customXml" Target="../ink/ink1052.xml"/><Relationship Id="rId257" Type="http://schemas.openxmlformats.org/officeDocument/2006/relationships/image" Target="../media/image984.png"/><Relationship Id="rId278" Type="http://schemas.openxmlformats.org/officeDocument/2006/relationships/customXml" Target="../ink/ink1073.xml"/><Relationship Id="rId401" Type="http://schemas.openxmlformats.org/officeDocument/2006/relationships/customXml" Target="../ink/ink1136.xml"/><Relationship Id="rId422" Type="http://schemas.openxmlformats.org/officeDocument/2006/relationships/image" Target="../media/image1065.png"/><Relationship Id="rId303" Type="http://schemas.openxmlformats.org/officeDocument/2006/relationships/image" Target="../media/image1007.png"/><Relationship Id="rId42" Type="http://schemas.openxmlformats.org/officeDocument/2006/relationships/customXml" Target="../ink/ink955.xml"/><Relationship Id="rId84" Type="http://schemas.openxmlformats.org/officeDocument/2006/relationships/customXml" Target="../ink/ink976.xml"/><Relationship Id="rId138" Type="http://schemas.openxmlformats.org/officeDocument/2006/relationships/customXml" Target="../ink/ink1003.xml"/><Relationship Id="rId345" Type="http://schemas.openxmlformats.org/officeDocument/2006/relationships/image" Target="../media/image1028.png"/><Relationship Id="rId387" Type="http://schemas.openxmlformats.org/officeDocument/2006/relationships/customXml" Target="../ink/ink1129.xml"/><Relationship Id="rId191" Type="http://schemas.openxmlformats.org/officeDocument/2006/relationships/image" Target="../media/image951.png"/><Relationship Id="rId205" Type="http://schemas.openxmlformats.org/officeDocument/2006/relationships/image" Target="../media/image958.png"/><Relationship Id="rId247" Type="http://schemas.openxmlformats.org/officeDocument/2006/relationships/image" Target="../media/image979.png"/><Relationship Id="rId412" Type="http://schemas.openxmlformats.org/officeDocument/2006/relationships/image" Target="../media/image1060.png"/><Relationship Id="rId107" Type="http://schemas.openxmlformats.org/officeDocument/2006/relationships/image" Target="../media/image909.png"/><Relationship Id="rId289" Type="http://schemas.openxmlformats.org/officeDocument/2006/relationships/image" Target="../media/image1000.png"/><Relationship Id="rId11" Type="http://schemas.openxmlformats.org/officeDocument/2006/relationships/image" Target="../media/image861.png"/><Relationship Id="rId53" Type="http://schemas.openxmlformats.org/officeDocument/2006/relationships/image" Target="../media/image882.png"/><Relationship Id="rId149" Type="http://schemas.openxmlformats.org/officeDocument/2006/relationships/image" Target="../media/image930.png"/><Relationship Id="rId314" Type="http://schemas.openxmlformats.org/officeDocument/2006/relationships/customXml" Target="../ink/ink1091.xml"/><Relationship Id="rId356" Type="http://schemas.openxmlformats.org/officeDocument/2006/relationships/customXml" Target="../ink/ink1112.xml"/><Relationship Id="rId398" Type="http://schemas.openxmlformats.org/officeDocument/2006/relationships/image" Target="../media/image1053.png"/><Relationship Id="rId95" Type="http://schemas.openxmlformats.org/officeDocument/2006/relationships/image" Target="../media/image903.png"/><Relationship Id="rId160" Type="http://schemas.openxmlformats.org/officeDocument/2006/relationships/customXml" Target="../ink/ink1014.xml"/><Relationship Id="rId216" Type="http://schemas.openxmlformats.org/officeDocument/2006/relationships/customXml" Target="../ink/ink1042.xml"/><Relationship Id="rId423" Type="http://schemas.openxmlformats.org/officeDocument/2006/relationships/customXml" Target="../ink/ink1147.xml"/><Relationship Id="rId258" Type="http://schemas.openxmlformats.org/officeDocument/2006/relationships/customXml" Target="../ink/ink1063.xml"/><Relationship Id="rId22" Type="http://schemas.openxmlformats.org/officeDocument/2006/relationships/customXml" Target="../ink/ink945.xml"/><Relationship Id="rId64" Type="http://schemas.openxmlformats.org/officeDocument/2006/relationships/customXml" Target="../ink/ink966.xml"/><Relationship Id="rId118" Type="http://schemas.openxmlformats.org/officeDocument/2006/relationships/customXml" Target="../ink/ink993.xml"/><Relationship Id="rId325" Type="http://schemas.openxmlformats.org/officeDocument/2006/relationships/image" Target="../media/image1018.png"/><Relationship Id="rId367" Type="http://schemas.openxmlformats.org/officeDocument/2006/relationships/image" Target="../media/image1039.png"/><Relationship Id="rId171" Type="http://schemas.openxmlformats.org/officeDocument/2006/relationships/image" Target="../media/image941.png"/><Relationship Id="rId227" Type="http://schemas.openxmlformats.org/officeDocument/2006/relationships/image" Target="../media/image969.png"/><Relationship Id="rId269" Type="http://schemas.openxmlformats.org/officeDocument/2006/relationships/image" Target="../media/image990.png"/><Relationship Id="rId434" Type="http://schemas.openxmlformats.org/officeDocument/2006/relationships/image" Target="../media/image1071.png"/><Relationship Id="rId33" Type="http://schemas.openxmlformats.org/officeDocument/2006/relationships/image" Target="../media/image872.png"/><Relationship Id="rId129" Type="http://schemas.openxmlformats.org/officeDocument/2006/relationships/image" Target="../media/image920.png"/><Relationship Id="rId280" Type="http://schemas.openxmlformats.org/officeDocument/2006/relationships/customXml" Target="../ink/ink1074.xml"/><Relationship Id="rId336" Type="http://schemas.openxmlformats.org/officeDocument/2006/relationships/customXml" Target="../ink/ink1102.xml"/><Relationship Id="rId75" Type="http://schemas.openxmlformats.org/officeDocument/2006/relationships/image" Target="../media/image893.png"/><Relationship Id="rId140" Type="http://schemas.openxmlformats.org/officeDocument/2006/relationships/customXml" Target="../ink/ink1004.xml"/><Relationship Id="rId182" Type="http://schemas.openxmlformats.org/officeDocument/2006/relationships/customXml" Target="../ink/ink1025.xml"/><Relationship Id="rId378" Type="http://schemas.openxmlformats.org/officeDocument/2006/relationships/customXml" Target="../ink/ink1123.xml"/><Relationship Id="rId403" Type="http://schemas.openxmlformats.org/officeDocument/2006/relationships/customXml" Target="../ink/ink1137.xml"/><Relationship Id="rId6" Type="http://schemas.openxmlformats.org/officeDocument/2006/relationships/customXml" Target="../ink/ink937.xml"/><Relationship Id="rId238" Type="http://schemas.openxmlformats.org/officeDocument/2006/relationships/customXml" Target="../ink/ink1053.xml"/><Relationship Id="rId291" Type="http://schemas.openxmlformats.org/officeDocument/2006/relationships/image" Target="../media/image1001.png"/><Relationship Id="rId305" Type="http://schemas.openxmlformats.org/officeDocument/2006/relationships/image" Target="../media/image1008.png"/><Relationship Id="rId347" Type="http://schemas.openxmlformats.org/officeDocument/2006/relationships/image" Target="../media/image1029.png"/><Relationship Id="rId44" Type="http://schemas.openxmlformats.org/officeDocument/2006/relationships/customXml" Target="../ink/ink956.xml"/><Relationship Id="rId86" Type="http://schemas.openxmlformats.org/officeDocument/2006/relationships/customXml" Target="../ink/ink977.xml"/><Relationship Id="rId151" Type="http://schemas.openxmlformats.org/officeDocument/2006/relationships/image" Target="../media/image931.png"/><Relationship Id="rId389" Type="http://schemas.openxmlformats.org/officeDocument/2006/relationships/customXml" Target="../ink/ink1130.xml"/><Relationship Id="rId193" Type="http://schemas.openxmlformats.org/officeDocument/2006/relationships/image" Target="../media/image952.png"/><Relationship Id="rId207" Type="http://schemas.openxmlformats.org/officeDocument/2006/relationships/image" Target="../media/image959.png"/><Relationship Id="rId249" Type="http://schemas.openxmlformats.org/officeDocument/2006/relationships/image" Target="../media/image980.png"/><Relationship Id="rId414" Type="http://schemas.openxmlformats.org/officeDocument/2006/relationships/image" Target="../media/image1061.png"/><Relationship Id="rId13" Type="http://schemas.openxmlformats.org/officeDocument/2006/relationships/image" Target="../media/image862.png"/><Relationship Id="rId109" Type="http://schemas.openxmlformats.org/officeDocument/2006/relationships/image" Target="../media/image910.png"/><Relationship Id="rId260" Type="http://schemas.openxmlformats.org/officeDocument/2006/relationships/customXml" Target="../ink/ink1064.xml"/><Relationship Id="rId316" Type="http://schemas.openxmlformats.org/officeDocument/2006/relationships/customXml" Target="../ink/ink1092.xml"/><Relationship Id="rId55" Type="http://schemas.openxmlformats.org/officeDocument/2006/relationships/image" Target="../media/image883.png"/><Relationship Id="rId97" Type="http://schemas.openxmlformats.org/officeDocument/2006/relationships/image" Target="../media/image904.png"/><Relationship Id="rId120" Type="http://schemas.openxmlformats.org/officeDocument/2006/relationships/customXml" Target="../ink/ink994.xml"/><Relationship Id="rId358" Type="http://schemas.openxmlformats.org/officeDocument/2006/relationships/customXml" Target="../ink/ink1113.xml"/><Relationship Id="rId162" Type="http://schemas.openxmlformats.org/officeDocument/2006/relationships/customXml" Target="../ink/ink1015.xml"/><Relationship Id="rId218" Type="http://schemas.openxmlformats.org/officeDocument/2006/relationships/customXml" Target="../ink/ink1043.xml"/><Relationship Id="rId425" Type="http://schemas.openxmlformats.org/officeDocument/2006/relationships/customXml" Target="../ink/ink1148.xml"/><Relationship Id="rId271" Type="http://schemas.openxmlformats.org/officeDocument/2006/relationships/image" Target="../media/image991.png"/><Relationship Id="rId24" Type="http://schemas.openxmlformats.org/officeDocument/2006/relationships/customXml" Target="../ink/ink946.xml"/><Relationship Id="rId66" Type="http://schemas.openxmlformats.org/officeDocument/2006/relationships/customXml" Target="../ink/ink967.xml"/><Relationship Id="rId131" Type="http://schemas.openxmlformats.org/officeDocument/2006/relationships/image" Target="../media/image921.png"/><Relationship Id="rId327" Type="http://schemas.openxmlformats.org/officeDocument/2006/relationships/image" Target="../media/image1019.png"/><Relationship Id="rId369" Type="http://schemas.openxmlformats.org/officeDocument/2006/relationships/image" Target="../media/image1040.png"/><Relationship Id="rId173" Type="http://schemas.openxmlformats.org/officeDocument/2006/relationships/image" Target="../media/image942.png"/><Relationship Id="rId229" Type="http://schemas.openxmlformats.org/officeDocument/2006/relationships/image" Target="../media/image970.png"/><Relationship Id="rId380" Type="http://schemas.openxmlformats.org/officeDocument/2006/relationships/image" Target="../media/image1045.png"/><Relationship Id="rId436" Type="http://schemas.openxmlformats.org/officeDocument/2006/relationships/image" Target="../media/image1072.png"/><Relationship Id="rId240" Type="http://schemas.openxmlformats.org/officeDocument/2006/relationships/customXml" Target="../ink/ink1054.xml"/><Relationship Id="rId35" Type="http://schemas.openxmlformats.org/officeDocument/2006/relationships/image" Target="../media/image873.png"/><Relationship Id="rId77" Type="http://schemas.openxmlformats.org/officeDocument/2006/relationships/image" Target="../media/image894.png"/><Relationship Id="rId100" Type="http://schemas.openxmlformats.org/officeDocument/2006/relationships/customXml" Target="../ink/ink984.xml"/><Relationship Id="rId282" Type="http://schemas.openxmlformats.org/officeDocument/2006/relationships/customXml" Target="../ink/ink1075.xml"/><Relationship Id="rId338" Type="http://schemas.openxmlformats.org/officeDocument/2006/relationships/customXml" Target="../ink/ink1103.xml"/><Relationship Id="rId8" Type="http://schemas.openxmlformats.org/officeDocument/2006/relationships/customXml" Target="../ink/ink938.xml"/><Relationship Id="rId142" Type="http://schemas.openxmlformats.org/officeDocument/2006/relationships/customXml" Target="../ink/ink1005.xml"/><Relationship Id="rId184" Type="http://schemas.openxmlformats.org/officeDocument/2006/relationships/customXml" Target="../ink/ink1026.xml"/><Relationship Id="rId391" Type="http://schemas.openxmlformats.org/officeDocument/2006/relationships/customXml" Target="../ink/ink1131.xml"/><Relationship Id="rId405" Type="http://schemas.openxmlformats.org/officeDocument/2006/relationships/customXml" Target="../ink/ink1138.xml"/><Relationship Id="rId251" Type="http://schemas.openxmlformats.org/officeDocument/2006/relationships/image" Target="../media/image981.png"/><Relationship Id="rId46" Type="http://schemas.openxmlformats.org/officeDocument/2006/relationships/customXml" Target="../ink/ink957.xml"/><Relationship Id="rId293" Type="http://schemas.openxmlformats.org/officeDocument/2006/relationships/image" Target="../media/image1002.png"/><Relationship Id="rId307" Type="http://schemas.openxmlformats.org/officeDocument/2006/relationships/image" Target="../media/image1009.png"/><Relationship Id="rId349" Type="http://schemas.openxmlformats.org/officeDocument/2006/relationships/image" Target="../media/image1030.png"/><Relationship Id="rId88" Type="http://schemas.openxmlformats.org/officeDocument/2006/relationships/customXml" Target="../ink/ink978.xml"/><Relationship Id="rId111" Type="http://schemas.openxmlformats.org/officeDocument/2006/relationships/image" Target="../media/image911.png"/><Relationship Id="rId153" Type="http://schemas.openxmlformats.org/officeDocument/2006/relationships/image" Target="../media/image932.png"/><Relationship Id="rId195" Type="http://schemas.openxmlformats.org/officeDocument/2006/relationships/image" Target="../media/image953.png"/><Relationship Id="rId209" Type="http://schemas.openxmlformats.org/officeDocument/2006/relationships/image" Target="../media/image960.png"/><Relationship Id="rId360" Type="http://schemas.openxmlformats.org/officeDocument/2006/relationships/customXml" Target="../ink/ink1114.xml"/><Relationship Id="rId416" Type="http://schemas.openxmlformats.org/officeDocument/2006/relationships/image" Target="../media/image1062.png"/><Relationship Id="rId220" Type="http://schemas.openxmlformats.org/officeDocument/2006/relationships/customXml" Target="../ink/ink1044.xml"/><Relationship Id="rId15" Type="http://schemas.openxmlformats.org/officeDocument/2006/relationships/image" Target="../media/image863.png"/><Relationship Id="rId57" Type="http://schemas.openxmlformats.org/officeDocument/2006/relationships/image" Target="../media/image884.png"/><Relationship Id="rId262" Type="http://schemas.openxmlformats.org/officeDocument/2006/relationships/customXml" Target="../ink/ink1065.xml"/><Relationship Id="rId318" Type="http://schemas.openxmlformats.org/officeDocument/2006/relationships/customXml" Target="../ink/ink1093.xml"/><Relationship Id="rId99" Type="http://schemas.openxmlformats.org/officeDocument/2006/relationships/image" Target="../media/image905.png"/><Relationship Id="rId122" Type="http://schemas.openxmlformats.org/officeDocument/2006/relationships/customXml" Target="../ink/ink995.xml"/><Relationship Id="rId164" Type="http://schemas.openxmlformats.org/officeDocument/2006/relationships/customXml" Target="../ink/ink1016.xml"/><Relationship Id="rId371" Type="http://schemas.openxmlformats.org/officeDocument/2006/relationships/image" Target="../media/image1041.png"/><Relationship Id="rId427" Type="http://schemas.openxmlformats.org/officeDocument/2006/relationships/customXml" Target="../ink/ink1149.xml"/><Relationship Id="rId26" Type="http://schemas.openxmlformats.org/officeDocument/2006/relationships/customXml" Target="../ink/ink947.xml"/><Relationship Id="rId231" Type="http://schemas.openxmlformats.org/officeDocument/2006/relationships/image" Target="../media/image971.png"/><Relationship Id="rId273" Type="http://schemas.openxmlformats.org/officeDocument/2006/relationships/image" Target="../media/image992.png"/><Relationship Id="rId329" Type="http://schemas.openxmlformats.org/officeDocument/2006/relationships/image" Target="../media/image1020.png"/><Relationship Id="rId68" Type="http://schemas.openxmlformats.org/officeDocument/2006/relationships/customXml" Target="../ink/ink968.xml"/><Relationship Id="rId133" Type="http://schemas.openxmlformats.org/officeDocument/2006/relationships/image" Target="../media/image922.png"/><Relationship Id="rId175" Type="http://schemas.openxmlformats.org/officeDocument/2006/relationships/image" Target="../media/image943.png"/><Relationship Id="rId340" Type="http://schemas.openxmlformats.org/officeDocument/2006/relationships/customXml" Target="../ink/ink1104.xml"/><Relationship Id="rId200" Type="http://schemas.openxmlformats.org/officeDocument/2006/relationships/customXml" Target="../ink/ink1034.xml"/><Relationship Id="rId382" Type="http://schemas.openxmlformats.org/officeDocument/2006/relationships/customXml" Target="../ink/ink1126.xml"/><Relationship Id="rId438" Type="http://schemas.openxmlformats.org/officeDocument/2006/relationships/image" Target="../media/image1073.png"/><Relationship Id="rId242" Type="http://schemas.openxmlformats.org/officeDocument/2006/relationships/customXml" Target="../ink/ink1055.xml"/><Relationship Id="rId284" Type="http://schemas.openxmlformats.org/officeDocument/2006/relationships/customXml" Target="../ink/ink1076.xml"/><Relationship Id="rId37" Type="http://schemas.openxmlformats.org/officeDocument/2006/relationships/image" Target="../media/image874.png"/><Relationship Id="rId79" Type="http://schemas.openxmlformats.org/officeDocument/2006/relationships/image" Target="../media/image895.png"/><Relationship Id="rId102" Type="http://schemas.openxmlformats.org/officeDocument/2006/relationships/customXml" Target="../ink/ink985.xml"/><Relationship Id="rId144" Type="http://schemas.openxmlformats.org/officeDocument/2006/relationships/customXml" Target="../ink/ink1006.xml"/><Relationship Id="rId90" Type="http://schemas.openxmlformats.org/officeDocument/2006/relationships/customXml" Target="../ink/ink979.xml"/><Relationship Id="rId186" Type="http://schemas.openxmlformats.org/officeDocument/2006/relationships/customXml" Target="../ink/ink1027.xml"/><Relationship Id="rId351" Type="http://schemas.openxmlformats.org/officeDocument/2006/relationships/image" Target="../media/image1031.png"/><Relationship Id="rId393" Type="http://schemas.openxmlformats.org/officeDocument/2006/relationships/customXml" Target="../ink/ink1132.xml"/><Relationship Id="rId407" Type="http://schemas.openxmlformats.org/officeDocument/2006/relationships/customXml" Target="../ink/ink1139.xml"/><Relationship Id="rId211" Type="http://schemas.openxmlformats.org/officeDocument/2006/relationships/image" Target="../media/image961.png"/><Relationship Id="rId253" Type="http://schemas.openxmlformats.org/officeDocument/2006/relationships/image" Target="../media/image982.png"/><Relationship Id="rId295" Type="http://schemas.openxmlformats.org/officeDocument/2006/relationships/image" Target="../media/image1003.png"/><Relationship Id="rId309" Type="http://schemas.openxmlformats.org/officeDocument/2006/relationships/image" Target="../media/image1010.png"/><Relationship Id="rId48" Type="http://schemas.openxmlformats.org/officeDocument/2006/relationships/customXml" Target="../ink/ink958.xml"/><Relationship Id="rId113" Type="http://schemas.openxmlformats.org/officeDocument/2006/relationships/image" Target="../media/image912.png"/><Relationship Id="rId320" Type="http://schemas.openxmlformats.org/officeDocument/2006/relationships/customXml" Target="../ink/ink1094.xml"/><Relationship Id="rId155" Type="http://schemas.openxmlformats.org/officeDocument/2006/relationships/image" Target="../media/image933.png"/><Relationship Id="rId197" Type="http://schemas.openxmlformats.org/officeDocument/2006/relationships/image" Target="../media/image954.png"/><Relationship Id="rId362" Type="http://schemas.openxmlformats.org/officeDocument/2006/relationships/customXml" Target="../ink/ink1115.xml"/><Relationship Id="rId418" Type="http://schemas.openxmlformats.org/officeDocument/2006/relationships/image" Target="../media/image1063.png"/><Relationship Id="rId222" Type="http://schemas.openxmlformats.org/officeDocument/2006/relationships/customXml" Target="../ink/ink1045.xml"/><Relationship Id="rId264" Type="http://schemas.openxmlformats.org/officeDocument/2006/relationships/customXml" Target="../ink/ink1066.xml"/><Relationship Id="rId17" Type="http://schemas.openxmlformats.org/officeDocument/2006/relationships/image" Target="../media/image864.png"/><Relationship Id="rId59" Type="http://schemas.openxmlformats.org/officeDocument/2006/relationships/image" Target="../media/image885.png"/><Relationship Id="rId124" Type="http://schemas.openxmlformats.org/officeDocument/2006/relationships/customXml" Target="../ink/ink996.xml"/><Relationship Id="rId70" Type="http://schemas.openxmlformats.org/officeDocument/2006/relationships/customXml" Target="../ink/ink969.xml"/><Relationship Id="rId166" Type="http://schemas.openxmlformats.org/officeDocument/2006/relationships/customXml" Target="../ink/ink1017.xml"/><Relationship Id="rId331" Type="http://schemas.openxmlformats.org/officeDocument/2006/relationships/image" Target="../media/image1021.png"/><Relationship Id="rId373" Type="http://schemas.openxmlformats.org/officeDocument/2006/relationships/image" Target="../media/image1042.png"/><Relationship Id="rId429" Type="http://schemas.openxmlformats.org/officeDocument/2006/relationships/customXml" Target="../ink/ink1150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972.png"/><Relationship Id="rId440" Type="http://schemas.openxmlformats.org/officeDocument/2006/relationships/image" Target="../media/image1074.png"/><Relationship Id="rId28" Type="http://schemas.openxmlformats.org/officeDocument/2006/relationships/customXml" Target="../ink/ink948.xml"/><Relationship Id="rId275" Type="http://schemas.openxmlformats.org/officeDocument/2006/relationships/image" Target="../media/image993.png"/><Relationship Id="rId300" Type="http://schemas.openxmlformats.org/officeDocument/2006/relationships/customXml" Target="../ink/ink108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40.png"/><Relationship Id="rId13" Type="http://schemas.openxmlformats.org/officeDocument/2006/relationships/customXml" Target="../ink/ink1161.xml"/><Relationship Id="rId18" Type="http://schemas.openxmlformats.org/officeDocument/2006/relationships/image" Target="../media/image10080.png"/><Relationship Id="rId26" Type="http://schemas.openxmlformats.org/officeDocument/2006/relationships/image" Target="../media/image10120.png"/><Relationship Id="rId3" Type="http://schemas.openxmlformats.org/officeDocument/2006/relationships/customXml" Target="../ink/ink1156.xml"/><Relationship Id="rId21" Type="http://schemas.openxmlformats.org/officeDocument/2006/relationships/customXml" Target="../ink/ink1165.xml"/><Relationship Id="rId7" Type="http://schemas.openxmlformats.org/officeDocument/2006/relationships/customXml" Target="../ink/ink1158.xml"/><Relationship Id="rId12" Type="http://schemas.openxmlformats.org/officeDocument/2006/relationships/image" Target="../media/image10060.png"/><Relationship Id="rId17" Type="http://schemas.openxmlformats.org/officeDocument/2006/relationships/customXml" Target="../ink/ink1163.xml"/><Relationship Id="rId25" Type="http://schemas.openxmlformats.org/officeDocument/2006/relationships/customXml" Target="../ink/ink1167.xml"/><Relationship Id="rId2" Type="http://schemas.openxmlformats.org/officeDocument/2006/relationships/image" Target="NULL"/><Relationship Id="rId16" Type="http://schemas.openxmlformats.org/officeDocument/2006/relationships/image" Target="../media/image317.png"/><Relationship Id="rId20" Type="http://schemas.openxmlformats.org/officeDocument/2006/relationships/image" Target="../media/image10090.png"/><Relationship Id="rId29" Type="http://schemas.openxmlformats.org/officeDocument/2006/relationships/customXml" Target="../ink/ink11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30.png"/><Relationship Id="rId11" Type="http://schemas.openxmlformats.org/officeDocument/2006/relationships/customXml" Target="../ink/ink1160.xml"/><Relationship Id="rId24" Type="http://schemas.openxmlformats.org/officeDocument/2006/relationships/image" Target="../media/image10110.png"/><Relationship Id="rId32" Type="http://schemas.openxmlformats.org/officeDocument/2006/relationships/image" Target="../media/image1076.png"/><Relationship Id="rId5" Type="http://schemas.openxmlformats.org/officeDocument/2006/relationships/customXml" Target="../ink/ink1157.xml"/><Relationship Id="rId15" Type="http://schemas.openxmlformats.org/officeDocument/2006/relationships/customXml" Target="../ink/ink1162.xml"/><Relationship Id="rId23" Type="http://schemas.openxmlformats.org/officeDocument/2006/relationships/customXml" Target="../ink/ink1166.xml"/><Relationship Id="rId28" Type="http://schemas.openxmlformats.org/officeDocument/2006/relationships/image" Target="../media/image10130.png"/><Relationship Id="rId10" Type="http://schemas.openxmlformats.org/officeDocument/2006/relationships/image" Target="../media/image10050.png"/><Relationship Id="rId19" Type="http://schemas.openxmlformats.org/officeDocument/2006/relationships/customXml" Target="../ink/ink1164.xml"/><Relationship Id="rId31" Type="http://schemas.openxmlformats.org/officeDocument/2006/relationships/customXml" Target="../ink/ink1170.xml"/><Relationship Id="rId4" Type="http://schemas.openxmlformats.org/officeDocument/2006/relationships/image" Target="../media/image10020.png"/><Relationship Id="rId9" Type="http://schemas.openxmlformats.org/officeDocument/2006/relationships/customXml" Target="../ink/ink1159.xml"/><Relationship Id="rId14" Type="http://schemas.openxmlformats.org/officeDocument/2006/relationships/image" Target="../media/image10070.png"/><Relationship Id="rId22" Type="http://schemas.openxmlformats.org/officeDocument/2006/relationships/image" Target="../media/image10100.png"/><Relationship Id="rId27" Type="http://schemas.openxmlformats.org/officeDocument/2006/relationships/customXml" Target="../ink/ink1168.xml"/><Relationship Id="rId30" Type="http://schemas.openxmlformats.org/officeDocument/2006/relationships/image" Target="../media/image1075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8.xml"/><Relationship Id="rId21" Type="http://schemas.openxmlformats.org/officeDocument/2006/relationships/customXml" Target="../ink/ink1180.xml"/><Relationship Id="rId63" Type="http://schemas.openxmlformats.org/officeDocument/2006/relationships/customXml" Target="../ink/ink1201.xml"/><Relationship Id="rId159" Type="http://schemas.openxmlformats.org/officeDocument/2006/relationships/customXml" Target="../ink/ink1249.xml"/><Relationship Id="rId170" Type="http://schemas.openxmlformats.org/officeDocument/2006/relationships/image" Target="../media/image1097.png"/><Relationship Id="rId226" Type="http://schemas.openxmlformats.org/officeDocument/2006/relationships/image" Target="../media/image1124.png"/><Relationship Id="rId268" Type="http://schemas.openxmlformats.org/officeDocument/2006/relationships/image" Target="../media/image1145.png"/><Relationship Id="rId32" Type="http://schemas.openxmlformats.org/officeDocument/2006/relationships/image" Target="../media/image10290.png"/><Relationship Id="rId74" Type="http://schemas.openxmlformats.org/officeDocument/2006/relationships/image" Target="../media/image10500.png"/><Relationship Id="rId128" Type="http://schemas.openxmlformats.org/officeDocument/2006/relationships/image" Target="../media/image10760.png"/><Relationship Id="rId5" Type="http://schemas.openxmlformats.org/officeDocument/2006/relationships/customXml" Target="../ink/ink1172.xml"/><Relationship Id="rId181" Type="http://schemas.openxmlformats.org/officeDocument/2006/relationships/customXml" Target="../ink/ink1260.xml"/><Relationship Id="rId237" Type="http://schemas.openxmlformats.org/officeDocument/2006/relationships/customXml" Target="../ink/ink1288.xml"/><Relationship Id="rId258" Type="http://schemas.openxmlformats.org/officeDocument/2006/relationships/image" Target="../media/image1140.png"/><Relationship Id="rId279" Type="http://schemas.openxmlformats.org/officeDocument/2006/relationships/customXml" Target="../ink/ink1309.xml"/><Relationship Id="rId22" Type="http://schemas.openxmlformats.org/officeDocument/2006/relationships/image" Target="../media/image10240.png"/><Relationship Id="rId43" Type="http://schemas.openxmlformats.org/officeDocument/2006/relationships/customXml" Target="../ink/ink1191.xml"/><Relationship Id="rId64" Type="http://schemas.openxmlformats.org/officeDocument/2006/relationships/image" Target="../media/image10450.png"/><Relationship Id="rId118" Type="http://schemas.openxmlformats.org/officeDocument/2006/relationships/image" Target="../media/image10710.png"/><Relationship Id="rId139" Type="http://schemas.openxmlformats.org/officeDocument/2006/relationships/customXml" Target="../ink/ink1239.xml"/><Relationship Id="rId85" Type="http://schemas.openxmlformats.org/officeDocument/2006/relationships/customXml" Target="../ink/ink1212.xml"/><Relationship Id="rId150" Type="http://schemas.openxmlformats.org/officeDocument/2006/relationships/image" Target="../media/image1087.png"/><Relationship Id="rId171" Type="http://schemas.openxmlformats.org/officeDocument/2006/relationships/customXml" Target="../ink/ink1255.xml"/><Relationship Id="rId192" Type="http://schemas.openxmlformats.org/officeDocument/2006/relationships/image" Target="../media/image1108.png"/><Relationship Id="rId206" Type="http://schemas.openxmlformats.org/officeDocument/2006/relationships/image" Target="../media/image317.png"/><Relationship Id="rId227" Type="http://schemas.openxmlformats.org/officeDocument/2006/relationships/customXml" Target="../ink/ink1283.xml"/><Relationship Id="rId248" Type="http://schemas.openxmlformats.org/officeDocument/2006/relationships/image" Target="../media/image1135.png"/><Relationship Id="rId269" Type="http://schemas.openxmlformats.org/officeDocument/2006/relationships/customXml" Target="../ink/ink1304.xml"/><Relationship Id="rId12" Type="http://schemas.openxmlformats.org/officeDocument/2006/relationships/image" Target="../media/image10190.png"/><Relationship Id="rId33" Type="http://schemas.openxmlformats.org/officeDocument/2006/relationships/customXml" Target="../ink/ink1186.xml"/><Relationship Id="rId108" Type="http://schemas.openxmlformats.org/officeDocument/2006/relationships/image" Target="../media/image10660.png"/><Relationship Id="rId129" Type="http://schemas.openxmlformats.org/officeDocument/2006/relationships/customXml" Target="../ink/ink1234.xml"/><Relationship Id="rId280" Type="http://schemas.openxmlformats.org/officeDocument/2006/relationships/image" Target="../media/image1151.png"/><Relationship Id="rId54" Type="http://schemas.openxmlformats.org/officeDocument/2006/relationships/image" Target="../media/image10400.png"/><Relationship Id="rId75" Type="http://schemas.openxmlformats.org/officeDocument/2006/relationships/customXml" Target="../ink/ink1207.xml"/><Relationship Id="rId96" Type="http://schemas.openxmlformats.org/officeDocument/2006/relationships/image" Target="../media/image10600.png"/><Relationship Id="rId140" Type="http://schemas.openxmlformats.org/officeDocument/2006/relationships/image" Target="../media/image1082.png"/><Relationship Id="rId161" Type="http://schemas.openxmlformats.org/officeDocument/2006/relationships/customXml" Target="../ink/ink1250.xml"/><Relationship Id="rId182" Type="http://schemas.openxmlformats.org/officeDocument/2006/relationships/image" Target="../media/image1103.png"/><Relationship Id="rId217" Type="http://schemas.openxmlformats.org/officeDocument/2006/relationships/customXml" Target="../ink/ink1278.xml"/><Relationship Id="rId6" Type="http://schemas.openxmlformats.org/officeDocument/2006/relationships/image" Target="../media/image10160.png"/><Relationship Id="rId238" Type="http://schemas.openxmlformats.org/officeDocument/2006/relationships/image" Target="../media/image1130.png"/><Relationship Id="rId259" Type="http://schemas.openxmlformats.org/officeDocument/2006/relationships/customXml" Target="../ink/ink1299.xml"/><Relationship Id="rId23" Type="http://schemas.openxmlformats.org/officeDocument/2006/relationships/customXml" Target="../ink/ink1181.xml"/><Relationship Id="rId119" Type="http://schemas.openxmlformats.org/officeDocument/2006/relationships/customXml" Target="../ink/ink1229.xml"/><Relationship Id="rId270" Type="http://schemas.openxmlformats.org/officeDocument/2006/relationships/image" Target="../media/image1146.png"/><Relationship Id="rId44" Type="http://schemas.openxmlformats.org/officeDocument/2006/relationships/image" Target="../media/image10350.png"/><Relationship Id="rId65" Type="http://schemas.openxmlformats.org/officeDocument/2006/relationships/customXml" Target="../ink/ink1202.xml"/><Relationship Id="rId86" Type="http://schemas.openxmlformats.org/officeDocument/2006/relationships/image" Target="../media/image10560.png"/><Relationship Id="rId130" Type="http://schemas.openxmlformats.org/officeDocument/2006/relationships/image" Target="../media/image1077.png"/><Relationship Id="rId151" Type="http://schemas.openxmlformats.org/officeDocument/2006/relationships/customXml" Target="../ink/ink1245.xml"/><Relationship Id="rId172" Type="http://schemas.openxmlformats.org/officeDocument/2006/relationships/image" Target="../media/image1098.png"/><Relationship Id="rId193" Type="http://schemas.openxmlformats.org/officeDocument/2006/relationships/customXml" Target="../ink/ink1266.xml"/><Relationship Id="rId207" Type="http://schemas.openxmlformats.org/officeDocument/2006/relationships/customXml" Target="../ink/ink1273.xml"/><Relationship Id="rId228" Type="http://schemas.openxmlformats.org/officeDocument/2006/relationships/image" Target="../media/image1125.png"/><Relationship Id="rId249" Type="http://schemas.openxmlformats.org/officeDocument/2006/relationships/customXml" Target="../ink/ink1294.xml"/><Relationship Id="rId13" Type="http://schemas.openxmlformats.org/officeDocument/2006/relationships/customXml" Target="../ink/ink1176.xml"/><Relationship Id="rId109" Type="http://schemas.openxmlformats.org/officeDocument/2006/relationships/customXml" Target="../ink/ink1224.xml"/><Relationship Id="rId260" Type="http://schemas.openxmlformats.org/officeDocument/2006/relationships/image" Target="../media/image1141.png"/><Relationship Id="rId34" Type="http://schemas.openxmlformats.org/officeDocument/2006/relationships/image" Target="../media/image10300.png"/><Relationship Id="rId55" Type="http://schemas.openxmlformats.org/officeDocument/2006/relationships/customXml" Target="../ink/ink1197.xml"/><Relationship Id="rId76" Type="http://schemas.openxmlformats.org/officeDocument/2006/relationships/image" Target="../media/image10510.png"/><Relationship Id="rId97" Type="http://schemas.openxmlformats.org/officeDocument/2006/relationships/customXml" Target="../ink/ink1218.xml"/><Relationship Id="rId120" Type="http://schemas.openxmlformats.org/officeDocument/2006/relationships/image" Target="../media/image10720.png"/><Relationship Id="rId141" Type="http://schemas.openxmlformats.org/officeDocument/2006/relationships/customXml" Target="../ink/ink1240.xml"/><Relationship Id="rId7" Type="http://schemas.openxmlformats.org/officeDocument/2006/relationships/customXml" Target="../ink/ink1173.xml"/><Relationship Id="rId162" Type="http://schemas.openxmlformats.org/officeDocument/2006/relationships/image" Target="../media/image1093.png"/><Relationship Id="rId183" Type="http://schemas.openxmlformats.org/officeDocument/2006/relationships/customXml" Target="../ink/ink1261.xml"/><Relationship Id="rId218" Type="http://schemas.openxmlformats.org/officeDocument/2006/relationships/image" Target="../media/image1120.png"/><Relationship Id="rId239" Type="http://schemas.openxmlformats.org/officeDocument/2006/relationships/customXml" Target="../ink/ink1289.xml"/><Relationship Id="rId250" Type="http://schemas.openxmlformats.org/officeDocument/2006/relationships/image" Target="../media/image1136.png"/><Relationship Id="rId271" Type="http://schemas.openxmlformats.org/officeDocument/2006/relationships/customXml" Target="../ink/ink1305.xml"/><Relationship Id="rId24" Type="http://schemas.openxmlformats.org/officeDocument/2006/relationships/image" Target="../media/image10250.png"/><Relationship Id="rId45" Type="http://schemas.openxmlformats.org/officeDocument/2006/relationships/customXml" Target="../ink/ink1192.xml"/><Relationship Id="rId66" Type="http://schemas.openxmlformats.org/officeDocument/2006/relationships/image" Target="../media/image10460.png"/><Relationship Id="rId87" Type="http://schemas.openxmlformats.org/officeDocument/2006/relationships/customXml" Target="../ink/ink1213.xml"/><Relationship Id="rId110" Type="http://schemas.openxmlformats.org/officeDocument/2006/relationships/image" Target="../media/image10670.png"/><Relationship Id="rId131" Type="http://schemas.openxmlformats.org/officeDocument/2006/relationships/customXml" Target="../ink/ink1235.xml"/><Relationship Id="rId152" Type="http://schemas.openxmlformats.org/officeDocument/2006/relationships/image" Target="../media/image1088.png"/><Relationship Id="rId173" Type="http://schemas.openxmlformats.org/officeDocument/2006/relationships/customXml" Target="../ink/ink1256.xml"/><Relationship Id="rId194" Type="http://schemas.openxmlformats.org/officeDocument/2006/relationships/image" Target="../media/image1109.png"/><Relationship Id="rId208" Type="http://schemas.openxmlformats.org/officeDocument/2006/relationships/image" Target="../media/image1115.png"/><Relationship Id="rId229" Type="http://schemas.openxmlformats.org/officeDocument/2006/relationships/customXml" Target="../ink/ink1284.xml"/><Relationship Id="rId240" Type="http://schemas.openxmlformats.org/officeDocument/2006/relationships/image" Target="../media/image1131.png"/><Relationship Id="rId261" Type="http://schemas.openxmlformats.org/officeDocument/2006/relationships/customXml" Target="../ink/ink1300.xml"/><Relationship Id="rId14" Type="http://schemas.openxmlformats.org/officeDocument/2006/relationships/image" Target="../media/image10200.png"/><Relationship Id="rId35" Type="http://schemas.openxmlformats.org/officeDocument/2006/relationships/customXml" Target="../ink/ink1187.xml"/><Relationship Id="rId56" Type="http://schemas.openxmlformats.org/officeDocument/2006/relationships/image" Target="../media/image10410.png"/><Relationship Id="rId77" Type="http://schemas.openxmlformats.org/officeDocument/2006/relationships/customXml" Target="../ink/ink1208.xml"/><Relationship Id="rId100" Type="http://schemas.openxmlformats.org/officeDocument/2006/relationships/image" Target="../media/image10620.png"/><Relationship Id="rId8" Type="http://schemas.openxmlformats.org/officeDocument/2006/relationships/image" Target="../media/image10170.png"/><Relationship Id="rId98" Type="http://schemas.openxmlformats.org/officeDocument/2006/relationships/image" Target="../media/image10610.png"/><Relationship Id="rId121" Type="http://schemas.openxmlformats.org/officeDocument/2006/relationships/customXml" Target="../ink/ink1230.xml"/><Relationship Id="rId142" Type="http://schemas.openxmlformats.org/officeDocument/2006/relationships/image" Target="../media/image1083.png"/><Relationship Id="rId163" Type="http://schemas.openxmlformats.org/officeDocument/2006/relationships/customXml" Target="../ink/ink1251.xml"/><Relationship Id="rId184" Type="http://schemas.openxmlformats.org/officeDocument/2006/relationships/image" Target="../media/image1104.png"/><Relationship Id="rId219" Type="http://schemas.openxmlformats.org/officeDocument/2006/relationships/customXml" Target="../ink/ink1279.xml"/><Relationship Id="rId230" Type="http://schemas.openxmlformats.org/officeDocument/2006/relationships/image" Target="../media/image1126.png"/><Relationship Id="rId251" Type="http://schemas.openxmlformats.org/officeDocument/2006/relationships/customXml" Target="../ink/ink1295.xml"/><Relationship Id="rId25" Type="http://schemas.openxmlformats.org/officeDocument/2006/relationships/customXml" Target="../ink/ink1182.xml"/><Relationship Id="rId46" Type="http://schemas.openxmlformats.org/officeDocument/2006/relationships/image" Target="../media/image10360.png"/><Relationship Id="rId67" Type="http://schemas.openxmlformats.org/officeDocument/2006/relationships/customXml" Target="../ink/ink1203.xml"/><Relationship Id="rId272" Type="http://schemas.openxmlformats.org/officeDocument/2006/relationships/image" Target="../media/image1147.png"/><Relationship Id="rId88" Type="http://schemas.openxmlformats.org/officeDocument/2006/relationships/image" Target="../media/image10570.png"/><Relationship Id="rId111" Type="http://schemas.openxmlformats.org/officeDocument/2006/relationships/customXml" Target="../ink/ink1225.xml"/><Relationship Id="rId132" Type="http://schemas.openxmlformats.org/officeDocument/2006/relationships/image" Target="../media/image1078.png"/><Relationship Id="rId153" Type="http://schemas.openxmlformats.org/officeDocument/2006/relationships/customXml" Target="../ink/ink1246.xml"/><Relationship Id="rId174" Type="http://schemas.openxmlformats.org/officeDocument/2006/relationships/image" Target="../media/image1099.png"/><Relationship Id="rId195" Type="http://schemas.openxmlformats.org/officeDocument/2006/relationships/customXml" Target="../ink/ink1267.xml"/><Relationship Id="rId209" Type="http://schemas.openxmlformats.org/officeDocument/2006/relationships/customXml" Target="../ink/ink1274.xml"/><Relationship Id="rId220" Type="http://schemas.openxmlformats.org/officeDocument/2006/relationships/image" Target="../media/image1121.png"/><Relationship Id="rId241" Type="http://schemas.openxmlformats.org/officeDocument/2006/relationships/customXml" Target="../ink/ink1290.xml"/><Relationship Id="rId15" Type="http://schemas.openxmlformats.org/officeDocument/2006/relationships/customXml" Target="../ink/ink1177.xml"/><Relationship Id="rId36" Type="http://schemas.openxmlformats.org/officeDocument/2006/relationships/image" Target="../media/image10310.png"/><Relationship Id="rId57" Type="http://schemas.openxmlformats.org/officeDocument/2006/relationships/customXml" Target="../ink/ink1198.xml"/><Relationship Id="rId262" Type="http://schemas.openxmlformats.org/officeDocument/2006/relationships/image" Target="../media/image1142.png"/><Relationship Id="rId78" Type="http://schemas.openxmlformats.org/officeDocument/2006/relationships/image" Target="../media/image10520.png"/><Relationship Id="rId99" Type="http://schemas.openxmlformats.org/officeDocument/2006/relationships/customXml" Target="../ink/ink1219.xml"/><Relationship Id="rId101" Type="http://schemas.openxmlformats.org/officeDocument/2006/relationships/customXml" Target="../ink/ink1220.xml"/><Relationship Id="rId122" Type="http://schemas.openxmlformats.org/officeDocument/2006/relationships/image" Target="../media/image10730.png"/><Relationship Id="rId143" Type="http://schemas.openxmlformats.org/officeDocument/2006/relationships/customXml" Target="../ink/ink1241.xml"/><Relationship Id="rId164" Type="http://schemas.openxmlformats.org/officeDocument/2006/relationships/image" Target="../media/image1094.png"/><Relationship Id="rId185" Type="http://schemas.openxmlformats.org/officeDocument/2006/relationships/customXml" Target="../ink/ink1262.xml"/><Relationship Id="rId9" Type="http://schemas.openxmlformats.org/officeDocument/2006/relationships/customXml" Target="../ink/ink1174.xml"/><Relationship Id="rId210" Type="http://schemas.openxmlformats.org/officeDocument/2006/relationships/image" Target="../media/image1116.png"/><Relationship Id="rId26" Type="http://schemas.openxmlformats.org/officeDocument/2006/relationships/image" Target="../media/image10260.png"/><Relationship Id="rId231" Type="http://schemas.openxmlformats.org/officeDocument/2006/relationships/customXml" Target="../ink/ink1285.xml"/><Relationship Id="rId252" Type="http://schemas.openxmlformats.org/officeDocument/2006/relationships/image" Target="../media/image1137.png"/><Relationship Id="rId273" Type="http://schemas.openxmlformats.org/officeDocument/2006/relationships/customXml" Target="../ink/ink1306.xml"/><Relationship Id="rId47" Type="http://schemas.openxmlformats.org/officeDocument/2006/relationships/customXml" Target="../ink/ink1193.xml"/><Relationship Id="rId68" Type="http://schemas.openxmlformats.org/officeDocument/2006/relationships/image" Target="../media/image10470.png"/><Relationship Id="rId89" Type="http://schemas.openxmlformats.org/officeDocument/2006/relationships/customXml" Target="../ink/ink1214.xml"/><Relationship Id="rId112" Type="http://schemas.openxmlformats.org/officeDocument/2006/relationships/image" Target="../media/image10680.png"/><Relationship Id="rId133" Type="http://schemas.openxmlformats.org/officeDocument/2006/relationships/customXml" Target="../ink/ink1236.xml"/><Relationship Id="rId154" Type="http://schemas.openxmlformats.org/officeDocument/2006/relationships/image" Target="../media/image1089.png"/><Relationship Id="rId175" Type="http://schemas.openxmlformats.org/officeDocument/2006/relationships/customXml" Target="../ink/ink1257.xml"/><Relationship Id="rId196" Type="http://schemas.openxmlformats.org/officeDocument/2006/relationships/image" Target="../media/image1110.png"/><Relationship Id="rId200" Type="http://schemas.openxmlformats.org/officeDocument/2006/relationships/image" Target="../media/image1112.png"/><Relationship Id="rId16" Type="http://schemas.openxmlformats.org/officeDocument/2006/relationships/image" Target="../media/image10210.png"/><Relationship Id="rId221" Type="http://schemas.openxmlformats.org/officeDocument/2006/relationships/customXml" Target="../ink/ink1280.xml"/><Relationship Id="rId242" Type="http://schemas.openxmlformats.org/officeDocument/2006/relationships/image" Target="../media/image1132.png"/><Relationship Id="rId263" Type="http://schemas.openxmlformats.org/officeDocument/2006/relationships/customXml" Target="../ink/ink1301.xml"/><Relationship Id="rId37" Type="http://schemas.openxmlformats.org/officeDocument/2006/relationships/customXml" Target="../ink/ink1188.xml"/><Relationship Id="rId58" Type="http://schemas.openxmlformats.org/officeDocument/2006/relationships/image" Target="../media/image10420.png"/><Relationship Id="rId79" Type="http://schemas.openxmlformats.org/officeDocument/2006/relationships/customXml" Target="../ink/ink1209.xml"/><Relationship Id="rId102" Type="http://schemas.openxmlformats.org/officeDocument/2006/relationships/image" Target="../media/image10630.png"/><Relationship Id="rId123" Type="http://schemas.openxmlformats.org/officeDocument/2006/relationships/customXml" Target="../ink/ink1231.xml"/><Relationship Id="rId144" Type="http://schemas.openxmlformats.org/officeDocument/2006/relationships/image" Target="../media/image1084.png"/><Relationship Id="rId90" Type="http://schemas.openxmlformats.org/officeDocument/2006/relationships/image" Target="../media/image10580.png"/><Relationship Id="rId165" Type="http://schemas.openxmlformats.org/officeDocument/2006/relationships/customXml" Target="../ink/ink1252.xml"/><Relationship Id="rId186" Type="http://schemas.openxmlformats.org/officeDocument/2006/relationships/image" Target="../media/image1105.png"/><Relationship Id="rId211" Type="http://schemas.openxmlformats.org/officeDocument/2006/relationships/customXml" Target="../ink/ink1275.xml"/><Relationship Id="rId232" Type="http://schemas.openxmlformats.org/officeDocument/2006/relationships/image" Target="../media/image1127.png"/><Relationship Id="rId253" Type="http://schemas.openxmlformats.org/officeDocument/2006/relationships/customXml" Target="../ink/ink1296.xml"/><Relationship Id="rId274" Type="http://schemas.openxmlformats.org/officeDocument/2006/relationships/image" Target="../media/image1148.png"/><Relationship Id="rId27" Type="http://schemas.openxmlformats.org/officeDocument/2006/relationships/customXml" Target="../ink/ink1183.xml"/><Relationship Id="rId48" Type="http://schemas.openxmlformats.org/officeDocument/2006/relationships/image" Target="../media/image10370.png"/><Relationship Id="rId69" Type="http://schemas.openxmlformats.org/officeDocument/2006/relationships/customXml" Target="../ink/ink1204.xml"/><Relationship Id="rId113" Type="http://schemas.openxmlformats.org/officeDocument/2006/relationships/customXml" Target="../ink/ink1226.xml"/><Relationship Id="rId134" Type="http://schemas.openxmlformats.org/officeDocument/2006/relationships/image" Target="../media/image1079.png"/><Relationship Id="rId80" Type="http://schemas.openxmlformats.org/officeDocument/2006/relationships/image" Target="../media/image10530.png"/><Relationship Id="rId155" Type="http://schemas.openxmlformats.org/officeDocument/2006/relationships/customXml" Target="../ink/ink1247.xml"/><Relationship Id="rId176" Type="http://schemas.openxmlformats.org/officeDocument/2006/relationships/image" Target="../media/image1100.png"/><Relationship Id="rId197" Type="http://schemas.openxmlformats.org/officeDocument/2006/relationships/customXml" Target="../ink/ink1268.xml"/><Relationship Id="rId201" Type="http://schemas.openxmlformats.org/officeDocument/2006/relationships/customXml" Target="../ink/ink1270.xml"/><Relationship Id="rId222" Type="http://schemas.openxmlformats.org/officeDocument/2006/relationships/image" Target="../media/image1122.png"/><Relationship Id="rId243" Type="http://schemas.openxmlformats.org/officeDocument/2006/relationships/customXml" Target="../ink/ink1291.xml"/><Relationship Id="rId264" Type="http://schemas.openxmlformats.org/officeDocument/2006/relationships/image" Target="../media/image1143.png"/><Relationship Id="rId17" Type="http://schemas.openxmlformats.org/officeDocument/2006/relationships/customXml" Target="../ink/ink1178.xml"/><Relationship Id="rId38" Type="http://schemas.openxmlformats.org/officeDocument/2006/relationships/image" Target="../media/image10320.png"/><Relationship Id="rId59" Type="http://schemas.openxmlformats.org/officeDocument/2006/relationships/customXml" Target="../ink/ink1199.xml"/><Relationship Id="rId103" Type="http://schemas.openxmlformats.org/officeDocument/2006/relationships/customXml" Target="../ink/ink1221.xml"/><Relationship Id="rId124" Type="http://schemas.openxmlformats.org/officeDocument/2006/relationships/image" Target="../media/image10740.png"/><Relationship Id="rId70" Type="http://schemas.openxmlformats.org/officeDocument/2006/relationships/image" Target="../media/image10480.png"/><Relationship Id="rId91" Type="http://schemas.openxmlformats.org/officeDocument/2006/relationships/customXml" Target="../ink/ink1215.xml"/><Relationship Id="rId145" Type="http://schemas.openxmlformats.org/officeDocument/2006/relationships/customXml" Target="../ink/ink1242.xml"/><Relationship Id="rId166" Type="http://schemas.openxmlformats.org/officeDocument/2006/relationships/image" Target="../media/image1095.png"/><Relationship Id="rId187" Type="http://schemas.openxmlformats.org/officeDocument/2006/relationships/customXml" Target="../ink/ink126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17.png"/><Relationship Id="rId233" Type="http://schemas.openxmlformats.org/officeDocument/2006/relationships/customXml" Target="../ink/ink1286.xml"/><Relationship Id="rId254" Type="http://schemas.openxmlformats.org/officeDocument/2006/relationships/image" Target="../media/image1138.png"/><Relationship Id="rId28" Type="http://schemas.openxmlformats.org/officeDocument/2006/relationships/image" Target="../media/image10270.png"/><Relationship Id="rId49" Type="http://schemas.openxmlformats.org/officeDocument/2006/relationships/customXml" Target="../ink/ink1194.xml"/><Relationship Id="rId114" Type="http://schemas.openxmlformats.org/officeDocument/2006/relationships/image" Target="../media/image10690.png"/><Relationship Id="rId275" Type="http://schemas.openxmlformats.org/officeDocument/2006/relationships/customXml" Target="../ink/ink1307.xml"/><Relationship Id="rId60" Type="http://schemas.openxmlformats.org/officeDocument/2006/relationships/image" Target="../media/image10430.png"/><Relationship Id="rId81" Type="http://schemas.openxmlformats.org/officeDocument/2006/relationships/customXml" Target="../ink/ink1210.xml"/><Relationship Id="rId135" Type="http://schemas.openxmlformats.org/officeDocument/2006/relationships/customXml" Target="../ink/ink1237.xml"/><Relationship Id="rId156" Type="http://schemas.openxmlformats.org/officeDocument/2006/relationships/image" Target="../media/image1090.png"/><Relationship Id="rId177" Type="http://schemas.openxmlformats.org/officeDocument/2006/relationships/customXml" Target="../ink/ink1258.xml"/><Relationship Id="rId198" Type="http://schemas.openxmlformats.org/officeDocument/2006/relationships/image" Target="../media/image1111.png"/><Relationship Id="rId202" Type="http://schemas.openxmlformats.org/officeDocument/2006/relationships/image" Target="../media/image1113.png"/><Relationship Id="rId223" Type="http://schemas.openxmlformats.org/officeDocument/2006/relationships/customXml" Target="../ink/ink1281.xml"/><Relationship Id="rId244" Type="http://schemas.openxmlformats.org/officeDocument/2006/relationships/image" Target="../media/image1133.png"/><Relationship Id="rId18" Type="http://schemas.openxmlformats.org/officeDocument/2006/relationships/image" Target="../media/image10220.png"/><Relationship Id="rId39" Type="http://schemas.openxmlformats.org/officeDocument/2006/relationships/customXml" Target="../ink/ink1189.xml"/><Relationship Id="rId265" Type="http://schemas.openxmlformats.org/officeDocument/2006/relationships/customXml" Target="../ink/ink1302.xml"/><Relationship Id="rId50" Type="http://schemas.openxmlformats.org/officeDocument/2006/relationships/image" Target="../media/image10380.png"/><Relationship Id="rId104" Type="http://schemas.openxmlformats.org/officeDocument/2006/relationships/image" Target="../media/image10640.png"/><Relationship Id="rId125" Type="http://schemas.openxmlformats.org/officeDocument/2006/relationships/customXml" Target="../ink/ink1232.xml"/><Relationship Id="rId146" Type="http://schemas.openxmlformats.org/officeDocument/2006/relationships/image" Target="../media/image1085.png"/><Relationship Id="rId167" Type="http://schemas.openxmlformats.org/officeDocument/2006/relationships/customXml" Target="../ink/ink1253.xml"/><Relationship Id="rId188" Type="http://schemas.openxmlformats.org/officeDocument/2006/relationships/image" Target="../media/image1106.png"/><Relationship Id="rId71" Type="http://schemas.openxmlformats.org/officeDocument/2006/relationships/customXml" Target="../ink/ink1205.xml"/><Relationship Id="rId92" Type="http://schemas.openxmlformats.org/officeDocument/2006/relationships/image" Target="../media/image10590.png"/><Relationship Id="rId213" Type="http://schemas.openxmlformats.org/officeDocument/2006/relationships/customXml" Target="../ink/ink1276.xml"/><Relationship Id="rId234" Type="http://schemas.openxmlformats.org/officeDocument/2006/relationships/image" Target="../media/image1128.png"/><Relationship Id="rId2" Type="http://schemas.openxmlformats.org/officeDocument/2006/relationships/image" Target="../media/image1077.emf"/><Relationship Id="rId29" Type="http://schemas.openxmlformats.org/officeDocument/2006/relationships/customXml" Target="../ink/ink1184.xml"/><Relationship Id="rId255" Type="http://schemas.openxmlformats.org/officeDocument/2006/relationships/customXml" Target="../ink/ink1297.xml"/><Relationship Id="rId276" Type="http://schemas.openxmlformats.org/officeDocument/2006/relationships/image" Target="../media/image1149.png"/><Relationship Id="rId40" Type="http://schemas.openxmlformats.org/officeDocument/2006/relationships/image" Target="../media/image10330.png"/><Relationship Id="rId115" Type="http://schemas.openxmlformats.org/officeDocument/2006/relationships/customXml" Target="../ink/ink1227.xml"/><Relationship Id="rId136" Type="http://schemas.openxmlformats.org/officeDocument/2006/relationships/image" Target="../media/image1080.png"/><Relationship Id="rId157" Type="http://schemas.openxmlformats.org/officeDocument/2006/relationships/customXml" Target="../ink/ink1248.xml"/><Relationship Id="rId178" Type="http://schemas.openxmlformats.org/officeDocument/2006/relationships/image" Target="../media/image1101.png"/><Relationship Id="rId61" Type="http://schemas.openxmlformats.org/officeDocument/2006/relationships/customXml" Target="../ink/ink1200.xml"/><Relationship Id="rId82" Type="http://schemas.openxmlformats.org/officeDocument/2006/relationships/image" Target="../media/image10540.png"/><Relationship Id="rId199" Type="http://schemas.openxmlformats.org/officeDocument/2006/relationships/customXml" Target="../ink/ink1269.xml"/><Relationship Id="rId203" Type="http://schemas.openxmlformats.org/officeDocument/2006/relationships/customXml" Target="../ink/ink1271.xml"/><Relationship Id="rId19" Type="http://schemas.openxmlformats.org/officeDocument/2006/relationships/customXml" Target="../ink/ink1179.xml"/><Relationship Id="rId224" Type="http://schemas.openxmlformats.org/officeDocument/2006/relationships/image" Target="../media/image1123.png"/><Relationship Id="rId245" Type="http://schemas.openxmlformats.org/officeDocument/2006/relationships/customXml" Target="../ink/ink1292.xml"/><Relationship Id="rId266" Type="http://schemas.openxmlformats.org/officeDocument/2006/relationships/image" Target="../media/image1144.png"/><Relationship Id="rId30" Type="http://schemas.openxmlformats.org/officeDocument/2006/relationships/image" Target="../media/image10280.png"/><Relationship Id="rId105" Type="http://schemas.openxmlformats.org/officeDocument/2006/relationships/customXml" Target="../ink/ink1222.xml"/><Relationship Id="rId126" Type="http://schemas.openxmlformats.org/officeDocument/2006/relationships/image" Target="../media/image10750.png"/><Relationship Id="rId147" Type="http://schemas.openxmlformats.org/officeDocument/2006/relationships/customXml" Target="../ink/ink1243.xml"/><Relationship Id="rId168" Type="http://schemas.openxmlformats.org/officeDocument/2006/relationships/image" Target="../media/image1096.png"/><Relationship Id="rId51" Type="http://schemas.openxmlformats.org/officeDocument/2006/relationships/customXml" Target="../ink/ink1195.xml"/><Relationship Id="rId72" Type="http://schemas.openxmlformats.org/officeDocument/2006/relationships/image" Target="../media/image10490.png"/><Relationship Id="rId93" Type="http://schemas.openxmlformats.org/officeDocument/2006/relationships/customXml" Target="../ink/ink1216.xml"/><Relationship Id="rId189" Type="http://schemas.openxmlformats.org/officeDocument/2006/relationships/customXml" Target="../ink/ink1264.xml"/><Relationship Id="rId3" Type="http://schemas.openxmlformats.org/officeDocument/2006/relationships/customXml" Target="../ink/ink1171.xml"/><Relationship Id="rId214" Type="http://schemas.openxmlformats.org/officeDocument/2006/relationships/image" Target="../media/image1118.png"/><Relationship Id="rId235" Type="http://schemas.openxmlformats.org/officeDocument/2006/relationships/customXml" Target="../ink/ink1287.xml"/><Relationship Id="rId256" Type="http://schemas.openxmlformats.org/officeDocument/2006/relationships/image" Target="../media/image1139.png"/><Relationship Id="rId277" Type="http://schemas.openxmlformats.org/officeDocument/2006/relationships/customXml" Target="../ink/ink1308.xml"/><Relationship Id="rId116" Type="http://schemas.openxmlformats.org/officeDocument/2006/relationships/image" Target="../media/image10700.png"/><Relationship Id="rId137" Type="http://schemas.openxmlformats.org/officeDocument/2006/relationships/customXml" Target="../ink/ink1238.xml"/><Relationship Id="rId158" Type="http://schemas.openxmlformats.org/officeDocument/2006/relationships/image" Target="../media/image1091.png"/><Relationship Id="rId20" Type="http://schemas.openxmlformats.org/officeDocument/2006/relationships/image" Target="../media/image10230.png"/><Relationship Id="rId41" Type="http://schemas.openxmlformats.org/officeDocument/2006/relationships/customXml" Target="../ink/ink1190.xml"/><Relationship Id="rId62" Type="http://schemas.openxmlformats.org/officeDocument/2006/relationships/image" Target="../media/image10440.png"/><Relationship Id="rId83" Type="http://schemas.openxmlformats.org/officeDocument/2006/relationships/customXml" Target="../ink/ink1211.xml"/><Relationship Id="rId179" Type="http://schemas.openxmlformats.org/officeDocument/2006/relationships/customXml" Target="../ink/ink1259.xml"/><Relationship Id="rId190" Type="http://schemas.openxmlformats.org/officeDocument/2006/relationships/image" Target="../media/image1107.png"/><Relationship Id="rId204" Type="http://schemas.openxmlformats.org/officeDocument/2006/relationships/image" Target="../media/image1114.png"/><Relationship Id="rId225" Type="http://schemas.openxmlformats.org/officeDocument/2006/relationships/customXml" Target="../ink/ink1282.xml"/><Relationship Id="rId246" Type="http://schemas.openxmlformats.org/officeDocument/2006/relationships/image" Target="../media/image1134.png"/><Relationship Id="rId267" Type="http://schemas.openxmlformats.org/officeDocument/2006/relationships/customXml" Target="../ink/ink1303.xml"/><Relationship Id="rId106" Type="http://schemas.openxmlformats.org/officeDocument/2006/relationships/image" Target="../media/image10650.png"/><Relationship Id="rId127" Type="http://schemas.openxmlformats.org/officeDocument/2006/relationships/customXml" Target="../ink/ink1233.xml"/><Relationship Id="rId10" Type="http://schemas.openxmlformats.org/officeDocument/2006/relationships/image" Target="../media/image10180.png"/><Relationship Id="rId31" Type="http://schemas.openxmlformats.org/officeDocument/2006/relationships/customXml" Target="../ink/ink1185.xml"/><Relationship Id="rId52" Type="http://schemas.openxmlformats.org/officeDocument/2006/relationships/image" Target="../media/image10390.png"/><Relationship Id="rId73" Type="http://schemas.openxmlformats.org/officeDocument/2006/relationships/customXml" Target="../ink/ink1206.xml"/><Relationship Id="rId94" Type="http://schemas.openxmlformats.org/officeDocument/2006/relationships/image" Target="../media/image585.png"/><Relationship Id="rId148" Type="http://schemas.openxmlformats.org/officeDocument/2006/relationships/image" Target="../media/image1086.png"/><Relationship Id="rId169" Type="http://schemas.openxmlformats.org/officeDocument/2006/relationships/customXml" Target="../ink/ink1254.xml"/><Relationship Id="rId4" Type="http://schemas.openxmlformats.org/officeDocument/2006/relationships/image" Target="../media/image10150.png"/><Relationship Id="rId180" Type="http://schemas.openxmlformats.org/officeDocument/2006/relationships/image" Target="../media/image1102.png"/><Relationship Id="rId215" Type="http://schemas.openxmlformats.org/officeDocument/2006/relationships/customXml" Target="../ink/ink1277.xml"/><Relationship Id="rId236" Type="http://schemas.openxmlformats.org/officeDocument/2006/relationships/image" Target="../media/image1129.png"/><Relationship Id="rId257" Type="http://schemas.openxmlformats.org/officeDocument/2006/relationships/customXml" Target="../ink/ink1298.xml"/><Relationship Id="rId278" Type="http://schemas.openxmlformats.org/officeDocument/2006/relationships/image" Target="../media/image1150.png"/><Relationship Id="rId42" Type="http://schemas.openxmlformats.org/officeDocument/2006/relationships/image" Target="../media/image10340.png"/><Relationship Id="rId84" Type="http://schemas.openxmlformats.org/officeDocument/2006/relationships/image" Target="../media/image10550.png"/><Relationship Id="rId138" Type="http://schemas.openxmlformats.org/officeDocument/2006/relationships/image" Target="../media/image1081.png"/><Relationship Id="rId191" Type="http://schemas.openxmlformats.org/officeDocument/2006/relationships/customXml" Target="../ink/ink1265.xml"/><Relationship Id="rId205" Type="http://schemas.openxmlformats.org/officeDocument/2006/relationships/customXml" Target="../ink/ink1272.xml"/><Relationship Id="rId247" Type="http://schemas.openxmlformats.org/officeDocument/2006/relationships/customXml" Target="../ink/ink1293.xml"/><Relationship Id="rId107" Type="http://schemas.openxmlformats.org/officeDocument/2006/relationships/customXml" Target="../ink/ink1223.xml"/><Relationship Id="rId11" Type="http://schemas.openxmlformats.org/officeDocument/2006/relationships/customXml" Target="../ink/ink1175.xml"/><Relationship Id="rId53" Type="http://schemas.openxmlformats.org/officeDocument/2006/relationships/customXml" Target="../ink/ink1196.xml"/><Relationship Id="rId149" Type="http://schemas.openxmlformats.org/officeDocument/2006/relationships/customXml" Target="../ink/ink1244.xml"/><Relationship Id="rId95" Type="http://schemas.openxmlformats.org/officeDocument/2006/relationships/customXml" Target="../ink/ink1217.xml"/><Relationship Id="rId160" Type="http://schemas.openxmlformats.org/officeDocument/2006/relationships/image" Target="../media/image1092.png"/><Relationship Id="rId216" Type="http://schemas.openxmlformats.org/officeDocument/2006/relationships/image" Target="../media/image1119.pn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7.xml"/><Relationship Id="rId21" Type="http://schemas.openxmlformats.org/officeDocument/2006/relationships/customXml" Target="../ink/ink1319.xml"/><Relationship Id="rId42" Type="http://schemas.openxmlformats.org/officeDocument/2006/relationships/image" Target="../media/image1153.png"/><Relationship Id="rId63" Type="http://schemas.openxmlformats.org/officeDocument/2006/relationships/customXml" Target="../ink/ink1340.xml"/><Relationship Id="rId84" Type="http://schemas.openxmlformats.org/officeDocument/2006/relationships/image" Target="../media/image1174.png"/><Relationship Id="rId138" Type="http://schemas.openxmlformats.org/officeDocument/2006/relationships/image" Target="../media/image1200.png"/><Relationship Id="rId159" Type="http://schemas.openxmlformats.org/officeDocument/2006/relationships/customXml" Target="../ink/ink1388.xml"/><Relationship Id="rId107" Type="http://schemas.openxmlformats.org/officeDocument/2006/relationships/customXml" Target="../ink/ink1362.xml"/><Relationship Id="rId11" Type="http://schemas.openxmlformats.org/officeDocument/2006/relationships/customXml" Target="../ink/ink1314.xml"/><Relationship Id="rId32" Type="http://schemas.openxmlformats.org/officeDocument/2006/relationships/image" Target="../media/image11480.png"/><Relationship Id="rId53" Type="http://schemas.openxmlformats.org/officeDocument/2006/relationships/customXml" Target="../ink/ink1335.xml"/><Relationship Id="rId74" Type="http://schemas.openxmlformats.org/officeDocument/2006/relationships/image" Target="../media/image1169.png"/><Relationship Id="rId128" Type="http://schemas.openxmlformats.org/officeDocument/2006/relationships/image" Target="../media/image1195.png"/><Relationship Id="rId149" Type="http://schemas.openxmlformats.org/officeDocument/2006/relationships/customXml" Target="../ink/ink1383.xml"/><Relationship Id="rId5" Type="http://schemas.openxmlformats.org/officeDocument/2006/relationships/customXml" Target="../ink/ink1311.xml"/><Relationship Id="rId95" Type="http://schemas.openxmlformats.org/officeDocument/2006/relationships/customXml" Target="../ink/ink1356.xml"/><Relationship Id="rId160" Type="http://schemas.openxmlformats.org/officeDocument/2006/relationships/image" Target="../media/image1211.png"/><Relationship Id="rId22" Type="http://schemas.openxmlformats.org/officeDocument/2006/relationships/image" Target="../media/image11430.png"/><Relationship Id="rId43" Type="http://schemas.openxmlformats.org/officeDocument/2006/relationships/customXml" Target="../ink/ink1330.xml"/><Relationship Id="rId64" Type="http://schemas.openxmlformats.org/officeDocument/2006/relationships/image" Target="../media/image1164.png"/><Relationship Id="rId118" Type="http://schemas.openxmlformats.org/officeDocument/2006/relationships/image" Target="../media/image1190.png"/><Relationship Id="rId139" Type="http://schemas.openxmlformats.org/officeDocument/2006/relationships/customXml" Target="../ink/ink1378.xml"/><Relationship Id="rId85" Type="http://schemas.openxmlformats.org/officeDocument/2006/relationships/customXml" Target="../ink/ink1351.xml"/><Relationship Id="rId150" Type="http://schemas.openxmlformats.org/officeDocument/2006/relationships/image" Target="../media/image1206.png"/><Relationship Id="rId12" Type="http://schemas.openxmlformats.org/officeDocument/2006/relationships/image" Target="../media/image11380.png"/><Relationship Id="rId17" Type="http://schemas.openxmlformats.org/officeDocument/2006/relationships/customXml" Target="../ink/ink1317.xml"/><Relationship Id="rId33" Type="http://schemas.openxmlformats.org/officeDocument/2006/relationships/customXml" Target="../ink/ink1325.xml"/><Relationship Id="rId38" Type="http://schemas.openxmlformats.org/officeDocument/2006/relationships/image" Target="../media/image11510.png"/><Relationship Id="rId59" Type="http://schemas.openxmlformats.org/officeDocument/2006/relationships/customXml" Target="../ink/ink1338.xml"/><Relationship Id="rId103" Type="http://schemas.openxmlformats.org/officeDocument/2006/relationships/customXml" Target="../ink/ink1360.xml"/><Relationship Id="rId108" Type="http://schemas.openxmlformats.org/officeDocument/2006/relationships/image" Target="../media/image1185.png"/><Relationship Id="rId124" Type="http://schemas.openxmlformats.org/officeDocument/2006/relationships/image" Target="../media/image1193.png"/><Relationship Id="rId129" Type="http://schemas.openxmlformats.org/officeDocument/2006/relationships/customXml" Target="../ink/ink1373.xml"/><Relationship Id="rId54" Type="http://schemas.openxmlformats.org/officeDocument/2006/relationships/image" Target="../media/image1159.png"/><Relationship Id="rId70" Type="http://schemas.openxmlformats.org/officeDocument/2006/relationships/image" Target="../media/image1167.png"/><Relationship Id="rId75" Type="http://schemas.openxmlformats.org/officeDocument/2006/relationships/customXml" Target="../ink/ink1346.xml"/><Relationship Id="rId91" Type="http://schemas.openxmlformats.org/officeDocument/2006/relationships/customXml" Target="../ink/ink1354.xml"/><Relationship Id="rId96" Type="http://schemas.openxmlformats.org/officeDocument/2006/relationships/image" Target="../media/image317.png"/><Relationship Id="rId140" Type="http://schemas.openxmlformats.org/officeDocument/2006/relationships/image" Target="../media/image1201.png"/><Relationship Id="rId145" Type="http://schemas.openxmlformats.org/officeDocument/2006/relationships/customXml" Target="../ink/ink1381.xml"/><Relationship Id="rId161" Type="http://schemas.openxmlformats.org/officeDocument/2006/relationships/customXml" Target="../ink/ink1389.xml"/><Relationship Id="rId166" Type="http://schemas.openxmlformats.org/officeDocument/2006/relationships/image" Target="../media/image1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50.png"/><Relationship Id="rId23" Type="http://schemas.openxmlformats.org/officeDocument/2006/relationships/customXml" Target="../ink/ink1320.xml"/><Relationship Id="rId28" Type="http://schemas.openxmlformats.org/officeDocument/2006/relationships/image" Target="../media/image11460.png"/><Relationship Id="rId49" Type="http://schemas.openxmlformats.org/officeDocument/2006/relationships/customXml" Target="../ink/ink1333.xml"/><Relationship Id="rId114" Type="http://schemas.openxmlformats.org/officeDocument/2006/relationships/image" Target="../media/image1188.png"/><Relationship Id="rId119" Type="http://schemas.openxmlformats.org/officeDocument/2006/relationships/customXml" Target="../ink/ink1368.xml"/><Relationship Id="rId44" Type="http://schemas.openxmlformats.org/officeDocument/2006/relationships/image" Target="../media/image1154.png"/><Relationship Id="rId60" Type="http://schemas.openxmlformats.org/officeDocument/2006/relationships/image" Target="../media/image1162.png"/><Relationship Id="rId65" Type="http://schemas.openxmlformats.org/officeDocument/2006/relationships/customXml" Target="../ink/ink1341.xml"/><Relationship Id="rId81" Type="http://schemas.openxmlformats.org/officeDocument/2006/relationships/customXml" Target="../ink/ink1349.xml"/><Relationship Id="rId86" Type="http://schemas.openxmlformats.org/officeDocument/2006/relationships/image" Target="../media/image1175.png"/><Relationship Id="rId130" Type="http://schemas.openxmlformats.org/officeDocument/2006/relationships/image" Target="../media/image1196.png"/><Relationship Id="rId135" Type="http://schemas.openxmlformats.org/officeDocument/2006/relationships/customXml" Target="../ink/ink1376.xml"/><Relationship Id="rId151" Type="http://schemas.openxmlformats.org/officeDocument/2006/relationships/customXml" Target="../ink/ink1384.xml"/><Relationship Id="rId156" Type="http://schemas.openxmlformats.org/officeDocument/2006/relationships/image" Target="../media/image1209.png"/><Relationship Id="rId13" Type="http://schemas.openxmlformats.org/officeDocument/2006/relationships/customXml" Target="../ink/ink1315.xml"/><Relationship Id="rId18" Type="http://schemas.openxmlformats.org/officeDocument/2006/relationships/image" Target="../media/image11410.png"/><Relationship Id="rId39" Type="http://schemas.openxmlformats.org/officeDocument/2006/relationships/customXml" Target="../ink/ink1328.xml"/><Relationship Id="rId109" Type="http://schemas.openxmlformats.org/officeDocument/2006/relationships/customXml" Target="../ink/ink1363.xml"/><Relationship Id="rId34" Type="http://schemas.openxmlformats.org/officeDocument/2006/relationships/image" Target="../media/image11490.png"/><Relationship Id="rId50" Type="http://schemas.openxmlformats.org/officeDocument/2006/relationships/image" Target="../media/image1157.png"/><Relationship Id="rId55" Type="http://schemas.openxmlformats.org/officeDocument/2006/relationships/customXml" Target="../ink/ink1336.xml"/><Relationship Id="rId76" Type="http://schemas.openxmlformats.org/officeDocument/2006/relationships/image" Target="../media/image1170.png"/><Relationship Id="rId97" Type="http://schemas.openxmlformats.org/officeDocument/2006/relationships/customXml" Target="../ink/ink1357.xml"/><Relationship Id="rId104" Type="http://schemas.openxmlformats.org/officeDocument/2006/relationships/image" Target="../media/image1183.png"/><Relationship Id="rId120" Type="http://schemas.openxmlformats.org/officeDocument/2006/relationships/image" Target="../media/image1191.png"/><Relationship Id="rId125" Type="http://schemas.openxmlformats.org/officeDocument/2006/relationships/customXml" Target="../ink/ink1371.xml"/><Relationship Id="rId141" Type="http://schemas.openxmlformats.org/officeDocument/2006/relationships/customXml" Target="../ink/ink1379.xml"/><Relationship Id="rId146" Type="http://schemas.openxmlformats.org/officeDocument/2006/relationships/image" Target="../media/image1204.png"/><Relationship Id="rId7" Type="http://schemas.openxmlformats.org/officeDocument/2006/relationships/customXml" Target="../ink/ink1312.xml"/><Relationship Id="rId71" Type="http://schemas.openxmlformats.org/officeDocument/2006/relationships/customXml" Target="../ink/ink1344.xml"/><Relationship Id="rId92" Type="http://schemas.openxmlformats.org/officeDocument/2006/relationships/image" Target="../media/image1178.png"/><Relationship Id="rId162" Type="http://schemas.openxmlformats.org/officeDocument/2006/relationships/image" Target="../media/image1212.png"/><Relationship Id="rId2" Type="http://schemas.openxmlformats.org/officeDocument/2006/relationships/image" Target="../media/image11330.png"/><Relationship Id="rId29" Type="http://schemas.openxmlformats.org/officeDocument/2006/relationships/customXml" Target="../ink/ink1323.xml"/><Relationship Id="rId24" Type="http://schemas.openxmlformats.org/officeDocument/2006/relationships/image" Target="../media/image11440.png"/><Relationship Id="rId40" Type="http://schemas.openxmlformats.org/officeDocument/2006/relationships/image" Target="../media/image1152.png"/><Relationship Id="rId45" Type="http://schemas.openxmlformats.org/officeDocument/2006/relationships/customXml" Target="../ink/ink1331.xml"/><Relationship Id="rId66" Type="http://schemas.openxmlformats.org/officeDocument/2006/relationships/image" Target="../media/image1165.png"/><Relationship Id="rId87" Type="http://schemas.openxmlformats.org/officeDocument/2006/relationships/customXml" Target="../ink/ink1352.xml"/><Relationship Id="rId110" Type="http://schemas.openxmlformats.org/officeDocument/2006/relationships/image" Target="../media/image1186.png"/><Relationship Id="rId115" Type="http://schemas.openxmlformats.org/officeDocument/2006/relationships/customXml" Target="../ink/ink1366.xml"/><Relationship Id="rId131" Type="http://schemas.openxmlformats.org/officeDocument/2006/relationships/customXml" Target="../ink/ink1374.xml"/><Relationship Id="rId136" Type="http://schemas.openxmlformats.org/officeDocument/2006/relationships/image" Target="../media/image1199.png"/><Relationship Id="rId157" Type="http://schemas.openxmlformats.org/officeDocument/2006/relationships/customXml" Target="../ink/ink1387.xml"/><Relationship Id="rId61" Type="http://schemas.openxmlformats.org/officeDocument/2006/relationships/customXml" Target="../ink/ink1339.xml"/><Relationship Id="rId82" Type="http://schemas.openxmlformats.org/officeDocument/2006/relationships/image" Target="../media/image1173.png"/><Relationship Id="rId152" Type="http://schemas.openxmlformats.org/officeDocument/2006/relationships/image" Target="../media/image1207.png"/><Relationship Id="rId19" Type="http://schemas.openxmlformats.org/officeDocument/2006/relationships/customXml" Target="../ink/ink1318.xml"/><Relationship Id="rId14" Type="http://schemas.openxmlformats.org/officeDocument/2006/relationships/image" Target="../media/image11390.png"/><Relationship Id="rId30" Type="http://schemas.openxmlformats.org/officeDocument/2006/relationships/image" Target="../media/image11470.png"/><Relationship Id="rId35" Type="http://schemas.openxmlformats.org/officeDocument/2006/relationships/customXml" Target="../ink/ink1326.xml"/><Relationship Id="rId56" Type="http://schemas.openxmlformats.org/officeDocument/2006/relationships/image" Target="../media/image1160.png"/><Relationship Id="rId77" Type="http://schemas.openxmlformats.org/officeDocument/2006/relationships/customXml" Target="../ink/ink1347.xml"/><Relationship Id="rId100" Type="http://schemas.openxmlformats.org/officeDocument/2006/relationships/image" Target="../media/image1181.png"/><Relationship Id="rId105" Type="http://schemas.openxmlformats.org/officeDocument/2006/relationships/customXml" Target="../ink/ink1361.xml"/><Relationship Id="rId126" Type="http://schemas.openxmlformats.org/officeDocument/2006/relationships/image" Target="../media/image1194.png"/><Relationship Id="rId147" Type="http://schemas.openxmlformats.org/officeDocument/2006/relationships/customXml" Target="../ink/ink1382.xml"/><Relationship Id="rId8" Type="http://schemas.openxmlformats.org/officeDocument/2006/relationships/image" Target="../media/image11360.png"/><Relationship Id="rId51" Type="http://schemas.openxmlformats.org/officeDocument/2006/relationships/customXml" Target="../ink/ink1334.xml"/><Relationship Id="rId72" Type="http://schemas.openxmlformats.org/officeDocument/2006/relationships/image" Target="../media/image1168.png"/><Relationship Id="rId93" Type="http://schemas.openxmlformats.org/officeDocument/2006/relationships/customXml" Target="../ink/ink1355.xml"/><Relationship Id="rId98" Type="http://schemas.openxmlformats.org/officeDocument/2006/relationships/image" Target="../media/image1180.png"/><Relationship Id="rId121" Type="http://schemas.openxmlformats.org/officeDocument/2006/relationships/customXml" Target="../ink/ink1369.xml"/><Relationship Id="rId142" Type="http://schemas.openxmlformats.org/officeDocument/2006/relationships/image" Target="../media/image1202.png"/><Relationship Id="rId163" Type="http://schemas.openxmlformats.org/officeDocument/2006/relationships/customXml" Target="../ink/ink1390.xml"/><Relationship Id="rId3" Type="http://schemas.openxmlformats.org/officeDocument/2006/relationships/customXml" Target="../ink/ink1310.xml"/><Relationship Id="rId25" Type="http://schemas.openxmlformats.org/officeDocument/2006/relationships/customXml" Target="../ink/ink1321.xml"/><Relationship Id="rId46" Type="http://schemas.openxmlformats.org/officeDocument/2006/relationships/image" Target="../media/image1155.png"/><Relationship Id="rId67" Type="http://schemas.openxmlformats.org/officeDocument/2006/relationships/customXml" Target="../ink/ink1342.xml"/><Relationship Id="rId116" Type="http://schemas.openxmlformats.org/officeDocument/2006/relationships/image" Target="../media/image1189.png"/><Relationship Id="rId137" Type="http://schemas.openxmlformats.org/officeDocument/2006/relationships/customXml" Target="../ink/ink1377.xml"/><Relationship Id="rId158" Type="http://schemas.openxmlformats.org/officeDocument/2006/relationships/image" Target="../media/image1210.png"/><Relationship Id="rId20" Type="http://schemas.openxmlformats.org/officeDocument/2006/relationships/image" Target="../media/image11420.png"/><Relationship Id="rId41" Type="http://schemas.openxmlformats.org/officeDocument/2006/relationships/customXml" Target="../ink/ink1329.xml"/><Relationship Id="rId62" Type="http://schemas.openxmlformats.org/officeDocument/2006/relationships/image" Target="../media/image1163.png"/><Relationship Id="rId83" Type="http://schemas.openxmlformats.org/officeDocument/2006/relationships/customXml" Target="../ink/ink1350.xml"/><Relationship Id="rId88" Type="http://schemas.openxmlformats.org/officeDocument/2006/relationships/image" Target="../media/image1176.png"/><Relationship Id="rId111" Type="http://schemas.openxmlformats.org/officeDocument/2006/relationships/customXml" Target="../ink/ink1364.xml"/><Relationship Id="rId132" Type="http://schemas.openxmlformats.org/officeDocument/2006/relationships/image" Target="../media/image1197.png"/><Relationship Id="rId153" Type="http://schemas.openxmlformats.org/officeDocument/2006/relationships/customXml" Target="../ink/ink1385.xml"/><Relationship Id="rId15" Type="http://schemas.openxmlformats.org/officeDocument/2006/relationships/customXml" Target="../ink/ink1316.xml"/><Relationship Id="rId36" Type="http://schemas.openxmlformats.org/officeDocument/2006/relationships/image" Target="../media/image11500.png"/><Relationship Id="rId57" Type="http://schemas.openxmlformats.org/officeDocument/2006/relationships/customXml" Target="../ink/ink1337.xml"/><Relationship Id="rId106" Type="http://schemas.openxmlformats.org/officeDocument/2006/relationships/image" Target="../media/image1184.png"/><Relationship Id="rId127" Type="http://schemas.openxmlformats.org/officeDocument/2006/relationships/customXml" Target="../ink/ink1372.xml"/><Relationship Id="rId10" Type="http://schemas.openxmlformats.org/officeDocument/2006/relationships/image" Target="../media/image11370.png"/><Relationship Id="rId31" Type="http://schemas.openxmlformats.org/officeDocument/2006/relationships/customXml" Target="../ink/ink1324.xml"/><Relationship Id="rId52" Type="http://schemas.openxmlformats.org/officeDocument/2006/relationships/image" Target="../media/image1158.png"/><Relationship Id="rId73" Type="http://schemas.openxmlformats.org/officeDocument/2006/relationships/customXml" Target="../ink/ink1345.xml"/><Relationship Id="rId78" Type="http://schemas.openxmlformats.org/officeDocument/2006/relationships/image" Target="../media/image1171.png"/><Relationship Id="rId94" Type="http://schemas.openxmlformats.org/officeDocument/2006/relationships/image" Target="../media/image1179.png"/><Relationship Id="rId99" Type="http://schemas.openxmlformats.org/officeDocument/2006/relationships/customXml" Target="../ink/ink1358.xml"/><Relationship Id="rId101" Type="http://schemas.openxmlformats.org/officeDocument/2006/relationships/customXml" Target="../ink/ink1359.xml"/><Relationship Id="rId122" Type="http://schemas.openxmlformats.org/officeDocument/2006/relationships/image" Target="../media/image1192.png"/><Relationship Id="rId143" Type="http://schemas.openxmlformats.org/officeDocument/2006/relationships/customXml" Target="../ink/ink1380.xml"/><Relationship Id="rId148" Type="http://schemas.openxmlformats.org/officeDocument/2006/relationships/image" Target="../media/image1205.png"/><Relationship Id="rId164" Type="http://schemas.openxmlformats.org/officeDocument/2006/relationships/image" Target="../media/image1213.png"/><Relationship Id="rId4" Type="http://schemas.openxmlformats.org/officeDocument/2006/relationships/image" Target="../media/image11340.png"/><Relationship Id="rId9" Type="http://schemas.openxmlformats.org/officeDocument/2006/relationships/customXml" Target="../ink/ink1313.xml"/><Relationship Id="rId26" Type="http://schemas.openxmlformats.org/officeDocument/2006/relationships/image" Target="../media/image11450.png"/><Relationship Id="rId47" Type="http://schemas.openxmlformats.org/officeDocument/2006/relationships/customXml" Target="../ink/ink1332.xml"/><Relationship Id="rId68" Type="http://schemas.openxmlformats.org/officeDocument/2006/relationships/image" Target="../media/image1166.png"/><Relationship Id="rId89" Type="http://schemas.openxmlformats.org/officeDocument/2006/relationships/customXml" Target="../ink/ink1353.xml"/><Relationship Id="rId112" Type="http://schemas.openxmlformats.org/officeDocument/2006/relationships/image" Target="../media/image1187.png"/><Relationship Id="rId133" Type="http://schemas.openxmlformats.org/officeDocument/2006/relationships/customXml" Target="../ink/ink1375.xml"/><Relationship Id="rId154" Type="http://schemas.openxmlformats.org/officeDocument/2006/relationships/image" Target="../media/image1208.png"/><Relationship Id="rId16" Type="http://schemas.openxmlformats.org/officeDocument/2006/relationships/image" Target="../media/image11400.png"/><Relationship Id="rId37" Type="http://schemas.openxmlformats.org/officeDocument/2006/relationships/customXml" Target="../ink/ink1327.xml"/><Relationship Id="rId58" Type="http://schemas.openxmlformats.org/officeDocument/2006/relationships/image" Target="../media/image1161.png"/><Relationship Id="rId79" Type="http://schemas.openxmlformats.org/officeDocument/2006/relationships/customXml" Target="../ink/ink1348.xml"/><Relationship Id="rId102" Type="http://schemas.openxmlformats.org/officeDocument/2006/relationships/image" Target="../media/image1182.png"/><Relationship Id="rId123" Type="http://schemas.openxmlformats.org/officeDocument/2006/relationships/customXml" Target="../ink/ink1370.xml"/><Relationship Id="rId144" Type="http://schemas.openxmlformats.org/officeDocument/2006/relationships/image" Target="../media/image1203.png"/><Relationship Id="rId90" Type="http://schemas.openxmlformats.org/officeDocument/2006/relationships/image" Target="../media/image1177.png"/><Relationship Id="rId165" Type="http://schemas.openxmlformats.org/officeDocument/2006/relationships/customXml" Target="../ink/ink1391.xml"/><Relationship Id="rId27" Type="http://schemas.openxmlformats.org/officeDocument/2006/relationships/customXml" Target="../ink/ink1322.xml"/><Relationship Id="rId48" Type="http://schemas.openxmlformats.org/officeDocument/2006/relationships/image" Target="../media/image1156.png"/><Relationship Id="rId69" Type="http://schemas.openxmlformats.org/officeDocument/2006/relationships/customXml" Target="../ink/ink1343.xml"/><Relationship Id="rId113" Type="http://schemas.openxmlformats.org/officeDocument/2006/relationships/customXml" Target="../ink/ink1365.xml"/><Relationship Id="rId134" Type="http://schemas.openxmlformats.org/officeDocument/2006/relationships/image" Target="../media/image1198.png"/><Relationship Id="rId80" Type="http://schemas.openxmlformats.org/officeDocument/2006/relationships/image" Target="../media/image1172.png"/><Relationship Id="rId155" Type="http://schemas.openxmlformats.org/officeDocument/2006/relationships/customXml" Target="../ink/ink1386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3.xml"/><Relationship Id="rId117" Type="http://schemas.openxmlformats.org/officeDocument/2006/relationships/image" Target="../media/image1265.png"/><Relationship Id="rId21" Type="http://schemas.openxmlformats.org/officeDocument/2006/relationships/image" Target="../media/image1217.png"/><Relationship Id="rId42" Type="http://schemas.openxmlformats.org/officeDocument/2006/relationships/customXml" Target="../ink/ink1411.xml"/><Relationship Id="rId47" Type="http://schemas.openxmlformats.org/officeDocument/2006/relationships/image" Target="../media/image1230.png"/><Relationship Id="rId63" Type="http://schemas.openxmlformats.org/officeDocument/2006/relationships/image" Target="../media/image1238.png"/><Relationship Id="rId68" Type="http://schemas.openxmlformats.org/officeDocument/2006/relationships/customXml" Target="../ink/ink1424.xml"/><Relationship Id="rId84" Type="http://schemas.openxmlformats.org/officeDocument/2006/relationships/customXml" Target="../ink/ink1432.xml"/><Relationship Id="rId89" Type="http://schemas.openxmlformats.org/officeDocument/2006/relationships/image" Target="../media/image1251.png"/><Relationship Id="rId112" Type="http://schemas.openxmlformats.org/officeDocument/2006/relationships/customXml" Target="../ink/ink1446.xml"/><Relationship Id="rId16" Type="http://schemas.openxmlformats.org/officeDocument/2006/relationships/customXml" Target="../ink/ink1398.xml"/><Relationship Id="rId107" Type="http://schemas.openxmlformats.org/officeDocument/2006/relationships/image" Target="../media/image1260.png"/><Relationship Id="rId11" Type="http://schemas.openxmlformats.org/officeDocument/2006/relationships/image" Target="../media/image12120.png"/><Relationship Id="rId32" Type="http://schemas.openxmlformats.org/officeDocument/2006/relationships/customXml" Target="../ink/ink1406.xml"/><Relationship Id="rId37" Type="http://schemas.openxmlformats.org/officeDocument/2006/relationships/image" Target="../media/image1225.png"/><Relationship Id="rId53" Type="http://schemas.openxmlformats.org/officeDocument/2006/relationships/image" Target="../media/image1233.png"/><Relationship Id="rId58" Type="http://schemas.openxmlformats.org/officeDocument/2006/relationships/customXml" Target="../ink/ink1419.xml"/><Relationship Id="rId74" Type="http://schemas.openxmlformats.org/officeDocument/2006/relationships/customXml" Target="../ink/ink1427.xml"/><Relationship Id="rId79" Type="http://schemas.openxmlformats.org/officeDocument/2006/relationships/image" Target="../media/image1246.png"/><Relationship Id="rId102" Type="http://schemas.openxmlformats.org/officeDocument/2006/relationships/customXml" Target="../ink/ink1441.xml"/><Relationship Id="rId123" Type="http://schemas.openxmlformats.org/officeDocument/2006/relationships/image" Target="../media/image1268.png"/><Relationship Id="rId5" Type="http://schemas.openxmlformats.org/officeDocument/2006/relationships/image" Target="../media/image12090.png"/><Relationship Id="rId90" Type="http://schemas.openxmlformats.org/officeDocument/2006/relationships/customXml" Target="../ink/ink1435.xml"/><Relationship Id="rId95" Type="http://schemas.openxmlformats.org/officeDocument/2006/relationships/image" Target="../media/image1254.png"/><Relationship Id="rId22" Type="http://schemas.openxmlformats.org/officeDocument/2006/relationships/customXml" Target="../ink/ink1401.xml"/><Relationship Id="rId27" Type="http://schemas.openxmlformats.org/officeDocument/2006/relationships/image" Target="../media/image1220.png"/><Relationship Id="rId43" Type="http://schemas.openxmlformats.org/officeDocument/2006/relationships/image" Target="../media/image1228.png"/><Relationship Id="rId48" Type="http://schemas.openxmlformats.org/officeDocument/2006/relationships/customXml" Target="../ink/ink1414.xml"/><Relationship Id="rId64" Type="http://schemas.openxmlformats.org/officeDocument/2006/relationships/customXml" Target="../ink/ink1422.xml"/><Relationship Id="rId69" Type="http://schemas.openxmlformats.org/officeDocument/2006/relationships/image" Target="../media/image1241.png"/><Relationship Id="rId113" Type="http://schemas.openxmlformats.org/officeDocument/2006/relationships/image" Target="../media/image1263.png"/><Relationship Id="rId118" Type="http://schemas.openxmlformats.org/officeDocument/2006/relationships/customXml" Target="../ink/ink1449.xml"/><Relationship Id="rId80" Type="http://schemas.openxmlformats.org/officeDocument/2006/relationships/customXml" Target="../ink/ink1430.xml"/><Relationship Id="rId85" Type="http://schemas.openxmlformats.org/officeDocument/2006/relationships/image" Target="../media/image1249.png"/><Relationship Id="rId12" Type="http://schemas.openxmlformats.org/officeDocument/2006/relationships/customXml" Target="../ink/ink1396.xml"/><Relationship Id="rId17" Type="http://schemas.openxmlformats.org/officeDocument/2006/relationships/image" Target="../media/image1215.png"/><Relationship Id="rId33" Type="http://schemas.openxmlformats.org/officeDocument/2006/relationships/image" Target="../media/image1223.png"/><Relationship Id="rId38" Type="http://schemas.openxmlformats.org/officeDocument/2006/relationships/customXml" Target="../ink/ink1409.xml"/><Relationship Id="rId59" Type="http://schemas.openxmlformats.org/officeDocument/2006/relationships/image" Target="../media/image1236.png"/><Relationship Id="rId103" Type="http://schemas.openxmlformats.org/officeDocument/2006/relationships/image" Target="../media/image1258.png"/><Relationship Id="rId108" Type="http://schemas.openxmlformats.org/officeDocument/2006/relationships/customXml" Target="../ink/ink1444.xml"/><Relationship Id="rId124" Type="http://schemas.openxmlformats.org/officeDocument/2006/relationships/customXml" Target="../ink/ink1452.xml"/><Relationship Id="rId54" Type="http://schemas.openxmlformats.org/officeDocument/2006/relationships/customXml" Target="../ink/ink1417.xml"/><Relationship Id="rId70" Type="http://schemas.openxmlformats.org/officeDocument/2006/relationships/customXml" Target="../ink/ink1425.xml"/><Relationship Id="rId75" Type="http://schemas.openxmlformats.org/officeDocument/2006/relationships/image" Target="../media/image1244.png"/><Relationship Id="rId91" Type="http://schemas.openxmlformats.org/officeDocument/2006/relationships/image" Target="../media/image1252.png"/><Relationship Id="rId96" Type="http://schemas.openxmlformats.org/officeDocument/2006/relationships/customXml" Target="../ink/ink14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93.xml"/><Relationship Id="rId23" Type="http://schemas.openxmlformats.org/officeDocument/2006/relationships/image" Target="../media/image1218.png"/><Relationship Id="rId28" Type="http://schemas.openxmlformats.org/officeDocument/2006/relationships/customXml" Target="../ink/ink1404.xml"/><Relationship Id="rId49" Type="http://schemas.openxmlformats.org/officeDocument/2006/relationships/image" Target="../media/image1231.png"/><Relationship Id="rId114" Type="http://schemas.openxmlformats.org/officeDocument/2006/relationships/customXml" Target="../ink/ink1447.xml"/><Relationship Id="rId119" Type="http://schemas.openxmlformats.org/officeDocument/2006/relationships/image" Target="../media/image1266.png"/><Relationship Id="rId44" Type="http://schemas.openxmlformats.org/officeDocument/2006/relationships/customXml" Target="../ink/ink1412.xml"/><Relationship Id="rId60" Type="http://schemas.openxmlformats.org/officeDocument/2006/relationships/customXml" Target="../ink/ink1420.xml"/><Relationship Id="rId65" Type="http://schemas.openxmlformats.org/officeDocument/2006/relationships/image" Target="../media/image1239.png"/><Relationship Id="rId81" Type="http://schemas.openxmlformats.org/officeDocument/2006/relationships/image" Target="../media/image1247.png"/><Relationship Id="rId86" Type="http://schemas.openxmlformats.org/officeDocument/2006/relationships/customXml" Target="../ink/ink1433.xml"/><Relationship Id="rId13" Type="http://schemas.openxmlformats.org/officeDocument/2006/relationships/image" Target="../media/image12130.png"/><Relationship Id="rId18" Type="http://schemas.openxmlformats.org/officeDocument/2006/relationships/customXml" Target="../ink/ink1399.xml"/><Relationship Id="rId39" Type="http://schemas.openxmlformats.org/officeDocument/2006/relationships/image" Target="../media/image1226.png"/><Relationship Id="rId109" Type="http://schemas.openxmlformats.org/officeDocument/2006/relationships/image" Target="../media/image1261.png"/><Relationship Id="rId34" Type="http://schemas.openxmlformats.org/officeDocument/2006/relationships/customXml" Target="../ink/ink1407.xml"/><Relationship Id="rId50" Type="http://schemas.openxmlformats.org/officeDocument/2006/relationships/customXml" Target="../ink/ink1415.xml"/><Relationship Id="rId55" Type="http://schemas.openxmlformats.org/officeDocument/2006/relationships/image" Target="../media/image1234.png"/><Relationship Id="rId76" Type="http://schemas.openxmlformats.org/officeDocument/2006/relationships/customXml" Target="../ink/ink1428.xml"/><Relationship Id="rId97" Type="http://schemas.openxmlformats.org/officeDocument/2006/relationships/image" Target="../media/image1255.png"/><Relationship Id="rId104" Type="http://schemas.openxmlformats.org/officeDocument/2006/relationships/customXml" Target="../ink/ink1442.xml"/><Relationship Id="rId120" Type="http://schemas.openxmlformats.org/officeDocument/2006/relationships/customXml" Target="../ink/ink1450.xml"/><Relationship Id="rId125" Type="http://schemas.openxmlformats.org/officeDocument/2006/relationships/image" Target="../media/image1269.png"/><Relationship Id="rId7" Type="http://schemas.openxmlformats.org/officeDocument/2006/relationships/image" Target="../media/image12100.png"/><Relationship Id="rId71" Type="http://schemas.openxmlformats.org/officeDocument/2006/relationships/image" Target="../media/image1242.png"/><Relationship Id="rId92" Type="http://schemas.openxmlformats.org/officeDocument/2006/relationships/customXml" Target="../ink/ink1436.xml"/><Relationship Id="rId2" Type="http://schemas.openxmlformats.org/officeDocument/2006/relationships/image" Target="NULL"/><Relationship Id="rId29" Type="http://schemas.openxmlformats.org/officeDocument/2006/relationships/image" Target="../media/image1221.png"/><Relationship Id="rId24" Type="http://schemas.openxmlformats.org/officeDocument/2006/relationships/customXml" Target="../ink/ink1402.xml"/><Relationship Id="rId40" Type="http://schemas.openxmlformats.org/officeDocument/2006/relationships/customXml" Target="../ink/ink1410.xml"/><Relationship Id="rId45" Type="http://schemas.openxmlformats.org/officeDocument/2006/relationships/image" Target="../media/image1229.png"/><Relationship Id="rId66" Type="http://schemas.openxmlformats.org/officeDocument/2006/relationships/customXml" Target="../ink/ink1423.xml"/><Relationship Id="rId87" Type="http://schemas.openxmlformats.org/officeDocument/2006/relationships/image" Target="../media/image1250.png"/><Relationship Id="rId110" Type="http://schemas.openxmlformats.org/officeDocument/2006/relationships/customXml" Target="../ink/ink1445.xml"/><Relationship Id="rId115" Type="http://schemas.openxmlformats.org/officeDocument/2006/relationships/image" Target="../media/image1264.png"/><Relationship Id="rId61" Type="http://schemas.openxmlformats.org/officeDocument/2006/relationships/image" Target="../media/image1237.png"/><Relationship Id="rId82" Type="http://schemas.openxmlformats.org/officeDocument/2006/relationships/customXml" Target="../ink/ink1431.xml"/><Relationship Id="rId19" Type="http://schemas.openxmlformats.org/officeDocument/2006/relationships/image" Target="../media/image1216.png"/><Relationship Id="rId14" Type="http://schemas.openxmlformats.org/officeDocument/2006/relationships/customXml" Target="../ink/ink1397.xml"/><Relationship Id="rId30" Type="http://schemas.openxmlformats.org/officeDocument/2006/relationships/customXml" Target="../ink/ink1405.xml"/><Relationship Id="rId35" Type="http://schemas.openxmlformats.org/officeDocument/2006/relationships/image" Target="../media/image1224.png"/><Relationship Id="rId56" Type="http://schemas.openxmlformats.org/officeDocument/2006/relationships/customXml" Target="../ink/ink1418.xml"/><Relationship Id="rId77" Type="http://schemas.openxmlformats.org/officeDocument/2006/relationships/image" Target="../media/image1245.png"/><Relationship Id="rId100" Type="http://schemas.openxmlformats.org/officeDocument/2006/relationships/customXml" Target="../ink/ink1440.xml"/><Relationship Id="rId105" Type="http://schemas.openxmlformats.org/officeDocument/2006/relationships/image" Target="../media/image1259.png"/><Relationship Id="rId8" Type="http://schemas.openxmlformats.org/officeDocument/2006/relationships/customXml" Target="../ink/ink1394.xml"/><Relationship Id="rId51" Type="http://schemas.openxmlformats.org/officeDocument/2006/relationships/image" Target="../media/image1232.png"/><Relationship Id="rId72" Type="http://schemas.openxmlformats.org/officeDocument/2006/relationships/customXml" Target="../ink/ink1426.xml"/><Relationship Id="rId93" Type="http://schemas.openxmlformats.org/officeDocument/2006/relationships/image" Target="../media/image1253.png"/><Relationship Id="rId98" Type="http://schemas.openxmlformats.org/officeDocument/2006/relationships/customXml" Target="../ink/ink1439.xml"/><Relationship Id="rId121" Type="http://schemas.openxmlformats.org/officeDocument/2006/relationships/image" Target="../media/image1267.png"/><Relationship Id="rId3" Type="http://schemas.openxmlformats.org/officeDocument/2006/relationships/image" Target="../media/image1215.emf"/><Relationship Id="rId25" Type="http://schemas.openxmlformats.org/officeDocument/2006/relationships/image" Target="../media/image1219.png"/><Relationship Id="rId46" Type="http://schemas.openxmlformats.org/officeDocument/2006/relationships/customXml" Target="../ink/ink1413.xml"/><Relationship Id="rId67" Type="http://schemas.openxmlformats.org/officeDocument/2006/relationships/image" Target="../media/image1240.png"/><Relationship Id="rId116" Type="http://schemas.openxmlformats.org/officeDocument/2006/relationships/customXml" Target="../ink/ink1448.xml"/><Relationship Id="rId20" Type="http://schemas.openxmlformats.org/officeDocument/2006/relationships/customXml" Target="../ink/ink1400.xml"/><Relationship Id="rId41" Type="http://schemas.openxmlformats.org/officeDocument/2006/relationships/image" Target="../media/image1227.png"/><Relationship Id="rId62" Type="http://schemas.openxmlformats.org/officeDocument/2006/relationships/customXml" Target="../ink/ink1421.xml"/><Relationship Id="rId83" Type="http://schemas.openxmlformats.org/officeDocument/2006/relationships/image" Target="../media/image1248.png"/><Relationship Id="rId88" Type="http://schemas.openxmlformats.org/officeDocument/2006/relationships/customXml" Target="../ink/ink1434.xml"/><Relationship Id="rId111" Type="http://schemas.openxmlformats.org/officeDocument/2006/relationships/image" Target="../media/image1262.png"/><Relationship Id="rId15" Type="http://schemas.openxmlformats.org/officeDocument/2006/relationships/image" Target="../media/image12140.png"/><Relationship Id="rId36" Type="http://schemas.openxmlformats.org/officeDocument/2006/relationships/customXml" Target="../ink/ink1408.xml"/><Relationship Id="rId57" Type="http://schemas.openxmlformats.org/officeDocument/2006/relationships/image" Target="../media/image1235.png"/><Relationship Id="rId106" Type="http://schemas.openxmlformats.org/officeDocument/2006/relationships/customXml" Target="../ink/ink1443.xml"/><Relationship Id="rId10" Type="http://schemas.openxmlformats.org/officeDocument/2006/relationships/customXml" Target="../ink/ink1395.xml"/><Relationship Id="rId31" Type="http://schemas.openxmlformats.org/officeDocument/2006/relationships/image" Target="../media/image1222.png"/><Relationship Id="rId52" Type="http://schemas.openxmlformats.org/officeDocument/2006/relationships/customXml" Target="../ink/ink1416.xml"/><Relationship Id="rId73" Type="http://schemas.openxmlformats.org/officeDocument/2006/relationships/image" Target="../media/image1243.png"/><Relationship Id="rId78" Type="http://schemas.openxmlformats.org/officeDocument/2006/relationships/customXml" Target="../ink/ink1429.xml"/><Relationship Id="rId94" Type="http://schemas.openxmlformats.org/officeDocument/2006/relationships/customXml" Target="../ink/ink1437.xml"/><Relationship Id="rId99" Type="http://schemas.openxmlformats.org/officeDocument/2006/relationships/image" Target="../media/image1256.png"/><Relationship Id="rId101" Type="http://schemas.openxmlformats.org/officeDocument/2006/relationships/image" Target="../media/image1257.png"/><Relationship Id="rId122" Type="http://schemas.openxmlformats.org/officeDocument/2006/relationships/customXml" Target="../ink/ink1451.xml"/><Relationship Id="rId4" Type="http://schemas.openxmlformats.org/officeDocument/2006/relationships/customXml" Target="../ink/ink1392.xml"/><Relationship Id="rId9" Type="http://schemas.openxmlformats.org/officeDocument/2006/relationships/image" Target="../media/image12110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6.png"/><Relationship Id="rId21" Type="http://schemas.openxmlformats.org/officeDocument/2006/relationships/image" Target="../media/image12480.png"/><Relationship Id="rId42" Type="http://schemas.openxmlformats.org/officeDocument/2006/relationships/customXml" Target="../ink/ink1472.xml"/><Relationship Id="rId63" Type="http://schemas.openxmlformats.org/officeDocument/2006/relationships/image" Target="../media/image12690.png"/><Relationship Id="rId84" Type="http://schemas.openxmlformats.org/officeDocument/2006/relationships/customXml" Target="../ink/ink1493.xml"/><Relationship Id="rId138" Type="http://schemas.openxmlformats.org/officeDocument/2006/relationships/customXml" Target="../ink/ink1520.xml"/><Relationship Id="rId159" Type="http://schemas.openxmlformats.org/officeDocument/2006/relationships/image" Target="../media/image1316.png"/><Relationship Id="rId170" Type="http://schemas.openxmlformats.org/officeDocument/2006/relationships/customXml" Target="../ink/ink1536.xml"/><Relationship Id="rId191" Type="http://schemas.openxmlformats.org/officeDocument/2006/relationships/image" Target="../media/image1332.png"/><Relationship Id="rId205" Type="http://schemas.openxmlformats.org/officeDocument/2006/relationships/image" Target="../media/image1339.png"/><Relationship Id="rId226" Type="http://schemas.openxmlformats.org/officeDocument/2006/relationships/customXml" Target="../ink/ink1564.xml"/><Relationship Id="rId107" Type="http://schemas.openxmlformats.org/officeDocument/2006/relationships/image" Target="../media/image1291.png"/><Relationship Id="rId11" Type="http://schemas.openxmlformats.org/officeDocument/2006/relationships/image" Target="../media/image12430.png"/><Relationship Id="rId32" Type="http://schemas.openxmlformats.org/officeDocument/2006/relationships/customXml" Target="../ink/ink1467.xml"/><Relationship Id="rId53" Type="http://schemas.openxmlformats.org/officeDocument/2006/relationships/image" Target="../media/image12640.png"/><Relationship Id="rId74" Type="http://schemas.openxmlformats.org/officeDocument/2006/relationships/customXml" Target="../ink/ink1488.xml"/><Relationship Id="rId128" Type="http://schemas.openxmlformats.org/officeDocument/2006/relationships/customXml" Target="../ink/ink1515.xml"/><Relationship Id="rId149" Type="http://schemas.openxmlformats.org/officeDocument/2006/relationships/image" Target="../media/image1311.png"/><Relationship Id="rId5" Type="http://schemas.openxmlformats.org/officeDocument/2006/relationships/image" Target="../media/image12400.png"/><Relationship Id="rId95" Type="http://schemas.openxmlformats.org/officeDocument/2006/relationships/image" Target="../media/image1285.png"/><Relationship Id="rId160" Type="http://schemas.openxmlformats.org/officeDocument/2006/relationships/customXml" Target="../ink/ink1531.xml"/><Relationship Id="rId181" Type="http://schemas.openxmlformats.org/officeDocument/2006/relationships/image" Target="../media/image1327.png"/><Relationship Id="rId216" Type="http://schemas.openxmlformats.org/officeDocument/2006/relationships/customXml" Target="../ink/ink1559.xml"/><Relationship Id="rId22" Type="http://schemas.openxmlformats.org/officeDocument/2006/relationships/customXml" Target="../ink/ink1462.xml"/><Relationship Id="rId43" Type="http://schemas.openxmlformats.org/officeDocument/2006/relationships/image" Target="../media/image12590.png"/><Relationship Id="rId64" Type="http://schemas.openxmlformats.org/officeDocument/2006/relationships/customXml" Target="../ink/ink1483.xml"/><Relationship Id="rId118" Type="http://schemas.openxmlformats.org/officeDocument/2006/relationships/customXml" Target="../ink/ink1510.xml"/><Relationship Id="rId139" Type="http://schemas.openxmlformats.org/officeDocument/2006/relationships/image" Target="../media/image1307.png"/><Relationship Id="rId85" Type="http://schemas.openxmlformats.org/officeDocument/2006/relationships/image" Target="../media/image1280.png"/><Relationship Id="rId150" Type="http://schemas.openxmlformats.org/officeDocument/2006/relationships/customXml" Target="../ink/ink1526.xml"/><Relationship Id="rId171" Type="http://schemas.openxmlformats.org/officeDocument/2006/relationships/image" Target="../media/image1322.png"/><Relationship Id="rId192" Type="http://schemas.openxmlformats.org/officeDocument/2006/relationships/customXml" Target="../ink/ink1547.xml"/><Relationship Id="rId206" Type="http://schemas.openxmlformats.org/officeDocument/2006/relationships/customXml" Target="../ink/ink1554.xml"/><Relationship Id="rId227" Type="http://schemas.openxmlformats.org/officeDocument/2006/relationships/image" Target="../media/image1350.png"/><Relationship Id="rId12" Type="http://schemas.openxmlformats.org/officeDocument/2006/relationships/customXml" Target="../ink/ink1457.xml"/><Relationship Id="rId33" Type="http://schemas.openxmlformats.org/officeDocument/2006/relationships/image" Target="../media/image12540.png"/><Relationship Id="rId108" Type="http://schemas.openxmlformats.org/officeDocument/2006/relationships/customXml" Target="../ink/ink1505.xml"/><Relationship Id="rId129" Type="http://schemas.openxmlformats.org/officeDocument/2006/relationships/image" Target="../media/image1302.png"/><Relationship Id="rId54" Type="http://schemas.openxmlformats.org/officeDocument/2006/relationships/customXml" Target="../ink/ink1478.xml"/><Relationship Id="rId75" Type="http://schemas.openxmlformats.org/officeDocument/2006/relationships/image" Target="../media/image1275.png"/><Relationship Id="rId96" Type="http://schemas.openxmlformats.org/officeDocument/2006/relationships/customXml" Target="../ink/ink1499.xml"/><Relationship Id="rId140" Type="http://schemas.openxmlformats.org/officeDocument/2006/relationships/customXml" Target="../ink/ink1521.xml"/><Relationship Id="rId161" Type="http://schemas.openxmlformats.org/officeDocument/2006/relationships/image" Target="../media/image1317.png"/><Relationship Id="rId182" Type="http://schemas.openxmlformats.org/officeDocument/2006/relationships/customXml" Target="../ink/ink1542.xml"/><Relationship Id="rId217" Type="http://schemas.openxmlformats.org/officeDocument/2006/relationships/image" Target="../media/image1345.png"/><Relationship Id="rId6" Type="http://schemas.openxmlformats.org/officeDocument/2006/relationships/customXml" Target="../ink/ink1454.xml"/><Relationship Id="rId23" Type="http://schemas.openxmlformats.org/officeDocument/2006/relationships/image" Target="../media/image12490.png"/><Relationship Id="rId119" Type="http://schemas.openxmlformats.org/officeDocument/2006/relationships/image" Target="../media/image1297.png"/><Relationship Id="rId44" Type="http://schemas.openxmlformats.org/officeDocument/2006/relationships/customXml" Target="../ink/ink1473.xml"/><Relationship Id="rId65" Type="http://schemas.openxmlformats.org/officeDocument/2006/relationships/image" Target="../media/image12700.png"/><Relationship Id="rId86" Type="http://schemas.openxmlformats.org/officeDocument/2006/relationships/customXml" Target="../ink/ink1494.xml"/><Relationship Id="rId130" Type="http://schemas.openxmlformats.org/officeDocument/2006/relationships/customXml" Target="../ink/ink1516.xml"/><Relationship Id="rId151" Type="http://schemas.openxmlformats.org/officeDocument/2006/relationships/image" Target="../media/image1312.png"/><Relationship Id="rId172" Type="http://schemas.openxmlformats.org/officeDocument/2006/relationships/customXml" Target="../ink/ink1537.xml"/><Relationship Id="rId193" Type="http://schemas.openxmlformats.org/officeDocument/2006/relationships/image" Target="../media/image1333.png"/><Relationship Id="rId207" Type="http://schemas.openxmlformats.org/officeDocument/2006/relationships/image" Target="../media/image1340.png"/><Relationship Id="rId228" Type="http://schemas.openxmlformats.org/officeDocument/2006/relationships/customXml" Target="../ink/ink1565.xml"/><Relationship Id="rId13" Type="http://schemas.openxmlformats.org/officeDocument/2006/relationships/image" Target="../media/image12440.png"/><Relationship Id="rId109" Type="http://schemas.openxmlformats.org/officeDocument/2006/relationships/image" Target="../media/image1292.png"/><Relationship Id="rId34" Type="http://schemas.openxmlformats.org/officeDocument/2006/relationships/customXml" Target="../ink/ink1468.xml"/><Relationship Id="rId55" Type="http://schemas.openxmlformats.org/officeDocument/2006/relationships/image" Target="../media/image12650.png"/><Relationship Id="rId76" Type="http://schemas.openxmlformats.org/officeDocument/2006/relationships/customXml" Target="../ink/ink1489.xml"/><Relationship Id="rId97" Type="http://schemas.openxmlformats.org/officeDocument/2006/relationships/image" Target="../media/image1286.png"/><Relationship Id="rId120" Type="http://schemas.openxmlformats.org/officeDocument/2006/relationships/customXml" Target="../ink/ink1511.xml"/><Relationship Id="rId141" Type="http://schemas.openxmlformats.org/officeDocument/2006/relationships/image" Target="../media/image1308.png"/><Relationship Id="rId7" Type="http://schemas.openxmlformats.org/officeDocument/2006/relationships/image" Target="../media/image12410.png"/><Relationship Id="rId162" Type="http://schemas.openxmlformats.org/officeDocument/2006/relationships/customXml" Target="../ink/ink1532.xml"/><Relationship Id="rId183" Type="http://schemas.openxmlformats.org/officeDocument/2006/relationships/image" Target="../media/image1328.png"/><Relationship Id="rId218" Type="http://schemas.openxmlformats.org/officeDocument/2006/relationships/customXml" Target="../ink/ink1560.xml"/><Relationship Id="rId24" Type="http://schemas.openxmlformats.org/officeDocument/2006/relationships/customXml" Target="../ink/ink1463.xml"/><Relationship Id="rId45" Type="http://schemas.openxmlformats.org/officeDocument/2006/relationships/image" Target="../media/image12600.png"/><Relationship Id="rId66" Type="http://schemas.openxmlformats.org/officeDocument/2006/relationships/customXml" Target="../ink/ink1484.xml"/><Relationship Id="rId87" Type="http://schemas.openxmlformats.org/officeDocument/2006/relationships/image" Target="../media/image1281.png"/><Relationship Id="rId110" Type="http://schemas.openxmlformats.org/officeDocument/2006/relationships/customXml" Target="../ink/ink1506.xml"/><Relationship Id="rId131" Type="http://schemas.openxmlformats.org/officeDocument/2006/relationships/image" Target="../media/image1303.png"/><Relationship Id="rId152" Type="http://schemas.openxmlformats.org/officeDocument/2006/relationships/customXml" Target="../ink/ink1527.xml"/><Relationship Id="rId173" Type="http://schemas.openxmlformats.org/officeDocument/2006/relationships/image" Target="../media/image1323.png"/><Relationship Id="rId194" Type="http://schemas.openxmlformats.org/officeDocument/2006/relationships/customXml" Target="../ink/ink1548.xml"/><Relationship Id="rId208" Type="http://schemas.openxmlformats.org/officeDocument/2006/relationships/customXml" Target="../ink/ink1555.xml"/><Relationship Id="rId229" Type="http://schemas.openxmlformats.org/officeDocument/2006/relationships/image" Target="../media/image1351.png"/><Relationship Id="rId14" Type="http://schemas.openxmlformats.org/officeDocument/2006/relationships/customXml" Target="../ink/ink1458.xml"/><Relationship Id="rId35" Type="http://schemas.openxmlformats.org/officeDocument/2006/relationships/image" Target="../media/image12550.png"/><Relationship Id="rId56" Type="http://schemas.openxmlformats.org/officeDocument/2006/relationships/customXml" Target="../ink/ink1479.xml"/><Relationship Id="rId77" Type="http://schemas.openxmlformats.org/officeDocument/2006/relationships/image" Target="../media/image1276.png"/><Relationship Id="rId100" Type="http://schemas.openxmlformats.org/officeDocument/2006/relationships/customXml" Target="../ink/ink1501.xml"/><Relationship Id="rId8" Type="http://schemas.openxmlformats.org/officeDocument/2006/relationships/customXml" Target="../ink/ink1455.xml"/><Relationship Id="rId98" Type="http://schemas.openxmlformats.org/officeDocument/2006/relationships/customXml" Target="../ink/ink1500.xml"/><Relationship Id="rId121" Type="http://schemas.openxmlformats.org/officeDocument/2006/relationships/image" Target="../media/image1298.png"/><Relationship Id="rId142" Type="http://schemas.openxmlformats.org/officeDocument/2006/relationships/customXml" Target="../ink/ink1522.xml"/><Relationship Id="rId163" Type="http://schemas.openxmlformats.org/officeDocument/2006/relationships/image" Target="../media/image1318.png"/><Relationship Id="rId184" Type="http://schemas.openxmlformats.org/officeDocument/2006/relationships/customXml" Target="../ink/ink1543.xml"/><Relationship Id="rId219" Type="http://schemas.openxmlformats.org/officeDocument/2006/relationships/image" Target="../media/image1346.png"/><Relationship Id="rId230" Type="http://schemas.openxmlformats.org/officeDocument/2006/relationships/customXml" Target="../ink/ink1566.xml"/><Relationship Id="rId25" Type="http://schemas.openxmlformats.org/officeDocument/2006/relationships/image" Target="../media/image12500.png"/><Relationship Id="rId46" Type="http://schemas.openxmlformats.org/officeDocument/2006/relationships/customXml" Target="../ink/ink1474.xml"/><Relationship Id="rId67" Type="http://schemas.openxmlformats.org/officeDocument/2006/relationships/image" Target="../media/image12710.png"/><Relationship Id="rId20" Type="http://schemas.openxmlformats.org/officeDocument/2006/relationships/customXml" Target="../ink/ink1461.xml"/><Relationship Id="rId41" Type="http://schemas.openxmlformats.org/officeDocument/2006/relationships/image" Target="../media/image12580.png"/><Relationship Id="rId62" Type="http://schemas.openxmlformats.org/officeDocument/2006/relationships/customXml" Target="../ink/ink1482.xml"/><Relationship Id="rId83" Type="http://schemas.openxmlformats.org/officeDocument/2006/relationships/image" Target="../media/image1279.png"/><Relationship Id="rId88" Type="http://schemas.openxmlformats.org/officeDocument/2006/relationships/customXml" Target="../ink/ink1495.xml"/><Relationship Id="rId111" Type="http://schemas.openxmlformats.org/officeDocument/2006/relationships/image" Target="../media/image1293.png"/><Relationship Id="rId132" Type="http://schemas.openxmlformats.org/officeDocument/2006/relationships/customXml" Target="../ink/ink1517.xml"/><Relationship Id="rId153" Type="http://schemas.openxmlformats.org/officeDocument/2006/relationships/image" Target="../media/image1313.png"/><Relationship Id="rId174" Type="http://schemas.openxmlformats.org/officeDocument/2006/relationships/customXml" Target="../ink/ink1538.xml"/><Relationship Id="rId179" Type="http://schemas.openxmlformats.org/officeDocument/2006/relationships/image" Target="../media/image1326.png"/><Relationship Id="rId195" Type="http://schemas.openxmlformats.org/officeDocument/2006/relationships/image" Target="../media/image1334.png"/><Relationship Id="rId209" Type="http://schemas.openxmlformats.org/officeDocument/2006/relationships/image" Target="../media/image1341.png"/><Relationship Id="rId190" Type="http://schemas.openxmlformats.org/officeDocument/2006/relationships/customXml" Target="../ink/ink1546.xml"/><Relationship Id="rId204" Type="http://schemas.openxmlformats.org/officeDocument/2006/relationships/customXml" Target="../ink/ink1553.xml"/><Relationship Id="rId220" Type="http://schemas.openxmlformats.org/officeDocument/2006/relationships/customXml" Target="../ink/ink1561.xml"/><Relationship Id="rId225" Type="http://schemas.openxmlformats.org/officeDocument/2006/relationships/image" Target="../media/image1349.png"/><Relationship Id="rId15" Type="http://schemas.openxmlformats.org/officeDocument/2006/relationships/image" Target="../media/image12450.png"/><Relationship Id="rId36" Type="http://schemas.openxmlformats.org/officeDocument/2006/relationships/customXml" Target="../ink/ink1469.xml"/><Relationship Id="rId57" Type="http://schemas.openxmlformats.org/officeDocument/2006/relationships/image" Target="../media/image12660.png"/><Relationship Id="rId106" Type="http://schemas.openxmlformats.org/officeDocument/2006/relationships/customXml" Target="../ink/ink1504.xml"/><Relationship Id="rId127" Type="http://schemas.openxmlformats.org/officeDocument/2006/relationships/image" Target="../media/image1301.png"/><Relationship Id="rId10" Type="http://schemas.openxmlformats.org/officeDocument/2006/relationships/customXml" Target="../ink/ink1456.xml"/><Relationship Id="rId31" Type="http://schemas.openxmlformats.org/officeDocument/2006/relationships/image" Target="../media/image12530.png"/><Relationship Id="rId52" Type="http://schemas.openxmlformats.org/officeDocument/2006/relationships/customXml" Target="../ink/ink1477.xml"/><Relationship Id="rId73" Type="http://schemas.openxmlformats.org/officeDocument/2006/relationships/image" Target="../media/image1274.png"/><Relationship Id="rId78" Type="http://schemas.openxmlformats.org/officeDocument/2006/relationships/customXml" Target="../ink/ink1490.xml"/><Relationship Id="rId94" Type="http://schemas.openxmlformats.org/officeDocument/2006/relationships/customXml" Target="../ink/ink1498.xml"/><Relationship Id="rId99" Type="http://schemas.openxmlformats.org/officeDocument/2006/relationships/image" Target="../media/image1287.png"/><Relationship Id="rId101" Type="http://schemas.openxmlformats.org/officeDocument/2006/relationships/image" Target="../media/image1288.png"/><Relationship Id="rId122" Type="http://schemas.openxmlformats.org/officeDocument/2006/relationships/customXml" Target="../ink/ink1512.xml"/><Relationship Id="rId143" Type="http://schemas.openxmlformats.org/officeDocument/2006/relationships/image" Target="../media/image1309.png"/><Relationship Id="rId148" Type="http://schemas.openxmlformats.org/officeDocument/2006/relationships/customXml" Target="../ink/ink1525.xml"/><Relationship Id="rId164" Type="http://schemas.openxmlformats.org/officeDocument/2006/relationships/customXml" Target="../ink/ink1533.xml"/><Relationship Id="rId169" Type="http://schemas.openxmlformats.org/officeDocument/2006/relationships/image" Target="../media/image1321.png"/><Relationship Id="rId185" Type="http://schemas.openxmlformats.org/officeDocument/2006/relationships/image" Target="../media/image1329.png"/><Relationship Id="rId4" Type="http://schemas.openxmlformats.org/officeDocument/2006/relationships/customXml" Target="../ink/ink1453.xml"/><Relationship Id="rId9" Type="http://schemas.openxmlformats.org/officeDocument/2006/relationships/image" Target="../media/image12420.png"/><Relationship Id="rId180" Type="http://schemas.openxmlformats.org/officeDocument/2006/relationships/customXml" Target="../ink/ink1541.xml"/><Relationship Id="rId210" Type="http://schemas.openxmlformats.org/officeDocument/2006/relationships/customXml" Target="../ink/ink1556.xml"/><Relationship Id="rId215" Type="http://schemas.openxmlformats.org/officeDocument/2006/relationships/image" Target="../media/image1344.png"/><Relationship Id="rId26" Type="http://schemas.openxmlformats.org/officeDocument/2006/relationships/customXml" Target="../ink/ink1464.xml"/><Relationship Id="rId231" Type="http://schemas.openxmlformats.org/officeDocument/2006/relationships/image" Target="../media/image1352.png"/><Relationship Id="rId47" Type="http://schemas.openxmlformats.org/officeDocument/2006/relationships/image" Target="../media/image12610.png"/><Relationship Id="rId68" Type="http://schemas.openxmlformats.org/officeDocument/2006/relationships/customXml" Target="../ink/ink1485.xml"/><Relationship Id="rId89" Type="http://schemas.openxmlformats.org/officeDocument/2006/relationships/image" Target="../media/image1282.png"/><Relationship Id="rId112" Type="http://schemas.openxmlformats.org/officeDocument/2006/relationships/customXml" Target="../ink/ink1507.xml"/><Relationship Id="rId133" Type="http://schemas.openxmlformats.org/officeDocument/2006/relationships/image" Target="../media/image1304.png"/><Relationship Id="rId154" Type="http://schemas.openxmlformats.org/officeDocument/2006/relationships/customXml" Target="../ink/ink1528.xml"/><Relationship Id="rId175" Type="http://schemas.openxmlformats.org/officeDocument/2006/relationships/image" Target="../media/image1324.png"/><Relationship Id="rId196" Type="http://schemas.openxmlformats.org/officeDocument/2006/relationships/customXml" Target="../ink/ink1549.xml"/><Relationship Id="rId200" Type="http://schemas.openxmlformats.org/officeDocument/2006/relationships/customXml" Target="../ink/ink1551.xml"/><Relationship Id="rId16" Type="http://schemas.openxmlformats.org/officeDocument/2006/relationships/customXml" Target="../ink/ink1459.xml"/><Relationship Id="rId221" Type="http://schemas.openxmlformats.org/officeDocument/2006/relationships/image" Target="../media/image1347.png"/><Relationship Id="rId37" Type="http://schemas.openxmlformats.org/officeDocument/2006/relationships/image" Target="../media/image12560.png"/><Relationship Id="rId58" Type="http://schemas.openxmlformats.org/officeDocument/2006/relationships/customXml" Target="../ink/ink1480.xml"/><Relationship Id="rId79" Type="http://schemas.openxmlformats.org/officeDocument/2006/relationships/image" Target="../media/image1277.png"/><Relationship Id="rId102" Type="http://schemas.openxmlformats.org/officeDocument/2006/relationships/customXml" Target="../ink/ink1502.xml"/><Relationship Id="rId123" Type="http://schemas.openxmlformats.org/officeDocument/2006/relationships/image" Target="../media/image1299.png"/><Relationship Id="rId144" Type="http://schemas.openxmlformats.org/officeDocument/2006/relationships/customXml" Target="../ink/ink1523.xml"/><Relationship Id="rId90" Type="http://schemas.openxmlformats.org/officeDocument/2006/relationships/customXml" Target="../ink/ink1496.xml"/><Relationship Id="rId165" Type="http://schemas.openxmlformats.org/officeDocument/2006/relationships/image" Target="../media/image1319.png"/><Relationship Id="rId186" Type="http://schemas.openxmlformats.org/officeDocument/2006/relationships/customXml" Target="../ink/ink1544.xml"/><Relationship Id="rId211" Type="http://schemas.openxmlformats.org/officeDocument/2006/relationships/image" Target="../media/image1342.png"/><Relationship Id="rId232" Type="http://schemas.openxmlformats.org/officeDocument/2006/relationships/customXml" Target="../ink/ink1567.xml"/><Relationship Id="rId27" Type="http://schemas.openxmlformats.org/officeDocument/2006/relationships/image" Target="../media/image12510.png"/><Relationship Id="rId48" Type="http://schemas.openxmlformats.org/officeDocument/2006/relationships/customXml" Target="../ink/ink1475.xml"/><Relationship Id="rId69" Type="http://schemas.openxmlformats.org/officeDocument/2006/relationships/image" Target="../media/image1272.png"/><Relationship Id="rId113" Type="http://schemas.openxmlformats.org/officeDocument/2006/relationships/image" Target="../media/image1294.png"/><Relationship Id="rId134" Type="http://schemas.openxmlformats.org/officeDocument/2006/relationships/customXml" Target="../ink/ink1518.xml"/><Relationship Id="rId80" Type="http://schemas.openxmlformats.org/officeDocument/2006/relationships/customXml" Target="../ink/ink1491.xml"/><Relationship Id="rId155" Type="http://schemas.openxmlformats.org/officeDocument/2006/relationships/image" Target="../media/image1314.png"/><Relationship Id="rId176" Type="http://schemas.openxmlformats.org/officeDocument/2006/relationships/customXml" Target="../ink/ink1539.xml"/><Relationship Id="rId197" Type="http://schemas.openxmlformats.org/officeDocument/2006/relationships/image" Target="../media/image1335.png"/><Relationship Id="rId201" Type="http://schemas.openxmlformats.org/officeDocument/2006/relationships/image" Target="../media/image1337.png"/><Relationship Id="rId222" Type="http://schemas.openxmlformats.org/officeDocument/2006/relationships/customXml" Target="../ink/ink1562.xml"/><Relationship Id="rId17" Type="http://schemas.openxmlformats.org/officeDocument/2006/relationships/image" Target="../media/image12460.png"/><Relationship Id="rId38" Type="http://schemas.openxmlformats.org/officeDocument/2006/relationships/customXml" Target="../ink/ink1470.xml"/><Relationship Id="rId59" Type="http://schemas.openxmlformats.org/officeDocument/2006/relationships/image" Target="../media/image12670.png"/><Relationship Id="rId103" Type="http://schemas.openxmlformats.org/officeDocument/2006/relationships/image" Target="../media/image1289.png"/><Relationship Id="rId124" Type="http://schemas.openxmlformats.org/officeDocument/2006/relationships/customXml" Target="../ink/ink1513.xml"/><Relationship Id="rId70" Type="http://schemas.openxmlformats.org/officeDocument/2006/relationships/customXml" Target="../ink/ink1486.xml"/><Relationship Id="rId91" Type="http://schemas.openxmlformats.org/officeDocument/2006/relationships/image" Target="../media/image1283.png"/><Relationship Id="rId145" Type="http://schemas.openxmlformats.org/officeDocument/2006/relationships/image" Target="../media/image317.png"/><Relationship Id="rId166" Type="http://schemas.openxmlformats.org/officeDocument/2006/relationships/customXml" Target="../ink/ink1534.xml"/><Relationship Id="rId187" Type="http://schemas.openxmlformats.org/officeDocument/2006/relationships/image" Target="../media/image133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57.xml"/><Relationship Id="rId233" Type="http://schemas.openxmlformats.org/officeDocument/2006/relationships/image" Target="../media/image1353.png"/><Relationship Id="rId28" Type="http://schemas.openxmlformats.org/officeDocument/2006/relationships/customXml" Target="../ink/ink1465.xml"/><Relationship Id="rId49" Type="http://schemas.openxmlformats.org/officeDocument/2006/relationships/image" Target="../media/image12620.png"/><Relationship Id="rId114" Type="http://schemas.openxmlformats.org/officeDocument/2006/relationships/customXml" Target="../ink/ink1508.xml"/><Relationship Id="rId60" Type="http://schemas.openxmlformats.org/officeDocument/2006/relationships/customXml" Target="../ink/ink1481.xml"/><Relationship Id="rId81" Type="http://schemas.openxmlformats.org/officeDocument/2006/relationships/image" Target="../media/image1278.png"/><Relationship Id="rId135" Type="http://schemas.openxmlformats.org/officeDocument/2006/relationships/image" Target="../media/image1305.png"/><Relationship Id="rId156" Type="http://schemas.openxmlformats.org/officeDocument/2006/relationships/customXml" Target="../ink/ink1529.xml"/><Relationship Id="rId177" Type="http://schemas.openxmlformats.org/officeDocument/2006/relationships/image" Target="../media/image1325.png"/><Relationship Id="rId198" Type="http://schemas.openxmlformats.org/officeDocument/2006/relationships/customXml" Target="../ink/ink1550.xml"/><Relationship Id="rId202" Type="http://schemas.openxmlformats.org/officeDocument/2006/relationships/customXml" Target="../ink/ink1552.xml"/><Relationship Id="rId223" Type="http://schemas.openxmlformats.org/officeDocument/2006/relationships/image" Target="../media/image1348.png"/><Relationship Id="rId18" Type="http://schemas.openxmlformats.org/officeDocument/2006/relationships/customXml" Target="../ink/ink1460.xml"/><Relationship Id="rId39" Type="http://schemas.openxmlformats.org/officeDocument/2006/relationships/image" Target="../media/image12570.png"/><Relationship Id="rId50" Type="http://schemas.openxmlformats.org/officeDocument/2006/relationships/customXml" Target="../ink/ink1476.xml"/><Relationship Id="rId104" Type="http://schemas.openxmlformats.org/officeDocument/2006/relationships/customXml" Target="../ink/ink1503.xml"/><Relationship Id="rId125" Type="http://schemas.openxmlformats.org/officeDocument/2006/relationships/image" Target="../media/image1300.png"/><Relationship Id="rId146" Type="http://schemas.openxmlformats.org/officeDocument/2006/relationships/customXml" Target="../ink/ink1524.xml"/><Relationship Id="rId167" Type="http://schemas.openxmlformats.org/officeDocument/2006/relationships/image" Target="../media/image1320.png"/><Relationship Id="rId188" Type="http://schemas.openxmlformats.org/officeDocument/2006/relationships/customXml" Target="../ink/ink1545.xml"/><Relationship Id="rId71" Type="http://schemas.openxmlformats.org/officeDocument/2006/relationships/image" Target="../media/image1273.png"/><Relationship Id="rId92" Type="http://schemas.openxmlformats.org/officeDocument/2006/relationships/customXml" Target="../ink/ink1497.xml"/><Relationship Id="rId213" Type="http://schemas.openxmlformats.org/officeDocument/2006/relationships/image" Target="../media/image1343.png"/><Relationship Id="rId234" Type="http://schemas.openxmlformats.org/officeDocument/2006/relationships/customXml" Target="../ink/ink1568.xml"/><Relationship Id="rId2" Type="http://schemas.openxmlformats.org/officeDocument/2006/relationships/image" Target="../media/image1270.png"/><Relationship Id="rId29" Type="http://schemas.openxmlformats.org/officeDocument/2006/relationships/image" Target="../media/image12520.png"/><Relationship Id="rId40" Type="http://schemas.openxmlformats.org/officeDocument/2006/relationships/customXml" Target="../ink/ink1471.xml"/><Relationship Id="rId115" Type="http://schemas.openxmlformats.org/officeDocument/2006/relationships/image" Target="../media/image1295.png"/><Relationship Id="rId136" Type="http://schemas.openxmlformats.org/officeDocument/2006/relationships/customXml" Target="../ink/ink1519.xml"/><Relationship Id="rId157" Type="http://schemas.openxmlformats.org/officeDocument/2006/relationships/image" Target="../media/image1315.png"/><Relationship Id="rId178" Type="http://schemas.openxmlformats.org/officeDocument/2006/relationships/customXml" Target="../ink/ink1540.xml"/><Relationship Id="rId61" Type="http://schemas.openxmlformats.org/officeDocument/2006/relationships/image" Target="../media/image12680.png"/><Relationship Id="rId82" Type="http://schemas.openxmlformats.org/officeDocument/2006/relationships/customXml" Target="../ink/ink1492.xml"/><Relationship Id="rId199" Type="http://schemas.openxmlformats.org/officeDocument/2006/relationships/image" Target="../media/image1336.png"/><Relationship Id="rId203" Type="http://schemas.openxmlformats.org/officeDocument/2006/relationships/image" Target="../media/image1338.png"/><Relationship Id="rId19" Type="http://schemas.openxmlformats.org/officeDocument/2006/relationships/image" Target="../media/image12470.png"/><Relationship Id="rId224" Type="http://schemas.openxmlformats.org/officeDocument/2006/relationships/customXml" Target="../ink/ink1563.xml"/><Relationship Id="rId30" Type="http://schemas.openxmlformats.org/officeDocument/2006/relationships/customXml" Target="../ink/ink1466.xml"/><Relationship Id="rId105" Type="http://schemas.openxmlformats.org/officeDocument/2006/relationships/image" Target="../media/image1290.png"/><Relationship Id="rId126" Type="http://schemas.openxmlformats.org/officeDocument/2006/relationships/customXml" Target="../ink/ink1514.xml"/><Relationship Id="rId147" Type="http://schemas.openxmlformats.org/officeDocument/2006/relationships/image" Target="../media/image1310.png"/><Relationship Id="rId168" Type="http://schemas.openxmlformats.org/officeDocument/2006/relationships/customXml" Target="../ink/ink1535.xml"/><Relationship Id="rId51" Type="http://schemas.openxmlformats.org/officeDocument/2006/relationships/image" Target="../media/image12630.png"/><Relationship Id="rId72" Type="http://schemas.openxmlformats.org/officeDocument/2006/relationships/customXml" Target="../ink/ink1487.xml"/><Relationship Id="rId93" Type="http://schemas.openxmlformats.org/officeDocument/2006/relationships/image" Target="../media/image1284.png"/><Relationship Id="rId189" Type="http://schemas.openxmlformats.org/officeDocument/2006/relationships/image" Target="../media/image1331.png"/><Relationship Id="rId3" Type="http://schemas.openxmlformats.org/officeDocument/2006/relationships/image" Target="../media/image1271.png"/><Relationship Id="rId214" Type="http://schemas.openxmlformats.org/officeDocument/2006/relationships/customXml" Target="../ink/ink1558.xml"/><Relationship Id="rId235" Type="http://schemas.openxmlformats.org/officeDocument/2006/relationships/image" Target="../media/image1354.png"/><Relationship Id="rId116" Type="http://schemas.openxmlformats.org/officeDocument/2006/relationships/customXml" Target="../ink/ink1509.xml"/><Relationship Id="rId137" Type="http://schemas.openxmlformats.org/officeDocument/2006/relationships/image" Target="../media/image1306.png"/><Relationship Id="rId158" Type="http://schemas.openxmlformats.org/officeDocument/2006/relationships/customXml" Target="../ink/ink1530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0.png"/><Relationship Id="rId21" Type="http://schemas.openxmlformats.org/officeDocument/2006/relationships/image" Target="../media/image1363.png"/><Relationship Id="rId42" Type="http://schemas.openxmlformats.org/officeDocument/2006/relationships/customXml" Target="../ink/ink1588.xml"/><Relationship Id="rId63" Type="http://schemas.openxmlformats.org/officeDocument/2006/relationships/image" Target="../media/image1384.png"/><Relationship Id="rId84" Type="http://schemas.openxmlformats.org/officeDocument/2006/relationships/customXml" Target="../ink/ink1609.xml"/><Relationship Id="rId138" Type="http://schemas.openxmlformats.org/officeDocument/2006/relationships/customXml" Target="../ink/ink1636.xml"/><Relationship Id="rId159" Type="http://schemas.openxmlformats.org/officeDocument/2006/relationships/image" Target="../media/image1431.png"/><Relationship Id="rId170" Type="http://schemas.openxmlformats.org/officeDocument/2006/relationships/customXml" Target="../ink/ink1652.xml"/><Relationship Id="rId191" Type="http://schemas.openxmlformats.org/officeDocument/2006/relationships/image" Target="../media/image1447.png"/><Relationship Id="rId107" Type="http://schemas.openxmlformats.org/officeDocument/2006/relationships/image" Target="../media/image1406.png"/><Relationship Id="rId11" Type="http://schemas.openxmlformats.org/officeDocument/2006/relationships/image" Target="../media/image1358.png"/><Relationship Id="rId32" Type="http://schemas.openxmlformats.org/officeDocument/2006/relationships/customXml" Target="../ink/ink1583.xml"/><Relationship Id="rId53" Type="http://schemas.openxmlformats.org/officeDocument/2006/relationships/image" Target="../media/image1379.png"/><Relationship Id="rId74" Type="http://schemas.openxmlformats.org/officeDocument/2006/relationships/customXml" Target="../ink/ink1604.xml"/><Relationship Id="rId128" Type="http://schemas.openxmlformats.org/officeDocument/2006/relationships/customXml" Target="../ink/ink1631.xml"/><Relationship Id="rId149" Type="http://schemas.openxmlformats.org/officeDocument/2006/relationships/image" Target="../media/image1426.png"/><Relationship Id="rId5" Type="http://schemas.openxmlformats.org/officeDocument/2006/relationships/image" Target="../media/image1355.png"/><Relationship Id="rId95" Type="http://schemas.openxmlformats.org/officeDocument/2006/relationships/image" Target="../media/image1400.png"/><Relationship Id="rId160" Type="http://schemas.openxmlformats.org/officeDocument/2006/relationships/customXml" Target="../ink/ink1647.xml"/><Relationship Id="rId181" Type="http://schemas.openxmlformats.org/officeDocument/2006/relationships/image" Target="../media/image1442.png"/><Relationship Id="rId22" Type="http://schemas.openxmlformats.org/officeDocument/2006/relationships/customXml" Target="../ink/ink1578.xml"/><Relationship Id="rId43" Type="http://schemas.openxmlformats.org/officeDocument/2006/relationships/image" Target="../media/image1374.png"/><Relationship Id="rId64" Type="http://schemas.openxmlformats.org/officeDocument/2006/relationships/customXml" Target="../ink/ink1599.xml"/><Relationship Id="rId118" Type="http://schemas.openxmlformats.org/officeDocument/2006/relationships/customXml" Target="../ink/ink1626.xml"/><Relationship Id="rId139" Type="http://schemas.openxmlformats.org/officeDocument/2006/relationships/image" Target="../media/image1421.png"/><Relationship Id="rId85" Type="http://schemas.openxmlformats.org/officeDocument/2006/relationships/image" Target="../media/image1395.png"/><Relationship Id="rId150" Type="http://schemas.openxmlformats.org/officeDocument/2006/relationships/customXml" Target="../ink/ink1642.xml"/><Relationship Id="rId171" Type="http://schemas.openxmlformats.org/officeDocument/2006/relationships/image" Target="../media/image1437.png"/><Relationship Id="rId12" Type="http://schemas.openxmlformats.org/officeDocument/2006/relationships/customXml" Target="../ink/ink1573.xml"/><Relationship Id="rId33" Type="http://schemas.openxmlformats.org/officeDocument/2006/relationships/image" Target="../media/image1369.png"/><Relationship Id="rId108" Type="http://schemas.openxmlformats.org/officeDocument/2006/relationships/customXml" Target="../ink/ink1621.xml"/><Relationship Id="rId129" Type="http://schemas.openxmlformats.org/officeDocument/2006/relationships/image" Target="../media/image1416.png"/><Relationship Id="rId54" Type="http://schemas.openxmlformats.org/officeDocument/2006/relationships/customXml" Target="../ink/ink1594.xml"/><Relationship Id="rId75" Type="http://schemas.openxmlformats.org/officeDocument/2006/relationships/image" Target="../media/image1390.png"/><Relationship Id="rId96" Type="http://schemas.openxmlformats.org/officeDocument/2006/relationships/customXml" Target="../ink/ink1615.xml"/><Relationship Id="rId140" Type="http://schemas.openxmlformats.org/officeDocument/2006/relationships/customXml" Target="../ink/ink1637.xml"/><Relationship Id="rId161" Type="http://schemas.openxmlformats.org/officeDocument/2006/relationships/image" Target="../media/image1432.png"/><Relationship Id="rId182" Type="http://schemas.openxmlformats.org/officeDocument/2006/relationships/customXml" Target="../ink/ink1658.xml"/><Relationship Id="rId6" Type="http://schemas.openxmlformats.org/officeDocument/2006/relationships/customXml" Target="../ink/ink1570.xml"/><Relationship Id="rId23" Type="http://schemas.openxmlformats.org/officeDocument/2006/relationships/image" Target="../media/image1364.png"/><Relationship Id="rId119" Type="http://schemas.openxmlformats.org/officeDocument/2006/relationships/image" Target="../media/image1411.png"/><Relationship Id="rId44" Type="http://schemas.openxmlformats.org/officeDocument/2006/relationships/customXml" Target="../ink/ink1589.xml"/><Relationship Id="rId65" Type="http://schemas.openxmlformats.org/officeDocument/2006/relationships/image" Target="../media/image1385.png"/><Relationship Id="rId86" Type="http://schemas.openxmlformats.org/officeDocument/2006/relationships/customXml" Target="../ink/ink1610.xml"/><Relationship Id="rId130" Type="http://schemas.openxmlformats.org/officeDocument/2006/relationships/customXml" Target="../ink/ink1632.xml"/><Relationship Id="rId151" Type="http://schemas.openxmlformats.org/officeDocument/2006/relationships/image" Target="../media/image1427.png"/><Relationship Id="rId172" Type="http://schemas.openxmlformats.org/officeDocument/2006/relationships/customXml" Target="../ink/ink1653.xml"/><Relationship Id="rId13" Type="http://schemas.openxmlformats.org/officeDocument/2006/relationships/image" Target="../media/image1359.png"/><Relationship Id="rId18" Type="http://schemas.openxmlformats.org/officeDocument/2006/relationships/customXml" Target="../ink/ink1576.xml"/><Relationship Id="rId39" Type="http://schemas.openxmlformats.org/officeDocument/2006/relationships/image" Target="../media/image1372.png"/><Relationship Id="rId109" Type="http://schemas.openxmlformats.org/officeDocument/2006/relationships/image" Target="../media/image1407.png"/><Relationship Id="rId34" Type="http://schemas.openxmlformats.org/officeDocument/2006/relationships/customXml" Target="../ink/ink1584.xml"/><Relationship Id="rId50" Type="http://schemas.openxmlformats.org/officeDocument/2006/relationships/customXml" Target="../ink/ink1592.xml"/><Relationship Id="rId55" Type="http://schemas.openxmlformats.org/officeDocument/2006/relationships/image" Target="../media/image1380.png"/><Relationship Id="rId76" Type="http://schemas.openxmlformats.org/officeDocument/2006/relationships/customXml" Target="../ink/ink1605.xml"/><Relationship Id="rId97" Type="http://schemas.openxmlformats.org/officeDocument/2006/relationships/image" Target="../media/image1401.png"/><Relationship Id="rId104" Type="http://schemas.openxmlformats.org/officeDocument/2006/relationships/customXml" Target="../ink/ink1619.xml"/><Relationship Id="rId120" Type="http://schemas.openxmlformats.org/officeDocument/2006/relationships/customXml" Target="../ink/ink1627.xml"/><Relationship Id="rId125" Type="http://schemas.openxmlformats.org/officeDocument/2006/relationships/image" Target="../media/image1414.png"/><Relationship Id="rId141" Type="http://schemas.openxmlformats.org/officeDocument/2006/relationships/image" Target="../media/image1422.png"/><Relationship Id="rId146" Type="http://schemas.openxmlformats.org/officeDocument/2006/relationships/customXml" Target="../ink/ink1640.xml"/><Relationship Id="rId167" Type="http://schemas.openxmlformats.org/officeDocument/2006/relationships/image" Target="../media/image1435.png"/><Relationship Id="rId188" Type="http://schemas.openxmlformats.org/officeDocument/2006/relationships/customXml" Target="../ink/ink1661.xml"/><Relationship Id="rId7" Type="http://schemas.openxmlformats.org/officeDocument/2006/relationships/image" Target="../media/image1356.png"/><Relationship Id="rId71" Type="http://schemas.openxmlformats.org/officeDocument/2006/relationships/image" Target="../media/image1388.png"/><Relationship Id="rId92" Type="http://schemas.openxmlformats.org/officeDocument/2006/relationships/customXml" Target="../ink/ink1613.xml"/><Relationship Id="rId162" Type="http://schemas.openxmlformats.org/officeDocument/2006/relationships/customXml" Target="../ink/ink1648.xml"/><Relationship Id="rId183" Type="http://schemas.openxmlformats.org/officeDocument/2006/relationships/image" Target="../media/image1443.png"/><Relationship Id="rId2" Type="http://schemas.openxmlformats.org/officeDocument/2006/relationships/image" Target="NULL"/><Relationship Id="rId29" Type="http://schemas.openxmlformats.org/officeDocument/2006/relationships/image" Target="../media/image1367.png"/><Relationship Id="rId24" Type="http://schemas.openxmlformats.org/officeDocument/2006/relationships/customXml" Target="../ink/ink1579.xml"/><Relationship Id="rId40" Type="http://schemas.openxmlformats.org/officeDocument/2006/relationships/customXml" Target="../ink/ink1587.xml"/><Relationship Id="rId45" Type="http://schemas.openxmlformats.org/officeDocument/2006/relationships/image" Target="../media/image1375.png"/><Relationship Id="rId66" Type="http://schemas.openxmlformats.org/officeDocument/2006/relationships/customXml" Target="../ink/ink1600.xml"/><Relationship Id="rId87" Type="http://schemas.openxmlformats.org/officeDocument/2006/relationships/image" Target="../media/image1396.png"/><Relationship Id="rId110" Type="http://schemas.openxmlformats.org/officeDocument/2006/relationships/customXml" Target="../ink/ink1622.xml"/><Relationship Id="rId115" Type="http://schemas.openxmlformats.org/officeDocument/2006/relationships/image" Target="../media/image1409.png"/><Relationship Id="rId131" Type="http://schemas.openxmlformats.org/officeDocument/2006/relationships/image" Target="../media/image1417.png"/><Relationship Id="rId136" Type="http://schemas.openxmlformats.org/officeDocument/2006/relationships/customXml" Target="../ink/ink1635.xml"/><Relationship Id="rId157" Type="http://schemas.openxmlformats.org/officeDocument/2006/relationships/image" Target="../media/image1430.png"/><Relationship Id="rId178" Type="http://schemas.openxmlformats.org/officeDocument/2006/relationships/customXml" Target="../ink/ink1656.xml"/><Relationship Id="rId61" Type="http://schemas.openxmlformats.org/officeDocument/2006/relationships/image" Target="../media/image1383.png"/><Relationship Id="rId82" Type="http://schemas.openxmlformats.org/officeDocument/2006/relationships/customXml" Target="../ink/ink1608.xml"/><Relationship Id="rId152" Type="http://schemas.openxmlformats.org/officeDocument/2006/relationships/customXml" Target="../ink/ink1643.xml"/><Relationship Id="rId173" Type="http://schemas.openxmlformats.org/officeDocument/2006/relationships/image" Target="../media/image1438.png"/><Relationship Id="rId19" Type="http://schemas.openxmlformats.org/officeDocument/2006/relationships/image" Target="../media/image1362.png"/><Relationship Id="rId14" Type="http://schemas.openxmlformats.org/officeDocument/2006/relationships/customXml" Target="../ink/ink1574.xml"/><Relationship Id="rId30" Type="http://schemas.openxmlformats.org/officeDocument/2006/relationships/customXml" Target="../ink/ink1582.xml"/><Relationship Id="rId35" Type="http://schemas.openxmlformats.org/officeDocument/2006/relationships/image" Target="../media/image1370.png"/><Relationship Id="rId56" Type="http://schemas.openxmlformats.org/officeDocument/2006/relationships/customXml" Target="../ink/ink1595.xml"/><Relationship Id="rId77" Type="http://schemas.openxmlformats.org/officeDocument/2006/relationships/image" Target="../media/image1391.png"/><Relationship Id="rId100" Type="http://schemas.openxmlformats.org/officeDocument/2006/relationships/customXml" Target="../ink/ink1617.xml"/><Relationship Id="rId105" Type="http://schemas.openxmlformats.org/officeDocument/2006/relationships/image" Target="../media/image1405.png"/><Relationship Id="rId126" Type="http://schemas.openxmlformats.org/officeDocument/2006/relationships/customXml" Target="../ink/ink1630.xml"/><Relationship Id="rId147" Type="http://schemas.openxmlformats.org/officeDocument/2006/relationships/image" Target="../media/image1425.png"/><Relationship Id="rId168" Type="http://schemas.openxmlformats.org/officeDocument/2006/relationships/customXml" Target="../ink/ink1651.xml"/><Relationship Id="rId8" Type="http://schemas.openxmlformats.org/officeDocument/2006/relationships/customXml" Target="../ink/ink1571.xml"/><Relationship Id="rId51" Type="http://schemas.openxmlformats.org/officeDocument/2006/relationships/image" Target="../media/image1378.png"/><Relationship Id="rId72" Type="http://schemas.openxmlformats.org/officeDocument/2006/relationships/customXml" Target="../ink/ink1603.xml"/><Relationship Id="rId93" Type="http://schemas.openxmlformats.org/officeDocument/2006/relationships/image" Target="../media/image1399.png"/><Relationship Id="rId98" Type="http://schemas.openxmlformats.org/officeDocument/2006/relationships/customXml" Target="../ink/ink1616.xml"/><Relationship Id="rId121" Type="http://schemas.openxmlformats.org/officeDocument/2006/relationships/image" Target="../media/image1412.png"/><Relationship Id="rId142" Type="http://schemas.openxmlformats.org/officeDocument/2006/relationships/customXml" Target="../ink/ink1638.xml"/><Relationship Id="rId163" Type="http://schemas.openxmlformats.org/officeDocument/2006/relationships/image" Target="../media/image1433.png"/><Relationship Id="rId184" Type="http://schemas.openxmlformats.org/officeDocument/2006/relationships/customXml" Target="../ink/ink1659.xml"/><Relationship Id="rId189" Type="http://schemas.openxmlformats.org/officeDocument/2006/relationships/image" Target="../media/image1446.png"/><Relationship Id="rId3" Type="http://schemas.openxmlformats.org/officeDocument/2006/relationships/image" Target="../media/image1270.png"/><Relationship Id="rId25" Type="http://schemas.openxmlformats.org/officeDocument/2006/relationships/image" Target="../media/image1365.png"/><Relationship Id="rId46" Type="http://schemas.openxmlformats.org/officeDocument/2006/relationships/customXml" Target="../ink/ink1590.xml"/><Relationship Id="rId67" Type="http://schemas.openxmlformats.org/officeDocument/2006/relationships/image" Target="../media/image1386.png"/><Relationship Id="rId116" Type="http://schemas.openxmlformats.org/officeDocument/2006/relationships/customXml" Target="../ink/ink1625.xml"/><Relationship Id="rId137" Type="http://schemas.openxmlformats.org/officeDocument/2006/relationships/image" Target="../media/image1420.png"/><Relationship Id="rId158" Type="http://schemas.openxmlformats.org/officeDocument/2006/relationships/customXml" Target="../ink/ink1646.xml"/><Relationship Id="rId20" Type="http://schemas.openxmlformats.org/officeDocument/2006/relationships/customXml" Target="../ink/ink1577.xml"/><Relationship Id="rId41" Type="http://schemas.openxmlformats.org/officeDocument/2006/relationships/image" Target="../media/image1373.png"/><Relationship Id="rId62" Type="http://schemas.openxmlformats.org/officeDocument/2006/relationships/customXml" Target="../ink/ink1598.xml"/><Relationship Id="rId83" Type="http://schemas.openxmlformats.org/officeDocument/2006/relationships/image" Target="../media/image1394.png"/><Relationship Id="rId88" Type="http://schemas.openxmlformats.org/officeDocument/2006/relationships/customXml" Target="../ink/ink1611.xml"/><Relationship Id="rId111" Type="http://schemas.openxmlformats.org/officeDocument/2006/relationships/image" Target="../media/image1045.png"/><Relationship Id="rId132" Type="http://schemas.openxmlformats.org/officeDocument/2006/relationships/customXml" Target="../ink/ink1633.xml"/><Relationship Id="rId153" Type="http://schemas.openxmlformats.org/officeDocument/2006/relationships/image" Target="../media/image1428.png"/><Relationship Id="rId174" Type="http://schemas.openxmlformats.org/officeDocument/2006/relationships/customXml" Target="../ink/ink1654.xml"/><Relationship Id="rId179" Type="http://schemas.openxmlformats.org/officeDocument/2006/relationships/image" Target="../media/image1441.png"/><Relationship Id="rId190" Type="http://schemas.openxmlformats.org/officeDocument/2006/relationships/customXml" Target="../ink/ink1662.xml"/><Relationship Id="rId15" Type="http://schemas.openxmlformats.org/officeDocument/2006/relationships/image" Target="../media/image1360.png"/><Relationship Id="rId36" Type="http://schemas.openxmlformats.org/officeDocument/2006/relationships/customXml" Target="../ink/ink1585.xml"/><Relationship Id="rId57" Type="http://schemas.openxmlformats.org/officeDocument/2006/relationships/image" Target="../media/image1381.png"/><Relationship Id="rId106" Type="http://schemas.openxmlformats.org/officeDocument/2006/relationships/customXml" Target="../ink/ink1620.xml"/><Relationship Id="rId127" Type="http://schemas.openxmlformats.org/officeDocument/2006/relationships/image" Target="../media/image1415.png"/><Relationship Id="rId10" Type="http://schemas.openxmlformats.org/officeDocument/2006/relationships/customXml" Target="../ink/ink1572.xml"/><Relationship Id="rId31" Type="http://schemas.openxmlformats.org/officeDocument/2006/relationships/image" Target="../media/image1368.png"/><Relationship Id="rId52" Type="http://schemas.openxmlformats.org/officeDocument/2006/relationships/customXml" Target="../ink/ink1593.xml"/><Relationship Id="rId73" Type="http://schemas.openxmlformats.org/officeDocument/2006/relationships/image" Target="../media/image1389.png"/><Relationship Id="rId78" Type="http://schemas.openxmlformats.org/officeDocument/2006/relationships/customXml" Target="../ink/ink1606.xml"/><Relationship Id="rId94" Type="http://schemas.openxmlformats.org/officeDocument/2006/relationships/customXml" Target="../ink/ink1614.xml"/><Relationship Id="rId99" Type="http://schemas.openxmlformats.org/officeDocument/2006/relationships/image" Target="../media/image1402.png"/><Relationship Id="rId101" Type="http://schemas.openxmlformats.org/officeDocument/2006/relationships/image" Target="../media/image1403.png"/><Relationship Id="rId122" Type="http://schemas.openxmlformats.org/officeDocument/2006/relationships/customXml" Target="../ink/ink1628.xml"/><Relationship Id="rId143" Type="http://schemas.openxmlformats.org/officeDocument/2006/relationships/image" Target="../media/image1423.png"/><Relationship Id="rId148" Type="http://schemas.openxmlformats.org/officeDocument/2006/relationships/customXml" Target="../ink/ink1641.xml"/><Relationship Id="rId164" Type="http://schemas.openxmlformats.org/officeDocument/2006/relationships/customXml" Target="../ink/ink1649.xml"/><Relationship Id="rId169" Type="http://schemas.openxmlformats.org/officeDocument/2006/relationships/image" Target="../media/image1436.png"/><Relationship Id="rId185" Type="http://schemas.openxmlformats.org/officeDocument/2006/relationships/image" Target="../media/image1444.png"/><Relationship Id="rId4" Type="http://schemas.openxmlformats.org/officeDocument/2006/relationships/customXml" Target="../ink/ink1569.xml"/><Relationship Id="rId9" Type="http://schemas.openxmlformats.org/officeDocument/2006/relationships/image" Target="../media/image1357.png"/><Relationship Id="rId180" Type="http://schemas.openxmlformats.org/officeDocument/2006/relationships/customXml" Target="../ink/ink1657.xml"/><Relationship Id="rId26" Type="http://schemas.openxmlformats.org/officeDocument/2006/relationships/customXml" Target="../ink/ink1580.xml"/><Relationship Id="rId47" Type="http://schemas.openxmlformats.org/officeDocument/2006/relationships/image" Target="../media/image1376.png"/><Relationship Id="rId68" Type="http://schemas.openxmlformats.org/officeDocument/2006/relationships/customXml" Target="../ink/ink1601.xml"/><Relationship Id="rId89" Type="http://schemas.openxmlformats.org/officeDocument/2006/relationships/image" Target="../media/image1397.png"/><Relationship Id="rId112" Type="http://schemas.openxmlformats.org/officeDocument/2006/relationships/customXml" Target="../ink/ink1623.xml"/><Relationship Id="rId133" Type="http://schemas.openxmlformats.org/officeDocument/2006/relationships/image" Target="../media/image1418.png"/><Relationship Id="rId154" Type="http://schemas.openxmlformats.org/officeDocument/2006/relationships/customXml" Target="../ink/ink1644.xml"/><Relationship Id="rId175" Type="http://schemas.openxmlformats.org/officeDocument/2006/relationships/image" Target="../media/image1439.png"/><Relationship Id="rId16" Type="http://schemas.openxmlformats.org/officeDocument/2006/relationships/customXml" Target="../ink/ink1575.xml"/><Relationship Id="rId37" Type="http://schemas.openxmlformats.org/officeDocument/2006/relationships/image" Target="../media/image1371.png"/><Relationship Id="rId58" Type="http://schemas.openxmlformats.org/officeDocument/2006/relationships/customXml" Target="../ink/ink1596.xml"/><Relationship Id="rId79" Type="http://schemas.openxmlformats.org/officeDocument/2006/relationships/image" Target="../media/image1392.png"/><Relationship Id="rId102" Type="http://schemas.openxmlformats.org/officeDocument/2006/relationships/customXml" Target="../ink/ink1618.xml"/><Relationship Id="rId123" Type="http://schemas.openxmlformats.org/officeDocument/2006/relationships/image" Target="../media/image1413.png"/><Relationship Id="rId144" Type="http://schemas.openxmlformats.org/officeDocument/2006/relationships/customXml" Target="../ink/ink1639.xml"/><Relationship Id="rId90" Type="http://schemas.openxmlformats.org/officeDocument/2006/relationships/customXml" Target="../ink/ink1612.xml"/><Relationship Id="rId165" Type="http://schemas.openxmlformats.org/officeDocument/2006/relationships/image" Target="../media/image1434.png"/><Relationship Id="rId186" Type="http://schemas.openxmlformats.org/officeDocument/2006/relationships/customXml" Target="../ink/ink1660.xml"/><Relationship Id="rId27" Type="http://schemas.openxmlformats.org/officeDocument/2006/relationships/image" Target="../media/image1366.png"/><Relationship Id="rId48" Type="http://schemas.openxmlformats.org/officeDocument/2006/relationships/customXml" Target="../ink/ink1591.xml"/><Relationship Id="rId69" Type="http://schemas.openxmlformats.org/officeDocument/2006/relationships/image" Target="../media/image1387.png"/><Relationship Id="rId113" Type="http://schemas.openxmlformats.org/officeDocument/2006/relationships/image" Target="../media/image1408.png"/><Relationship Id="rId134" Type="http://schemas.openxmlformats.org/officeDocument/2006/relationships/customXml" Target="../ink/ink1634.xml"/><Relationship Id="rId80" Type="http://schemas.openxmlformats.org/officeDocument/2006/relationships/customXml" Target="../ink/ink1607.xml"/><Relationship Id="rId155" Type="http://schemas.openxmlformats.org/officeDocument/2006/relationships/image" Target="../media/image1429.png"/><Relationship Id="rId176" Type="http://schemas.openxmlformats.org/officeDocument/2006/relationships/customXml" Target="../ink/ink1655.xml"/><Relationship Id="rId17" Type="http://schemas.openxmlformats.org/officeDocument/2006/relationships/image" Target="../media/image1361.png"/><Relationship Id="rId38" Type="http://schemas.openxmlformats.org/officeDocument/2006/relationships/customXml" Target="../ink/ink1586.xml"/><Relationship Id="rId59" Type="http://schemas.openxmlformats.org/officeDocument/2006/relationships/image" Target="../media/image1382.png"/><Relationship Id="rId103" Type="http://schemas.openxmlformats.org/officeDocument/2006/relationships/image" Target="../media/image1404.png"/><Relationship Id="rId124" Type="http://schemas.openxmlformats.org/officeDocument/2006/relationships/customXml" Target="../ink/ink1629.xml"/><Relationship Id="rId70" Type="http://schemas.openxmlformats.org/officeDocument/2006/relationships/customXml" Target="../ink/ink1602.xml"/><Relationship Id="rId91" Type="http://schemas.openxmlformats.org/officeDocument/2006/relationships/image" Target="../media/image1398.png"/><Relationship Id="rId145" Type="http://schemas.openxmlformats.org/officeDocument/2006/relationships/image" Target="../media/image1424.png"/><Relationship Id="rId166" Type="http://schemas.openxmlformats.org/officeDocument/2006/relationships/customXml" Target="../ink/ink1650.xml"/><Relationship Id="rId187" Type="http://schemas.openxmlformats.org/officeDocument/2006/relationships/image" Target="../media/image1445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581.xml"/><Relationship Id="rId49" Type="http://schemas.openxmlformats.org/officeDocument/2006/relationships/image" Target="../media/image1377.png"/><Relationship Id="rId114" Type="http://schemas.openxmlformats.org/officeDocument/2006/relationships/customXml" Target="../ink/ink1624.xml"/><Relationship Id="rId60" Type="http://schemas.openxmlformats.org/officeDocument/2006/relationships/customXml" Target="../ink/ink1597.xml"/><Relationship Id="rId81" Type="http://schemas.openxmlformats.org/officeDocument/2006/relationships/image" Target="../media/image1393.png"/><Relationship Id="rId135" Type="http://schemas.openxmlformats.org/officeDocument/2006/relationships/image" Target="../media/image1419.png"/><Relationship Id="rId156" Type="http://schemas.openxmlformats.org/officeDocument/2006/relationships/customXml" Target="../ink/ink1645.xml"/><Relationship Id="rId177" Type="http://schemas.openxmlformats.org/officeDocument/2006/relationships/image" Target="../media/image14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17.xml"/><Relationship Id="rId21" Type="http://schemas.openxmlformats.org/officeDocument/2006/relationships/image" Target="../media/image1456.png"/><Relationship Id="rId42" Type="http://schemas.openxmlformats.org/officeDocument/2006/relationships/image" Target="../media/image1467.png"/><Relationship Id="rId63" Type="http://schemas.openxmlformats.org/officeDocument/2006/relationships/customXml" Target="../ink/ink1690.xml"/><Relationship Id="rId84" Type="http://schemas.openxmlformats.org/officeDocument/2006/relationships/image" Target="../media/image1488.png"/><Relationship Id="rId138" Type="http://schemas.openxmlformats.org/officeDocument/2006/relationships/image" Target="../media/image1515.png"/><Relationship Id="rId159" Type="http://schemas.openxmlformats.org/officeDocument/2006/relationships/customXml" Target="../ink/ink1738.xml"/><Relationship Id="rId170" Type="http://schemas.openxmlformats.org/officeDocument/2006/relationships/image" Target="../media/image1531.png"/><Relationship Id="rId191" Type="http://schemas.openxmlformats.org/officeDocument/2006/relationships/customXml" Target="../ink/ink1754.xml"/><Relationship Id="rId205" Type="http://schemas.openxmlformats.org/officeDocument/2006/relationships/customXml" Target="../ink/ink1761.xml"/><Relationship Id="rId226" Type="http://schemas.openxmlformats.org/officeDocument/2006/relationships/image" Target="../media/image1559.png"/><Relationship Id="rId247" Type="http://schemas.openxmlformats.org/officeDocument/2006/relationships/customXml" Target="../ink/ink1782.xml"/><Relationship Id="rId107" Type="http://schemas.openxmlformats.org/officeDocument/2006/relationships/customXml" Target="../ink/ink1712.xml"/><Relationship Id="rId11" Type="http://schemas.openxmlformats.org/officeDocument/2006/relationships/image" Target="../media/image1451.png"/><Relationship Id="rId32" Type="http://schemas.openxmlformats.org/officeDocument/2006/relationships/image" Target="../media/image1462.png"/><Relationship Id="rId53" Type="http://schemas.openxmlformats.org/officeDocument/2006/relationships/customXml" Target="../ink/ink1685.xml"/><Relationship Id="rId74" Type="http://schemas.openxmlformats.org/officeDocument/2006/relationships/image" Target="../media/image1483.png"/><Relationship Id="rId128" Type="http://schemas.openxmlformats.org/officeDocument/2006/relationships/image" Target="../media/image1510.png"/><Relationship Id="rId149" Type="http://schemas.openxmlformats.org/officeDocument/2006/relationships/customXml" Target="../ink/ink1733.xml"/><Relationship Id="rId5" Type="http://schemas.openxmlformats.org/officeDocument/2006/relationships/image" Target="NULL"/><Relationship Id="rId95" Type="http://schemas.openxmlformats.org/officeDocument/2006/relationships/customXml" Target="../ink/ink1706.xml"/><Relationship Id="rId160" Type="http://schemas.openxmlformats.org/officeDocument/2006/relationships/image" Target="../media/image1526.png"/><Relationship Id="rId181" Type="http://schemas.openxmlformats.org/officeDocument/2006/relationships/customXml" Target="../ink/ink1749.xml"/><Relationship Id="rId216" Type="http://schemas.openxmlformats.org/officeDocument/2006/relationships/image" Target="../media/image1554.png"/><Relationship Id="rId237" Type="http://schemas.openxmlformats.org/officeDocument/2006/relationships/customXml" Target="../ink/ink1777.xml"/><Relationship Id="rId22" Type="http://schemas.openxmlformats.org/officeDocument/2006/relationships/customXml" Target="../ink/ink1670.xml"/><Relationship Id="rId43" Type="http://schemas.openxmlformats.org/officeDocument/2006/relationships/customXml" Target="../ink/ink1680.xml"/><Relationship Id="rId64" Type="http://schemas.openxmlformats.org/officeDocument/2006/relationships/image" Target="../media/image1478.png"/><Relationship Id="rId118" Type="http://schemas.openxmlformats.org/officeDocument/2006/relationships/image" Target="../media/image1505.png"/><Relationship Id="rId139" Type="http://schemas.openxmlformats.org/officeDocument/2006/relationships/customXml" Target="../ink/ink1728.xml"/><Relationship Id="rId85" Type="http://schemas.openxmlformats.org/officeDocument/2006/relationships/customXml" Target="../ink/ink1701.xml"/><Relationship Id="rId150" Type="http://schemas.openxmlformats.org/officeDocument/2006/relationships/image" Target="../media/image1521.png"/><Relationship Id="rId171" Type="http://schemas.openxmlformats.org/officeDocument/2006/relationships/customXml" Target="../ink/ink1744.xml"/><Relationship Id="rId192" Type="http://schemas.openxmlformats.org/officeDocument/2006/relationships/image" Target="../media/image1542.png"/><Relationship Id="rId206" Type="http://schemas.openxmlformats.org/officeDocument/2006/relationships/image" Target="../media/image1549.png"/><Relationship Id="rId227" Type="http://schemas.openxmlformats.org/officeDocument/2006/relationships/customXml" Target="../ink/ink1772.xml"/><Relationship Id="rId248" Type="http://schemas.openxmlformats.org/officeDocument/2006/relationships/image" Target="../media/image1570.png"/><Relationship Id="rId12" Type="http://schemas.openxmlformats.org/officeDocument/2006/relationships/customXml" Target="../ink/ink1665.xml"/><Relationship Id="rId33" Type="http://schemas.openxmlformats.org/officeDocument/2006/relationships/customXml" Target="../ink/ink1675.xml"/><Relationship Id="rId108" Type="http://schemas.openxmlformats.org/officeDocument/2006/relationships/image" Target="../media/image1500.png"/><Relationship Id="rId129" Type="http://schemas.openxmlformats.org/officeDocument/2006/relationships/customXml" Target="../ink/ink1723.xml"/><Relationship Id="rId54" Type="http://schemas.openxmlformats.org/officeDocument/2006/relationships/image" Target="../media/image1473.png"/><Relationship Id="rId75" Type="http://schemas.openxmlformats.org/officeDocument/2006/relationships/customXml" Target="../ink/ink1696.xml"/><Relationship Id="rId96" Type="http://schemas.openxmlformats.org/officeDocument/2006/relationships/image" Target="../media/image1494.png"/><Relationship Id="rId140" Type="http://schemas.openxmlformats.org/officeDocument/2006/relationships/image" Target="../media/image1516.png"/><Relationship Id="rId161" Type="http://schemas.openxmlformats.org/officeDocument/2006/relationships/customXml" Target="../ink/ink1739.xml"/><Relationship Id="rId182" Type="http://schemas.openxmlformats.org/officeDocument/2006/relationships/image" Target="../media/image1537.png"/><Relationship Id="rId217" Type="http://schemas.openxmlformats.org/officeDocument/2006/relationships/customXml" Target="../ink/ink1767.xml"/><Relationship Id="rId6" Type="http://schemas.openxmlformats.org/officeDocument/2006/relationships/image" Target="NULL"/><Relationship Id="rId238" Type="http://schemas.openxmlformats.org/officeDocument/2006/relationships/image" Target="../media/image1565.png"/><Relationship Id="rId23" Type="http://schemas.openxmlformats.org/officeDocument/2006/relationships/image" Target="../media/image1457.png"/><Relationship Id="rId119" Type="http://schemas.openxmlformats.org/officeDocument/2006/relationships/customXml" Target="../ink/ink1718.xml"/><Relationship Id="rId44" Type="http://schemas.openxmlformats.org/officeDocument/2006/relationships/image" Target="../media/image1468.png"/><Relationship Id="rId65" Type="http://schemas.openxmlformats.org/officeDocument/2006/relationships/customXml" Target="../ink/ink1691.xml"/><Relationship Id="rId86" Type="http://schemas.openxmlformats.org/officeDocument/2006/relationships/image" Target="../media/image1489.png"/><Relationship Id="rId130" Type="http://schemas.openxmlformats.org/officeDocument/2006/relationships/image" Target="../media/image1511.png"/><Relationship Id="rId151" Type="http://schemas.openxmlformats.org/officeDocument/2006/relationships/customXml" Target="../ink/ink1734.xml"/><Relationship Id="rId172" Type="http://schemas.openxmlformats.org/officeDocument/2006/relationships/image" Target="../media/image1532.png"/><Relationship Id="rId193" Type="http://schemas.openxmlformats.org/officeDocument/2006/relationships/customXml" Target="../ink/ink1755.xml"/><Relationship Id="rId207" Type="http://schemas.openxmlformats.org/officeDocument/2006/relationships/customXml" Target="../ink/ink1762.xml"/><Relationship Id="rId228" Type="http://schemas.openxmlformats.org/officeDocument/2006/relationships/image" Target="../media/image1560.png"/><Relationship Id="rId13" Type="http://schemas.openxmlformats.org/officeDocument/2006/relationships/image" Target="../media/image1452.png"/><Relationship Id="rId109" Type="http://schemas.openxmlformats.org/officeDocument/2006/relationships/customXml" Target="../ink/ink1713.xml"/><Relationship Id="rId34" Type="http://schemas.openxmlformats.org/officeDocument/2006/relationships/image" Target="../media/image1463.png"/><Relationship Id="rId55" Type="http://schemas.openxmlformats.org/officeDocument/2006/relationships/customXml" Target="../ink/ink1686.xml"/><Relationship Id="rId76" Type="http://schemas.openxmlformats.org/officeDocument/2006/relationships/image" Target="../media/image1484.png"/><Relationship Id="rId97" Type="http://schemas.openxmlformats.org/officeDocument/2006/relationships/customXml" Target="../ink/ink1707.xml"/><Relationship Id="rId120" Type="http://schemas.openxmlformats.org/officeDocument/2006/relationships/image" Target="../media/image1506.png"/><Relationship Id="rId141" Type="http://schemas.openxmlformats.org/officeDocument/2006/relationships/customXml" Target="../ink/ink1729.xml"/><Relationship Id="rId7" Type="http://schemas.openxmlformats.org/officeDocument/2006/relationships/image" Target="../media/image1449.png"/><Relationship Id="rId162" Type="http://schemas.openxmlformats.org/officeDocument/2006/relationships/image" Target="../media/image1527.png"/><Relationship Id="rId183" Type="http://schemas.openxmlformats.org/officeDocument/2006/relationships/customXml" Target="../ink/ink1750.xml"/><Relationship Id="rId218" Type="http://schemas.openxmlformats.org/officeDocument/2006/relationships/image" Target="../media/image1555.png"/><Relationship Id="rId239" Type="http://schemas.openxmlformats.org/officeDocument/2006/relationships/customXml" Target="../ink/ink1778.xml"/><Relationship Id="rId24" Type="http://schemas.openxmlformats.org/officeDocument/2006/relationships/customXml" Target="../ink/ink1671.xml"/><Relationship Id="rId45" Type="http://schemas.openxmlformats.org/officeDocument/2006/relationships/customXml" Target="../ink/ink1681.xml"/><Relationship Id="rId66" Type="http://schemas.openxmlformats.org/officeDocument/2006/relationships/image" Target="../media/image1479.png"/><Relationship Id="rId87" Type="http://schemas.openxmlformats.org/officeDocument/2006/relationships/customXml" Target="../ink/ink1702.xml"/><Relationship Id="rId110" Type="http://schemas.openxmlformats.org/officeDocument/2006/relationships/image" Target="../media/image1501.png"/><Relationship Id="rId131" Type="http://schemas.openxmlformats.org/officeDocument/2006/relationships/customXml" Target="../ink/ink1724.xml"/><Relationship Id="rId152" Type="http://schemas.openxmlformats.org/officeDocument/2006/relationships/image" Target="../media/image1522.png"/><Relationship Id="rId173" Type="http://schemas.openxmlformats.org/officeDocument/2006/relationships/customXml" Target="../ink/ink1745.xml"/><Relationship Id="rId194" Type="http://schemas.openxmlformats.org/officeDocument/2006/relationships/image" Target="../media/image1543.png"/><Relationship Id="rId208" Type="http://schemas.openxmlformats.org/officeDocument/2006/relationships/image" Target="../media/image1550.png"/><Relationship Id="rId229" Type="http://schemas.openxmlformats.org/officeDocument/2006/relationships/customXml" Target="../ink/ink1773.xml"/><Relationship Id="rId240" Type="http://schemas.openxmlformats.org/officeDocument/2006/relationships/image" Target="../media/image1566.png"/><Relationship Id="rId14" Type="http://schemas.openxmlformats.org/officeDocument/2006/relationships/customXml" Target="../ink/ink1666.xml"/><Relationship Id="rId35" Type="http://schemas.openxmlformats.org/officeDocument/2006/relationships/customXml" Target="../ink/ink1676.xml"/><Relationship Id="rId56" Type="http://schemas.openxmlformats.org/officeDocument/2006/relationships/image" Target="../media/image1474.png"/><Relationship Id="rId77" Type="http://schemas.openxmlformats.org/officeDocument/2006/relationships/customXml" Target="../ink/ink1697.xml"/><Relationship Id="rId100" Type="http://schemas.openxmlformats.org/officeDocument/2006/relationships/image" Target="../media/image1496.png"/><Relationship Id="rId8" Type="http://schemas.openxmlformats.org/officeDocument/2006/relationships/customXml" Target="../ink/ink1663.xml"/><Relationship Id="rId98" Type="http://schemas.openxmlformats.org/officeDocument/2006/relationships/image" Target="../media/image1495.png"/><Relationship Id="rId121" Type="http://schemas.openxmlformats.org/officeDocument/2006/relationships/customXml" Target="../ink/ink1719.xml"/><Relationship Id="rId142" Type="http://schemas.openxmlformats.org/officeDocument/2006/relationships/image" Target="../media/image1517.png"/><Relationship Id="rId163" Type="http://schemas.openxmlformats.org/officeDocument/2006/relationships/customXml" Target="../ink/ink1740.xml"/><Relationship Id="rId184" Type="http://schemas.openxmlformats.org/officeDocument/2006/relationships/image" Target="../media/image1538.png"/><Relationship Id="rId219" Type="http://schemas.openxmlformats.org/officeDocument/2006/relationships/customXml" Target="../ink/ink1768.xml"/><Relationship Id="rId230" Type="http://schemas.openxmlformats.org/officeDocument/2006/relationships/image" Target="../media/image1561.png"/><Relationship Id="rId25" Type="http://schemas.openxmlformats.org/officeDocument/2006/relationships/image" Target="../media/image1458.png"/><Relationship Id="rId46" Type="http://schemas.openxmlformats.org/officeDocument/2006/relationships/image" Target="../media/image1469.png"/><Relationship Id="rId67" Type="http://schemas.openxmlformats.org/officeDocument/2006/relationships/customXml" Target="../ink/ink1692.xml"/><Relationship Id="rId88" Type="http://schemas.openxmlformats.org/officeDocument/2006/relationships/image" Target="../media/image1490.png"/><Relationship Id="rId111" Type="http://schemas.openxmlformats.org/officeDocument/2006/relationships/customXml" Target="../ink/ink1714.xml"/><Relationship Id="rId132" Type="http://schemas.openxmlformats.org/officeDocument/2006/relationships/image" Target="../media/image1512.png"/><Relationship Id="rId153" Type="http://schemas.openxmlformats.org/officeDocument/2006/relationships/customXml" Target="../ink/ink1735.xml"/><Relationship Id="rId174" Type="http://schemas.openxmlformats.org/officeDocument/2006/relationships/image" Target="../media/image1533.png"/><Relationship Id="rId195" Type="http://schemas.openxmlformats.org/officeDocument/2006/relationships/customXml" Target="../ink/ink1756.xml"/><Relationship Id="rId209" Type="http://schemas.openxmlformats.org/officeDocument/2006/relationships/customXml" Target="../ink/ink1763.xml"/><Relationship Id="rId220" Type="http://schemas.openxmlformats.org/officeDocument/2006/relationships/image" Target="../media/image1556.png"/><Relationship Id="rId241" Type="http://schemas.openxmlformats.org/officeDocument/2006/relationships/customXml" Target="../ink/ink1779.xml"/><Relationship Id="rId15" Type="http://schemas.openxmlformats.org/officeDocument/2006/relationships/image" Target="../media/image1453.png"/><Relationship Id="rId36" Type="http://schemas.openxmlformats.org/officeDocument/2006/relationships/image" Target="../media/image1464.png"/><Relationship Id="rId57" Type="http://schemas.openxmlformats.org/officeDocument/2006/relationships/customXml" Target="../ink/ink1687.xml"/><Relationship Id="rId10" Type="http://schemas.openxmlformats.org/officeDocument/2006/relationships/customXml" Target="../ink/ink1664.xml"/><Relationship Id="rId31" Type="http://schemas.openxmlformats.org/officeDocument/2006/relationships/image" Target="../media/image1461.png"/><Relationship Id="rId52" Type="http://schemas.openxmlformats.org/officeDocument/2006/relationships/image" Target="../media/image1472.png"/><Relationship Id="rId73" Type="http://schemas.openxmlformats.org/officeDocument/2006/relationships/customXml" Target="../ink/ink1695.xml"/><Relationship Id="rId78" Type="http://schemas.openxmlformats.org/officeDocument/2006/relationships/image" Target="../media/image1485.png"/><Relationship Id="rId94" Type="http://schemas.openxmlformats.org/officeDocument/2006/relationships/image" Target="../media/image1493.png"/><Relationship Id="rId99" Type="http://schemas.openxmlformats.org/officeDocument/2006/relationships/customXml" Target="../ink/ink1708.xml"/><Relationship Id="rId101" Type="http://schemas.openxmlformats.org/officeDocument/2006/relationships/customXml" Target="../ink/ink1709.xml"/><Relationship Id="rId122" Type="http://schemas.openxmlformats.org/officeDocument/2006/relationships/image" Target="../media/image1507.png"/><Relationship Id="rId143" Type="http://schemas.openxmlformats.org/officeDocument/2006/relationships/customXml" Target="../ink/ink1730.xml"/><Relationship Id="rId148" Type="http://schemas.openxmlformats.org/officeDocument/2006/relationships/image" Target="../media/image1520.png"/><Relationship Id="rId164" Type="http://schemas.openxmlformats.org/officeDocument/2006/relationships/image" Target="../media/image1528.png"/><Relationship Id="rId169" Type="http://schemas.openxmlformats.org/officeDocument/2006/relationships/customXml" Target="../ink/ink1743.xml"/><Relationship Id="rId185" Type="http://schemas.openxmlformats.org/officeDocument/2006/relationships/customXml" Target="../ink/ink1751.xml"/><Relationship Id="rId4" Type="http://schemas.openxmlformats.org/officeDocument/2006/relationships/image" Target="NULL"/><Relationship Id="rId9" Type="http://schemas.openxmlformats.org/officeDocument/2006/relationships/image" Target="../media/image1450.png"/><Relationship Id="rId180" Type="http://schemas.openxmlformats.org/officeDocument/2006/relationships/image" Target="../media/image1536.png"/><Relationship Id="rId210" Type="http://schemas.openxmlformats.org/officeDocument/2006/relationships/image" Target="../media/image1551.png"/><Relationship Id="rId215" Type="http://schemas.openxmlformats.org/officeDocument/2006/relationships/customXml" Target="../ink/ink1766.xml"/><Relationship Id="rId236" Type="http://schemas.openxmlformats.org/officeDocument/2006/relationships/image" Target="../media/image1564.png"/><Relationship Id="rId26" Type="http://schemas.openxmlformats.org/officeDocument/2006/relationships/customXml" Target="../ink/ink1672.xml"/><Relationship Id="rId231" Type="http://schemas.openxmlformats.org/officeDocument/2006/relationships/customXml" Target="../ink/ink1774.xml"/><Relationship Id="rId47" Type="http://schemas.openxmlformats.org/officeDocument/2006/relationships/customXml" Target="../ink/ink1682.xml"/><Relationship Id="rId68" Type="http://schemas.openxmlformats.org/officeDocument/2006/relationships/image" Target="../media/image1480.png"/><Relationship Id="rId89" Type="http://schemas.openxmlformats.org/officeDocument/2006/relationships/customXml" Target="../ink/ink1703.xml"/><Relationship Id="rId112" Type="http://schemas.openxmlformats.org/officeDocument/2006/relationships/image" Target="../media/image1502.png"/><Relationship Id="rId133" Type="http://schemas.openxmlformats.org/officeDocument/2006/relationships/customXml" Target="../ink/ink1725.xml"/><Relationship Id="rId154" Type="http://schemas.openxmlformats.org/officeDocument/2006/relationships/image" Target="../media/image1523.png"/><Relationship Id="rId175" Type="http://schemas.openxmlformats.org/officeDocument/2006/relationships/customXml" Target="../ink/ink1746.xml"/><Relationship Id="rId196" Type="http://schemas.openxmlformats.org/officeDocument/2006/relationships/image" Target="../media/image1544.png"/><Relationship Id="rId200" Type="http://schemas.openxmlformats.org/officeDocument/2006/relationships/image" Target="../media/image1546.png"/><Relationship Id="rId16" Type="http://schemas.openxmlformats.org/officeDocument/2006/relationships/customXml" Target="../ink/ink1667.xml"/><Relationship Id="rId221" Type="http://schemas.openxmlformats.org/officeDocument/2006/relationships/customXml" Target="../ink/ink1769.xml"/><Relationship Id="rId242" Type="http://schemas.openxmlformats.org/officeDocument/2006/relationships/image" Target="../media/image1567.png"/><Relationship Id="rId37" Type="http://schemas.openxmlformats.org/officeDocument/2006/relationships/customXml" Target="../ink/ink1677.xml"/><Relationship Id="rId58" Type="http://schemas.openxmlformats.org/officeDocument/2006/relationships/image" Target="../media/image1475.png"/><Relationship Id="rId79" Type="http://schemas.openxmlformats.org/officeDocument/2006/relationships/customXml" Target="../ink/ink1698.xml"/><Relationship Id="rId102" Type="http://schemas.openxmlformats.org/officeDocument/2006/relationships/image" Target="../media/image1497.png"/><Relationship Id="rId123" Type="http://schemas.openxmlformats.org/officeDocument/2006/relationships/customXml" Target="../ink/ink1720.xml"/><Relationship Id="rId144" Type="http://schemas.openxmlformats.org/officeDocument/2006/relationships/image" Target="../media/image1518.png"/><Relationship Id="rId90" Type="http://schemas.openxmlformats.org/officeDocument/2006/relationships/image" Target="../media/image1491.png"/><Relationship Id="rId165" Type="http://schemas.openxmlformats.org/officeDocument/2006/relationships/customXml" Target="../ink/ink1741.xml"/><Relationship Id="rId186" Type="http://schemas.openxmlformats.org/officeDocument/2006/relationships/image" Target="../media/image1539.png"/><Relationship Id="rId211" Type="http://schemas.openxmlformats.org/officeDocument/2006/relationships/customXml" Target="../ink/ink1764.xml"/><Relationship Id="rId232" Type="http://schemas.openxmlformats.org/officeDocument/2006/relationships/image" Target="../media/image1562.png"/><Relationship Id="rId27" Type="http://schemas.openxmlformats.org/officeDocument/2006/relationships/image" Target="../media/image1459.png"/><Relationship Id="rId48" Type="http://schemas.openxmlformats.org/officeDocument/2006/relationships/image" Target="../media/image1470.png"/><Relationship Id="rId69" Type="http://schemas.openxmlformats.org/officeDocument/2006/relationships/customXml" Target="../ink/ink1693.xml"/><Relationship Id="rId113" Type="http://schemas.openxmlformats.org/officeDocument/2006/relationships/customXml" Target="../ink/ink1715.xml"/><Relationship Id="rId134" Type="http://schemas.openxmlformats.org/officeDocument/2006/relationships/image" Target="../media/image1513.png"/><Relationship Id="rId80" Type="http://schemas.openxmlformats.org/officeDocument/2006/relationships/image" Target="../media/image1486.png"/><Relationship Id="rId155" Type="http://schemas.openxmlformats.org/officeDocument/2006/relationships/customXml" Target="../ink/ink1736.xml"/><Relationship Id="rId176" Type="http://schemas.openxmlformats.org/officeDocument/2006/relationships/image" Target="../media/image1534.png"/><Relationship Id="rId197" Type="http://schemas.openxmlformats.org/officeDocument/2006/relationships/customXml" Target="../ink/ink1757.xml"/><Relationship Id="rId201" Type="http://schemas.openxmlformats.org/officeDocument/2006/relationships/customXml" Target="../ink/ink1759.xml"/><Relationship Id="rId222" Type="http://schemas.openxmlformats.org/officeDocument/2006/relationships/image" Target="../media/image1557.png"/><Relationship Id="rId243" Type="http://schemas.openxmlformats.org/officeDocument/2006/relationships/customXml" Target="../ink/ink1780.xml"/><Relationship Id="rId17" Type="http://schemas.openxmlformats.org/officeDocument/2006/relationships/image" Target="../media/image1454.png"/><Relationship Id="rId38" Type="http://schemas.openxmlformats.org/officeDocument/2006/relationships/image" Target="../media/image1465.png"/><Relationship Id="rId59" Type="http://schemas.openxmlformats.org/officeDocument/2006/relationships/customXml" Target="../ink/ink1688.xml"/><Relationship Id="rId103" Type="http://schemas.openxmlformats.org/officeDocument/2006/relationships/customXml" Target="../ink/ink1710.xml"/><Relationship Id="rId124" Type="http://schemas.openxmlformats.org/officeDocument/2006/relationships/image" Target="../media/image1508.png"/><Relationship Id="rId70" Type="http://schemas.openxmlformats.org/officeDocument/2006/relationships/image" Target="../media/image1481.png"/><Relationship Id="rId91" Type="http://schemas.openxmlformats.org/officeDocument/2006/relationships/customXml" Target="../ink/ink1704.xml"/><Relationship Id="rId145" Type="http://schemas.openxmlformats.org/officeDocument/2006/relationships/customXml" Target="../ink/ink1731.xml"/><Relationship Id="rId166" Type="http://schemas.openxmlformats.org/officeDocument/2006/relationships/image" Target="../media/image1529.png"/><Relationship Id="rId187" Type="http://schemas.openxmlformats.org/officeDocument/2006/relationships/customXml" Target="../ink/ink175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52.png"/><Relationship Id="rId233" Type="http://schemas.openxmlformats.org/officeDocument/2006/relationships/customXml" Target="../ink/ink1775.xml"/><Relationship Id="rId28" Type="http://schemas.openxmlformats.org/officeDocument/2006/relationships/customXml" Target="../ink/ink1673.xml"/><Relationship Id="rId49" Type="http://schemas.openxmlformats.org/officeDocument/2006/relationships/customXml" Target="../ink/ink1683.xml"/><Relationship Id="rId114" Type="http://schemas.openxmlformats.org/officeDocument/2006/relationships/image" Target="../media/image1503.png"/><Relationship Id="rId60" Type="http://schemas.openxmlformats.org/officeDocument/2006/relationships/image" Target="../media/image1476.png"/><Relationship Id="rId81" Type="http://schemas.openxmlformats.org/officeDocument/2006/relationships/customXml" Target="../ink/ink1699.xml"/><Relationship Id="rId135" Type="http://schemas.openxmlformats.org/officeDocument/2006/relationships/customXml" Target="../ink/ink1726.xml"/><Relationship Id="rId156" Type="http://schemas.openxmlformats.org/officeDocument/2006/relationships/image" Target="../media/image1524.png"/><Relationship Id="rId177" Type="http://schemas.openxmlformats.org/officeDocument/2006/relationships/customXml" Target="../ink/ink1747.xml"/><Relationship Id="rId198" Type="http://schemas.openxmlformats.org/officeDocument/2006/relationships/image" Target="../media/image1545.png"/><Relationship Id="rId202" Type="http://schemas.openxmlformats.org/officeDocument/2006/relationships/image" Target="../media/image1547.png"/><Relationship Id="rId223" Type="http://schemas.openxmlformats.org/officeDocument/2006/relationships/customXml" Target="../ink/ink1770.xml"/><Relationship Id="rId244" Type="http://schemas.openxmlformats.org/officeDocument/2006/relationships/image" Target="../media/image1568.png"/><Relationship Id="rId18" Type="http://schemas.openxmlformats.org/officeDocument/2006/relationships/customXml" Target="../ink/ink1668.xml"/><Relationship Id="rId39" Type="http://schemas.openxmlformats.org/officeDocument/2006/relationships/customXml" Target="../ink/ink1678.xml"/><Relationship Id="rId50" Type="http://schemas.openxmlformats.org/officeDocument/2006/relationships/image" Target="../media/image1471.png"/><Relationship Id="rId104" Type="http://schemas.openxmlformats.org/officeDocument/2006/relationships/image" Target="../media/image1498.png"/><Relationship Id="rId125" Type="http://schemas.openxmlformats.org/officeDocument/2006/relationships/customXml" Target="../ink/ink1721.xml"/><Relationship Id="rId146" Type="http://schemas.openxmlformats.org/officeDocument/2006/relationships/image" Target="../media/image1519.png"/><Relationship Id="rId167" Type="http://schemas.openxmlformats.org/officeDocument/2006/relationships/customXml" Target="../ink/ink1742.xml"/><Relationship Id="rId188" Type="http://schemas.openxmlformats.org/officeDocument/2006/relationships/image" Target="../media/image1540.png"/><Relationship Id="rId71" Type="http://schemas.openxmlformats.org/officeDocument/2006/relationships/customXml" Target="../ink/ink1694.xml"/><Relationship Id="rId92" Type="http://schemas.openxmlformats.org/officeDocument/2006/relationships/image" Target="../media/image1492.png"/><Relationship Id="rId213" Type="http://schemas.openxmlformats.org/officeDocument/2006/relationships/customXml" Target="../ink/ink1765.xml"/><Relationship Id="rId234" Type="http://schemas.openxmlformats.org/officeDocument/2006/relationships/image" Target="../media/image1563.png"/><Relationship Id="rId2" Type="http://schemas.openxmlformats.org/officeDocument/2006/relationships/image" Target="NULL"/><Relationship Id="rId29" Type="http://schemas.openxmlformats.org/officeDocument/2006/relationships/image" Target="../media/image1460.png"/><Relationship Id="rId40" Type="http://schemas.openxmlformats.org/officeDocument/2006/relationships/image" Target="../media/image1466.png"/><Relationship Id="rId115" Type="http://schemas.openxmlformats.org/officeDocument/2006/relationships/customXml" Target="../ink/ink1716.xml"/><Relationship Id="rId136" Type="http://schemas.openxmlformats.org/officeDocument/2006/relationships/image" Target="../media/image1514.png"/><Relationship Id="rId157" Type="http://schemas.openxmlformats.org/officeDocument/2006/relationships/customXml" Target="../ink/ink1737.xml"/><Relationship Id="rId178" Type="http://schemas.openxmlformats.org/officeDocument/2006/relationships/image" Target="../media/image1535.png"/><Relationship Id="rId61" Type="http://schemas.openxmlformats.org/officeDocument/2006/relationships/customXml" Target="../ink/ink1689.xml"/><Relationship Id="rId82" Type="http://schemas.openxmlformats.org/officeDocument/2006/relationships/image" Target="../media/image1487.png"/><Relationship Id="rId199" Type="http://schemas.openxmlformats.org/officeDocument/2006/relationships/customXml" Target="../ink/ink1758.xml"/><Relationship Id="rId203" Type="http://schemas.openxmlformats.org/officeDocument/2006/relationships/customXml" Target="../ink/ink1760.xml"/><Relationship Id="rId19" Type="http://schemas.openxmlformats.org/officeDocument/2006/relationships/image" Target="../media/image1455.png"/><Relationship Id="rId224" Type="http://schemas.openxmlformats.org/officeDocument/2006/relationships/image" Target="../media/image1558.png"/><Relationship Id="rId245" Type="http://schemas.openxmlformats.org/officeDocument/2006/relationships/customXml" Target="../ink/ink1781.xml"/><Relationship Id="rId30" Type="http://schemas.openxmlformats.org/officeDocument/2006/relationships/customXml" Target="../ink/ink1674.xml"/><Relationship Id="rId105" Type="http://schemas.openxmlformats.org/officeDocument/2006/relationships/customXml" Target="../ink/ink1711.xml"/><Relationship Id="rId126" Type="http://schemas.openxmlformats.org/officeDocument/2006/relationships/image" Target="../media/image1509.png"/><Relationship Id="rId147" Type="http://schemas.openxmlformats.org/officeDocument/2006/relationships/customXml" Target="../ink/ink1732.xml"/><Relationship Id="rId168" Type="http://schemas.openxmlformats.org/officeDocument/2006/relationships/image" Target="../media/image1530.png"/><Relationship Id="rId51" Type="http://schemas.openxmlformats.org/officeDocument/2006/relationships/customXml" Target="../ink/ink1684.xml"/><Relationship Id="rId72" Type="http://schemas.openxmlformats.org/officeDocument/2006/relationships/image" Target="../media/image1482.png"/><Relationship Id="rId93" Type="http://schemas.openxmlformats.org/officeDocument/2006/relationships/customXml" Target="../ink/ink1705.xml"/><Relationship Id="rId189" Type="http://schemas.openxmlformats.org/officeDocument/2006/relationships/customXml" Target="../ink/ink1753.xml"/><Relationship Id="rId3" Type="http://schemas.openxmlformats.org/officeDocument/2006/relationships/image" Target="../media/image1448.png"/><Relationship Id="rId214" Type="http://schemas.openxmlformats.org/officeDocument/2006/relationships/image" Target="../media/image1553.png"/><Relationship Id="rId235" Type="http://schemas.openxmlformats.org/officeDocument/2006/relationships/customXml" Target="../ink/ink1776.xml"/><Relationship Id="rId116" Type="http://schemas.openxmlformats.org/officeDocument/2006/relationships/image" Target="../media/image1504.png"/><Relationship Id="rId137" Type="http://schemas.openxmlformats.org/officeDocument/2006/relationships/customXml" Target="../ink/ink1727.xml"/><Relationship Id="rId158" Type="http://schemas.openxmlformats.org/officeDocument/2006/relationships/image" Target="../media/image1525.png"/><Relationship Id="rId20" Type="http://schemas.openxmlformats.org/officeDocument/2006/relationships/customXml" Target="../ink/ink1669.xml"/><Relationship Id="rId41" Type="http://schemas.openxmlformats.org/officeDocument/2006/relationships/customXml" Target="../ink/ink1679.xml"/><Relationship Id="rId62" Type="http://schemas.openxmlformats.org/officeDocument/2006/relationships/image" Target="../media/image1477.png"/><Relationship Id="rId83" Type="http://schemas.openxmlformats.org/officeDocument/2006/relationships/customXml" Target="../ink/ink1700.xml"/><Relationship Id="rId179" Type="http://schemas.openxmlformats.org/officeDocument/2006/relationships/customXml" Target="../ink/ink1748.xml"/><Relationship Id="rId190" Type="http://schemas.openxmlformats.org/officeDocument/2006/relationships/image" Target="../media/image1541.png"/><Relationship Id="rId204" Type="http://schemas.openxmlformats.org/officeDocument/2006/relationships/image" Target="../media/image1548.png"/><Relationship Id="rId225" Type="http://schemas.openxmlformats.org/officeDocument/2006/relationships/customXml" Target="../ink/ink1771.xml"/><Relationship Id="rId246" Type="http://schemas.openxmlformats.org/officeDocument/2006/relationships/image" Target="../media/image1569.png"/><Relationship Id="rId106" Type="http://schemas.openxmlformats.org/officeDocument/2006/relationships/image" Target="../media/image1499.png"/><Relationship Id="rId127" Type="http://schemas.openxmlformats.org/officeDocument/2006/relationships/customXml" Target="../ink/ink1722.xml"/></Relationships>
</file>

<file path=ppt/slides/_rels/slide4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7.png"/><Relationship Id="rId21" Type="http://schemas.openxmlformats.org/officeDocument/2006/relationships/image" Target="../media/image1579.png"/><Relationship Id="rId42" Type="http://schemas.openxmlformats.org/officeDocument/2006/relationships/customXml" Target="../ink/ink1802.xml"/><Relationship Id="rId63" Type="http://schemas.openxmlformats.org/officeDocument/2006/relationships/image" Target="../media/image1600.png"/><Relationship Id="rId84" Type="http://schemas.openxmlformats.org/officeDocument/2006/relationships/customXml" Target="../ink/ink1823.xml"/><Relationship Id="rId138" Type="http://schemas.openxmlformats.org/officeDocument/2006/relationships/customXml" Target="../ink/ink1850.xml"/><Relationship Id="rId159" Type="http://schemas.openxmlformats.org/officeDocument/2006/relationships/image" Target="../media/image1647.png"/><Relationship Id="rId170" Type="http://schemas.openxmlformats.org/officeDocument/2006/relationships/customXml" Target="../ink/ink1866.xml"/><Relationship Id="rId191" Type="http://schemas.openxmlformats.org/officeDocument/2006/relationships/customXml" Target="../ink/ink1877.xml"/><Relationship Id="rId205" Type="http://schemas.openxmlformats.org/officeDocument/2006/relationships/customXml" Target="../ink/ink1884.xml"/><Relationship Id="rId107" Type="http://schemas.openxmlformats.org/officeDocument/2006/relationships/image" Target="../media/image1622.png"/><Relationship Id="rId11" Type="http://schemas.openxmlformats.org/officeDocument/2006/relationships/image" Target="../media/image1574.png"/><Relationship Id="rId32" Type="http://schemas.openxmlformats.org/officeDocument/2006/relationships/customXml" Target="../ink/ink1797.xml"/><Relationship Id="rId53" Type="http://schemas.openxmlformats.org/officeDocument/2006/relationships/image" Target="../media/image1595.png"/><Relationship Id="rId74" Type="http://schemas.openxmlformats.org/officeDocument/2006/relationships/customXml" Target="../ink/ink1818.xml"/><Relationship Id="rId128" Type="http://schemas.openxmlformats.org/officeDocument/2006/relationships/customXml" Target="../ink/ink1845.xml"/><Relationship Id="rId149" Type="http://schemas.openxmlformats.org/officeDocument/2006/relationships/image" Target="../media/image1642.png"/><Relationship Id="rId5" Type="http://schemas.openxmlformats.org/officeDocument/2006/relationships/image" Target="../media/image1571.png"/><Relationship Id="rId95" Type="http://schemas.openxmlformats.org/officeDocument/2006/relationships/image" Target="../media/image1616.png"/><Relationship Id="rId160" Type="http://schemas.openxmlformats.org/officeDocument/2006/relationships/customXml" Target="../ink/ink1861.xml"/><Relationship Id="rId181" Type="http://schemas.openxmlformats.org/officeDocument/2006/relationships/customXml" Target="../ink/ink1872.xml"/><Relationship Id="rId216" Type="http://schemas.openxmlformats.org/officeDocument/2006/relationships/image" Target="../media/image1675.png"/><Relationship Id="rId22" Type="http://schemas.openxmlformats.org/officeDocument/2006/relationships/customXml" Target="../ink/ink1792.xml"/><Relationship Id="rId43" Type="http://schemas.openxmlformats.org/officeDocument/2006/relationships/image" Target="../media/image1590.png"/><Relationship Id="rId64" Type="http://schemas.openxmlformats.org/officeDocument/2006/relationships/customXml" Target="../ink/ink1813.xml"/><Relationship Id="rId118" Type="http://schemas.openxmlformats.org/officeDocument/2006/relationships/customXml" Target="../ink/ink1840.xml"/><Relationship Id="rId139" Type="http://schemas.openxmlformats.org/officeDocument/2006/relationships/image" Target="../media/image1637.png"/><Relationship Id="rId85" Type="http://schemas.openxmlformats.org/officeDocument/2006/relationships/image" Target="../media/image1611.png"/><Relationship Id="rId150" Type="http://schemas.openxmlformats.org/officeDocument/2006/relationships/customXml" Target="../ink/ink1856.xml"/><Relationship Id="rId171" Type="http://schemas.openxmlformats.org/officeDocument/2006/relationships/image" Target="../media/image1653.png"/><Relationship Id="rId192" Type="http://schemas.openxmlformats.org/officeDocument/2006/relationships/image" Target="../media/image1663.png"/><Relationship Id="rId206" Type="http://schemas.openxmlformats.org/officeDocument/2006/relationships/image" Target="../media/image1670.png"/><Relationship Id="rId12" Type="http://schemas.openxmlformats.org/officeDocument/2006/relationships/customXml" Target="../ink/ink1787.xml"/><Relationship Id="rId33" Type="http://schemas.openxmlformats.org/officeDocument/2006/relationships/image" Target="../media/image1585.png"/><Relationship Id="rId108" Type="http://schemas.openxmlformats.org/officeDocument/2006/relationships/customXml" Target="../ink/ink1835.xml"/><Relationship Id="rId129" Type="http://schemas.openxmlformats.org/officeDocument/2006/relationships/image" Target="../media/image1633.png"/><Relationship Id="rId54" Type="http://schemas.openxmlformats.org/officeDocument/2006/relationships/customXml" Target="../ink/ink1808.xml"/><Relationship Id="rId75" Type="http://schemas.openxmlformats.org/officeDocument/2006/relationships/image" Target="../media/image1606.png"/><Relationship Id="rId96" Type="http://schemas.openxmlformats.org/officeDocument/2006/relationships/customXml" Target="../ink/ink1829.xml"/><Relationship Id="rId140" Type="http://schemas.openxmlformats.org/officeDocument/2006/relationships/customXml" Target="../ink/ink1851.xml"/><Relationship Id="rId161" Type="http://schemas.openxmlformats.org/officeDocument/2006/relationships/image" Target="../media/image1648.png"/><Relationship Id="rId182" Type="http://schemas.openxmlformats.org/officeDocument/2006/relationships/image" Target="../media/image1658.png"/><Relationship Id="rId217" Type="http://schemas.openxmlformats.org/officeDocument/2006/relationships/customXml" Target="../ink/ink1890.xml"/><Relationship Id="rId6" Type="http://schemas.openxmlformats.org/officeDocument/2006/relationships/customXml" Target="../ink/ink1784.xml"/><Relationship Id="rId23" Type="http://schemas.openxmlformats.org/officeDocument/2006/relationships/image" Target="../media/image1580.png"/><Relationship Id="rId119" Type="http://schemas.openxmlformats.org/officeDocument/2006/relationships/image" Target="../media/image1628.png"/><Relationship Id="rId44" Type="http://schemas.openxmlformats.org/officeDocument/2006/relationships/customXml" Target="../ink/ink1803.xml"/><Relationship Id="rId65" Type="http://schemas.openxmlformats.org/officeDocument/2006/relationships/image" Target="../media/image1601.png"/><Relationship Id="rId86" Type="http://schemas.openxmlformats.org/officeDocument/2006/relationships/customXml" Target="../ink/ink1824.xml"/><Relationship Id="rId130" Type="http://schemas.openxmlformats.org/officeDocument/2006/relationships/customXml" Target="../ink/ink1846.xml"/><Relationship Id="rId151" Type="http://schemas.openxmlformats.org/officeDocument/2006/relationships/image" Target="../media/image1643.png"/><Relationship Id="rId172" Type="http://schemas.openxmlformats.org/officeDocument/2006/relationships/customXml" Target="../ink/ink1867.xml"/><Relationship Id="rId193" Type="http://schemas.openxmlformats.org/officeDocument/2006/relationships/customXml" Target="../ink/ink1878.xml"/><Relationship Id="rId207" Type="http://schemas.openxmlformats.org/officeDocument/2006/relationships/customXml" Target="../ink/ink1885.xml"/><Relationship Id="rId13" Type="http://schemas.openxmlformats.org/officeDocument/2006/relationships/image" Target="../media/image1575.png"/><Relationship Id="rId109" Type="http://schemas.openxmlformats.org/officeDocument/2006/relationships/image" Target="../media/image1623.png"/><Relationship Id="rId34" Type="http://schemas.openxmlformats.org/officeDocument/2006/relationships/customXml" Target="../ink/ink1798.xml"/><Relationship Id="rId55" Type="http://schemas.openxmlformats.org/officeDocument/2006/relationships/image" Target="../media/image1596.png"/><Relationship Id="rId76" Type="http://schemas.openxmlformats.org/officeDocument/2006/relationships/customXml" Target="../ink/ink1819.xml"/><Relationship Id="rId97" Type="http://schemas.openxmlformats.org/officeDocument/2006/relationships/image" Target="../media/image1617.png"/><Relationship Id="rId120" Type="http://schemas.openxmlformats.org/officeDocument/2006/relationships/customXml" Target="../ink/ink1841.xml"/><Relationship Id="rId141" Type="http://schemas.openxmlformats.org/officeDocument/2006/relationships/image" Target="../media/image1638.png"/><Relationship Id="rId7" Type="http://schemas.openxmlformats.org/officeDocument/2006/relationships/image" Target="../media/image1572.png"/><Relationship Id="rId162" Type="http://schemas.openxmlformats.org/officeDocument/2006/relationships/customXml" Target="../ink/ink1862.xml"/><Relationship Id="rId183" Type="http://schemas.openxmlformats.org/officeDocument/2006/relationships/customXml" Target="../ink/ink1873.xml"/><Relationship Id="rId218" Type="http://schemas.openxmlformats.org/officeDocument/2006/relationships/image" Target="../media/image1676.png"/><Relationship Id="rId24" Type="http://schemas.openxmlformats.org/officeDocument/2006/relationships/customXml" Target="../ink/ink1793.xml"/><Relationship Id="rId45" Type="http://schemas.openxmlformats.org/officeDocument/2006/relationships/image" Target="../media/image1591.png"/><Relationship Id="rId66" Type="http://schemas.openxmlformats.org/officeDocument/2006/relationships/customXml" Target="../ink/ink1814.xml"/><Relationship Id="rId87" Type="http://schemas.openxmlformats.org/officeDocument/2006/relationships/image" Target="../media/image1612.png"/><Relationship Id="rId110" Type="http://schemas.openxmlformats.org/officeDocument/2006/relationships/customXml" Target="../ink/ink1836.xml"/><Relationship Id="rId131" Type="http://schemas.openxmlformats.org/officeDocument/2006/relationships/image" Target="../media/image1482.png"/><Relationship Id="rId152" Type="http://schemas.openxmlformats.org/officeDocument/2006/relationships/customXml" Target="../ink/ink1857.xml"/><Relationship Id="rId173" Type="http://schemas.openxmlformats.org/officeDocument/2006/relationships/image" Target="../media/image1654.png"/><Relationship Id="rId194" Type="http://schemas.openxmlformats.org/officeDocument/2006/relationships/image" Target="../media/image1664.png"/><Relationship Id="rId208" Type="http://schemas.openxmlformats.org/officeDocument/2006/relationships/image" Target="../media/image1671.png"/><Relationship Id="rId14" Type="http://schemas.openxmlformats.org/officeDocument/2006/relationships/customXml" Target="../ink/ink1788.xml"/><Relationship Id="rId30" Type="http://schemas.openxmlformats.org/officeDocument/2006/relationships/customXml" Target="../ink/ink1796.xml"/><Relationship Id="rId35" Type="http://schemas.openxmlformats.org/officeDocument/2006/relationships/image" Target="../media/image1586.png"/><Relationship Id="rId56" Type="http://schemas.openxmlformats.org/officeDocument/2006/relationships/customXml" Target="../ink/ink1809.xml"/><Relationship Id="rId77" Type="http://schemas.openxmlformats.org/officeDocument/2006/relationships/image" Target="../media/image1607.png"/><Relationship Id="rId100" Type="http://schemas.openxmlformats.org/officeDocument/2006/relationships/customXml" Target="../ink/ink1831.xml"/><Relationship Id="rId105" Type="http://schemas.openxmlformats.org/officeDocument/2006/relationships/image" Target="../media/image1621.png"/><Relationship Id="rId126" Type="http://schemas.openxmlformats.org/officeDocument/2006/relationships/customXml" Target="../ink/ink1844.xml"/><Relationship Id="rId147" Type="http://schemas.openxmlformats.org/officeDocument/2006/relationships/image" Target="../media/image1641.png"/><Relationship Id="rId168" Type="http://schemas.openxmlformats.org/officeDocument/2006/relationships/customXml" Target="../ink/ink1865.xml"/><Relationship Id="rId8" Type="http://schemas.openxmlformats.org/officeDocument/2006/relationships/customXml" Target="../ink/ink1785.xml"/><Relationship Id="rId51" Type="http://schemas.openxmlformats.org/officeDocument/2006/relationships/image" Target="../media/image1594.png"/><Relationship Id="rId72" Type="http://schemas.openxmlformats.org/officeDocument/2006/relationships/customXml" Target="../ink/ink1817.xml"/><Relationship Id="rId93" Type="http://schemas.openxmlformats.org/officeDocument/2006/relationships/image" Target="../media/image1615.png"/><Relationship Id="rId98" Type="http://schemas.openxmlformats.org/officeDocument/2006/relationships/customXml" Target="../ink/ink1830.xml"/><Relationship Id="rId121" Type="http://schemas.openxmlformats.org/officeDocument/2006/relationships/image" Target="../media/image1629.png"/><Relationship Id="rId142" Type="http://schemas.openxmlformats.org/officeDocument/2006/relationships/customXml" Target="../ink/ink1852.xml"/><Relationship Id="rId163" Type="http://schemas.openxmlformats.org/officeDocument/2006/relationships/image" Target="../media/image1649.png"/><Relationship Id="rId184" Type="http://schemas.openxmlformats.org/officeDocument/2006/relationships/image" Target="../media/image1659.png"/><Relationship Id="rId189" Type="http://schemas.openxmlformats.org/officeDocument/2006/relationships/customXml" Target="../ink/ink1876.xml"/><Relationship Id="rId3" Type="http://schemas.openxmlformats.org/officeDocument/2006/relationships/image" Target="../media/image1271.png"/><Relationship Id="rId214" Type="http://schemas.openxmlformats.org/officeDocument/2006/relationships/image" Target="../media/image1674.png"/><Relationship Id="rId25" Type="http://schemas.openxmlformats.org/officeDocument/2006/relationships/image" Target="../media/image1581.png"/><Relationship Id="rId46" Type="http://schemas.openxmlformats.org/officeDocument/2006/relationships/customXml" Target="../ink/ink1804.xml"/><Relationship Id="rId67" Type="http://schemas.openxmlformats.org/officeDocument/2006/relationships/image" Target="../media/image1602.png"/><Relationship Id="rId116" Type="http://schemas.openxmlformats.org/officeDocument/2006/relationships/customXml" Target="../ink/ink1839.xml"/><Relationship Id="rId137" Type="http://schemas.openxmlformats.org/officeDocument/2006/relationships/image" Target="../media/image1636.png"/><Relationship Id="rId158" Type="http://schemas.openxmlformats.org/officeDocument/2006/relationships/customXml" Target="../ink/ink1860.xml"/><Relationship Id="rId20" Type="http://schemas.openxmlformats.org/officeDocument/2006/relationships/customXml" Target="../ink/ink1791.xml"/><Relationship Id="rId41" Type="http://schemas.openxmlformats.org/officeDocument/2006/relationships/image" Target="../media/image1589.png"/><Relationship Id="rId62" Type="http://schemas.openxmlformats.org/officeDocument/2006/relationships/customXml" Target="../ink/ink1812.xml"/><Relationship Id="rId83" Type="http://schemas.openxmlformats.org/officeDocument/2006/relationships/image" Target="../media/image1610.png"/><Relationship Id="rId88" Type="http://schemas.openxmlformats.org/officeDocument/2006/relationships/customXml" Target="../ink/ink1825.xml"/><Relationship Id="rId111" Type="http://schemas.openxmlformats.org/officeDocument/2006/relationships/image" Target="../media/image1624.png"/><Relationship Id="rId132" Type="http://schemas.openxmlformats.org/officeDocument/2006/relationships/customXml" Target="../ink/ink1847.xml"/><Relationship Id="rId153" Type="http://schemas.openxmlformats.org/officeDocument/2006/relationships/image" Target="../media/image1644.png"/><Relationship Id="rId174" Type="http://schemas.openxmlformats.org/officeDocument/2006/relationships/customXml" Target="../ink/ink1868.xml"/><Relationship Id="rId179" Type="http://schemas.openxmlformats.org/officeDocument/2006/relationships/customXml" Target="../ink/ink1871.xml"/><Relationship Id="rId195" Type="http://schemas.openxmlformats.org/officeDocument/2006/relationships/customXml" Target="../ink/ink1879.xml"/><Relationship Id="rId209" Type="http://schemas.openxmlformats.org/officeDocument/2006/relationships/customXml" Target="../ink/ink1886.xml"/><Relationship Id="rId190" Type="http://schemas.openxmlformats.org/officeDocument/2006/relationships/image" Target="../media/image1662.png"/><Relationship Id="rId204" Type="http://schemas.openxmlformats.org/officeDocument/2006/relationships/image" Target="../media/image1669.png"/><Relationship Id="rId15" Type="http://schemas.openxmlformats.org/officeDocument/2006/relationships/image" Target="../media/image1576.png"/><Relationship Id="rId36" Type="http://schemas.openxmlformats.org/officeDocument/2006/relationships/customXml" Target="../ink/ink1799.xml"/><Relationship Id="rId57" Type="http://schemas.openxmlformats.org/officeDocument/2006/relationships/image" Target="../media/image1597.png"/><Relationship Id="rId106" Type="http://schemas.openxmlformats.org/officeDocument/2006/relationships/customXml" Target="../ink/ink1834.xml"/><Relationship Id="rId127" Type="http://schemas.openxmlformats.org/officeDocument/2006/relationships/image" Target="../media/image1632.png"/><Relationship Id="rId10" Type="http://schemas.openxmlformats.org/officeDocument/2006/relationships/customXml" Target="../ink/ink1786.xml"/><Relationship Id="rId31" Type="http://schemas.openxmlformats.org/officeDocument/2006/relationships/image" Target="../media/image1584.png"/><Relationship Id="rId52" Type="http://schemas.openxmlformats.org/officeDocument/2006/relationships/customXml" Target="../ink/ink1807.xml"/><Relationship Id="rId73" Type="http://schemas.openxmlformats.org/officeDocument/2006/relationships/image" Target="../media/image1605.png"/><Relationship Id="rId78" Type="http://schemas.openxmlformats.org/officeDocument/2006/relationships/customXml" Target="../ink/ink1820.xml"/><Relationship Id="rId94" Type="http://schemas.openxmlformats.org/officeDocument/2006/relationships/customXml" Target="../ink/ink1828.xml"/><Relationship Id="rId99" Type="http://schemas.openxmlformats.org/officeDocument/2006/relationships/image" Target="../media/image1618.png"/><Relationship Id="rId101" Type="http://schemas.openxmlformats.org/officeDocument/2006/relationships/image" Target="../media/image1619.png"/><Relationship Id="rId122" Type="http://schemas.openxmlformats.org/officeDocument/2006/relationships/customXml" Target="../ink/ink1842.xml"/><Relationship Id="rId143" Type="http://schemas.openxmlformats.org/officeDocument/2006/relationships/image" Target="../media/image1639.png"/><Relationship Id="rId148" Type="http://schemas.openxmlformats.org/officeDocument/2006/relationships/customXml" Target="../ink/ink1855.xml"/><Relationship Id="rId164" Type="http://schemas.openxmlformats.org/officeDocument/2006/relationships/customXml" Target="../ink/ink1863.xml"/><Relationship Id="rId169" Type="http://schemas.openxmlformats.org/officeDocument/2006/relationships/image" Target="../media/image1652.png"/><Relationship Id="rId185" Type="http://schemas.openxmlformats.org/officeDocument/2006/relationships/customXml" Target="../ink/ink1874.xml"/><Relationship Id="rId4" Type="http://schemas.openxmlformats.org/officeDocument/2006/relationships/customXml" Target="../ink/ink1783.xml"/><Relationship Id="rId9" Type="http://schemas.openxmlformats.org/officeDocument/2006/relationships/image" Target="../media/image1573.png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215" Type="http://schemas.openxmlformats.org/officeDocument/2006/relationships/customXml" Target="../ink/ink1889.xml"/><Relationship Id="rId26" Type="http://schemas.openxmlformats.org/officeDocument/2006/relationships/customXml" Target="../ink/ink1794.xml"/><Relationship Id="rId47" Type="http://schemas.openxmlformats.org/officeDocument/2006/relationships/image" Target="../media/image1592.png"/><Relationship Id="rId68" Type="http://schemas.openxmlformats.org/officeDocument/2006/relationships/customXml" Target="../ink/ink1815.xml"/><Relationship Id="rId89" Type="http://schemas.openxmlformats.org/officeDocument/2006/relationships/image" Target="../media/image1613.png"/><Relationship Id="rId112" Type="http://schemas.openxmlformats.org/officeDocument/2006/relationships/customXml" Target="../ink/ink1837.xml"/><Relationship Id="rId133" Type="http://schemas.openxmlformats.org/officeDocument/2006/relationships/image" Target="../media/image1634.png"/><Relationship Id="rId154" Type="http://schemas.openxmlformats.org/officeDocument/2006/relationships/customXml" Target="../ink/ink1858.xml"/><Relationship Id="rId175" Type="http://schemas.openxmlformats.org/officeDocument/2006/relationships/image" Target="../media/image1655.png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16" Type="http://schemas.openxmlformats.org/officeDocument/2006/relationships/customXml" Target="../ink/ink1789.xml"/><Relationship Id="rId37" Type="http://schemas.openxmlformats.org/officeDocument/2006/relationships/image" Target="../media/image1587.png"/><Relationship Id="rId58" Type="http://schemas.openxmlformats.org/officeDocument/2006/relationships/customXml" Target="../ink/ink1810.xml"/><Relationship Id="rId79" Type="http://schemas.openxmlformats.org/officeDocument/2006/relationships/image" Target="../media/image1608.png"/><Relationship Id="rId102" Type="http://schemas.openxmlformats.org/officeDocument/2006/relationships/customXml" Target="../ink/ink1832.xml"/><Relationship Id="rId123" Type="http://schemas.openxmlformats.org/officeDocument/2006/relationships/image" Target="../media/image1630.png"/><Relationship Id="rId144" Type="http://schemas.openxmlformats.org/officeDocument/2006/relationships/customXml" Target="../ink/ink1853.xml"/><Relationship Id="rId90" Type="http://schemas.openxmlformats.org/officeDocument/2006/relationships/customXml" Target="../ink/ink1826.xml"/><Relationship Id="rId165" Type="http://schemas.openxmlformats.org/officeDocument/2006/relationships/image" Target="../media/image1650.png"/><Relationship Id="rId186" Type="http://schemas.openxmlformats.org/officeDocument/2006/relationships/image" Target="../media/image1660.png"/><Relationship Id="rId211" Type="http://schemas.openxmlformats.org/officeDocument/2006/relationships/customXml" Target="../ink/ink1887.xml"/><Relationship Id="rId27" Type="http://schemas.openxmlformats.org/officeDocument/2006/relationships/image" Target="../media/image1582.png"/><Relationship Id="rId48" Type="http://schemas.openxmlformats.org/officeDocument/2006/relationships/customXml" Target="../ink/ink1805.xml"/><Relationship Id="rId69" Type="http://schemas.openxmlformats.org/officeDocument/2006/relationships/image" Target="../media/image1603.png"/><Relationship Id="rId113" Type="http://schemas.openxmlformats.org/officeDocument/2006/relationships/image" Target="../media/image1625.png"/><Relationship Id="rId134" Type="http://schemas.openxmlformats.org/officeDocument/2006/relationships/customXml" Target="../ink/ink1848.xml"/><Relationship Id="rId80" Type="http://schemas.openxmlformats.org/officeDocument/2006/relationships/customXml" Target="../ink/ink1821.xml"/><Relationship Id="rId155" Type="http://schemas.openxmlformats.org/officeDocument/2006/relationships/image" Target="../media/image1645.png"/><Relationship Id="rId176" Type="http://schemas.openxmlformats.org/officeDocument/2006/relationships/customXml" Target="../ink/ink1869.xml"/><Relationship Id="rId197" Type="http://schemas.openxmlformats.org/officeDocument/2006/relationships/customXml" Target="../ink/ink1880.xml"/><Relationship Id="rId201" Type="http://schemas.openxmlformats.org/officeDocument/2006/relationships/customXml" Target="../ink/ink1882.xml"/><Relationship Id="rId17" Type="http://schemas.openxmlformats.org/officeDocument/2006/relationships/image" Target="../media/image1577.png"/><Relationship Id="rId38" Type="http://schemas.openxmlformats.org/officeDocument/2006/relationships/customXml" Target="../ink/ink1800.xml"/><Relationship Id="rId59" Type="http://schemas.openxmlformats.org/officeDocument/2006/relationships/image" Target="../media/image1598.png"/><Relationship Id="rId103" Type="http://schemas.openxmlformats.org/officeDocument/2006/relationships/image" Target="../media/image1620.png"/><Relationship Id="rId124" Type="http://schemas.openxmlformats.org/officeDocument/2006/relationships/customXml" Target="../ink/ink1843.xml"/><Relationship Id="rId70" Type="http://schemas.openxmlformats.org/officeDocument/2006/relationships/customXml" Target="../ink/ink1816.xml"/><Relationship Id="rId91" Type="http://schemas.openxmlformats.org/officeDocument/2006/relationships/image" Target="../media/image1614.png"/><Relationship Id="rId145" Type="http://schemas.openxmlformats.org/officeDocument/2006/relationships/image" Target="../media/image1640.png"/><Relationship Id="rId166" Type="http://schemas.openxmlformats.org/officeDocument/2006/relationships/customXml" Target="../ink/ink1864.xml"/><Relationship Id="rId187" Type="http://schemas.openxmlformats.org/officeDocument/2006/relationships/customXml" Target="../ink/ink187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673.png"/><Relationship Id="rId28" Type="http://schemas.openxmlformats.org/officeDocument/2006/relationships/customXml" Target="../ink/ink1795.xml"/><Relationship Id="rId49" Type="http://schemas.openxmlformats.org/officeDocument/2006/relationships/image" Target="../media/image1593.png"/><Relationship Id="rId114" Type="http://schemas.openxmlformats.org/officeDocument/2006/relationships/customXml" Target="../ink/ink1838.xml"/><Relationship Id="rId60" Type="http://schemas.openxmlformats.org/officeDocument/2006/relationships/customXml" Target="../ink/ink1811.xml"/><Relationship Id="rId81" Type="http://schemas.openxmlformats.org/officeDocument/2006/relationships/image" Target="../media/image1609.png"/><Relationship Id="rId135" Type="http://schemas.openxmlformats.org/officeDocument/2006/relationships/image" Target="../media/image1635.png"/><Relationship Id="rId156" Type="http://schemas.openxmlformats.org/officeDocument/2006/relationships/customXml" Target="../ink/ink1859.xml"/><Relationship Id="rId177" Type="http://schemas.openxmlformats.org/officeDocument/2006/relationships/customXml" Target="../ink/ink1870.xml"/><Relationship Id="rId198" Type="http://schemas.openxmlformats.org/officeDocument/2006/relationships/image" Target="../media/image1666.png"/><Relationship Id="rId202" Type="http://schemas.openxmlformats.org/officeDocument/2006/relationships/image" Target="../media/image1668.png"/><Relationship Id="rId18" Type="http://schemas.openxmlformats.org/officeDocument/2006/relationships/customXml" Target="../ink/ink1790.xml"/><Relationship Id="rId39" Type="http://schemas.openxmlformats.org/officeDocument/2006/relationships/image" Target="../media/image1588.png"/><Relationship Id="rId50" Type="http://schemas.openxmlformats.org/officeDocument/2006/relationships/customXml" Target="../ink/ink1806.xml"/><Relationship Id="rId104" Type="http://schemas.openxmlformats.org/officeDocument/2006/relationships/customXml" Target="../ink/ink1833.xml"/><Relationship Id="rId125" Type="http://schemas.openxmlformats.org/officeDocument/2006/relationships/image" Target="../media/image1631.png"/><Relationship Id="rId146" Type="http://schemas.openxmlformats.org/officeDocument/2006/relationships/customXml" Target="../ink/ink1854.xml"/><Relationship Id="rId167" Type="http://schemas.openxmlformats.org/officeDocument/2006/relationships/image" Target="../media/image1651.png"/><Relationship Id="rId188" Type="http://schemas.openxmlformats.org/officeDocument/2006/relationships/image" Target="../media/image1661.png"/><Relationship Id="rId71" Type="http://schemas.openxmlformats.org/officeDocument/2006/relationships/image" Target="../media/image1604.png"/><Relationship Id="rId92" Type="http://schemas.openxmlformats.org/officeDocument/2006/relationships/customXml" Target="../ink/ink1827.xml"/><Relationship Id="rId213" Type="http://schemas.openxmlformats.org/officeDocument/2006/relationships/customXml" Target="../ink/ink1888.xml"/><Relationship Id="rId2" Type="http://schemas.openxmlformats.org/officeDocument/2006/relationships/image" Target="NULL"/><Relationship Id="rId29" Type="http://schemas.openxmlformats.org/officeDocument/2006/relationships/image" Target="../media/image1583.png"/><Relationship Id="rId40" Type="http://schemas.openxmlformats.org/officeDocument/2006/relationships/customXml" Target="../ink/ink1801.xml"/><Relationship Id="rId115" Type="http://schemas.openxmlformats.org/officeDocument/2006/relationships/image" Target="../media/image1626.png"/><Relationship Id="rId136" Type="http://schemas.openxmlformats.org/officeDocument/2006/relationships/customXml" Target="../ink/ink1849.xml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61" Type="http://schemas.openxmlformats.org/officeDocument/2006/relationships/image" Target="../media/image1599.png"/><Relationship Id="rId82" Type="http://schemas.openxmlformats.org/officeDocument/2006/relationships/customXml" Target="../ink/ink1822.xml"/><Relationship Id="rId199" Type="http://schemas.openxmlformats.org/officeDocument/2006/relationships/customXml" Target="../ink/ink1881.xml"/><Relationship Id="rId203" Type="http://schemas.openxmlformats.org/officeDocument/2006/relationships/customXml" Target="../ink/ink1883.xml"/><Relationship Id="rId19" Type="http://schemas.openxmlformats.org/officeDocument/2006/relationships/image" Target="../media/image1578.png"/></Relationships>
</file>

<file path=ppt/slides/_rels/slide4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3.png"/><Relationship Id="rId21" Type="http://schemas.openxmlformats.org/officeDocument/2006/relationships/image" Target="../media/image1685.png"/><Relationship Id="rId42" Type="http://schemas.openxmlformats.org/officeDocument/2006/relationships/customXml" Target="../ink/ink1908.xml"/><Relationship Id="rId63" Type="http://schemas.openxmlformats.org/officeDocument/2006/relationships/image" Target="../media/image1706.png"/><Relationship Id="rId84" Type="http://schemas.openxmlformats.org/officeDocument/2006/relationships/customXml" Target="../ink/ink1929.xml"/><Relationship Id="rId138" Type="http://schemas.openxmlformats.org/officeDocument/2006/relationships/image" Target="../media/image1744.png"/><Relationship Id="rId159" Type="http://schemas.openxmlformats.org/officeDocument/2006/relationships/customXml" Target="../ink/ink1966.xml"/><Relationship Id="rId170" Type="http://schemas.openxmlformats.org/officeDocument/2006/relationships/image" Target="../media/image1760.png"/><Relationship Id="rId191" Type="http://schemas.openxmlformats.org/officeDocument/2006/relationships/customXml" Target="../ink/ink1982.xml"/><Relationship Id="rId205" Type="http://schemas.openxmlformats.org/officeDocument/2006/relationships/customXml" Target="../ink/ink1989.xml"/><Relationship Id="rId226" Type="http://schemas.openxmlformats.org/officeDocument/2006/relationships/image" Target="../media/image1788.png"/><Relationship Id="rId107" Type="http://schemas.openxmlformats.org/officeDocument/2006/relationships/image" Target="../media/image1728.png"/><Relationship Id="rId11" Type="http://schemas.openxmlformats.org/officeDocument/2006/relationships/image" Target="../media/image1680.png"/><Relationship Id="rId32" Type="http://schemas.openxmlformats.org/officeDocument/2006/relationships/customXml" Target="../ink/ink1903.xml"/><Relationship Id="rId53" Type="http://schemas.openxmlformats.org/officeDocument/2006/relationships/image" Target="../media/image1701.png"/><Relationship Id="rId74" Type="http://schemas.openxmlformats.org/officeDocument/2006/relationships/customXml" Target="../ink/ink1924.xml"/><Relationship Id="rId128" Type="http://schemas.openxmlformats.org/officeDocument/2006/relationships/customXml" Target="../ink/ink1951.xml"/><Relationship Id="rId149" Type="http://schemas.openxmlformats.org/officeDocument/2006/relationships/customXml" Target="../ink/ink1961.xml"/><Relationship Id="rId5" Type="http://schemas.openxmlformats.org/officeDocument/2006/relationships/image" Target="NULL"/><Relationship Id="rId95" Type="http://schemas.openxmlformats.org/officeDocument/2006/relationships/image" Target="../media/image1722.png"/><Relationship Id="rId160" Type="http://schemas.openxmlformats.org/officeDocument/2006/relationships/image" Target="../media/image1755.png"/><Relationship Id="rId181" Type="http://schemas.openxmlformats.org/officeDocument/2006/relationships/customXml" Target="../ink/ink1977.xml"/><Relationship Id="rId216" Type="http://schemas.openxmlformats.org/officeDocument/2006/relationships/image" Target="../media/image1783.png"/><Relationship Id="rId22" Type="http://schemas.openxmlformats.org/officeDocument/2006/relationships/customXml" Target="../ink/ink1898.xml"/><Relationship Id="rId43" Type="http://schemas.openxmlformats.org/officeDocument/2006/relationships/image" Target="../media/image1696.png"/><Relationship Id="rId64" Type="http://schemas.openxmlformats.org/officeDocument/2006/relationships/customXml" Target="../ink/ink1919.xml"/><Relationship Id="rId118" Type="http://schemas.openxmlformats.org/officeDocument/2006/relationships/customXml" Target="../ink/ink1946.xml"/><Relationship Id="rId139" Type="http://schemas.openxmlformats.org/officeDocument/2006/relationships/customXml" Target="../ink/ink1956.xml"/><Relationship Id="rId85" Type="http://schemas.openxmlformats.org/officeDocument/2006/relationships/image" Target="../media/image1717.png"/><Relationship Id="rId150" Type="http://schemas.openxmlformats.org/officeDocument/2006/relationships/image" Target="../media/image1750.png"/><Relationship Id="rId171" Type="http://schemas.openxmlformats.org/officeDocument/2006/relationships/customXml" Target="../ink/ink1972.xml"/><Relationship Id="rId192" Type="http://schemas.openxmlformats.org/officeDocument/2006/relationships/image" Target="../media/image1771.png"/><Relationship Id="rId206" Type="http://schemas.openxmlformats.org/officeDocument/2006/relationships/image" Target="../media/image1778.png"/><Relationship Id="rId227" Type="http://schemas.openxmlformats.org/officeDocument/2006/relationships/customXml" Target="../ink/ink2000.xml"/><Relationship Id="rId12" Type="http://schemas.openxmlformats.org/officeDocument/2006/relationships/customXml" Target="../ink/ink1893.xml"/><Relationship Id="rId33" Type="http://schemas.openxmlformats.org/officeDocument/2006/relationships/image" Target="../media/image1691.png"/><Relationship Id="rId108" Type="http://schemas.openxmlformats.org/officeDocument/2006/relationships/customXml" Target="../ink/ink1941.xml"/><Relationship Id="rId129" Type="http://schemas.openxmlformats.org/officeDocument/2006/relationships/image" Target="../media/image1739.png"/><Relationship Id="rId54" Type="http://schemas.openxmlformats.org/officeDocument/2006/relationships/customXml" Target="../ink/ink1914.xml"/><Relationship Id="rId75" Type="http://schemas.openxmlformats.org/officeDocument/2006/relationships/image" Target="../media/image1712.png"/><Relationship Id="rId96" Type="http://schemas.openxmlformats.org/officeDocument/2006/relationships/customXml" Target="../ink/ink1935.xml"/><Relationship Id="rId140" Type="http://schemas.openxmlformats.org/officeDocument/2006/relationships/image" Target="../media/image1745.png"/><Relationship Id="rId161" Type="http://schemas.openxmlformats.org/officeDocument/2006/relationships/customXml" Target="../ink/ink1967.xml"/><Relationship Id="rId182" Type="http://schemas.openxmlformats.org/officeDocument/2006/relationships/image" Target="../media/image1766.png"/><Relationship Id="rId217" Type="http://schemas.openxmlformats.org/officeDocument/2006/relationships/customXml" Target="../ink/ink1995.xml"/><Relationship Id="rId6" Type="http://schemas.openxmlformats.org/officeDocument/2006/relationships/image" Target="NULL"/><Relationship Id="rId23" Type="http://schemas.openxmlformats.org/officeDocument/2006/relationships/image" Target="../media/image1686.png"/><Relationship Id="rId119" Type="http://schemas.openxmlformats.org/officeDocument/2006/relationships/image" Target="../media/image1734.png"/><Relationship Id="rId44" Type="http://schemas.openxmlformats.org/officeDocument/2006/relationships/customXml" Target="../ink/ink1909.xml"/><Relationship Id="rId65" Type="http://schemas.openxmlformats.org/officeDocument/2006/relationships/image" Target="../media/image1707.png"/><Relationship Id="rId86" Type="http://schemas.openxmlformats.org/officeDocument/2006/relationships/customXml" Target="../ink/ink1930.xml"/><Relationship Id="rId130" Type="http://schemas.openxmlformats.org/officeDocument/2006/relationships/customXml" Target="../ink/ink1952.xml"/><Relationship Id="rId151" Type="http://schemas.openxmlformats.org/officeDocument/2006/relationships/customXml" Target="../ink/ink1962.xml"/><Relationship Id="rId172" Type="http://schemas.openxmlformats.org/officeDocument/2006/relationships/image" Target="../media/image1761.png"/><Relationship Id="rId193" Type="http://schemas.openxmlformats.org/officeDocument/2006/relationships/customXml" Target="../ink/ink1983.xml"/><Relationship Id="rId207" Type="http://schemas.openxmlformats.org/officeDocument/2006/relationships/customXml" Target="../ink/ink1990.xml"/><Relationship Id="rId228" Type="http://schemas.openxmlformats.org/officeDocument/2006/relationships/image" Target="../media/image1789.png"/><Relationship Id="rId13" Type="http://schemas.openxmlformats.org/officeDocument/2006/relationships/image" Target="../media/image1681.png"/><Relationship Id="rId109" Type="http://schemas.openxmlformats.org/officeDocument/2006/relationships/image" Target="../media/image1729.png"/><Relationship Id="rId34" Type="http://schemas.openxmlformats.org/officeDocument/2006/relationships/customXml" Target="../ink/ink1904.xml"/><Relationship Id="rId55" Type="http://schemas.openxmlformats.org/officeDocument/2006/relationships/image" Target="../media/image1702.png"/><Relationship Id="rId76" Type="http://schemas.openxmlformats.org/officeDocument/2006/relationships/customXml" Target="../ink/ink1925.xml"/><Relationship Id="rId97" Type="http://schemas.openxmlformats.org/officeDocument/2006/relationships/image" Target="../media/image1723.png"/><Relationship Id="rId120" Type="http://schemas.openxmlformats.org/officeDocument/2006/relationships/customXml" Target="../ink/ink1947.xml"/><Relationship Id="rId141" Type="http://schemas.openxmlformats.org/officeDocument/2006/relationships/customXml" Target="../ink/ink1957.xml"/><Relationship Id="rId7" Type="http://schemas.openxmlformats.org/officeDocument/2006/relationships/image" Target="NULL"/><Relationship Id="rId162" Type="http://schemas.openxmlformats.org/officeDocument/2006/relationships/image" Target="../media/image1756.png"/><Relationship Id="rId183" Type="http://schemas.openxmlformats.org/officeDocument/2006/relationships/customXml" Target="../ink/ink1978.xml"/><Relationship Id="rId218" Type="http://schemas.openxmlformats.org/officeDocument/2006/relationships/image" Target="../media/image1784.png"/><Relationship Id="rId24" Type="http://schemas.openxmlformats.org/officeDocument/2006/relationships/customXml" Target="../ink/ink1899.xml"/><Relationship Id="rId45" Type="http://schemas.openxmlformats.org/officeDocument/2006/relationships/image" Target="../media/image1697.png"/><Relationship Id="rId66" Type="http://schemas.openxmlformats.org/officeDocument/2006/relationships/customXml" Target="../ink/ink1920.xml"/><Relationship Id="rId87" Type="http://schemas.openxmlformats.org/officeDocument/2006/relationships/image" Target="../media/image1718.png"/><Relationship Id="rId110" Type="http://schemas.openxmlformats.org/officeDocument/2006/relationships/customXml" Target="../ink/ink1942.xml"/><Relationship Id="rId131" Type="http://schemas.openxmlformats.org/officeDocument/2006/relationships/image" Target="../media/image1740.png"/><Relationship Id="rId152" Type="http://schemas.openxmlformats.org/officeDocument/2006/relationships/image" Target="../media/image1751.png"/><Relationship Id="rId173" Type="http://schemas.openxmlformats.org/officeDocument/2006/relationships/customXml" Target="../ink/ink1973.xml"/><Relationship Id="rId194" Type="http://schemas.openxmlformats.org/officeDocument/2006/relationships/image" Target="../media/image1772.png"/><Relationship Id="rId208" Type="http://schemas.openxmlformats.org/officeDocument/2006/relationships/image" Target="../media/image1779.png"/><Relationship Id="rId229" Type="http://schemas.openxmlformats.org/officeDocument/2006/relationships/customXml" Target="../ink/ink2001.xml"/><Relationship Id="rId14" Type="http://schemas.openxmlformats.org/officeDocument/2006/relationships/customXml" Target="../ink/ink1894.xml"/><Relationship Id="rId35" Type="http://schemas.openxmlformats.org/officeDocument/2006/relationships/image" Target="../media/image1692.png"/><Relationship Id="rId56" Type="http://schemas.openxmlformats.org/officeDocument/2006/relationships/customXml" Target="../ink/ink1915.xml"/><Relationship Id="rId77" Type="http://schemas.openxmlformats.org/officeDocument/2006/relationships/image" Target="../media/image1713.png"/><Relationship Id="rId100" Type="http://schemas.openxmlformats.org/officeDocument/2006/relationships/customXml" Target="../ink/ink1937.xml"/><Relationship Id="rId8" Type="http://schemas.openxmlformats.org/officeDocument/2006/relationships/customXml" Target="../ink/ink1891.xml"/><Relationship Id="rId98" Type="http://schemas.openxmlformats.org/officeDocument/2006/relationships/customXml" Target="../ink/ink1936.xml"/><Relationship Id="rId121" Type="http://schemas.openxmlformats.org/officeDocument/2006/relationships/image" Target="../media/image1735.png"/><Relationship Id="rId142" Type="http://schemas.openxmlformats.org/officeDocument/2006/relationships/image" Target="../media/image1746.png"/><Relationship Id="rId163" Type="http://schemas.openxmlformats.org/officeDocument/2006/relationships/customXml" Target="../ink/ink1968.xml"/><Relationship Id="rId184" Type="http://schemas.openxmlformats.org/officeDocument/2006/relationships/image" Target="../media/image1767.png"/><Relationship Id="rId219" Type="http://schemas.openxmlformats.org/officeDocument/2006/relationships/customXml" Target="../ink/ink1996.xml"/><Relationship Id="rId230" Type="http://schemas.openxmlformats.org/officeDocument/2006/relationships/image" Target="../media/image1790.png"/><Relationship Id="rId25" Type="http://schemas.openxmlformats.org/officeDocument/2006/relationships/image" Target="../media/image1687.png"/><Relationship Id="rId46" Type="http://schemas.openxmlformats.org/officeDocument/2006/relationships/customXml" Target="../ink/ink1910.xml"/><Relationship Id="rId67" Type="http://schemas.openxmlformats.org/officeDocument/2006/relationships/image" Target="../media/image1708.png"/><Relationship Id="rId116" Type="http://schemas.openxmlformats.org/officeDocument/2006/relationships/customXml" Target="../ink/ink1945.xml"/><Relationship Id="rId137" Type="http://schemas.openxmlformats.org/officeDocument/2006/relationships/customXml" Target="../ink/ink1955.xml"/><Relationship Id="rId158" Type="http://schemas.openxmlformats.org/officeDocument/2006/relationships/image" Target="../media/image1754.png"/><Relationship Id="rId20" Type="http://schemas.openxmlformats.org/officeDocument/2006/relationships/customXml" Target="../ink/ink1897.xml"/><Relationship Id="rId41" Type="http://schemas.openxmlformats.org/officeDocument/2006/relationships/image" Target="../media/image1695.png"/><Relationship Id="rId62" Type="http://schemas.openxmlformats.org/officeDocument/2006/relationships/customXml" Target="../ink/ink1918.xml"/><Relationship Id="rId83" Type="http://schemas.openxmlformats.org/officeDocument/2006/relationships/image" Target="../media/image1716.png"/><Relationship Id="rId88" Type="http://schemas.openxmlformats.org/officeDocument/2006/relationships/customXml" Target="../ink/ink1931.xml"/><Relationship Id="rId111" Type="http://schemas.openxmlformats.org/officeDocument/2006/relationships/image" Target="../media/image1730.png"/><Relationship Id="rId132" Type="http://schemas.openxmlformats.org/officeDocument/2006/relationships/image" Target="../media/image1741.png"/><Relationship Id="rId153" Type="http://schemas.openxmlformats.org/officeDocument/2006/relationships/customXml" Target="../ink/ink1963.xml"/><Relationship Id="rId174" Type="http://schemas.openxmlformats.org/officeDocument/2006/relationships/image" Target="../media/image1762.png"/><Relationship Id="rId179" Type="http://schemas.openxmlformats.org/officeDocument/2006/relationships/customXml" Target="../ink/ink1976.xml"/><Relationship Id="rId195" Type="http://schemas.openxmlformats.org/officeDocument/2006/relationships/customXml" Target="../ink/ink1984.xml"/><Relationship Id="rId209" Type="http://schemas.openxmlformats.org/officeDocument/2006/relationships/customXml" Target="../ink/ink1991.xml"/><Relationship Id="rId190" Type="http://schemas.openxmlformats.org/officeDocument/2006/relationships/image" Target="../media/image1770.png"/><Relationship Id="rId204" Type="http://schemas.openxmlformats.org/officeDocument/2006/relationships/image" Target="../media/image1777.png"/><Relationship Id="rId220" Type="http://schemas.openxmlformats.org/officeDocument/2006/relationships/image" Target="../media/image1785.png"/><Relationship Id="rId225" Type="http://schemas.openxmlformats.org/officeDocument/2006/relationships/customXml" Target="../ink/ink1999.xml"/><Relationship Id="rId15" Type="http://schemas.openxmlformats.org/officeDocument/2006/relationships/image" Target="../media/image1682.png"/><Relationship Id="rId36" Type="http://schemas.openxmlformats.org/officeDocument/2006/relationships/customXml" Target="../ink/ink1905.xml"/><Relationship Id="rId57" Type="http://schemas.openxmlformats.org/officeDocument/2006/relationships/image" Target="../media/image1703.png"/><Relationship Id="rId106" Type="http://schemas.openxmlformats.org/officeDocument/2006/relationships/customXml" Target="../ink/ink1940.xml"/><Relationship Id="rId127" Type="http://schemas.openxmlformats.org/officeDocument/2006/relationships/image" Target="../media/image1738.png"/><Relationship Id="rId10" Type="http://schemas.openxmlformats.org/officeDocument/2006/relationships/customXml" Target="../ink/ink1892.xml"/><Relationship Id="rId31" Type="http://schemas.openxmlformats.org/officeDocument/2006/relationships/image" Target="../media/image1690.png"/><Relationship Id="rId52" Type="http://schemas.openxmlformats.org/officeDocument/2006/relationships/customXml" Target="../ink/ink1913.xml"/><Relationship Id="rId73" Type="http://schemas.openxmlformats.org/officeDocument/2006/relationships/image" Target="../media/image1711.png"/><Relationship Id="rId78" Type="http://schemas.openxmlformats.org/officeDocument/2006/relationships/customXml" Target="../ink/ink1926.xml"/><Relationship Id="rId94" Type="http://schemas.openxmlformats.org/officeDocument/2006/relationships/customXml" Target="../ink/ink1934.xml"/><Relationship Id="rId99" Type="http://schemas.openxmlformats.org/officeDocument/2006/relationships/image" Target="../media/image1724.png"/><Relationship Id="rId101" Type="http://schemas.openxmlformats.org/officeDocument/2006/relationships/image" Target="../media/image1725.png"/><Relationship Id="rId122" Type="http://schemas.openxmlformats.org/officeDocument/2006/relationships/customXml" Target="../ink/ink1948.xml"/><Relationship Id="rId143" Type="http://schemas.openxmlformats.org/officeDocument/2006/relationships/customXml" Target="../ink/ink1958.xml"/><Relationship Id="rId148" Type="http://schemas.openxmlformats.org/officeDocument/2006/relationships/image" Target="../media/image1749.png"/><Relationship Id="rId164" Type="http://schemas.openxmlformats.org/officeDocument/2006/relationships/image" Target="../media/image1757.png"/><Relationship Id="rId169" Type="http://schemas.openxmlformats.org/officeDocument/2006/relationships/customXml" Target="../ink/ink1971.xml"/><Relationship Id="rId185" Type="http://schemas.openxmlformats.org/officeDocument/2006/relationships/customXml" Target="../ink/ink1979.xml"/><Relationship Id="rId4" Type="http://schemas.openxmlformats.org/officeDocument/2006/relationships/image" Target="NULL"/><Relationship Id="rId9" Type="http://schemas.openxmlformats.org/officeDocument/2006/relationships/image" Target="../media/image1679.png"/><Relationship Id="rId180" Type="http://schemas.openxmlformats.org/officeDocument/2006/relationships/image" Target="../media/image1765.png"/><Relationship Id="rId210" Type="http://schemas.openxmlformats.org/officeDocument/2006/relationships/image" Target="../media/image1780.png"/><Relationship Id="rId215" Type="http://schemas.openxmlformats.org/officeDocument/2006/relationships/customXml" Target="../ink/ink1994.xml"/><Relationship Id="rId26" Type="http://schemas.openxmlformats.org/officeDocument/2006/relationships/customXml" Target="../ink/ink1900.xml"/><Relationship Id="rId47" Type="http://schemas.openxmlformats.org/officeDocument/2006/relationships/image" Target="../media/image1698.png"/><Relationship Id="rId68" Type="http://schemas.openxmlformats.org/officeDocument/2006/relationships/customXml" Target="../ink/ink1921.xml"/><Relationship Id="rId89" Type="http://schemas.openxmlformats.org/officeDocument/2006/relationships/image" Target="../media/image1719.png"/><Relationship Id="rId112" Type="http://schemas.openxmlformats.org/officeDocument/2006/relationships/customXml" Target="../ink/ink1943.xml"/><Relationship Id="rId133" Type="http://schemas.openxmlformats.org/officeDocument/2006/relationships/customXml" Target="../ink/ink1953.xml"/><Relationship Id="rId154" Type="http://schemas.openxmlformats.org/officeDocument/2006/relationships/image" Target="../media/image1752.png"/><Relationship Id="rId175" Type="http://schemas.openxmlformats.org/officeDocument/2006/relationships/customXml" Target="../ink/ink1974.xml"/><Relationship Id="rId196" Type="http://schemas.openxmlformats.org/officeDocument/2006/relationships/image" Target="../media/image1773.png"/><Relationship Id="rId200" Type="http://schemas.openxmlformats.org/officeDocument/2006/relationships/image" Target="../media/image1775.png"/><Relationship Id="rId16" Type="http://schemas.openxmlformats.org/officeDocument/2006/relationships/customXml" Target="../ink/ink1895.xml"/><Relationship Id="rId221" Type="http://schemas.openxmlformats.org/officeDocument/2006/relationships/customXml" Target="../ink/ink1997.xml"/><Relationship Id="rId37" Type="http://schemas.openxmlformats.org/officeDocument/2006/relationships/image" Target="../media/image1693.png"/><Relationship Id="rId58" Type="http://schemas.openxmlformats.org/officeDocument/2006/relationships/customXml" Target="../ink/ink1916.xml"/><Relationship Id="rId79" Type="http://schemas.openxmlformats.org/officeDocument/2006/relationships/image" Target="../media/image1714.png"/><Relationship Id="rId102" Type="http://schemas.openxmlformats.org/officeDocument/2006/relationships/customXml" Target="../ink/ink1938.xml"/><Relationship Id="rId123" Type="http://schemas.openxmlformats.org/officeDocument/2006/relationships/image" Target="../media/image1736.png"/><Relationship Id="rId144" Type="http://schemas.openxmlformats.org/officeDocument/2006/relationships/image" Target="../media/image1747.png"/><Relationship Id="rId90" Type="http://schemas.openxmlformats.org/officeDocument/2006/relationships/customXml" Target="../ink/ink1932.xml"/><Relationship Id="rId165" Type="http://schemas.openxmlformats.org/officeDocument/2006/relationships/customXml" Target="../ink/ink1969.xml"/><Relationship Id="rId186" Type="http://schemas.openxmlformats.org/officeDocument/2006/relationships/image" Target="../media/image1768.png"/><Relationship Id="rId211" Type="http://schemas.openxmlformats.org/officeDocument/2006/relationships/customXml" Target="../ink/ink1992.xml"/><Relationship Id="rId27" Type="http://schemas.openxmlformats.org/officeDocument/2006/relationships/image" Target="../media/image1688.png"/><Relationship Id="rId48" Type="http://schemas.openxmlformats.org/officeDocument/2006/relationships/customXml" Target="../ink/ink1911.xml"/><Relationship Id="rId69" Type="http://schemas.openxmlformats.org/officeDocument/2006/relationships/image" Target="../media/image1709.png"/><Relationship Id="rId113" Type="http://schemas.openxmlformats.org/officeDocument/2006/relationships/image" Target="../media/image1731.png"/><Relationship Id="rId134" Type="http://schemas.openxmlformats.org/officeDocument/2006/relationships/image" Target="../media/image1742.png"/><Relationship Id="rId80" Type="http://schemas.openxmlformats.org/officeDocument/2006/relationships/customXml" Target="../ink/ink1927.xml"/><Relationship Id="rId155" Type="http://schemas.openxmlformats.org/officeDocument/2006/relationships/customXml" Target="../ink/ink1964.xml"/><Relationship Id="rId176" Type="http://schemas.openxmlformats.org/officeDocument/2006/relationships/image" Target="../media/image1763.png"/><Relationship Id="rId197" Type="http://schemas.openxmlformats.org/officeDocument/2006/relationships/customXml" Target="../ink/ink1985.xml"/><Relationship Id="rId201" Type="http://schemas.openxmlformats.org/officeDocument/2006/relationships/customXml" Target="../ink/ink1987.xml"/><Relationship Id="rId222" Type="http://schemas.openxmlformats.org/officeDocument/2006/relationships/image" Target="../media/image1786.png"/><Relationship Id="rId17" Type="http://schemas.openxmlformats.org/officeDocument/2006/relationships/image" Target="../media/image1683.png"/><Relationship Id="rId38" Type="http://schemas.openxmlformats.org/officeDocument/2006/relationships/customXml" Target="../ink/ink1906.xml"/><Relationship Id="rId59" Type="http://schemas.openxmlformats.org/officeDocument/2006/relationships/image" Target="../media/image1704.png"/><Relationship Id="rId103" Type="http://schemas.openxmlformats.org/officeDocument/2006/relationships/image" Target="../media/image1726.png"/><Relationship Id="rId124" Type="http://schemas.openxmlformats.org/officeDocument/2006/relationships/customXml" Target="../ink/ink1949.xml"/><Relationship Id="rId70" Type="http://schemas.openxmlformats.org/officeDocument/2006/relationships/customXml" Target="../ink/ink1922.xml"/><Relationship Id="rId91" Type="http://schemas.openxmlformats.org/officeDocument/2006/relationships/image" Target="../media/image1720.png"/><Relationship Id="rId145" Type="http://schemas.openxmlformats.org/officeDocument/2006/relationships/customXml" Target="../ink/ink1959.xml"/><Relationship Id="rId166" Type="http://schemas.openxmlformats.org/officeDocument/2006/relationships/image" Target="../media/image1758.png"/><Relationship Id="rId187" Type="http://schemas.openxmlformats.org/officeDocument/2006/relationships/customXml" Target="../ink/ink198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81.png"/><Relationship Id="rId28" Type="http://schemas.openxmlformats.org/officeDocument/2006/relationships/customXml" Target="../ink/ink1901.xml"/><Relationship Id="rId49" Type="http://schemas.openxmlformats.org/officeDocument/2006/relationships/image" Target="../media/image1699.png"/><Relationship Id="rId114" Type="http://schemas.openxmlformats.org/officeDocument/2006/relationships/customXml" Target="../ink/ink1944.xml"/><Relationship Id="rId60" Type="http://schemas.openxmlformats.org/officeDocument/2006/relationships/customXml" Target="../ink/ink1917.xml"/><Relationship Id="rId81" Type="http://schemas.openxmlformats.org/officeDocument/2006/relationships/image" Target="../media/image1715.png"/><Relationship Id="rId135" Type="http://schemas.openxmlformats.org/officeDocument/2006/relationships/customXml" Target="../ink/ink1954.xml"/><Relationship Id="rId156" Type="http://schemas.openxmlformats.org/officeDocument/2006/relationships/image" Target="../media/image1753.png"/><Relationship Id="rId177" Type="http://schemas.openxmlformats.org/officeDocument/2006/relationships/customXml" Target="../ink/ink1975.xml"/><Relationship Id="rId198" Type="http://schemas.openxmlformats.org/officeDocument/2006/relationships/image" Target="../media/image1774.png"/><Relationship Id="rId202" Type="http://schemas.openxmlformats.org/officeDocument/2006/relationships/image" Target="../media/image1776.png"/><Relationship Id="rId223" Type="http://schemas.openxmlformats.org/officeDocument/2006/relationships/customXml" Target="../ink/ink1998.xml"/><Relationship Id="rId18" Type="http://schemas.openxmlformats.org/officeDocument/2006/relationships/customXml" Target="../ink/ink1896.xml"/><Relationship Id="rId39" Type="http://schemas.openxmlformats.org/officeDocument/2006/relationships/image" Target="../media/image1694.png"/><Relationship Id="rId50" Type="http://schemas.openxmlformats.org/officeDocument/2006/relationships/customXml" Target="../ink/ink1912.xml"/><Relationship Id="rId104" Type="http://schemas.openxmlformats.org/officeDocument/2006/relationships/customXml" Target="../ink/ink1939.xml"/><Relationship Id="rId125" Type="http://schemas.openxmlformats.org/officeDocument/2006/relationships/image" Target="../media/image1737.png"/><Relationship Id="rId146" Type="http://schemas.openxmlformats.org/officeDocument/2006/relationships/image" Target="../media/image1748.png"/><Relationship Id="rId167" Type="http://schemas.openxmlformats.org/officeDocument/2006/relationships/customXml" Target="../ink/ink1970.xml"/><Relationship Id="rId188" Type="http://schemas.openxmlformats.org/officeDocument/2006/relationships/image" Target="../media/image1769.png"/><Relationship Id="rId71" Type="http://schemas.openxmlformats.org/officeDocument/2006/relationships/image" Target="../media/image1710.png"/><Relationship Id="rId92" Type="http://schemas.openxmlformats.org/officeDocument/2006/relationships/customXml" Target="../ink/ink1933.xml"/><Relationship Id="rId213" Type="http://schemas.openxmlformats.org/officeDocument/2006/relationships/customXml" Target="../ink/ink1993.xml"/><Relationship Id="rId2" Type="http://schemas.openxmlformats.org/officeDocument/2006/relationships/image" Target="../media/image1677.png"/><Relationship Id="rId29" Type="http://schemas.openxmlformats.org/officeDocument/2006/relationships/image" Target="../media/image1689.png"/><Relationship Id="rId40" Type="http://schemas.openxmlformats.org/officeDocument/2006/relationships/customXml" Target="../ink/ink1907.xml"/><Relationship Id="rId115" Type="http://schemas.openxmlformats.org/officeDocument/2006/relationships/image" Target="../media/image1732.png"/><Relationship Id="rId136" Type="http://schemas.openxmlformats.org/officeDocument/2006/relationships/image" Target="../media/image1743.png"/><Relationship Id="rId157" Type="http://schemas.openxmlformats.org/officeDocument/2006/relationships/customXml" Target="../ink/ink1965.xml"/><Relationship Id="rId178" Type="http://schemas.openxmlformats.org/officeDocument/2006/relationships/image" Target="../media/image1764.png"/><Relationship Id="rId61" Type="http://schemas.openxmlformats.org/officeDocument/2006/relationships/image" Target="../media/image1705.png"/><Relationship Id="rId82" Type="http://schemas.openxmlformats.org/officeDocument/2006/relationships/customXml" Target="../ink/ink1928.xml"/><Relationship Id="rId199" Type="http://schemas.openxmlformats.org/officeDocument/2006/relationships/customXml" Target="../ink/ink1986.xml"/><Relationship Id="rId203" Type="http://schemas.openxmlformats.org/officeDocument/2006/relationships/customXml" Target="../ink/ink1988.xml"/><Relationship Id="rId19" Type="http://schemas.openxmlformats.org/officeDocument/2006/relationships/image" Target="../media/image1684.png"/><Relationship Id="rId224" Type="http://schemas.openxmlformats.org/officeDocument/2006/relationships/image" Target="../media/image1787.png"/><Relationship Id="rId30" Type="http://schemas.openxmlformats.org/officeDocument/2006/relationships/customXml" Target="../ink/ink1902.xml"/><Relationship Id="rId105" Type="http://schemas.openxmlformats.org/officeDocument/2006/relationships/image" Target="../media/image1727.png"/><Relationship Id="rId126" Type="http://schemas.openxmlformats.org/officeDocument/2006/relationships/customXml" Target="../ink/ink1950.xml"/><Relationship Id="rId147" Type="http://schemas.openxmlformats.org/officeDocument/2006/relationships/customXml" Target="../ink/ink1960.xml"/><Relationship Id="rId168" Type="http://schemas.openxmlformats.org/officeDocument/2006/relationships/image" Target="../media/image1759.png"/><Relationship Id="rId51" Type="http://schemas.openxmlformats.org/officeDocument/2006/relationships/image" Target="../media/image1700.png"/><Relationship Id="rId72" Type="http://schemas.openxmlformats.org/officeDocument/2006/relationships/customXml" Target="../ink/ink1923.xml"/><Relationship Id="rId93" Type="http://schemas.openxmlformats.org/officeDocument/2006/relationships/image" Target="../media/image1721.png"/><Relationship Id="rId189" Type="http://schemas.openxmlformats.org/officeDocument/2006/relationships/customXml" Target="../ink/ink1981.xml"/><Relationship Id="rId3" Type="http://schemas.openxmlformats.org/officeDocument/2006/relationships/image" Target="../media/image1678.png"/><Relationship Id="rId214" Type="http://schemas.openxmlformats.org/officeDocument/2006/relationships/image" Target="../media/image1782.png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9.xml"/><Relationship Id="rId21" Type="http://schemas.openxmlformats.org/officeDocument/2006/relationships/customXml" Target="../ink/ink2011.xml"/><Relationship Id="rId324" Type="http://schemas.openxmlformats.org/officeDocument/2006/relationships/image" Target="../media/image1952.png"/><Relationship Id="rId531" Type="http://schemas.openxmlformats.org/officeDocument/2006/relationships/customXml" Target="../ink/ink2266.xml"/><Relationship Id="rId629" Type="http://schemas.openxmlformats.org/officeDocument/2006/relationships/customXml" Target="../ink/ink2315.xml"/><Relationship Id="rId170" Type="http://schemas.openxmlformats.org/officeDocument/2006/relationships/image" Target="../media/image1875.png"/><Relationship Id="rId268" Type="http://schemas.openxmlformats.org/officeDocument/2006/relationships/image" Target="../media/image1924.png"/><Relationship Id="rId475" Type="http://schemas.openxmlformats.org/officeDocument/2006/relationships/customXml" Target="../ink/ink2238.xml"/><Relationship Id="rId32" Type="http://schemas.openxmlformats.org/officeDocument/2006/relationships/image" Target="../media/image1806.png"/><Relationship Id="rId128" Type="http://schemas.openxmlformats.org/officeDocument/2006/relationships/image" Target="../media/image1854.png"/><Relationship Id="rId335" Type="http://schemas.openxmlformats.org/officeDocument/2006/relationships/customXml" Target="../ink/ink2168.xml"/><Relationship Id="rId542" Type="http://schemas.openxmlformats.org/officeDocument/2006/relationships/image" Target="../media/image2061.png"/><Relationship Id="rId181" Type="http://schemas.openxmlformats.org/officeDocument/2006/relationships/customXml" Target="../ink/ink2091.xml"/><Relationship Id="rId402" Type="http://schemas.openxmlformats.org/officeDocument/2006/relationships/image" Target="../media/image1991.png"/><Relationship Id="rId279" Type="http://schemas.openxmlformats.org/officeDocument/2006/relationships/customXml" Target="../ink/ink2140.xml"/><Relationship Id="rId486" Type="http://schemas.openxmlformats.org/officeDocument/2006/relationships/image" Target="../media/image2033.png"/><Relationship Id="rId43" Type="http://schemas.openxmlformats.org/officeDocument/2006/relationships/customXml" Target="../ink/ink2022.xml"/><Relationship Id="rId139" Type="http://schemas.openxmlformats.org/officeDocument/2006/relationships/customXml" Target="../ink/ink2070.xml"/><Relationship Id="rId346" Type="http://schemas.openxmlformats.org/officeDocument/2006/relationships/image" Target="../media/image1963.png"/><Relationship Id="rId553" Type="http://schemas.openxmlformats.org/officeDocument/2006/relationships/customXml" Target="../ink/ink2277.xml"/><Relationship Id="rId192" Type="http://schemas.openxmlformats.org/officeDocument/2006/relationships/image" Target="../media/image1886.png"/><Relationship Id="rId206" Type="http://schemas.openxmlformats.org/officeDocument/2006/relationships/image" Target="../media/image1893.png"/><Relationship Id="rId413" Type="http://schemas.openxmlformats.org/officeDocument/2006/relationships/customXml" Target="../ink/ink2207.xml"/><Relationship Id="rId497" Type="http://schemas.openxmlformats.org/officeDocument/2006/relationships/customXml" Target="../ink/ink2249.xml"/><Relationship Id="rId620" Type="http://schemas.openxmlformats.org/officeDocument/2006/relationships/image" Target="../media/image2100.png"/><Relationship Id="rId357" Type="http://schemas.openxmlformats.org/officeDocument/2006/relationships/customXml" Target="../ink/ink2179.xml"/><Relationship Id="rId54" Type="http://schemas.openxmlformats.org/officeDocument/2006/relationships/image" Target="../media/image1817.png"/><Relationship Id="rId217" Type="http://schemas.openxmlformats.org/officeDocument/2006/relationships/customXml" Target="../ink/ink2109.xml"/><Relationship Id="rId564" Type="http://schemas.openxmlformats.org/officeDocument/2006/relationships/image" Target="../media/image2072.png"/><Relationship Id="rId424" Type="http://schemas.openxmlformats.org/officeDocument/2006/relationships/image" Target="../media/image2002.png"/><Relationship Id="rId631" Type="http://schemas.openxmlformats.org/officeDocument/2006/relationships/customXml" Target="../ink/ink2316.xml"/><Relationship Id="rId270" Type="http://schemas.openxmlformats.org/officeDocument/2006/relationships/image" Target="../media/image1925.png"/><Relationship Id="rId65" Type="http://schemas.openxmlformats.org/officeDocument/2006/relationships/customXml" Target="../ink/ink2033.xml"/><Relationship Id="rId130" Type="http://schemas.openxmlformats.org/officeDocument/2006/relationships/image" Target="../media/image1855.png"/><Relationship Id="rId368" Type="http://schemas.openxmlformats.org/officeDocument/2006/relationships/image" Target="../media/image1974.png"/><Relationship Id="rId575" Type="http://schemas.openxmlformats.org/officeDocument/2006/relationships/customXml" Target="../ink/ink2288.xml"/><Relationship Id="rId228" Type="http://schemas.openxmlformats.org/officeDocument/2006/relationships/image" Target="../media/image1904.png"/><Relationship Id="rId435" Type="http://schemas.openxmlformats.org/officeDocument/2006/relationships/customXml" Target="../ink/ink2218.xml"/><Relationship Id="rId642" Type="http://schemas.openxmlformats.org/officeDocument/2006/relationships/image" Target="../media/image2111.png"/><Relationship Id="rId281" Type="http://schemas.openxmlformats.org/officeDocument/2006/relationships/customXml" Target="../ink/ink2141.xml"/><Relationship Id="rId502" Type="http://schemas.openxmlformats.org/officeDocument/2006/relationships/image" Target="../media/image2041.png"/><Relationship Id="rId76" Type="http://schemas.openxmlformats.org/officeDocument/2006/relationships/image" Target="../media/image1828.png"/><Relationship Id="rId141" Type="http://schemas.openxmlformats.org/officeDocument/2006/relationships/customXml" Target="../ink/ink2071.xml"/><Relationship Id="rId379" Type="http://schemas.openxmlformats.org/officeDocument/2006/relationships/customXml" Target="../ink/ink2190.xml"/><Relationship Id="rId586" Type="http://schemas.openxmlformats.org/officeDocument/2006/relationships/image" Target="../media/image2083.png"/><Relationship Id="rId7" Type="http://schemas.openxmlformats.org/officeDocument/2006/relationships/customXml" Target="../ink/ink2004.xml"/><Relationship Id="rId239" Type="http://schemas.openxmlformats.org/officeDocument/2006/relationships/customXml" Target="../ink/ink2120.xml"/><Relationship Id="rId446" Type="http://schemas.openxmlformats.org/officeDocument/2006/relationships/image" Target="../media/image2013.png"/><Relationship Id="rId292" Type="http://schemas.openxmlformats.org/officeDocument/2006/relationships/image" Target="../media/image1936.png"/><Relationship Id="rId306" Type="http://schemas.openxmlformats.org/officeDocument/2006/relationships/image" Target="../media/image1943.png"/><Relationship Id="rId87" Type="http://schemas.openxmlformats.org/officeDocument/2006/relationships/customXml" Target="../ink/ink2044.xml"/><Relationship Id="rId513" Type="http://schemas.openxmlformats.org/officeDocument/2006/relationships/customXml" Target="../ink/ink2257.xml"/><Relationship Id="rId597" Type="http://schemas.openxmlformats.org/officeDocument/2006/relationships/customXml" Target="../ink/ink2299.xml"/><Relationship Id="rId152" Type="http://schemas.openxmlformats.org/officeDocument/2006/relationships/image" Target="../media/image1866.png"/><Relationship Id="rId457" Type="http://schemas.openxmlformats.org/officeDocument/2006/relationships/customXml" Target="../ink/ink2229.xml"/><Relationship Id="rId14" Type="http://schemas.openxmlformats.org/officeDocument/2006/relationships/image" Target="../media/image1797.png"/><Relationship Id="rId317" Type="http://schemas.openxmlformats.org/officeDocument/2006/relationships/customXml" Target="../ink/ink2159.xml"/><Relationship Id="rId524" Type="http://schemas.openxmlformats.org/officeDocument/2006/relationships/image" Target="../media/image2052.png"/><Relationship Id="rId98" Type="http://schemas.openxmlformats.org/officeDocument/2006/relationships/image" Target="../media/image1839.png"/><Relationship Id="rId163" Type="http://schemas.openxmlformats.org/officeDocument/2006/relationships/customXml" Target="../ink/ink2082.xml"/><Relationship Id="rId370" Type="http://schemas.openxmlformats.org/officeDocument/2006/relationships/image" Target="../media/image1975.png"/><Relationship Id="rId230" Type="http://schemas.openxmlformats.org/officeDocument/2006/relationships/image" Target="../media/image1905.png"/><Relationship Id="rId468" Type="http://schemas.openxmlformats.org/officeDocument/2006/relationships/image" Target="../media/image2024.png"/><Relationship Id="rId25" Type="http://schemas.openxmlformats.org/officeDocument/2006/relationships/customXml" Target="../ink/ink2013.xml"/><Relationship Id="rId328" Type="http://schemas.openxmlformats.org/officeDocument/2006/relationships/image" Target="../media/image1954.png"/><Relationship Id="rId535" Type="http://schemas.openxmlformats.org/officeDocument/2006/relationships/customXml" Target="../ink/ink2268.xml"/><Relationship Id="rId174" Type="http://schemas.openxmlformats.org/officeDocument/2006/relationships/image" Target="../media/image1877.png"/><Relationship Id="rId381" Type="http://schemas.openxmlformats.org/officeDocument/2006/relationships/customXml" Target="../ink/ink2191.xml"/><Relationship Id="rId602" Type="http://schemas.openxmlformats.org/officeDocument/2006/relationships/image" Target="../media/image2091.png"/><Relationship Id="rId241" Type="http://schemas.openxmlformats.org/officeDocument/2006/relationships/customXml" Target="../ink/ink2121.xml"/><Relationship Id="rId479" Type="http://schemas.openxmlformats.org/officeDocument/2006/relationships/customXml" Target="../ink/ink2240.xml"/><Relationship Id="rId36" Type="http://schemas.openxmlformats.org/officeDocument/2006/relationships/image" Target="../media/image1808.png"/><Relationship Id="rId339" Type="http://schemas.openxmlformats.org/officeDocument/2006/relationships/customXml" Target="../ink/ink2170.xml"/><Relationship Id="rId546" Type="http://schemas.openxmlformats.org/officeDocument/2006/relationships/image" Target="../media/image2063.png"/><Relationship Id="rId101" Type="http://schemas.openxmlformats.org/officeDocument/2006/relationships/customXml" Target="../ink/ink2051.xml"/><Relationship Id="rId185" Type="http://schemas.openxmlformats.org/officeDocument/2006/relationships/customXml" Target="../ink/ink2093.xml"/><Relationship Id="rId406" Type="http://schemas.openxmlformats.org/officeDocument/2006/relationships/image" Target="../media/image1993.png"/><Relationship Id="rId392" Type="http://schemas.openxmlformats.org/officeDocument/2006/relationships/image" Target="../media/image1986.png"/><Relationship Id="rId613" Type="http://schemas.openxmlformats.org/officeDocument/2006/relationships/customXml" Target="../ink/ink2307.xml"/><Relationship Id="rId252" Type="http://schemas.openxmlformats.org/officeDocument/2006/relationships/image" Target="../media/image1916.png"/><Relationship Id="rId47" Type="http://schemas.openxmlformats.org/officeDocument/2006/relationships/customXml" Target="../ink/ink2024.xml"/><Relationship Id="rId112" Type="http://schemas.openxmlformats.org/officeDocument/2006/relationships/image" Target="../media/image1846.png"/><Relationship Id="rId557" Type="http://schemas.openxmlformats.org/officeDocument/2006/relationships/customXml" Target="../ink/ink2279.xml"/><Relationship Id="rId196" Type="http://schemas.openxmlformats.org/officeDocument/2006/relationships/image" Target="../media/image1888.png"/><Relationship Id="rId417" Type="http://schemas.openxmlformats.org/officeDocument/2006/relationships/customXml" Target="../ink/ink2209.xml"/><Relationship Id="rId459" Type="http://schemas.openxmlformats.org/officeDocument/2006/relationships/customXml" Target="../ink/ink2230.xml"/><Relationship Id="rId624" Type="http://schemas.openxmlformats.org/officeDocument/2006/relationships/image" Target="../media/image2102.png"/><Relationship Id="rId16" Type="http://schemas.openxmlformats.org/officeDocument/2006/relationships/image" Target="../media/image1798.png"/><Relationship Id="rId221" Type="http://schemas.openxmlformats.org/officeDocument/2006/relationships/customXml" Target="../ink/ink2111.xml"/><Relationship Id="rId263" Type="http://schemas.openxmlformats.org/officeDocument/2006/relationships/customXml" Target="../ink/ink2132.xml"/><Relationship Id="rId319" Type="http://schemas.openxmlformats.org/officeDocument/2006/relationships/customXml" Target="../ink/ink2160.xml"/><Relationship Id="rId470" Type="http://schemas.openxmlformats.org/officeDocument/2006/relationships/image" Target="../media/image2025.png"/><Relationship Id="rId526" Type="http://schemas.openxmlformats.org/officeDocument/2006/relationships/image" Target="../media/image2053.png"/><Relationship Id="rId58" Type="http://schemas.openxmlformats.org/officeDocument/2006/relationships/image" Target="../media/image1819.png"/><Relationship Id="rId123" Type="http://schemas.openxmlformats.org/officeDocument/2006/relationships/customXml" Target="../ink/ink2062.xml"/><Relationship Id="rId330" Type="http://schemas.openxmlformats.org/officeDocument/2006/relationships/image" Target="../media/image1955.png"/><Relationship Id="rId568" Type="http://schemas.openxmlformats.org/officeDocument/2006/relationships/image" Target="../media/image2074.png"/><Relationship Id="rId165" Type="http://schemas.openxmlformats.org/officeDocument/2006/relationships/customXml" Target="../ink/ink2083.xml"/><Relationship Id="rId372" Type="http://schemas.openxmlformats.org/officeDocument/2006/relationships/image" Target="../media/image1976.png"/><Relationship Id="rId428" Type="http://schemas.openxmlformats.org/officeDocument/2006/relationships/image" Target="../media/image2004.png"/><Relationship Id="rId635" Type="http://schemas.openxmlformats.org/officeDocument/2006/relationships/customXml" Target="../ink/ink2318.xml"/><Relationship Id="rId232" Type="http://schemas.openxmlformats.org/officeDocument/2006/relationships/image" Target="../media/image1906.png"/><Relationship Id="rId274" Type="http://schemas.openxmlformats.org/officeDocument/2006/relationships/image" Target="../media/image1927.png"/><Relationship Id="rId481" Type="http://schemas.openxmlformats.org/officeDocument/2006/relationships/customXml" Target="../ink/ink2241.xml"/><Relationship Id="rId27" Type="http://schemas.openxmlformats.org/officeDocument/2006/relationships/customXml" Target="../ink/ink2014.xml"/><Relationship Id="rId69" Type="http://schemas.openxmlformats.org/officeDocument/2006/relationships/customXml" Target="../ink/ink2035.xml"/><Relationship Id="rId134" Type="http://schemas.openxmlformats.org/officeDocument/2006/relationships/image" Target="../media/image1857.png"/><Relationship Id="rId537" Type="http://schemas.openxmlformats.org/officeDocument/2006/relationships/customXml" Target="../ink/ink2269.xml"/><Relationship Id="rId579" Type="http://schemas.openxmlformats.org/officeDocument/2006/relationships/customXml" Target="../ink/ink2290.xml"/><Relationship Id="rId80" Type="http://schemas.openxmlformats.org/officeDocument/2006/relationships/image" Target="../media/image1830.png"/><Relationship Id="rId176" Type="http://schemas.openxmlformats.org/officeDocument/2006/relationships/image" Target="../media/image1878.png"/><Relationship Id="rId341" Type="http://schemas.openxmlformats.org/officeDocument/2006/relationships/customXml" Target="../ink/ink2171.xml"/><Relationship Id="rId383" Type="http://schemas.openxmlformats.org/officeDocument/2006/relationships/customXml" Target="../ink/ink2192.xml"/><Relationship Id="rId439" Type="http://schemas.openxmlformats.org/officeDocument/2006/relationships/customXml" Target="../ink/ink2220.xml"/><Relationship Id="rId590" Type="http://schemas.openxmlformats.org/officeDocument/2006/relationships/image" Target="../media/image2085.png"/><Relationship Id="rId604" Type="http://schemas.openxmlformats.org/officeDocument/2006/relationships/image" Target="../media/image2092.png"/><Relationship Id="rId646" Type="http://schemas.openxmlformats.org/officeDocument/2006/relationships/image" Target="../media/image2113.png"/><Relationship Id="rId201" Type="http://schemas.openxmlformats.org/officeDocument/2006/relationships/customXml" Target="../ink/ink2101.xml"/><Relationship Id="rId243" Type="http://schemas.openxmlformats.org/officeDocument/2006/relationships/customXml" Target="../ink/ink2122.xml"/><Relationship Id="rId285" Type="http://schemas.openxmlformats.org/officeDocument/2006/relationships/customXml" Target="../ink/ink2143.xml"/><Relationship Id="rId450" Type="http://schemas.openxmlformats.org/officeDocument/2006/relationships/image" Target="../media/image2015.png"/><Relationship Id="rId506" Type="http://schemas.openxmlformats.org/officeDocument/2006/relationships/image" Target="../media/image2043.png"/><Relationship Id="rId38" Type="http://schemas.openxmlformats.org/officeDocument/2006/relationships/image" Target="../media/image1809.png"/><Relationship Id="rId103" Type="http://schemas.openxmlformats.org/officeDocument/2006/relationships/customXml" Target="../ink/ink2052.xml"/><Relationship Id="rId310" Type="http://schemas.openxmlformats.org/officeDocument/2006/relationships/image" Target="../media/image1945.png"/><Relationship Id="rId492" Type="http://schemas.openxmlformats.org/officeDocument/2006/relationships/image" Target="../media/image2036.png"/><Relationship Id="rId548" Type="http://schemas.openxmlformats.org/officeDocument/2006/relationships/image" Target="../media/image2064.png"/><Relationship Id="rId91" Type="http://schemas.openxmlformats.org/officeDocument/2006/relationships/customXml" Target="../ink/ink2046.xml"/><Relationship Id="rId145" Type="http://schemas.openxmlformats.org/officeDocument/2006/relationships/customXml" Target="../ink/ink2073.xml"/><Relationship Id="rId187" Type="http://schemas.openxmlformats.org/officeDocument/2006/relationships/customXml" Target="../ink/ink2094.xml"/><Relationship Id="rId352" Type="http://schemas.openxmlformats.org/officeDocument/2006/relationships/image" Target="../media/image1966.png"/><Relationship Id="rId394" Type="http://schemas.openxmlformats.org/officeDocument/2006/relationships/image" Target="../media/image1987.png"/><Relationship Id="rId408" Type="http://schemas.openxmlformats.org/officeDocument/2006/relationships/image" Target="../media/image1994.png"/><Relationship Id="rId615" Type="http://schemas.openxmlformats.org/officeDocument/2006/relationships/customXml" Target="../ink/ink2308.xml"/><Relationship Id="rId212" Type="http://schemas.openxmlformats.org/officeDocument/2006/relationships/image" Target="../media/image1896.png"/><Relationship Id="rId254" Type="http://schemas.openxmlformats.org/officeDocument/2006/relationships/image" Target="../media/image1917.png"/><Relationship Id="rId49" Type="http://schemas.openxmlformats.org/officeDocument/2006/relationships/customXml" Target="../ink/ink2025.xml"/><Relationship Id="rId114" Type="http://schemas.openxmlformats.org/officeDocument/2006/relationships/image" Target="../media/image1847.png"/><Relationship Id="rId296" Type="http://schemas.openxmlformats.org/officeDocument/2006/relationships/image" Target="../media/image1938.png"/><Relationship Id="rId461" Type="http://schemas.openxmlformats.org/officeDocument/2006/relationships/customXml" Target="../ink/ink2231.xml"/><Relationship Id="rId517" Type="http://schemas.openxmlformats.org/officeDocument/2006/relationships/customXml" Target="../ink/ink2259.xml"/><Relationship Id="rId559" Type="http://schemas.openxmlformats.org/officeDocument/2006/relationships/customXml" Target="../ink/ink2280.xml"/><Relationship Id="rId60" Type="http://schemas.openxmlformats.org/officeDocument/2006/relationships/image" Target="../media/image1820.png"/><Relationship Id="rId156" Type="http://schemas.openxmlformats.org/officeDocument/2006/relationships/image" Target="../media/image1868.png"/><Relationship Id="rId198" Type="http://schemas.openxmlformats.org/officeDocument/2006/relationships/image" Target="../media/image1889.png"/><Relationship Id="rId321" Type="http://schemas.openxmlformats.org/officeDocument/2006/relationships/customXml" Target="../ink/ink2161.xml"/><Relationship Id="rId363" Type="http://schemas.openxmlformats.org/officeDocument/2006/relationships/customXml" Target="../ink/ink2182.xml"/><Relationship Id="rId419" Type="http://schemas.openxmlformats.org/officeDocument/2006/relationships/customXml" Target="../ink/ink2210.xml"/><Relationship Id="rId570" Type="http://schemas.openxmlformats.org/officeDocument/2006/relationships/image" Target="../media/image2075.png"/><Relationship Id="rId626" Type="http://schemas.openxmlformats.org/officeDocument/2006/relationships/image" Target="../media/image2103.png"/><Relationship Id="rId223" Type="http://schemas.openxmlformats.org/officeDocument/2006/relationships/customXml" Target="../ink/ink2112.xml"/><Relationship Id="rId430" Type="http://schemas.openxmlformats.org/officeDocument/2006/relationships/image" Target="../media/image2005.png"/><Relationship Id="rId18" Type="http://schemas.openxmlformats.org/officeDocument/2006/relationships/image" Target="../media/image1799.png"/><Relationship Id="rId265" Type="http://schemas.openxmlformats.org/officeDocument/2006/relationships/customXml" Target="../ink/ink2133.xml"/><Relationship Id="rId472" Type="http://schemas.openxmlformats.org/officeDocument/2006/relationships/image" Target="../media/image2026.png"/><Relationship Id="rId528" Type="http://schemas.openxmlformats.org/officeDocument/2006/relationships/image" Target="../media/image2054.png"/><Relationship Id="rId125" Type="http://schemas.openxmlformats.org/officeDocument/2006/relationships/customXml" Target="../ink/ink2063.xml"/><Relationship Id="rId167" Type="http://schemas.openxmlformats.org/officeDocument/2006/relationships/customXml" Target="../ink/ink2084.xml"/><Relationship Id="rId332" Type="http://schemas.openxmlformats.org/officeDocument/2006/relationships/image" Target="../media/image1956.png"/><Relationship Id="rId374" Type="http://schemas.openxmlformats.org/officeDocument/2006/relationships/image" Target="../media/image1977.png"/><Relationship Id="rId581" Type="http://schemas.openxmlformats.org/officeDocument/2006/relationships/customXml" Target="../ink/ink2291.xml"/><Relationship Id="rId71" Type="http://schemas.openxmlformats.org/officeDocument/2006/relationships/customXml" Target="../ink/ink2036.xml"/><Relationship Id="rId234" Type="http://schemas.openxmlformats.org/officeDocument/2006/relationships/image" Target="../media/image1907.png"/><Relationship Id="rId637" Type="http://schemas.openxmlformats.org/officeDocument/2006/relationships/customXml" Target="../ink/ink2319.xml"/><Relationship Id="rId2" Type="http://schemas.openxmlformats.org/officeDocument/2006/relationships/image" Target="../media/image1791.emf"/><Relationship Id="rId29" Type="http://schemas.openxmlformats.org/officeDocument/2006/relationships/customXml" Target="../ink/ink2015.xml"/><Relationship Id="rId276" Type="http://schemas.openxmlformats.org/officeDocument/2006/relationships/image" Target="../media/image1928.png"/><Relationship Id="rId441" Type="http://schemas.openxmlformats.org/officeDocument/2006/relationships/customXml" Target="../ink/ink2221.xml"/><Relationship Id="rId483" Type="http://schemas.openxmlformats.org/officeDocument/2006/relationships/customXml" Target="../ink/ink2242.xml"/><Relationship Id="rId539" Type="http://schemas.openxmlformats.org/officeDocument/2006/relationships/customXml" Target="../ink/ink2270.xml"/><Relationship Id="rId40" Type="http://schemas.openxmlformats.org/officeDocument/2006/relationships/image" Target="../media/image1810.png"/><Relationship Id="rId136" Type="http://schemas.openxmlformats.org/officeDocument/2006/relationships/image" Target="../media/image1858.png"/><Relationship Id="rId178" Type="http://schemas.openxmlformats.org/officeDocument/2006/relationships/image" Target="../media/image1879.png"/><Relationship Id="rId301" Type="http://schemas.openxmlformats.org/officeDocument/2006/relationships/customXml" Target="../ink/ink2151.xml"/><Relationship Id="rId343" Type="http://schemas.openxmlformats.org/officeDocument/2006/relationships/customXml" Target="../ink/ink2172.xml"/><Relationship Id="rId550" Type="http://schemas.openxmlformats.org/officeDocument/2006/relationships/image" Target="../media/image2065.png"/><Relationship Id="rId82" Type="http://schemas.openxmlformats.org/officeDocument/2006/relationships/image" Target="../media/image1831.png"/><Relationship Id="rId203" Type="http://schemas.openxmlformats.org/officeDocument/2006/relationships/customXml" Target="../ink/ink2102.xml"/><Relationship Id="rId385" Type="http://schemas.openxmlformats.org/officeDocument/2006/relationships/customXml" Target="../ink/ink2193.xml"/><Relationship Id="rId592" Type="http://schemas.openxmlformats.org/officeDocument/2006/relationships/image" Target="../media/image2086.png"/><Relationship Id="rId606" Type="http://schemas.openxmlformats.org/officeDocument/2006/relationships/image" Target="../media/image2093.png"/><Relationship Id="rId648" Type="http://schemas.openxmlformats.org/officeDocument/2006/relationships/image" Target="../media/image2114.png"/><Relationship Id="rId245" Type="http://schemas.openxmlformats.org/officeDocument/2006/relationships/customXml" Target="../ink/ink2123.xml"/><Relationship Id="rId287" Type="http://schemas.openxmlformats.org/officeDocument/2006/relationships/customXml" Target="../ink/ink2144.xml"/><Relationship Id="rId410" Type="http://schemas.openxmlformats.org/officeDocument/2006/relationships/image" Target="../media/image1995.png"/><Relationship Id="rId452" Type="http://schemas.openxmlformats.org/officeDocument/2006/relationships/image" Target="../media/image2016.png"/><Relationship Id="rId494" Type="http://schemas.openxmlformats.org/officeDocument/2006/relationships/image" Target="../media/image2037.png"/><Relationship Id="rId508" Type="http://schemas.openxmlformats.org/officeDocument/2006/relationships/image" Target="../media/image2044.png"/><Relationship Id="rId105" Type="http://schemas.openxmlformats.org/officeDocument/2006/relationships/customXml" Target="../ink/ink2053.xml"/><Relationship Id="rId147" Type="http://schemas.openxmlformats.org/officeDocument/2006/relationships/customXml" Target="../ink/ink2074.xml"/><Relationship Id="rId312" Type="http://schemas.openxmlformats.org/officeDocument/2006/relationships/image" Target="../media/image1946.png"/><Relationship Id="rId354" Type="http://schemas.openxmlformats.org/officeDocument/2006/relationships/image" Target="../media/image1967.png"/><Relationship Id="rId51" Type="http://schemas.openxmlformats.org/officeDocument/2006/relationships/customXml" Target="../ink/ink2026.xml"/><Relationship Id="rId93" Type="http://schemas.openxmlformats.org/officeDocument/2006/relationships/customXml" Target="../ink/ink2047.xml"/><Relationship Id="rId189" Type="http://schemas.openxmlformats.org/officeDocument/2006/relationships/customXml" Target="../ink/ink2095.xml"/><Relationship Id="rId396" Type="http://schemas.openxmlformats.org/officeDocument/2006/relationships/image" Target="../media/image1988.png"/><Relationship Id="rId561" Type="http://schemas.openxmlformats.org/officeDocument/2006/relationships/customXml" Target="../ink/ink2281.xml"/><Relationship Id="rId617" Type="http://schemas.openxmlformats.org/officeDocument/2006/relationships/customXml" Target="../ink/ink2309.xml"/><Relationship Id="rId214" Type="http://schemas.openxmlformats.org/officeDocument/2006/relationships/image" Target="../media/image1897.png"/><Relationship Id="rId256" Type="http://schemas.openxmlformats.org/officeDocument/2006/relationships/image" Target="../media/image1918.png"/><Relationship Id="rId298" Type="http://schemas.openxmlformats.org/officeDocument/2006/relationships/image" Target="../media/image1939.png"/><Relationship Id="rId421" Type="http://schemas.openxmlformats.org/officeDocument/2006/relationships/customXml" Target="../ink/ink2211.xml"/><Relationship Id="rId463" Type="http://schemas.openxmlformats.org/officeDocument/2006/relationships/customXml" Target="../ink/ink2232.xml"/><Relationship Id="rId519" Type="http://schemas.openxmlformats.org/officeDocument/2006/relationships/customXml" Target="../ink/ink2260.xml"/><Relationship Id="rId116" Type="http://schemas.openxmlformats.org/officeDocument/2006/relationships/image" Target="../media/image1848.png"/><Relationship Id="rId158" Type="http://schemas.openxmlformats.org/officeDocument/2006/relationships/image" Target="../media/image1869.png"/><Relationship Id="rId323" Type="http://schemas.openxmlformats.org/officeDocument/2006/relationships/customXml" Target="../ink/ink2162.xml"/><Relationship Id="rId530" Type="http://schemas.openxmlformats.org/officeDocument/2006/relationships/image" Target="../media/image2055.png"/><Relationship Id="rId20" Type="http://schemas.openxmlformats.org/officeDocument/2006/relationships/image" Target="../media/image1800.png"/><Relationship Id="rId62" Type="http://schemas.openxmlformats.org/officeDocument/2006/relationships/image" Target="../media/image1821.png"/><Relationship Id="rId365" Type="http://schemas.openxmlformats.org/officeDocument/2006/relationships/customXml" Target="../ink/ink2183.xml"/><Relationship Id="rId572" Type="http://schemas.openxmlformats.org/officeDocument/2006/relationships/image" Target="../media/image2076.png"/><Relationship Id="rId628" Type="http://schemas.openxmlformats.org/officeDocument/2006/relationships/image" Target="../media/image2104.png"/><Relationship Id="rId225" Type="http://schemas.openxmlformats.org/officeDocument/2006/relationships/customXml" Target="../ink/ink2113.xml"/><Relationship Id="rId267" Type="http://schemas.openxmlformats.org/officeDocument/2006/relationships/customXml" Target="../ink/ink2134.xml"/><Relationship Id="rId432" Type="http://schemas.openxmlformats.org/officeDocument/2006/relationships/image" Target="../media/image2006.png"/><Relationship Id="rId474" Type="http://schemas.openxmlformats.org/officeDocument/2006/relationships/image" Target="../media/image2027.png"/><Relationship Id="rId127" Type="http://schemas.openxmlformats.org/officeDocument/2006/relationships/customXml" Target="../ink/ink2064.xml"/><Relationship Id="rId31" Type="http://schemas.openxmlformats.org/officeDocument/2006/relationships/customXml" Target="../ink/ink2016.xml"/><Relationship Id="rId73" Type="http://schemas.openxmlformats.org/officeDocument/2006/relationships/customXml" Target="../ink/ink2037.xml"/><Relationship Id="rId169" Type="http://schemas.openxmlformats.org/officeDocument/2006/relationships/customXml" Target="../ink/ink2085.xml"/><Relationship Id="rId334" Type="http://schemas.openxmlformats.org/officeDocument/2006/relationships/image" Target="../media/image1957.png"/><Relationship Id="rId376" Type="http://schemas.openxmlformats.org/officeDocument/2006/relationships/image" Target="../media/image1978.png"/><Relationship Id="rId541" Type="http://schemas.openxmlformats.org/officeDocument/2006/relationships/customXml" Target="../ink/ink2271.xml"/><Relationship Id="rId583" Type="http://schemas.openxmlformats.org/officeDocument/2006/relationships/customXml" Target="../ink/ink2292.xml"/><Relationship Id="rId639" Type="http://schemas.openxmlformats.org/officeDocument/2006/relationships/customXml" Target="../ink/ink2320.xml"/><Relationship Id="rId4" Type="http://schemas.openxmlformats.org/officeDocument/2006/relationships/image" Target="../media/image1792.png"/><Relationship Id="rId180" Type="http://schemas.openxmlformats.org/officeDocument/2006/relationships/image" Target="../media/image1880.png"/><Relationship Id="rId236" Type="http://schemas.openxmlformats.org/officeDocument/2006/relationships/image" Target="../media/image1908.png"/><Relationship Id="rId278" Type="http://schemas.openxmlformats.org/officeDocument/2006/relationships/image" Target="../media/image1929.png"/><Relationship Id="rId401" Type="http://schemas.openxmlformats.org/officeDocument/2006/relationships/customXml" Target="../ink/ink2201.xml"/><Relationship Id="rId443" Type="http://schemas.openxmlformats.org/officeDocument/2006/relationships/customXml" Target="../ink/ink2222.xml"/><Relationship Id="rId303" Type="http://schemas.openxmlformats.org/officeDocument/2006/relationships/customXml" Target="../ink/ink2152.xml"/><Relationship Id="rId485" Type="http://schemas.openxmlformats.org/officeDocument/2006/relationships/customXml" Target="../ink/ink2243.xml"/><Relationship Id="rId42" Type="http://schemas.openxmlformats.org/officeDocument/2006/relationships/image" Target="../media/image1811.png"/><Relationship Id="rId84" Type="http://schemas.openxmlformats.org/officeDocument/2006/relationships/image" Target="../media/image1832.png"/><Relationship Id="rId138" Type="http://schemas.openxmlformats.org/officeDocument/2006/relationships/image" Target="../media/image1859.png"/><Relationship Id="rId345" Type="http://schemas.openxmlformats.org/officeDocument/2006/relationships/customXml" Target="../ink/ink2173.xml"/><Relationship Id="rId387" Type="http://schemas.openxmlformats.org/officeDocument/2006/relationships/customXml" Target="../ink/ink2194.xml"/><Relationship Id="rId510" Type="http://schemas.openxmlformats.org/officeDocument/2006/relationships/image" Target="../media/image2045.png"/><Relationship Id="rId552" Type="http://schemas.openxmlformats.org/officeDocument/2006/relationships/image" Target="../media/image2066.png"/><Relationship Id="rId594" Type="http://schemas.openxmlformats.org/officeDocument/2006/relationships/image" Target="../media/image2087.png"/><Relationship Id="rId608" Type="http://schemas.openxmlformats.org/officeDocument/2006/relationships/image" Target="../media/image2094.png"/><Relationship Id="rId191" Type="http://schemas.openxmlformats.org/officeDocument/2006/relationships/customXml" Target="../ink/ink2096.xml"/><Relationship Id="rId205" Type="http://schemas.openxmlformats.org/officeDocument/2006/relationships/customXml" Target="../ink/ink2103.xml"/><Relationship Id="rId247" Type="http://schemas.openxmlformats.org/officeDocument/2006/relationships/customXml" Target="../ink/ink2124.xml"/><Relationship Id="rId412" Type="http://schemas.openxmlformats.org/officeDocument/2006/relationships/image" Target="../media/image1996.png"/><Relationship Id="rId107" Type="http://schemas.openxmlformats.org/officeDocument/2006/relationships/customXml" Target="../ink/ink2054.xml"/><Relationship Id="rId289" Type="http://schemas.openxmlformats.org/officeDocument/2006/relationships/customXml" Target="../ink/ink2145.xml"/><Relationship Id="rId454" Type="http://schemas.openxmlformats.org/officeDocument/2006/relationships/image" Target="../media/image2017.png"/><Relationship Id="rId496" Type="http://schemas.openxmlformats.org/officeDocument/2006/relationships/image" Target="../media/image2038.png"/><Relationship Id="rId11" Type="http://schemas.openxmlformats.org/officeDocument/2006/relationships/customXml" Target="../ink/ink2006.xml"/><Relationship Id="rId53" Type="http://schemas.openxmlformats.org/officeDocument/2006/relationships/customXml" Target="../ink/ink2027.xml"/><Relationship Id="rId149" Type="http://schemas.openxmlformats.org/officeDocument/2006/relationships/customXml" Target="../ink/ink2075.xml"/><Relationship Id="rId314" Type="http://schemas.openxmlformats.org/officeDocument/2006/relationships/image" Target="../media/image1947.png"/><Relationship Id="rId356" Type="http://schemas.openxmlformats.org/officeDocument/2006/relationships/image" Target="../media/image1968.png"/><Relationship Id="rId398" Type="http://schemas.openxmlformats.org/officeDocument/2006/relationships/image" Target="../media/image1989.png"/><Relationship Id="rId521" Type="http://schemas.openxmlformats.org/officeDocument/2006/relationships/customXml" Target="../ink/ink2261.xml"/><Relationship Id="rId563" Type="http://schemas.openxmlformats.org/officeDocument/2006/relationships/customXml" Target="../ink/ink2282.xml"/><Relationship Id="rId619" Type="http://schemas.openxmlformats.org/officeDocument/2006/relationships/customXml" Target="../ink/ink2310.xml"/><Relationship Id="rId95" Type="http://schemas.openxmlformats.org/officeDocument/2006/relationships/customXml" Target="../ink/ink2048.xml"/><Relationship Id="rId160" Type="http://schemas.openxmlformats.org/officeDocument/2006/relationships/image" Target="../media/image1870.png"/><Relationship Id="rId216" Type="http://schemas.openxmlformats.org/officeDocument/2006/relationships/image" Target="../media/image1898.png"/><Relationship Id="rId423" Type="http://schemas.openxmlformats.org/officeDocument/2006/relationships/customXml" Target="../ink/ink2212.xml"/><Relationship Id="rId258" Type="http://schemas.openxmlformats.org/officeDocument/2006/relationships/image" Target="../media/image1919.png"/><Relationship Id="rId465" Type="http://schemas.openxmlformats.org/officeDocument/2006/relationships/customXml" Target="../ink/ink2233.xml"/><Relationship Id="rId630" Type="http://schemas.openxmlformats.org/officeDocument/2006/relationships/image" Target="../media/image2105.png"/><Relationship Id="rId22" Type="http://schemas.openxmlformats.org/officeDocument/2006/relationships/image" Target="../media/image1801.png"/><Relationship Id="rId64" Type="http://schemas.openxmlformats.org/officeDocument/2006/relationships/image" Target="../media/image1822.png"/><Relationship Id="rId118" Type="http://schemas.openxmlformats.org/officeDocument/2006/relationships/image" Target="../media/image1849.png"/><Relationship Id="rId325" Type="http://schemas.openxmlformats.org/officeDocument/2006/relationships/customXml" Target="../ink/ink2163.xml"/><Relationship Id="rId367" Type="http://schemas.openxmlformats.org/officeDocument/2006/relationships/customXml" Target="../ink/ink2184.xml"/><Relationship Id="rId532" Type="http://schemas.openxmlformats.org/officeDocument/2006/relationships/image" Target="../media/image2056.png"/><Relationship Id="rId574" Type="http://schemas.openxmlformats.org/officeDocument/2006/relationships/image" Target="../media/image2077.png"/><Relationship Id="rId171" Type="http://schemas.openxmlformats.org/officeDocument/2006/relationships/customXml" Target="../ink/ink2086.xml"/><Relationship Id="rId227" Type="http://schemas.openxmlformats.org/officeDocument/2006/relationships/customXml" Target="../ink/ink2114.xml"/><Relationship Id="rId269" Type="http://schemas.openxmlformats.org/officeDocument/2006/relationships/customXml" Target="../ink/ink2135.xml"/><Relationship Id="rId434" Type="http://schemas.openxmlformats.org/officeDocument/2006/relationships/image" Target="../media/image2007.png"/><Relationship Id="rId476" Type="http://schemas.openxmlformats.org/officeDocument/2006/relationships/image" Target="../media/image2028.png"/><Relationship Id="rId641" Type="http://schemas.openxmlformats.org/officeDocument/2006/relationships/customXml" Target="../ink/ink2321.xml"/><Relationship Id="rId33" Type="http://schemas.openxmlformats.org/officeDocument/2006/relationships/customXml" Target="../ink/ink2017.xml"/><Relationship Id="rId129" Type="http://schemas.openxmlformats.org/officeDocument/2006/relationships/customXml" Target="../ink/ink2065.xml"/><Relationship Id="rId280" Type="http://schemas.openxmlformats.org/officeDocument/2006/relationships/image" Target="../media/image1930.png"/><Relationship Id="rId336" Type="http://schemas.openxmlformats.org/officeDocument/2006/relationships/image" Target="../media/image1958.png"/><Relationship Id="rId501" Type="http://schemas.openxmlformats.org/officeDocument/2006/relationships/customXml" Target="../ink/ink2251.xml"/><Relationship Id="rId543" Type="http://schemas.openxmlformats.org/officeDocument/2006/relationships/customXml" Target="../ink/ink2272.xml"/><Relationship Id="rId75" Type="http://schemas.openxmlformats.org/officeDocument/2006/relationships/customXml" Target="../ink/ink2038.xml"/><Relationship Id="rId140" Type="http://schemas.openxmlformats.org/officeDocument/2006/relationships/image" Target="../media/image1860.png"/><Relationship Id="rId182" Type="http://schemas.openxmlformats.org/officeDocument/2006/relationships/image" Target="../media/image1881.png"/><Relationship Id="rId378" Type="http://schemas.openxmlformats.org/officeDocument/2006/relationships/image" Target="../media/image1979.png"/><Relationship Id="rId403" Type="http://schemas.openxmlformats.org/officeDocument/2006/relationships/customXml" Target="../ink/ink2202.xml"/><Relationship Id="rId585" Type="http://schemas.openxmlformats.org/officeDocument/2006/relationships/customXml" Target="../ink/ink2293.xml"/><Relationship Id="rId6" Type="http://schemas.openxmlformats.org/officeDocument/2006/relationships/image" Target="../media/image1793.png"/><Relationship Id="rId238" Type="http://schemas.openxmlformats.org/officeDocument/2006/relationships/image" Target="../media/image1909.png"/><Relationship Id="rId445" Type="http://schemas.openxmlformats.org/officeDocument/2006/relationships/customXml" Target="../ink/ink2223.xml"/><Relationship Id="rId487" Type="http://schemas.openxmlformats.org/officeDocument/2006/relationships/customXml" Target="../ink/ink2244.xml"/><Relationship Id="rId610" Type="http://schemas.openxmlformats.org/officeDocument/2006/relationships/image" Target="../media/image2095.png"/><Relationship Id="rId291" Type="http://schemas.openxmlformats.org/officeDocument/2006/relationships/customXml" Target="../ink/ink2146.xml"/><Relationship Id="rId305" Type="http://schemas.openxmlformats.org/officeDocument/2006/relationships/customXml" Target="../ink/ink2153.xml"/><Relationship Id="rId347" Type="http://schemas.openxmlformats.org/officeDocument/2006/relationships/customXml" Target="../ink/ink2174.xml"/><Relationship Id="rId512" Type="http://schemas.openxmlformats.org/officeDocument/2006/relationships/image" Target="../media/image2046.png"/><Relationship Id="rId44" Type="http://schemas.openxmlformats.org/officeDocument/2006/relationships/image" Target="../media/image1812.png"/><Relationship Id="rId86" Type="http://schemas.openxmlformats.org/officeDocument/2006/relationships/image" Target="../media/image1833.png"/><Relationship Id="rId151" Type="http://schemas.openxmlformats.org/officeDocument/2006/relationships/customXml" Target="../ink/ink2076.xml"/><Relationship Id="rId389" Type="http://schemas.openxmlformats.org/officeDocument/2006/relationships/customXml" Target="../ink/ink2195.xml"/><Relationship Id="rId554" Type="http://schemas.openxmlformats.org/officeDocument/2006/relationships/image" Target="../media/image2067.png"/><Relationship Id="rId596" Type="http://schemas.openxmlformats.org/officeDocument/2006/relationships/image" Target="../media/image2088.png"/><Relationship Id="rId193" Type="http://schemas.openxmlformats.org/officeDocument/2006/relationships/customXml" Target="../ink/ink2097.xml"/><Relationship Id="rId207" Type="http://schemas.openxmlformats.org/officeDocument/2006/relationships/customXml" Target="../ink/ink2104.xml"/><Relationship Id="rId249" Type="http://schemas.openxmlformats.org/officeDocument/2006/relationships/customXml" Target="../ink/ink2125.xml"/><Relationship Id="rId414" Type="http://schemas.openxmlformats.org/officeDocument/2006/relationships/image" Target="../media/image1997.png"/><Relationship Id="rId456" Type="http://schemas.openxmlformats.org/officeDocument/2006/relationships/image" Target="../media/image2018.png"/><Relationship Id="rId498" Type="http://schemas.openxmlformats.org/officeDocument/2006/relationships/image" Target="../media/image2039.png"/><Relationship Id="rId621" Type="http://schemas.openxmlformats.org/officeDocument/2006/relationships/customXml" Target="../ink/ink2311.xml"/><Relationship Id="rId13" Type="http://schemas.openxmlformats.org/officeDocument/2006/relationships/customXml" Target="../ink/ink2007.xml"/><Relationship Id="rId109" Type="http://schemas.openxmlformats.org/officeDocument/2006/relationships/customXml" Target="../ink/ink2055.xml"/><Relationship Id="rId260" Type="http://schemas.openxmlformats.org/officeDocument/2006/relationships/image" Target="../media/image1920.png"/><Relationship Id="rId316" Type="http://schemas.openxmlformats.org/officeDocument/2006/relationships/image" Target="../media/image1948.png"/><Relationship Id="rId523" Type="http://schemas.openxmlformats.org/officeDocument/2006/relationships/customXml" Target="../ink/ink2262.xml"/><Relationship Id="rId55" Type="http://schemas.openxmlformats.org/officeDocument/2006/relationships/customXml" Target="../ink/ink2028.xml"/><Relationship Id="rId97" Type="http://schemas.openxmlformats.org/officeDocument/2006/relationships/customXml" Target="../ink/ink2049.xml"/><Relationship Id="rId120" Type="http://schemas.openxmlformats.org/officeDocument/2006/relationships/image" Target="../media/image1850.png"/><Relationship Id="rId358" Type="http://schemas.openxmlformats.org/officeDocument/2006/relationships/image" Target="../media/image1969.png"/><Relationship Id="rId565" Type="http://schemas.openxmlformats.org/officeDocument/2006/relationships/customXml" Target="../ink/ink2283.xml"/><Relationship Id="rId162" Type="http://schemas.openxmlformats.org/officeDocument/2006/relationships/image" Target="../media/image1871.png"/><Relationship Id="rId218" Type="http://schemas.openxmlformats.org/officeDocument/2006/relationships/image" Target="../media/image1899.png"/><Relationship Id="rId425" Type="http://schemas.openxmlformats.org/officeDocument/2006/relationships/customXml" Target="../ink/ink2213.xml"/><Relationship Id="rId467" Type="http://schemas.openxmlformats.org/officeDocument/2006/relationships/customXml" Target="../ink/ink2234.xml"/><Relationship Id="rId632" Type="http://schemas.openxmlformats.org/officeDocument/2006/relationships/image" Target="../media/image2106.png"/><Relationship Id="rId271" Type="http://schemas.openxmlformats.org/officeDocument/2006/relationships/customXml" Target="../ink/ink2136.xml"/><Relationship Id="rId24" Type="http://schemas.openxmlformats.org/officeDocument/2006/relationships/image" Target="../media/image1802.png"/><Relationship Id="rId66" Type="http://schemas.openxmlformats.org/officeDocument/2006/relationships/image" Target="../media/image1823.png"/><Relationship Id="rId131" Type="http://schemas.openxmlformats.org/officeDocument/2006/relationships/customXml" Target="../ink/ink2066.xml"/><Relationship Id="rId327" Type="http://schemas.openxmlformats.org/officeDocument/2006/relationships/customXml" Target="../ink/ink2164.xml"/><Relationship Id="rId369" Type="http://schemas.openxmlformats.org/officeDocument/2006/relationships/customXml" Target="../ink/ink2185.xml"/><Relationship Id="rId534" Type="http://schemas.openxmlformats.org/officeDocument/2006/relationships/image" Target="../media/image2057.png"/><Relationship Id="rId576" Type="http://schemas.openxmlformats.org/officeDocument/2006/relationships/image" Target="../media/image2078.png"/><Relationship Id="rId173" Type="http://schemas.openxmlformats.org/officeDocument/2006/relationships/customXml" Target="../ink/ink2087.xml"/><Relationship Id="rId229" Type="http://schemas.openxmlformats.org/officeDocument/2006/relationships/customXml" Target="../ink/ink2115.xml"/><Relationship Id="rId380" Type="http://schemas.openxmlformats.org/officeDocument/2006/relationships/image" Target="../media/image1980.png"/><Relationship Id="rId436" Type="http://schemas.openxmlformats.org/officeDocument/2006/relationships/image" Target="../media/image2008.png"/><Relationship Id="rId601" Type="http://schemas.openxmlformats.org/officeDocument/2006/relationships/customXml" Target="../ink/ink2301.xml"/><Relationship Id="rId643" Type="http://schemas.openxmlformats.org/officeDocument/2006/relationships/customXml" Target="../ink/ink2322.xml"/><Relationship Id="rId240" Type="http://schemas.openxmlformats.org/officeDocument/2006/relationships/image" Target="../media/image1910.png"/><Relationship Id="rId478" Type="http://schemas.openxmlformats.org/officeDocument/2006/relationships/image" Target="../media/image2029.png"/><Relationship Id="rId35" Type="http://schemas.openxmlformats.org/officeDocument/2006/relationships/customXml" Target="../ink/ink2018.xml"/><Relationship Id="rId77" Type="http://schemas.openxmlformats.org/officeDocument/2006/relationships/customXml" Target="../ink/ink2039.xml"/><Relationship Id="rId100" Type="http://schemas.openxmlformats.org/officeDocument/2006/relationships/image" Target="../media/image1840.png"/><Relationship Id="rId282" Type="http://schemas.openxmlformats.org/officeDocument/2006/relationships/image" Target="../media/image1931.png"/><Relationship Id="rId338" Type="http://schemas.openxmlformats.org/officeDocument/2006/relationships/image" Target="../media/image1959.png"/><Relationship Id="rId503" Type="http://schemas.openxmlformats.org/officeDocument/2006/relationships/customXml" Target="../ink/ink2252.xml"/><Relationship Id="rId545" Type="http://schemas.openxmlformats.org/officeDocument/2006/relationships/customXml" Target="../ink/ink2273.xml"/><Relationship Id="rId587" Type="http://schemas.openxmlformats.org/officeDocument/2006/relationships/customXml" Target="../ink/ink2294.xml"/><Relationship Id="rId8" Type="http://schemas.openxmlformats.org/officeDocument/2006/relationships/image" Target="../media/image1794.png"/><Relationship Id="rId142" Type="http://schemas.openxmlformats.org/officeDocument/2006/relationships/image" Target="../media/image1861.png"/><Relationship Id="rId184" Type="http://schemas.openxmlformats.org/officeDocument/2006/relationships/image" Target="../media/image1882.png"/><Relationship Id="rId391" Type="http://schemas.openxmlformats.org/officeDocument/2006/relationships/customXml" Target="../ink/ink2196.xml"/><Relationship Id="rId405" Type="http://schemas.openxmlformats.org/officeDocument/2006/relationships/customXml" Target="../ink/ink2203.xml"/><Relationship Id="rId447" Type="http://schemas.openxmlformats.org/officeDocument/2006/relationships/customXml" Target="../ink/ink2224.xml"/><Relationship Id="rId612" Type="http://schemas.openxmlformats.org/officeDocument/2006/relationships/image" Target="../media/image2096.png"/><Relationship Id="rId251" Type="http://schemas.openxmlformats.org/officeDocument/2006/relationships/customXml" Target="../ink/ink2126.xml"/><Relationship Id="rId489" Type="http://schemas.openxmlformats.org/officeDocument/2006/relationships/customXml" Target="../ink/ink2245.xml"/><Relationship Id="rId46" Type="http://schemas.openxmlformats.org/officeDocument/2006/relationships/image" Target="../media/image1813.png"/><Relationship Id="rId293" Type="http://schemas.openxmlformats.org/officeDocument/2006/relationships/customXml" Target="../ink/ink2147.xml"/><Relationship Id="rId307" Type="http://schemas.openxmlformats.org/officeDocument/2006/relationships/customXml" Target="../ink/ink2154.xml"/><Relationship Id="rId349" Type="http://schemas.openxmlformats.org/officeDocument/2006/relationships/customXml" Target="../ink/ink2175.xml"/><Relationship Id="rId514" Type="http://schemas.openxmlformats.org/officeDocument/2006/relationships/image" Target="../media/image2047.png"/><Relationship Id="rId556" Type="http://schemas.openxmlformats.org/officeDocument/2006/relationships/image" Target="../media/image2068.png"/><Relationship Id="rId88" Type="http://schemas.openxmlformats.org/officeDocument/2006/relationships/image" Target="../media/image1834.png"/><Relationship Id="rId111" Type="http://schemas.openxmlformats.org/officeDocument/2006/relationships/customXml" Target="../ink/ink2056.xml"/><Relationship Id="rId153" Type="http://schemas.openxmlformats.org/officeDocument/2006/relationships/customXml" Target="../ink/ink2077.xml"/><Relationship Id="rId195" Type="http://schemas.openxmlformats.org/officeDocument/2006/relationships/customXml" Target="../ink/ink2098.xml"/><Relationship Id="rId209" Type="http://schemas.openxmlformats.org/officeDocument/2006/relationships/customXml" Target="../ink/ink2105.xml"/><Relationship Id="rId360" Type="http://schemas.openxmlformats.org/officeDocument/2006/relationships/image" Target="../media/image1970.png"/><Relationship Id="rId416" Type="http://schemas.openxmlformats.org/officeDocument/2006/relationships/image" Target="../media/image1998.png"/><Relationship Id="rId598" Type="http://schemas.openxmlformats.org/officeDocument/2006/relationships/image" Target="../media/image2089.png"/><Relationship Id="rId220" Type="http://schemas.openxmlformats.org/officeDocument/2006/relationships/image" Target="../media/image1900.png"/><Relationship Id="rId458" Type="http://schemas.openxmlformats.org/officeDocument/2006/relationships/image" Target="../media/image2019.png"/><Relationship Id="rId623" Type="http://schemas.openxmlformats.org/officeDocument/2006/relationships/customXml" Target="../ink/ink2312.xml"/><Relationship Id="rId15" Type="http://schemas.openxmlformats.org/officeDocument/2006/relationships/customXml" Target="../ink/ink2008.xml"/><Relationship Id="rId57" Type="http://schemas.openxmlformats.org/officeDocument/2006/relationships/customXml" Target="../ink/ink2029.xml"/><Relationship Id="rId262" Type="http://schemas.openxmlformats.org/officeDocument/2006/relationships/image" Target="../media/image1921.png"/><Relationship Id="rId318" Type="http://schemas.openxmlformats.org/officeDocument/2006/relationships/image" Target="../media/image1949.png"/><Relationship Id="rId525" Type="http://schemas.openxmlformats.org/officeDocument/2006/relationships/customXml" Target="../ink/ink2263.xml"/><Relationship Id="rId567" Type="http://schemas.openxmlformats.org/officeDocument/2006/relationships/customXml" Target="../ink/ink2284.xml"/><Relationship Id="rId99" Type="http://schemas.openxmlformats.org/officeDocument/2006/relationships/customXml" Target="../ink/ink2050.xml"/><Relationship Id="rId122" Type="http://schemas.openxmlformats.org/officeDocument/2006/relationships/image" Target="../media/image1851.png"/><Relationship Id="rId164" Type="http://schemas.openxmlformats.org/officeDocument/2006/relationships/image" Target="../media/image1872.png"/><Relationship Id="rId371" Type="http://schemas.openxmlformats.org/officeDocument/2006/relationships/customXml" Target="../ink/ink2186.xml"/><Relationship Id="rId427" Type="http://schemas.openxmlformats.org/officeDocument/2006/relationships/customXml" Target="../ink/ink2214.xml"/><Relationship Id="rId469" Type="http://schemas.openxmlformats.org/officeDocument/2006/relationships/customXml" Target="../ink/ink2235.xml"/><Relationship Id="rId634" Type="http://schemas.openxmlformats.org/officeDocument/2006/relationships/image" Target="../media/image2107.png"/><Relationship Id="rId26" Type="http://schemas.openxmlformats.org/officeDocument/2006/relationships/image" Target="../media/image1803.png"/><Relationship Id="rId231" Type="http://schemas.openxmlformats.org/officeDocument/2006/relationships/customXml" Target="../ink/ink2116.xml"/><Relationship Id="rId273" Type="http://schemas.openxmlformats.org/officeDocument/2006/relationships/customXml" Target="../ink/ink2137.xml"/><Relationship Id="rId329" Type="http://schemas.openxmlformats.org/officeDocument/2006/relationships/customXml" Target="../ink/ink2165.xml"/><Relationship Id="rId480" Type="http://schemas.openxmlformats.org/officeDocument/2006/relationships/image" Target="../media/image2030.png"/><Relationship Id="rId536" Type="http://schemas.openxmlformats.org/officeDocument/2006/relationships/image" Target="../media/image2058.png"/><Relationship Id="rId68" Type="http://schemas.openxmlformats.org/officeDocument/2006/relationships/image" Target="../media/image1824.png"/><Relationship Id="rId133" Type="http://schemas.openxmlformats.org/officeDocument/2006/relationships/customXml" Target="../ink/ink2067.xml"/><Relationship Id="rId175" Type="http://schemas.openxmlformats.org/officeDocument/2006/relationships/customXml" Target="../ink/ink2088.xml"/><Relationship Id="rId340" Type="http://schemas.openxmlformats.org/officeDocument/2006/relationships/image" Target="../media/image1960.png"/><Relationship Id="rId578" Type="http://schemas.openxmlformats.org/officeDocument/2006/relationships/image" Target="../media/image2079.png"/><Relationship Id="rId200" Type="http://schemas.openxmlformats.org/officeDocument/2006/relationships/image" Target="../media/image1890.png"/><Relationship Id="rId382" Type="http://schemas.openxmlformats.org/officeDocument/2006/relationships/image" Target="../media/image1981.png"/><Relationship Id="rId438" Type="http://schemas.openxmlformats.org/officeDocument/2006/relationships/image" Target="../media/image2009.png"/><Relationship Id="rId603" Type="http://schemas.openxmlformats.org/officeDocument/2006/relationships/customXml" Target="../ink/ink2302.xml"/><Relationship Id="rId645" Type="http://schemas.openxmlformats.org/officeDocument/2006/relationships/customXml" Target="../ink/ink2323.xml"/><Relationship Id="rId242" Type="http://schemas.openxmlformats.org/officeDocument/2006/relationships/image" Target="../media/image1911.png"/><Relationship Id="rId284" Type="http://schemas.openxmlformats.org/officeDocument/2006/relationships/image" Target="../media/image1932.png"/><Relationship Id="rId491" Type="http://schemas.openxmlformats.org/officeDocument/2006/relationships/customXml" Target="../ink/ink2246.xml"/><Relationship Id="rId505" Type="http://schemas.openxmlformats.org/officeDocument/2006/relationships/customXml" Target="../ink/ink2253.xml"/><Relationship Id="rId37" Type="http://schemas.openxmlformats.org/officeDocument/2006/relationships/customXml" Target="../ink/ink2019.xml"/><Relationship Id="rId79" Type="http://schemas.openxmlformats.org/officeDocument/2006/relationships/customXml" Target="../ink/ink2040.xml"/><Relationship Id="rId102" Type="http://schemas.openxmlformats.org/officeDocument/2006/relationships/image" Target="../media/image1841.png"/><Relationship Id="rId144" Type="http://schemas.openxmlformats.org/officeDocument/2006/relationships/image" Target="../media/image1862.png"/><Relationship Id="rId547" Type="http://schemas.openxmlformats.org/officeDocument/2006/relationships/customXml" Target="../ink/ink2274.xml"/><Relationship Id="rId589" Type="http://schemas.openxmlformats.org/officeDocument/2006/relationships/customXml" Target="../ink/ink2295.xml"/><Relationship Id="rId90" Type="http://schemas.openxmlformats.org/officeDocument/2006/relationships/image" Target="../media/image1835.png"/><Relationship Id="rId186" Type="http://schemas.openxmlformats.org/officeDocument/2006/relationships/image" Target="../media/image1883.png"/><Relationship Id="rId351" Type="http://schemas.openxmlformats.org/officeDocument/2006/relationships/customXml" Target="../ink/ink2176.xml"/><Relationship Id="rId393" Type="http://schemas.openxmlformats.org/officeDocument/2006/relationships/customXml" Target="../ink/ink2197.xml"/><Relationship Id="rId407" Type="http://schemas.openxmlformats.org/officeDocument/2006/relationships/customXml" Target="../ink/ink2204.xml"/><Relationship Id="rId449" Type="http://schemas.openxmlformats.org/officeDocument/2006/relationships/customXml" Target="../ink/ink2225.xml"/><Relationship Id="rId614" Type="http://schemas.openxmlformats.org/officeDocument/2006/relationships/image" Target="../media/image2097.png"/><Relationship Id="rId211" Type="http://schemas.openxmlformats.org/officeDocument/2006/relationships/customXml" Target="../ink/ink2106.xml"/><Relationship Id="rId253" Type="http://schemas.openxmlformats.org/officeDocument/2006/relationships/customXml" Target="../ink/ink2127.xml"/><Relationship Id="rId295" Type="http://schemas.openxmlformats.org/officeDocument/2006/relationships/customXml" Target="../ink/ink2148.xml"/><Relationship Id="rId309" Type="http://schemas.openxmlformats.org/officeDocument/2006/relationships/customXml" Target="../ink/ink2155.xml"/><Relationship Id="rId460" Type="http://schemas.openxmlformats.org/officeDocument/2006/relationships/image" Target="../media/image2020.png"/><Relationship Id="rId516" Type="http://schemas.openxmlformats.org/officeDocument/2006/relationships/image" Target="../media/image2048.png"/><Relationship Id="rId48" Type="http://schemas.openxmlformats.org/officeDocument/2006/relationships/image" Target="../media/image1814.png"/><Relationship Id="rId113" Type="http://schemas.openxmlformats.org/officeDocument/2006/relationships/customXml" Target="../ink/ink2057.xml"/><Relationship Id="rId320" Type="http://schemas.openxmlformats.org/officeDocument/2006/relationships/image" Target="../media/image1950.png"/><Relationship Id="rId558" Type="http://schemas.openxmlformats.org/officeDocument/2006/relationships/image" Target="../media/image2069.png"/><Relationship Id="rId155" Type="http://schemas.openxmlformats.org/officeDocument/2006/relationships/customXml" Target="../ink/ink2078.xml"/><Relationship Id="rId197" Type="http://schemas.openxmlformats.org/officeDocument/2006/relationships/customXml" Target="../ink/ink2099.xml"/><Relationship Id="rId362" Type="http://schemas.openxmlformats.org/officeDocument/2006/relationships/image" Target="../media/image1971.png"/><Relationship Id="rId418" Type="http://schemas.openxmlformats.org/officeDocument/2006/relationships/image" Target="../media/image1999.png"/><Relationship Id="rId625" Type="http://schemas.openxmlformats.org/officeDocument/2006/relationships/customXml" Target="../ink/ink2313.xml"/><Relationship Id="rId222" Type="http://schemas.openxmlformats.org/officeDocument/2006/relationships/image" Target="../media/image1901.png"/><Relationship Id="rId264" Type="http://schemas.openxmlformats.org/officeDocument/2006/relationships/image" Target="../media/image1922.png"/><Relationship Id="rId471" Type="http://schemas.openxmlformats.org/officeDocument/2006/relationships/customXml" Target="../ink/ink2236.xml"/><Relationship Id="rId17" Type="http://schemas.openxmlformats.org/officeDocument/2006/relationships/customXml" Target="../ink/ink2009.xml"/><Relationship Id="rId59" Type="http://schemas.openxmlformats.org/officeDocument/2006/relationships/customXml" Target="../ink/ink2030.xml"/><Relationship Id="rId124" Type="http://schemas.openxmlformats.org/officeDocument/2006/relationships/image" Target="../media/image1852.png"/><Relationship Id="rId527" Type="http://schemas.openxmlformats.org/officeDocument/2006/relationships/customXml" Target="../ink/ink2264.xml"/><Relationship Id="rId569" Type="http://schemas.openxmlformats.org/officeDocument/2006/relationships/customXml" Target="../ink/ink2285.xml"/><Relationship Id="rId70" Type="http://schemas.openxmlformats.org/officeDocument/2006/relationships/image" Target="../media/image1825.png"/><Relationship Id="rId166" Type="http://schemas.openxmlformats.org/officeDocument/2006/relationships/image" Target="../media/image1873.png"/><Relationship Id="rId331" Type="http://schemas.openxmlformats.org/officeDocument/2006/relationships/customXml" Target="../ink/ink2166.xml"/><Relationship Id="rId373" Type="http://schemas.openxmlformats.org/officeDocument/2006/relationships/customXml" Target="../ink/ink2187.xml"/><Relationship Id="rId429" Type="http://schemas.openxmlformats.org/officeDocument/2006/relationships/customXml" Target="../ink/ink2215.xml"/><Relationship Id="rId580" Type="http://schemas.openxmlformats.org/officeDocument/2006/relationships/image" Target="../media/image2080.png"/><Relationship Id="rId636" Type="http://schemas.openxmlformats.org/officeDocument/2006/relationships/image" Target="../media/image2108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17.xml"/><Relationship Id="rId440" Type="http://schemas.openxmlformats.org/officeDocument/2006/relationships/image" Target="../media/image2010.png"/><Relationship Id="rId28" Type="http://schemas.openxmlformats.org/officeDocument/2006/relationships/image" Target="../media/image1804.png"/><Relationship Id="rId275" Type="http://schemas.openxmlformats.org/officeDocument/2006/relationships/customXml" Target="../ink/ink2138.xml"/><Relationship Id="rId300" Type="http://schemas.openxmlformats.org/officeDocument/2006/relationships/image" Target="../media/image1940.png"/><Relationship Id="rId482" Type="http://schemas.openxmlformats.org/officeDocument/2006/relationships/image" Target="../media/image2031.png"/><Relationship Id="rId538" Type="http://schemas.openxmlformats.org/officeDocument/2006/relationships/image" Target="../media/image2059.png"/><Relationship Id="rId81" Type="http://schemas.openxmlformats.org/officeDocument/2006/relationships/customXml" Target="../ink/ink2041.xml"/><Relationship Id="rId135" Type="http://schemas.openxmlformats.org/officeDocument/2006/relationships/customXml" Target="../ink/ink2068.xml"/><Relationship Id="rId177" Type="http://schemas.openxmlformats.org/officeDocument/2006/relationships/customXml" Target="../ink/ink2089.xml"/><Relationship Id="rId342" Type="http://schemas.openxmlformats.org/officeDocument/2006/relationships/image" Target="../media/image1961.png"/><Relationship Id="rId384" Type="http://schemas.openxmlformats.org/officeDocument/2006/relationships/image" Target="../media/image1982.png"/><Relationship Id="rId591" Type="http://schemas.openxmlformats.org/officeDocument/2006/relationships/customXml" Target="../ink/ink2296.xml"/><Relationship Id="rId605" Type="http://schemas.openxmlformats.org/officeDocument/2006/relationships/customXml" Target="../ink/ink2303.xml"/><Relationship Id="rId202" Type="http://schemas.openxmlformats.org/officeDocument/2006/relationships/image" Target="../media/image1891.png"/><Relationship Id="rId244" Type="http://schemas.openxmlformats.org/officeDocument/2006/relationships/image" Target="../media/image1912.png"/><Relationship Id="rId647" Type="http://schemas.openxmlformats.org/officeDocument/2006/relationships/customXml" Target="../ink/ink2324.xml"/><Relationship Id="rId39" Type="http://schemas.openxmlformats.org/officeDocument/2006/relationships/customXml" Target="../ink/ink2020.xml"/><Relationship Id="rId286" Type="http://schemas.openxmlformats.org/officeDocument/2006/relationships/image" Target="../media/image1933.png"/><Relationship Id="rId451" Type="http://schemas.openxmlformats.org/officeDocument/2006/relationships/customXml" Target="../ink/ink2226.xml"/><Relationship Id="rId493" Type="http://schemas.openxmlformats.org/officeDocument/2006/relationships/customXml" Target="../ink/ink2247.xml"/><Relationship Id="rId507" Type="http://schemas.openxmlformats.org/officeDocument/2006/relationships/customXml" Target="../ink/ink2254.xml"/><Relationship Id="rId549" Type="http://schemas.openxmlformats.org/officeDocument/2006/relationships/customXml" Target="../ink/ink2275.xml"/><Relationship Id="rId50" Type="http://schemas.openxmlformats.org/officeDocument/2006/relationships/image" Target="../media/image1815.png"/><Relationship Id="rId104" Type="http://schemas.openxmlformats.org/officeDocument/2006/relationships/image" Target="../media/image1842.png"/><Relationship Id="rId146" Type="http://schemas.openxmlformats.org/officeDocument/2006/relationships/image" Target="../media/image1863.png"/><Relationship Id="rId188" Type="http://schemas.openxmlformats.org/officeDocument/2006/relationships/image" Target="../media/image1884.png"/><Relationship Id="rId311" Type="http://schemas.openxmlformats.org/officeDocument/2006/relationships/customXml" Target="../ink/ink2156.xml"/><Relationship Id="rId353" Type="http://schemas.openxmlformats.org/officeDocument/2006/relationships/customXml" Target="../ink/ink2177.xml"/><Relationship Id="rId395" Type="http://schemas.openxmlformats.org/officeDocument/2006/relationships/customXml" Target="../ink/ink2198.xml"/><Relationship Id="rId409" Type="http://schemas.openxmlformats.org/officeDocument/2006/relationships/customXml" Target="../ink/ink2205.xml"/><Relationship Id="rId560" Type="http://schemas.openxmlformats.org/officeDocument/2006/relationships/image" Target="../media/image2070.png"/><Relationship Id="rId92" Type="http://schemas.openxmlformats.org/officeDocument/2006/relationships/image" Target="../media/image1836.png"/><Relationship Id="rId213" Type="http://schemas.openxmlformats.org/officeDocument/2006/relationships/customXml" Target="../ink/ink2107.xml"/><Relationship Id="rId420" Type="http://schemas.openxmlformats.org/officeDocument/2006/relationships/image" Target="../media/image2000.png"/><Relationship Id="rId616" Type="http://schemas.openxmlformats.org/officeDocument/2006/relationships/image" Target="../media/image2098.png"/><Relationship Id="rId255" Type="http://schemas.openxmlformats.org/officeDocument/2006/relationships/customXml" Target="../ink/ink2128.xml"/><Relationship Id="rId297" Type="http://schemas.openxmlformats.org/officeDocument/2006/relationships/customXml" Target="../ink/ink2149.xml"/><Relationship Id="rId462" Type="http://schemas.openxmlformats.org/officeDocument/2006/relationships/image" Target="../media/image2021.png"/><Relationship Id="rId518" Type="http://schemas.openxmlformats.org/officeDocument/2006/relationships/image" Target="../media/image2049.png"/><Relationship Id="rId115" Type="http://schemas.openxmlformats.org/officeDocument/2006/relationships/customXml" Target="../ink/ink2058.xml"/><Relationship Id="rId157" Type="http://schemas.openxmlformats.org/officeDocument/2006/relationships/customXml" Target="../ink/ink2079.xml"/><Relationship Id="rId322" Type="http://schemas.openxmlformats.org/officeDocument/2006/relationships/image" Target="../media/image1951.png"/><Relationship Id="rId364" Type="http://schemas.openxmlformats.org/officeDocument/2006/relationships/image" Target="../media/image1972.png"/><Relationship Id="rId61" Type="http://schemas.openxmlformats.org/officeDocument/2006/relationships/customXml" Target="../ink/ink2031.xml"/><Relationship Id="rId199" Type="http://schemas.openxmlformats.org/officeDocument/2006/relationships/customXml" Target="../ink/ink2100.xml"/><Relationship Id="rId571" Type="http://schemas.openxmlformats.org/officeDocument/2006/relationships/customXml" Target="../ink/ink2286.xml"/><Relationship Id="rId627" Type="http://schemas.openxmlformats.org/officeDocument/2006/relationships/customXml" Target="../ink/ink2314.xml"/><Relationship Id="rId19" Type="http://schemas.openxmlformats.org/officeDocument/2006/relationships/customXml" Target="../ink/ink2010.xml"/><Relationship Id="rId224" Type="http://schemas.openxmlformats.org/officeDocument/2006/relationships/image" Target="../media/image1902.png"/><Relationship Id="rId266" Type="http://schemas.openxmlformats.org/officeDocument/2006/relationships/image" Target="../media/image1923.png"/><Relationship Id="rId431" Type="http://schemas.openxmlformats.org/officeDocument/2006/relationships/customXml" Target="../ink/ink2216.xml"/><Relationship Id="rId473" Type="http://schemas.openxmlformats.org/officeDocument/2006/relationships/customXml" Target="../ink/ink2237.xml"/><Relationship Id="rId529" Type="http://schemas.openxmlformats.org/officeDocument/2006/relationships/customXml" Target="../ink/ink2265.xml"/><Relationship Id="rId30" Type="http://schemas.openxmlformats.org/officeDocument/2006/relationships/image" Target="../media/image1805.png"/><Relationship Id="rId126" Type="http://schemas.openxmlformats.org/officeDocument/2006/relationships/image" Target="../media/image1853.png"/><Relationship Id="rId168" Type="http://schemas.openxmlformats.org/officeDocument/2006/relationships/image" Target="../media/image1874.png"/><Relationship Id="rId333" Type="http://schemas.openxmlformats.org/officeDocument/2006/relationships/customXml" Target="../ink/ink2167.xml"/><Relationship Id="rId540" Type="http://schemas.openxmlformats.org/officeDocument/2006/relationships/image" Target="../media/image2060.png"/><Relationship Id="rId72" Type="http://schemas.openxmlformats.org/officeDocument/2006/relationships/image" Target="../media/image1826.png"/><Relationship Id="rId375" Type="http://schemas.openxmlformats.org/officeDocument/2006/relationships/customXml" Target="../ink/ink2188.xml"/><Relationship Id="rId582" Type="http://schemas.openxmlformats.org/officeDocument/2006/relationships/image" Target="../media/image2081.png"/><Relationship Id="rId638" Type="http://schemas.openxmlformats.org/officeDocument/2006/relationships/image" Target="../media/image2109.png"/><Relationship Id="rId3" Type="http://schemas.openxmlformats.org/officeDocument/2006/relationships/customXml" Target="../ink/ink2002.xml"/><Relationship Id="rId235" Type="http://schemas.openxmlformats.org/officeDocument/2006/relationships/customXml" Target="../ink/ink2118.xml"/><Relationship Id="rId277" Type="http://schemas.openxmlformats.org/officeDocument/2006/relationships/customXml" Target="../ink/ink2139.xml"/><Relationship Id="rId400" Type="http://schemas.openxmlformats.org/officeDocument/2006/relationships/image" Target="../media/image1990.png"/><Relationship Id="rId442" Type="http://schemas.openxmlformats.org/officeDocument/2006/relationships/image" Target="../media/image2011.png"/><Relationship Id="rId484" Type="http://schemas.openxmlformats.org/officeDocument/2006/relationships/image" Target="../media/image2032.png"/><Relationship Id="rId137" Type="http://schemas.openxmlformats.org/officeDocument/2006/relationships/customXml" Target="../ink/ink2069.xml"/><Relationship Id="rId302" Type="http://schemas.openxmlformats.org/officeDocument/2006/relationships/image" Target="../media/image1941.png"/><Relationship Id="rId344" Type="http://schemas.openxmlformats.org/officeDocument/2006/relationships/image" Target="../media/image1962.png"/><Relationship Id="rId41" Type="http://schemas.openxmlformats.org/officeDocument/2006/relationships/customXml" Target="../ink/ink2021.xml"/><Relationship Id="rId83" Type="http://schemas.openxmlformats.org/officeDocument/2006/relationships/customXml" Target="../ink/ink2042.xml"/><Relationship Id="rId179" Type="http://schemas.openxmlformats.org/officeDocument/2006/relationships/customXml" Target="../ink/ink2090.xml"/><Relationship Id="rId386" Type="http://schemas.openxmlformats.org/officeDocument/2006/relationships/image" Target="../media/image1983.png"/><Relationship Id="rId551" Type="http://schemas.openxmlformats.org/officeDocument/2006/relationships/customXml" Target="../ink/ink2276.xml"/><Relationship Id="rId593" Type="http://schemas.openxmlformats.org/officeDocument/2006/relationships/customXml" Target="../ink/ink2297.xml"/><Relationship Id="rId607" Type="http://schemas.openxmlformats.org/officeDocument/2006/relationships/customXml" Target="../ink/ink2304.xml"/><Relationship Id="rId190" Type="http://schemas.openxmlformats.org/officeDocument/2006/relationships/image" Target="../media/image1885.png"/><Relationship Id="rId204" Type="http://schemas.openxmlformats.org/officeDocument/2006/relationships/image" Target="../media/image1892.png"/><Relationship Id="rId246" Type="http://schemas.openxmlformats.org/officeDocument/2006/relationships/image" Target="../media/image1913.png"/><Relationship Id="rId288" Type="http://schemas.openxmlformats.org/officeDocument/2006/relationships/image" Target="../media/image1934.png"/><Relationship Id="rId411" Type="http://schemas.openxmlformats.org/officeDocument/2006/relationships/customXml" Target="../ink/ink2206.xml"/><Relationship Id="rId453" Type="http://schemas.openxmlformats.org/officeDocument/2006/relationships/customXml" Target="../ink/ink2227.xml"/><Relationship Id="rId509" Type="http://schemas.openxmlformats.org/officeDocument/2006/relationships/customXml" Target="../ink/ink2255.xml"/><Relationship Id="rId106" Type="http://schemas.openxmlformats.org/officeDocument/2006/relationships/image" Target="../media/image1843.png"/><Relationship Id="rId313" Type="http://schemas.openxmlformats.org/officeDocument/2006/relationships/customXml" Target="../ink/ink2157.xml"/><Relationship Id="rId495" Type="http://schemas.openxmlformats.org/officeDocument/2006/relationships/customXml" Target="../ink/ink2248.xml"/><Relationship Id="rId10" Type="http://schemas.openxmlformats.org/officeDocument/2006/relationships/image" Target="../media/image1795.png"/><Relationship Id="rId52" Type="http://schemas.openxmlformats.org/officeDocument/2006/relationships/image" Target="../media/image1816.png"/><Relationship Id="rId94" Type="http://schemas.openxmlformats.org/officeDocument/2006/relationships/image" Target="../media/image1837.png"/><Relationship Id="rId148" Type="http://schemas.openxmlformats.org/officeDocument/2006/relationships/image" Target="../media/image1864.png"/><Relationship Id="rId355" Type="http://schemas.openxmlformats.org/officeDocument/2006/relationships/customXml" Target="../ink/ink2178.xml"/><Relationship Id="rId397" Type="http://schemas.openxmlformats.org/officeDocument/2006/relationships/customXml" Target="../ink/ink2199.xml"/><Relationship Id="rId520" Type="http://schemas.openxmlformats.org/officeDocument/2006/relationships/image" Target="../media/image2050.png"/><Relationship Id="rId562" Type="http://schemas.openxmlformats.org/officeDocument/2006/relationships/image" Target="../media/image2071.png"/><Relationship Id="rId618" Type="http://schemas.openxmlformats.org/officeDocument/2006/relationships/image" Target="../media/image2099.png"/><Relationship Id="rId215" Type="http://schemas.openxmlformats.org/officeDocument/2006/relationships/customXml" Target="../ink/ink2108.xml"/><Relationship Id="rId257" Type="http://schemas.openxmlformats.org/officeDocument/2006/relationships/customXml" Target="../ink/ink2129.xml"/><Relationship Id="rId422" Type="http://schemas.openxmlformats.org/officeDocument/2006/relationships/image" Target="../media/image2001.png"/><Relationship Id="rId464" Type="http://schemas.openxmlformats.org/officeDocument/2006/relationships/image" Target="../media/image2022.png"/><Relationship Id="rId299" Type="http://schemas.openxmlformats.org/officeDocument/2006/relationships/customXml" Target="../ink/ink2150.xml"/><Relationship Id="rId63" Type="http://schemas.openxmlformats.org/officeDocument/2006/relationships/customXml" Target="../ink/ink2032.xml"/><Relationship Id="rId159" Type="http://schemas.openxmlformats.org/officeDocument/2006/relationships/customXml" Target="../ink/ink2080.xml"/><Relationship Id="rId366" Type="http://schemas.openxmlformats.org/officeDocument/2006/relationships/image" Target="../media/image1973.png"/><Relationship Id="rId573" Type="http://schemas.openxmlformats.org/officeDocument/2006/relationships/customXml" Target="../ink/ink2287.xml"/><Relationship Id="rId226" Type="http://schemas.openxmlformats.org/officeDocument/2006/relationships/image" Target="../media/image1903.png"/><Relationship Id="rId433" Type="http://schemas.openxmlformats.org/officeDocument/2006/relationships/customXml" Target="../ink/ink2217.xml"/><Relationship Id="rId640" Type="http://schemas.openxmlformats.org/officeDocument/2006/relationships/image" Target="../media/image2110.png"/><Relationship Id="rId74" Type="http://schemas.openxmlformats.org/officeDocument/2006/relationships/image" Target="../media/image1827.png"/><Relationship Id="rId377" Type="http://schemas.openxmlformats.org/officeDocument/2006/relationships/customXml" Target="../ink/ink2189.xml"/><Relationship Id="rId500" Type="http://schemas.openxmlformats.org/officeDocument/2006/relationships/image" Target="../media/image2040.png"/><Relationship Id="rId584" Type="http://schemas.openxmlformats.org/officeDocument/2006/relationships/image" Target="../media/image2082.png"/><Relationship Id="rId5" Type="http://schemas.openxmlformats.org/officeDocument/2006/relationships/customXml" Target="../ink/ink2003.xml"/><Relationship Id="rId237" Type="http://schemas.openxmlformats.org/officeDocument/2006/relationships/customXml" Target="../ink/ink2119.xml"/><Relationship Id="rId444" Type="http://schemas.openxmlformats.org/officeDocument/2006/relationships/image" Target="../media/image2012.png"/><Relationship Id="rId290" Type="http://schemas.openxmlformats.org/officeDocument/2006/relationships/image" Target="../media/image1935.png"/><Relationship Id="rId304" Type="http://schemas.openxmlformats.org/officeDocument/2006/relationships/image" Target="../media/image1942.png"/><Relationship Id="rId388" Type="http://schemas.openxmlformats.org/officeDocument/2006/relationships/image" Target="../media/image1984.png"/><Relationship Id="rId511" Type="http://schemas.openxmlformats.org/officeDocument/2006/relationships/customXml" Target="../ink/ink2256.xml"/><Relationship Id="rId609" Type="http://schemas.openxmlformats.org/officeDocument/2006/relationships/customXml" Target="../ink/ink2305.xml"/><Relationship Id="rId85" Type="http://schemas.openxmlformats.org/officeDocument/2006/relationships/customXml" Target="../ink/ink2043.xml"/><Relationship Id="rId150" Type="http://schemas.openxmlformats.org/officeDocument/2006/relationships/image" Target="../media/image1865.png"/><Relationship Id="rId595" Type="http://schemas.openxmlformats.org/officeDocument/2006/relationships/customXml" Target="../ink/ink2298.xml"/><Relationship Id="rId248" Type="http://schemas.openxmlformats.org/officeDocument/2006/relationships/image" Target="../media/image1914.png"/><Relationship Id="rId455" Type="http://schemas.openxmlformats.org/officeDocument/2006/relationships/customXml" Target="../ink/ink2228.xml"/><Relationship Id="rId12" Type="http://schemas.openxmlformats.org/officeDocument/2006/relationships/image" Target="../media/image1796.png"/><Relationship Id="rId108" Type="http://schemas.openxmlformats.org/officeDocument/2006/relationships/image" Target="../media/image1844.png"/><Relationship Id="rId315" Type="http://schemas.openxmlformats.org/officeDocument/2006/relationships/customXml" Target="../ink/ink2158.xml"/><Relationship Id="rId522" Type="http://schemas.openxmlformats.org/officeDocument/2006/relationships/image" Target="../media/image2051.png"/><Relationship Id="rId96" Type="http://schemas.openxmlformats.org/officeDocument/2006/relationships/image" Target="../media/image1838.png"/><Relationship Id="rId161" Type="http://schemas.openxmlformats.org/officeDocument/2006/relationships/customXml" Target="../ink/ink2081.xml"/><Relationship Id="rId399" Type="http://schemas.openxmlformats.org/officeDocument/2006/relationships/customXml" Target="../ink/ink2200.xml"/><Relationship Id="rId259" Type="http://schemas.openxmlformats.org/officeDocument/2006/relationships/customXml" Target="../ink/ink2130.xml"/><Relationship Id="rId466" Type="http://schemas.openxmlformats.org/officeDocument/2006/relationships/image" Target="../media/image2023.png"/><Relationship Id="rId23" Type="http://schemas.openxmlformats.org/officeDocument/2006/relationships/customXml" Target="../ink/ink2012.xml"/><Relationship Id="rId119" Type="http://schemas.openxmlformats.org/officeDocument/2006/relationships/customXml" Target="../ink/ink2060.xml"/><Relationship Id="rId326" Type="http://schemas.openxmlformats.org/officeDocument/2006/relationships/image" Target="../media/image1953.png"/><Relationship Id="rId533" Type="http://schemas.openxmlformats.org/officeDocument/2006/relationships/customXml" Target="../ink/ink2267.xml"/><Relationship Id="rId172" Type="http://schemas.openxmlformats.org/officeDocument/2006/relationships/image" Target="../media/image1876.png"/><Relationship Id="rId477" Type="http://schemas.openxmlformats.org/officeDocument/2006/relationships/customXml" Target="../ink/ink2239.xml"/><Relationship Id="rId600" Type="http://schemas.openxmlformats.org/officeDocument/2006/relationships/image" Target="../media/image2090.png"/><Relationship Id="rId337" Type="http://schemas.openxmlformats.org/officeDocument/2006/relationships/customXml" Target="../ink/ink2169.xml"/><Relationship Id="rId34" Type="http://schemas.openxmlformats.org/officeDocument/2006/relationships/image" Target="../media/image1807.png"/><Relationship Id="rId544" Type="http://schemas.openxmlformats.org/officeDocument/2006/relationships/image" Target="../media/image2062.png"/><Relationship Id="rId183" Type="http://schemas.openxmlformats.org/officeDocument/2006/relationships/customXml" Target="../ink/ink2092.xml"/><Relationship Id="rId390" Type="http://schemas.openxmlformats.org/officeDocument/2006/relationships/image" Target="../media/image1985.png"/><Relationship Id="rId404" Type="http://schemas.openxmlformats.org/officeDocument/2006/relationships/image" Target="../media/image1992.png"/><Relationship Id="rId611" Type="http://schemas.openxmlformats.org/officeDocument/2006/relationships/customXml" Target="../ink/ink2306.xml"/><Relationship Id="rId250" Type="http://schemas.openxmlformats.org/officeDocument/2006/relationships/image" Target="../media/image1915.png"/><Relationship Id="rId488" Type="http://schemas.openxmlformats.org/officeDocument/2006/relationships/image" Target="../media/image2034.png"/><Relationship Id="rId45" Type="http://schemas.openxmlformats.org/officeDocument/2006/relationships/customXml" Target="../ink/ink2023.xml"/><Relationship Id="rId110" Type="http://schemas.openxmlformats.org/officeDocument/2006/relationships/image" Target="../media/image1845.png"/><Relationship Id="rId348" Type="http://schemas.openxmlformats.org/officeDocument/2006/relationships/image" Target="../media/image1964.png"/><Relationship Id="rId555" Type="http://schemas.openxmlformats.org/officeDocument/2006/relationships/customXml" Target="../ink/ink2278.xml"/><Relationship Id="rId194" Type="http://schemas.openxmlformats.org/officeDocument/2006/relationships/image" Target="../media/image1887.png"/><Relationship Id="rId208" Type="http://schemas.openxmlformats.org/officeDocument/2006/relationships/image" Target="../media/image1894.png"/><Relationship Id="rId415" Type="http://schemas.openxmlformats.org/officeDocument/2006/relationships/customXml" Target="../ink/ink2208.xml"/><Relationship Id="rId622" Type="http://schemas.openxmlformats.org/officeDocument/2006/relationships/image" Target="../media/image2101.png"/><Relationship Id="rId261" Type="http://schemas.openxmlformats.org/officeDocument/2006/relationships/customXml" Target="../ink/ink2131.xml"/><Relationship Id="rId499" Type="http://schemas.openxmlformats.org/officeDocument/2006/relationships/customXml" Target="../ink/ink2250.xml"/><Relationship Id="rId56" Type="http://schemas.openxmlformats.org/officeDocument/2006/relationships/image" Target="../media/image1818.png"/><Relationship Id="rId359" Type="http://schemas.openxmlformats.org/officeDocument/2006/relationships/customXml" Target="../ink/ink2180.xml"/><Relationship Id="rId566" Type="http://schemas.openxmlformats.org/officeDocument/2006/relationships/image" Target="../media/image2073.png"/><Relationship Id="rId121" Type="http://schemas.openxmlformats.org/officeDocument/2006/relationships/customXml" Target="../ink/ink2061.xml"/><Relationship Id="rId219" Type="http://schemas.openxmlformats.org/officeDocument/2006/relationships/customXml" Target="../ink/ink2110.xml"/><Relationship Id="rId426" Type="http://schemas.openxmlformats.org/officeDocument/2006/relationships/image" Target="../media/image2003.png"/><Relationship Id="rId633" Type="http://schemas.openxmlformats.org/officeDocument/2006/relationships/customXml" Target="../ink/ink2317.xml"/><Relationship Id="rId67" Type="http://schemas.openxmlformats.org/officeDocument/2006/relationships/customXml" Target="../ink/ink2034.xml"/><Relationship Id="rId272" Type="http://schemas.openxmlformats.org/officeDocument/2006/relationships/image" Target="../media/image1926.png"/><Relationship Id="rId577" Type="http://schemas.openxmlformats.org/officeDocument/2006/relationships/customXml" Target="../ink/ink2289.xml"/><Relationship Id="rId132" Type="http://schemas.openxmlformats.org/officeDocument/2006/relationships/image" Target="../media/image1856.png"/><Relationship Id="rId437" Type="http://schemas.openxmlformats.org/officeDocument/2006/relationships/customXml" Target="../ink/ink2219.xml"/><Relationship Id="rId644" Type="http://schemas.openxmlformats.org/officeDocument/2006/relationships/image" Target="../media/image2112.png"/><Relationship Id="rId283" Type="http://schemas.openxmlformats.org/officeDocument/2006/relationships/customXml" Target="../ink/ink2142.xml"/><Relationship Id="rId490" Type="http://schemas.openxmlformats.org/officeDocument/2006/relationships/image" Target="../media/image2035.png"/><Relationship Id="rId504" Type="http://schemas.openxmlformats.org/officeDocument/2006/relationships/image" Target="../media/image2042.png"/><Relationship Id="rId78" Type="http://schemas.openxmlformats.org/officeDocument/2006/relationships/image" Target="../media/image1829.png"/><Relationship Id="rId143" Type="http://schemas.openxmlformats.org/officeDocument/2006/relationships/customXml" Target="../ink/ink2072.xml"/><Relationship Id="rId350" Type="http://schemas.openxmlformats.org/officeDocument/2006/relationships/image" Target="../media/image1965.png"/><Relationship Id="rId588" Type="http://schemas.openxmlformats.org/officeDocument/2006/relationships/image" Target="../media/image2084.png"/><Relationship Id="rId9" Type="http://schemas.openxmlformats.org/officeDocument/2006/relationships/customXml" Target="../ink/ink2005.xml"/><Relationship Id="rId210" Type="http://schemas.openxmlformats.org/officeDocument/2006/relationships/image" Target="../media/image1895.png"/><Relationship Id="rId448" Type="http://schemas.openxmlformats.org/officeDocument/2006/relationships/image" Target="../media/image2014.png"/><Relationship Id="rId294" Type="http://schemas.openxmlformats.org/officeDocument/2006/relationships/image" Target="../media/image1937.png"/><Relationship Id="rId308" Type="http://schemas.openxmlformats.org/officeDocument/2006/relationships/image" Target="../media/image1944.png"/><Relationship Id="rId515" Type="http://schemas.openxmlformats.org/officeDocument/2006/relationships/customXml" Target="../ink/ink2258.xml"/><Relationship Id="rId89" Type="http://schemas.openxmlformats.org/officeDocument/2006/relationships/customXml" Target="../ink/ink2045.xml"/><Relationship Id="rId154" Type="http://schemas.openxmlformats.org/officeDocument/2006/relationships/image" Target="../media/image1867.png"/><Relationship Id="rId361" Type="http://schemas.openxmlformats.org/officeDocument/2006/relationships/customXml" Target="../ink/ink2181.xml"/><Relationship Id="rId599" Type="http://schemas.openxmlformats.org/officeDocument/2006/relationships/customXml" Target="../ink/ink2300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35.xml"/><Relationship Id="rId21" Type="http://schemas.openxmlformats.org/officeDocument/2006/relationships/image" Target="../media/image2126.png"/><Relationship Id="rId42" Type="http://schemas.openxmlformats.org/officeDocument/2006/relationships/customXml" Target="../ink/ink2343.xml"/><Relationship Id="rId47" Type="http://schemas.openxmlformats.org/officeDocument/2006/relationships/image" Target="../media/image2139.png"/><Relationship Id="rId63" Type="http://schemas.openxmlformats.org/officeDocument/2006/relationships/image" Target="../media/image2147.png"/><Relationship Id="rId68" Type="http://schemas.openxmlformats.org/officeDocument/2006/relationships/customXml" Target="../ink/ink2356.xml"/><Relationship Id="rId84" Type="http://schemas.openxmlformats.org/officeDocument/2006/relationships/customXml" Target="../ink/ink2364.xml"/><Relationship Id="rId89" Type="http://schemas.openxmlformats.org/officeDocument/2006/relationships/image" Target="../media/image2159.png"/><Relationship Id="rId16" Type="http://schemas.openxmlformats.org/officeDocument/2006/relationships/customXml" Target="../ink/ink2330.xml"/><Relationship Id="rId11" Type="http://schemas.openxmlformats.org/officeDocument/2006/relationships/image" Target="../media/image2121.png"/><Relationship Id="rId32" Type="http://schemas.openxmlformats.org/officeDocument/2006/relationships/customXml" Target="../ink/ink2338.xml"/><Relationship Id="rId37" Type="http://schemas.openxmlformats.org/officeDocument/2006/relationships/image" Target="../media/image2134.png"/><Relationship Id="rId53" Type="http://schemas.openxmlformats.org/officeDocument/2006/relationships/image" Target="../media/image2142.png"/><Relationship Id="rId58" Type="http://schemas.openxmlformats.org/officeDocument/2006/relationships/customXml" Target="../ink/ink2351.xml"/><Relationship Id="rId74" Type="http://schemas.openxmlformats.org/officeDocument/2006/relationships/customXml" Target="../ink/ink2359.xml"/><Relationship Id="rId79" Type="http://schemas.openxmlformats.org/officeDocument/2006/relationships/image" Target="../media/image2154.png"/><Relationship Id="rId5" Type="http://schemas.openxmlformats.org/officeDocument/2006/relationships/image" Target="../media/image2118.png"/><Relationship Id="rId90" Type="http://schemas.openxmlformats.org/officeDocument/2006/relationships/customXml" Target="../ink/ink2367.xml"/><Relationship Id="rId22" Type="http://schemas.openxmlformats.org/officeDocument/2006/relationships/customXml" Target="../ink/ink2333.xml"/><Relationship Id="rId27" Type="http://schemas.openxmlformats.org/officeDocument/2006/relationships/image" Target="../media/image2129.png"/><Relationship Id="rId43" Type="http://schemas.openxmlformats.org/officeDocument/2006/relationships/image" Target="../media/image2137.png"/><Relationship Id="rId48" Type="http://schemas.openxmlformats.org/officeDocument/2006/relationships/customXml" Target="../ink/ink2346.xml"/><Relationship Id="rId64" Type="http://schemas.openxmlformats.org/officeDocument/2006/relationships/customXml" Target="../ink/ink2354.xml"/><Relationship Id="rId69" Type="http://schemas.openxmlformats.org/officeDocument/2006/relationships/image" Target="../media/image2149.png"/><Relationship Id="rId8" Type="http://schemas.openxmlformats.org/officeDocument/2006/relationships/customXml" Target="../ink/ink2326.xml"/><Relationship Id="rId51" Type="http://schemas.openxmlformats.org/officeDocument/2006/relationships/image" Target="../media/image2141.png"/><Relationship Id="rId72" Type="http://schemas.openxmlformats.org/officeDocument/2006/relationships/customXml" Target="../ink/ink2358.xml"/><Relationship Id="rId80" Type="http://schemas.openxmlformats.org/officeDocument/2006/relationships/customXml" Target="../ink/ink2362.xml"/><Relationship Id="rId85" Type="http://schemas.openxmlformats.org/officeDocument/2006/relationships/image" Target="../media/image2157.png"/><Relationship Id="rId93" Type="http://schemas.openxmlformats.org/officeDocument/2006/relationships/image" Target="../media/image2161.png"/><Relationship Id="rId3" Type="http://schemas.openxmlformats.org/officeDocument/2006/relationships/image" Target="../media/image2116.emf"/><Relationship Id="rId12" Type="http://schemas.openxmlformats.org/officeDocument/2006/relationships/customXml" Target="../ink/ink2328.xml"/><Relationship Id="rId17" Type="http://schemas.openxmlformats.org/officeDocument/2006/relationships/image" Target="../media/image2124.png"/><Relationship Id="rId25" Type="http://schemas.openxmlformats.org/officeDocument/2006/relationships/image" Target="../media/image2128.png"/><Relationship Id="rId33" Type="http://schemas.openxmlformats.org/officeDocument/2006/relationships/image" Target="../media/image2132.png"/><Relationship Id="rId38" Type="http://schemas.openxmlformats.org/officeDocument/2006/relationships/customXml" Target="../ink/ink2341.xml"/><Relationship Id="rId46" Type="http://schemas.openxmlformats.org/officeDocument/2006/relationships/customXml" Target="../ink/ink2345.xml"/><Relationship Id="rId59" Type="http://schemas.openxmlformats.org/officeDocument/2006/relationships/image" Target="../media/image2145.png"/><Relationship Id="rId67" Type="http://schemas.openxmlformats.org/officeDocument/2006/relationships/image" Target="../media/image2148.png"/><Relationship Id="rId20" Type="http://schemas.openxmlformats.org/officeDocument/2006/relationships/customXml" Target="../ink/ink2332.xml"/><Relationship Id="rId41" Type="http://schemas.openxmlformats.org/officeDocument/2006/relationships/image" Target="../media/image2136.png"/><Relationship Id="rId54" Type="http://schemas.openxmlformats.org/officeDocument/2006/relationships/customXml" Target="../ink/ink2349.xml"/><Relationship Id="rId62" Type="http://schemas.openxmlformats.org/officeDocument/2006/relationships/customXml" Target="../ink/ink2353.xml"/><Relationship Id="rId70" Type="http://schemas.openxmlformats.org/officeDocument/2006/relationships/customXml" Target="../ink/ink2357.xml"/><Relationship Id="rId75" Type="http://schemas.openxmlformats.org/officeDocument/2006/relationships/image" Target="../media/image2152.png"/><Relationship Id="rId83" Type="http://schemas.openxmlformats.org/officeDocument/2006/relationships/image" Target="../media/image2156.png"/><Relationship Id="rId88" Type="http://schemas.openxmlformats.org/officeDocument/2006/relationships/customXml" Target="../ink/ink2366.xml"/><Relationship Id="rId91" Type="http://schemas.openxmlformats.org/officeDocument/2006/relationships/image" Target="../media/image216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25.xml"/><Relationship Id="rId15" Type="http://schemas.openxmlformats.org/officeDocument/2006/relationships/image" Target="../media/image2123.png"/><Relationship Id="rId23" Type="http://schemas.openxmlformats.org/officeDocument/2006/relationships/image" Target="../media/image2127.png"/><Relationship Id="rId28" Type="http://schemas.openxmlformats.org/officeDocument/2006/relationships/customXml" Target="../ink/ink2336.xml"/><Relationship Id="rId36" Type="http://schemas.openxmlformats.org/officeDocument/2006/relationships/customXml" Target="../ink/ink2340.xml"/><Relationship Id="rId49" Type="http://schemas.openxmlformats.org/officeDocument/2006/relationships/image" Target="../media/image2140.png"/><Relationship Id="rId57" Type="http://schemas.openxmlformats.org/officeDocument/2006/relationships/image" Target="../media/image2144.png"/><Relationship Id="rId10" Type="http://schemas.openxmlformats.org/officeDocument/2006/relationships/customXml" Target="../ink/ink2327.xml"/><Relationship Id="rId31" Type="http://schemas.openxmlformats.org/officeDocument/2006/relationships/image" Target="../media/image2131.png"/><Relationship Id="rId44" Type="http://schemas.openxmlformats.org/officeDocument/2006/relationships/customXml" Target="../ink/ink2344.xml"/><Relationship Id="rId52" Type="http://schemas.openxmlformats.org/officeDocument/2006/relationships/customXml" Target="../ink/ink2348.xml"/><Relationship Id="rId60" Type="http://schemas.openxmlformats.org/officeDocument/2006/relationships/customXml" Target="../ink/ink2352.xml"/><Relationship Id="rId65" Type="http://schemas.openxmlformats.org/officeDocument/2006/relationships/image" Target="../media/image1481.png"/><Relationship Id="rId73" Type="http://schemas.openxmlformats.org/officeDocument/2006/relationships/image" Target="../media/image2151.png"/><Relationship Id="rId78" Type="http://schemas.openxmlformats.org/officeDocument/2006/relationships/customXml" Target="../ink/ink2361.xml"/><Relationship Id="rId81" Type="http://schemas.openxmlformats.org/officeDocument/2006/relationships/image" Target="../media/image2155.png"/><Relationship Id="rId86" Type="http://schemas.openxmlformats.org/officeDocument/2006/relationships/customXml" Target="../ink/ink2365.xml"/><Relationship Id="rId4" Type="http://schemas.openxmlformats.org/officeDocument/2006/relationships/image" Target="../media/image2117.png"/><Relationship Id="rId9" Type="http://schemas.openxmlformats.org/officeDocument/2006/relationships/image" Target="../media/image2120.png"/><Relationship Id="rId13" Type="http://schemas.openxmlformats.org/officeDocument/2006/relationships/image" Target="../media/image2122.png"/><Relationship Id="rId18" Type="http://schemas.openxmlformats.org/officeDocument/2006/relationships/customXml" Target="../ink/ink2331.xml"/><Relationship Id="rId39" Type="http://schemas.openxmlformats.org/officeDocument/2006/relationships/image" Target="../media/image2135.png"/><Relationship Id="rId34" Type="http://schemas.openxmlformats.org/officeDocument/2006/relationships/customXml" Target="../ink/ink2339.xml"/><Relationship Id="rId50" Type="http://schemas.openxmlformats.org/officeDocument/2006/relationships/customXml" Target="../ink/ink2347.xml"/><Relationship Id="rId55" Type="http://schemas.openxmlformats.org/officeDocument/2006/relationships/image" Target="../media/image2143.png"/><Relationship Id="rId76" Type="http://schemas.openxmlformats.org/officeDocument/2006/relationships/customXml" Target="../ink/ink2360.xml"/><Relationship Id="rId7" Type="http://schemas.openxmlformats.org/officeDocument/2006/relationships/image" Target="../media/image2119.png"/><Relationship Id="rId71" Type="http://schemas.openxmlformats.org/officeDocument/2006/relationships/image" Target="../media/image2150.png"/><Relationship Id="rId92" Type="http://schemas.openxmlformats.org/officeDocument/2006/relationships/customXml" Target="../ink/ink2368.xml"/><Relationship Id="rId2" Type="http://schemas.openxmlformats.org/officeDocument/2006/relationships/image" Target="../media/image2115.emf"/><Relationship Id="rId29" Type="http://schemas.openxmlformats.org/officeDocument/2006/relationships/image" Target="../media/image2130.png"/><Relationship Id="rId24" Type="http://schemas.openxmlformats.org/officeDocument/2006/relationships/customXml" Target="../ink/ink2334.xml"/><Relationship Id="rId40" Type="http://schemas.openxmlformats.org/officeDocument/2006/relationships/customXml" Target="../ink/ink2342.xml"/><Relationship Id="rId45" Type="http://schemas.openxmlformats.org/officeDocument/2006/relationships/image" Target="../media/image2138.png"/><Relationship Id="rId66" Type="http://schemas.openxmlformats.org/officeDocument/2006/relationships/customXml" Target="../ink/ink2355.xml"/><Relationship Id="rId87" Type="http://schemas.openxmlformats.org/officeDocument/2006/relationships/image" Target="../media/image2158.png"/><Relationship Id="rId61" Type="http://schemas.openxmlformats.org/officeDocument/2006/relationships/image" Target="../media/image2146.png"/><Relationship Id="rId82" Type="http://schemas.openxmlformats.org/officeDocument/2006/relationships/customXml" Target="../ink/ink2363.xml"/><Relationship Id="rId19" Type="http://schemas.openxmlformats.org/officeDocument/2006/relationships/image" Target="../media/image2125.png"/><Relationship Id="rId14" Type="http://schemas.openxmlformats.org/officeDocument/2006/relationships/customXml" Target="../ink/ink2329.xml"/><Relationship Id="rId30" Type="http://schemas.openxmlformats.org/officeDocument/2006/relationships/customXml" Target="../ink/ink2337.xml"/><Relationship Id="rId35" Type="http://schemas.openxmlformats.org/officeDocument/2006/relationships/image" Target="../media/image2133.png"/><Relationship Id="rId56" Type="http://schemas.openxmlformats.org/officeDocument/2006/relationships/customXml" Target="../ink/ink2350.xml"/><Relationship Id="rId77" Type="http://schemas.openxmlformats.org/officeDocument/2006/relationships/image" Target="../media/image2153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26.xml"/><Relationship Id="rId21" Type="http://schemas.openxmlformats.org/officeDocument/2006/relationships/customXml" Target="../ink/ink2378.xml"/><Relationship Id="rId324" Type="http://schemas.openxmlformats.org/officeDocument/2006/relationships/image" Target="../media/image2322.png"/><Relationship Id="rId170" Type="http://schemas.openxmlformats.org/officeDocument/2006/relationships/image" Target="../media/image2245.png"/><Relationship Id="rId268" Type="http://schemas.openxmlformats.org/officeDocument/2006/relationships/image" Target="../media/image2294.png"/><Relationship Id="rId475" Type="http://schemas.openxmlformats.org/officeDocument/2006/relationships/customXml" Target="../ink/ink2605.xml"/><Relationship Id="rId32" Type="http://schemas.openxmlformats.org/officeDocument/2006/relationships/image" Target="../media/image2176.png"/><Relationship Id="rId74" Type="http://schemas.openxmlformats.org/officeDocument/2006/relationships/image" Target="../media/image2197.png"/><Relationship Id="rId128" Type="http://schemas.openxmlformats.org/officeDocument/2006/relationships/image" Target="../media/image2224.png"/><Relationship Id="rId335" Type="http://schemas.openxmlformats.org/officeDocument/2006/relationships/customXml" Target="../ink/ink2535.xml"/><Relationship Id="rId377" Type="http://schemas.openxmlformats.org/officeDocument/2006/relationships/customXml" Target="../ink/ink2556.xml"/><Relationship Id="rId500" Type="http://schemas.openxmlformats.org/officeDocument/2006/relationships/image" Target="../media/image2408.png"/><Relationship Id="rId5" Type="http://schemas.openxmlformats.org/officeDocument/2006/relationships/customXml" Target="../ink/ink2370.xml"/><Relationship Id="rId181" Type="http://schemas.openxmlformats.org/officeDocument/2006/relationships/customXml" Target="../ink/ink2458.xml"/><Relationship Id="rId237" Type="http://schemas.openxmlformats.org/officeDocument/2006/relationships/customXml" Target="../ink/ink2486.xml"/><Relationship Id="rId402" Type="http://schemas.openxmlformats.org/officeDocument/2006/relationships/image" Target="../media/image2360.png"/><Relationship Id="rId279" Type="http://schemas.openxmlformats.org/officeDocument/2006/relationships/customXml" Target="../ink/ink2507.xml"/><Relationship Id="rId444" Type="http://schemas.openxmlformats.org/officeDocument/2006/relationships/image" Target="../media/image2381.png"/><Relationship Id="rId486" Type="http://schemas.openxmlformats.org/officeDocument/2006/relationships/image" Target="../media/image2401.png"/><Relationship Id="rId43" Type="http://schemas.openxmlformats.org/officeDocument/2006/relationships/customXml" Target="../ink/ink2389.xml"/><Relationship Id="rId139" Type="http://schemas.openxmlformats.org/officeDocument/2006/relationships/customXml" Target="../ink/ink2437.xml"/><Relationship Id="rId290" Type="http://schemas.openxmlformats.org/officeDocument/2006/relationships/image" Target="../media/image2305.png"/><Relationship Id="rId304" Type="http://schemas.openxmlformats.org/officeDocument/2006/relationships/image" Target="../media/image2312.png"/><Relationship Id="rId346" Type="http://schemas.openxmlformats.org/officeDocument/2006/relationships/image" Target="../media/image2332.png"/><Relationship Id="rId388" Type="http://schemas.openxmlformats.org/officeDocument/2006/relationships/image" Target="../media/image2353.png"/><Relationship Id="rId511" Type="http://schemas.openxmlformats.org/officeDocument/2006/relationships/customXml" Target="../ink/ink2623.xml"/><Relationship Id="rId85" Type="http://schemas.openxmlformats.org/officeDocument/2006/relationships/customXml" Target="../ink/ink2410.xml"/><Relationship Id="rId150" Type="http://schemas.openxmlformats.org/officeDocument/2006/relationships/image" Target="../media/image2235.png"/><Relationship Id="rId192" Type="http://schemas.openxmlformats.org/officeDocument/2006/relationships/image" Target="../media/image2256.png"/><Relationship Id="rId206" Type="http://schemas.openxmlformats.org/officeDocument/2006/relationships/image" Target="../media/image2263.png"/><Relationship Id="rId413" Type="http://schemas.openxmlformats.org/officeDocument/2006/relationships/customXml" Target="../ink/ink2574.xml"/><Relationship Id="rId248" Type="http://schemas.openxmlformats.org/officeDocument/2006/relationships/image" Target="../media/image2284.png"/><Relationship Id="rId455" Type="http://schemas.openxmlformats.org/officeDocument/2006/relationships/customXml" Target="../ink/ink2595.xml"/><Relationship Id="rId497" Type="http://schemas.openxmlformats.org/officeDocument/2006/relationships/customXml" Target="../ink/ink2616.xml"/><Relationship Id="rId12" Type="http://schemas.openxmlformats.org/officeDocument/2006/relationships/image" Target="../media/image2166.png"/><Relationship Id="rId108" Type="http://schemas.openxmlformats.org/officeDocument/2006/relationships/image" Target="../media/image2214.png"/><Relationship Id="rId315" Type="http://schemas.openxmlformats.org/officeDocument/2006/relationships/customXml" Target="../ink/ink2525.xml"/><Relationship Id="rId357" Type="http://schemas.openxmlformats.org/officeDocument/2006/relationships/customXml" Target="../ink/ink2546.xml"/><Relationship Id="rId522" Type="http://schemas.openxmlformats.org/officeDocument/2006/relationships/image" Target="../media/image2419.png"/><Relationship Id="rId54" Type="http://schemas.openxmlformats.org/officeDocument/2006/relationships/image" Target="../media/image2187.png"/><Relationship Id="rId96" Type="http://schemas.openxmlformats.org/officeDocument/2006/relationships/image" Target="../media/image2208.png"/><Relationship Id="rId161" Type="http://schemas.openxmlformats.org/officeDocument/2006/relationships/customXml" Target="../ink/ink2448.xml"/><Relationship Id="rId217" Type="http://schemas.openxmlformats.org/officeDocument/2006/relationships/customXml" Target="../ink/ink2476.xml"/><Relationship Id="rId399" Type="http://schemas.openxmlformats.org/officeDocument/2006/relationships/customXml" Target="../ink/ink2567.xml"/><Relationship Id="rId259" Type="http://schemas.openxmlformats.org/officeDocument/2006/relationships/customXml" Target="../ink/ink2497.xml"/><Relationship Id="rId424" Type="http://schemas.openxmlformats.org/officeDocument/2006/relationships/image" Target="../media/image2371.png"/><Relationship Id="rId466" Type="http://schemas.openxmlformats.org/officeDocument/2006/relationships/image" Target="../media/image2391.png"/><Relationship Id="rId23" Type="http://schemas.openxmlformats.org/officeDocument/2006/relationships/customXml" Target="../ink/ink2379.xml"/><Relationship Id="rId119" Type="http://schemas.openxmlformats.org/officeDocument/2006/relationships/customXml" Target="../ink/ink2427.xml"/><Relationship Id="rId270" Type="http://schemas.openxmlformats.org/officeDocument/2006/relationships/image" Target="../media/image2295.png"/><Relationship Id="rId326" Type="http://schemas.openxmlformats.org/officeDocument/2006/relationships/image" Target="../media/image2323.png"/><Relationship Id="rId65" Type="http://schemas.openxmlformats.org/officeDocument/2006/relationships/customXml" Target="../ink/ink2400.xml"/><Relationship Id="rId130" Type="http://schemas.openxmlformats.org/officeDocument/2006/relationships/image" Target="../media/image2225.png"/><Relationship Id="rId368" Type="http://schemas.openxmlformats.org/officeDocument/2006/relationships/image" Target="../media/image2343.png"/><Relationship Id="rId172" Type="http://schemas.openxmlformats.org/officeDocument/2006/relationships/image" Target="../media/image2246.png"/><Relationship Id="rId228" Type="http://schemas.openxmlformats.org/officeDocument/2006/relationships/image" Target="../media/image2274.png"/><Relationship Id="rId435" Type="http://schemas.openxmlformats.org/officeDocument/2006/relationships/customXml" Target="../ink/ink2585.xml"/><Relationship Id="rId477" Type="http://schemas.openxmlformats.org/officeDocument/2006/relationships/customXml" Target="../ink/ink2606.xml"/><Relationship Id="rId281" Type="http://schemas.openxmlformats.org/officeDocument/2006/relationships/customXml" Target="../ink/ink2508.xml"/><Relationship Id="rId337" Type="http://schemas.openxmlformats.org/officeDocument/2006/relationships/customXml" Target="../ink/ink2536.xml"/><Relationship Id="rId502" Type="http://schemas.openxmlformats.org/officeDocument/2006/relationships/image" Target="../media/image2409.png"/><Relationship Id="rId34" Type="http://schemas.openxmlformats.org/officeDocument/2006/relationships/image" Target="../media/image2177.png"/><Relationship Id="rId76" Type="http://schemas.openxmlformats.org/officeDocument/2006/relationships/image" Target="../media/image2198.png"/><Relationship Id="rId141" Type="http://schemas.openxmlformats.org/officeDocument/2006/relationships/customXml" Target="../ink/ink2438.xml"/><Relationship Id="rId379" Type="http://schemas.openxmlformats.org/officeDocument/2006/relationships/customXml" Target="../ink/ink2557.xml"/><Relationship Id="rId7" Type="http://schemas.openxmlformats.org/officeDocument/2006/relationships/customXml" Target="../ink/ink2371.xml"/><Relationship Id="rId183" Type="http://schemas.openxmlformats.org/officeDocument/2006/relationships/customXml" Target="../ink/ink2459.xml"/><Relationship Id="rId239" Type="http://schemas.openxmlformats.org/officeDocument/2006/relationships/customXml" Target="../ink/ink2487.xml"/><Relationship Id="rId390" Type="http://schemas.openxmlformats.org/officeDocument/2006/relationships/image" Target="../media/image2354.png"/><Relationship Id="rId404" Type="http://schemas.openxmlformats.org/officeDocument/2006/relationships/image" Target="../media/image2361.png"/><Relationship Id="rId446" Type="http://schemas.openxmlformats.org/officeDocument/2006/relationships/image" Target="../media/image2382.png"/><Relationship Id="rId250" Type="http://schemas.openxmlformats.org/officeDocument/2006/relationships/image" Target="../media/image2285.png"/><Relationship Id="rId292" Type="http://schemas.openxmlformats.org/officeDocument/2006/relationships/image" Target="../media/image2306.png"/><Relationship Id="rId306" Type="http://schemas.openxmlformats.org/officeDocument/2006/relationships/image" Target="../media/image2313.png"/><Relationship Id="rId488" Type="http://schemas.openxmlformats.org/officeDocument/2006/relationships/image" Target="../media/image2402.png"/><Relationship Id="rId45" Type="http://schemas.openxmlformats.org/officeDocument/2006/relationships/customXml" Target="../ink/ink2390.xml"/><Relationship Id="rId87" Type="http://schemas.openxmlformats.org/officeDocument/2006/relationships/customXml" Target="../ink/ink2411.xml"/><Relationship Id="rId110" Type="http://schemas.openxmlformats.org/officeDocument/2006/relationships/image" Target="../media/image2215.png"/><Relationship Id="rId348" Type="http://schemas.openxmlformats.org/officeDocument/2006/relationships/image" Target="../media/image2333.png"/><Relationship Id="rId513" Type="http://schemas.openxmlformats.org/officeDocument/2006/relationships/customXml" Target="../ink/ink2624.xml"/><Relationship Id="rId152" Type="http://schemas.openxmlformats.org/officeDocument/2006/relationships/image" Target="../media/image2236.png"/><Relationship Id="rId194" Type="http://schemas.openxmlformats.org/officeDocument/2006/relationships/image" Target="../media/image2257.png"/><Relationship Id="rId208" Type="http://schemas.openxmlformats.org/officeDocument/2006/relationships/image" Target="../media/image2264.png"/><Relationship Id="rId415" Type="http://schemas.openxmlformats.org/officeDocument/2006/relationships/customXml" Target="../ink/ink2575.xml"/><Relationship Id="rId457" Type="http://schemas.openxmlformats.org/officeDocument/2006/relationships/customXml" Target="../ink/ink2596.xml"/><Relationship Id="rId261" Type="http://schemas.openxmlformats.org/officeDocument/2006/relationships/customXml" Target="../ink/ink2498.xml"/><Relationship Id="rId499" Type="http://schemas.openxmlformats.org/officeDocument/2006/relationships/customXml" Target="../ink/ink2617.xml"/><Relationship Id="rId14" Type="http://schemas.openxmlformats.org/officeDocument/2006/relationships/image" Target="../media/image2167.png"/><Relationship Id="rId56" Type="http://schemas.openxmlformats.org/officeDocument/2006/relationships/image" Target="../media/image2188.png"/><Relationship Id="rId317" Type="http://schemas.openxmlformats.org/officeDocument/2006/relationships/customXml" Target="../ink/ink2526.xml"/><Relationship Id="rId359" Type="http://schemas.openxmlformats.org/officeDocument/2006/relationships/customXml" Target="../ink/ink2547.xml"/><Relationship Id="rId98" Type="http://schemas.openxmlformats.org/officeDocument/2006/relationships/image" Target="../media/image2209.png"/><Relationship Id="rId121" Type="http://schemas.openxmlformats.org/officeDocument/2006/relationships/customXml" Target="../ink/ink2428.xml"/><Relationship Id="rId163" Type="http://schemas.openxmlformats.org/officeDocument/2006/relationships/customXml" Target="../ink/ink2449.xml"/><Relationship Id="rId219" Type="http://schemas.openxmlformats.org/officeDocument/2006/relationships/customXml" Target="../ink/ink2477.xml"/><Relationship Id="rId370" Type="http://schemas.openxmlformats.org/officeDocument/2006/relationships/image" Target="../media/image2344.png"/><Relationship Id="rId426" Type="http://schemas.openxmlformats.org/officeDocument/2006/relationships/image" Target="../media/image2372.png"/><Relationship Id="rId230" Type="http://schemas.openxmlformats.org/officeDocument/2006/relationships/image" Target="../media/image2275.png"/><Relationship Id="rId468" Type="http://schemas.openxmlformats.org/officeDocument/2006/relationships/image" Target="../media/image2392.png"/><Relationship Id="rId25" Type="http://schemas.openxmlformats.org/officeDocument/2006/relationships/customXml" Target="../ink/ink2380.xml"/><Relationship Id="rId67" Type="http://schemas.openxmlformats.org/officeDocument/2006/relationships/customXml" Target="../ink/ink2401.xml"/><Relationship Id="rId272" Type="http://schemas.openxmlformats.org/officeDocument/2006/relationships/image" Target="../media/image2296.png"/><Relationship Id="rId328" Type="http://schemas.openxmlformats.org/officeDocument/2006/relationships/image" Target="../media/image2324.png"/><Relationship Id="rId132" Type="http://schemas.openxmlformats.org/officeDocument/2006/relationships/image" Target="../media/image2226.png"/><Relationship Id="rId174" Type="http://schemas.openxmlformats.org/officeDocument/2006/relationships/image" Target="../media/image2247.png"/><Relationship Id="rId381" Type="http://schemas.openxmlformats.org/officeDocument/2006/relationships/customXml" Target="../ink/ink2558.xml"/><Relationship Id="rId241" Type="http://schemas.openxmlformats.org/officeDocument/2006/relationships/customXml" Target="../ink/ink2488.xml"/><Relationship Id="rId437" Type="http://schemas.openxmlformats.org/officeDocument/2006/relationships/customXml" Target="../ink/ink2586.xml"/><Relationship Id="rId479" Type="http://schemas.openxmlformats.org/officeDocument/2006/relationships/customXml" Target="../ink/ink2607.xml"/><Relationship Id="rId36" Type="http://schemas.openxmlformats.org/officeDocument/2006/relationships/image" Target="../media/image2178.png"/><Relationship Id="rId283" Type="http://schemas.openxmlformats.org/officeDocument/2006/relationships/customXml" Target="../ink/ink2509.xml"/><Relationship Id="rId339" Type="http://schemas.openxmlformats.org/officeDocument/2006/relationships/customXml" Target="../ink/ink2537.xml"/><Relationship Id="rId490" Type="http://schemas.openxmlformats.org/officeDocument/2006/relationships/image" Target="../media/image2403.png"/><Relationship Id="rId504" Type="http://schemas.openxmlformats.org/officeDocument/2006/relationships/image" Target="../media/image2410.png"/><Relationship Id="rId78" Type="http://schemas.openxmlformats.org/officeDocument/2006/relationships/image" Target="../media/image2199.png"/><Relationship Id="rId101" Type="http://schemas.openxmlformats.org/officeDocument/2006/relationships/customXml" Target="../ink/ink2418.xml"/><Relationship Id="rId143" Type="http://schemas.openxmlformats.org/officeDocument/2006/relationships/customXml" Target="../ink/ink2439.xml"/><Relationship Id="rId185" Type="http://schemas.openxmlformats.org/officeDocument/2006/relationships/customXml" Target="../ink/ink2460.xml"/><Relationship Id="rId350" Type="http://schemas.openxmlformats.org/officeDocument/2006/relationships/image" Target="../media/image2334.png"/><Relationship Id="rId406" Type="http://schemas.openxmlformats.org/officeDocument/2006/relationships/image" Target="../media/image2362.png"/><Relationship Id="rId9" Type="http://schemas.openxmlformats.org/officeDocument/2006/relationships/customXml" Target="../ink/ink2372.xml"/><Relationship Id="rId210" Type="http://schemas.openxmlformats.org/officeDocument/2006/relationships/image" Target="../media/image2265.png"/><Relationship Id="rId392" Type="http://schemas.openxmlformats.org/officeDocument/2006/relationships/image" Target="../media/image2355.png"/><Relationship Id="rId448" Type="http://schemas.openxmlformats.org/officeDocument/2006/relationships/image" Target="../media/image2383.png"/><Relationship Id="rId252" Type="http://schemas.openxmlformats.org/officeDocument/2006/relationships/image" Target="../media/image2286.png"/><Relationship Id="rId294" Type="http://schemas.openxmlformats.org/officeDocument/2006/relationships/image" Target="../media/image2307.png"/><Relationship Id="rId308" Type="http://schemas.openxmlformats.org/officeDocument/2006/relationships/image" Target="../media/image2314.png"/><Relationship Id="rId515" Type="http://schemas.openxmlformats.org/officeDocument/2006/relationships/customXml" Target="../ink/ink2625.xml"/><Relationship Id="rId47" Type="http://schemas.openxmlformats.org/officeDocument/2006/relationships/customXml" Target="../ink/ink2391.xml"/><Relationship Id="rId89" Type="http://schemas.openxmlformats.org/officeDocument/2006/relationships/customXml" Target="../ink/ink2412.xml"/><Relationship Id="rId112" Type="http://schemas.openxmlformats.org/officeDocument/2006/relationships/image" Target="../media/image2216.png"/><Relationship Id="rId154" Type="http://schemas.openxmlformats.org/officeDocument/2006/relationships/image" Target="../media/image2237.png"/><Relationship Id="rId361" Type="http://schemas.openxmlformats.org/officeDocument/2006/relationships/customXml" Target="../ink/ink2548.xml"/><Relationship Id="rId196" Type="http://schemas.openxmlformats.org/officeDocument/2006/relationships/image" Target="../media/image2258.png"/><Relationship Id="rId417" Type="http://schemas.openxmlformats.org/officeDocument/2006/relationships/customXml" Target="../ink/ink2576.xml"/><Relationship Id="rId459" Type="http://schemas.openxmlformats.org/officeDocument/2006/relationships/customXml" Target="../ink/ink2597.xml"/><Relationship Id="rId16" Type="http://schemas.openxmlformats.org/officeDocument/2006/relationships/image" Target="../media/image2168.png"/><Relationship Id="rId221" Type="http://schemas.openxmlformats.org/officeDocument/2006/relationships/customXml" Target="../ink/ink2478.xml"/><Relationship Id="rId263" Type="http://schemas.openxmlformats.org/officeDocument/2006/relationships/customXml" Target="../ink/ink2499.xml"/><Relationship Id="rId319" Type="http://schemas.openxmlformats.org/officeDocument/2006/relationships/customXml" Target="../ink/ink2527.xml"/><Relationship Id="rId470" Type="http://schemas.openxmlformats.org/officeDocument/2006/relationships/image" Target="../media/image2393.png"/><Relationship Id="rId58" Type="http://schemas.openxmlformats.org/officeDocument/2006/relationships/image" Target="../media/image2189.png"/><Relationship Id="rId123" Type="http://schemas.openxmlformats.org/officeDocument/2006/relationships/customXml" Target="../ink/ink2429.xml"/><Relationship Id="rId330" Type="http://schemas.openxmlformats.org/officeDocument/2006/relationships/image" Target="../media/image2325.png"/><Relationship Id="rId165" Type="http://schemas.openxmlformats.org/officeDocument/2006/relationships/customXml" Target="../ink/ink2450.xml"/><Relationship Id="rId372" Type="http://schemas.openxmlformats.org/officeDocument/2006/relationships/image" Target="../media/image2345.png"/><Relationship Id="rId428" Type="http://schemas.openxmlformats.org/officeDocument/2006/relationships/image" Target="../media/image2373.png"/><Relationship Id="rId232" Type="http://schemas.openxmlformats.org/officeDocument/2006/relationships/image" Target="../media/image2276.png"/><Relationship Id="rId274" Type="http://schemas.openxmlformats.org/officeDocument/2006/relationships/image" Target="../media/image2297.png"/><Relationship Id="rId481" Type="http://schemas.openxmlformats.org/officeDocument/2006/relationships/customXml" Target="../ink/ink2608.xml"/><Relationship Id="rId27" Type="http://schemas.openxmlformats.org/officeDocument/2006/relationships/customXml" Target="../ink/ink2381.xml"/><Relationship Id="rId69" Type="http://schemas.openxmlformats.org/officeDocument/2006/relationships/customXml" Target="../ink/ink2402.xml"/><Relationship Id="rId134" Type="http://schemas.openxmlformats.org/officeDocument/2006/relationships/image" Target="../media/image2227.png"/><Relationship Id="rId80" Type="http://schemas.openxmlformats.org/officeDocument/2006/relationships/image" Target="../media/image2200.png"/><Relationship Id="rId176" Type="http://schemas.openxmlformats.org/officeDocument/2006/relationships/image" Target="../media/image2248.png"/><Relationship Id="rId341" Type="http://schemas.openxmlformats.org/officeDocument/2006/relationships/customXml" Target="../ink/ink2538.xml"/><Relationship Id="rId383" Type="http://schemas.openxmlformats.org/officeDocument/2006/relationships/customXml" Target="../ink/ink2559.xml"/><Relationship Id="rId439" Type="http://schemas.openxmlformats.org/officeDocument/2006/relationships/customXml" Target="../ink/ink2587.xml"/><Relationship Id="rId201" Type="http://schemas.openxmlformats.org/officeDocument/2006/relationships/customXml" Target="../ink/ink2468.xml"/><Relationship Id="rId243" Type="http://schemas.openxmlformats.org/officeDocument/2006/relationships/customXml" Target="../ink/ink2489.xml"/><Relationship Id="rId285" Type="http://schemas.openxmlformats.org/officeDocument/2006/relationships/customXml" Target="../ink/ink2510.xml"/><Relationship Id="rId450" Type="http://schemas.openxmlformats.org/officeDocument/2006/relationships/image" Target="../media/image2384.png"/><Relationship Id="rId506" Type="http://schemas.openxmlformats.org/officeDocument/2006/relationships/image" Target="../media/image2411.png"/><Relationship Id="rId38" Type="http://schemas.openxmlformats.org/officeDocument/2006/relationships/image" Target="../media/image2179.png"/><Relationship Id="rId103" Type="http://schemas.openxmlformats.org/officeDocument/2006/relationships/customXml" Target="../ink/ink2419.xml"/><Relationship Id="rId310" Type="http://schemas.openxmlformats.org/officeDocument/2006/relationships/image" Target="../media/image2315.png"/><Relationship Id="rId492" Type="http://schemas.openxmlformats.org/officeDocument/2006/relationships/image" Target="../media/image2404.png"/><Relationship Id="rId91" Type="http://schemas.openxmlformats.org/officeDocument/2006/relationships/customXml" Target="../ink/ink2413.xml"/><Relationship Id="rId145" Type="http://schemas.openxmlformats.org/officeDocument/2006/relationships/customXml" Target="../ink/ink2440.xml"/><Relationship Id="rId187" Type="http://schemas.openxmlformats.org/officeDocument/2006/relationships/customXml" Target="../ink/ink2461.xml"/><Relationship Id="rId352" Type="http://schemas.openxmlformats.org/officeDocument/2006/relationships/image" Target="../media/image2335.png"/><Relationship Id="rId394" Type="http://schemas.openxmlformats.org/officeDocument/2006/relationships/image" Target="../media/image2356.png"/><Relationship Id="rId408" Type="http://schemas.openxmlformats.org/officeDocument/2006/relationships/image" Target="../media/image2363.png"/><Relationship Id="rId212" Type="http://schemas.openxmlformats.org/officeDocument/2006/relationships/image" Target="../media/image2266.png"/><Relationship Id="rId254" Type="http://schemas.openxmlformats.org/officeDocument/2006/relationships/image" Target="../media/image2287.png"/><Relationship Id="rId49" Type="http://schemas.openxmlformats.org/officeDocument/2006/relationships/customXml" Target="../ink/ink2392.xml"/><Relationship Id="rId114" Type="http://schemas.openxmlformats.org/officeDocument/2006/relationships/image" Target="../media/image2217.png"/><Relationship Id="rId296" Type="http://schemas.openxmlformats.org/officeDocument/2006/relationships/image" Target="../media/image2308.png"/><Relationship Id="rId461" Type="http://schemas.openxmlformats.org/officeDocument/2006/relationships/customXml" Target="../ink/ink2598.xml"/><Relationship Id="rId517" Type="http://schemas.openxmlformats.org/officeDocument/2006/relationships/customXml" Target="../ink/ink2626.xml"/><Relationship Id="rId60" Type="http://schemas.openxmlformats.org/officeDocument/2006/relationships/image" Target="../media/image2190.png"/><Relationship Id="rId156" Type="http://schemas.openxmlformats.org/officeDocument/2006/relationships/image" Target="../media/image2238.png"/><Relationship Id="rId198" Type="http://schemas.openxmlformats.org/officeDocument/2006/relationships/image" Target="../media/image2259.png"/><Relationship Id="rId321" Type="http://schemas.openxmlformats.org/officeDocument/2006/relationships/customXml" Target="../ink/ink2528.xml"/><Relationship Id="rId363" Type="http://schemas.openxmlformats.org/officeDocument/2006/relationships/customXml" Target="../ink/ink2549.xml"/><Relationship Id="rId419" Type="http://schemas.openxmlformats.org/officeDocument/2006/relationships/customXml" Target="../ink/ink2577.xml"/><Relationship Id="rId223" Type="http://schemas.openxmlformats.org/officeDocument/2006/relationships/customXml" Target="../ink/ink2479.xml"/><Relationship Id="rId430" Type="http://schemas.openxmlformats.org/officeDocument/2006/relationships/image" Target="../media/image2374.png"/><Relationship Id="rId18" Type="http://schemas.openxmlformats.org/officeDocument/2006/relationships/image" Target="../media/image2169.png"/><Relationship Id="rId265" Type="http://schemas.openxmlformats.org/officeDocument/2006/relationships/customXml" Target="../ink/ink2500.xml"/><Relationship Id="rId472" Type="http://schemas.openxmlformats.org/officeDocument/2006/relationships/image" Target="../media/image2394.png"/><Relationship Id="rId125" Type="http://schemas.openxmlformats.org/officeDocument/2006/relationships/customXml" Target="../ink/ink2430.xml"/><Relationship Id="rId167" Type="http://schemas.openxmlformats.org/officeDocument/2006/relationships/customXml" Target="../ink/ink2451.xml"/><Relationship Id="rId332" Type="http://schemas.openxmlformats.org/officeDocument/2006/relationships/image" Target="../media/image2326.png"/><Relationship Id="rId374" Type="http://schemas.openxmlformats.org/officeDocument/2006/relationships/image" Target="../media/image2346.png"/><Relationship Id="rId71" Type="http://schemas.openxmlformats.org/officeDocument/2006/relationships/customXml" Target="../ink/ink2403.xml"/><Relationship Id="rId234" Type="http://schemas.openxmlformats.org/officeDocument/2006/relationships/image" Target="../media/image2277.png"/><Relationship Id="rId2" Type="http://schemas.openxmlformats.org/officeDocument/2006/relationships/image" Target="NULL"/><Relationship Id="rId29" Type="http://schemas.openxmlformats.org/officeDocument/2006/relationships/customXml" Target="../ink/ink2382.xml"/><Relationship Id="rId276" Type="http://schemas.openxmlformats.org/officeDocument/2006/relationships/image" Target="../media/image2298.png"/><Relationship Id="rId441" Type="http://schemas.openxmlformats.org/officeDocument/2006/relationships/customXml" Target="../ink/ink2588.xml"/><Relationship Id="rId483" Type="http://schemas.openxmlformats.org/officeDocument/2006/relationships/customXml" Target="../ink/ink2609.xml"/><Relationship Id="rId40" Type="http://schemas.openxmlformats.org/officeDocument/2006/relationships/image" Target="../media/image2180.png"/><Relationship Id="rId136" Type="http://schemas.openxmlformats.org/officeDocument/2006/relationships/image" Target="../media/image2228.png"/><Relationship Id="rId178" Type="http://schemas.openxmlformats.org/officeDocument/2006/relationships/image" Target="../media/image2249.png"/><Relationship Id="rId301" Type="http://schemas.openxmlformats.org/officeDocument/2006/relationships/customXml" Target="../ink/ink2518.xml"/><Relationship Id="rId343" Type="http://schemas.openxmlformats.org/officeDocument/2006/relationships/customXml" Target="../ink/ink2539.xml"/><Relationship Id="rId82" Type="http://schemas.openxmlformats.org/officeDocument/2006/relationships/image" Target="../media/image2201.png"/><Relationship Id="rId203" Type="http://schemas.openxmlformats.org/officeDocument/2006/relationships/customXml" Target="../ink/ink2469.xml"/><Relationship Id="rId385" Type="http://schemas.openxmlformats.org/officeDocument/2006/relationships/customXml" Target="../ink/ink2560.xml"/><Relationship Id="rId245" Type="http://schemas.openxmlformats.org/officeDocument/2006/relationships/customXml" Target="../ink/ink2490.xml"/><Relationship Id="rId287" Type="http://schemas.openxmlformats.org/officeDocument/2006/relationships/customXml" Target="../ink/ink2511.xml"/><Relationship Id="rId410" Type="http://schemas.openxmlformats.org/officeDocument/2006/relationships/image" Target="../media/image2364.png"/><Relationship Id="rId452" Type="http://schemas.openxmlformats.org/officeDocument/2006/relationships/image" Target="../media/image2385.png"/><Relationship Id="rId494" Type="http://schemas.openxmlformats.org/officeDocument/2006/relationships/image" Target="../media/image2405.png"/><Relationship Id="rId508" Type="http://schemas.openxmlformats.org/officeDocument/2006/relationships/image" Target="../media/image2412.png"/><Relationship Id="rId105" Type="http://schemas.openxmlformats.org/officeDocument/2006/relationships/customXml" Target="../ink/ink2420.xml"/><Relationship Id="rId147" Type="http://schemas.openxmlformats.org/officeDocument/2006/relationships/customXml" Target="../ink/ink2441.xml"/><Relationship Id="rId312" Type="http://schemas.openxmlformats.org/officeDocument/2006/relationships/image" Target="../media/image2316.png"/><Relationship Id="rId354" Type="http://schemas.openxmlformats.org/officeDocument/2006/relationships/image" Target="../media/image2336.png"/><Relationship Id="rId51" Type="http://schemas.openxmlformats.org/officeDocument/2006/relationships/customXml" Target="../ink/ink2393.xml"/><Relationship Id="rId93" Type="http://schemas.openxmlformats.org/officeDocument/2006/relationships/customXml" Target="../ink/ink2414.xml"/><Relationship Id="rId189" Type="http://schemas.openxmlformats.org/officeDocument/2006/relationships/customXml" Target="../ink/ink2462.xml"/><Relationship Id="rId396" Type="http://schemas.openxmlformats.org/officeDocument/2006/relationships/image" Target="../media/image2357.png"/><Relationship Id="rId214" Type="http://schemas.openxmlformats.org/officeDocument/2006/relationships/image" Target="../media/image2267.png"/><Relationship Id="rId256" Type="http://schemas.openxmlformats.org/officeDocument/2006/relationships/image" Target="../media/image2288.png"/><Relationship Id="rId298" Type="http://schemas.openxmlformats.org/officeDocument/2006/relationships/image" Target="../media/image2309.png"/><Relationship Id="rId421" Type="http://schemas.openxmlformats.org/officeDocument/2006/relationships/customXml" Target="../ink/ink2578.xml"/><Relationship Id="rId463" Type="http://schemas.openxmlformats.org/officeDocument/2006/relationships/customXml" Target="../ink/ink2599.xml"/><Relationship Id="rId519" Type="http://schemas.openxmlformats.org/officeDocument/2006/relationships/customXml" Target="../ink/ink2627.xml"/><Relationship Id="rId116" Type="http://schemas.openxmlformats.org/officeDocument/2006/relationships/image" Target="../media/image2218.png"/><Relationship Id="rId158" Type="http://schemas.openxmlformats.org/officeDocument/2006/relationships/image" Target="../media/image2239.png"/><Relationship Id="rId323" Type="http://schemas.openxmlformats.org/officeDocument/2006/relationships/customXml" Target="../ink/ink2529.xml"/><Relationship Id="rId20" Type="http://schemas.openxmlformats.org/officeDocument/2006/relationships/image" Target="../media/image2170.png"/><Relationship Id="rId62" Type="http://schemas.openxmlformats.org/officeDocument/2006/relationships/image" Target="../media/image2191.png"/><Relationship Id="rId365" Type="http://schemas.openxmlformats.org/officeDocument/2006/relationships/customXml" Target="../ink/ink2550.xml"/><Relationship Id="rId225" Type="http://schemas.openxmlformats.org/officeDocument/2006/relationships/customXml" Target="../ink/ink2480.xml"/><Relationship Id="rId267" Type="http://schemas.openxmlformats.org/officeDocument/2006/relationships/customXml" Target="../ink/ink2501.xml"/><Relationship Id="rId432" Type="http://schemas.openxmlformats.org/officeDocument/2006/relationships/image" Target="../media/image2375.png"/><Relationship Id="rId474" Type="http://schemas.openxmlformats.org/officeDocument/2006/relationships/image" Target="../media/image2395.png"/><Relationship Id="rId127" Type="http://schemas.openxmlformats.org/officeDocument/2006/relationships/customXml" Target="../ink/ink2431.xml"/><Relationship Id="rId31" Type="http://schemas.openxmlformats.org/officeDocument/2006/relationships/customXml" Target="../ink/ink2383.xml"/><Relationship Id="rId73" Type="http://schemas.openxmlformats.org/officeDocument/2006/relationships/customXml" Target="../ink/ink2404.xml"/><Relationship Id="rId169" Type="http://schemas.openxmlformats.org/officeDocument/2006/relationships/customXml" Target="../ink/ink2452.xml"/><Relationship Id="rId334" Type="http://schemas.openxmlformats.org/officeDocument/2006/relationships/image" Target="../media/image1018.png"/><Relationship Id="rId376" Type="http://schemas.openxmlformats.org/officeDocument/2006/relationships/image" Target="../media/image2347.png"/><Relationship Id="rId4" Type="http://schemas.openxmlformats.org/officeDocument/2006/relationships/image" Target="../media/image2162.png"/><Relationship Id="rId180" Type="http://schemas.openxmlformats.org/officeDocument/2006/relationships/image" Target="../media/image2250.png"/><Relationship Id="rId236" Type="http://schemas.openxmlformats.org/officeDocument/2006/relationships/image" Target="../media/image2278.png"/><Relationship Id="rId278" Type="http://schemas.openxmlformats.org/officeDocument/2006/relationships/image" Target="../media/image2299.png"/><Relationship Id="rId401" Type="http://schemas.openxmlformats.org/officeDocument/2006/relationships/customXml" Target="../ink/ink2568.xml"/><Relationship Id="rId443" Type="http://schemas.openxmlformats.org/officeDocument/2006/relationships/customXml" Target="../ink/ink2589.xml"/><Relationship Id="rId303" Type="http://schemas.openxmlformats.org/officeDocument/2006/relationships/customXml" Target="../ink/ink2519.xml"/><Relationship Id="rId485" Type="http://schemas.openxmlformats.org/officeDocument/2006/relationships/customXml" Target="../ink/ink2610.xml"/><Relationship Id="rId42" Type="http://schemas.openxmlformats.org/officeDocument/2006/relationships/image" Target="../media/image2181.png"/><Relationship Id="rId84" Type="http://schemas.openxmlformats.org/officeDocument/2006/relationships/image" Target="../media/image2202.png"/><Relationship Id="rId138" Type="http://schemas.openxmlformats.org/officeDocument/2006/relationships/image" Target="../media/image2229.png"/><Relationship Id="rId345" Type="http://schemas.openxmlformats.org/officeDocument/2006/relationships/customXml" Target="../ink/ink2540.xml"/><Relationship Id="rId387" Type="http://schemas.openxmlformats.org/officeDocument/2006/relationships/customXml" Target="../ink/ink2561.xml"/><Relationship Id="rId510" Type="http://schemas.openxmlformats.org/officeDocument/2006/relationships/image" Target="../media/image2413.png"/><Relationship Id="rId191" Type="http://schemas.openxmlformats.org/officeDocument/2006/relationships/customXml" Target="../ink/ink2463.xml"/><Relationship Id="rId205" Type="http://schemas.openxmlformats.org/officeDocument/2006/relationships/customXml" Target="../ink/ink2470.xml"/><Relationship Id="rId247" Type="http://schemas.openxmlformats.org/officeDocument/2006/relationships/customXml" Target="../ink/ink2491.xml"/><Relationship Id="rId412" Type="http://schemas.openxmlformats.org/officeDocument/2006/relationships/image" Target="../media/image2365.png"/><Relationship Id="rId107" Type="http://schemas.openxmlformats.org/officeDocument/2006/relationships/customXml" Target="../ink/ink2421.xml"/><Relationship Id="rId289" Type="http://schemas.openxmlformats.org/officeDocument/2006/relationships/customXml" Target="../ink/ink2512.xml"/><Relationship Id="rId454" Type="http://schemas.openxmlformats.org/officeDocument/2006/relationships/image" Target="../media/image2386.png"/><Relationship Id="rId496" Type="http://schemas.openxmlformats.org/officeDocument/2006/relationships/image" Target="../media/image2406.png"/><Relationship Id="rId11" Type="http://schemas.openxmlformats.org/officeDocument/2006/relationships/customXml" Target="../ink/ink2373.xml"/><Relationship Id="rId53" Type="http://schemas.openxmlformats.org/officeDocument/2006/relationships/customXml" Target="../ink/ink2394.xml"/><Relationship Id="rId149" Type="http://schemas.openxmlformats.org/officeDocument/2006/relationships/customXml" Target="../ink/ink2442.xml"/><Relationship Id="rId314" Type="http://schemas.openxmlformats.org/officeDocument/2006/relationships/image" Target="../media/image2317.png"/><Relationship Id="rId356" Type="http://schemas.openxmlformats.org/officeDocument/2006/relationships/image" Target="../media/image2337.png"/><Relationship Id="rId398" Type="http://schemas.openxmlformats.org/officeDocument/2006/relationships/image" Target="../media/image2358.png"/><Relationship Id="rId521" Type="http://schemas.openxmlformats.org/officeDocument/2006/relationships/customXml" Target="../ink/ink2628.xml"/><Relationship Id="rId95" Type="http://schemas.openxmlformats.org/officeDocument/2006/relationships/customXml" Target="../ink/ink2415.xml"/><Relationship Id="rId160" Type="http://schemas.openxmlformats.org/officeDocument/2006/relationships/image" Target="../media/image2240.png"/><Relationship Id="rId216" Type="http://schemas.openxmlformats.org/officeDocument/2006/relationships/image" Target="../media/image2268.png"/><Relationship Id="rId423" Type="http://schemas.openxmlformats.org/officeDocument/2006/relationships/customXml" Target="../ink/ink2579.xml"/><Relationship Id="rId258" Type="http://schemas.openxmlformats.org/officeDocument/2006/relationships/image" Target="../media/image2289.png"/><Relationship Id="rId465" Type="http://schemas.openxmlformats.org/officeDocument/2006/relationships/customXml" Target="../ink/ink2600.xml"/><Relationship Id="rId22" Type="http://schemas.openxmlformats.org/officeDocument/2006/relationships/image" Target="../media/image2171.png"/><Relationship Id="rId64" Type="http://schemas.openxmlformats.org/officeDocument/2006/relationships/image" Target="../media/image2192.png"/><Relationship Id="rId118" Type="http://schemas.openxmlformats.org/officeDocument/2006/relationships/image" Target="../media/image2219.png"/><Relationship Id="rId325" Type="http://schemas.openxmlformats.org/officeDocument/2006/relationships/customXml" Target="../ink/ink2530.xml"/><Relationship Id="rId367" Type="http://schemas.openxmlformats.org/officeDocument/2006/relationships/customXml" Target="../ink/ink2551.xml"/><Relationship Id="rId171" Type="http://schemas.openxmlformats.org/officeDocument/2006/relationships/customXml" Target="../ink/ink2453.xml"/><Relationship Id="rId227" Type="http://schemas.openxmlformats.org/officeDocument/2006/relationships/customXml" Target="../ink/ink2481.xml"/><Relationship Id="rId269" Type="http://schemas.openxmlformats.org/officeDocument/2006/relationships/customXml" Target="../ink/ink2502.xml"/><Relationship Id="rId434" Type="http://schemas.openxmlformats.org/officeDocument/2006/relationships/image" Target="../media/image2376.png"/><Relationship Id="rId476" Type="http://schemas.openxmlformats.org/officeDocument/2006/relationships/image" Target="../media/image2396.png"/><Relationship Id="rId33" Type="http://schemas.openxmlformats.org/officeDocument/2006/relationships/customXml" Target="../ink/ink2384.xml"/><Relationship Id="rId129" Type="http://schemas.openxmlformats.org/officeDocument/2006/relationships/customXml" Target="../ink/ink2432.xml"/><Relationship Id="rId280" Type="http://schemas.openxmlformats.org/officeDocument/2006/relationships/image" Target="../media/image2300.png"/><Relationship Id="rId336" Type="http://schemas.openxmlformats.org/officeDocument/2006/relationships/image" Target="../media/image2327.png"/><Relationship Id="rId501" Type="http://schemas.openxmlformats.org/officeDocument/2006/relationships/customXml" Target="../ink/ink2618.xml"/><Relationship Id="rId75" Type="http://schemas.openxmlformats.org/officeDocument/2006/relationships/customXml" Target="../ink/ink2405.xml"/><Relationship Id="rId140" Type="http://schemas.openxmlformats.org/officeDocument/2006/relationships/image" Target="../media/image2230.png"/><Relationship Id="rId182" Type="http://schemas.openxmlformats.org/officeDocument/2006/relationships/image" Target="../media/image2251.png"/><Relationship Id="rId378" Type="http://schemas.openxmlformats.org/officeDocument/2006/relationships/image" Target="../media/image2348.png"/><Relationship Id="rId403" Type="http://schemas.openxmlformats.org/officeDocument/2006/relationships/customXml" Target="../ink/ink2569.xml"/><Relationship Id="rId6" Type="http://schemas.openxmlformats.org/officeDocument/2006/relationships/image" Target="../media/image2163.png"/><Relationship Id="rId238" Type="http://schemas.openxmlformats.org/officeDocument/2006/relationships/image" Target="../media/image2279.png"/><Relationship Id="rId445" Type="http://schemas.openxmlformats.org/officeDocument/2006/relationships/customXml" Target="../ink/ink2590.xml"/><Relationship Id="rId487" Type="http://schemas.openxmlformats.org/officeDocument/2006/relationships/customXml" Target="../ink/ink2611.xml"/><Relationship Id="rId291" Type="http://schemas.openxmlformats.org/officeDocument/2006/relationships/customXml" Target="../ink/ink2513.xml"/><Relationship Id="rId305" Type="http://schemas.openxmlformats.org/officeDocument/2006/relationships/customXml" Target="../ink/ink2520.xml"/><Relationship Id="rId347" Type="http://schemas.openxmlformats.org/officeDocument/2006/relationships/customXml" Target="../ink/ink2541.xml"/><Relationship Id="rId512" Type="http://schemas.openxmlformats.org/officeDocument/2006/relationships/image" Target="../media/image2414.png"/><Relationship Id="rId44" Type="http://schemas.openxmlformats.org/officeDocument/2006/relationships/image" Target="../media/image2182.png"/><Relationship Id="rId86" Type="http://schemas.openxmlformats.org/officeDocument/2006/relationships/image" Target="../media/image2203.png"/><Relationship Id="rId151" Type="http://schemas.openxmlformats.org/officeDocument/2006/relationships/customXml" Target="../ink/ink2443.xml"/><Relationship Id="rId389" Type="http://schemas.openxmlformats.org/officeDocument/2006/relationships/customXml" Target="../ink/ink2562.xml"/><Relationship Id="rId193" Type="http://schemas.openxmlformats.org/officeDocument/2006/relationships/customXml" Target="../ink/ink2464.xml"/><Relationship Id="rId207" Type="http://schemas.openxmlformats.org/officeDocument/2006/relationships/customXml" Target="../ink/ink2471.xml"/><Relationship Id="rId249" Type="http://schemas.openxmlformats.org/officeDocument/2006/relationships/customXml" Target="../ink/ink2492.xml"/><Relationship Id="rId414" Type="http://schemas.openxmlformats.org/officeDocument/2006/relationships/image" Target="../media/image2366.png"/><Relationship Id="rId456" Type="http://schemas.openxmlformats.org/officeDocument/2006/relationships/image" Target="../media/image2387.png"/><Relationship Id="rId498" Type="http://schemas.openxmlformats.org/officeDocument/2006/relationships/image" Target="../media/image2407.png"/><Relationship Id="rId13" Type="http://schemas.openxmlformats.org/officeDocument/2006/relationships/customXml" Target="../ink/ink2374.xml"/><Relationship Id="rId109" Type="http://schemas.openxmlformats.org/officeDocument/2006/relationships/customXml" Target="../ink/ink2422.xml"/><Relationship Id="rId260" Type="http://schemas.openxmlformats.org/officeDocument/2006/relationships/image" Target="../media/image2290.png"/><Relationship Id="rId316" Type="http://schemas.openxmlformats.org/officeDocument/2006/relationships/image" Target="../media/image2318.png"/><Relationship Id="rId55" Type="http://schemas.openxmlformats.org/officeDocument/2006/relationships/customXml" Target="../ink/ink2395.xml"/><Relationship Id="rId97" Type="http://schemas.openxmlformats.org/officeDocument/2006/relationships/customXml" Target="../ink/ink2416.xml"/><Relationship Id="rId120" Type="http://schemas.openxmlformats.org/officeDocument/2006/relationships/image" Target="../media/image2220.png"/><Relationship Id="rId358" Type="http://schemas.openxmlformats.org/officeDocument/2006/relationships/image" Target="../media/image2338.png"/><Relationship Id="rId162" Type="http://schemas.openxmlformats.org/officeDocument/2006/relationships/image" Target="../media/image2241.png"/><Relationship Id="rId218" Type="http://schemas.openxmlformats.org/officeDocument/2006/relationships/image" Target="../media/image2269.png"/><Relationship Id="rId425" Type="http://schemas.openxmlformats.org/officeDocument/2006/relationships/customXml" Target="../ink/ink2580.xml"/><Relationship Id="rId467" Type="http://schemas.openxmlformats.org/officeDocument/2006/relationships/customXml" Target="../ink/ink2601.xml"/><Relationship Id="rId271" Type="http://schemas.openxmlformats.org/officeDocument/2006/relationships/customXml" Target="../ink/ink2503.xml"/><Relationship Id="rId24" Type="http://schemas.openxmlformats.org/officeDocument/2006/relationships/image" Target="../media/image2172.png"/><Relationship Id="rId66" Type="http://schemas.openxmlformats.org/officeDocument/2006/relationships/image" Target="../media/image2193.png"/><Relationship Id="rId131" Type="http://schemas.openxmlformats.org/officeDocument/2006/relationships/customXml" Target="../ink/ink2433.xml"/><Relationship Id="rId327" Type="http://schemas.openxmlformats.org/officeDocument/2006/relationships/customXml" Target="../ink/ink2531.xml"/><Relationship Id="rId369" Type="http://schemas.openxmlformats.org/officeDocument/2006/relationships/customXml" Target="../ink/ink2552.xml"/><Relationship Id="rId173" Type="http://schemas.openxmlformats.org/officeDocument/2006/relationships/customXml" Target="../ink/ink2454.xml"/><Relationship Id="rId229" Type="http://schemas.openxmlformats.org/officeDocument/2006/relationships/customXml" Target="../ink/ink2482.xml"/><Relationship Id="rId380" Type="http://schemas.openxmlformats.org/officeDocument/2006/relationships/image" Target="../media/image2349.png"/><Relationship Id="rId436" Type="http://schemas.openxmlformats.org/officeDocument/2006/relationships/image" Target="../media/image2377.png"/><Relationship Id="rId240" Type="http://schemas.openxmlformats.org/officeDocument/2006/relationships/image" Target="../media/image2280.png"/><Relationship Id="rId478" Type="http://schemas.openxmlformats.org/officeDocument/2006/relationships/image" Target="../media/image2397.png"/><Relationship Id="rId35" Type="http://schemas.openxmlformats.org/officeDocument/2006/relationships/customXml" Target="../ink/ink2385.xml"/><Relationship Id="rId77" Type="http://schemas.openxmlformats.org/officeDocument/2006/relationships/customXml" Target="../ink/ink2406.xml"/><Relationship Id="rId100" Type="http://schemas.openxmlformats.org/officeDocument/2006/relationships/image" Target="../media/image2210.png"/><Relationship Id="rId282" Type="http://schemas.openxmlformats.org/officeDocument/2006/relationships/image" Target="../media/image2301.png"/><Relationship Id="rId338" Type="http://schemas.openxmlformats.org/officeDocument/2006/relationships/image" Target="../media/image2328.png"/><Relationship Id="rId503" Type="http://schemas.openxmlformats.org/officeDocument/2006/relationships/customXml" Target="../ink/ink2619.xml"/><Relationship Id="rId8" Type="http://schemas.openxmlformats.org/officeDocument/2006/relationships/image" Target="../media/image2164.png"/><Relationship Id="rId142" Type="http://schemas.openxmlformats.org/officeDocument/2006/relationships/image" Target="../media/image2231.png"/><Relationship Id="rId184" Type="http://schemas.openxmlformats.org/officeDocument/2006/relationships/image" Target="../media/image2252.png"/><Relationship Id="rId391" Type="http://schemas.openxmlformats.org/officeDocument/2006/relationships/customXml" Target="../ink/ink2563.xml"/><Relationship Id="rId405" Type="http://schemas.openxmlformats.org/officeDocument/2006/relationships/customXml" Target="../ink/ink2570.xml"/><Relationship Id="rId447" Type="http://schemas.openxmlformats.org/officeDocument/2006/relationships/customXml" Target="../ink/ink2591.xml"/><Relationship Id="rId251" Type="http://schemas.openxmlformats.org/officeDocument/2006/relationships/customXml" Target="../ink/ink2493.xml"/><Relationship Id="rId489" Type="http://schemas.openxmlformats.org/officeDocument/2006/relationships/customXml" Target="../ink/ink2612.xml"/><Relationship Id="rId46" Type="http://schemas.openxmlformats.org/officeDocument/2006/relationships/image" Target="../media/image2183.png"/><Relationship Id="rId293" Type="http://schemas.openxmlformats.org/officeDocument/2006/relationships/customXml" Target="../ink/ink2514.xml"/><Relationship Id="rId307" Type="http://schemas.openxmlformats.org/officeDocument/2006/relationships/customXml" Target="../ink/ink2521.xml"/><Relationship Id="rId349" Type="http://schemas.openxmlformats.org/officeDocument/2006/relationships/customXml" Target="../ink/ink2542.xml"/><Relationship Id="rId514" Type="http://schemas.openxmlformats.org/officeDocument/2006/relationships/image" Target="../media/image2415.png"/><Relationship Id="rId88" Type="http://schemas.openxmlformats.org/officeDocument/2006/relationships/image" Target="../media/image2204.png"/><Relationship Id="rId111" Type="http://schemas.openxmlformats.org/officeDocument/2006/relationships/customXml" Target="../ink/ink2423.xml"/><Relationship Id="rId153" Type="http://schemas.openxmlformats.org/officeDocument/2006/relationships/customXml" Target="../ink/ink2444.xml"/><Relationship Id="rId195" Type="http://schemas.openxmlformats.org/officeDocument/2006/relationships/customXml" Target="../ink/ink2465.xml"/><Relationship Id="rId209" Type="http://schemas.openxmlformats.org/officeDocument/2006/relationships/customXml" Target="../ink/ink2472.xml"/><Relationship Id="rId360" Type="http://schemas.openxmlformats.org/officeDocument/2006/relationships/image" Target="../media/image2339.png"/><Relationship Id="rId416" Type="http://schemas.openxmlformats.org/officeDocument/2006/relationships/image" Target="../media/image2367.png"/><Relationship Id="rId220" Type="http://schemas.openxmlformats.org/officeDocument/2006/relationships/image" Target="../media/image2270.png"/><Relationship Id="rId458" Type="http://schemas.openxmlformats.org/officeDocument/2006/relationships/image" Target="../media/image2388.png"/><Relationship Id="rId15" Type="http://schemas.openxmlformats.org/officeDocument/2006/relationships/customXml" Target="../ink/ink2375.xml"/><Relationship Id="rId57" Type="http://schemas.openxmlformats.org/officeDocument/2006/relationships/customXml" Target="../ink/ink2396.xml"/><Relationship Id="rId262" Type="http://schemas.openxmlformats.org/officeDocument/2006/relationships/image" Target="../media/image2291.png"/><Relationship Id="rId318" Type="http://schemas.openxmlformats.org/officeDocument/2006/relationships/image" Target="../media/image2319.png"/><Relationship Id="rId99" Type="http://schemas.openxmlformats.org/officeDocument/2006/relationships/customXml" Target="../ink/ink2417.xml"/><Relationship Id="rId122" Type="http://schemas.openxmlformats.org/officeDocument/2006/relationships/image" Target="../media/image2221.png"/><Relationship Id="rId164" Type="http://schemas.openxmlformats.org/officeDocument/2006/relationships/image" Target="../media/image2242.png"/><Relationship Id="rId371" Type="http://schemas.openxmlformats.org/officeDocument/2006/relationships/customXml" Target="../ink/ink2553.xml"/><Relationship Id="rId427" Type="http://schemas.openxmlformats.org/officeDocument/2006/relationships/customXml" Target="../ink/ink2581.xml"/><Relationship Id="rId469" Type="http://schemas.openxmlformats.org/officeDocument/2006/relationships/customXml" Target="../ink/ink2602.xml"/><Relationship Id="rId26" Type="http://schemas.openxmlformats.org/officeDocument/2006/relationships/image" Target="../media/image2173.png"/><Relationship Id="rId231" Type="http://schemas.openxmlformats.org/officeDocument/2006/relationships/customXml" Target="../ink/ink2483.xml"/><Relationship Id="rId273" Type="http://schemas.openxmlformats.org/officeDocument/2006/relationships/customXml" Target="../ink/ink2504.xml"/><Relationship Id="rId329" Type="http://schemas.openxmlformats.org/officeDocument/2006/relationships/customXml" Target="../ink/ink2532.xml"/><Relationship Id="rId480" Type="http://schemas.openxmlformats.org/officeDocument/2006/relationships/image" Target="../media/image2398.png"/><Relationship Id="rId68" Type="http://schemas.openxmlformats.org/officeDocument/2006/relationships/image" Target="../media/image2194.png"/><Relationship Id="rId133" Type="http://schemas.openxmlformats.org/officeDocument/2006/relationships/customXml" Target="../ink/ink2434.xml"/><Relationship Id="rId175" Type="http://schemas.openxmlformats.org/officeDocument/2006/relationships/customXml" Target="../ink/ink2455.xml"/><Relationship Id="rId340" Type="http://schemas.openxmlformats.org/officeDocument/2006/relationships/image" Target="../media/image2329.png"/><Relationship Id="rId200" Type="http://schemas.openxmlformats.org/officeDocument/2006/relationships/image" Target="../media/image2260.png"/><Relationship Id="rId382" Type="http://schemas.openxmlformats.org/officeDocument/2006/relationships/image" Target="../media/image2350.png"/><Relationship Id="rId438" Type="http://schemas.openxmlformats.org/officeDocument/2006/relationships/image" Target="../media/image2378.png"/><Relationship Id="rId242" Type="http://schemas.openxmlformats.org/officeDocument/2006/relationships/image" Target="../media/image2281.png"/><Relationship Id="rId284" Type="http://schemas.openxmlformats.org/officeDocument/2006/relationships/image" Target="../media/image2302.png"/><Relationship Id="rId491" Type="http://schemas.openxmlformats.org/officeDocument/2006/relationships/customXml" Target="../ink/ink2613.xml"/><Relationship Id="rId505" Type="http://schemas.openxmlformats.org/officeDocument/2006/relationships/customXml" Target="../ink/ink2620.xml"/><Relationship Id="rId37" Type="http://schemas.openxmlformats.org/officeDocument/2006/relationships/customXml" Target="../ink/ink2386.xml"/><Relationship Id="rId79" Type="http://schemas.openxmlformats.org/officeDocument/2006/relationships/customXml" Target="../ink/ink2407.xml"/><Relationship Id="rId102" Type="http://schemas.openxmlformats.org/officeDocument/2006/relationships/image" Target="../media/image2211.png"/><Relationship Id="rId144" Type="http://schemas.openxmlformats.org/officeDocument/2006/relationships/image" Target="../media/image2232.png"/><Relationship Id="rId90" Type="http://schemas.openxmlformats.org/officeDocument/2006/relationships/image" Target="../media/image2205.png"/><Relationship Id="rId186" Type="http://schemas.openxmlformats.org/officeDocument/2006/relationships/image" Target="../media/image2253.png"/><Relationship Id="rId351" Type="http://schemas.openxmlformats.org/officeDocument/2006/relationships/customXml" Target="../ink/ink2543.xml"/><Relationship Id="rId393" Type="http://schemas.openxmlformats.org/officeDocument/2006/relationships/customXml" Target="../ink/ink2564.xml"/><Relationship Id="rId407" Type="http://schemas.openxmlformats.org/officeDocument/2006/relationships/customXml" Target="../ink/ink2571.xml"/><Relationship Id="rId449" Type="http://schemas.openxmlformats.org/officeDocument/2006/relationships/customXml" Target="../ink/ink2592.xml"/><Relationship Id="rId211" Type="http://schemas.openxmlformats.org/officeDocument/2006/relationships/customXml" Target="../ink/ink2473.xml"/><Relationship Id="rId253" Type="http://schemas.openxmlformats.org/officeDocument/2006/relationships/customXml" Target="../ink/ink2494.xml"/><Relationship Id="rId295" Type="http://schemas.openxmlformats.org/officeDocument/2006/relationships/customXml" Target="../ink/ink2515.xml"/><Relationship Id="rId309" Type="http://schemas.openxmlformats.org/officeDocument/2006/relationships/customXml" Target="../ink/ink2522.xml"/><Relationship Id="rId460" Type="http://schemas.openxmlformats.org/officeDocument/2006/relationships/image" Target="../media/image2389.png"/><Relationship Id="rId516" Type="http://schemas.openxmlformats.org/officeDocument/2006/relationships/image" Target="../media/image2416.png"/><Relationship Id="rId48" Type="http://schemas.openxmlformats.org/officeDocument/2006/relationships/image" Target="../media/image2184.png"/><Relationship Id="rId113" Type="http://schemas.openxmlformats.org/officeDocument/2006/relationships/customXml" Target="../ink/ink2424.xml"/><Relationship Id="rId320" Type="http://schemas.openxmlformats.org/officeDocument/2006/relationships/image" Target="../media/image2320.png"/><Relationship Id="rId155" Type="http://schemas.openxmlformats.org/officeDocument/2006/relationships/customXml" Target="../ink/ink2445.xml"/><Relationship Id="rId197" Type="http://schemas.openxmlformats.org/officeDocument/2006/relationships/customXml" Target="../ink/ink2466.xml"/><Relationship Id="rId362" Type="http://schemas.openxmlformats.org/officeDocument/2006/relationships/image" Target="../media/image2340.png"/><Relationship Id="rId418" Type="http://schemas.openxmlformats.org/officeDocument/2006/relationships/image" Target="../media/image2368.png"/><Relationship Id="rId222" Type="http://schemas.openxmlformats.org/officeDocument/2006/relationships/image" Target="../media/image2271.png"/><Relationship Id="rId264" Type="http://schemas.openxmlformats.org/officeDocument/2006/relationships/image" Target="../media/image2292.png"/><Relationship Id="rId471" Type="http://schemas.openxmlformats.org/officeDocument/2006/relationships/customXml" Target="../ink/ink2603.xml"/><Relationship Id="rId17" Type="http://schemas.openxmlformats.org/officeDocument/2006/relationships/customXml" Target="../ink/ink2376.xml"/><Relationship Id="rId59" Type="http://schemas.openxmlformats.org/officeDocument/2006/relationships/customXml" Target="../ink/ink2397.xml"/><Relationship Id="rId124" Type="http://schemas.openxmlformats.org/officeDocument/2006/relationships/image" Target="../media/image2222.png"/><Relationship Id="rId70" Type="http://schemas.openxmlformats.org/officeDocument/2006/relationships/image" Target="../media/image2195.png"/><Relationship Id="rId166" Type="http://schemas.openxmlformats.org/officeDocument/2006/relationships/image" Target="../media/image2243.png"/><Relationship Id="rId331" Type="http://schemas.openxmlformats.org/officeDocument/2006/relationships/customXml" Target="../ink/ink2533.xml"/><Relationship Id="rId373" Type="http://schemas.openxmlformats.org/officeDocument/2006/relationships/customXml" Target="../ink/ink2554.xml"/><Relationship Id="rId429" Type="http://schemas.openxmlformats.org/officeDocument/2006/relationships/customXml" Target="../ink/ink258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484.xml"/><Relationship Id="rId440" Type="http://schemas.openxmlformats.org/officeDocument/2006/relationships/image" Target="../media/image2379.png"/><Relationship Id="rId28" Type="http://schemas.openxmlformats.org/officeDocument/2006/relationships/image" Target="../media/image2174.png"/><Relationship Id="rId275" Type="http://schemas.openxmlformats.org/officeDocument/2006/relationships/customXml" Target="../ink/ink2505.xml"/><Relationship Id="rId300" Type="http://schemas.openxmlformats.org/officeDocument/2006/relationships/image" Target="../media/image2310.png"/><Relationship Id="rId482" Type="http://schemas.openxmlformats.org/officeDocument/2006/relationships/image" Target="../media/image2399.png"/><Relationship Id="rId81" Type="http://schemas.openxmlformats.org/officeDocument/2006/relationships/customXml" Target="../ink/ink2408.xml"/><Relationship Id="rId135" Type="http://schemas.openxmlformats.org/officeDocument/2006/relationships/customXml" Target="../ink/ink2435.xml"/><Relationship Id="rId177" Type="http://schemas.openxmlformats.org/officeDocument/2006/relationships/customXml" Target="../ink/ink2456.xml"/><Relationship Id="rId342" Type="http://schemas.openxmlformats.org/officeDocument/2006/relationships/image" Target="../media/image2330.png"/><Relationship Id="rId384" Type="http://schemas.openxmlformats.org/officeDocument/2006/relationships/image" Target="../media/image2351.png"/><Relationship Id="rId202" Type="http://schemas.openxmlformats.org/officeDocument/2006/relationships/image" Target="../media/image2261.png"/><Relationship Id="rId244" Type="http://schemas.openxmlformats.org/officeDocument/2006/relationships/image" Target="../media/image2282.png"/><Relationship Id="rId39" Type="http://schemas.openxmlformats.org/officeDocument/2006/relationships/customXml" Target="../ink/ink2387.xml"/><Relationship Id="rId286" Type="http://schemas.openxmlformats.org/officeDocument/2006/relationships/image" Target="../media/image2303.png"/><Relationship Id="rId451" Type="http://schemas.openxmlformats.org/officeDocument/2006/relationships/customXml" Target="../ink/ink2593.xml"/><Relationship Id="rId493" Type="http://schemas.openxmlformats.org/officeDocument/2006/relationships/customXml" Target="../ink/ink2614.xml"/><Relationship Id="rId507" Type="http://schemas.openxmlformats.org/officeDocument/2006/relationships/customXml" Target="../ink/ink2621.xml"/><Relationship Id="rId50" Type="http://schemas.openxmlformats.org/officeDocument/2006/relationships/image" Target="../media/image2185.png"/><Relationship Id="rId104" Type="http://schemas.openxmlformats.org/officeDocument/2006/relationships/image" Target="../media/image2212.png"/><Relationship Id="rId146" Type="http://schemas.openxmlformats.org/officeDocument/2006/relationships/image" Target="../media/image2233.png"/><Relationship Id="rId188" Type="http://schemas.openxmlformats.org/officeDocument/2006/relationships/image" Target="../media/image2254.png"/><Relationship Id="rId311" Type="http://schemas.openxmlformats.org/officeDocument/2006/relationships/customXml" Target="../ink/ink2523.xml"/><Relationship Id="rId353" Type="http://schemas.openxmlformats.org/officeDocument/2006/relationships/customXml" Target="../ink/ink2544.xml"/><Relationship Id="rId395" Type="http://schemas.openxmlformats.org/officeDocument/2006/relationships/customXml" Target="../ink/ink2565.xml"/><Relationship Id="rId409" Type="http://schemas.openxmlformats.org/officeDocument/2006/relationships/customXml" Target="../ink/ink2572.xml"/><Relationship Id="rId92" Type="http://schemas.openxmlformats.org/officeDocument/2006/relationships/image" Target="../media/image2206.png"/><Relationship Id="rId213" Type="http://schemas.openxmlformats.org/officeDocument/2006/relationships/customXml" Target="../ink/ink2474.xml"/><Relationship Id="rId420" Type="http://schemas.openxmlformats.org/officeDocument/2006/relationships/image" Target="../media/image2369.png"/><Relationship Id="rId255" Type="http://schemas.openxmlformats.org/officeDocument/2006/relationships/customXml" Target="../ink/ink2495.xml"/><Relationship Id="rId297" Type="http://schemas.openxmlformats.org/officeDocument/2006/relationships/customXml" Target="../ink/ink2516.xml"/><Relationship Id="rId462" Type="http://schemas.openxmlformats.org/officeDocument/2006/relationships/image" Target="../media/image2390.png"/><Relationship Id="rId518" Type="http://schemas.openxmlformats.org/officeDocument/2006/relationships/image" Target="../media/image2417.png"/><Relationship Id="rId115" Type="http://schemas.openxmlformats.org/officeDocument/2006/relationships/customXml" Target="../ink/ink2425.xml"/><Relationship Id="rId157" Type="http://schemas.openxmlformats.org/officeDocument/2006/relationships/customXml" Target="../ink/ink2446.xml"/><Relationship Id="rId322" Type="http://schemas.openxmlformats.org/officeDocument/2006/relationships/image" Target="../media/image2321.png"/><Relationship Id="rId364" Type="http://schemas.openxmlformats.org/officeDocument/2006/relationships/image" Target="../media/image2341.png"/><Relationship Id="rId61" Type="http://schemas.openxmlformats.org/officeDocument/2006/relationships/customXml" Target="../ink/ink2398.xml"/><Relationship Id="rId199" Type="http://schemas.openxmlformats.org/officeDocument/2006/relationships/customXml" Target="../ink/ink2467.xml"/><Relationship Id="rId19" Type="http://schemas.openxmlformats.org/officeDocument/2006/relationships/customXml" Target="../ink/ink2377.xml"/><Relationship Id="rId224" Type="http://schemas.openxmlformats.org/officeDocument/2006/relationships/image" Target="../media/image2272.png"/><Relationship Id="rId266" Type="http://schemas.openxmlformats.org/officeDocument/2006/relationships/image" Target="../media/image2293.png"/><Relationship Id="rId431" Type="http://schemas.openxmlformats.org/officeDocument/2006/relationships/customXml" Target="../ink/ink2583.xml"/><Relationship Id="rId473" Type="http://schemas.openxmlformats.org/officeDocument/2006/relationships/customXml" Target="../ink/ink2604.xml"/><Relationship Id="rId30" Type="http://schemas.openxmlformats.org/officeDocument/2006/relationships/image" Target="../media/image2175.png"/><Relationship Id="rId126" Type="http://schemas.openxmlformats.org/officeDocument/2006/relationships/image" Target="../media/image2223.png"/><Relationship Id="rId168" Type="http://schemas.openxmlformats.org/officeDocument/2006/relationships/image" Target="../media/image2244.png"/><Relationship Id="rId333" Type="http://schemas.openxmlformats.org/officeDocument/2006/relationships/customXml" Target="../ink/ink2534.xml"/><Relationship Id="rId72" Type="http://schemas.openxmlformats.org/officeDocument/2006/relationships/image" Target="../media/image2196.png"/><Relationship Id="rId375" Type="http://schemas.openxmlformats.org/officeDocument/2006/relationships/customXml" Target="../ink/ink2555.xml"/><Relationship Id="rId3" Type="http://schemas.openxmlformats.org/officeDocument/2006/relationships/customXml" Target="../ink/ink2369.xml"/><Relationship Id="rId235" Type="http://schemas.openxmlformats.org/officeDocument/2006/relationships/customXml" Target="../ink/ink2485.xml"/><Relationship Id="rId277" Type="http://schemas.openxmlformats.org/officeDocument/2006/relationships/customXml" Target="../ink/ink2506.xml"/><Relationship Id="rId400" Type="http://schemas.openxmlformats.org/officeDocument/2006/relationships/image" Target="../media/image2359.png"/><Relationship Id="rId442" Type="http://schemas.openxmlformats.org/officeDocument/2006/relationships/image" Target="../media/image2380.png"/><Relationship Id="rId484" Type="http://schemas.openxmlformats.org/officeDocument/2006/relationships/image" Target="../media/image2400.png"/><Relationship Id="rId137" Type="http://schemas.openxmlformats.org/officeDocument/2006/relationships/customXml" Target="../ink/ink2436.xml"/><Relationship Id="rId302" Type="http://schemas.openxmlformats.org/officeDocument/2006/relationships/image" Target="../media/image2311.png"/><Relationship Id="rId344" Type="http://schemas.openxmlformats.org/officeDocument/2006/relationships/image" Target="../media/image2331.png"/><Relationship Id="rId41" Type="http://schemas.openxmlformats.org/officeDocument/2006/relationships/customXml" Target="../ink/ink2388.xml"/><Relationship Id="rId83" Type="http://schemas.openxmlformats.org/officeDocument/2006/relationships/customXml" Target="../ink/ink2409.xml"/><Relationship Id="rId179" Type="http://schemas.openxmlformats.org/officeDocument/2006/relationships/customXml" Target="../ink/ink2457.xml"/><Relationship Id="rId386" Type="http://schemas.openxmlformats.org/officeDocument/2006/relationships/image" Target="../media/image2352.png"/><Relationship Id="rId190" Type="http://schemas.openxmlformats.org/officeDocument/2006/relationships/image" Target="../media/image2255.png"/><Relationship Id="rId204" Type="http://schemas.openxmlformats.org/officeDocument/2006/relationships/image" Target="../media/image2262.png"/><Relationship Id="rId246" Type="http://schemas.openxmlformats.org/officeDocument/2006/relationships/image" Target="../media/image2283.png"/><Relationship Id="rId288" Type="http://schemas.openxmlformats.org/officeDocument/2006/relationships/image" Target="../media/image2304.png"/><Relationship Id="rId411" Type="http://schemas.openxmlformats.org/officeDocument/2006/relationships/customXml" Target="../ink/ink2573.xml"/><Relationship Id="rId453" Type="http://schemas.openxmlformats.org/officeDocument/2006/relationships/customXml" Target="../ink/ink2594.xml"/><Relationship Id="rId509" Type="http://schemas.openxmlformats.org/officeDocument/2006/relationships/customXml" Target="../ink/ink2622.xml"/><Relationship Id="rId106" Type="http://schemas.openxmlformats.org/officeDocument/2006/relationships/image" Target="../media/image2213.png"/><Relationship Id="rId313" Type="http://schemas.openxmlformats.org/officeDocument/2006/relationships/customXml" Target="../ink/ink2524.xml"/><Relationship Id="rId495" Type="http://schemas.openxmlformats.org/officeDocument/2006/relationships/customXml" Target="../ink/ink2615.xml"/><Relationship Id="rId10" Type="http://schemas.openxmlformats.org/officeDocument/2006/relationships/image" Target="../media/image2165.png"/><Relationship Id="rId52" Type="http://schemas.openxmlformats.org/officeDocument/2006/relationships/image" Target="../media/image2186.png"/><Relationship Id="rId94" Type="http://schemas.openxmlformats.org/officeDocument/2006/relationships/image" Target="../media/image2207.png"/><Relationship Id="rId148" Type="http://schemas.openxmlformats.org/officeDocument/2006/relationships/image" Target="../media/image2234.png"/><Relationship Id="rId355" Type="http://schemas.openxmlformats.org/officeDocument/2006/relationships/customXml" Target="../ink/ink2545.xml"/><Relationship Id="rId397" Type="http://schemas.openxmlformats.org/officeDocument/2006/relationships/customXml" Target="../ink/ink2566.xml"/><Relationship Id="rId520" Type="http://schemas.openxmlformats.org/officeDocument/2006/relationships/image" Target="../media/image2418.png"/><Relationship Id="rId215" Type="http://schemas.openxmlformats.org/officeDocument/2006/relationships/customXml" Target="../ink/ink2475.xml"/><Relationship Id="rId257" Type="http://schemas.openxmlformats.org/officeDocument/2006/relationships/customXml" Target="../ink/ink2496.xml"/><Relationship Id="rId422" Type="http://schemas.openxmlformats.org/officeDocument/2006/relationships/image" Target="../media/image2370.png"/><Relationship Id="rId464" Type="http://schemas.openxmlformats.org/officeDocument/2006/relationships/image" Target="../media/image1021.png"/><Relationship Id="rId299" Type="http://schemas.openxmlformats.org/officeDocument/2006/relationships/customXml" Target="../ink/ink2517.xml"/><Relationship Id="rId63" Type="http://schemas.openxmlformats.org/officeDocument/2006/relationships/customXml" Target="../ink/ink2399.xml"/><Relationship Id="rId159" Type="http://schemas.openxmlformats.org/officeDocument/2006/relationships/customXml" Target="../ink/ink2447.xml"/><Relationship Id="rId366" Type="http://schemas.openxmlformats.org/officeDocument/2006/relationships/image" Target="../media/image2342.png"/><Relationship Id="rId226" Type="http://schemas.openxmlformats.org/officeDocument/2006/relationships/image" Target="../media/image2273.png"/><Relationship Id="rId433" Type="http://schemas.openxmlformats.org/officeDocument/2006/relationships/customXml" Target="../ink/ink2584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32.png"/><Relationship Id="rId21" Type="http://schemas.openxmlformats.org/officeDocument/2006/relationships/customXml" Target="../ink/ink2638.xml"/><Relationship Id="rId34" Type="http://schemas.openxmlformats.org/officeDocument/2006/relationships/image" Target="../media/image2436.png"/><Relationship Id="rId42" Type="http://schemas.openxmlformats.org/officeDocument/2006/relationships/image" Target="../media/image2440.png"/><Relationship Id="rId47" Type="http://schemas.openxmlformats.org/officeDocument/2006/relationships/customXml" Target="../ink/ink2651.xml"/><Relationship Id="rId50" Type="http://schemas.openxmlformats.org/officeDocument/2006/relationships/image" Target="../media/image2444.png"/><Relationship Id="rId55" Type="http://schemas.openxmlformats.org/officeDocument/2006/relationships/customXml" Target="../ink/ink2655.xml"/><Relationship Id="rId63" Type="http://schemas.openxmlformats.org/officeDocument/2006/relationships/customXml" Target="../ink/ink2659.xml"/><Relationship Id="rId7" Type="http://schemas.openxmlformats.org/officeDocument/2006/relationships/customXml" Target="../ink/ink2631.xml"/><Relationship Id="rId2" Type="http://schemas.openxmlformats.org/officeDocument/2006/relationships/image" Target="../media/image2420.png"/><Relationship Id="rId16" Type="http://schemas.openxmlformats.org/officeDocument/2006/relationships/image" Target="../media/image2427.png"/><Relationship Id="rId29" Type="http://schemas.openxmlformats.org/officeDocument/2006/relationships/customXml" Target="../ink/ink2642.xml"/><Relationship Id="rId11" Type="http://schemas.openxmlformats.org/officeDocument/2006/relationships/customXml" Target="../ink/ink2633.xml"/><Relationship Id="rId24" Type="http://schemas.openxmlformats.org/officeDocument/2006/relationships/image" Target="../media/image2431.png"/><Relationship Id="rId32" Type="http://schemas.openxmlformats.org/officeDocument/2006/relationships/image" Target="../media/image2435.png"/><Relationship Id="rId37" Type="http://schemas.openxmlformats.org/officeDocument/2006/relationships/customXml" Target="../ink/ink2646.xml"/><Relationship Id="rId40" Type="http://schemas.openxmlformats.org/officeDocument/2006/relationships/image" Target="../media/image2439.png"/><Relationship Id="rId45" Type="http://schemas.openxmlformats.org/officeDocument/2006/relationships/customXml" Target="../ink/ink2650.xml"/><Relationship Id="rId53" Type="http://schemas.openxmlformats.org/officeDocument/2006/relationships/customXml" Target="../ink/ink2654.xml"/><Relationship Id="rId58" Type="http://schemas.openxmlformats.org/officeDocument/2006/relationships/image" Target="../media/image2448.png"/><Relationship Id="rId66" Type="http://schemas.openxmlformats.org/officeDocument/2006/relationships/image" Target="../media/image2452.png"/><Relationship Id="rId5" Type="http://schemas.openxmlformats.org/officeDocument/2006/relationships/customXml" Target="../ink/ink2630.xml"/><Relationship Id="rId61" Type="http://schemas.openxmlformats.org/officeDocument/2006/relationships/customXml" Target="../ink/ink2658.xml"/><Relationship Id="rId19" Type="http://schemas.openxmlformats.org/officeDocument/2006/relationships/customXml" Target="../ink/ink2637.xml"/><Relationship Id="rId14" Type="http://schemas.openxmlformats.org/officeDocument/2006/relationships/image" Target="../media/image2426.png"/><Relationship Id="rId22" Type="http://schemas.openxmlformats.org/officeDocument/2006/relationships/image" Target="../media/image2430.png"/><Relationship Id="rId27" Type="http://schemas.openxmlformats.org/officeDocument/2006/relationships/customXml" Target="../ink/ink2641.xml"/><Relationship Id="rId30" Type="http://schemas.openxmlformats.org/officeDocument/2006/relationships/image" Target="../media/image2434.png"/><Relationship Id="rId35" Type="http://schemas.openxmlformats.org/officeDocument/2006/relationships/customXml" Target="../ink/ink2645.xml"/><Relationship Id="rId43" Type="http://schemas.openxmlformats.org/officeDocument/2006/relationships/customXml" Target="../ink/ink2649.xml"/><Relationship Id="rId48" Type="http://schemas.openxmlformats.org/officeDocument/2006/relationships/image" Target="../media/image2443.png"/><Relationship Id="rId56" Type="http://schemas.openxmlformats.org/officeDocument/2006/relationships/image" Target="../media/image2447.png"/><Relationship Id="rId64" Type="http://schemas.openxmlformats.org/officeDocument/2006/relationships/image" Target="../media/image2451.png"/><Relationship Id="rId8" Type="http://schemas.openxmlformats.org/officeDocument/2006/relationships/image" Target="../media/image2423.png"/><Relationship Id="rId51" Type="http://schemas.openxmlformats.org/officeDocument/2006/relationships/customXml" Target="../ink/ink2653.xml"/><Relationship Id="rId3" Type="http://schemas.openxmlformats.org/officeDocument/2006/relationships/customXml" Target="../ink/ink2629.xml"/><Relationship Id="rId12" Type="http://schemas.openxmlformats.org/officeDocument/2006/relationships/image" Target="../media/image2425.png"/><Relationship Id="rId17" Type="http://schemas.openxmlformats.org/officeDocument/2006/relationships/customXml" Target="../ink/ink2636.xml"/><Relationship Id="rId25" Type="http://schemas.openxmlformats.org/officeDocument/2006/relationships/customXml" Target="../ink/ink2640.xml"/><Relationship Id="rId33" Type="http://schemas.openxmlformats.org/officeDocument/2006/relationships/customXml" Target="../ink/ink2644.xml"/><Relationship Id="rId38" Type="http://schemas.openxmlformats.org/officeDocument/2006/relationships/image" Target="../media/image2438.png"/><Relationship Id="rId46" Type="http://schemas.openxmlformats.org/officeDocument/2006/relationships/image" Target="../media/image2442.png"/><Relationship Id="rId59" Type="http://schemas.openxmlformats.org/officeDocument/2006/relationships/customXml" Target="../ink/ink2657.xml"/><Relationship Id="rId20" Type="http://schemas.openxmlformats.org/officeDocument/2006/relationships/image" Target="../media/image2429.png"/><Relationship Id="rId41" Type="http://schemas.openxmlformats.org/officeDocument/2006/relationships/customXml" Target="../ink/ink2648.xml"/><Relationship Id="rId54" Type="http://schemas.openxmlformats.org/officeDocument/2006/relationships/image" Target="../media/image2446.png"/><Relationship Id="rId62" Type="http://schemas.openxmlformats.org/officeDocument/2006/relationships/image" Target="../media/image24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22.png"/><Relationship Id="rId15" Type="http://schemas.openxmlformats.org/officeDocument/2006/relationships/customXml" Target="../ink/ink2635.xml"/><Relationship Id="rId23" Type="http://schemas.openxmlformats.org/officeDocument/2006/relationships/customXml" Target="../ink/ink2639.xml"/><Relationship Id="rId28" Type="http://schemas.openxmlformats.org/officeDocument/2006/relationships/image" Target="../media/image2433.png"/><Relationship Id="rId36" Type="http://schemas.openxmlformats.org/officeDocument/2006/relationships/image" Target="../media/image2437.png"/><Relationship Id="rId49" Type="http://schemas.openxmlformats.org/officeDocument/2006/relationships/customXml" Target="../ink/ink2652.xml"/><Relationship Id="rId57" Type="http://schemas.openxmlformats.org/officeDocument/2006/relationships/customXml" Target="../ink/ink2656.xml"/><Relationship Id="rId10" Type="http://schemas.openxmlformats.org/officeDocument/2006/relationships/image" Target="../media/image2424.png"/><Relationship Id="rId31" Type="http://schemas.openxmlformats.org/officeDocument/2006/relationships/customXml" Target="../ink/ink2643.xml"/><Relationship Id="rId44" Type="http://schemas.openxmlformats.org/officeDocument/2006/relationships/image" Target="../media/image2441.png"/><Relationship Id="rId52" Type="http://schemas.openxmlformats.org/officeDocument/2006/relationships/image" Target="../media/image2445.png"/><Relationship Id="rId60" Type="http://schemas.openxmlformats.org/officeDocument/2006/relationships/image" Target="../media/image2449.png"/><Relationship Id="rId65" Type="http://schemas.openxmlformats.org/officeDocument/2006/relationships/customXml" Target="../ink/ink2660.xml"/><Relationship Id="rId4" Type="http://schemas.openxmlformats.org/officeDocument/2006/relationships/image" Target="../media/image2421.png"/><Relationship Id="rId9" Type="http://schemas.openxmlformats.org/officeDocument/2006/relationships/customXml" Target="../ink/ink2632.xml"/><Relationship Id="rId13" Type="http://schemas.openxmlformats.org/officeDocument/2006/relationships/customXml" Target="../ink/ink2634.xml"/><Relationship Id="rId18" Type="http://schemas.openxmlformats.org/officeDocument/2006/relationships/image" Target="../media/image2428.png"/><Relationship Id="rId39" Type="http://schemas.openxmlformats.org/officeDocument/2006/relationships/customXml" Target="../ink/ink2647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2.xml"/><Relationship Id="rId21" Type="http://schemas.openxmlformats.org/officeDocument/2006/relationships/image" Target="../media/image2463.png"/><Relationship Id="rId42" Type="http://schemas.openxmlformats.org/officeDocument/2006/relationships/customXml" Target="../ink/ink2680.xml"/><Relationship Id="rId47" Type="http://schemas.openxmlformats.org/officeDocument/2006/relationships/image" Target="../media/image2476.png"/><Relationship Id="rId63" Type="http://schemas.openxmlformats.org/officeDocument/2006/relationships/image" Target="../media/image2484.png"/><Relationship Id="rId68" Type="http://schemas.openxmlformats.org/officeDocument/2006/relationships/customXml" Target="../ink/ink2693.xml"/><Relationship Id="rId84" Type="http://schemas.openxmlformats.org/officeDocument/2006/relationships/customXml" Target="../ink/ink2701.xml"/><Relationship Id="rId89" Type="http://schemas.openxmlformats.org/officeDocument/2006/relationships/image" Target="../media/image2497.png"/><Relationship Id="rId16" Type="http://schemas.openxmlformats.org/officeDocument/2006/relationships/customXml" Target="../ink/ink2667.xml"/><Relationship Id="rId11" Type="http://schemas.openxmlformats.org/officeDocument/2006/relationships/image" Target="../media/image2458.png"/><Relationship Id="rId32" Type="http://schemas.openxmlformats.org/officeDocument/2006/relationships/customXml" Target="../ink/ink2675.xml"/><Relationship Id="rId37" Type="http://schemas.openxmlformats.org/officeDocument/2006/relationships/image" Target="../media/image2471.png"/><Relationship Id="rId53" Type="http://schemas.openxmlformats.org/officeDocument/2006/relationships/image" Target="../media/image2479.png"/><Relationship Id="rId58" Type="http://schemas.openxmlformats.org/officeDocument/2006/relationships/customXml" Target="../ink/ink2688.xml"/><Relationship Id="rId74" Type="http://schemas.openxmlformats.org/officeDocument/2006/relationships/customXml" Target="../ink/ink2696.xml"/><Relationship Id="rId79" Type="http://schemas.openxmlformats.org/officeDocument/2006/relationships/image" Target="../media/image2492.png"/><Relationship Id="rId5" Type="http://schemas.openxmlformats.org/officeDocument/2006/relationships/image" Target="../media/image2455.png"/><Relationship Id="rId90" Type="http://schemas.openxmlformats.org/officeDocument/2006/relationships/customXml" Target="../ink/ink2704.xml"/><Relationship Id="rId95" Type="http://schemas.openxmlformats.org/officeDocument/2006/relationships/image" Target="../media/image2500.png"/><Relationship Id="rId22" Type="http://schemas.openxmlformats.org/officeDocument/2006/relationships/customXml" Target="../ink/ink2670.xml"/><Relationship Id="rId27" Type="http://schemas.openxmlformats.org/officeDocument/2006/relationships/image" Target="../media/image2466.png"/><Relationship Id="rId43" Type="http://schemas.openxmlformats.org/officeDocument/2006/relationships/image" Target="../media/image2474.png"/><Relationship Id="rId48" Type="http://schemas.openxmlformats.org/officeDocument/2006/relationships/customXml" Target="../ink/ink2683.xml"/><Relationship Id="rId64" Type="http://schemas.openxmlformats.org/officeDocument/2006/relationships/customXml" Target="../ink/ink2691.xml"/><Relationship Id="rId69" Type="http://schemas.openxmlformats.org/officeDocument/2006/relationships/image" Target="../media/image2487.png"/><Relationship Id="rId8" Type="http://schemas.openxmlformats.org/officeDocument/2006/relationships/customXml" Target="../ink/ink2663.xml"/><Relationship Id="rId51" Type="http://schemas.openxmlformats.org/officeDocument/2006/relationships/image" Target="../media/image2478.png"/><Relationship Id="rId72" Type="http://schemas.openxmlformats.org/officeDocument/2006/relationships/customXml" Target="../ink/ink2695.xml"/><Relationship Id="rId80" Type="http://schemas.openxmlformats.org/officeDocument/2006/relationships/customXml" Target="../ink/ink2699.xml"/><Relationship Id="rId85" Type="http://schemas.openxmlformats.org/officeDocument/2006/relationships/image" Target="../media/image2495.png"/><Relationship Id="rId93" Type="http://schemas.openxmlformats.org/officeDocument/2006/relationships/image" Target="../media/image2499.png"/><Relationship Id="rId3" Type="http://schemas.openxmlformats.org/officeDocument/2006/relationships/image" Target="../media/image2454.emf"/><Relationship Id="rId12" Type="http://schemas.openxmlformats.org/officeDocument/2006/relationships/customXml" Target="../ink/ink2665.xml"/><Relationship Id="rId17" Type="http://schemas.openxmlformats.org/officeDocument/2006/relationships/image" Target="../media/image2461.png"/><Relationship Id="rId25" Type="http://schemas.openxmlformats.org/officeDocument/2006/relationships/image" Target="../media/image2465.png"/><Relationship Id="rId33" Type="http://schemas.openxmlformats.org/officeDocument/2006/relationships/image" Target="../media/image2469.png"/><Relationship Id="rId38" Type="http://schemas.openxmlformats.org/officeDocument/2006/relationships/customXml" Target="../ink/ink2678.xml"/><Relationship Id="rId46" Type="http://schemas.openxmlformats.org/officeDocument/2006/relationships/customXml" Target="../ink/ink2682.xml"/><Relationship Id="rId59" Type="http://schemas.openxmlformats.org/officeDocument/2006/relationships/image" Target="../media/image2482.png"/><Relationship Id="rId67" Type="http://schemas.openxmlformats.org/officeDocument/2006/relationships/image" Target="../media/image2486.png"/><Relationship Id="rId20" Type="http://schemas.openxmlformats.org/officeDocument/2006/relationships/customXml" Target="../ink/ink2669.xml"/><Relationship Id="rId41" Type="http://schemas.openxmlformats.org/officeDocument/2006/relationships/image" Target="../media/image2473.png"/><Relationship Id="rId54" Type="http://schemas.openxmlformats.org/officeDocument/2006/relationships/customXml" Target="../ink/ink2686.xml"/><Relationship Id="rId62" Type="http://schemas.openxmlformats.org/officeDocument/2006/relationships/customXml" Target="../ink/ink2690.xml"/><Relationship Id="rId70" Type="http://schemas.openxmlformats.org/officeDocument/2006/relationships/customXml" Target="../ink/ink2694.xml"/><Relationship Id="rId75" Type="http://schemas.openxmlformats.org/officeDocument/2006/relationships/image" Target="../media/image2490.png"/><Relationship Id="rId83" Type="http://schemas.openxmlformats.org/officeDocument/2006/relationships/image" Target="../media/image2494.png"/><Relationship Id="rId88" Type="http://schemas.openxmlformats.org/officeDocument/2006/relationships/customXml" Target="../ink/ink2703.xml"/><Relationship Id="rId91" Type="http://schemas.openxmlformats.org/officeDocument/2006/relationships/image" Target="../media/image249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62.xml"/><Relationship Id="rId15" Type="http://schemas.openxmlformats.org/officeDocument/2006/relationships/image" Target="../media/image2460.png"/><Relationship Id="rId23" Type="http://schemas.openxmlformats.org/officeDocument/2006/relationships/image" Target="../media/image2464.png"/><Relationship Id="rId28" Type="http://schemas.openxmlformats.org/officeDocument/2006/relationships/customXml" Target="../ink/ink2673.xml"/><Relationship Id="rId36" Type="http://schemas.openxmlformats.org/officeDocument/2006/relationships/customXml" Target="../ink/ink2677.xml"/><Relationship Id="rId49" Type="http://schemas.openxmlformats.org/officeDocument/2006/relationships/image" Target="../media/image2477.png"/><Relationship Id="rId57" Type="http://schemas.openxmlformats.org/officeDocument/2006/relationships/image" Target="../media/image2481.png"/><Relationship Id="rId10" Type="http://schemas.openxmlformats.org/officeDocument/2006/relationships/customXml" Target="../ink/ink2664.xml"/><Relationship Id="rId31" Type="http://schemas.openxmlformats.org/officeDocument/2006/relationships/image" Target="../media/image2468.png"/><Relationship Id="rId44" Type="http://schemas.openxmlformats.org/officeDocument/2006/relationships/customXml" Target="../ink/ink2681.xml"/><Relationship Id="rId52" Type="http://schemas.openxmlformats.org/officeDocument/2006/relationships/customXml" Target="../ink/ink2685.xml"/><Relationship Id="rId60" Type="http://schemas.openxmlformats.org/officeDocument/2006/relationships/customXml" Target="../ink/ink2689.xml"/><Relationship Id="rId65" Type="http://schemas.openxmlformats.org/officeDocument/2006/relationships/image" Target="../media/image2485.png"/><Relationship Id="rId73" Type="http://schemas.openxmlformats.org/officeDocument/2006/relationships/image" Target="../media/image2489.png"/><Relationship Id="rId78" Type="http://schemas.openxmlformats.org/officeDocument/2006/relationships/customXml" Target="../ink/ink2698.xml"/><Relationship Id="rId81" Type="http://schemas.openxmlformats.org/officeDocument/2006/relationships/image" Target="../media/image2493.png"/><Relationship Id="rId86" Type="http://schemas.openxmlformats.org/officeDocument/2006/relationships/customXml" Target="../ink/ink2702.xml"/><Relationship Id="rId94" Type="http://schemas.openxmlformats.org/officeDocument/2006/relationships/customXml" Target="../ink/ink2706.xml"/><Relationship Id="rId4" Type="http://schemas.openxmlformats.org/officeDocument/2006/relationships/customXml" Target="../ink/ink2661.xml"/><Relationship Id="rId9" Type="http://schemas.openxmlformats.org/officeDocument/2006/relationships/image" Target="../media/image2457.png"/><Relationship Id="rId13" Type="http://schemas.openxmlformats.org/officeDocument/2006/relationships/image" Target="../media/image2459.png"/><Relationship Id="rId18" Type="http://schemas.openxmlformats.org/officeDocument/2006/relationships/customXml" Target="../ink/ink2668.xml"/><Relationship Id="rId39" Type="http://schemas.openxmlformats.org/officeDocument/2006/relationships/image" Target="../media/image2472.png"/><Relationship Id="rId34" Type="http://schemas.openxmlformats.org/officeDocument/2006/relationships/customXml" Target="../ink/ink2676.xml"/><Relationship Id="rId50" Type="http://schemas.openxmlformats.org/officeDocument/2006/relationships/customXml" Target="../ink/ink2684.xml"/><Relationship Id="rId55" Type="http://schemas.openxmlformats.org/officeDocument/2006/relationships/image" Target="../media/image2480.png"/><Relationship Id="rId76" Type="http://schemas.openxmlformats.org/officeDocument/2006/relationships/customXml" Target="../ink/ink2697.xml"/><Relationship Id="rId7" Type="http://schemas.openxmlformats.org/officeDocument/2006/relationships/image" Target="../media/image2456.png"/><Relationship Id="rId71" Type="http://schemas.openxmlformats.org/officeDocument/2006/relationships/image" Target="../media/image2488.png"/><Relationship Id="rId92" Type="http://schemas.openxmlformats.org/officeDocument/2006/relationships/customXml" Target="../ink/ink2705.xml"/><Relationship Id="rId2" Type="http://schemas.openxmlformats.org/officeDocument/2006/relationships/image" Target="../media/image2453.emf"/><Relationship Id="rId29" Type="http://schemas.openxmlformats.org/officeDocument/2006/relationships/image" Target="../media/image2467.png"/><Relationship Id="rId24" Type="http://schemas.openxmlformats.org/officeDocument/2006/relationships/customXml" Target="../ink/ink2671.xml"/><Relationship Id="rId40" Type="http://schemas.openxmlformats.org/officeDocument/2006/relationships/customXml" Target="../ink/ink2679.xml"/><Relationship Id="rId45" Type="http://schemas.openxmlformats.org/officeDocument/2006/relationships/image" Target="../media/image2475.png"/><Relationship Id="rId66" Type="http://schemas.openxmlformats.org/officeDocument/2006/relationships/customXml" Target="../ink/ink2692.xml"/><Relationship Id="rId87" Type="http://schemas.openxmlformats.org/officeDocument/2006/relationships/image" Target="../media/image2496.png"/><Relationship Id="rId61" Type="http://schemas.openxmlformats.org/officeDocument/2006/relationships/image" Target="../media/image2483.png"/><Relationship Id="rId82" Type="http://schemas.openxmlformats.org/officeDocument/2006/relationships/customXml" Target="../ink/ink2700.xml"/><Relationship Id="rId19" Type="http://schemas.openxmlformats.org/officeDocument/2006/relationships/image" Target="../media/image2462.png"/><Relationship Id="rId14" Type="http://schemas.openxmlformats.org/officeDocument/2006/relationships/customXml" Target="../ink/ink2666.xml"/><Relationship Id="rId30" Type="http://schemas.openxmlformats.org/officeDocument/2006/relationships/customXml" Target="../ink/ink2674.xml"/><Relationship Id="rId35" Type="http://schemas.openxmlformats.org/officeDocument/2006/relationships/image" Target="../media/image2470.png"/><Relationship Id="rId56" Type="http://schemas.openxmlformats.org/officeDocument/2006/relationships/customXml" Target="../ink/ink2687.xml"/><Relationship Id="rId77" Type="http://schemas.openxmlformats.org/officeDocument/2006/relationships/image" Target="../media/image249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14:cNvPr>
              <p14:cNvContentPartPr/>
              <p14:nvPr/>
            </p14:nvContentPartPr>
            <p14:xfrm>
              <a:off x="7935709" y="6334102"/>
              <a:ext cx="69120" cy="4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7069" y="6325102"/>
                <a:ext cx="867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14:cNvPr>
              <p14:cNvContentPartPr/>
              <p14:nvPr/>
            </p14:nvContentPartPr>
            <p14:xfrm>
              <a:off x="9045589" y="2617462"/>
              <a:ext cx="25560" cy="30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4AFDCEE-2A9A-C3A9-C7BF-06BA13AB08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6949" y="2608822"/>
                <a:ext cx="4320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310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72C4FA6-1D92-366C-DE5A-FE8E28033B35}"/>
                  </a:ext>
                </a:extLst>
              </p14:cNvPr>
              <p14:cNvContentPartPr/>
              <p14:nvPr/>
            </p14:nvContentPartPr>
            <p14:xfrm>
              <a:off x="7690549" y="1263142"/>
              <a:ext cx="1027080" cy="13201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72C4FA6-1D92-366C-DE5A-FE8E28033B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81549" y="1254142"/>
                <a:ext cx="1044720" cy="13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FD718E7-F5A6-79F1-EDFA-006B575CD1CD}"/>
                  </a:ext>
                </a:extLst>
              </p14:cNvPr>
              <p14:cNvContentPartPr/>
              <p14:nvPr/>
            </p14:nvContentPartPr>
            <p14:xfrm>
              <a:off x="3240229" y="3467782"/>
              <a:ext cx="1014480" cy="18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FD718E7-F5A6-79F1-EDFA-006B575CD1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1589" y="3459142"/>
                <a:ext cx="1032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8D08EFE-3499-67A7-347E-B21ACB5791E3}"/>
                  </a:ext>
                </a:extLst>
              </p14:cNvPr>
              <p14:cNvContentPartPr/>
              <p14:nvPr/>
            </p14:nvContentPartPr>
            <p14:xfrm>
              <a:off x="3360109" y="4574062"/>
              <a:ext cx="871920" cy="38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8D08EFE-3499-67A7-347E-B21ACB5791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1109" y="4565062"/>
                <a:ext cx="889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FCABDDD-D6CD-3CEB-1F83-E4D2B8908E21}"/>
                  </a:ext>
                </a:extLst>
              </p14:cNvPr>
              <p14:cNvContentPartPr/>
              <p14:nvPr/>
            </p14:nvContentPartPr>
            <p14:xfrm>
              <a:off x="4397629" y="2762902"/>
              <a:ext cx="529560" cy="645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FCABDDD-D6CD-3CEB-1F83-E4D2B8908E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8629" y="2754262"/>
                <a:ext cx="54720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6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392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1E1956-D17D-4C79-99C5-537E4FC05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32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2C7881-4CFC-4223-9518-B04FB096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96" y="1783842"/>
            <a:ext cx="856820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BB9182C-DEFB-F8BE-635D-7C8EB43F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656692"/>
            <a:ext cx="7591958" cy="410445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 flipV="1">
            <a:off x="7248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/>
        </p:nvSpPr>
        <p:spPr>
          <a:xfrm>
            <a:off x="5898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898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48129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9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>
            <a:cxnSpLocks/>
          </p:cNvCxnSpPr>
          <p:nvPr/>
        </p:nvCxnSpPr>
        <p:spPr>
          <a:xfrm flipH="1" flipV="1">
            <a:off x="7555539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b=</a:t>
            </a:r>
          </a:p>
          <a:p>
            <a:endParaRPr lang="de-DE" sz="2400" dirty="0"/>
          </a:p>
          <a:p>
            <a:r>
              <a:rPr lang="de-DE" sz="2400" dirty="0"/>
              <a:t>a=</a:t>
            </a:r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CB1DA1-C61A-67A8-FCCD-5710660A0FD7}"/>
              </a:ext>
            </a:extLst>
          </p:cNvPr>
          <p:cNvGraphicFramePr>
            <a:graphicFrameLocks noGrp="1"/>
          </p:cNvGraphicFramePr>
          <p:nvPr/>
        </p:nvGraphicFramePr>
        <p:xfrm>
          <a:off x="1631505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20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/>
              <a:t>yhat(</a:t>
            </a:r>
            <a:r>
              <a:rPr lang="de-DE" sz="2200" dirty="0"/>
              <a:t>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42177D2-B0A2-33D4-8620-98AFD2381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28386"/>
              </p:ext>
            </p:extLst>
          </p:nvPr>
        </p:nvGraphicFramePr>
        <p:xfrm>
          <a:off x="35453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32807A7E-08D7-90A0-DD8B-B01B4C5E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04" y="4428047"/>
            <a:ext cx="7448890" cy="4790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F7B365C-2A51-B685-D4C2-68BED030BA1F}"/>
                  </a:ext>
                </a:extLst>
              </p14:cNvPr>
              <p14:cNvContentPartPr/>
              <p14:nvPr/>
            </p14:nvContentPartPr>
            <p14:xfrm>
              <a:off x="1661989" y="6348502"/>
              <a:ext cx="1119600" cy="586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F7B365C-2A51-B685-D4C2-68BED030BA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2989" y="6339502"/>
                <a:ext cx="113724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646CCB4-B61C-AD2C-C360-7E8A693F6F54}"/>
              </a:ext>
            </a:extLst>
          </p:cNvPr>
          <p:cNvGrpSpPr/>
          <p:nvPr/>
        </p:nvGrpSpPr>
        <p:grpSpPr>
          <a:xfrm>
            <a:off x="1633549" y="5003542"/>
            <a:ext cx="5855760" cy="564840"/>
            <a:chOff x="1633549" y="5003542"/>
            <a:chExt cx="585576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2015A3-7C9A-9463-8CE6-71249A5B2E13}"/>
                    </a:ext>
                  </a:extLst>
                </p14:cNvPr>
                <p14:cNvContentPartPr/>
                <p14:nvPr/>
              </p14:nvContentPartPr>
              <p14:xfrm>
                <a:off x="1755949" y="5143942"/>
                <a:ext cx="125280" cy="227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2015A3-7C9A-9463-8CE6-71249A5B2E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46949" y="5134942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0CB3845-9DFA-8083-4AD0-518FE3C579B8}"/>
                    </a:ext>
                  </a:extLst>
                </p14:cNvPr>
                <p14:cNvContentPartPr/>
                <p14:nvPr/>
              </p14:nvContentPartPr>
              <p14:xfrm>
                <a:off x="2006869" y="5155822"/>
                <a:ext cx="138960" cy="30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0CB3845-9DFA-8083-4AD0-518FE3C579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97869" y="5146822"/>
                  <a:ext cx="156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E73CC92-B7DA-2D7E-998E-0E96EDC3E0C4}"/>
                    </a:ext>
                  </a:extLst>
                </p14:cNvPr>
                <p14:cNvContentPartPr/>
                <p14:nvPr/>
              </p14:nvContentPartPr>
              <p14:xfrm>
                <a:off x="2050789" y="5247262"/>
                <a:ext cx="113400" cy="18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E73CC92-B7DA-2D7E-998E-0E96EDC3E0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2149" y="5238622"/>
                  <a:ext cx="13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4C1C9DC-3E6F-73E1-3D3C-7573A045B51C}"/>
                    </a:ext>
                  </a:extLst>
                </p14:cNvPr>
                <p14:cNvContentPartPr/>
                <p14:nvPr/>
              </p14:nvContentPartPr>
              <p14:xfrm>
                <a:off x="2311069" y="5116222"/>
                <a:ext cx="163800" cy="146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4C1C9DC-3E6F-73E1-3D3C-7573A045B5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02429" y="5107582"/>
                  <a:ext cx="181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530B435-C301-75BE-F4E4-81C10DD47849}"/>
                    </a:ext>
                  </a:extLst>
                </p14:cNvPr>
                <p14:cNvContentPartPr/>
                <p14:nvPr/>
              </p14:nvContentPartPr>
              <p14:xfrm>
                <a:off x="2560909" y="5099302"/>
                <a:ext cx="169920" cy="167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530B435-C301-75BE-F4E4-81C10DD478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51909" y="5090662"/>
                  <a:ext cx="187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F7052D9-4772-6121-54D2-AA2AF1E747EB}"/>
                    </a:ext>
                  </a:extLst>
                </p14:cNvPr>
                <p14:cNvContentPartPr/>
                <p14:nvPr/>
              </p14:nvContentPartPr>
              <p14:xfrm>
                <a:off x="2948269" y="5098942"/>
                <a:ext cx="20880" cy="12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F7052D9-4772-6121-54D2-AA2AF1E747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39269" y="5089942"/>
                  <a:ext cx="38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AE189F-76E3-D143-CAA7-DABACD3A58CF}"/>
                    </a:ext>
                  </a:extLst>
                </p14:cNvPr>
                <p14:cNvContentPartPr/>
                <p14:nvPr/>
              </p14:nvContentPartPr>
              <p14:xfrm>
                <a:off x="2900749" y="5121982"/>
                <a:ext cx="129240" cy="3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AE189F-76E3-D143-CAA7-DABACD3A58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92109" y="5113342"/>
                  <a:ext cx="14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7C4DDC-D51E-B892-5B74-530F5161C16C}"/>
                    </a:ext>
                  </a:extLst>
                </p14:cNvPr>
                <p14:cNvContentPartPr/>
                <p14:nvPr/>
              </p14:nvContentPartPr>
              <p14:xfrm>
                <a:off x="3082189" y="5031262"/>
                <a:ext cx="147240" cy="199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7C4DDC-D51E-B892-5B74-530F5161C1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73549" y="5022262"/>
                  <a:ext cx="164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A9ABB8E-DC49-3137-AB22-92F48E97B86A}"/>
                    </a:ext>
                  </a:extLst>
                </p14:cNvPr>
                <p14:cNvContentPartPr/>
                <p14:nvPr/>
              </p14:nvContentPartPr>
              <p14:xfrm>
                <a:off x="3901189" y="5029822"/>
                <a:ext cx="160920" cy="199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A9ABB8E-DC49-3137-AB22-92F48E97B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92549" y="5020822"/>
                  <a:ext cx="178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A21F781-304F-09E9-F8DD-1EBE38C86022}"/>
                    </a:ext>
                  </a:extLst>
                </p14:cNvPr>
                <p14:cNvContentPartPr/>
                <p14:nvPr/>
              </p14:nvContentPartPr>
              <p14:xfrm>
                <a:off x="4192789" y="5110822"/>
                <a:ext cx="145440" cy="1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A21F781-304F-09E9-F8DD-1EBE38C860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4149" y="5101822"/>
                  <a:ext cx="16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FD712F-442A-9F72-B563-1ADEF559B381}"/>
                    </a:ext>
                  </a:extLst>
                </p14:cNvPr>
                <p14:cNvContentPartPr/>
                <p14:nvPr/>
              </p14:nvContentPartPr>
              <p14:xfrm>
                <a:off x="4220509" y="5157982"/>
                <a:ext cx="135000" cy="30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FD712F-442A-9F72-B563-1ADEF559B3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11869" y="5149342"/>
                  <a:ext cx="152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6D3BC7E-4E4A-0BEA-E1ED-B2A35E8D83DB}"/>
                    </a:ext>
                  </a:extLst>
                </p14:cNvPr>
                <p14:cNvContentPartPr/>
                <p14:nvPr/>
              </p14:nvContentPartPr>
              <p14:xfrm>
                <a:off x="4553869" y="5022982"/>
                <a:ext cx="119520" cy="208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6D3BC7E-4E4A-0BEA-E1ED-B2A35E8D83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4869" y="5013982"/>
                  <a:ext cx="137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FAF196B-39B4-151E-6817-C9CDBEDB8BA0}"/>
                    </a:ext>
                  </a:extLst>
                </p14:cNvPr>
                <p14:cNvContentPartPr/>
                <p14:nvPr/>
              </p14:nvContentPartPr>
              <p14:xfrm>
                <a:off x="4715509" y="5151862"/>
                <a:ext cx="13680" cy="133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FAF196B-39B4-151E-6817-C9CDBEDB8B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06509" y="5143222"/>
                  <a:ext cx="31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54B9800-8747-E506-DD24-18AEC592E790}"/>
                    </a:ext>
                  </a:extLst>
                </p14:cNvPr>
                <p14:cNvContentPartPr/>
                <p14:nvPr/>
              </p14:nvContentPartPr>
              <p14:xfrm>
                <a:off x="4795069" y="5019022"/>
                <a:ext cx="104760" cy="242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54B9800-8747-E506-DD24-18AEC592E7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86429" y="5010382"/>
                  <a:ext cx="122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95CBA1-EE24-48CE-95BD-3E05C1F33CF8}"/>
                    </a:ext>
                  </a:extLst>
                </p14:cNvPr>
                <p14:cNvContentPartPr/>
                <p14:nvPr/>
              </p14:nvContentPartPr>
              <p14:xfrm>
                <a:off x="4995949" y="5003542"/>
                <a:ext cx="121680" cy="240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95CBA1-EE24-48CE-95BD-3E05C1F33C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86949" y="4994542"/>
                  <a:ext cx="139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6B46CF7-BB6D-EB03-3C04-9CEB0F65D10F}"/>
                    </a:ext>
                  </a:extLst>
                </p14:cNvPr>
                <p14:cNvContentPartPr/>
                <p14:nvPr/>
              </p14:nvContentPartPr>
              <p14:xfrm>
                <a:off x="5732869" y="5067262"/>
                <a:ext cx="182160" cy="140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6B46CF7-BB6D-EB03-3C04-9CEB0F65D1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23869" y="5058622"/>
                  <a:ext cx="199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66CF9A4-CDFF-EE9A-5777-25BC68306BD9}"/>
                    </a:ext>
                  </a:extLst>
                </p14:cNvPr>
                <p14:cNvContentPartPr/>
                <p14:nvPr/>
              </p14:nvContentPartPr>
              <p14:xfrm>
                <a:off x="6115909" y="5076622"/>
                <a:ext cx="106560" cy="1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66CF9A4-CDFF-EE9A-5777-25BC68306B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06909" y="5067622"/>
                  <a:ext cx="124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11FFA37-1C07-A749-CA16-A4B3E1E06FFD}"/>
                    </a:ext>
                  </a:extLst>
                </p14:cNvPr>
                <p14:cNvContentPartPr/>
                <p14:nvPr/>
              </p14:nvContentPartPr>
              <p14:xfrm>
                <a:off x="6133909" y="5131702"/>
                <a:ext cx="81360" cy="25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11FFA37-1C07-A749-CA16-A4B3E1E06F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25269" y="5123062"/>
                  <a:ext cx="99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F2716E9-EEB8-C7F4-5B01-C4C1637355FF}"/>
                    </a:ext>
                  </a:extLst>
                </p14:cNvPr>
                <p14:cNvContentPartPr/>
                <p14:nvPr/>
              </p14:nvContentPartPr>
              <p14:xfrm>
                <a:off x="6481669" y="5007142"/>
                <a:ext cx="98640" cy="151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F2716E9-EEB8-C7F4-5B01-C4C1637355F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73029" y="4998502"/>
                  <a:ext cx="116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039C235-30DE-15AB-A1E4-C754A3DFFBAC}"/>
                    </a:ext>
                  </a:extLst>
                </p14:cNvPr>
                <p14:cNvContentPartPr/>
                <p14:nvPr/>
              </p14:nvContentPartPr>
              <p14:xfrm>
                <a:off x="6627109" y="5164462"/>
                <a:ext cx="8640" cy="58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039C235-30DE-15AB-A1E4-C754A3DFF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18469" y="5155462"/>
                  <a:ext cx="26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CC4BC2-58D5-0320-9A0E-2BE1C9ABA1BD}"/>
                    </a:ext>
                  </a:extLst>
                </p14:cNvPr>
                <p14:cNvContentPartPr/>
                <p14:nvPr/>
              </p14:nvContentPartPr>
              <p14:xfrm>
                <a:off x="6749869" y="5026582"/>
                <a:ext cx="85680" cy="155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CC4BC2-58D5-0320-9A0E-2BE1C9ABA1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40869" y="5017582"/>
                  <a:ext cx="103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A20F850-A3BE-914D-CEA7-69C2C0A13798}"/>
                    </a:ext>
                  </a:extLst>
                </p14:cNvPr>
                <p14:cNvContentPartPr/>
                <p14:nvPr/>
              </p14:nvContentPartPr>
              <p14:xfrm>
                <a:off x="6888109" y="5043502"/>
                <a:ext cx="130320" cy="110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A20F850-A3BE-914D-CEA7-69C2C0A137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79469" y="5034502"/>
                  <a:ext cx="147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F3F168F-5643-CCA2-55F8-D72E47D0392B}"/>
                    </a:ext>
                  </a:extLst>
                </p14:cNvPr>
                <p14:cNvContentPartPr/>
                <p14:nvPr/>
              </p14:nvContentPartPr>
              <p14:xfrm>
                <a:off x="1633549" y="5281462"/>
                <a:ext cx="5855760" cy="286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F3F168F-5643-CCA2-55F8-D72E47D039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4549" y="5272462"/>
                  <a:ext cx="5873400" cy="30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5B6E6DB-3FB0-84B4-AE67-6462F4EB2F1B}"/>
                  </a:ext>
                </a:extLst>
              </p14:cNvPr>
              <p14:cNvContentPartPr/>
              <p14:nvPr/>
            </p14:nvContentPartPr>
            <p14:xfrm>
              <a:off x="3740629" y="5333662"/>
              <a:ext cx="3757680" cy="1360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5B6E6DB-3FB0-84B4-AE67-6462F4EB2F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31989" y="5324662"/>
                <a:ext cx="377532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3B31AF0-B33E-18E8-94C4-D52D15FE99BE}"/>
              </a:ext>
            </a:extLst>
          </p:cNvPr>
          <p:cNvGrpSpPr/>
          <p:nvPr/>
        </p:nvGrpSpPr>
        <p:grpSpPr>
          <a:xfrm>
            <a:off x="2972389" y="5823982"/>
            <a:ext cx="2212200" cy="419760"/>
            <a:chOff x="2972389" y="5823982"/>
            <a:chExt cx="221220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30F28F7-B9F0-931C-FA37-D5165387819D}"/>
                    </a:ext>
                  </a:extLst>
                </p14:cNvPr>
                <p14:cNvContentPartPr/>
                <p14:nvPr/>
              </p14:nvContentPartPr>
              <p14:xfrm>
                <a:off x="2972389" y="5949262"/>
                <a:ext cx="87120" cy="226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30F28F7-B9F0-931C-FA37-D516538781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63389" y="5940622"/>
                  <a:ext cx="104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F40611D-9972-4605-8088-0B53C4BA2984}"/>
                    </a:ext>
                  </a:extLst>
                </p14:cNvPr>
                <p14:cNvContentPartPr/>
                <p14:nvPr/>
              </p14:nvContentPartPr>
              <p14:xfrm>
                <a:off x="3121429" y="6144742"/>
                <a:ext cx="37080" cy="99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F40611D-9972-4605-8088-0B53C4BA29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12789" y="6135742"/>
                  <a:ext cx="5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112A67E-3052-8097-E522-510FCBF98C75}"/>
                    </a:ext>
                  </a:extLst>
                </p14:cNvPr>
                <p14:cNvContentPartPr/>
                <p14:nvPr/>
              </p14:nvContentPartPr>
              <p14:xfrm>
                <a:off x="3200629" y="5921542"/>
                <a:ext cx="103680" cy="228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112A67E-3052-8097-E522-510FCBF98C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91989" y="5912542"/>
                  <a:ext cx="121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98A035F-8082-15A7-1DE9-1FE02A7F584A}"/>
                    </a:ext>
                  </a:extLst>
                </p14:cNvPr>
                <p14:cNvContentPartPr/>
                <p14:nvPr/>
              </p14:nvContentPartPr>
              <p14:xfrm>
                <a:off x="3325909" y="5955742"/>
                <a:ext cx="152640" cy="180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98A035F-8082-15A7-1DE9-1FE02A7F58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17269" y="5947102"/>
                  <a:ext cx="170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87C85DA-054B-C041-C377-7A14CA5D704C}"/>
                    </a:ext>
                  </a:extLst>
                </p14:cNvPr>
                <p14:cNvContentPartPr/>
                <p14:nvPr/>
              </p14:nvContentPartPr>
              <p14:xfrm>
                <a:off x="3682309" y="5945662"/>
                <a:ext cx="32400" cy="150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87C85DA-054B-C041-C377-7A14CA5D70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73669" y="5936662"/>
                  <a:ext cx="50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0ACA64-3FD5-BC1C-59E4-4162C46BD4BA}"/>
                    </a:ext>
                  </a:extLst>
                </p14:cNvPr>
                <p14:cNvContentPartPr/>
                <p14:nvPr/>
              </p14:nvContentPartPr>
              <p14:xfrm>
                <a:off x="3640189" y="6018742"/>
                <a:ext cx="89640" cy="23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0ACA64-3FD5-BC1C-59E4-4162C46BD4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1189" y="6010102"/>
                  <a:ext cx="107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0780AF-B8EB-4E03-7931-E596517F00C5}"/>
                    </a:ext>
                  </a:extLst>
                </p14:cNvPr>
                <p14:cNvContentPartPr/>
                <p14:nvPr/>
              </p14:nvContentPartPr>
              <p14:xfrm>
                <a:off x="3837109" y="5874742"/>
                <a:ext cx="115560" cy="223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0780AF-B8EB-4E03-7931-E596517F00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28469" y="5865742"/>
                  <a:ext cx="133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9A4905-327B-29CA-806C-F8D44BC0FCBF}"/>
                    </a:ext>
                  </a:extLst>
                </p14:cNvPr>
                <p14:cNvContentPartPr/>
                <p14:nvPr/>
              </p14:nvContentPartPr>
              <p14:xfrm>
                <a:off x="4002349" y="6041062"/>
                <a:ext cx="26640" cy="126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9A4905-327B-29CA-806C-F8D44BC0FC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93709" y="6032062"/>
                  <a:ext cx="4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F55D15C-D12D-E147-8154-2CFAE5B778C9}"/>
                    </a:ext>
                  </a:extLst>
                </p14:cNvPr>
                <p14:cNvContentPartPr/>
                <p14:nvPr/>
              </p14:nvContentPartPr>
              <p14:xfrm>
                <a:off x="4080829" y="5856742"/>
                <a:ext cx="83160" cy="205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F55D15C-D12D-E147-8154-2CFAE5B778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1829" y="5848102"/>
                  <a:ext cx="100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F40B1B7-5CB6-2090-093C-1C8F0A3B63C8}"/>
                    </a:ext>
                  </a:extLst>
                </p14:cNvPr>
                <p14:cNvContentPartPr/>
                <p14:nvPr/>
              </p14:nvContentPartPr>
              <p14:xfrm>
                <a:off x="4179469" y="5844862"/>
                <a:ext cx="137160" cy="206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F40B1B7-5CB6-2090-093C-1C8F0A3B63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70829" y="5836222"/>
                  <a:ext cx="15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90A9ED-33F6-EDD2-23BD-F261DCD75550}"/>
                    </a:ext>
                  </a:extLst>
                </p14:cNvPr>
                <p14:cNvContentPartPr/>
                <p14:nvPr/>
              </p14:nvContentPartPr>
              <p14:xfrm>
                <a:off x="4426069" y="5941702"/>
                <a:ext cx="33480" cy="12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90A9ED-33F6-EDD2-23BD-F261DCD755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17069" y="5933062"/>
                  <a:ext cx="51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2ABA09-8202-21C0-9C7A-65B2103B294F}"/>
                    </a:ext>
                  </a:extLst>
                </p14:cNvPr>
                <p14:cNvContentPartPr/>
                <p14:nvPr/>
              </p14:nvContentPartPr>
              <p14:xfrm>
                <a:off x="4545229" y="5823982"/>
                <a:ext cx="77400" cy="227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2ABA09-8202-21C0-9C7A-65B2103B29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36229" y="5815342"/>
                  <a:ext cx="9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01B65AA-D2CB-599B-CDDD-70A515472107}"/>
                    </a:ext>
                  </a:extLst>
                </p14:cNvPr>
                <p14:cNvContentPartPr/>
                <p14:nvPr/>
              </p14:nvContentPartPr>
              <p14:xfrm>
                <a:off x="4755829" y="5860702"/>
                <a:ext cx="85320" cy="118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01B65AA-D2CB-599B-CDDD-70A5154721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47189" y="5852062"/>
                  <a:ext cx="102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EA57BD0-3B18-D7C9-9D8C-8524F04DE0A1}"/>
                    </a:ext>
                  </a:extLst>
                </p14:cNvPr>
                <p14:cNvContentPartPr/>
                <p14:nvPr/>
              </p14:nvContentPartPr>
              <p14:xfrm>
                <a:off x="4995589" y="5851702"/>
                <a:ext cx="116640" cy="65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EA57BD0-3B18-D7C9-9D8C-8524F04DE0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86949" y="5842702"/>
                  <a:ext cx="134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FDD22A-BFCD-576D-D7BC-F432F42FE113}"/>
                    </a:ext>
                  </a:extLst>
                </p14:cNvPr>
                <p14:cNvContentPartPr/>
                <p14:nvPr/>
              </p14:nvContentPartPr>
              <p14:xfrm>
                <a:off x="5015029" y="5965102"/>
                <a:ext cx="169560" cy="75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FDD22A-BFCD-576D-D7BC-F432F42FE1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06029" y="5956102"/>
                  <a:ext cx="1872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6C5E892A-FB42-2BF8-1CD7-C15C3C62F3ED}"/>
              </a:ext>
            </a:extLst>
          </p:cNvPr>
          <p:cNvGrpSpPr/>
          <p:nvPr/>
        </p:nvGrpSpPr>
        <p:grpSpPr>
          <a:xfrm>
            <a:off x="5413189" y="5702662"/>
            <a:ext cx="289800" cy="312480"/>
            <a:chOff x="5413189" y="5702662"/>
            <a:chExt cx="2898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F04E083-DCC3-C6C5-DD3A-388F1404FBB2}"/>
                    </a:ext>
                  </a:extLst>
                </p14:cNvPr>
                <p14:cNvContentPartPr/>
                <p14:nvPr/>
              </p14:nvContentPartPr>
              <p14:xfrm>
                <a:off x="5413189" y="5702662"/>
                <a:ext cx="92520" cy="312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F04E083-DCC3-C6C5-DD3A-388F1404FB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04549" y="5694022"/>
                  <a:ext cx="110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C361EE-2818-2CD5-6D35-F55E49357498}"/>
                    </a:ext>
                  </a:extLst>
                </p14:cNvPr>
                <p14:cNvContentPartPr/>
                <p14:nvPr/>
              </p14:nvContentPartPr>
              <p14:xfrm>
                <a:off x="5598229" y="5704102"/>
                <a:ext cx="104760" cy="277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C361EE-2818-2CD5-6D35-F55E493574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89589" y="5695462"/>
                  <a:ext cx="122400" cy="295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3" name="Grafik 62">
            <a:extLst>
              <a:ext uri="{FF2B5EF4-FFF2-40B4-BE49-F238E27FC236}">
                <a16:creationId xmlns:a16="http://schemas.microsoft.com/office/drawing/2014/main" id="{643445FA-84AF-6E3F-C30A-39CDD8499B5C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956886" y="113580"/>
            <a:ext cx="3059861" cy="1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1729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B575BBE-B9EF-38E9-16B3-A631D73CB051}"/>
                  </a:ext>
                </a:extLst>
              </p14:cNvPr>
              <p14:cNvContentPartPr/>
              <p14:nvPr/>
            </p14:nvContentPartPr>
            <p14:xfrm>
              <a:off x="5391589" y="4508542"/>
              <a:ext cx="3395520" cy="93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B575BBE-B9EF-38E9-16B3-A631D73CB0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2589" y="4499542"/>
                <a:ext cx="3413160" cy="1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594" y="528564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r>
              <a:rPr lang="de-DE" sz="2800" dirty="0"/>
              <a:t>?.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Bravais-Pearson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9B27A86-1493-822D-2B81-2901E146DAD6}"/>
                  </a:ext>
                </a:extLst>
              </p14:cNvPr>
              <p14:cNvContentPartPr/>
              <p14:nvPr/>
            </p14:nvContentPartPr>
            <p14:xfrm>
              <a:off x="11180389" y="504622"/>
              <a:ext cx="156240" cy="1796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9B27A86-1493-822D-2B81-2901E146DA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71389" y="495982"/>
                <a:ext cx="173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2D9E8AD-C338-0229-A977-9BC04225A8F2}"/>
                  </a:ext>
                </a:extLst>
              </p14:cNvPr>
              <p14:cNvContentPartPr/>
              <p14:nvPr/>
            </p14:nvContentPartPr>
            <p14:xfrm>
              <a:off x="11348869" y="458902"/>
              <a:ext cx="240840" cy="234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2D9E8AD-C338-0229-A977-9BC04225A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39869" y="449902"/>
                <a:ext cx="2584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DAD7997-256C-18F1-9ADE-35375D675B7E}"/>
                  </a:ext>
                </a:extLst>
              </p14:cNvPr>
              <p14:cNvContentPartPr/>
              <p14:nvPr/>
            </p14:nvContentPartPr>
            <p14:xfrm>
              <a:off x="11615989" y="392662"/>
              <a:ext cx="58320" cy="1058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DAD7997-256C-18F1-9ADE-35375D675B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07349" y="384022"/>
                <a:ext cx="759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2D4FC1-0ECD-B153-3530-E47879F83DFE}"/>
                  </a:ext>
                </a:extLst>
              </p14:cNvPr>
              <p14:cNvContentPartPr/>
              <p14:nvPr/>
            </p14:nvContentPartPr>
            <p14:xfrm>
              <a:off x="11678269" y="353062"/>
              <a:ext cx="90000" cy="1281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2D4FC1-0ECD-B153-3530-E47879F83D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69629" y="344062"/>
                <a:ext cx="1076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F386D68-B140-606C-9781-8A0318A83B4A}"/>
                  </a:ext>
                </a:extLst>
              </p14:cNvPr>
              <p14:cNvContentPartPr/>
              <p14:nvPr/>
            </p14:nvContentPartPr>
            <p14:xfrm>
              <a:off x="11797789" y="259102"/>
              <a:ext cx="48240" cy="1782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F386D68-B140-606C-9781-8A0318A83B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89149" y="250102"/>
                <a:ext cx="65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6CD8AA0-BC36-1892-CA18-B1B80E438F41}"/>
                  </a:ext>
                </a:extLst>
              </p14:cNvPr>
              <p14:cNvContentPartPr/>
              <p14:nvPr/>
            </p14:nvContentPartPr>
            <p14:xfrm>
              <a:off x="11865469" y="311302"/>
              <a:ext cx="171000" cy="55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6CD8AA0-BC36-1892-CA18-B1B80E438F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856829" y="302302"/>
                <a:ext cx="1886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15BCEE8-E7E7-34CC-FC5C-1DD82DB8D0ED}"/>
                  </a:ext>
                </a:extLst>
              </p14:cNvPr>
              <p14:cNvContentPartPr/>
              <p14:nvPr/>
            </p14:nvContentPartPr>
            <p14:xfrm>
              <a:off x="11364349" y="703342"/>
              <a:ext cx="306720" cy="1267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15BCEE8-E7E7-34CC-FC5C-1DD82DB8D0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55709" y="694342"/>
                <a:ext cx="324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2D5EDE8-1D33-221F-F049-4157D92EE6C5}"/>
                  </a:ext>
                </a:extLst>
              </p14:cNvPr>
              <p14:cNvContentPartPr/>
              <p14:nvPr/>
            </p14:nvContentPartPr>
            <p14:xfrm>
              <a:off x="11624629" y="603262"/>
              <a:ext cx="200160" cy="125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2D5EDE8-1D33-221F-F049-4157D92EE6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15629" y="594262"/>
                <a:ext cx="217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FD5506D-04D8-6FCE-6609-17F17D923355}"/>
                  </a:ext>
                </a:extLst>
              </p14:cNvPr>
              <p14:cNvContentPartPr/>
              <p14:nvPr/>
            </p14:nvContentPartPr>
            <p14:xfrm>
              <a:off x="11945389" y="495982"/>
              <a:ext cx="7560" cy="1504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FD5506D-04D8-6FCE-6609-17F17D9233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936749" y="486982"/>
                <a:ext cx="25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78B32E1-24BA-965B-9161-CABBDA2F94F2}"/>
                  </a:ext>
                </a:extLst>
              </p14:cNvPr>
              <p14:cNvContentPartPr/>
              <p14:nvPr/>
            </p14:nvContentPartPr>
            <p14:xfrm>
              <a:off x="11942509" y="728542"/>
              <a:ext cx="7200" cy="7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78B32E1-24BA-965B-9161-CABBDA2F94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33509" y="719902"/>
                <a:ext cx="24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4EAC320-D060-E38F-2AC4-7E0AEBE0426A}"/>
              </a:ext>
            </a:extLst>
          </p:cNvPr>
          <p:cNvGrpSpPr/>
          <p:nvPr/>
        </p:nvGrpSpPr>
        <p:grpSpPr>
          <a:xfrm>
            <a:off x="9814778" y="927622"/>
            <a:ext cx="2301480" cy="2501378"/>
            <a:chOff x="9814778" y="927622"/>
            <a:chExt cx="2301480" cy="25013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7C70D54-3D4B-A75E-7D77-C7FC7F120E78}"/>
                    </a:ext>
                  </a:extLst>
                </p14:cNvPr>
                <p14:cNvContentPartPr/>
                <p14:nvPr/>
              </p14:nvContentPartPr>
              <p14:xfrm>
                <a:off x="10191338" y="1478520"/>
                <a:ext cx="91440" cy="1799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7C70D54-3D4B-A75E-7D77-C7FC7F120E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82338" y="1469520"/>
                  <a:ext cx="109080" cy="18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D53E363-A20B-AFF9-A65A-564A1C3A6C43}"/>
                    </a:ext>
                  </a:extLst>
                </p14:cNvPr>
                <p14:cNvContentPartPr/>
                <p14:nvPr/>
              </p14:nvContentPartPr>
              <p14:xfrm>
                <a:off x="9921338" y="3012840"/>
                <a:ext cx="1885680" cy="102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D53E363-A20B-AFF9-A65A-564A1C3A6C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2338" y="3003840"/>
                  <a:ext cx="1903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79800C-FCD9-922D-C747-D13DD299F050}"/>
                    </a:ext>
                  </a:extLst>
                </p14:cNvPr>
                <p14:cNvContentPartPr/>
                <p14:nvPr/>
              </p14:nvContentPartPr>
              <p14:xfrm>
                <a:off x="11741498" y="2880000"/>
                <a:ext cx="282240" cy="327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79800C-FCD9-922D-C747-D13DD299F0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32858" y="2871360"/>
                  <a:ext cx="299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2E7CC90-D79F-D78E-7FD5-EEB075B45FF8}"/>
                    </a:ext>
                  </a:extLst>
                </p14:cNvPr>
                <p14:cNvContentPartPr/>
                <p14:nvPr/>
              </p14:nvContentPartPr>
              <p14:xfrm>
                <a:off x="10018178" y="1249560"/>
                <a:ext cx="475200" cy="273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2E7CC90-D79F-D78E-7FD5-EEB075B45F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09538" y="1240920"/>
                  <a:ext cx="492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73F1C4F-FB7F-2FA2-A0CD-2C86F6DA4C4C}"/>
                    </a:ext>
                  </a:extLst>
                </p14:cNvPr>
                <p14:cNvContentPartPr/>
                <p14:nvPr/>
              </p14:nvContentPartPr>
              <p14:xfrm>
                <a:off x="9814778" y="1294560"/>
                <a:ext cx="243360" cy="100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73F1C4F-FB7F-2FA2-A0CD-2C86F6DA4C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06138" y="1285560"/>
                  <a:ext cx="261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14545D-1CBE-8A82-E651-F18430EDEDCE}"/>
                    </a:ext>
                  </a:extLst>
                </p14:cNvPr>
                <p14:cNvContentPartPr/>
                <p14:nvPr/>
              </p14:nvContentPartPr>
              <p14:xfrm>
                <a:off x="9903338" y="1254240"/>
                <a:ext cx="220680" cy="294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14545D-1CBE-8A82-E651-F18430EDED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94338" y="1245600"/>
                  <a:ext cx="238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B5A6FC0-6534-3893-C4F6-F349954DD7C0}"/>
                    </a:ext>
                  </a:extLst>
                </p14:cNvPr>
                <p14:cNvContentPartPr/>
                <p14:nvPr/>
              </p14:nvContentPartPr>
              <p14:xfrm>
                <a:off x="11767058" y="3222720"/>
                <a:ext cx="142920" cy="206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B5A6FC0-6534-3893-C4F6-F349954DD7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58058" y="3213720"/>
                  <a:ext cx="160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D8AA37D-6600-B310-3CC7-36E20FE74D69}"/>
                    </a:ext>
                  </a:extLst>
                </p14:cNvPr>
                <p14:cNvContentPartPr/>
                <p14:nvPr/>
              </p14:nvContentPartPr>
              <p14:xfrm>
                <a:off x="11783258" y="3265920"/>
                <a:ext cx="102600" cy="70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D8AA37D-6600-B310-3CC7-36E20FE74D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74618" y="3257280"/>
                  <a:ext cx="12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C09A28-82F5-8F73-9DE7-40B9C4AECBA2}"/>
                    </a:ext>
                  </a:extLst>
                </p14:cNvPr>
                <p14:cNvContentPartPr/>
                <p14:nvPr/>
              </p14:nvContentPartPr>
              <p14:xfrm>
                <a:off x="10617938" y="2663280"/>
                <a:ext cx="46440" cy="129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C09A28-82F5-8F73-9DE7-40B9C4AECB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608938" y="2654640"/>
                  <a:ext cx="64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3CB1C2A-D763-508E-0947-597B9765C07E}"/>
                    </a:ext>
                  </a:extLst>
                </p14:cNvPr>
                <p14:cNvContentPartPr/>
                <p14:nvPr/>
              </p14:nvContentPartPr>
              <p14:xfrm>
                <a:off x="10616138" y="2705760"/>
                <a:ext cx="27360" cy="7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3CB1C2A-D763-508E-0947-597B9765C0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07498" y="2696760"/>
                  <a:ext cx="45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ECB0348-F30F-BEF3-420D-8EB24FD2A69C}"/>
                    </a:ext>
                  </a:extLst>
                </p14:cNvPr>
                <p14:cNvContentPartPr/>
                <p14:nvPr/>
              </p14:nvContentPartPr>
              <p14:xfrm>
                <a:off x="10570418" y="1909080"/>
                <a:ext cx="18360" cy="214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ECB0348-F30F-BEF3-420D-8EB24FD2A6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61418" y="1900080"/>
                  <a:ext cx="36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A61F4A8-3A3B-0BE2-0DC2-2839B7E9C8DD}"/>
                    </a:ext>
                  </a:extLst>
                </p14:cNvPr>
                <p14:cNvContentPartPr/>
                <p14:nvPr/>
              </p14:nvContentPartPr>
              <p14:xfrm>
                <a:off x="10531178" y="1992600"/>
                <a:ext cx="92880" cy="13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A61F4A8-3A3B-0BE2-0DC2-2839B7E9C8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22178" y="1983960"/>
                  <a:ext cx="110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60D9764-C6AD-ADD3-6DFA-92C729E62BF0}"/>
                    </a:ext>
                  </a:extLst>
                </p14:cNvPr>
                <p14:cNvContentPartPr/>
                <p14:nvPr/>
              </p14:nvContentPartPr>
              <p14:xfrm>
                <a:off x="11155418" y="2067840"/>
                <a:ext cx="110880" cy="139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60D9764-C6AD-ADD3-6DFA-92C729E62B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46778" y="2059200"/>
                  <a:ext cx="128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AE73122-4850-5699-80D4-0FB94874764A}"/>
                    </a:ext>
                  </a:extLst>
                </p14:cNvPr>
                <p14:cNvContentPartPr/>
                <p14:nvPr/>
              </p14:nvContentPartPr>
              <p14:xfrm>
                <a:off x="11111138" y="1762920"/>
                <a:ext cx="31320" cy="106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AE73122-4850-5699-80D4-0FB9487476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02138" y="1754280"/>
                  <a:ext cx="48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A1B58A-A90F-0412-23F3-FFB8C8A1D6DB}"/>
                    </a:ext>
                  </a:extLst>
                </p14:cNvPr>
                <p14:cNvContentPartPr/>
                <p14:nvPr/>
              </p14:nvContentPartPr>
              <p14:xfrm>
                <a:off x="11085218" y="1786320"/>
                <a:ext cx="86400" cy="22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A1B58A-A90F-0412-23F3-FFB8C8A1D6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76578" y="1777320"/>
                  <a:ext cx="104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95612C-D4F9-B4FD-B7EA-2E68361A8106}"/>
                    </a:ext>
                  </a:extLst>
                </p14:cNvPr>
                <p14:cNvContentPartPr/>
                <p14:nvPr/>
              </p14:nvContentPartPr>
              <p14:xfrm>
                <a:off x="11634938" y="1646280"/>
                <a:ext cx="43200" cy="96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95612C-D4F9-B4FD-B7EA-2E68361A81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25938" y="1637640"/>
                  <a:ext cx="60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2F832D5-ACBA-109E-0A60-F2F144443469}"/>
                    </a:ext>
                  </a:extLst>
                </p14:cNvPr>
                <p14:cNvContentPartPr/>
                <p14:nvPr/>
              </p14:nvContentPartPr>
              <p14:xfrm>
                <a:off x="11607578" y="1656720"/>
                <a:ext cx="120600" cy="30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2F832D5-ACBA-109E-0A60-F2F1444434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98578" y="1648080"/>
                  <a:ext cx="138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B8FC6AA-EE3B-875F-56F1-73B1154D0C8C}"/>
                    </a:ext>
                  </a:extLst>
                </p14:cNvPr>
                <p14:cNvContentPartPr/>
                <p14:nvPr/>
              </p14:nvContentPartPr>
              <p14:xfrm>
                <a:off x="10243178" y="1230480"/>
                <a:ext cx="1873080" cy="1393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B8FC6AA-EE3B-875F-56F1-73B1154D0C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4538" y="1221480"/>
                  <a:ext cx="1890720" cy="14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D8EA03F-737A-54D4-6C30-0CBA6550B272}"/>
                    </a:ext>
                  </a:extLst>
                </p14:cNvPr>
                <p14:cNvContentPartPr/>
                <p14:nvPr/>
              </p14:nvContentPartPr>
              <p14:xfrm>
                <a:off x="11619589" y="1218142"/>
                <a:ext cx="144000" cy="14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D8EA03F-737A-54D4-6C30-0CBA6550B2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10949" y="1209502"/>
                  <a:ext cx="161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712F170-4F38-A099-549E-7629CD6FDB8B}"/>
                    </a:ext>
                  </a:extLst>
                </p14:cNvPr>
                <p14:cNvContentPartPr/>
                <p14:nvPr/>
              </p14:nvContentPartPr>
              <p14:xfrm>
                <a:off x="11704549" y="927622"/>
                <a:ext cx="28440" cy="300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712F170-4F38-A099-549E-7629CD6FDB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695549" y="918982"/>
                  <a:ext cx="4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86F8F62-5ACF-D637-EA40-3A699A315D91}"/>
                    </a:ext>
                  </a:extLst>
                </p14:cNvPr>
                <p14:cNvContentPartPr/>
                <p14:nvPr/>
              </p14:nvContentPartPr>
              <p14:xfrm>
                <a:off x="10283629" y="2618542"/>
                <a:ext cx="23040" cy="42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86F8F62-5ACF-D637-EA40-3A699A315D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74629" y="2609902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0D6E3D5-1967-D33D-0C9A-D2ADD076B2C8}"/>
                    </a:ext>
                  </a:extLst>
                </p14:cNvPr>
                <p14:cNvContentPartPr/>
                <p14:nvPr/>
              </p14:nvContentPartPr>
              <p14:xfrm>
                <a:off x="10381909" y="1269622"/>
                <a:ext cx="1681200" cy="1305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0D6E3D5-1967-D33D-0C9A-D2ADD076B2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73269" y="1260982"/>
                  <a:ext cx="1698840" cy="13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6746775-C68A-18D3-53B4-F19B1D0ECA18}"/>
                    </a:ext>
                  </a:extLst>
                </p14:cNvPr>
                <p14:cNvContentPartPr/>
                <p14:nvPr/>
              </p14:nvContentPartPr>
              <p14:xfrm>
                <a:off x="10579189" y="2000422"/>
                <a:ext cx="37440" cy="283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6746775-C68A-18D3-53B4-F19B1D0ECA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70189" y="1991422"/>
                  <a:ext cx="55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A3F41F5-7269-8342-5D4E-8D076E4D7FFF}"/>
                    </a:ext>
                  </a:extLst>
                </p14:cNvPr>
                <p14:cNvContentPartPr/>
                <p14:nvPr/>
              </p14:nvContentPartPr>
              <p14:xfrm>
                <a:off x="11142949" y="1839502"/>
                <a:ext cx="6120" cy="92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A3F41F5-7269-8342-5D4E-8D076E4D7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34309" y="1830502"/>
                  <a:ext cx="23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EB9D6B-F415-7F56-7617-5406A95725BA}"/>
                    </a:ext>
                  </a:extLst>
                </p14:cNvPr>
                <p14:cNvContentPartPr/>
                <p14:nvPr/>
              </p14:nvContentPartPr>
              <p14:xfrm>
                <a:off x="10671349" y="2328022"/>
                <a:ext cx="54720" cy="337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EB9D6B-F415-7F56-7617-5406A95725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62709" y="2319022"/>
                  <a:ext cx="72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668D0B2-7B56-5167-0134-5E4DCEE16C6A}"/>
                    </a:ext>
                  </a:extLst>
                </p14:cNvPr>
                <p14:cNvContentPartPr/>
                <p14:nvPr/>
              </p14:nvContentPartPr>
              <p14:xfrm>
                <a:off x="11207029" y="1947862"/>
                <a:ext cx="6120" cy="157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668D0B2-7B56-5167-0134-5E4DCEE16C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98389" y="1938862"/>
                  <a:ext cx="2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6D1240-E41C-C38A-DDB9-40C71F64C797}"/>
                    </a:ext>
                  </a:extLst>
                </p14:cNvPr>
                <p14:cNvContentPartPr/>
                <p14:nvPr/>
              </p14:nvContentPartPr>
              <p14:xfrm>
                <a:off x="11634349" y="1638262"/>
                <a:ext cx="20880" cy="63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6D1240-E41C-C38A-DDB9-40C71F64C7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25349" y="1629262"/>
                  <a:ext cx="385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58F7C33-E27E-C2E3-C4FF-D7ED6DED465D}"/>
                  </a:ext>
                </a:extLst>
              </p14:cNvPr>
              <p14:cNvContentPartPr/>
              <p14:nvPr/>
            </p14:nvContentPartPr>
            <p14:xfrm>
              <a:off x="6813949" y="4860262"/>
              <a:ext cx="1332720" cy="22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58F7C33-E27E-C2E3-C4FF-D7ED6DED46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805309" y="4851262"/>
                <a:ext cx="1350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92872CB-1888-C5D1-66A1-0C1D908F9015}"/>
                  </a:ext>
                </a:extLst>
              </p14:cNvPr>
              <p14:cNvContentPartPr/>
              <p14:nvPr/>
            </p14:nvContentPartPr>
            <p14:xfrm>
              <a:off x="480829" y="5289022"/>
              <a:ext cx="1107360" cy="26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92872CB-1888-C5D1-66A1-0C1D908F901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71829" y="5280382"/>
                <a:ext cx="1125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C725EBF-6CFE-DBF3-8F3C-716AFAD061DE}"/>
                  </a:ext>
                </a:extLst>
              </p14:cNvPr>
              <p14:cNvContentPartPr/>
              <p14:nvPr/>
            </p14:nvContentPartPr>
            <p14:xfrm>
              <a:off x="3254989" y="4780342"/>
              <a:ext cx="3270240" cy="684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C725EBF-6CFE-DBF3-8F3C-716AFAD061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45989" y="4771342"/>
                <a:ext cx="3287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8204E0D-068B-9BD1-D776-7F0F8A831D68}"/>
                  </a:ext>
                </a:extLst>
              </p14:cNvPr>
              <p14:cNvContentPartPr/>
              <p14:nvPr/>
            </p14:nvContentPartPr>
            <p14:xfrm>
              <a:off x="4808389" y="5267422"/>
              <a:ext cx="2167560" cy="493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8204E0D-068B-9BD1-D776-7F0F8A831D6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99389" y="5258782"/>
                <a:ext cx="2185200" cy="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716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7585" y="489161"/>
                <a:ext cx="9144000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" y="489161"/>
                <a:ext cx="9144000" cy="5879678"/>
              </a:xfrm>
              <a:prstGeom prst="rect">
                <a:avLst/>
              </a:prstGeom>
              <a:blipFill>
                <a:blip r:embed="rId2"/>
                <a:stretch>
                  <a:fillRect l="-600" t="-518" r="-1200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164185" y="6368839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1093" y="232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975542-8AE7-2DAA-FA83-018A8AE64DE0}"/>
              </a:ext>
            </a:extLst>
          </p:cNvPr>
          <p:cNvGrpSpPr/>
          <p:nvPr/>
        </p:nvGrpSpPr>
        <p:grpSpPr>
          <a:xfrm>
            <a:off x="3802974" y="63053"/>
            <a:ext cx="4953240" cy="493920"/>
            <a:chOff x="5249389" y="50564"/>
            <a:chExt cx="49532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A9A3985-5CE6-C6A0-304E-FD5126336122}"/>
                    </a:ext>
                  </a:extLst>
                </p14:cNvPr>
                <p14:cNvContentPartPr/>
                <p14:nvPr/>
              </p14:nvContentPartPr>
              <p14:xfrm>
                <a:off x="7375189" y="286724"/>
                <a:ext cx="438120" cy="121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A9A3985-5CE6-C6A0-304E-FD512633612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66189" y="278084"/>
                  <a:ext cx="455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4F42E12-E0C4-C676-C7BB-1081EEF72328}"/>
                    </a:ext>
                  </a:extLst>
                </p14:cNvPr>
                <p14:cNvContentPartPr/>
                <p14:nvPr/>
              </p14:nvContentPartPr>
              <p14:xfrm>
                <a:off x="7878109" y="237404"/>
                <a:ext cx="137880" cy="205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4F42E12-E0C4-C676-C7BB-1081EEF723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9469" y="228764"/>
                  <a:ext cx="155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D5BDDF8-B57E-CF7F-66A5-106F4B9BC619}"/>
                    </a:ext>
                  </a:extLst>
                </p14:cNvPr>
                <p14:cNvContentPartPr/>
                <p14:nvPr/>
              </p14:nvContentPartPr>
              <p14:xfrm>
                <a:off x="8019589" y="164324"/>
                <a:ext cx="339120" cy="117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D5BDDF8-B57E-CF7F-66A5-106F4B9BC6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10949" y="155324"/>
                  <a:ext cx="356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A29149E-2A0B-B537-7483-5FF10C976D78}"/>
                    </a:ext>
                  </a:extLst>
                </p14:cNvPr>
                <p14:cNvContentPartPr/>
                <p14:nvPr/>
              </p14:nvContentPartPr>
              <p14:xfrm>
                <a:off x="8636269" y="55604"/>
                <a:ext cx="216000" cy="191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A29149E-2A0B-B537-7483-5FF10C976D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27269" y="46604"/>
                  <a:ext cx="233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26C99A0-1499-C0D4-AC19-084728F1BBAD}"/>
                    </a:ext>
                  </a:extLst>
                </p14:cNvPr>
                <p14:cNvContentPartPr/>
                <p14:nvPr/>
              </p14:nvContentPartPr>
              <p14:xfrm>
                <a:off x="9059989" y="50564"/>
                <a:ext cx="143640" cy="178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26C99A0-1499-C0D4-AC19-084728F1BB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50989" y="41924"/>
                  <a:ext cx="161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83F5CE-D93F-5A74-63D0-FC6551F74840}"/>
                    </a:ext>
                  </a:extLst>
                </p14:cNvPr>
                <p14:cNvContentPartPr/>
                <p14:nvPr/>
              </p14:nvContentPartPr>
              <p14:xfrm>
                <a:off x="9185989" y="148124"/>
                <a:ext cx="299520" cy="88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83F5CE-D93F-5A74-63D0-FC6551F748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76989" y="139124"/>
                  <a:ext cx="317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564493-8DF7-90D4-F370-5CC94BC443B0}"/>
                    </a:ext>
                  </a:extLst>
                </p14:cNvPr>
                <p14:cNvContentPartPr/>
                <p14:nvPr/>
              </p14:nvContentPartPr>
              <p14:xfrm>
                <a:off x="9489469" y="55244"/>
                <a:ext cx="32400" cy="66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564493-8DF7-90D4-F370-5CC94BC443B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80469" y="46244"/>
                  <a:ext cx="50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585206C-96EA-D23B-0229-2BFB332D927C}"/>
                    </a:ext>
                  </a:extLst>
                </p14:cNvPr>
                <p14:cNvContentPartPr/>
                <p14:nvPr/>
              </p14:nvContentPartPr>
              <p14:xfrm>
                <a:off x="9543829" y="148124"/>
                <a:ext cx="405360" cy="87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585206C-96EA-D23B-0229-2BFB332D92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5189" y="139124"/>
                  <a:ext cx="423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5E7C7FB-7A8C-5FF6-98A6-22F9366151AF}"/>
                    </a:ext>
                  </a:extLst>
                </p14:cNvPr>
                <p14:cNvContentPartPr/>
                <p14:nvPr/>
              </p14:nvContentPartPr>
              <p14:xfrm>
                <a:off x="10010389" y="132644"/>
                <a:ext cx="171000" cy="121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5E7C7FB-7A8C-5FF6-98A6-22F9366151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001749" y="123644"/>
                  <a:ext cx="188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4D26BC6-5811-53B0-6C58-A4C28E63983D}"/>
                    </a:ext>
                  </a:extLst>
                </p14:cNvPr>
                <p14:cNvContentPartPr/>
                <p14:nvPr/>
              </p14:nvContentPartPr>
              <p14:xfrm>
                <a:off x="8964229" y="261164"/>
                <a:ext cx="1238400" cy="53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4D26BC6-5811-53B0-6C58-A4C28E6398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55229" y="252164"/>
                  <a:ext cx="1256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6DF790C-2AF5-81B2-CB72-AF8A1A932FA2}"/>
                    </a:ext>
                  </a:extLst>
                </p14:cNvPr>
                <p14:cNvContentPartPr/>
                <p14:nvPr/>
              </p14:nvContentPartPr>
              <p14:xfrm>
                <a:off x="5249389" y="469604"/>
                <a:ext cx="1977120" cy="74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6DF790C-2AF5-81B2-CB72-AF8A1A932F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0749" y="460964"/>
                  <a:ext cx="199476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032391B-21D8-C761-3DF2-9789DE0F3413}"/>
                  </a:ext>
                </a:extLst>
              </p14:cNvPr>
              <p14:cNvContentPartPr/>
              <p14:nvPr/>
            </p14:nvContentPartPr>
            <p14:xfrm>
              <a:off x="5531334" y="1486853"/>
              <a:ext cx="215640" cy="41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032391B-21D8-C761-3DF2-9789DE0F34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22334" y="1478213"/>
                <a:ext cx="233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DB7EBD1-B0C3-AFD6-2B47-3C6CFE66A84F}"/>
                  </a:ext>
                </a:extLst>
              </p14:cNvPr>
              <p14:cNvContentPartPr/>
              <p14:nvPr/>
            </p14:nvContentPartPr>
            <p14:xfrm>
              <a:off x="6256734" y="1496933"/>
              <a:ext cx="149400" cy="496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DB7EBD1-B0C3-AFD6-2B47-3C6CFE66A8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48094" y="1487933"/>
                <a:ext cx="167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80625BA-9DF9-E7AA-9132-1BAA57238208}"/>
                  </a:ext>
                </a:extLst>
              </p14:cNvPr>
              <p14:cNvContentPartPr/>
              <p14:nvPr/>
            </p14:nvContentPartPr>
            <p14:xfrm>
              <a:off x="448854" y="3498173"/>
              <a:ext cx="8596440" cy="1422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80625BA-9DF9-E7AA-9132-1BAA572382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9854" y="3489533"/>
                <a:ext cx="8614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05EFC8A-D4AC-409B-7FF5-5555CEAFEF00}"/>
                  </a:ext>
                </a:extLst>
              </p14:cNvPr>
              <p14:cNvContentPartPr/>
              <p14:nvPr/>
            </p14:nvContentPartPr>
            <p14:xfrm>
              <a:off x="3532614" y="102653"/>
              <a:ext cx="2235240" cy="5796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05EFC8A-D4AC-409B-7FF5-5555CEAFEF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23974" y="94013"/>
                <a:ext cx="2252880" cy="59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07699646-DDD2-2C88-1FA3-8FF42F7898BE}"/>
              </a:ext>
            </a:extLst>
          </p:cNvPr>
          <p:cNvGrpSpPr/>
          <p:nvPr/>
        </p:nvGrpSpPr>
        <p:grpSpPr>
          <a:xfrm>
            <a:off x="7562454" y="691973"/>
            <a:ext cx="2748960" cy="1856880"/>
            <a:chOff x="9008869" y="679484"/>
            <a:chExt cx="2748960" cy="18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EC774D-2D95-AAAE-3D45-5D2E64CB1A3D}"/>
                    </a:ext>
                  </a:extLst>
                </p14:cNvPr>
                <p14:cNvContentPartPr/>
                <p14:nvPr/>
              </p14:nvContentPartPr>
              <p14:xfrm>
                <a:off x="9080869" y="1991684"/>
                <a:ext cx="86400" cy="160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EC774D-2D95-AAAE-3D45-5D2E64CB1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71869" y="1983044"/>
                  <a:ext cx="104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30A5DD3-ABBB-9005-CB91-B7A33C16FB65}"/>
                    </a:ext>
                  </a:extLst>
                </p14:cNvPr>
                <p14:cNvContentPartPr/>
                <p14:nvPr/>
              </p14:nvContentPartPr>
              <p14:xfrm>
                <a:off x="9186709" y="2069804"/>
                <a:ext cx="99720" cy="155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30A5DD3-ABBB-9005-CB91-B7A33C16FB6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77709" y="2060804"/>
                  <a:ext cx="11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7D50F7F-8775-9C18-54D7-94AC527910DB}"/>
                    </a:ext>
                  </a:extLst>
                </p14:cNvPr>
                <p14:cNvContentPartPr/>
                <p14:nvPr/>
              </p14:nvContentPartPr>
              <p14:xfrm>
                <a:off x="9311629" y="2040284"/>
                <a:ext cx="65880" cy="151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7D50F7F-8775-9C18-54D7-94AC527910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02989" y="2031284"/>
                  <a:ext cx="83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E3033D5-A95C-E3D8-954A-0759CEE76AB0}"/>
                    </a:ext>
                  </a:extLst>
                </p14:cNvPr>
                <p14:cNvContentPartPr/>
                <p14:nvPr/>
              </p14:nvContentPartPr>
              <p14:xfrm>
                <a:off x="9008869" y="1911404"/>
                <a:ext cx="105120" cy="158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E3033D5-A95C-E3D8-954A-0759CEE76A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99869" y="1902764"/>
                  <a:ext cx="122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E8E888-58D7-0AB1-F335-F9095DA3C87C}"/>
                    </a:ext>
                  </a:extLst>
                </p14:cNvPr>
                <p14:cNvContentPartPr/>
                <p14:nvPr/>
              </p14:nvContentPartPr>
              <p14:xfrm>
                <a:off x="9104989" y="1722404"/>
                <a:ext cx="70920" cy="130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FE8E888-58D7-0AB1-F335-F9095DA3C8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96349" y="1713404"/>
                  <a:ext cx="88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774258D-6746-4FB7-40F6-7616A1C56B2E}"/>
                    </a:ext>
                  </a:extLst>
                </p14:cNvPr>
                <p14:cNvContentPartPr/>
                <p14:nvPr/>
              </p14:nvContentPartPr>
              <p14:xfrm>
                <a:off x="9405949" y="1786484"/>
                <a:ext cx="147240" cy="82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774258D-6746-4FB7-40F6-7616A1C56B2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96949" y="1777844"/>
                  <a:ext cx="164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6879D45-BE09-D04A-916C-FCFCCC43313E}"/>
                    </a:ext>
                  </a:extLst>
                </p14:cNvPr>
                <p14:cNvContentPartPr/>
                <p14:nvPr/>
              </p14:nvContentPartPr>
              <p14:xfrm>
                <a:off x="9481189" y="1863524"/>
                <a:ext cx="60840" cy="576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6879D45-BE09-D04A-916C-FCFCCC4331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72189" y="1854884"/>
                  <a:ext cx="78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6CC579-C6A3-31EC-6CFD-278C34A4D459}"/>
                    </a:ext>
                  </a:extLst>
                </p14:cNvPr>
                <p14:cNvContentPartPr/>
                <p14:nvPr/>
              </p14:nvContentPartPr>
              <p14:xfrm>
                <a:off x="9652909" y="1451324"/>
                <a:ext cx="122760" cy="203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6CC579-C6A3-31EC-6CFD-278C34A4D4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44269" y="1442324"/>
                  <a:ext cx="140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C171923-7954-350E-E4EA-BDAABC525650}"/>
                    </a:ext>
                  </a:extLst>
                </p14:cNvPr>
                <p14:cNvContentPartPr/>
                <p14:nvPr/>
              </p14:nvContentPartPr>
              <p14:xfrm>
                <a:off x="9680269" y="1627724"/>
                <a:ext cx="191880" cy="140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C171923-7954-350E-E4EA-BDAABC5256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71629" y="1619084"/>
                  <a:ext cx="20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58D9CE-260F-85B6-28B5-D6A9EB074A3A}"/>
                    </a:ext>
                  </a:extLst>
                </p14:cNvPr>
                <p14:cNvContentPartPr/>
                <p14:nvPr/>
              </p14:nvContentPartPr>
              <p14:xfrm>
                <a:off x="9620869" y="1907084"/>
                <a:ext cx="139320" cy="63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58D9CE-260F-85B6-28B5-D6A9EB074A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12229" y="1898444"/>
                  <a:ext cx="156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38441D6-8DC8-8E12-5F44-6406E6595F48}"/>
                    </a:ext>
                  </a:extLst>
                </p14:cNvPr>
                <p14:cNvContentPartPr/>
                <p14:nvPr/>
              </p14:nvContentPartPr>
              <p14:xfrm>
                <a:off x="9803749" y="1864604"/>
                <a:ext cx="79200" cy="44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38441D6-8DC8-8E12-5F44-6406E6595F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94749" y="1855604"/>
                  <a:ext cx="96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DA857B0-13EC-0DFD-AA44-50B8F5618975}"/>
                    </a:ext>
                  </a:extLst>
                </p14:cNvPr>
                <p14:cNvContentPartPr/>
                <p14:nvPr/>
              </p14:nvContentPartPr>
              <p14:xfrm>
                <a:off x="9949549" y="1787204"/>
                <a:ext cx="20880" cy="95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DA857B0-13EC-0DFD-AA44-50B8F561897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40909" y="1778204"/>
                  <a:ext cx="3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341A6C-0377-4591-BD43-22E60B419FA2}"/>
                    </a:ext>
                  </a:extLst>
                </p14:cNvPr>
                <p14:cNvContentPartPr/>
                <p14:nvPr/>
              </p14:nvContentPartPr>
              <p14:xfrm>
                <a:off x="10120909" y="1327124"/>
                <a:ext cx="207720" cy="88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341A6C-0377-4591-BD43-22E60B419F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12269" y="1318124"/>
                  <a:ext cx="22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6ECB380-225A-4ABF-6556-DC6C35BBB570}"/>
                    </a:ext>
                  </a:extLst>
                </p14:cNvPr>
                <p14:cNvContentPartPr/>
                <p14:nvPr/>
              </p14:nvContentPartPr>
              <p14:xfrm>
                <a:off x="10134949" y="1413524"/>
                <a:ext cx="228600" cy="205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6ECB380-225A-4ABF-6556-DC6C35BBB5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25949" y="1404884"/>
                  <a:ext cx="24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7A0E5C-FF90-14ED-D189-E2107259CE05}"/>
                    </a:ext>
                  </a:extLst>
                </p14:cNvPr>
                <p14:cNvContentPartPr/>
                <p14:nvPr/>
              </p14:nvContentPartPr>
              <p14:xfrm>
                <a:off x="10518709" y="1269524"/>
                <a:ext cx="87480" cy="146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7A0E5C-FF90-14ED-D189-E2107259CE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10069" y="1260884"/>
                  <a:ext cx="105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2EAD2D3-1E67-4264-1B83-BEF4A99A3625}"/>
                    </a:ext>
                  </a:extLst>
                </p14:cNvPr>
                <p14:cNvContentPartPr/>
                <p14:nvPr/>
              </p14:nvContentPartPr>
              <p14:xfrm>
                <a:off x="10512589" y="1317764"/>
                <a:ext cx="115920" cy="61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2EAD2D3-1E67-4264-1B83-BEF4A99A36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03589" y="1308764"/>
                  <a:ext cx="133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751C534-45BE-46FF-30FD-B595B2E70217}"/>
                    </a:ext>
                  </a:extLst>
                </p14:cNvPr>
                <p14:cNvContentPartPr/>
                <p14:nvPr/>
              </p14:nvContentPartPr>
              <p14:xfrm>
                <a:off x="10705549" y="1229924"/>
                <a:ext cx="46800" cy="171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751C534-45BE-46FF-30FD-B595B2E702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6549" y="1221284"/>
                  <a:ext cx="64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62FB98-8EB8-7005-A38F-E419B7A236DD}"/>
                    </a:ext>
                  </a:extLst>
                </p14:cNvPr>
                <p14:cNvContentPartPr/>
                <p14:nvPr/>
              </p14:nvContentPartPr>
              <p14:xfrm>
                <a:off x="10250509" y="1699364"/>
                <a:ext cx="7200" cy="95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62FB98-8EB8-7005-A38F-E419B7A236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241509" y="1690724"/>
                  <a:ext cx="24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C1085A8-FDA4-5642-FBDF-9918EC2B87C0}"/>
                    </a:ext>
                  </a:extLst>
                </p14:cNvPr>
                <p14:cNvContentPartPr/>
                <p14:nvPr/>
              </p14:nvContentPartPr>
              <p14:xfrm>
                <a:off x="10231789" y="1661924"/>
                <a:ext cx="165960" cy="25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C1085A8-FDA4-5642-FBDF-9918EC2B8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23149" y="1652924"/>
                  <a:ext cx="183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9C2DAEE-E153-9694-5CC9-C4DF7AFBC725}"/>
                    </a:ext>
                  </a:extLst>
                </p14:cNvPr>
                <p14:cNvContentPartPr/>
                <p14:nvPr/>
              </p14:nvContentPartPr>
              <p14:xfrm>
                <a:off x="10308109" y="1717004"/>
                <a:ext cx="88200" cy="52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9C2DAEE-E153-9694-5CC9-C4DF7AFBC7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99469" y="1708004"/>
                  <a:ext cx="10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D7848F-CB3F-C922-BDE2-3BBF8C889FEA}"/>
                    </a:ext>
                  </a:extLst>
                </p14:cNvPr>
                <p14:cNvContentPartPr/>
                <p14:nvPr/>
              </p14:nvContentPartPr>
              <p14:xfrm>
                <a:off x="10436269" y="1612604"/>
                <a:ext cx="76680" cy="144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D7848F-CB3F-C922-BDE2-3BBF8C889F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7269" y="1603604"/>
                  <a:ext cx="94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FBE2FB-8C53-E2DD-AF39-B316F215DF3C}"/>
                    </a:ext>
                  </a:extLst>
                </p14:cNvPr>
                <p14:cNvContentPartPr/>
                <p14:nvPr/>
              </p14:nvContentPartPr>
              <p14:xfrm>
                <a:off x="10134949" y="1192484"/>
                <a:ext cx="81720" cy="57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FBE2FB-8C53-E2DD-AF39-B316F215DF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25949" y="1183484"/>
                  <a:ext cx="99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DE742D4-A42C-9DD5-87D4-1AC0D1705663}"/>
                    </a:ext>
                  </a:extLst>
                </p14:cNvPr>
                <p14:cNvContentPartPr/>
                <p14:nvPr/>
              </p14:nvContentPartPr>
              <p14:xfrm>
                <a:off x="10459669" y="1183484"/>
                <a:ext cx="61560" cy="304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DE742D4-A42C-9DD5-87D4-1AC0D17056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50669" y="1174844"/>
                  <a:ext cx="79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4A2F6C-44CB-F70F-CC08-A6F73BCEEE90}"/>
                    </a:ext>
                  </a:extLst>
                </p14:cNvPr>
                <p14:cNvContentPartPr/>
                <p14:nvPr/>
              </p14:nvContentPartPr>
              <p14:xfrm>
                <a:off x="10871149" y="1183844"/>
                <a:ext cx="66240" cy="5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4A2F6C-44CB-F70F-CC08-A6F73BCEEE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62509" y="1175204"/>
                  <a:ext cx="8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525D949-AECC-B0E9-7478-EED2897C70A3}"/>
                    </a:ext>
                  </a:extLst>
                </p14:cNvPr>
                <p14:cNvContentPartPr/>
                <p14:nvPr/>
              </p14:nvContentPartPr>
              <p14:xfrm>
                <a:off x="10964749" y="1110764"/>
                <a:ext cx="119160" cy="143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525D949-AECC-B0E9-7478-EED2897C70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55749" y="1101764"/>
                  <a:ext cx="136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5A2CA26-6EE2-6CC3-9876-640822D8FE95}"/>
                    </a:ext>
                  </a:extLst>
                </p14:cNvPr>
                <p14:cNvContentPartPr/>
                <p14:nvPr/>
              </p14:nvContentPartPr>
              <p14:xfrm>
                <a:off x="10939189" y="1021484"/>
                <a:ext cx="110880" cy="62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5A2CA26-6EE2-6CC3-9876-640822D8FE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30549" y="1012484"/>
                  <a:ext cx="128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9FC59B4-3221-9A87-93B5-A924797FA487}"/>
                    </a:ext>
                  </a:extLst>
                </p14:cNvPr>
                <p14:cNvContentPartPr/>
                <p14:nvPr/>
              </p14:nvContentPartPr>
              <p14:xfrm>
                <a:off x="11075989" y="973604"/>
                <a:ext cx="62640" cy="251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9FC59B4-3221-9A87-93B5-A924797FA48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67349" y="964604"/>
                  <a:ext cx="80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E8FD5A-0448-76F8-8906-E171EC6FDE5B}"/>
                    </a:ext>
                  </a:extLst>
                </p14:cNvPr>
                <p14:cNvContentPartPr/>
                <p14:nvPr/>
              </p14:nvContentPartPr>
              <p14:xfrm>
                <a:off x="11145109" y="933644"/>
                <a:ext cx="54000" cy="230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E8FD5A-0448-76F8-8906-E171EC6FDE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36109" y="925004"/>
                  <a:ext cx="71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5F4998-A786-8AA0-5C30-CA672C8C5BC9}"/>
                    </a:ext>
                  </a:extLst>
                </p14:cNvPr>
                <p14:cNvContentPartPr/>
                <p14:nvPr/>
              </p14:nvContentPartPr>
              <p14:xfrm>
                <a:off x="11214949" y="963164"/>
                <a:ext cx="105840" cy="159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5F4998-A786-8AA0-5C30-CA672C8C5BC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06309" y="954524"/>
                  <a:ext cx="123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CA006F7-2D24-FF3E-4E8A-FCB45F78840C}"/>
                    </a:ext>
                  </a:extLst>
                </p14:cNvPr>
                <p14:cNvContentPartPr/>
                <p14:nvPr/>
              </p14:nvContentPartPr>
              <p14:xfrm>
                <a:off x="11211349" y="994124"/>
                <a:ext cx="109080" cy="72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CA006F7-2D24-FF3E-4E8A-FCB45F78840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02349" y="985484"/>
                  <a:ext cx="126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910019B-0D40-EF9D-6C1F-E1C50E8B2258}"/>
                    </a:ext>
                  </a:extLst>
                </p14:cNvPr>
                <p14:cNvContentPartPr/>
                <p14:nvPr/>
              </p14:nvContentPartPr>
              <p14:xfrm>
                <a:off x="11357509" y="952724"/>
                <a:ext cx="42480" cy="171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910019B-0D40-EF9D-6C1F-E1C50E8B225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48509" y="944084"/>
                  <a:ext cx="6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A02ADE2-EE1A-AC28-D583-FE0162A00F11}"/>
                    </a:ext>
                  </a:extLst>
                </p14:cNvPr>
                <p14:cNvContentPartPr/>
                <p14:nvPr/>
              </p14:nvContentPartPr>
              <p14:xfrm>
                <a:off x="11444269" y="919244"/>
                <a:ext cx="89640" cy="51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A02ADE2-EE1A-AC28-D583-FE0162A00F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35629" y="910604"/>
                  <a:ext cx="107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4CEFA21-9956-F49F-7CAB-8AE64403C7CD}"/>
                    </a:ext>
                  </a:extLst>
                </p14:cNvPr>
                <p14:cNvContentPartPr/>
                <p14:nvPr/>
              </p14:nvContentPartPr>
              <p14:xfrm>
                <a:off x="11572429" y="784604"/>
                <a:ext cx="96480" cy="168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4CEFA21-9956-F49F-7CAB-8AE64403C7C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63429" y="775964"/>
                  <a:ext cx="114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329AFA3-2E49-AF66-31D2-46A42E867158}"/>
                    </a:ext>
                  </a:extLst>
                </p14:cNvPr>
                <p14:cNvContentPartPr/>
                <p14:nvPr/>
              </p14:nvContentPartPr>
              <p14:xfrm>
                <a:off x="11487109" y="679484"/>
                <a:ext cx="270720" cy="248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329AFA3-2E49-AF66-31D2-46A42E86715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8469" y="670484"/>
                  <a:ext cx="288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468149-E478-C13C-FC18-30EBCCEEB5CA}"/>
                    </a:ext>
                  </a:extLst>
                </p14:cNvPr>
                <p14:cNvContentPartPr/>
                <p14:nvPr/>
              </p14:nvContentPartPr>
              <p14:xfrm>
                <a:off x="9703669" y="2362124"/>
                <a:ext cx="114480" cy="119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468149-E478-C13C-FC18-30EBCCEEB5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94669" y="2353124"/>
                  <a:ext cx="132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6C05E35-F812-5502-C0B2-6996558FF8ED}"/>
                    </a:ext>
                  </a:extLst>
                </p14:cNvPr>
                <p14:cNvContentPartPr/>
                <p14:nvPr/>
              </p14:nvContentPartPr>
              <p14:xfrm>
                <a:off x="9747229" y="2425484"/>
                <a:ext cx="90720" cy="90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6C05E35-F812-5502-C0B2-6996558FF8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38589" y="2416484"/>
                  <a:ext cx="108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D716A5E-E89B-2390-FBA2-B322E84C21AD}"/>
                    </a:ext>
                  </a:extLst>
                </p14:cNvPr>
                <p14:cNvContentPartPr/>
                <p14:nvPr/>
              </p14:nvContentPartPr>
              <p14:xfrm>
                <a:off x="9975829" y="2101844"/>
                <a:ext cx="81720" cy="165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D716A5E-E89B-2390-FBA2-B322E84C21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67189" y="2093204"/>
                  <a:ext cx="99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877B630-692B-6076-A158-D65AD77443C4}"/>
                    </a:ext>
                  </a:extLst>
                </p14:cNvPr>
                <p14:cNvContentPartPr/>
                <p14:nvPr/>
              </p14:nvContentPartPr>
              <p14:xfrm>
                <a:off x="9967549" y="2193284"/>
                <a:ext cx="203760" cy="151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877B630-692B-6076-A158-D65AD77443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58909" y="2184284"/>
                  <a:ext cx="22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6EBEB9B-6F8C-5EC8-6427-C122558AC37A}"/>
                    </a:ext>
                  </a:extLst>
                </p14:cNvPr>
                <p14:cNvContentPartPr/>
                <p14:nvPr/>
              </p14:nvContentPartPr>
              <p14:xfrm>
                <a:off x="9976549" y="2466884"/>
                <a:ext cx="77760" cy="69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6EBEB9B-6F8C-5EC8-6427-C122558AC37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67549" y="2457884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4E63AD8-79E1-C44A-0374-0BFD011AD6FB}"/>
                    </a:ext>
                  </a:extLst>
                </p14:cNvPr>
                <p14:cNvContentPartPr/>
                <p14:nvPr/>
              </p14:nvContentPartPr>
              <p14:xfrm>
                <a:off x="10118389" y="2417204"/>
                <a:ext cx="62640" cy="25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4E63AD8-79E1-C44A-0374-0BFD011AD6F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09389" y="2408204"/>
                  <a:ext cx="80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3D5783-A50C-9847-F3E9-863E2EEEBBCF}"/>
                    </a:ext>
                  </a:extLst>
                </p14:cNvPr>
                <p14:cNvContentPartPr/>
                <p14:nvPr/>
              </p14:nvContentPartPr>
              <p14:xfrm>
                <a:off x="10236469" y="2316044"/>
                <a:ext cx="64440" cy="112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3D5783-A50C-9847-F3E9-863E2EEEBBC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27829" y="2307044"/>
                  <a:ext cx="82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B0533E7-FC03-F398-FE86-585407B82A73}"/>
                    </a:ext>
                  </a:extLst>
                </p14:cNvPr>
                <p14:cNvContentPartPr/>
                <p14:nvPr/>
              </p14:nvContentPartPr>
              <p14:xfrm>
                <a:off x="10350589" y="1895924"/>
                <a:ext cx="146880" cy="146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B0533E7-FC03-F398-FE86-585407B82A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41589" y="1887284"/>
                  <a:ext cx="16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18D575D-A39E-F92B-2A57-6DB04AFAF509}"/>
                    </a:ext>
                  </a:extLst>
                </p14:cNvPr>
                <p14:cNvContentPartPr/>
                <p14:nvPr/>
              </p14:nvContentPartPr>
              <p14:xfrm>
                <a:off x="10336549" y="2038844"/>
                <a:ext cx="193320" cy="159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18D575D-A39E-F92B-2A57-6DB04AFAF50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27909" y="2029844"/>
                  <a:ext cx="21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3A723A4-C87D-F4BC-3906-3D6C76EDBA50}"/>
                    </a:ext>
                  </a:extLst>
                </p14:cNvPr>
                <p14:cNvContentPartPr/>
                <p14:nvPr/>
              </p14:nvContentPartPr>
              <p14:xfrm>
                <a:off x="10468669" y="2368244"/>
                <a:ext cx="30960" cy="83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3A723A4-C87D-F4BC-3906-3D6C76EDBA5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60029" y="2359244"/>
                  <a:ext cx="48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43E31D6-B521-08D9-88B3-70D310E95047}"/>
                    </a:ext>
                  </a:extLst>
                </p14:cNvPr>
                <p14:cNvContentPartPr/>
                <p14:nvPr/>
              </p14:nvContentPartPr>
              <p14:xfrm>
                <a:off x="10443469" y="2285444"/>
                <a:ext cx="220320" cy="48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43E31D6-B521-08D9-88B3-70D310E950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34469" y="2276804"/>
                  <a:ext cx="237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2DE918A-AAD0-2CB6-AFD1-243119548DB7}"/>
                    </a:ext>
                  </a:extLst>
                </p14:cNvPr>
                <p14:cNvContentPartPr/>
                <p14:nvPr/>
              </p14:nvContentPartPr>
              <p14:xfrm>
                <a:off x="10588909" y="2209124"/>
                <a:ext cx="200880" cy="204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2DE918A-AAD0-2CB6-AFD1-243119548D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80269" y="2200124"/>
                  <a:ext cx="218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1268777-33CF-2989-1330-26B4890F3CEF}"/>
                    </a:ext>
                  </a:extLst>
                </p14:cNvPr>
                <p14:cNvContentPartPr/>
                <p14:nvPr/>
              </p14:nvContentPartPr>
              <p14:xfrm>
                <a:off x="10291189" y="1881884"/>
                <a:ext cx="108360" cy="47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1268777-33CF-2989-1330-26B4890F3C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82549" y="1873244"/>
                  <a:ext cx="126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95AA666-76F2-80BF-DCFA-A89AF2451653}"/>
                    </a:ext>
                  </a:extLst>
                </p14:cNvPr>
                <p14:cNvContentPartPr/>
                <p14:nvPr/>
              </p14:nvContentPartPr>
              <p14:xfrm>
                <a:off x="10718869" y="1788644"/>
                <a:ext cx="76320" cy="229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95AA666-76F2-80BF-DCFA-A89AF245165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09869" y="1780004"/>
                  <a:ext cx="93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22276C9-032E-200A-AD94-B4E4C319798C}"/>
                    </a:ext>
                  </a:extLst>
                </p14:cNvPr>
                <p14:cNvContentPartPr/>
                <p14:nvPr/>
              </p14:nvContentPartPr>
              <p14:xfrm>
                <a:off x="10879069" y="1749404"/>
                <a:ext cx="65520" cy="167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22276C9-032E-200A-AD94-B4E4C319798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70069" y="1740764"/>
                  <a:ext cx="83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246EE75-733D-11F5-C570-6794F60A87D1}"/>
                    </a:ext>
                  </a:extLst>
                </p14:cNvPr>
                <p14:cNvContentPartPr/>
                <p14:nvPr/>
              </p14:nvContentPartPr>
              <p14:xfrm>
                <a:off x="10855309" y="1839404"/>
                <a:ext cx="93240" cy="6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246EE75-733D-11F5-C570-6794F60A87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46309" y="1830404"/>
                  <a:ext cx="110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427F50B-F5B8-BB0F-CC67-229E9E47FBD8}"/>
                    </a:ext>
                  </a:extLst>
                </p14:cNvPr>
                <p14:cNvContentPartPr/>
                <p14:nvPr/>
              </p14:nvContentPartPr>
              <p14:xfrm>
                <a:off x="11045029" y="1726364"/>
                <a:ext cx="57240" cy="180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427F50B-F5B8-BB0F-CC67-229E9E47FBD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6389" y="1717364"/>
                  <a:ext cx="74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92417FC-21F2-E272-9484-6FEF4C68EAC1}"/>
                    </a:ext>
                  </a:extLst>
                </p14:cNvPr>
                <p14:cNvContentPartPr/>
                <p14:nvPr/>
              </p14:nvContentPartPr>
              <p14:xfrm>
                <a:off x="11174989" y="1637444"/>
                <a:ext cx="136440" cy="93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92417FC-21F2-E272-9484-6FEF4C68EAC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66349" y="1628804"/>
                  <a:ext cx="154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AB1A963-7B6F-C2ED-8176-9E2700FDD575}"/>
                    </a:ext>
                  </a:extLst>
                </p14:cNvPr>
                <p14:cNvContentPartPr/>
                <p14:nvPr/>
              </p14:nvContentPartPr>
              <p14:xfrm>
                <a:off x="11323669" y="1495604"/>
                <a:ext cx="113760" cy="195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AB1A963-7B6F-C2ED-8176-9E2700FDD5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15029" y="1486964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964A97-9B45-970A-0808-730679408960}"/>
                    </a:ext>
                  </a:extLst>
                </p14:cNvPr>
                <p14:cNvContentPartPr/>
                <p14:nvPr/>
              </p14:nvContentPartPr>
              <p14:xfrm>
                <a:off x="11269669" y="1444484"/>
                <a:ext cx="11448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964A97-9B45-970A-0808-73067940896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260669" y="1435844"/>
                  <a:ext cx="13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2190E71-25DC-FA8D-454A-6835C19B93E9}"/>
                    </a:ext>
                  </a:extLst>
                </p14:cNvPr>
                <p14:cNvContentPartPr/>
                <p14:nvPr/>
              </p14:nvContentPartPr>
              <p14:xfrm>
                <a:off x="11434549" y="1407044"/>
                <a:ext cx="96480" cy="240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2190E71-25DC-FA8D-454A-6835C19B93E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25909" y="1398044"/>
                  <a:ext cx="114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DD6F80-AFF9-049D-CF09-26DA33645224}"/>
                    </a:ext>
                  </a:extLst>
                </p14:cNvPr>
                <p14:cNvContentPartPr/>
                <p14:nvPr/>
              </p14:nvContentPartPr>
              <p14:xfrm>
                <a:off x="11429509" y="1240724"/>
                <a:ext cx="190080" cy="118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DD6F80-AFF9-049D-CF09-26DA3364522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20509" y="1232084"/>
                  <a:ext cx="2077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BE960E0-20A8-7571-E0B6-C6FB6D0F660B}"/>
                  </a:ext>
                </a:extLst>
              </p14:cNvPr>
              <p14:cNvContentPartPr/>
              <p14:nvPr/>
            </p14:nvContentPartPr>
            <p14:xfrm>
              <a:off x="2752494" y="3052493"/>
              <a:ext cx="3919320" cy="1072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BE960E0-20A8-7571-E0B6-C6FB6D0F660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743854" y="3043853"/>
                <a:ext cx="393696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5022A1C1-82D7-ECB9-EC5F-92C1D962FB4F}"/>
              </a:ext>
            </a:extLst>
          </p:cNvPr>
          <p:cNvGrpSpPr/>
          <p:nvPr/>
        </p:nvGrpSpPr>
        <p:grpSpPr>
          <a:xfrm>
            <a:off x="4726374" y="2088773"/>
            <a:ext cx="2692080" cy="945000"/>
            <a:chOff x="6172789" y="2076284"/>
            <a:chExt cx="269208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AE6D6A-B6E3-A9C3-DACA-8AD599EE6FE4}"/>
                    </a:ext>
                  </a:extLst>
                </p14:cNvPr>
                <p14:cNvContentPartPr/>
                <p14:nvPr/>
              </p14:nvContentPartPr>
              <p14:xfrm>
                <a:off x="6192949" y="2751284"/>
                <a:ext cx="152640" cy="30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AE6D6A-B6E3-A9C3-DACA-8AD599EE6F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84309" y="2742284"/>
                  <a:ext cx="170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F5B147-8292-D5A6-B5D3-CD8D7650DCF2}"/>
                    </a:ext>
                  </a:extLst>
                </p14:cNvPr>
                <p14:cNvContentPartPr/>
                <p14:nvPr/>
              </p14:nvContentPartPr>
              <p14:xfrm>
                <a:off x="6698029" y="2719244"/>
                <a:ext cx="139320" cy="26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F5B147-8292-D5A6-B5D3-CD8D7650DCF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89029" y="2710604"/>
                  <a:ext cx="15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68D26A7-F627-822D-99EF-1FD3006DB5E0}"/>
                    </a:ext>
                  </a:extLst>
                </p14:cNvPr>
                <p14:cNvContentPartPr/>
                <p14:nvPr/>
              </p14:nvContentPartPr>
              <p14:xfrm>
                <a:off x="7091149" y="2747324"/>
                <a:ext cx="130320" cy="23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68D26A7-F627-822D-99EF-1FD3006DB5E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82509" y="2738324"/>
                  <a:ext cx="147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2F598C-5F60-9CFA-EED9-A31D375A5C05}"/>
                    </a:ext>
                  </a:extLst>
                </p14:cNvPr>
                <p14:cNvContentPartPr/>
                <p14:nvPr/>
              </p14:nvContentPartPr>
              <p14:xfrm>
                <a:off x="7566709" y="2754524"/>
                <a:ext cx="134280" cy="20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2F598C-5F60-9CFA-EED9-A31D375A5C0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58069" y="2745884"/>
                  <a:ext cx="151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84B2A6-E70B-8965-72AD-D0983890B622}"/>
                    </a:ext>
                  </a:extLst>
                </p14:cNvPr>
                <p14:cNvContentPartPr/>
                <p14:nvPr/>
              </p14:nvContentPartPr>
              <p14:xfrm>
                <a:off x="7226509" y="2186804"/>
                <a:ext cx="113040" cy="129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84B2A6-E70B-8965-72AD-D0983890B62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17869" y="2178164"/>
                  <a:ext cx="130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7DF2C3-ED0F-F56F-B292-7EDE6477DD30}"/>
                    </a:ext>
                  </a:extLst>
                </p14:cNvPr>
                <p14:cNvContentPartPr/>
                <p14:nvPr/>
              </p14:nvContentPartPr>
              <p14:xfrm>
                <a:off x="7312549" y="2203364"/>
                <a:ext cx="108720" cy="147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7DF2C3-ED0F-F56F-B292-7EDE6477DD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03909" y="2194364"/>
                  <a:ext cx="126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5E2F80-0363-EFFE-39B3-9911903DC36B}"/>
                    </a:ext>
                  </a:extLst>
                </p14:cNvPr>
                <p14:cNvContentPartPr/>
                <p14:nvPr/>
              </p14:nvContentPartPr>
              <p14:xfrm>
                <a:off x="7492189" y="2107604"/>
                <a:ext cx="82800" cy="144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5E2F80-0363-EFFE-39B3-9911903DC3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83549" y="2098964"/>
                  <a:ext cx="100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1468E3-C96F-D395-80BC-C7A4E0D15948}"/>
                    </a:ext>
                  </a:extLst>
                </p14:cNvPr>
                <p14:cNvContentPartPr/>
                <p14:nvPr/>
              </p14:nvContentPartPr>
              <p14:xfrm>
                <a:off x="6317509" y="2194364"/>
                <a:ext cx="87840" cy="117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1468E3-C96F-D395-80BC-C7A4E0D1594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08869" y="2185364"/>
                  <a:ext cx="105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9791F20-FD00-23D6-0030-D45FBDE0AF91}"/>
                    </a:ext>
                  </a:extLst>
                </p14:cNvPr>
                <p14:cNvContentPartPr/>
                <p14:nvPr/>
              </p14:nvContentPartPr>
              <p14:xfrm>
                <a:off x="6393829" y="2165204"/>
                <a:ext cx="71280" cy="182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9791F20-FD00-23D6-0030-D45FBDE0AF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85189" y="2156564"/>
                  <a:ext cx="88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C43152B-D8D5-0A2F-343A-4CFFCB1DB676}"/>
                    </a:ext>
                  </a:extLst>
                </p14:cNvPr>
                <p14:cNvContentPartPr/>
                <p14:nvPr/>
              </p14:nvContentPartPr>
              <p14:xfrm>
                <a:off x="6516949" y="2076284"/>
                <a:ext cx="115560" cy="154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C43152B-D8D5-0A2F-343A-4CFFCB1DB6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08309" y="2067284"/>
                  <a:ext cx="133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254A0E7-CC29-FE2D-83E8-1ED5BD5B6C3C}"/>
                    </a:ext>
                  </a:extLst>
                </p14:cNvPr>
                <p14:cNvContentPartPr/>
                <p14:nvPr/>
              </p14:nvContentPartPr>
              <p14:xfrm>
                <a:off x="8041549" y="2382284"/>
                <a:ext cx="106560" cy="144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254A0E7-CC29-FE2D-83E8-1ED5BD5B6C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032909" y="2373644"/>
                  <a:ext cx="12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3BECF2-7E01-F60B-D2CB-271184074E08}"/>
                    </a:ext>
                  </a:extLst>
                </p14:cNvPr>
                <p14:cNvContentPartPr/>
                <p14:nvPr/>
              </p14:nvContentPartPr>
              <p14:xfrm>
                <a:off x="8215429" y="2372204"/>
                <a:ext cx="209880" cy="64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3BECF2-7E01-F60B-D2CB-271184074E0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06429" y="2363564"/>
                  <a:ext cx="227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583F1D-F3A5-64DF-B602-7307E9FE2AD7}"/>
                    </a:ext>
                  </a:extLst>
                </p14:cNvPr>
                <p14:cNvContentPartPr/>
                <p14:nvPr/>
              </p14:nvContentPartPr>
              <p14:xfrm>
                <a:off x="8467789" y="2317484"/>
                <a:ext cx="128160" cy="210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583F1D-F3A5-64DF-B602-7307E9FE2AD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59149" y="2308844"/>
                  <a:ext cx="145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988037-1743-9BED-EAA1-17CF7A25B881}"/>
                    </a:ext>
                  </a:extLst>
                </p14:cNvPr>
                <p14:cNvContentPartPr/>
                <p14:nvPr/>
              </p14:nvContentPartPr>
              <p14:xfrm>
                <a:off x="8631949" y="2228924"/>
                <a:ext cx="232920" cy="10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988037-1743-9BED-EAA1-17CF7A25B8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23309" y="2219924"/>
                  <a:ext cx="25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DE0F26A-4F88-1A3D-15B4-50F270BCB537}"/>
                    </a:ext>
                  </a:extLst>
                </p14:cNvPr>
                <p14:cNvContentPartPr/>
                <p14:nvPr/>
              </p14:nvContentPartPr>
              <p14:xfrm>
                <a:off x="7871989" y="2640044"/>
                <a:ext cx="105120" cy="13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DE0F26A-4F88-1A3D-15B4-50F270BCB5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63349" y="2631404"/>
                  <a:ext cx="122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F2D26EB-67A0-FB78-F4C2-05D704C13ADF}"/>
                    </a:ext>
                  </a:extLst>
                </p14:cNvPr>
                <p14:cNvContentPartPr/>
                <p14:nvPr/>
              </p14:nvContentPartPr>
              <p14:xfrm>
                <a:off x="7976029" y="2687924"/>
                <a:ext cx="116280" cy="167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F2D26EB-67A0-FB78-F4C2-05D704C13A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67029" y="2679284"/>
                  <a:ext cx="133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E217CE-9133-1A26-5E4D-4530E3D86F34}"/>
                    </a:ext>
                  </a:extLst>
                </p14:cNvPr>
                <p14:cNvContentPartPr/>
                <p14:nvPr/>
              </p14:nvContentPartPr>
              <p14:xfrm>
                <a:off x="8164309" y="2629604"/>
                <a:ext cx="113400" cy="131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E217CE-9133-1A26-5E4D-4530E3D86F3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55669" y="2620604"/>
                  <a:ext cx="131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097F185-7114-D778-FE72-0A903E6FCFD1}"/>
                    </a:ext>
                  </a:extLst>
                </p14:cNvPr>
                <p14:cNvContentPartPr/>
                <p14:nvPr/>
              </p14:nvContentPartPr>
              <p14:xfrm>
                <a:off x="7763629" y="2272484"/>
                <a:ext cx="129240" cy="671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097F185-7114-D778-FE72-0A903E6FCF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54629" y="2263844"/>
                  <a:ext cx="14688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09EADF-169D-4FFB-AB7B-B7F2D88A3FDC}"/>
                    </a:ext>
                  </a:extLst>
                </p14:cNvPr>
                <p14:cNvContentPartPr/>
                <p14:nvPr/>
              </p14:nvContentPartPr>
              <p14:xfrm>
                <a:off x="6172789" y="2874404"/>
                <a:ext cx="1515240" cy="146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09EADF-169D-4FFB-AB7B-B7F2D88A3FD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63789" y="2865404"/>
                  <a:ext cx="15328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A6FA560-BFB1-5312-978A-0EADF7F49040}"/>
                  </a:ext>
                </a:extLst>
              </p14:cNvPr>
              <p14:cNvContentPartPr/>
              <p14:nvPr/>
            </p14:nvContentPartPr>
            <p14:xfrm>
              <a:off x="2693749" y="5965396"/>
              <a:ext cx="1960560" cy="828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A6FA560-BFB1-5312-978A-0EADF7F4904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685109" y="5956396"/>
                <a:ext cx="197820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6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AD06EE1-B65D-2DC2-E372-88FFE23DF302}"/>
              </a:ext>
            </a:extLst>
          </p:cNvPr>
          <p:cNvGraphicFramePr>
            <a:graphicFrameLocks noGrp="1"/>
          </p:cNvGraphicFramePr>
          <p:nvPr/>
        </p:nvGraphicFramePr>
        <p:xfrm>
          <a:off x="1847528" y="3377571"/>
          <a:ext cx="8229602" cy="553198"/>
        </p:xfrm>
        <a:graphic>
          <a:graphicData uri="http://schemas.openxmlformats.org/drawingml/2006/table">
            <a:tbl>
              <a:tblPr/>
              <a:tblGrid>
                <a:gridCol w="1118828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2321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180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186471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23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89521" y="4116611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71003" y="8916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383614-F8AD-49B3-95BD-BF1176473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013" y="695812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F848AFC-D041-CD34-B7B6-46460B1B8F42}"/>
                  </a:ext>
                </a:extLst>
              </p14:cNvPr>
              <p14:cNvContentPartPr/>
              <p14:nvPr/>
            </p14:nvContentPartPr>
            <p14:xfrm>
              <a:off x="8935069" y="1521622"/>
              <a:ext cx="18360" cy="21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F848AFC-D041-CD34-B7B6-46460B1B8F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6429" y="1512982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E507436-9E1C-CF90-5C71-D45F14EDD984}"/>
                  </a:ext>
                </a:extLst>
              </p14:cNvPr>
              <p14:cNvContentPartPr/>
              <p14:nvPr/>
            </p14:nvContentPartPr>
            <p14:xfrm>
              <a:off x="4221949" y="758422"/>
              <a:ext cx="3206160" cy="641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E507436-9E1C-CF90-5C71-D45F14EDD9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2949" y="749782"/>
                <a:ext cx="3223800" cy="65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5EB0263-3BAC-3462-9607-D50BD677F0E7}"/>
              </a:ext>
            </a:extLst>
          </p:cNvPr>
          <p:cNvGrpSpPr/>
          <p:nvPr/>
        </p:nvGrpSpPr>
        <p:grpSpPr>
          <a:xfrm>
            <a:off x="2806789" y="1918702"/>
            <a:ext cx="5317200" cy="1092240"/>
            <a:chOff x="2806789" y="1918702"/>
            <a:chExt cx="5317200" cy="10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BA88A10-917E-D994-05F9-AE2B886CE6FA}"/>
                    </a:ext>
                  </a:extLst>
                </p14:cNvPr>
                <p14:cNvContentPartPr/>
                <p14:nvPr/>
              </p14:nvContentPartPr>
              <p14:xfrm>
                <a:off x="2806789" y="1977022"/>
                <a:ext cx="2918880" cy="673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BA88A10-917E-D994-05F9-AE2B886CE6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8149" y="1968382"/>
                  <a:ext cx="2936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BC296ED-BC76-3C35-8ABD-2AECAE158B45}"/>
                    </a:ext>
                  </a:extLst>
                </p14:cNvPr>
                <p14:cNvContentPartPr/>
                <p14:nvPr/>
              </p14:nvContentPartPr>
              <p14:xfrm>
                <a:off x="5847709" y="1918702"/>
                <a:ext cx="2276280" cy="42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BC296ED-BC76-3C35-8ABD-2AECAE158B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38709" y="1910062"/>
                  <a:ext cx="2293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9347B23-966C-B04F-929D-F7909D7F8507}"/>
                    </a:ext>
                  </a:extLst>
                </p14:cNvPr>
                <p14:cNvContentPartPr/>
                <p14:nvPr/>
              </p14:nvContentPartPr>
              <p14:xfrm>
                <a:off x="3013429" y="2094742"/>
                <a:ext cx="1368000" cy="340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9347B23-966C-B04F-929D-F7909D7F85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4789" y="2086102"/>
                  <a:ext cx="13856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22500F5-A438-7D2F-231A-8A447F8091C8}"/>
                    </a:ext>
                  </a:extLst>
                </p14:cNvPr>
                <p14:cNvContentPartPr/>
                <p14:nvPr/>
              </p14:nvContentPartPr>
              <p14:xfrm>
                <a:off x="3071389" y="2792782"/>
                <a:ext cx="1438560" cy="218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22500F5-A438-7D2F-231A-8A447F8091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2749" y="2783782"/>
                  <a:ext cx="1456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4DC7C7-713E-F463-0638-69AE3B9D6306}"/>
                    </a:ext>
                  </a:extLst>
                </p14:cNvPr>
                <p14:cNvContentPartPr/>
                <p14:nvPr/>
              </p14:nvContentPartPr>
              <p14:xfrm>
                <a:off x="4557469" y="2184382"/>
                <a:ext cx="159480" cy="106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4DC7C7-713E-F463-0638-69AE3B9D630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8829" y="2175382"/>
                  <a:ext cx="177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1674A1-F31F-BAFB-F58C-2C5EF4369098}"/>
                    </a:ext>
                  </a:extLst>
                </p14:cNvPr>
                <p14:cNvContentPartPr/>
                <p14:nvPr/>
              </p14:nvContentPartPr>
              <p14:xfrm>
                <a:off x="4772389" y="2167462"/>
                <a:ext cx="14760" cy="70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1674A1-F31F-BAFB-F58C-2C5EF43690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63389" y="2158822"/>
                  <a:ext cx="32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C8A68A-D5AF-B4C1-4D8C-4691269C72FE}"/>
                    </a:ext>
                  </a:extLst>
                </p14:cNvPr>
                <p14:cNvContentPartPr/>
                <p14:nvPr/>
              </p14:nvContentPartPr>
              <p14:xfrm>
                <a:off x="4815949" y="2088262"/>
                <a:ext cx="158040" cy="16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C8A68A-D5AF-B4C1-4D8C-4691269C72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06949" y="2079262"/>
                  <a:ext cx="175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2997A6B-CBB4-8A1E-FBAE-E2AE46F10691}"/>
                    </a:ext>
                  </a:extLst>
                </p14:cNvPr>
                <p14:cNvContentPartPr/>
                <p14:nvPr/>
              </p14:nvContentPartPr>
              <p14:xfrm>
                <a:off x="4767709" y="2062702"/>
                <a:ext cx="18000" cy="7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2997A6B-CBB4-8A1E-FBAE-E2AE46F106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58709" y="2054062"/>
                  <a:ext cx="35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3FDA691-D08D-40A3-E444-50A9229FA74E}"/>
                    </a:ext>
                  </a:extLst>
                </p14:cNvPr>
                <p14:cNvContentPartPr/>
                <p14:nvPr/>
              </p14:nvContentPartPr>
              <p14:xfrm>
                <a:off x="4568629" y="2549782"/>
                <a:ext cx="145080" cy="131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3FDA691-D08D-40A3-E444-50A9229FA7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59989" y="2541142"/>
                  <a:ext cx="162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6E62C05-8CBB-09DC-E961-5499AB94D8E0}"/>
                    </a:ext>
                  </a:extLst>
                </p14:cNvPr>
                <p14:cNvContentPartPr/>
                <p14:nvPr/>
              </p14:nvContentPartPr>
              <p14:xfrm>
                <a:off x="4716949" y="2614942"/>
                <a:ext cx="19440" cy="52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6E62C05-8CBB-09DC-E961-5499AB94D8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08309" y="2606302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8A8A14-5F33-2E9C-1B97-815F8450B020}"/>
                    </a:ext>
                  </a:extLst>
                </p14:cNvPr>
                <p14:cNvContentPartPr/>
                <p14:nvPr/>
              </p14:nvContentPartPr>
              <p14:xfrm>
                <a:off x="4790029" y="2503702"/>
                <a:ext cx="95760" cy="185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8A8A14-5F33-2E9C-1B97-815F8450B0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81389" y="2494702"/>
                  <a:ext cx="113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DE092E6-9213-77D4-53ED-C03FCD43F495}"/>
                    </a:ext>
                  </a:extLst>
                </p14:cNvPr>
                <p14:cNvContentPartPr/>
                <p14:nvPr/>
              </p14:nvContentPartPr>
              <p14:xfrm>
                <a:off x="4597069" y="2028862"/>
                <a:ext cx="381600" cy="346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DE092E6-9213-77D4-53ED-C03FCD43F4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88069" y="2019862"/>
                  <a:ext cx="3992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F81759-7A27-DC0A-21D9-E354983DF8E4}"/>
                    </a:ext>
                  </a:extLst>
                </p14:cNvPr>
                <p14:cNvContentPartPr/>
                <p14:nvPr/>
              </p14:nvContentPartPr>
              <p14:xfrm>
                <a:off x="4571149" y="2504422"/>
                <a:ext cx="260280" cy="295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F81759-7A27-DC0A-21D9-E354983DF8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62149" y="2495782"/>
                  <a:ext cx="277920" cy="31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8F914FB-3594-6665-0A4F-C509B71B3D7D}"/>
              </a:ext>
            </a:extLst>
          </p:cNvPr>
          <p:cNvGrpSpPr/>
          <p:nvPr/>
        </p:nvGrpSpPr>
        <p:grpSpPr>
          <a:xfrm>
            <a:off x="4838989" y="3482542"/>
            <a:ext cx="2237400" cy="501840"/>
            <a:chOff x="4838989" y="3482542"/>
            <a:chExt cx="223740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4561575-B156-11FB-2845-8D27FC41FCB4}"/>
                    </a:ext>
                  </a:extLst>
                </p14:cNvPr>
                <p14:cNvContentPartPr/>
                <p14:nvPr/>
              </p14:nvContentPartPr>
              <p14:xfrm>
                <a:off x="4893349" y="3616102"/>
                <a:ext cx="2183040" cy="368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4561575-B156-11FB-2845-8D27FC41FCB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84709" y="3607102"/>
                  <a:ext cx="2200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541B30C-740C-7B69-4046-826FEAA040E5}"/>
                    </a:ext>
                  </a:extLst>
                </p14:cNvPr>
                <p14:cNvContentPartPr/>
                <p14:nvPr/>
              </p14:nvContentPartPr>
              <p14:xfrm>
                <a:off x="4838989" y="3482542"/>
                <a:ext cx="194040" cy="194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541B30C-740C-7B69-4046-826FEAA040E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9989" y="3473542"/>
                  <a:ext cx="2116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3289E75D-91B5-EBE1-4F6A-42535686C4AA}"/>
              </a:ext>
            </a:extLst>
          </p:cNvPr>
          <p:cNvGrpSpPr/>
          <p:nvPr/>
        </p:nvGrpSpPr>
        <p:grpSpPr>
          <a:xfrm>
            <a:off x="7281589" y="1880182"/>
            <a:ext cx="3502800" cy="2047320"/>
            <a:chOff x="7281589" y="1880182"/>
            <a:chExt cx="3502800" cy="20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E049D2B-D70D-7E94-B871-8560EFFE28DC}"/>
                    </a:ext>
                  </a:extLst>
                </p14:cNvPr>
                <p14:cNvContentPartPr/>
                <p14:nvPr/>
              </p14:nvContentPartPr>
              <p14:xfrm>
                <a:off x="8237029" y="2433502"/>
                <a:ext cx="146880" cy="18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E049D2B-D70D-7E94-B871-8560EFFE28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228389" y="2424502"/>
                  <a:ext cx="16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FBC62F-A442-373B-3C9E-1490AB1A3055}"/>
                    </a:ext>
                  </a:extLst>
                </p14:cNvPr>
                <p14:cNvContentPartPr/>
                <p14:nvPr/>
              </p14:nvContentPartPr>
              <p14:xfrm>
                <a:off x="8246749" y="2325502"/>
                <a:ext cx="242280" cy="196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FBC62F-A442-373B-3C9E-1490AB1A30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38109" y="2316502"/>
                  <a:ext cx="259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8B99BE-E37E-4AC5-7938-A22593E38C6A}"/>
                    </a:ext>
                  </a:extLst>
                </p14:cNvPr>
                <p14:cNvContentPartPr/>
                <p14:nvPr/>
              </p14:nvContentPartPr>
              <p14:xfrm>
                <a:off x="8708629" y="2138662"/>
                <a:ext cx="183240" cy="230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8B99BE-E37E-4AC5-7938-A22593E38C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9629" y="2129662"/>
                  <a:ext cx="200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19FB269-8C3F-F601-98FD-E5F402DACE98}"/>
                    </a:ext>
                  </a:extLst>
                </p14:cNvPr>
                <p14:cNvContentPartPr/>
                <p14:nvPr/>
              </p14:nvContentPartPr>
              <p14:xfrm>
                <a:off x="8925349" y="2201662"/>
                <a:ext cx="357480" cy="109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19FB269-8C3F-F601-98FD-E5F402DACE9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16709" y="2192662"/>
                  <a:ext cx="375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186D9E-6958-00DF-2B6E-2FC88A6F1E15}"/>
                    </a:ext>
                  </a:extLst>
                </p14:cNvPr>
                <p14:cNvContentPartPr/>
                <p14:nvPr/>
              </p14:nvContentPartPr>
              <p14:xfrm>
                <a:off x="9219469" y="2081422"/>
                <a:ext cx="38880" cy="19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186D9E-6958-00DF-2B6E-2FC88A6F1E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10829" y="2072782"/>
                  <a:ext cx="5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14EDA7-3314-79C2-C84C-C90886348BE3}"/>
                    </a:ext>
                  </a:extLst>
                </p14:cNvPr>
                <p14:cNvContentPartPr/>
                <p14:nvPr/>
              </p14:nvContentPartPr>
              <p14:xfrm>
                <a:off x="9322789" y="2129662"/>
                <a:ext cx="241560" cy="115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14EDA7-3314-79C2-C84C-C90886348B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14149" y="2120662"/>
                  <a:ext cx="259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05849E1-5B61-EE4A-2388-0E92AF455D4B}"/>
                    </a:ext>
                  </a:extLst>
                </p14:cNvPr>
                <p14:cNvContentPartPr/>
                <p14:nvPr/>
              </p14:nvContentPartPr>
              <p14:xfrm>
                <a:off x="9624109" y="2074222"/>
                <a:ext cx="110520" cy="114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05849E1-5B61-EE4A-2388-0E92AF455D4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15109" y="2065582"/>
                  <a:ext cx="128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9593A9B-724D-8D5F-0E96-46E684EF333F}"/>
                    </a:ext>
                  </a:extLst>
                </p14:cNvPr>
                <p14:cNvContentPartPr/>
                <p14:nvPr/>
              </p14:nvContentPartPr>
              <p14:xfrm>
                <a:off x="9766309" y="1945702"/>
                <a:ext cx="63720" cy="193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9593A9B-724D-8D5F-0E96-46E684EF33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57669" y="1937062"/>
                  <a:ext cx="81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8EC8369-466E-D6E2-DDC9-0CCA1F33F98D}"/>
                    </a:ext>
                  </a:extLst>
                </p14:cNvPr>
                <p14:cNvContentPartPr/>
                <p14:nvPr/>
              </p14:nvContentPartPr>
              <p14:xfrm>
                <a:off x="9866389" y="2057302"/>
                <a:ext cx="139320" cy="54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8EC8369-466E-D6E2-DDC9-0CCA1F33F98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57389" y="2048662"/>
                  <a:ext cx="156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3363EA-DB53-5F59-ED0B-A0CBE9FDD8CA}"/>
                    </a:ext>
                  </a:extLst>
                </p14:cNvPr>
                <p14:cNvContentPartPr/>
                <p14:nvPr/>
              </p14:nvContentPartPr>
              <p14:xfrm>
                <a:off x="10115869" y="1885942"/>
                <a:ext cx="211320" cy="183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3363EA-DB53-5F59-ED0B-A0CBE9FDD8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07229" y="1876942"/>
                  <a:ext cx="228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4C475D-2217-9C69-8247-57B39A008822}"/>
                    </a:ext>
                  </a:extLst>
                </p14:cNvPr>
                <p14:cNvContentPartPr/>
                <p14:nvPr/>
              </p14:nvContentPartPr>
              <p14:xfrm>
                <a:off x="10325749" y="1912222"/>
                <a:ext cx="95040" cy="128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4C475D-2217-9C69-8247-57B39A0088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6749" y="1903222"/>
                  <a:ext cx="112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F34E7F-E3B8-93DD-B457-B9F9B7CB61BD}"/>
                    </a:ext>
                  </a:extLst>
                </p14:cNvPr>
                <p14:cNvContentPartPr/>
                <p14:nvPr/>
              </p14:nvContentPartPr>
              <p14:xfrm>
                <a:off x="10449589" y="1880182"/>
                <a:ext cx="111600" cy="145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F34E7F-E3B8-93DD-B457-B9F9B7CB61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40589" y="1871542"/>
                  <a:ext cx="12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99A8EB-9CB7-0B4E-0DAB-3FB3F38340C8}"/>
                    </a:ext>
                  </a:extLst>
                </p14:cNvPr>
                <p14:cNvContentPartPr/>
                <p14:nvPr/>
              </p14:nvContentPartPr>
              <p14:xfrm>
                <a:off x="8986909" y="2549422"/>
                <a:ext cx="98280" cy="146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99A8EB-9CB7-0B4E-0DAB-3FB3F38340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77909" y="2540422"/>
                  <a:ext cx="11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1AD6CDB-71D1-1814-C75E-D19014C97A57}"/>
                    </a:ext>
                  </a:extLst>
                </p14:cNvPr>
                <p14:cNvContentPartPr/>
                <p14:nvPr/>
              </p14:nvContentPartPr>
              <p14:xfrm>
                <a:off x="9142069" y="2499382"/>
                <a:ext cx="262440" cy="129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1AD6CDB-71D1-1814-C75E-D19014C97A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33429" y="2490742"/>
                  <a:ext cx="280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07C446-94C8-4F70-9F88-315C4CBBE7A9}"/>
                    </a:ext>
                  </a:extLst>
                </p14:cNvPr>
                <p14:cNvContentPartPr/>
                <p14:nvPr/>
              </p14:nvContentPartPr>
              <p14:xfrm>
                <a:off x="9409549" y="2368342"/>
                <a:ext cx="35280" cy="8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07C446-94C8-4F70-9F88-315C4CBBE7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00549" y="2359342"/>
                  <a:ext cx="52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965244-8088-122A-1545-E7D4B9DD4E9F}"/>
                    </a:ext>
                  </a:extLst>
                </p14:cNvPr>
                <p14:cNvContentPartPr/>
                <p14:nvPr/>
              </p14:nvContentPartPr>
              <p14:xfrm>
                <a:off x="9471469" y="2349622"/>
                <a:ext cx="220680" cy="210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965244-8088-122A-1545-E7D4B9DD4E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2829" y="2340982"/>
                  <a:ext cx="238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33FA1EE-F2F8-B59D-8028-637B5D85A5C5}"/>
                    </a:ext>
                  </a:extLst>
                </p14:cNvPr>
                <p14:cNvContentPartPr/>
                <p14:nvPr/>
              </p14:nvContentPartPr>
              <p14:xfrm>
                <a:off x="9725629" y="2315782"/>
                <a:ext cx="34920" cy="186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33FA1EE-F2F8-B59D-8028-637B5D85A5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16989" y="2306782"/>
                  <a:ext cx="52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A222EEA-F00C-6099-B6F2-E3C48037ECF5}"/>
                    </a:ext>
                  </a:extLst>
                </p14:cNvPr>
                <p14:cNvContentPartPr/>
                <p14:nvPr/>
              </p14:nvContentPartPr>
              <p14:xfrm>
                <a:off x="9805909" y="2344222"/>
                <a:ext cx="139320" cy="1526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A222EEA-F00C-6099-B6F2-E3C48037ECF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97269" y="2335222"/>
                  <a:ext cx="15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5D1891-7CDF-1D1A-4744-0B74FD6D2C04}"/>
                    </a:ext>
                  </a:extLst>
                </p14:cNvPr>
                <p14:cNvContentPartPr/>
                <p14:nvPr/>
              </p14:nvContentPartPr>
              <p14:xfrm>
                <a:off x="7366189" y="3762982"/>
                <a:ext cx="31680" cy="164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5D1891-7CDF-1D1A-4744-0B74FD6D2C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57189" y="3753982"/>
                  <a:ext cx="49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7D35A19-78ED-7854-10E7-6CF6FBC2EBC3}"/>
                    </a:ext>
                  </a:extLst>
                </p14:cNvPr>
                <p14:cNvContentPartPr/>
                <p14:nvPr/>
              </p14:nvContentPartPr>
              <p14:xfrm>
                <a:off x="7281589" y="3697462"/>
                <a:ext cx="149400" cy="118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7D35A19-78ED-7854-10E7-6CF6FBC2EB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72949" y="3688822"/>
                  <a:ext cx="16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B3C726-F3E0-0B86-2F67-2699A3CDD18D}"/>
                    </a:ext>
                  </a:extLst>
                </p14:cNvPr>
                <p14:cNvContentPartPr/>
                <p14:nvPr/>
              </p14:nvContentPartPr>
              <p14:xfrm>
                <a:off x="7481389" y="3720862"/>
                <a:ext cx="107640" cy="131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B3C726-F3E0-0B86-2F67-2699A3CDD1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72389" y="3712222"/>
                  <a:ext cx="125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F821EAD-3AEE-1C29-06B2-BE0F59E7EA7E}"/>
                    </a:ext>
                  </a:extLst>
                </p14:cNvPr>
                <p14:cNvContentPartPr/>
                <p14:nvPr/>
              </p14:nvContentPartPr>
              <p14:xfrm>
                <a:off x="7630789" y="3652822"/>
                <a:ext cx="103320" cy="104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F821EAD-3AEE-1C29-06B2-BE0F59E7EA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22149" y="3643822"/>
                  <a:ext cx="12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FB43A6-630B-609A-E981-A49DEFA88E84}"/>
                    </a:ext>
                  </a:extLst>
                </p14:cNvPr>
                <p14:cNvContentPartPr/>
                <p14:nvPr/>
              </p14:nvContentPartPr>
              <p14:xfrm>
                <a:off x="7765789" y="3579742"/>
                <a:ext cx="195840" cy="127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FB43A6-630B-609A-E981-A49DEFA88E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57149" y="3570742"/>
                  <a:ext cx="213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BAB7B29-77A2-A97A-B0F0-EB733F742B45}"/>
                    </a:ext>
                  </a:extLst>
                </p14:cNvPr>
                <p14:cNvContentPartPr/>
                <p14:nvPr/>
              </p14:nvContentPartPr>
              <p14:xfrm>
                <a:off x="7988989" y="3402982"/>
                <a:ext cx="264960" cy="239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BAB7B29-77A2-A97A-B0F0-EB733F742B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79989" y="3393982"/>
                  <a:ext cx="282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7FB46E0-B0B3-4888-E10A-5A383D10DEA4}"/>
                    </a:ext>
                  </a:extLst>
                </p14:cNvPr>
                <p14:cNvContentPartPr/>
                <p14:nvPr/>
              </p14:nvContentPartPr>
              <p14:xfrm>
                <a:off x="8392189" y="3172222"/>
                <a:ext cx="228960" cy="351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7FB46E0-B0B3-4888-E10A-5A383D10DEA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83189" y="3163222"/>
                  <a:ext cx="246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3B11FC-D9CE-D83B-6B62-179923454ACB}"/>
                    </a:ext>
                  </a:extLst>
                </p14:cNvPr>
                <p14:cNvContentPartPr/>
                <p14:nvPr/>
              </p14:nvContentPartPr>
              <p14:xfrm>
                <a:off x="8757229" y="3052702"/>
                <a:ext cx="270360" cy="249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3B11FC-D9CE-D83B-6B62-179923454A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48229" y="3043702"/>
                  <a:ext cx="288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FFD8013-39A5-89B6-89BA-E448018D5061}"/>
                    </a:ext>
                  </a:extLst>
                </p14:cNvPr>
                <p14:cNvContentPartPr/>
                <p14:nvPr/>
              </p14:nvContentPartPr>
              <p14:xfrm>
                <a:off x="9148549" y="2960182"/>
                <a:ext cx="330480" cy="159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FFD8013-39A5-89B6-89BA-E448018D50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39549" y="2951182"/>
                  <a:ext cx="348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DA40C61-4797-4F4F-122E-3D51EE6B530D}"/>
                    </a:ext>
                  </a:extLst>
                </p14:cNvPr>
                <p14:cNvContentPartPr/>
                <p14:nvPr/>
              </p14:nvContentPartPr>
              <p14:xfrm>
                <a:off x="9378589" y="2928502"/>
                <a:ext cx="6444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DA40C61-4797-4F4F-122E-3D51EE6B53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69589" y="2919862"/>
                  <a:ext cx="8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F6585E4-4B0E-9BA5-CF88-57EAE49C14FD}"/>
                    </a:ext>
                  </a:extLst>
                </p14:cNvPr>
                <p14:cNvContentPartPr/>
                <p14:nvPr/>
              </p14:nvContentPartPr>
              <p14:xfrm>
                <a:off x="9513949" y="2888542"/>
                <a:ext cx="230760" cy="143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F6585E4-4B0E-9BA5-CF88-57EAE49C14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04949" y="2879542"/>
                  <a:ext cx="248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DFEB36B-1887-D4E7-7BE1-4BAA9F31D7B4}"/>
                    </a:ext>
                  </a:extLst>
                </p14:cNvPr>
                <p14:cNvContentPartPr/>
                <p14:nvPr/>
              </p14:nvContentPartPr>
              <p14:xfrm>
                <a:off x="9901669" y="2765782"/>
                <a:ext cx="143640" cy="13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DFEB36B-1887-D4E7-7BE1-4BAA9F31D7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892669" y="2756782"/>
                  <a:ext cx="16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C1A4142-E447-A32C-5B16-8979D8D53969}"/>
                    </a:ext>
                  </a:extLst>
                </p14:cNvPr>
                <p14:cNvContentPartPr/>
                <p14:nvPr/>
              </p14:nvContentPartPr>
              <p14:xfrm>
                <a:off x="10071589" y="2686582"/>
                <a:ext cx="218160" cy="286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C1A4142-E447-A32C-5B16-8979D8D539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62949" y="2677942"/>
                  <a:ext cx="235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F83FE44-4AC7-FDCE-34BF-3115431E77D6}"/>
                    </a:ext>
                  </a:extLst>
                </p14:cNvPr>
                <p14:cNvContentPartPr/>
                <p14:nvPr/>
              </p14:nvContentPartPr>
              <p14:xfrm>
                <a:off x="10297309" y="2620702"/>
                <a:ext cx="124920" cy="118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F83FE44-4AC7-FDCE-34BF-3115431E77D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88309" y="2611702"/>
                  <a:ext cx="142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37EE013-B5C9-5FC9-0697-CADDC6C092DD}"/>
                    </a:ext>
                  </a:extLst>
                </p14:cNvPr>
                <p14:cNvContentPartPr/>
                <p14:nvPr/>
              </p14:nvContentPartPr>
              <p14:xfrm>
                <a:off x="10414309" y="2563462"/>
                <a:ext cx="144000" cy="150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37EE013-B5C9-5FC9-0697-CADDC6C092D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5669" y="2554462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9C19B2F-C8FC-2558-A89B-9A806296072F}"/>
                    </a:ext>
                  </a:extLst>
                </p14:cNvPr>
                <p14:cNvContentPartPr/>
                <p14:nvPr/>
              </p14:nvContentPartPr>
              <p14:xfrm>
                <a:off x="10548589" y="2492182"/>
                <a:ext cx="235800" cy="114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9C19B2F-C8FC-2558-A89B-9A80629607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9949" y="2483182"/>
                  <a:ext cx="25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4F6C9E-3E3A-372F-2B0B-CFF217A55E21}"/>
                    </a:ext>
                  </a:extLst>
                </p14:cNvPr>
                <p14:cNvContentPartPr/>
                <p14:nvPr/>
              </p14:nvContentPartPr>
              <p14:xfrm>
                <a:off x="9266629" y="3421342"/>
                <a:ext cx="150840" cy="204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4F6C9E-3E3A-372F-2B0B-CFF217A55E2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257629" y="3412702"/>
                  <a:ext cx="168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4FD0CB9-4FD2-29D4-A91B-32D865EBA6ED}"/>
                    </a:ext>
                  </a:extLst>
                </p14:cNvPr>
                <p14:cNvContentPartPr/>
                <p14:nvPr/>
              </p14:nvContentPartPr>
              <p14:xfrm>
                <a:off x="9562549" y="3301102"/>
                <a:ext cx="130320" cy="151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4FD0CB9-4FD2-29D4-A91B-32D865EBA6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3909" y="3292462"/>
                  <a:ext cx="14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F14194F-7B93-9C44-BCB1-013F5356F722}"/>
                    </a:ext>
                  </a:extLst>
                </p14:cNvPr>
                <p14:cNvContentPartPr/>
                <p14:nvPr/>
              </p14:nvContentPartPr>
              <p14:xfrm>
                <a:off x="9774229" y="3227662"/>
                <a:ext cx="149040" cy="109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F14194F-7B93-9C44-BCB1-013F5356F72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65229" y="3219022"/>
                  <a:ext cx="16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B777C5A-9579-0751-8EE9-411E5B35C8B6}"/>
                    </a:ext>
                  </a:extLst>
                </p14:cNvPr>
                <p14:cNvContentPartPr/>
                <p14:nvPr/>
              </p14:nvContentPartPr>
              <p14:xfrm>
                <a:off x="10043149" y="3171502"/>
                <a:ext cx="16200" cy="106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B777C5A-9579-0751-8EE9-411E5B35C8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34149" y="3162862"/>
                  <a:ext cx="3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6D2E1EC-9C38-A6D4-D120-2BF03B344B7C}"/>
                    </a:ext>
                  </a:extLst>
                </p14:cNvPr>
                <p14:cNvContentPartPr/>
                <p14:nvPr/>
              </p14:nvContentPartPr>
              <p14:xfrm>
                <a:off x="10012189" y="3205702"/>
                <a:ext cx="112320" cy="29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6D2E1EC-9C38-A6D4-D120-2BF03B344B7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03189" y="3197062"/>
                  <a:ext cx="12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F7A3288-59EC-209B-D69D-793FBC9336A2}"/>
                    </a:ext>
                  </a:extLst>
                </p14:cNvPr>
                <p14:cNvContentPartPr/>
                <p14:nvPr/>
              </p14:nvContentPartPr>
              <p14:xfrm>
                <a:off x="10126309" y="3067822"/>
                <a:ext cx="139680" cy="176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F7A3288-59EC-209B-D69D-793FBC9336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17309" y="3059182"/>
                  <a:ext cx="15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9B9CCB1-A996-F3E2-1298-B0F550CE2E0D}"/>
                    </a:ext>
                  </a:extLst>
                </p14:cNvPr>
                <p14:cNvContentPartPr/>
                <p14:nvPr/>
              </p14:nvContentPartPr>
              <p14:xfrm>
                <a:off x="10315309" y="3040102"/>
                <a:ext cx="147960" cy="183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9B9CCB1-A996-F3E2-1298-B0F550CE2E0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06669" y="3031102"/>
                  <a:ext cx="165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883A2F5-0CBB-F2FE-CD13-588FB242BB6E}"/>
                    </a:ext>
                  </a:extLst>
                </p14:cNvPr>
                <p14:cNvContentPartPr/>
                <p14:nvPr/>
              </p14:nvContentPartPr>
              <p14:xfrm>
                <a:off x="10035949" y="2955862"/>
                <a:ext cx="266760" cy="405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883A2F5-0CBB-F2FE-CD13-588FB242BB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26949" y="2946862"/>
                  <a:ext cx="284400" cy="42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DD25913-4C0B-676D-CC99-67A1A43CDCE2}"/>
                  </a:ext>
                </a:extLst>
              </p14:cNvPr>
              <p14:cNvContentPartPr/>
              <p14:nvPr/>
            </p14:nvContentPartPr>
            <p14:xfrm>
              <a:off x="1956469" y="1015462"/>
              <a:ext cx="600480" cy="6472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DD25913-4C0B-676D-CC99-67A1A43CDCE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947469" y="1006462"/>
                <a:ext cx="61812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4C289B2-F424-71DD-917E-9474CC106909}"/>
                  </a:ext>
                </a:extLst>
              </p14:cNvPr>
              <p14:cNvContentPartPr/>
              <p14:nvPr/>
            </p14:nvContentPartPr>
            <p14:xfrm>
              <a:off x="2665309" y="4882942"/>
              <a:ext cx="5906880" cy="838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4C289B2-F424-71DD-917E-9474CC10690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56669" y="4874302"/>
                <a:ext cx="5924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F40ADF6-0879-F32E-01B5-B9C8DD23EFF8}"/>
                  </a:ext>
                </a:extLst>
              </p14:cNvPr>
              <p14:cNvContentPartPr/>
              <p14:nvPr/>
            </p14:nvContentPartPr>
            <p14:xfrm>
              <a:off x="2522389" y="4619422"/>
              <a:ext cx="124200" cy="138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F40ADF6-0879-F32E-01B5-B9C8DD23EFF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513389" y="4610782"/>
                <a:ext cx="14184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C5E685A1-08AB-3D05-0373-FC3D5C7F9B0F}"/>
              </a:ext>
            </a:extLst>
          </p:cNvPr>
          <p:cNvGrpSpPr/>
          <p:nvPr/>
        </p:nvGrpSpPr>
        <p:grpSpPr>
          <a:xfrm>
            <a:off x="2506549" y="4845502"/>
            <a:ext cx="111240" cy="231120"/>
            <a:chOff x="2506549" y="4845502"/>
            <a:chExt cx="11124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F616B24-1AC6-E406-079B-B49D0D783433}"/>
                    </a:ext>
                  </a:extLst>
                </p14:cNvPr>
                <p14:cNvContentPartPr/>
                <p14:nvPr/>
              </p14:nvContentPartPr>
              <p14:xfrm>
                <a:off x="2506549" y="4845502"/>
                <a:ext cx="111240" cy="41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F616B24-1AC6-E406-079B-B49D0D7834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97549" y="4836502"/>
                  <a:ext cx="128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D2B8689-D8C7-DEE6-0366-7282A5747ACC}"/>
                    </a:ext>
                  </a:extLst>
                </p14:cNvPr>
                <p14:cNvContentPartPr/>
                <p14:nvPr/>
              </p14:nvContentPartPr>
              <p14:xfrm>
                <a:off x="2565229" y="4956382"/>
                <a:ext cx="9360" cy="120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D2B8689-D8C7-DEE6-0366-7282A5747A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56589" y="4947382"/>
                  <a:ext cx="2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9B88DE4-B9B2-0C99-BA7D-8639673EF335}"/>
                    </a:ext>
                  </a:extLst>
                </p14:cNvPr>
                <p14:cNvContentPartPr/>
                <p14:nvPr/>
              </p14:nvContentPartPr>
              <p14:xfrm>
                <a:off x="2547229" y="4999222"/>
                <a:ext cx="66960" cy="21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9B88DE4-B9B2-0C99-BA7D-8639673EF3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38589" y="4990222"/>
                  <a:ext cx="84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B868ABF-AD83-278B-E96C-E274D8B8F0F5}"/>
                  </a:ext>
                </a:extLst>
              </p14:cNvPr>
              <p14:cNvContentPartPr/>
              <p14:nvPr/>
            </p14:nvContentPartPr>
            <p14:xfrm>
              <a:off x="2535349" y="5163382"/>
              <a:ext cx="49320" cy="90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B868ABF-AD83-278B-E96C-E274D8B8F0F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526709" y="5154382"/>
                <a:ext cx="6696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FE6CA04-6DA7-190D-E2BD-B11E31D9ECDF}"/>
              </a:ext>
            </a:extLst>
          </p:cNvPr>
          <p:cNvGrpSpPr/>
          <p:nvPr/>
        </p:nvGrpSpPr>
        <p:grpSpPr>
          <a:xfrm>
            <a:off x="2509069" y="5376862"/>
            <a:ext cx="110880" cy="228960"/>
            <a:chOff x="2509069" y="5376862"/>
            <a:chExt cx="1108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8338B73-5B7E-25FF-C3CF-A4861C00144A}"/>
                    </a:ext>
                  </a:extLst>
                </p14:cNvPr>
                <p14:cNvContentPartPr/>
                <p14:nvPr/>
              </p14:nvContentPartPr>
              <p14:xfrm>
                <a:off x="2543269" y="5376862"/>
                <a:ext cx="76680" cy="105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8338B73-5B7E-25FF-C3CF-A4861C0014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34269" y="5368222"/>
                  <a:ext cx="94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F2840BE-3F12-D1E5-EC2E-270DC99555C0}"/>
                    </a:ext>
                  </a:extLst>
                </p14:cNvPr>
                <p14:cNvContentPartPr/>
                <p14:nvPr/>
              </p14:nvContentPartPr>
              <p14:xfrm>
                <a:off x="2509069" y="5551822"/>
                <a:ext cx="83520" cy="54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F2840BE-3F12-D1E5-EC2E-270DC99555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00429" y="5542822"/>
                  <a:ext cx="1011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8C402003-5C21-6537-35FE-30C8AA7F36B0}"/>
              </a:ext>
            </a:extLst>
          </p:cNvPr>
          <p:cNvGrpSpPr/>
          <p:nvPr/>
        </p:nvGrpSpPr>
        <p:grpSpPr>
          <a:xfrm>
            <a:off x="2533549" y="5716342"/>
            <a:ext cx="102600" cy="207360"/>
            <a:chOff x="2533549" y="5716342"/>
            <a:chExt cx="10260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ED8D45E-FED1-8AEB-54CB-2FC06E482208}"/>
                    </a:ext>
                  </a:extLst>
                </p14:cNvPr>
                <p14:cNvContentPartPr/>
                <p14:nvPr/>
              </p14:nvContentPartPr>
              <p14:xfrm>
                <a:off x="2569909" y="5716342"/>
                <a:ext cx="13320" cy="105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ED8D45E-FED1-8AEB-54CB-2FC06E4822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61269" y="5707702"/>
                  <a:ext cx="3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BA65EF8-F8A5-8AA4-A3F8-3EE72BACB19D}"/>
                    </a:ext>
                  </a:extLst>
                </p14:cNvPr>
                <p14:cNvContentPartPr/>
                <p14:nvPr/>
              </p14:nvContentPartPr>
              <p14:xfrm>
                <a:off x="2543629" y="5768542"/>
                <a:ext cx="76680" cy="7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BA65EF8-F8A5-8AA4-A3F8-3EE72BACB19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534989" y="5759542"/>
                  <a:ext cx="94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8747239-FB6A-E497-5522-962F87BF1649}"/>
                    </a:ext>
                  </a:extLst>
                </p14:cNvPr>
                <p14:cNvContentPartPr/>
                <p14:nvPr/>
              </p14:nvContentPartPr>
              <p14:xfrm>
                <a:off x="2533549" y="5875462"/>
                <a:ext cx="102600" cy="48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8747239-FB6A-E497-5522-962F87BF16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24549" y="5866462"/>
                  <a:ext cx="12024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63683AA-CBD4-827C-8E10-30363C641DC1}"/>
                  </a:ext>
                </a:extLst>
              </p14:cNvPr>
              <p14:cNvContentPartPr/>
              <p14:nvPr/>
            </p14:nvContentPartPr>
            <p14:xfrm>
              <a:off x="3307189" y="6460822"/>
              <a:ext cx="516960" cy="288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63683AA-CBD4-827C-8E10-30363C641DC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298549" y="6451822"/>
                <a:ext cx="53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F9C0B8D2-77D3-4A71-094C-A70656C7495D}"/>
                  </a:ext>
                </a:extLst>
              </p14:cNvPr>
              <p14:cNvContentPartPr/>
              <p14:nvPr/>
            </p14:nvContentPartPr>
            <p14:xfrm>
              <a:off x="3276949" y="6566302"/>
              <a:ext cx="67680" cy="1184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F9C0B8D2-77D3-4A71-094C-A70656C7495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67949" y="6557302"/>
                <a:ext cx="85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DB619D3B-130E-353F-04A7-3A668CEE70EA}"/>
                  </a:ext>
                </a:extLst>
              </p14:cNvPr>
              <p14:cNvContentPartPr/>
              <p14:nvPr/>
            </p14:nvContentPartPr>
            <p14:xfrm>
              <a:off x="3243829" y="6720382"/>
              <a:ext cx="93240" cy="34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DB619D3B-130E-353F-04A7-3A668CEE70E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235189" y="6711742"/>
                <a:ext cx="110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66D4DEE-1F38-DBB4-E054-3225606F2CFB}"/>
                  </a:ext>
                </a:extLst>
              </p14:cNvPr>
              <p14:cNvContentPartPr/>
              <p14:nvPr/>
            </p14:nvContentPartPr>
            <p14:xfrm>
              <a:off x="3507709" y="6554782"/>
              <a:ext cx="92520" cy="171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66D4DEE-1F38-DBB4-E054-3225606F2CF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98709" y="6546142"/>
                <a:ext cx="1101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4186368-D83B-8A38-9961-89EAB378FA0D}"/>
                  </a:ext>
                </a:extLst>
              </p14:cNvPr>
              <p14:cNvContentPartPr/>
              <p14:nvPr/>
            </p14:nvContentPartPr>
            <p14:xfrm>
              <a:off x="2164549" y="6017302"/>
              <a:ext cx="6513120" cy="5047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4186368-D83B-8A38-9961-89EAB378FA0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155909" y="6008302"/>
                <a:ext cx="653076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7A12CF6-5851-054E-15CF-CFD0AF399069}"/>
              </a:ext>
            </a:extLst>
          </p:cNvPr>
          <p:cNvGrpSpPr/>
          <p:nvPr/>
        </p:nvGrpSpPr>
        <p:grpSpPr>
          <a:xfrm>
            <a:off x="2532829" y="6011542"/>
            <a:ext cx="1470600" cy="406440"/>
            <a:chOff x="2532829" y="6011542"/>
            <a:chExt cx="147060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26BE2B-9D74-EFAD-A713-D09DCC1ADCE6}"/>
                    </a:ext>
                  </a:extLst>
                </p14:cNvPr>
                <p14:cNvContentPartPr/>
                <p14:nvPr/>
              </p14:nvContentPartPr>
              <p14:xfrm>
                <a:off x="2600509" y="6018382"/>
                <a:ext cx="8640" cy="178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26BE2B-9D74-EFAD-A713-D09DCC1ADC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91509" y="6009382"/>
                  <a:ext cx="26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D125116-9E80-2C6D-8B20-7D6766137A9A}"/>
                    </a:ext>
                  </a:extLst>
                </p14:cNvPr>
                <p14:cNvContentPartPr/>
                <p14:nvPr/>
              </p14:nvContentPartPr>
              <p14:xfrm>
                <a:off x="2532829" y="6088582"/>
                <a:ext cx="134640" cy="211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D125116-9E80-2C6D-8B20-7D6766137A9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24189" y="6079582"/>
                  <a:ext cx="152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1B40AFA-92BB-0069-69C3-760960432567}"/>
                    </a:ext>
                  </a:extLst>
                </p14:cNvPr>
                <p14:cNvContentPartPr/>
                <p14:nvPr/>
              </p14:nvContentPartPr>
              <p14:xfrm>
                <a:off x="2659189" y="6011542"/>
                <a:ext cx="1344240" cy="406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1B40AFA-92BB-0069-69C3-76096043256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50189" y="6002902"/>
                  <a:ext cx="1361880" cy="42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851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51631-25A7-4159-B8C2-816B507D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68" y="1074862"/>
            <a:ext cx="8743902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C59F2B4-64BB-4FEF-A3BC-30CE85F11BD3}"/>
              </a:ext>
            </a:extLst>
          </p:cNvPr>
          <p:cNvSpPr txBox="1"/>
          <p:nvPr/>
        </p:nvSpPr>
        <p:spPr>
          <a:xfrm>
            <a:off x="2673152" y="155679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887D88-77D4-4907-8CB1-9AB597959ABE}"/>
              </a:ext>
            </a:extLst>
          </p:cNvPr>
          <p:cNvSpPr txBox="1"/>
          <p:nvPr/>
        </p:nvSpPr>
        <p:spPr>
          <a:xfrm>
            <a:off x="6878190" y="1300413"/>
            <a:ext cx="75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1EDBE1-3747-4E13-B5CC-B253D239EA83}"/>
              </a:ext>
            </a:extLst>
          </p:cNvPr>
          <p:cNvSpPr txBox="1"/>
          <p:nvPr/>
        </p:nvSpPr>
        <p:spPr>
          <a:xfrm>
            <a:off x="6489576" y="393305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5DF8FB-02C5-40F6-9F0F-BBD081C6D19E}"/>
              </a:ext>
            </a:extLst>
          </p:cNvPr>
          <p:cNvSpPr txBox="1"/>
          <p:nvPr/>
        </p:nvSpPr>
        <p:spPr>
          <a:xfrm flipH="1">
            <a:off x="2445364" y="3924744"/>
            <a:ext cx="79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R=?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3CA5D59-3141-35D2-1648-6A1BAF7C1C8E}"/>
              </a:ext>
            </a:extLst>
          </p:cNvPr>
          <p:cNvGrpSpPr/>
          <p:nvPr/>
        </p:nvGrpSpPr>
        <p:grpSpPr>
          <a:xfrm>
            <a:off x="1778989" y="3476062"/>
            <a:ext cx="423000" cy="509400"/>
            <a:chOff x="1778989" y="3476062"/>
            <a:chExt cx="42300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90ADF8-BFAB-1286-37B6-BE4587995F6B}"/>
                    </a:ext>
                  </a:extLst>
                </p14:cNvPr>
                <p14:cNvContentPartPr/>
                <p14:nvPr/>
              </p14:nvContentPartPr>
              <p14:xfrm>
                <a:off x="1960069" y="3629422"/>
                <a:ext cx="142920" cy="109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90ADF8-BFAB-1286-37B6-BE4587995F6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1429" y="3620422"/>
                  <a:ext cx="160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111377A-12DE-CF8C-C450-200444F1E8DF}"/>
                    </a:ext>
                  </a:extLst>
                </p14:cNvPr>
                <p14:cNvContentPartPr/>
                <p14:nvPr/>
              </p14:nvContentPartPr>
              <p14:xfrm>
                <a:off x="1880509" y="3557062"/>
                <a:ext cx="204120" cy="39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111377A-12DE-CF8C-C450-200444F1E8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71869" y="3548422"/>
                  <a:ext cx="22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8981765-D2A2-1962-9143-3B734BE3EF86}"/>
                    </a:ext>
                  </a:extLst>
                </p14:cNvPr>
                <p14:cNvContentPartPr/>
                <p14:nvPr/>
              </p14:nvContentPartPr>
              <p14:xfrm>
                <a:off x="1906069" y="3798622"/>
                <a:ext cx="208440" cy="65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8981765-D2A2-1962-9143-3B734BE3EF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97069" y="3789622"/>
                  <a:ext cx="22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E625E86-A05F-7E58-E793-11B3FDF6331C}"/>
                    </a:ext>
                  </a:extLst>
                </p14:cNvPr>
                <p14:cNvContentPartPr/>
                <p14:nvPr/>
              </p14:nvContentPartPr>
              <p14:xfrm>
                <a:off x="1778989" y="3476062"/>
                <a:ext cx="423000" cy="509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E625E86-A05F-7E58-E793-11B3FDF633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9989" y="3467422"/>
                  <a:ext cx="440640" cy="52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2FB2EC6-919F-92BA-F4A8-2F268D75393D}"/>
              </a:ext>
            </a:extLst>
          </p:cNvPr>
          <p:cNvGrpSpPr/>
          <p:nvPr/>
        </p:nvGrpSpPr>
        <p:grpSpPr>
          <a:xfrm>
            <a:off x="509269" y="1794142"/>
            <a:ext cx="133560" cy="259200"/>
            <a:chOff x="509269" y="1794142"/>
            <a:chExt cx="1335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D409AF-5F9C-6629-C4DB-6E21B7FDBD13}"/>
                    </a:ext>
                  </a:extLst>
                </p14:cNvPr>
                <p14:cNvContentPartPr/>
                <p14:nvPr/>
              </p14:nvContentPartPr>
              <p14:xfrm>
                <a:off x="509269" y="1864342"/>
                <a:ext cx="109080" cy="42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D409AF-5F9C-6629-C4DB-6E21B7FDBD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0269" y="1855342"/>
                  <a:ext cx="12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AD630ED-5B89-D257-769F-E8A15ED686B3}"/>
                    </a:ext>
                  </a:extLst>
                </p14:cNvPr>
                <p14:cNvContentPartPr/>
                <p14:nvPr/>
              </p14:nvContentPartPr>
              <p14:xfrm>
                <a:off x="619429" y="1794142"/>
                <a:ext cx="23400" cy="259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AD630ED-5B89-D257-769F-E8A15ED686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0789" y="1785142"/>
                  <a:ext cx="410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251EE5D-B1BE-83D6-6F4E-32231E19FAA9}"/>
              </a:ext>
            </a:extLst>
          </p:cNvPr>
          <p:cNvGrpSpPr/>
          <p:nvPr/>
        </p:nvGrpSpPr>
        <p:grpSpPr>
          <a:xfrm>
            <a:off x="2984989" y="3412702"/>
            <a:ext cx="190080" cy="113400"/>
            <a:chOff x="2984989" y="3412702"/>
            <a:chExt cx="19008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CA68415-9EE6-43B7-89E9-3A4252FA1B0F}"/>
                    </a:ext>
                  </a:extLst>
                </p14:cNvPr>
                <p14:cNvContentPartPr/>
                <p14:nvPr/>
              </p14:nvContentPartPr>
              <p14:xfrm>
                <a:off x="2984989" y="3432862"/>
                <a:ext cx="168480" cy="93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CA68415-9EE6-43B7-89E9-3A4252FA1B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75989" y="3423862"/>
                  <a:ext cx="186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13B567-49A5-DFFB-FEF8-511D0EFD6ECF}"/>
                    </a:ext>
                  </a:extLst>
                </p14:cNvPr>
                <p14:cNvContentPartPr/>
                <p14:nvPr/>
              </p14:nvContentPartPr>
              <p14:xfrm>
                <a:off x="3054469" y="3412702"/>
                <a:ext cx="120600" cy="76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13B567-49A5-DFFB-FEF8-511D0EFD6EC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45829" y="3403702"/>
                  <a:ext cx="1382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E9B330B-FE51-EC30-F301-C4D5EC3ED6A3}"/>
              </a:ext>
            </a:extLst>
          </p:cNvPr>
          <p:cNvGrpSpPr/>
          <p:nvPr/>
        </p:nvGrpSpPr>
        <p:grpSpPr>
          <a:xfrm>
            <a:off x="407389" y="4311262"/>
            <a:ext cx="117000" cy="264960"/>
            <a:chOff x="407389" y="4311262"/>
            <a:chExt cx="1170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0AFACC0-DB8D-BC48-1553-E5FFF95C2999}"/>
                    </a:ext>
                  </a:extLst>
                </p14:cNvPr>
                <p14:cNvContentPartPr/>
                <p14:nvPr/>
              </p14:nvContentPartPr>
              <p14:xfrm>
                <a:off x="407389" y="4399822"/>
                <a:ext cx="81720" cy="63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0AFACC0-DB8D-BC48-1553-E5FFF95C29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8749" y="4390822"/>
                  <a:ext cx="99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3A0A11-5D1D-8669-B57E-2678FD8760BE}"/>
                    </a:ext>
                  </a:extLst>
                </p14:cNvPr>
                <p14:cNvContentPartPr/>
                <p14:nvPr/>
              </p14:nvContentPartPr>
              <p14:xfrm>
                <a:off x="507109" y="4311262"/>
                <a:ext cx="17280" cy="264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3A0A11-5D1D-8669-B57E-2678FD8760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469" y="4302622"/>
                  <a:ext cx="3492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7369F5B-ADA0-DBBA-1FE2-18AC25533BA2}"/>
              </a:ext>
            </a:extLst>
          </p:cNvPr>
          <p:cNvGrpSpPr/>
          <p:nvPr/>
        </p:nvGrpSpPr>
        <p:grpSpPr>
          <a:xfrm>
            <a:off x="3253189" y="6000022"/>
            <a:ext cx="171000" cy="143280"/>
            <a:chOff x="3253189" y="6000022"/>
            <a:chExt cx="17100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7D7617F-B024-EA78-4DD2-76C2A420CE23}"/>
                    </a:ext>
                  </a:extLst>
                </p14:cNvPr>
                <p14:cNvContentPartPr/>
                <p14:nvPr/>
              </p14:nvContentPartPr>
              <p14:xfrm>
                <a:off x="3253189" y="6000022"/>
                <a:ext cx="146880" cy="14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7D7617F-B024-EA78-4DD2-76C2A420CE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44189" y="5991382"/>
                  <a:ext cx="164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226AF14-AEBD-FF8A-91A9-8CDD23EC61CD}"/>
                    </a:ext>
                  </a:extLst>
                </p14:cNvPr>
                <p14:cNvContentPartPr/>
                <p14:nvPr/>
              </p14:nvContentPartPr>
              <p14:xfrm>
                <a:off x="3289189" y="6027022"/>
                <a:ext cx="135000" cy="1137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226AF14-AEBD-FF8A-91A9-8CDD23EC61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80549" y="6018022"/>
                  <a:ext cx="15264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4AE5581-B9AC-98B7-841B-379CA06E6A34}"/>
                  </a:ext>
                </a:extLst>
              </p14:cNvPr>
              <p14:cNvContentPartPr/>
              <p14:nvPr/>
            </p14:nvContentPartPr>
            <p14:xfrm>
              <a:off x="4993429" y="2024182"/>
              <a:ext cx="74520" cy="2170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4AE5581-B9AC-98B7-841B-379CA06E6A3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4789" y="2015542"/>
                <a:ext cx="9216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9CD700D-C522-AB75-4AE1-58BF6E3E0ADB}"/>
              </a:ext>
            </a:extLst>
          </p:cNvPr>
          <p:cNvGrpSpPr/>
          <p:nvPr/>
        </p:nvGrpSpPr>
        <p:grpSpPr>
          <a:xfrm>
            <a:off x="7243789" y="5882662"/>
            <a:ext cx="97200" cy="146520"/>
            <a:chOff x="7243789" y="5882662"/>
            <a:chExt cx="9720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EE9E02-E864-A7B1-183A-2A86BC8F196C}"/>
                    </a:ext>
                  </a:extLst>
                </p14:cNvPr>
                <p14:cNvContentPartPr/>
                <p14:nvPr/>
              </p14:nvContentPartPr>
              <p14:xfrm>
                <a:off x="7243789" y="5882662"/>
                <a:ext cx="97200" cy="146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EE9E02-E864-A7B1-183A-2A86BC8F19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35149" y="5873662"/>
                  <a:ext cx="114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EFD592D-74B3-8403-2E6F-93939025ED79}"/>
                    </a:ext>
                  </a:extLst>
                </p14:cNvPr>
                <p14:cNvContentPartPr/>
                <p14:nvPr/>
              </p14:nvContentPartPr>
              <p14:xfrm>
                <a:off x="7249909" y="5903182"/>
                <a:ext cx="91080" cy="113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EFD592D-74B3-8403-2E6F-93939025ED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1269" y="5894182"/>
                  <a:ext cx="1087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BC33DA4-724C-FC81-91F2-06AFC6DDF656}"/>
                  </a:ext>
                </a:extLst>
              </p14:cNvPr>
              <p14:cNvContentPartPr/>
              <p14:nvPr/>
            </p14:nvContentPartPr>
            <p14:xfrm>
              <a:off x="3320509" y="3954142"/>
              <a:ext cx="147960" cy="2415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BC33DA4-724C-FC81-91F2-06AFC6DDF65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11869" y="3945502"/>
                <a:ext cx="165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D095BFE-CD2F-645E-4C70-FECA806ACDDA}"/>
                  </a:ext>
                </a:extLst>
              </p14:cNvPr>
              <p14:cNvContentPartPr/>
              <p14:nvPr/>
            </p14:nvContentPartPr>
            <p14:xfrm>
              <a:off x="6456469" y="3939742"/>
              <a:ext cx="578160" cy="404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D095BFE-CD2F-645E-4C70-FECA806ACDD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47469" y="3930742"/>
                <a:ext cx="59580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B877145-D122-77D7-57AB-DE4AE5D75BA5}"/>
              </a:ext>
            </a:extLst>
          </p:cNvPr>
          <p:cNvGrpSpPr/>
          <p:nvPr/>
        </p:nvGrpSpPr>
        <p:grpSpPr>
          <a:xfrm>
            <a:off x="1839469" y="4035502"/>
            <a:ext cx="3183840" cy="1181880"/>
            <a:chOff x="1839469" y="4035502"/>
            <a:chExt cx="318384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CB00589-6CBC-471F-717E-91022E039660}"/>
                    </a:ext>
                  </a:extLst>
                </p14:cNvPr>
                <p14:cNvContentPartPr/>
                <p14:nvPr/>
              </p14:nvContentPartPr>
              <p14:xfrm>
                <a:off x="4951669" y="4387222"/>
                <a:ext cx="61920" cy="33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CB00589-6CBC-471F-717E-91022E0396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43029" y="4378582"/>
                  <a:ext cx="7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908E1C-FA8A-A813-093A-50A5E54F075D}"/>
                    </a:ext>
                  </a:extLst>
                </p14:cNvPr>
                <p14:cNvContentPartPr/>
                <p14:nvPr/>
              </p14:nvContentPartPr>
              <p14:xfrm>
                <a:off x="5008909" y="4359862"/>
                <a:ext cx="14400" cy="210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908E1C-FA8A-A813-093A-50A5E54F075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00269" y="4351222"/>
                  <a:ext cx="32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8C2B4B4-1B3B-474C-F4E2-71895012A308}"/>
                    </a:ext>
                  </a:extLst>
                </p14:cNvPr>
                <p14:cNvContentPartPr/>
                <p14:nvPr/>
              </p14:nvContentPartPr>
              <p14:xfrm>
                <a:off x="1839469" y="4035502"/>
                <a:ext cx="3002400" cy="118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8C2B4B4-1B3B-474C-F4E2-71895012A3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30469" y="4026862"/>
                  <a:ext cx="3020040" cy="11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F380979-9E5D-377F-8D1B-930423AFC196}"/>
                  </a:ext>
                </a:extLst>
              </p14:cNvPr>
              <p14:cNvContentPartPr/>
              <p14:nvPr/>
            </p14:nvContentPartPr>
            <p14:xfrm>
              <a:off x="7537909" y="3799342"/>
              <a:ext cx="248400" cy="1900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F380979-9E5D-377F-8D1B-930423AFC19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29269" y="3790342"/>
                <a:ext cx="26604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0CE41914-F903-3C1A-0A05-A1E18AFC7DE6}"/>
              </a:ext>
            </a:extLst>
          </p:cNvPr>
          <p:cNvGrpSpPr/>
          <p:nvPr/>
        </p:nvGrpSpPr>
        <p:grpSpPr>
          <a:xfrm>
            <a:off x="5960389" y="3508102"/>
            <a:ext cx="3347280" cy="2077920"/>
            <a:chOff x="5960389" y="3508102"/>
            <a:chExt cx="3347280" cy="20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9AD066-392D-F806-BCE3-FF8A9E72F8EC}"/>
                    </a:ext>
                  </a:extLst>
                </p14:cNvPr>
                <p14:cNvContentPartPr/>
                <p14:nvPr/>
              </p14:nvContentPartPr>
              <p14:xfrm>
                <a:off x="6557989" y="3627622"/>
                <a:ext cx="21600" cy="99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9AD066-392D-F806-BCE3-FF8A9E72F8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49349" y="3618982"/>
                  <a:ext cx="39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2CA0F8-A4DC-151B-876D-A11190CF3712}"/>
                    </a:ext>
                  </a:extLst>
                </p14:cNvPr>
                <p14:cNvContentPartPr/>
                <p14:nvPr/>
              </p14:nvContentPartPr>
              <p14:xfrm>
                <a:off x="6648709" y="3581182"/>
                <a:ext cx="149760" cy="138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2CA0F8-A4DC-151B-876D-A11190CF37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40069" y="3572542"/>
                  <a:ext cx="167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F031BF-8BD4-FB1C-3A07-7532FF8C2139}"/>
                    </a:ext>
                  </a:extLst>
                </p14:cNvPr>
                <p14:cNvContentPartPr/>
                <p14:nvPr/>
              </p14:nvContentPartPr>
              <p14:xfrm>
                <a:off x="6538549" y="3522862"/>
                <a:ext cx="235080" cy="27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F031BF-8BD4-FB1C-3A07-7532FF8C21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29549" y="3514222"/>
                  <a:ext cx="252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C2788C7-A6AA-75E6-FCDC-43D9CBF670AE}"/>
                    </a:ext>
                  </a:extLst>
                </p14:cNvPr>
                <p14:cNvContentPartPr/>
                <p14:nvPr/>
              </p14:nvContentPartPr>
              <p14:xfrm>
                <a:off x="6538549" y="3779902"/>
                <a:ext cx="208800" cy="2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C2788C7-A6AA-75E6-FCDC-43D9CBF670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9549" y="3771262"/>
                  <a:ext cx="226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1D06FD7-D791-4EA4-3479-864E78EDB129}"/>
                    </a:ext>
                  </a:extLst>
                </p14:cNvPr>
                <p14:cNvContentPartPr/>
                <p14:nvPr/>
              </p14:nvContentPartPr>
              <p14:xfrm>
                <a:off x="7504789" y="3508102"/>
                <a:ext cx="61200" cy="62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1D06FD7-D791-4EA4-3479-864E78EDB12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6149" y="3499102"/>
                  <a:ext cx="78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3763E4D-15C9-F49A-CC4A-B759D5803E4B}"/>
                    </a:ext>
                  </a:extLst>
                </p14:cNvPr>
                <p14:cNvContentPartPr/>
                <p14:nvPr/>
              </p14:nvContentPartPr>
              <p14:xfrm>
                <a:off x="7496149" y="3510622"/>
                <a:ext cx="65880" cy="69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3763E4D-15C9-F49A-CC4A-B759D5803E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87149" y="3501982"/>
                  <a:ext cx="83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F8FE4DD-F03A-1CFB-76AD-5E7D69245FAE}"/>
                    </a:ext>
                  </a:extLst>
                </p14:cNvPr>
                <p14:cNvContentPartPr/>
                <p14:nvPr/>
              </p14:nvContentPartPr>
              <p14:xfrm>
                <a:off x="5960389" y="4613302"/>
                <a:ext cx="3347280" cy="138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F8FE4DD-F03A-1CFB-76AD-5E7D69245F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51389" y="4604302"/>
                  <a:ext cx="3364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E97461A-584D-D93B-E756-94E6E345A7E0}"/>
                    </a:ext>
                  </a:extLst>
                </p14:cNvPr>
                <p14:cNvContentPartPr/>
                <p14:nvPr/>
              </p14:nvContentPartPr>
              <p14:xfrm>
                <a:off x="7514149" y="3750742"/>
                <a:ext cx="114480" cy="1835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E97461A-584D-D93B-E756-94E6E345A7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05509" y="3741742"/>
                  <a:ext cx="132120" cy="18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58C51C3-FF3E-1B18-2282-2A189C6B2366}"/>
                    </a:ext>
                  </a:extLst>
                </p14:cNvPr>
                <p14:cNvContentPartPr/>
                <p14:nvPr/>
              </p14:nvContentPartPr>
              <p14:xfrm>
                <a:off x="6030589" y="3860542"/>
                <a:ext cx="2447280" cy="1365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58C51C3-FF3E-1B18-2282-2A189C6B23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21949" y="3851542"/>
                  <a:ext cx="2464920" cy="13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676D132-A535-5B76-5218-05160892FEA2}"/>
                    </a:ext>
                  </a:extLst>
                </p14:cNvPr>
                <p14:cNvContentPartPr/>
                <p14:nvPr/>
              </p14:nvContentPartPr>
              <p14:xfrm>
                <a:off x="6844909" y="3754342"/>
                <a:ext cx="1488960" cy="1553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676D132-A535-5B76-5218-05160892FE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36269" y="3745342"/>
                  <a:ext cx="1506600" cy="15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A31AD40-B2B9-7F3E-F7E4-934B5C2B7A81}"/>
                    </a:ext>
                  </a:extLst>
                </p14:cNvPr>
                <p14:cNvContentPartPr/>
                <p14:nvPr/>
              </p14:nvContentPartPr>
              <p14:xfrm>
                <a:off x="7947949" y="3680542"/>
                <a:ext cx="19080" cy="172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A31AD40-B2B9-7F3E-F7E4-934B5C2B7A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39309" y="3671542"/>
                  <a:ext cx="36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7160958-8894-3BC8-F465-EE7637B4FF0D}"/>
                    </a:ext>
                  </a:extLst>
                </p14:cNvPr>
                <p14:cNvContentPartPr/>
                <p14:nvPr/>
              </p14:nvContentPartPr>
              <p14:xfrm>
                <a:off x="7924909" y="3604582"/>
                <a:ext cx="128160" cy="194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7160958-8894-3BC8-F465-EE7637B4FF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15909" y="3595582"/>
                  <a:ext cx="145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6BFB756-A92F-386A-2828-C1C4EF0E497D}"/>
                    </a:ext>
                  </a:extLst>
                </p14:cNvPr>
                <p14:cNvContentPartPr/>
                <p14:nvPr/>
              </p14:nvContentPartPr>
              <p14:xfrm>
                <a:off x="8133709" y="3713302"/>
                <a:ext cx="120960" cy="81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6BFB756-A92F-386A-2828-C1C4EF0E49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25069" y="3704662"/>
                  <a:ext cx="138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D0830A0-5436-D2FA-75B4-F6EE77BCD8C2}"/>
                    </a:ext>
                  </a:extLst>
                </p14:cNvPr>
                <p14:cNvContentPartPr/>
                <p14:nvPr/>
              </p14:nvContentPartPr>
              <p14:xfrm>
                <a:off x="8396869" y="3587662"/>
                <a:ext cx="147960" cy="1746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D0830A0-5436-D2FA-75B4-F6EE77BCD8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88229" y="3578662"/>
                  <a:ext cx="16560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9BADCDD-0623-9C48-4AE1-60FFED368F7F}"/>
                  </a:ext>
                </a:extLst>
              </p14:cNvPr>
              <p14:cNvContentPartPr/>
              <p14:nvPr/>
            </p14:nvContentPartPr>
            <p14:xfrm>
              <a:off x="1793749" y="791542"/>
              <a:ext cx="750960" cy="7009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9BADCDD-0623-9C48-4AE1-60FFED368F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85109" y="782902"/>
                <a:ext cx="768600" cy="71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C98F119A-53AA-1029-47F9-141BD866BD29}"/>
              </a:ext>
            </a:extLst>
          </p:cNvPr>
          <p:cNvGrpSpPr/>
          <p:nvPr/>
        </p:nvGrpSpPr>
        <p:grpSpPr>
          <a:xfrm>
            <a:off x="1843069" y="972982"/>
            <a:ext cx="2791080" cy="1819080"/>
            <a:chOff x="1843069" y="972982"/>
            <a:chExt cx="2791080" cy="18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4DD2B03-F9E6-B175-9696-33487023F7E7}"/>
                    </a:ext>
                  </a:extLst>
                </p14:cNvPr>
                <p14:cNvContentPartPr/>
                <p14:nvPr/>
              </p14:nvContentPartPr>
              <p14:xfrm>
                <a:off x="1843069" y="1416502"/>
                <a:ext cx="2880" cy="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4DD2B03-F9E6-B175-9696-33487023F7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4069" y="1407502"/>
                  <a:ext cx="2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40699A1-F6FE-C0D6-9353-AF3C0D31EDB2}"/>
                    </a:ext>
                  </a:extLst>
                </p14:cNvPr>
                <p14:cNvContentPartPr/>
                <p14:nvPr/>
              </p14:nvContentPartPr>
              <p14:xfrm>
                <a:off x="2201629" y="1033822"/>
                <a:ext cx="20880" cy="170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40699A1-F6FE-C0D6-9353-AF3C0D31ED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92629" y="1025182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FABB95-28E0-DBE0-8950-1E43B93ABB62}"/>
                    </a:ext>
                  </a:extLst>
                </p14:cNvPr>
                <p14:cNvContentPartPr/>
                <p14:nvPr/>
              </p14:nvContentPartPr>
              <p14:xfrm>
                <a:off x="2136469" y="1200142"/>
                <a:ext cx="150120" cy="20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FABB95-28E0-DBE0-8950-1E43B93ABB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27829" y="1191502"/>
                  <a:ext cx="167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1896D29-7400-2533-7E83-BE2053124019}"/>
                    </a:ext>
                  </a:extLst>
                </p14:cNvPr>
                <p14:cNvContentPartPr/>
                <p14:nvPr/>
              </p14:nvContentPartPr>
              <p14:xfrm>
                <a:off x="2129269" y="972982"/>
                <a:ext cx="139320" cy="53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1896D29-7400-2533-7E83-BE205312401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20629" y="964342"/>
                  <a:ext cx="156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3FBD148-F669-1C2A-1A00-BB35A8D345C7}"/>
                    </a:ext>
                  </a:extLst>
                </p14:cNvPr>
                <p14:cNvContentPartPr/>
                <p14:nvPr/>
              </p14:nvContentPartPr>
              <p14:xfrm>
                <a:off x="1883749" y="1248022"/>
                <a:ext cx="2750400" cy="1544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3FBD148-F669-1C2A-1A00-BB35A8D345C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74749" y="1239382"/>
                  <a:ext cx="2768040" cy="156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088886B-B838-D543-93D1-20BA3D3D0DAD}"/>
                  </a:ext>
                </a:extLst>
              </p14:cNvPr>
              <p14:cNvContentPartPr/>
              <p14:nvPr/>
            </p14:nvContentPartPr>
            <p14:xfrm>
              <a:off x="6008989" y="735382"/>
              <a:ext cx="439560" cy="5238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088886B-B838-D543-93D1-20BA3D3D0DA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00349" y="726742"/>
                <a:ext cx="4572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202ADE1-FE7B-1944-2C07-CA5DDA18B417}"/>
                  </a:ext>
                </a:extLst>
              </p14:cNvPr>
              <p14:cNvContentPartPr/>
              <p14:nvPr/>
            </p14:nvContentPartPr>
            <p14:xfrm>
              <a:off x="2624989" y="1914742"/>
              <a:ext cx="569520" cy="478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202ADE1-FE7B-1944-2C07-CA5DDA18B41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615989" y="1906102"/>
                <a:ext cx="587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F6776AD-56A8-0DC1-BAEE-0AE8220F923C}"/>
                  </a:ext>
                </a:extLst>
              </p14:cNvPr>
              <p14:cNvContentPartPr/>
              <p14:nvPr/>
            </p14:nvContentPartPr>
            <p14:xfrm>
              <a:off x="6089989" y="1171702"/>
              <a:ext cx="341280" cy="3974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F6776AD-56A8-0DC1-BAEE-0AE8220F923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0989" y="1163062"/>
                <a:ext cx="3589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C54EE29-F5B6-5894-FF4E-1A8E1B8FD625}"/>
                  </a:ext>
                </a:extLst>
              </p14:cNvPr>
              <p14:cNvContentPartPr/>
              <p14:nvPr/>
            </p14:nvContentPartPr>
            <p14:xfrm>
              <a:off x="10849549" y="513262"/>
              <a:ext cx="671040" cy="5727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C54EE29-F5B6-5894-FF4E-1A8E1B8FD62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840549" y="504622"/>
                <a:ext cx="6886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67598D08-C0AA-E99C-0D5F-7ABD3A0DD147}"/>
                  </a:ext>
                </a:extLst>
              </p14:cNvPr>
              <p14:cNvContentPartPr/>
              <p14:nvPr/>
            </p14:nvContentPartPr>
            <p14:xfrm>
              <a:off x="2766469" y="1465462"/>
              <a:ext cx="154080" cy="730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67598D08-C0AA-E99C-0D5F-7ABD3A0DD14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57829" y="1456822"/>
                <a:ext cx="1717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D0AC30C-9D1F-218D-A4CE-D164E4B89FC2}"/>
                  </a:ext>
                </a:extLst>
              </p14:cNvPr>
              <p14:cNvContentPartPr/>
              <p14:nvPr/>
            </p14:nvContentPartPr>
            <p14:xfrm>
              <a:off x="2902189" y="1340182"/>
              <a:ext cx="38160" cy="2664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D0AC30C-9D1F-218D-A4CE-D164E4B89FC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893549" y="1331182"/>
                <a:ext cx="55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B8662C7-5D97-7E6B-DC52-B9093161B097}"/>
                  </a:ext>
                </a:extLst>
              </p14:cNvPr>
              <p14:cNvContentPartPr/>
              <p14:nvPr/>
            </p14:nvContentPartPr>
            <p14:xfrm>
              <a:off x="2993629" y="1279702"/>
              <a:ext cx="200520" cy="1530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B8662C7-5D97-7E6B-DC52-B9093161B09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84629" y="1270702"/>
                <a:ext cx="2181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E8DB03-E2F5-B4A3-51F9-A500145F6B24}"/>
                  </a:ext>
                </a:extLst>
              </p14:cNvPr>
              <p14:cNvContentPartPr/>
              <p14:nvPr/>
            </p14:nvContentPartPr>
            <p14:xfrm>
              <a:off x="3251749" y="1229662"/>
              <a:ext cx="90000" cy="842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E8DB03-E2F5-B4A3-51F9-A500145F6B2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42749" y="1220662"/>
                <a:ext cx="107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323496C4-BB36-2C17-39C4-9DB7A493F612}"/>
                  </a:ext>
                </a:extLst>
              </p14:cNvPr>
              <p14:cNvContentPartPr/>
              <p14:nvPr/>
            </p14:nvContentPartPr>
            <p14:xfrm>
              <a:off x="3373429" y="1159102"/>
              <a:ext cx="143280" cy="1119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323496C4-BB36-2C17-39C4-9DB7A493F61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364789" y="1150462"/>
                <a:ext cx="160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E48C816-352B-52EB-D488-57BD2FA1771B}"/>
                  </a:ext>
                </a:extLst>
              </p14:cNvPr>
              <p14:cNvContentPartPr/>
              <p14:nvPr/>
            </p14:nvContentPartPr>
            <p14:xfrm>
              <a:off x="3476029" y="1110862"/>
              <a:ext cx="47880" cy="126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E48C816-352B-52EB-D488-57BD2FA177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67389" y="1102222"/>
                <a:ext cx="65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F330A27F-25C0-8AEF-E3D8-49CD07E884D3}"/>
                  </a:ext>
                </a:extLst>
              </p14:cNvPr>
              <p14:cNvContentPartPr/>
              <p14:nvPr/>
            </p14:nvContentPartPr>
            <p14:xfrm>
              <a:off x="3532909" y="1033102"/>
              <a:ext cx="74520" cy="24804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F330A27F-25C0-8AEF-E3D8-49CD07E884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524269" y="1024102"/>
                <a:ext cx="921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4D92E0C-1802-CADB-3401-52D078756E2B}"/>
                  </a:ext>
                </a:extLst>
              </p14:cNvPr>
              <p14:cNvContentPartPr/>
              <p14:nvPr/>
            </p14:nvContentPartPr>
            <p14:xfrm>
              <a:off x="3567469" y="969742"/>
              <a:ext cx="133560" cy="1828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4D92E0C-1802-CADB-3401-52D078756E2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58829" y="960742"/>
                <a:ext cx="1512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51C577BA-F62A-96B7-F86E-318653CD5001}"/>
                  </a:ext>
                </a:extLst>
              </p14:cNvPr>
              <p14:cNvContentPartPr/>
              <p14:nvPr/>
            </p14:nvContentPartPr>
            <p14:xfrm>
              <a:off x="3703909" y="1017982"/>
              <a:ext cx="189000" cy="867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51C577BA-F62A-96B7-F86E-318653CD500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94909" y="1008982"/>
                <a:ext cx="2066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B831F9A-1BFA-9A80-C1D0-A3047F3B0B71}"/>
                  </a:ext>
                </a:extLst>
              </p14:cNvPr>
              <p14:cNvContentPartPr/>
              <p14:nvPr/>
            </p14:nvContentPartPr>
            <p14:xfrm>
              <a:off x="3896869" y="872542"/>
              <a:ext cx="75240" cy="1324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B831F9A-1BFA-9A80-C1D0-A3047F3B0B7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888229" y="863542"/>
                <a:ext cx="92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7F5BD54-7C9A-0E47-1688-446BA21FFACE}"/>
                  </a:ext>
                </a:extLst>
              </p14:cNvPr>
              <p14:cNvContentPartPr/>
              <p14:nvPr/>
            </p14:nvContentPartPr>
            <p14:xfrm>
              <a:off x="3978589" y="945982"/>
              <a:ext cx="56160" cy="507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7F5BD54-7C9A-0E47-1688-446BA21FFAC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69949" y="936982"/>
                <a:ext cx="73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20101A2-CFC1-4D07-9247-27C2DAE80D3E}"/>
                  </a:ext>
                </a:extLst>
              </p14:cNvPr>
              <p14:cNvContentPartPr/>
              <p14:nvPr/>
            </p14:nvContentPartPr>
            <p14:xfrm>
              <a:off x="4069309" y="784702"/>
              <a:ext cx="77400" cy="1782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20101A2-CFC1-4D07-9247-27C2DAE80D3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60309" y="775702"/>
                <a:ext cx="95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A842CE4-FC33-6D6A-FBBC-CF5E2A83FBEF}"/>
                  </a:ext>
                </a:extLst>
              </p14:cNvPr>
              <p14:cNvContentPartPr/>
              <p14:nvPr/>
            </p14:nvContentPartPr>
            <p14:xfrm>
              <a:off x="4089829" y="884062"/>
              <a:ext cx="43560" cy="651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A842CE4-FC33-6D6A-FBBC-CF5E2A83FBE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80829" y="875422"/>
                <a:ext cx="61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31A33D8-651E-E4DE-3004-75C2CEB016B9}"/>
                  </a:ext>
                </a:extLst>
              </p14:cNvPr>
              <p14:cNvContentPartPr/>
              <p14:nvPr/>
            </p14:nvContentPartPr>
            <p14:xfrm>
              <a:off x="4174429" y="755902"/>
              <a:ext cx="110520" cy="1544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31A33D8-651E-E4DE-3004-75C2CEB016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65789" y="746902"/>
                <a:ext cx="128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C9A8CFA-BF67-EF88-CBD3-0458C46F642E}"/>
                  </a:ext>
                </a:extLst>
              </p14:cNvPr>
              <p14:cNvContentPartPr/>
              <p14:nvPr/>
            </p14:nvContentPartPr>
            <p14:xfrm>
              <a:off x="3744229" y="1217062"/>
              <a:ext cx="194040" cy="1202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C9A8CFA-BF67-EF88-CBD3-0458C46F642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735589" y="1208062"/>
                <a:ext cx="2116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B3238CC-57A8-8B9A-AD58-2847F766B660}"/>
                  </a:ext>
                </a:extLst>
              </p14:cNvPr>
              <p14:cNvContentPartPr/>
              <p14:nvPr/>
            </p14:nvContentPartPr>
            <p14:xfrm>
              <a:off x="4095229" y="1046422"/>
              <a:ext cx="78120" cy="19872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B3238CC-57A8-8B9A-AD58-2847F766B66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086589" y="1037422"/>
                <a:ext cx="957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DD62B715-8677-ECEC-03CD-33739070187B}"/>
                  </a:ext>
                </a:extLst>
              </p14:cNvPr>
              <p14:cNvContentPartPr/>
              <p14:nvPr/>
            </p14:nvContentPartPr>
            <p14:xfrm>
              <a:off x="4036909" y="1160542"/>
              <a:ext cx="33840" cy="9432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DD62B715-8677-ECEC-03CD-33739070187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028269" y="1151542"/>
                <a:ext cx="51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5D3106D-AFE5-7355-8433-E34ED96916E1}"/>
                  </a:ext>
                </a:extLst>
              </p14:cNvPr>
              <p14:cNvContentPartPr/>
              <p14:nvPr/>
            </p14:nvContentPartPr>
            <p14:xfrm>
              <a:off x="4001989" y="1177462"/>
              <a:ext cx="91800" cy="370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5D3106D-AFE5-7355-8433-E34ED96916E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992989" y="1168822"/>
                <a:ext cx="109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2F4B6765-5079-551F-9F0A-2BA289CBB861}"/>
                  </a:ext>
                </a:extLst>
              </p14:cNvPr>
              <p14:cNvContentPartPr/>
              <p14:nvPr/>
            </p14:nvContentPartPr>
            <p14:xfrm>
              <a:off x="3352189" y="3969262"/>
              <a:ext cx="111600" cy="1972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2F4B6765-5079-551F-9F0A-2BA289CBB86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43189" y="3960622"/>
                <a:ext cx="12924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2771D2FC-5E68-7971-6613-7C5F0980248B}"/>
              </a:ext>
            </a:extLst>
          </p:cNvPr>
          <p:cNvGrpSpPr/>
          <p:nvPr/>
        </p:nvGrpSpPr>
        <p:grpSpPr>
          <a:xfrm>
            <a:off x="3203869" y="1435222"/>
            <a:ext cx="1337040" cy="954720"/>
            <a:chOff x="3203869" y="1435222"/>
            <a:chExt cx="133704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4A7E9F1-E312-F7B4-6862-1837268C19E3}"/>
                    </a:ext>
                  </a:extLst>
                </p14:cNvPr>
                <p14:cNvContentPartPr/>
                <p14:nvPr/>
              </p14:nvContentPartPr>
              <p14:xfrm>
                <a:off x="3203869" y="1435222"/>
                <a:ext cx="284760" cy="349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4A7E9F1-E312-F7B4-6862-1837268C19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94869" y="1426222"/>
                  <a:ext cx="302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3EC5701-2C22-62D7-0F21-815B516CBD9D}"/>
                    </a:ext>
                  </a:extLst>
                </p14:cNvPr>
                <p14:cNvContentPartPr/>
                <p14:nvPr/>
              </p14:nvContentPartPr>
              <p14:xfrm>
                <a:off x="3269389" y="1622062"/>
                <a:ext cx="58320" cy="1296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3EC5701-2C22-62D7-0F21-815B516CBD9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60389" y="1613422"/>
                  <a:ext cx="75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03E2355-C087-9FDF-1C6A-F09086531BFD}"/>
                    </a:ext>
                  </a:extLst>
                </p14:cNvPr>
                <p14:cNvContentPartPr/>
                <p14:nvPr/>
              </p14:nvContentPartPr>
              <p14:xfrm>
                <a:off x="3367309" y="1689742"/>
                <a:ext cx="14760" cy="10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03E2355-C087-9FDF-1C6A-F09086531BF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58309" y="1681102"/>
                  <a:ext cx="3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1BDDAF5-646B-1BEF-05BB-2183FCCD1084}"/>
                    </a:ext>
                  </a:extLst>
                </p14:cNvPr>
                <p14:cNvContentPartPr/>
                <p14:nvPr/>
              </p14:nvContentPartPr>
              <p14:xfrm>
                <a:off x="3363349" y="1591102"/>
                <a:ext cx="71280" cy="1191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1BDDAF5-646B-1BEF-05BB-2183FCCD10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54349" y="1582462"/>
                  <a:ext cx="88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2883E35-75D2-D30F-8D23-BDA77FA77320}"/>
                    </a:ext>
                  </a:extLst>
                </p14:cNvPr>
                <p14:cNvContentPartPr/>
                <p14:nvPr/>
              </p14:nvContentPartPr>
              <p14:xfrm>
                <a:off x="3442189" y="1586782"/>
                <a:ext cx="76680" cy="1411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2883E35-75D2-D30F-8D23-BDA77FA773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33189" y="1577782"/>
                  <a:ext cx="94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7160190-ACB4-4ABD-36AE-A6B0EB6E1FFB}"/>
                    </a:ext>
                  </a:extLst>
                </p14:cNvPr>
                <p14:cNvContentPartPr/>
                <p14:nvPr/>
              </p14:nvContentPartPr>
              <p14:xfrm>
                <a:off x="3596989" y="1663102"/>
                <a:ext cx="378720" cy="328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7160190-ACB4-4ABD-36AE-A6B0EB6E1FF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87989" y="1654462"/>
                  <a:ext cx="396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34FB239-1EF8-4839-3513-1CDBD31611DA}"/>
                    </a:ext>
                  </a:extLst>
                </p14:cNvPr>
                <p14:cNvContentPartPr/>
                <p14:nvPr/>
              </p14:nvContentPartPr>
              <p14:xfrm>
                <a:off x="3869869" y="1940302"/>
                <a:ext cx="175680" cy="178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34FB239-1EF8-4839-3513-1CDBD3161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60869" y="1931662"/>
                  <a:ext cx="193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645430-AA93-8389-70EB-1B97CDB58D09}"/>
                    </a:ext>
                  </a:extLst>
                </p14:cNvPr>
                <p14:cNvContentPartPr/>
                <p14:nvPr/>
              </p14:nvContentPartPr>
              <p14:xfrm>
                <a:off x="3825949" y="2244142"/>
                <a:ext cx="183960" cy="66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645430-AA93-8389-70EB-1B97CDB58D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816949" y="2235142"/>
                  <a:ext cx="201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40F5F05-FE00-2959-B79B-10315AC4B441}"/>
                    </a:ext>
                  </a:extLst>
                </p14:cNvPr>
                <p14:cNvContentPartPr/>
                <p14:nvPr/>
              </p14:nvContentPartPr>
              <p14:xfrm>
                <a:off x="3870949" y="2329102"/>
                <a:ext cx="177480" cy="60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40F5F05-FE00-2959-B79B-10315AC4B4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61949" y="2320462"/>
                  <a:ext cx="195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141939C-8EDE-8D4A-EFF9-90F491C9B58A}"/>
                    </a:ext>
                  </a:extLst>
                </p14:cNvPr>
                <p14:cNvContentPartPr/>
                <p14:nvPr/>
              </p14:nvContentPartPr>
              <p14:xfrm>
                <a:off x="4093789" y="2153062"/>
                <a:ext cx="199440" cy="2091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141939C-8EDE-8D4A-EFF9-90F491C9B5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84789" y="2144422"/>
                  <a:ext cx="21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2D618CB-F933-30BD-07D7-D2207EFEDF02}"/>
                    </a:ext>
                  </a:extLst>
                </p14:cNvPr>
                <p14:cNvContentPartPr/>
                <p14:nvPr/>
              </p14:nvContentPartPr>
              <p14:xfrm>
                <a:off x="4300429" y="2100502"/>
                <a:ext cx="142200" cy="1828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2D618CB-F933-30BD-07D7-D2207EFED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91429" y="2091502"/>
                  <a:ext cx="15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E2CE646-603A-C7B7-BE70-5A81C93B9065}"/>
                    </a:ext>
                  </a:extLst>
                </p14:cNvPr>
                <p14:cNvContentPartPr/>
                <p14:nvPr/>
              </p14:nvContentPartPr>
              <p14:xfrm>
                <a:off x="4423909" y="2047222"/>
                <a:ext cx="117000" cy="228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E2CE646-603A-C7B7-BE70-5A81C93B90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15269" y="2038582"/>
                  <a:ext cx="1346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433E68E6-B511-8A44-404F-8F8F5C59573F}"/>
              </a:ext>
            </a:extLst>
          </p:cNvPr>
          <p:cNvGrpSpPr/>
          <p:nvPr/>
        </p:nvGrpSpPr>
        <p:grpSpPr>
          <a:xfrm>
            <a:off x="5853109" y="404182"/>
            <a:ext cx="6248160" cy="2634120"/>
            <a:chOff x="5853109" y="404182"/>
            <a:chExt cx="6248160" cy="26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13907F-E697-C10B-BE6C-820C0B238C17}"/>
                    </a:ext>
                  </a:extLst>
                </p14:cNvPr>
                <p14:cNvContentPartPr/>
                <p14:nvPr/>
              </p14:nvContentPartPr>
              <p14:xfrm>
                <a:off x="6209869" y="935902"/>
                <a:ext cx="28080" cy="111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313907F-E697-C10B-BE6C-820C0B238C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00869" y="927262"/>
                  <a:ext cx="4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FA420F0-7998-F1DF-3DC5-6E689EEFBED4}"/>
                    </a:ext>
                  </a:extLst>
                </p14:cNvPr>
                <p14:cNvContentPartPr/>
                <p14:nvPr/>
              </p14:nvContentPartPr>
              <p14:xfrm>
                <a:off x="6162349" y="954622"/>
                <a:ext cx="176400" cy="122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FA420F0-7998-F1DF-3DC5-6E689EEFBE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53349" y="945622"/>
                  <a:ext cx="19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A589D2B-4B8D-5692-8FF1-321D519E34A1}"/>
                    </a:ext>
                  </a:extLst>
                </p14:cNvPr>
                <p14:cNvContentPartPr/>
                <p14:nvPr/>
              </p14:nvContentPartPr>
              <p14:xfrm>
                <a:off x="6172069" y="847342"/>
                <a:ext cx="164520" cy="12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A589D2B-4B8D-5692-8FF1-321D519E34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63429" y="838342"/>
                  <a:ext cx="182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39A4ABD-712B-25B9-7F64-80D5B318A148}"/>
                    </a:ext>
                  </a:extLst>
                </p14:cNvPr>
                <p14:cNvContentPartPr/>
                <p14:nvPr/>
              </p14:nvContentPartPr>
              <p14:xfrm>
                <a:off x="7546189" y="972262"/>
                <a:ext cx="6480" cy="3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39A4ABD-712B-25B9-7F64-80D5B318A1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37189" y="963262"/>
                  <a:ext cx="24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EDB21CB-BFBD-3882-63C4-3142A682D1B4}"/>
                    </a:ext>
                  </a:extLst>
                </p14:cNvPr>
                <p14:cNvContentPartPr/>
                <p14:nvPr/>
              </p14:nvContentPartPr>
              <p14:xfrm>
                <a:off x="7170349" y="1026982"/>
                <a:ext cx="86400" cy="155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EDB21CB-BFBD-3882-63C4-3142A682D1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61349" y="1017982"/>
                  <a:ext cx="104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8978AF9-6C94-DB9F-A03F-04FE1D81A223}"/>
                    </a:ext>
                  </a:extLst>
                </p14:cNvPr>
                <p14:cNvContentPartPr/>
                <p14:nvPr/>
              </p14:nvContentPartPr>
              <p14:xfrm>
                <a:off x="7279789" y="981982"/>
                <a:ext cx="37800" cy="68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8978AF9-6C94-DB9F-A03F-04FE1D81A2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71149" y="972982"/>
                  <a:ext cx="5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663603A-7B76-08E1-971B-F5E69DFF2F0F}"/>
                    </a:ext>
                  </a:extLst>
                </p14:cNvPr>
                <p14:cNvContentPartPr/>
                <p14:nvPr/>
              </p14:nvContentPartPr>
              <p14:xfrm>
                <a:off x="7347109" y="924022"/>
                <a:ext cx="90360" cy="105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663603A-7B76-08E1-971B-F5E69DFF2F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38469" y="915382"/>
                  <a:ext cx="10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00C5AE0-3307-3272-0347-0AF2D402CADC}"/>
                    </a:ext>
                  </a:extLst>
                </p14:cNvPr>
                <p14:cNvContentPartPr/>
                <p14:nvPr/>
              </p14:nvContentPartPr>
              <p14:xfrm>
                <a:off x="7466989" y="787582"/>
                <a:ext cx="189000" cy="178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00C5AE0-3307-3272-0347-0AF2D402CA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58349" y="778582"/>
                  <a:ext cx="20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B914AB6-3D65-4A21-4C79-6DE382F079D2}"/>
                    </a:ext>
                  </a:extLst>
                </p14:cNvPr>
                <p14:cNvContentPartPr/>
                <p14:nvPr/>
              </p14:nvContentPartPr>
              <p14:xfrm>
                <a:off x="7438909" y="741862"/>
                <a:ext cx="5040" cy="3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B914AB6-3D65-4A21-4C79-6DE382F079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29909" y="733222"/>
                  <a:ext cx="22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54E9A7A-ED2A-7801-258C-E00901CB9654}"/>
                    </a:ext>
                  </a:extLst>
                </p14:cNvPr>
                <p14:cNvContentPartPr/>
                <p14:nvPr/>
              </p14:nvContentPartPr>
              <p14:xfrm>
                <a:off x="7279789" y="1177822"/>
                <a:ext cx="99000" cy="687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54E9A7A-ED2A-7801-258C-E00901CB96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71149" y="1169182"/>
                  <a:ext cx="116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3F7D0B0-B23B-614B-354C-9D0F95D9F98B}"/>
                    </a:ext>
                  </a:extLst>
                </p14:cNvPr>
                <p14:cNvContentPartPr/>
                <p14:nvPr/>
              </p14:nvContentPartPr>
              <p14:xfrm>
                <a:off x="7408309" y="1155142"/>
                <a:ext cx="62280" cy="68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3F7D0B0-B23B-614B-354C-9D0F95D9F9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99669" y="1146142"/>
                  <a:ext cx="79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DA7B6A-FF60-17A7-BEFE-399B7377BF44}"/>
                    </a:ext>
                  </a:extLst>
                </p14:cNvPr>
                <p14:cNvContentPartPr/>
                <p14:nvPr/>
              </p14:nvContentPartPr>
              <p14:xfrm>
                <a:off x="7416589" y="1192942"/>
                <a:ext cx="25200" cy="17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DA7B6A-FF60-17A7-BEFE-399B7377BF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07949" y="1184302"/>
                  <a:ext cx="42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16FF1A9-2A2B-A739-7380-C8A16A85BF0D}"/>
                    </a:ext>
                  </a:extLst>
                </p14:cNvPr>
                <p14:cNvContentPartPr/>
                <p14:nvPr/>
              </p14:nvContentPartPr>
              <p14:xfrm>
                <a:off x="7486069" y="1113382"/>
                <a:ext cx="61200" cy="163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16FF1A9-2A2B-A739-7380-C8A16A85BF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77429" y="1104742"/>
                  <a:ext cx="78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E7B036C-E4D4-A9CB-B8DF-6256EF73880E}"/>
                    </a:ext>
                  </a:extLst>
                </p14:cNvPr>
                <p14:cNvContentPartPr/>
                <p14:nvPr/>
              </p14:nvContentPartPr>
              <p14:xfrm>
                <a:off x="7545109" y="1010422"/>
                <a:ext cx="214200" cy="1627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E7B036C-E4D4-A9CB-B8DF-6256EF7388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36469" y="1001782"/>
                  <a:ext cx="231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B730D9F-D986-45F3-B13A-359DAE552186}"/>
                    </a:ext>
                  </a:extLst>
                </p14:cNvPr>
                <p14:cNvContentPartPr/>
                <p14:nvPr/>
              </p14:nvContentPartPr>
              <p14:xfrm>
                <a:off x="7626829" y="969382"/>
                <a:ext cx="10080" cy="9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B730D9F-D986-45F3-B13A-359DAE5521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17829" y="96074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BB4129-E683-44AE-2F3E-E73F7A6BEAA3}"/>
                    </a:ext>
                  </a:extLst>
                </p14:cNvPr>
                <p14:cNvContentPartPr/>
                <p14:nvPr/>
              </p14:nvContentPartPr>
              <p14:xfrm>
                <a:off x="7730869" y="708742"/>
                <a:ext cx="67320" cy="3405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BB4129-E683-44AE-2F3E-E73F7A6BEA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22229" y="699742"/>
                  <a:ext cx="84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7D4F419-6D9D-EAAE-E461-6E0E312A6205}"/>
                    </a:ext>
                  </a:extLst>
                </p14:cNvPr>
                <p14:cNvContentPartPr/>
                <p14:nvPr/>
              </p14:nvContentPartPr>
              <p14:xfrm>
                <a:off x="7515949" y="2500462"/>
                <a:ext cx="1350000" cy="2664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7D4F419-6D9D-EAAE-E461-6E0E312A620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06949" y="2491462"/>
                  <a:ext cx="1367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716A4F4-DCC4-6361-F22A-0E16238D371D}"/>
                    </a:ext>
                  </a:extLst>
                </p14:cNvPr>
                <p14:cNvContentPartPr/>
                <p14:nvPr/>
              </p14:nvContentPartPr>
              <p14:xfrm>
                <a:off x="5853109" y="1329742"/>
                <a:ext cx="3498840" cy="1708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716A4F4-DCC4-6361-F22A-0E16238D371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44469" y="1321102"/>
                  <a:ext cx="3516480" cy="172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B830C83-1AE0-6F82-1B37-4A2D66077581}"/>
                    </a:ext>
                  </a:extLst>
                </p14:cNvPr>
                <p14:cNvContentPartPr/>
                <p14:nvPr/>
              </p14:nvContentPartPr>
              <p14:xfrm>
                <a:off x="9846949" y="1158382"/>
                <a:ext cx="190800" cy="264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B830C83-1AE0-6F82-1B37-4A2D6607758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7949" y="1149742"/>
                  <a:ext cx="208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3B83FC0-F9AC-3353-46B3-1313D57D4C3E}"/>
                    </a:ext>
                  </a:extLst>
                </p14:cNvPr>
                <p14:cNvContentPartPr/>
                <p14:nvPr/>
              </p14:nvContentPartPr>
              <p14:xfrm>
                <a:off x="9892309" y="1087462"/>
                <a:ext cx="163800" cy="119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3B83FC0-F9AC-3353-46B3-1313D57D4C3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83669" y="1078822"/>
                  <a:ext cx="181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09CE8DC-C2C3-14D1-70B8-83808685D4E2}"/>
                    </a:ext>
                  </a:extLst>
                </p14:cNvPr>
                <p14:cNvContentPartPr/>
                <p14:nvPr/>
              </p14:nvContentPartPr>
              <p14:xfrm>
                <a:off x="9434029" y="1555822"/>
                <a:ext cx="83520" cy="192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09CE8DC-C2C3-14D1-70B8-83808685D4E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25029" y="1546822"/>
                  <a:ext cx="101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B4FA456-EE91-2710-B86A-D91501D29D25}"/>
                    </a:ext>
                  </a:extLst>
                </p14:cNvPr>
                <p14:cNvContentPartPr/>
                <p14:nvPr/>
              </p14:nvContentPartPr>
              <p14:xfrm>
                <a:off x="9542389" y="1505062"/>
                <a:ext cx="145800" cy="217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B4FA456-EE91-2710-B86A-D91501D29D2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33389" y="1496422"/>
                  <a:ext cx="163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B0A2441-19F1-BF37-89ED-E8BABF3B448D}"/>
                    </a:ext>
                  </a:extLst>
                </p14:cNvPr>
                <p14:cNvContentPartPr/>
                <p14:nvPr/>
              </p14:nvContentPartPr>
              <p14:xfrm>
                <a:off x="9723829" y="1550422"/>
                <a:ext cx="244800" cy="255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B0A2441-19F1-BF37-89ED-E8BABF3B448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15189" y="1541422"/>
                  <a:ext cx="262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80EC6B-CC84-E2D9-BAB2-8F7B2D9C31F6}"/>
                    </a:ext>
                  </a:extLst>
                </p14:cNvPr>
                <p14:cNvContentPartPr/>
                <p14:nvPr/>
              </p14:nvContentPartPr>
              <p14:xfrm>
                <a:off x="9392989" y="1909702"/>
                <a:ext cx="102960" cy="201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80EC6B-CC84-E2D9-BAB2-8F7B2D9C31F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83989" y="1900702"/>
                  <a:ext cx="120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B726C5B-48EE-B5E8-A348-C4DFBDE4EC45}"/>
                    </a:ext>
                  </a:extLst>
                </p14:cNvPr>
                <p14:cNvContentPartPr/>
                <p14:nvPr/>
              </p14:nvContentPartPr>
              <p14:xfrm>
                <a:off x="9524749" y="1905382"/>
                <a:ext cx="43560" cy="93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B726C5B-48EE-B5E8-A348-C4DFBDE4EC4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16109" y="1896742"/>
                  <a:ext cx="61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FAE899-8F19-1059-87C6-1823E1D39897}"/>
                    </a:ext>
                  </a:extLst>
                </p14:cNvPr>
                <p14:cNvContentPartPr/>
                <p14:nvPr/>
              </p14:nvContentPartPr>
              <p14:xfrm>
                <a:off x="9594949" y="1865422"/>
                <a:ext cx="126720" cy="143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FAE899-8F19-1059-87C6-1823E1D3989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85949" y="1856782"/>
                  <a:ext cx="14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43D9D43-0C59-647C-2505-ECA7BE930386}"/>
                    </a:ext>
                  </a:extLst>
                </p14:cNvPr>
                <p14:cNvContentPartPr/>
                <p14:nvPr/>
              </p14:nvContentPartPr>
              <p14:xfrm>
                <a:off x="9773149" y="1719262"/>
                <a:ext cx="267120" cy="250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43D9D43-0C59-647C-2505-ECA7BE93038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64509" y="1710262"/>
                  <a:ext cx="284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EA8FC8F-C7D6-B601-C257-4F1A6B2E390D}"/>
                    </a:ext>
                  </a:extLst>
                </p14:cNvPr>
                <p14:cNvContentPartPr/>
                <p14:nvPr/>
              </p14:nvContentPartPr>
              <p14:xfrm>
                <a:off x="9988429" y="1700182"/>
                <a:ext cx="13320" cy="31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EA8FC8F-C7D6-B601-C257-4F1A6B2E390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79429" y="1691182"/>
                  <a:ext cx="3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E3855E1-E0EF-E694-2A6D-5E125AFC8CBD}"/>
                    </a:ext>
                  </a:extLst>
                </p14:cNvPr>
                <p14:cNvContentPartPr/>
                <p14:nvPr/>
              </p14:nvContentPartPr>
              <p14:xfrm>
                <a:off x="9518629" y="2146942"/>
                <a:ext cx="50760" cy="138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E3855E1-E0EF-E694-2A6D-5E125AFC8C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09989" y="2138302"/>
                  <a:ext cx="68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A9D3FB1-FAAB-753B-3DD4-C27CE9F8C7C7}"/>
                    </a:ext>
                  </a:extLst>
                </p14:cNvPr>
                <p14:cNvContentPartPr/>
                <p14:nvPr/>
              </p14:nvContentPartPr>
              <p14:xfrm>
                <a:off x="9603229" y="2128222"/>
                <a:ext cx="165960" cy="105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A9D3FB1-FAAB-753B-3DD4-C27CE9F8C7C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94229" y="2119582"/>
                  <a:ext cx="183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0159B2A-9498-5E6A-2884-DCD66BCEC1CE}"/>
                    </a:ext>
                  </a:extLst>
                </p14:cNvPr>
                <p14:cNvContentPartPr/>
                <p14:nvPr/>
              </p14:nvContentPartPr>
              <p14:xfrm>
                <a:off x="9781429" y="1994662"/>
                <a:ext cx="163440" cy="216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0159B2A-9498-5E6A-2884-DCD66BCEC1C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72789" y="1986022"/>
                  <a:ext cx="181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E07707-4952-B907-C770-A5EC5E0BB1CB}"/>
                    </a:ext>
                  </a:extLst>
                </p14:cNvPr>
                <p14:cNvContentPartPr/>
                <p14:nvPr/>
              </p14:nvContentPartPr>
              <p14:xfrm>
                <a:off x="9970069" y="1954702"/>
                <a:ext cx="201960" cy="181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E07707-4952-B907-C770-A5EC5E0BB1C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1069" y="1945702"/>
                  <a:ext cx="219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4183F6F-7E83-09B8-7DB0-4C017F60F061}"/>
                    </a:ext>
                  </a:extLst>
                </p14:cNvPr>
                <p14:cNvContentPartPr/>
                <p14:nvPr/>
              </p14:nvContentPartPr>
              <p14:xfrm>
                <a:off x="10166989" y="1944622"/>
                <a:ext cx="15840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4183F6F-7E83-09B8-7DB0-4C017F60F06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57989" y="1935982"/>
                  <a:ext cx="176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7D7BF5-38EF-A35A-25FC-AD151F729667}"/>
                    </a:ext>
                  </a:extLst>
                </p14:cNvPr>
                <p14:cNvContentPartPr/>
                <p14:nvPr/>
              </p14:nvContentPartPr>
              <p14:xfrm>
                <a:off x="8406949" y="761662"/>
                <a:ext cx="20520" cy="177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7D7BF5-38EF-A35A-25FC-AD151F72966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397949" y="752662"/>
                  <a:ext cx="3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02D15D-31D3-FABB-825A-03C2ADA9EE6A}"/>
                    </a:ext>
                  </a:extLst>
                </p14:cNvPr>
                <p14:cNvContentPartPr/>
                <p14:nvPr/>
              </p14:nvContentPartPr>
              <p14:xfrm>
                <a:off x="8324149" y="717742"/>
                <a:ext cx="158760" cy="241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02D15D-31D3-FABB-825A-03C2ADA9EE6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15509" y="709102"/>
                  <a:ext cx="176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224FDE-7BB2-5396-0CCE-345372B73AAE}"/>
                    </a:ext>
                  </a:extLst>
                </p14:cNvPr>
                <p14:cNvContentPartPr/>
                <p14:nvPr/>
              </p14:nvContentPartPr>
              <p14:xfrm>
                <a:off x="8522869" y="777142"/>
                <a:ext cx="137880" cy="109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224FDE-7BB2-5396-0CCE-345372B73A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13869" y="768142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0746F46-ACAC-5924-81F0-163FA1F4CD6E}"/>
                    </a:ext>
                  </a:extLst>
                </p14:cNvPr>
                <p14:cNvContentPartPr/>
                <p14:nvPr/>
              </p14:nvContentPartPr>
              <p14:xfrm>
                <a:off x="8804389" y="636382"/>
                <a:ext cx="198360" cy="18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0746F46-ACAC-5924-81F0-163FA1F4CD6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95749" y="627742"/>
                  <a:ext cx="216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809522-BA06-0480-6B98-1E1FE20225E4}"/>
                    </a:ext>
                  </a:extLst>
                </p14:cNvPr>
                <p14:cNvContentPartPr/>
                <p14:nvPr/>
              </p14:nvContentPartPr>
              <p14:xfrm>
                <a:off x="9168349" y="632062"/>
                <a:ext cx="303840" cy="110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809522-BA06-0480-6B98-1E1FE20225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159709" y="623062"/>
                  <a:ext cx="321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D957790-B8A6-62E3-B6A7-6D2BC60410C5}"/>
                    </a:ext>
                  </a:extLst>
                </p14:cNvPr>
                <p14:cNvContentPartPr/>
                <p14:nvPr/>
              </p14:nvContentPartPr>
              <p14:xfrm>
                <a:off x="9441949" y="535222"/>
                <a:ext cx="19080" cy="9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D957790-B8A6-62E3-B6A7-6D2BC60410C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32949" y="52622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BC60AE-7F5D-3944-29ED-7EF6DA5B6FC0}"/>
                    </a:ext>
                  </a:extLst>
                </p14:cNvPr>
                <p14:cNvContentPartPr/>
                <p14:nvPr/>
              </p14:nvContentPartPr>
              <p14:xfrm>
                <a:off x="9477589" y="636382"/>
                <a:ext cx="82080" cy="281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BC60AE-7F5D-3944-29ED-7EF6DA5B6F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468589" y="627382"/>
                  <a:ext cx="99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EAD5F75-973B-38BF-3718-1C4B32DB2B47}"/>
                    </a:ext>
                  </a:extLst>
                </p14:cNvPr>
                <p14:cNvContentPartPr/>
                <p14:nvPr/>
              </p14:nvContentPartPr>
              <p14:xfrm>
                <a:off x="9570469" y="490582"/>
                <a:ext cx="228240" cy="244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EAD5F75-973B-38BF-3718-1C4B32DB2B4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61469" y="481942"/>
                  <a:ext cx="245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8034370-ADA6-D4B7-03B9-0277CFA87AC4}"/>
                    </a:ext>
                  </a:extLst>
                </p14:cNvPr>
                <p14:cNvContentPartPr/>
                <p14:nvPr/>
              </p14:nvContentPartPr>
              <p14:xfrm>
                <a:off x="9801949" y="574102"/>
                <a:ext cx="257400" cy="113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8034370-ADA6-D4B7-03B9-0277CFA87A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92949" y="565102"/>
                  <a:ext cx="27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10D2A22-A6D3-A74A-A45D-8AC0ABBE3435}"/>
                    </a:ext>
                  </a:extLst>
                </p14:cNvPr>
                <p14:cNvContentPartPr/>
                <p14:nvPr/>
              </p14:nvContentPartPr>
              <p14:xfrm>
                <a:off x="10096429" y="441622"/>
                <a:ext cx="99720" cy="198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10D2A22-A6D3-A74A-A45D-8AC0ABBE343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87429" y="432982"/>
                  <a:ext cx="117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CCE1133-FFBA-8CA7-B385-C1A3FD775743}"/>
                    </a:ext>
                  </a:extLst>
                </p14:cNvPr>
                <p14:cNvContentPartPr/>
                <p14:nvPr/>
              </p14:nvContentPartPr>
              <p14:xfrm>
                <a:off x="10211989" y="526942"/>
                <a:ext cx="164160" cy="111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CCE1133-FFBA-8CA7-B385-C1A3FD7757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3349" y="517942"/>
                  <a:ext cx="181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693EB61-F0F3-02FD-671D-59DF46C0E9B1}"/>
                    </a:ext>
                  </a:extLst>
                </p14:cNvPr>
                <p14:cNvContentPartPr/>
                <p14:nvPr/>
              </p14:nvContentPartPr>
              <p14:xfrm>
                <a:off x="10395949" y="451702"/>
                <a:ext cx="123120" cy="146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693EB61-F0F3-02FD-671D-59DF46C0E9B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86949" y="443062"/>
                  <a:ext cx="140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86D5BAC-29A1-0464-A4A7-411F0474C3C1}"/>
                    </a:ext>
                  </a:extLst>
                </p14:cNvPr>
                <p14:cNvContentPartPr/>
                <p14:nvPr/>
              </p14:nvContentPartPr>
              <p14:xfrm>
                <a:off x="10624549" y="404182"/>
                <a:ext cx="232920" cy="345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86D5BAC-29A1-0464-A4A7-411F0474C3C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15909" y="395182"/>
                  <a:ext cx="250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B2D3399-8D2A-D2A0-3489-A7060D64D6B4}"/>
                    </a:ext>
                  </a:extLst>
                </p14:cNvPr>
                <p14:cNvContentPartPr/>
                <p14:nvPr/>
              </p14:nvContentPartPr>
              <p14:xfrm>
                <a:off x="9875389" y="885142"/>
                <a:ext cx="21960" cy="140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B2D3399-8D2A-D2A0-3489-A7060D64D6B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66389" y="876142"/>
                  <a:ext cx="39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09F2F0-CDC1-5AC4-525E-D337EC145206}"/>
                    </a:ext>
                  </a:extLst>
                </p14:cNvPr>
                <p14:cNvContentPartPr/>
                <p14:nvPr/>
              </p14:nvContentPartPr>
              <p14:xfrm>
                <a:off x="9813469" y="943102"/>
                <a:ext cx="160920" cy="29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09F2F0-CDC1-5AC4-525E-D337EC14520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04469" y="934462"/>
                  <a:ext cx="178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B4E9B5-FA41-2CB7-A56C-BEBCEE5F696C}"/>
                    </a:ext>
                  </a:extLst>
                </p14:cNvPr>
                <p14:cNvContentPartPr/>
                <p14:nvPr/>
              </p14:nvContentPartPr>
              <p14:xfrm>
                <a:off x="10044949" y="826822"/>
                <a:ext cx="155880" cy="146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B4E9B5-FA41-2CB7-A56C-BEBCEE5F69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36309" y="818182"/>
                  <a:ext cx="173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BC844FD-2597-C162-DADF-121D2DFCA8DE}"/>
                    </a:ext>
                  </a:extLst>
                </p14:cNvPr>
                <p14:cNvContentPartPr/>
                <p14:nvPr/>
              </p14:nvContentPartPr>
              <p14:xfrm>
                <a:off x="10501789" y="774262"/>
                <a:ext cx="152280" cy="143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BC844FD-2597-C162-DADF-121D2DFCA8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492789" y="765262"/>
                  <a:ext cx="169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008D1AF-5BA6-B5B1-3B8C-9320D7B92FF0}"/>
                    </a:ext>
                  </a:extLst>
                </p14:cNvPr>
                <p14:cNvContentPartPr/>
                <p14:nvPr/>
              </p14:nvContentPartPr>
              <p14:xfrm>
                <a:off x="10996069" y="759142"/>
                <a:ext cx="139320" cy="38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008D1AF-5BA6-B5B1-3B8C-9320D7B92FF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87069" y="750142"/>
                  <a:ext cx="156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A12B555-76E9-528B-A5AD-7D17DE41DFA0}"/>
                    </a:ext>
                  </a:extLst>
                </p14:cNvPr>
                <p14:cNvContentPartPr/>
                <p14:nvPr/>
              </p14:nvContentPartPr>
              <p14:xfrm>
                <a:off x="11182189" y="652582"/>
                <a:ext cx="175320" cy="153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A12B555-76E9-528B-A5AD-7D17DE41DF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73549" y="643582"/>
                  <a:ext cx="192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AFCD929-4DCC-EE4E-BFDE-288527791837}"/>
                    </a:ext>
                  </a:extLst>
                </p14:cNvPr>
                <p14:cNvContentPartPr/>
                <p14:nvPr/>
              </p14:nvContentPartPr>
              <p14:xfrm>
                <a:off x="11422669" y="856702"/>
                <a:ext cx="182160" cy="151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AFCD929-4DCC-EE4E-BFDE-2885277918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14029" y="847702"/>
                  <a:ext cx="199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65B5988-D39E-5B99-9C1B-E491B00D9355}"/>
                    </a:ext>
                  </a:extLst>
                </p14:cNvPr>
                <p14:cNvContentPartPr/>
                <p14:nvPr/>
              </p14:nvContentPartPr>
              <p14:xfrm>
                <a:off x="11294869" y="741862"/>
                <a:ext cx="255240" cy="272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65B5988-D39E-5B99-9C1B-E491B00D935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85869" y="732862"/>
                  <a:ext cx="272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4806E9F-6029-E76C-2216-B233F3EE0864}"/>
                    </a:ext>
                  </a:extLst>
                </p14:cNvPr>
                <p14:cNvContentPartPr/>
                <p14:nvPr/>
              </p14:nvContentPartPr>
              <p14:xfrm>
                <a:off x="11313589" y="1152262"/>
                <a:ext cx="101880" cy="163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4806E9F-6029-E76C-2216-B233F3EE086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04949" y="1143262"/>
                  <a:ext cx="119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FEB6757-42B9-27C8-D1FA-E1E721B965D9}"/>
                    </a:ext>
                  </a:extLst>
                </p14:cNvPr>
                <p14:cNvContentPartPr/>
                <p14:nvPr/>
              </p14:nvContentPartPr>
              <p14:xfrm>
                <a:off x="11410789" y="1189702"/>
                <a:ext cx="151560" cy="89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FEB6757-42B9-27C8-D1FA-E1E721B965D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01789" y="1181062"/>
                  <a:ext cx="169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556D38C-F154-3916-6F8A-AD12878AE3ED}"/>
                    </a:ext>
                  </a:extLst>
                </p14:cNvPr>
                <p14:cNvContentPartPr/>
                <p14:nvPr/>
              </p14:nvContentPartPr>
              <p14:xfrm>
                <a:off x="11393869" y="1084222"/>
                <a:ext cx="202320" cy="257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556D38C-F154-3916-6F8A-AD12878AE3E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384869" y="1075222"/>
                  <a:ext cx="219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C4E96BA-2201-F9A4-1866-6C7A4D2CE30B}"/>
                    </a:ext>
                  </a:extLst>
                </p14:cNvPr>
                <p14:cNvContentPartPr/>
                <p14:nvPr/>
              </p14:nvContentPartPr>
              <p14:xfrm>
                <a:off x="11618149" y="1155142"/>
                <a:ext cx="263880" cy="217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C4E96BA-2201-F9A4-1866-6C7A4D2CE3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609149" y="1146142"/>
                  <a:ext cx="281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DB4EEC1-47A7-EDCC-4091-57062B6B95CD}"/>
                    </a:ext>
                  </a:extLst>
                </p14:cNvPr>
                <p14:cNvContentPartPr/>
                <p14:nvPr/>
              </p14:nvContentPartPr>
              <p14:xfrm>
                <a:off x="11358949" y="1452502"/>
                <a:ext cx="86400" cy="84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DB4EEC1-47A7-EDCC-4091-57062B6B95C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49949" y="1443502"/>
                  <a:ext cx="104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EB71CA9-D4B1-5AC2-A71B-10FD312A4723}"/>
                    </a:ext>
                  </a:extLst>
                </p14:cNvPr>
                <p14:cNvContentPartPr/>
                <p14:nvPr/>
              </p14:nvContentPartPr>
              <p14:xfrm>
                <a:off x="11490709" y="1411102"/>
                <a:ext cx="122400" cy="214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EB71CA9-D4B1-5AC2-A71B-10FD312A472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81709" y="1402462"/>
                  <a:ext cx="140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444B657-92F7-5FD1-9BB6-C8A386572987}"/>
                    </a:ext>
                  </a:extLst>
                </p14:cNvPr>
                <p14:cNvContentPartPr/>
                <p14:nvPr/>
              </p14:nvContentPartPr>
              <p14:xfrm>
                <a:off x="11629309" y="1372942"/>
                <a:ext cx="99360" cy="104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444B657-92F7-5FD1-9BB6-C8A3865729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20309" y="136430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E97506-66FC-4DB1-93DB-FAEEFDC791F6}"/>
                    </a:ext>
                  </a:extLst>
                </p14:cNvPr>
                <p14:cNvContentPartPr/>
                <p14:nvPr/>
              </p14:nvContentPartPr>
              <p14:xfrm>
                <a:off x="11713909" y="1262062"/>
                <a:ext cx="273600" cy="180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E97506-66FC-4DB1-93DB-FAEEFDC791F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4909" y="1253422"/>
                  <a:ext cx="291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C76191F-ADFB-97A6-DBEC-81023BBAB85D}"/>
                    </a:ext>
                  </a:extLst>
                </p14:cNvPr>
                <p14:cNvContentPartPr/>
                <p14:nvPr/>
              </p14:nvContentPartPr>
              <p14:xfrm>
                <a:off x="11264989" y="1677142"/>
                <a:ext cx="90360" cy="133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C76191F-ADFB-97A6-DBEC-81023BBAB85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55989" y="1668502"/>
                  <a:ext cx="108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15368A7-F1C6-4F93-3B4D-83786CE94840}"/>
                    </a:ext>
                  </a:extLst>
                </p14:cNvPr>
                <p14:cNvContentPartPr/>
                <p14:nvPr/>
              </p14:nvContentPartPr>
              <p14:xfrm>
                <a:off x="11375509" y="1653742"/>
                <a:ext cx="277560" cy="122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15368A7-F1C6-4F93-3B4D-83786CE9484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66869" y="1644742"/>
                  <a:ext cx="29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5FEE083-E9B4-9541-F402-5D60C5275A96}"/>
                    </a:ext>
                  </a:extLst>
                </p14:cNvPr>
                <p14:cNvContentPartPr/>
                <p14:nvPr/>
              </p14:nvContentPartPr>
              <p14:xfrm>
                <a:off x="11703109" y="1557262"/>
                <a:ext cx="73800" cy="149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5FEE083-E9B4-9541-F402-5D60C5275A9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94469" y="1548262"/>
                  <a:ext cx="91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0E513D-4C19-7CAE-83E9-8CE9BE0462A3}"/>
                    </a:ext>
                  </a:extLst>
                </p14:cNvPr>
                <p14:cNvContentPartPr/>
                <p14:nvPr/>
              </p14:nvContentPartPr>
              <p14:xfrm>
                <a:off x="11753149" y="1554742"/>
                <a:ext cx="263520" cy="154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0E513D-4C19-7CAE-83E9-8CE9BE0462A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744149" y="1545742"/>
                  <a:ext cx="281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19E2F8B-3894-5FF8-85F2-FC976A85414E}"/>
                    </a:ext>
                  </a:extLst>
                </p14:cNvPr>
                <p14:cNvContentPartPr/>
                <p14:nvPr/>
              </p14:nvContentPartPr>
              <p14:xfrm>
                <a:off x="12020629" y="1574902"/>
                <a:ext cx="5400" cy="255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19E2F8B-3894-5FF8-85F2-FC976A85414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2011989" y="1565902"/>
                  <a:ext cx="2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D54269-5C4A-D751-B921-FA5F9DE300C2}"/>
                    </a:ext>
                  </a:extLst>
                </p14:cNvPr>
                <p14:cNvContentPartPr/>
                <p14:nvPr/>
              </p14:nvContentPartPr>
              <p14:xfrm>
                <a:off x="12028909" y="1669582"/>
                <a:ext cx="72360" cy="65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D54269-5C4A-D751-B921-FA5F9DE300C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019909" y="1660942"/>
                  <a:ext cx="90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22DFD01-F30E-E984-8AFB-2DCD4316615E}"/>
                    </a:ext>
                  </a:extLst>
                </p14:cNvPr>
                <p14:cNvContentPartPr/>
                <p14:nvPr/>
              </p14:nvContentPartPr>
              <p14:xfrm>
                <a:off x="10619509" y="1045342"/>
                <a:ext cx="6480" cy="181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22DFD01-F30E-E984-8AFB-2DCD4316615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10509" y="1036702"/>
                  <a:ext cx="24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6E8F872-535B-CB91-0148-A2498D9ADD75}"/>
                    </a:ext>
                  </a:extLst>
                </p14:cNvPr>
                <p14:cNvContentPartPr/>
                <p14:nvPr/>
              </p14:nvContentPartPr>
              <p14:xfrm>
                <a:off x="10503949" y="971182"/>
                <a:ext cx="189720" cy="141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6E8F872-535B-CB91-0148-A2498D9ADD7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94949" y="962542"/>
                  <a:ext cx="20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D04D59D-71D6-F4E6-5710-3AF0D10969B3}"/>
                    </a:ext>
                  </a:extLst>
                </p14:cNvPr>
                <p14:cNvContentPartPr/>
                <p14:nvPr/>
              </p14:nvContentPartPr>
              <p14:xfrm>
                <a:off x="10378309" y="1396342"/>
                <a:ext cx="97200" cy="116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D04D59D-71D6-F4E6-5710-3AF0D10969B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369309" y="1387702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8953194-6558-1A71-28EB-070F7B1A4A49}"/>
                    </a:ext>
                  </a:extLst>
                </p14:cNvPr>
                <p14:cNvContentPartPr/>
                <p14:nvPr/>
              </p14:nvContentPartPr>
              <p14:xfrm>
                <a:off x="10475869" y="1284382"/>
                <a:ext cx="44280" cy="183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8953194-6558-1A71-28EB-070F7B1A4A4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67229" y="1275382"/>
                  <a:ext cx="61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240A7E8-D8EA-9AF7-BC79-E20D1AD8DA8A}"/>
                    </a:ext>
                  </a:extLst>
                </p14:cNvPr>
                <p14:cNvContentPartPr/>
                <p14:nvPr/>
              </p14:nvContentPartPr>
              <p14:xfrm>
                <a:off x="10526629" y="1385542"/>
                <a:ext cx="187920" cy="66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240A7E8-D8EA-9AF7-BC79-E20D1AD8DA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17989" y="1376902"/>
                  <a:ext cx="205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0BCF24-4E9E-46BE-B89C-A0C37F1D85A7}"/>
                    </a:ext>
                  </a:extLst>
                </p14:cNvPr>
                <p14:cNvContentPartPr/>
                <p14:nvPr/>
              </p14:nvContentPartPr>
              <p14:xfrm>
                <a:off x="10730389" y="1345582"/>
                <a:ext cx="43920" cy="63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0BCF24-4E9E-46BE-B89C-A0C37F1D85A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21749" y="1336582"/>
                  <a:ext cx="61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95AC1BB-04FF-A065-CD31-64D59210870C}"/>
                    </a:ext>
                  </a:extLst>
                </p14:cNvPr>
                <p14:cNvContentPartPr/>
                <p14:nvPr/>
              </p14:nvContentPartPr>
              <p14:xfrm>
                <a:off x="10819309" y="1218502"/>
                <a:ext cx="118080" cy="178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95AC1BB-04FF-A065-CD31-64D59210870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10669" y="1209862"/>
                  <a:ext cx="13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6800C35-8F7B-9B8E-F01F-D8E5938914C5}"/>
                    </a:ext>
                  </a:extLst>
                </p14:cNvPr>
                <p14:cNvContentPartPr/>
                <p14:nvPr/>
              </p14:nvContentPartPr>
              <p14:xfrm>
                <a:off x="10449589" y="1672822"/>
                <a:ext cx="143640" cy="72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6800C35-8F7B-9B8E-F01F-D8E5938914C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40949" y="1663822"/>
                  <a:ext cx="161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F700AE-3686-2F5C-5798-07684A2F3468}"/>
                    </a:ext>
                  </a:extLst>
                </p14:cNvPr>
                <p14:cNvContentPartPr/>
                <p14:nvPr/>
              </p14:nvContentPartPr>
              <p14:xfrm>
                <a:off x="10645069" y="1644022"/>
                <a:ext cx="44640" cy="79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F700AE-3686-2F5C-5798-07684A2F346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636429" y="1635382"/>
                  <a:ext cx="62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91FA754-C795-C49F-A0E3-6DCF2B7D4290}"/>
                    </a:ext>
                  </a:extLst>
                </p14:cNvPr>
                <p14:cNvContentPartPr/>
                <p14:nvPr/>
              </p14:nvContentPartPr>
              <p14:xfrm>
                <a:off x="10481629" y="1865422"/>
                <a:ext cx="48960" cy="103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91FA754-C795-C49F-A0E3-6DCF2B7D429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72629" y="1856422"/>
                  <a:ext cx="66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0758E0D-5D65-6A16-66E6-4B4382C7C57D}"/>
                    </a:ext>
                  </a:extLst>
                </p14:cNvPr>
                <p14:cNvContentPartPr/>
                <p14:nvPr/>
              </p14:nvContentPartPr>
              <p14:xfrm>
                <a:off x="10555789" y="1869022"/>
                <a:ext cx="89280" cy="90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0758E0D-5D65-6A16-66E6-4B4382C7C5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46789" y="1860022"/>
                  <a:ext cx="106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F28C1F8-063B-544A-A0EB-8BEB551D5888}"/>
                    </a:ext>
                  </a:extLst>
                </p14:cNvPr>
                <p14:cNvContentPartPr/>
                <p14:nvPr/>
              </p14:nvContentPartPr>
              <p14:xfrm>
                <a:off x="10648669" y="1795582"/>
                <a:ext cx="157680" cy="133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F28C1F8-063B-544A-A0EB-8BEB551D588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40029" y="1786582"/>
                  <a:ext cx="175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FB50E3-0C1E-4886-3F64-6122CDBC3C8C}"/>
                    </a:ext>
                  </a:extLst>
                </p14:cNvPr>
                <p14:cNvContentPartPr/>
                <p14:nvPr/>
              </p14:nvContentPartPr>
              <p14:xfrm>
                <a:off x="10817149" y="1666702"/>
                <a:ext cx="55800" cy="249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FB50E3-0C1E-4886-3F64-6122CDBC3C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08509" y="1657702"/>
                  <a:ext cx="73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B3385D-435F-F3C6-6B9E-6510785ACCDC}"/>
                    </a:ext>
                  </a:extLst>
                </p14:cNvPr>
                <p14:cNvContentPartPr/>
                <p14:nvPr/>
              </p14:nvContentPartPr>
              <p14:xfrm>
                <a:off x="10851349" y="1701982"/>
                <a:ext cx="195120" cy="178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B3385D-435F-F3C6-6B9E-6510785ACCD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42709" y="1693342"/>
                  <a:ext cx="212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20B3C1-FAEB-43A1-AFD6-5777B954B0F9}"/>
                    </a:ext>
                  </a:extLst>
                </p14:cNvPr>
                <p14:cNvContentPartPr/>
                <p14:nvPr/>
              </p14:nvContentPartPr>
              <p14:xfrm>
                <a:off x="11034949" y="1727542"/>
                <a:ext cx="110880" cy="130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20B3C1-FAEB-43A1-AFD6-5777B954B0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026309" y="1718542"/>
                  <a:ext cx="12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06305BA-C220-2AA4-7C74-36BC67DE984E}"/>
                    </a:ext>
                  </a:extLst>
                </p14:cNvPr>
                <p14:cNvContentPartPr/>
                <p14:nvPr/>
              </p14:nvContentPartPr>
              <p14:xfrm>
                <a:off x="9357709" y="2681542"/>
                <a:ext cx="253080" cy="835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06305BA-C220-2AA4-7C74-36BC67DE984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348709" y="2672542"/>
                  <a:ext cx="270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DF30E60-CC94-DE9F-0B10-36C58882EDA7}"/>
                    </a:ext>
                  </a:extLst>
                </p14:cNvPr>
                <p14:cNvContentPartPr/>
                <p14:nvPr/>
              </p14:nvContentPartPr>
              <p14:xfrm>
                <a:off x="9291829" y="2571022"/>
                <a:ext cx="179640" cy="249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DF30E60-CC94-DE9F-0B10-36C58882EDA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83189" y="2562382"/>
                  <a:ext cx="197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3AFC087-D653-478B-E263-9BA57A22B13E}"/>
                    </a:ext>
                  </a:extLst>
                </p14:cNvPr>
                <p14:cNvContentPartPr/>
                <p14:nvPr/>
              </p14:nvContentPartPr>
              <p14:xfrm>
                <a:off x="9789709" y="2355382"/>
                <a:ext cx="334080" cy="186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3AFC087-D653-478B-E263-9BA57A22B13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81069" y="2346382"/>
                  <a:ext cx="351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EB46261-DCDC-82E9-80E2-5F2B21EBA4D1}"/>
                    </a:ext>
                  </a:extLst>
                </p14:cNvPr>
                <p14:cNvContentPartPr/>
                <p14:nvPr/>
              </p14:nvContentPartPr>
              <p14:xfrm>
                <a:off x="10277869" y="2262502"/>
                <a:ext cx="131400" cy="98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EB46261-DCDC-82E9-80E2-5F2B21EBA4D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69229" y="2253502"/>
                  <a:ext cx="149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8158CA4-29BF-46D4-DFDC-19427370E830}"/>
                    </a:ext>
                  </a:extLst>
                </p14:cNvPr>
                <p14:cNvContentPartPr/>
                <p14:nvPr/>
              </p14:nvContentPartPr>
              <p14:xfrm>
                <a:off x="10422229" y="2250982"/>
                <a:ext cx="263520" cy="107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8158CA4-29BF-46D4-DFDC-19427370E8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13589" y="2242342"/>
                  <a:ext cx="281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9EA525A-2077-D24F-0E8E-13936CD710D3}"/>
                    </a:ext>
                  </a:extLst>
                </p14:cNvPr>
                <p14:cNvContentPartPr/>
                <p14:nvPr/>
              </p14:nvContentPartPr>
              <p14:xfrm>
                <a:off x="10836229" y="2187982"/>
                <a:ext cx="115560" cy="975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9EA525A-2077-D24F-0E8E-13936CD710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27589" y="2178982"/>
                  <a:ext cx="133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809F166-A5FC-4FF1-CB48-91B2CC2887B4}"/>
                    </a:ext>
                  </a:extLst>
                </p14:cNvPr>
                <p14:cNvContentPartPr/>
                <p14:nvPr/>
              </p14:nvContentPartPr>
              <p14:xfrm>
                <a:off x="11051149" y="2131822"/>
                <a:ext cx="206280" cy="117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809F166-A5FC-4FF1-CB48-91B2CC2887B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42149" y="2123182"/>
                  <a:ext cx="223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DD51FD5-3EF0-E979-331C-30D532BDDCB1}"/>
                    </a:ext>
                  </a:extLst>
                </p14:cNvPr>
                <p14:cNvContentPartPr/>
                <p14:nvPr/>
              </p14:nvContentPartPr>
              <p14:xfrm>
                <a:off x="11243389" y="2115622"/>
                <a:ext cx="86400" cy="262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DD51FD5-3EF0-E979-331C-30D532BDDC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34749" y="2106622"/>
                  <a:ext cx="1040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557B002-083D-42A9-4CEE-679E584483FF}"/>
                    </a:ext>
                  </a:extLst>
                </p14:cNvPr>
                <p14:cNvContentPartPr/>
                <p14:nvPr/>
              </p14:nvContentPartPr>
              <p14:xfrm>
                <a:off x="11351389" y="2083942"/>
                <a:ext cx="147600" cy="125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557B002-083D-42A9-4CEE-679E584483F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42749" y="2075302"/>
                  <a:ext cx="165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AE1CBA3-DC2D-33DE-4EA2-3E61BD23E699}"/>
                    </a:ext>
                  </a:extLst>
                </p14:cNvPr>
                <p14:cNvContentPartPr/>
                <p14:nvPr/>
              </p14:nvContentPartPr>
              <p14:xfrm>
                <a:off x="11481709" y="1967302"/>
                <a:ext cx="279720" cy="227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AE1CBA3-DC2D-33DE-4EA2-3E61BD23E69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72709" y="1958302"/>
                  <a:ext cx="297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C2FA95A-AC66-4494-8729-770E86554E81}"/>
                    </a:ext>
                  </a:extLst>
                </p14:cNvPr>
                <p14:cNvContentPartPr/>
                <p14:nvPr/>
              </p14:nvContentPartPr>
              <p14:xfrm>
                <a:off x="11659189" y="1924102"/>
                <a:ext cx="6120" cy="6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C2FA95A-AC66-4494-8729-770E86554E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650189" y="1915102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BF4E7BE-9AF2-566E-8D22-4713F0764017}"/>
                    </a:ext>
                  </a:extLst>
                </p14:cNvPr>
                <p14:cNvContentPartPr/>
                <p14:nvPr/>
              </p14:nvContentPartPr>
              <p14:xfrm>
                <a:off x="11764309" y="2029222"/>
                <a:ext cx="113400" cy="89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BF4E7BE-9AF2-566E-8D22-4713F076401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55309" y="2020582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3DAB863-159B-CDA4-73B4-9C264B6745C2}"/>
                    </a:ext>
                  </a:extLst>
                </p14:cNvPr>
                <p14:cNvContentPartPr/>
                <p14:nvPr/>
              </p14:nvContentPartPr>
              <p14:xfrm>
                <a:off x="9913549" y="2643382"/>
                <a:ext cx="79560" cy="1234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3DAB863-159B-CDA4-73B4-9C264B6745C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04549" y="2634382"/>
                  <a:ext cx="9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EF47B82-75CF-F2E8-572B-179BC63B987C}"/>
                    </a:ext>
                  </a:extLst>
                </p14:cNvPr>
                <p14:cNvContentPartPr/>
                <p14:nvPr/>
              </p14:nvContentPartPr>
              <p14:xfrm>
                <a:off x="10006429" y="2585062"/>
                <a:ext cx="266760" cy="154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EF47B82-75CF-F2E8-572B-179BC63B98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97429" y="2576422"/>
                  <a:ext cx="284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1B3B418-9066-EDA4-C9A5-54037EE3407B}"/>
                    </a:ext>
                  </a:extLst>
                </p14:cNvPr>
                <p14:cNvContentPartPr/>
                <p14:nvPr/>
              </p14:nvContentPartPr>
              <p14:xfrm>
                <a:off x="10398469" y="2549782"/>
                <a:ext cx="19080" cy="13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1B3B418-9066-EDA4-C9A5-54037EE3407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89829" y="2541142"/>
                  <a:ext cx="3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E1994B5-6129-C71F-C7D1-92EEE218E6AB}"/>
                    </a:ext>
                  </a:extLst>
                </p14:cNvPr>
                <p14:cNvContentPartPr/>
                <p14:nvPr/>
              </p14:nvContentPartPr>
              <p14:xfrm>
                <a:off x="10345909" y="2420542"/>
                <a:ext cx="64800" cy="227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E1994B5-6129-C71F-C7D1-92EEE218E6A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36909" y="2411902"/>
                  <a:ext cx="82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DE22666-30C3-F7EC-E2AE-5015595D5634}"/>
                    </a:ext>
                  </a:extLst>
                </p14:cNvPr>
                <p14:cNvContentPartPr/>
                <p14:nvPr/>
              </p14:nvContentPartPr>
              <p14:xfrm>
                <a:off x="10408189" y="2436382"/>
                <a:ext cx="291240" cy="157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DE22666-30C3-F7EC-E2AE-5015595D56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99189" y="2427382"/>
                  <a:ext cx="308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2D39507-D36C-9A20-8C6B-4483EE75485A}"/>
                    </a:ext>
                  </a:extLst>
                </p14:cNvPr>
                <p14:cNvContentPartPr/>
                <p14:nvPr/>
              </p14:nvContentPartPr>
              <p14:xfrm>
                <a:off x="10700869" y="2427022"/>
                <a:ext cx="211320" cy="114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2D39507-D36C-9A20-8C6B-4483EE7548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92229" y="2418382"/>
                  <a:ext cx="228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F7ECACC-9C0A-F922-287E-1ED0EBEB8DFC}"/>
                    </a:ext>
                  </a:extLst>
                </p14:cNvPr>
                <p14:cNvContentPartPr/>
                <p14:nvPr/>
              </p14:nvContentPartPr>
              <p14:xfrm>
                <a:off x="11092189" y="2385982"/>
                <a:ext cx="2880" cy="28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F7ECACC-9C0A-F922-287E-1ED0EBEB8DF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83189" y="23769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0FC8FF7-B0AD-A1A9-F97F-DBD2BE94DA61}"/>
                    </a:ext>
                  </a:extLst>
                </p14:cNvPr>
                <p14:cNvContentPartPr/>
                <p14:nvPr/>
              </p14:nvContentPartPr>
              <p14:xfrm>
                <a:off x="11056549" y="2338822"/>
                <a:ext cx="87840" cy="186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0FC8FF7-B0AD-A1A9-F97F-DBD2BE94DA6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047549" y="2330182"/>
                  <a:ext cx="105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D594DD5-51AA-44F2-1CE7-F4A1509C6A29}"/>
                    </a:ext>
                  </a:extLst>
                </p14:cNvPr>
                <p14:cNvContentPartPr/>
                <p14:nvPr/>
              </p14:nvContentPartPr>
              <p14:xfrm>
                <a:off x="11192629" y="2307142"/>
                <a:ext cx="277560" cy="176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D594DD5-51AA-44F2-1CE7-F4A1509C6A2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83629" y="2298502"/>
                  <a:ext cx="295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27C553B-1FCC-00D3-8D60-A2D838A2CBDB}"/>
                    </a:ext>
                  </a:extLst>
                </p14:cNvPr>
                <p14:cNvContentPartPr/>
                <p14:nvPr/>
              </p14:nvContentPartPr>
              <p14:xfrm>
                <a:off x="11521309" y="2357542"/>
                <a:ext cx="294480" cy="86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27C553B-1FCC-00D3-8D60-A2D838A2CBD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512669" y="2348542"/>
                  <a:ext cx="312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B1F238F-07E1-B76B-6CE6-48B14E726128}"/>
                    </a:ext>
                  </a:extLst>
                </p14:cNvPr>
                <p14:cNvContentPartPr/>
                <p14:nvPr/>
              </p14:nvContentPartPr>
              <p14:xfrm>
                <a:off x="11850349" y="2284462"/>
                <a:ext cx="138600" cy="1411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B1F238F-07E1-B76B-6CE6-48B14E72612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841709" y="2275822"/>
                  <a:ext cx="15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399023E-8DD2-6C05-0804-DFB6F4E3511B}"/>
                    </a:ext>
                  </a:extLst>
                </p14:cNvPr>
                <p14:cNvContentPartPr/>
                <p14:nvPr/>
              </p14:nvContentPartPr>
              <p14:xfrm>
                <a:off x="9833629" y="2806462"/>
                <a:ext cx="67320" cy="192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399023E-8DD2-6C05-0804-DFB6F4E3511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24629" y="2797462"/>
                  <a:ext cx="84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B35611D-CA3E-5C3B-BCF6-ECB82E9DE30F}"/>
                    </a:ext>
                  </a:extLst>
                </p14:cNvPr>
                <p14:cNvContentPartPr/>
                <p14:nvPr/>
              </p14:nvContentPartPr>
              <p14:xfrm>
                <a:off x="9937669" y="2820502"/>
                <a:ext cx="414720" cy="1684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B35611D-CA3E-5C3B-BCF6-ECB82E9DE30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28669" y="2811862"/>
                  <a:ext cx="432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470857D-9AC3-1C54-0160-B5687693EFA4}"/>
                    </a:ext>
                  </a:extLst>
                </p14:cNvPr>
                <p14:cNvContentPartPr/>
                <p14:nvPr/>
              </p14:nvContentPartPr>
              <p14:xfrm>
                <a:off x="10461469" y="2685142"/>
                <a:ext cx="177120" cy="169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470857D-9AC3-1C54-0160-B5687693EFA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52829" y="2676142"/>
                  <a:ext cx="194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383C72E-CFAB-AC55-67BF-BB1C54C78D46}"/>
                    </a:ext>
                  </a:extLst>
                </p14:cNvPr>
                <p14:cNvContentPartPr/>
                <p14:nvPr/>
              </p14:nvContentPartPr>
              <p14:xfrm>
                <a:off x="10663789" y="2754262"/>
                <a:ext cx="209160" cy="56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383C72E-CFAB-AC55-67BF-BB1C54C78D4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55149" y="2745262"/>
                  <a:ext cx="226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8A79F41-F28B-898B-3EA2-6A19073E22B5}"/>
                    </a:ext>
                  </a:extLst>
                </p14:cNvPr>
                <p14:cNvContentPartPr/>
                <p14:nvPr/>
              </p14:nvContentPartPr>
              <p14:xfrm>
                <a:off x="10994989" y="2670742"/>
                <a:ext cx="219240" cy="84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8A79F41-F28B-898B-3EA2-6A19073E22B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86349" y="2661742"/>
                  <a:ext cx="236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70C4364-9675-8C1D-84F4-802C635F390F}"/>
                    </a:ext>
                  </a:extLst>
                </p14:cNvPr>
                <p14:cNvContentPartPr/>
                <p14:nvPr/>
              </p14:nvContentPartPr>
              <p14:xfrm>
                <a:off x="11158069" y="2566342"/>
                <a:ext cx="24480" cy="158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70C4364-9675-8C1D-84F4-802C635F390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149069" y="255770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14C4C76-BC69-F3D9-6B2F-5F1F8C925758}"/>
                    </a:ext>
                  </a:extLst>
                </p14:cNvPr>
                <p14:cNvContentPartPr/>
                <p14:nvPr/>
              </p14:nvContentPartPr>
              <p14:xfrm>
                <a:off x="11453629" y="2549782"/>
                <a:ext cx="8280" cy="172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14C4C76-BC69-F3D9-6B2F-5F1F8C9257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44989" y="2541142"/>
                  <a:ext cx="25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C5F6F0A-69EA-4A30-D37E-252CDDD6D4F9}"/>
                    </a:ext>
                  </a:extLst>
                </p14:cNvPr>
                <p14:cNvContentPartPr/>
                <p14:nvPr/>
              </p14:nvContentPartPr>
              <p14:xfrm>
                <a:off x="11365429" y="2526022"/>
                <a:ext cx="187200" cy="232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C5F6F0A-69EA-4A30-D37E-252CDDD6D4F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356789" y="2517382"/>
                  <a:ext cx="204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B9542C79-C3F7-46D6-F580-20040B5F5CFB}"/>
                    </a:ext>
                  </a:extLst>
                </p14:cNvPr>
                <p14:cNvContentPartPr/>
                <p14:nvPr/>
              </p14:nvContentPartPr>
              <p14:xfrm>
                <a:off x="11266789" y="2479582"/>
                <a:ext cx="457560" cy="358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B9542C79-C3F7-46D6-F580-20040B5F5CF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58149" y="2470942"/>
                  <a:ext cx="475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66B552C-247E-3DA8-1551-A219BC8F613B}"/>
                    </a:ext>
                  </a:extLst>
                </p14:cNvPr>
                <p14:cNvContentPartPr/>
                <p14:nvPr/>
              </p14:nvContentPartPr>
              <p14:xfrm>
                <a:off x="7725469" y="1212382"/>
                <a:ext cx="437400" cy="339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66B552C-247E-3DA8-1551-A219BC8F61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716829" y="1203382"/>
                  <a:ext cx="455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178F305-EEFA-DBF9-BC7D-47AD400D22D4}"/>
                    </a:ext>
                  </a:extLst>
                </p14:cNvPr>
                <p14:cNvContentPartPr/>
                <p14:nvPr/>
              </p14:nvContentPartPr>
              <p14:xfrm>
                <a:off x="7847509" y="1380502"/>
                <a:ext cx="86760" cy="139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178F305-EEFA-DBF9-BC7D-47AD400D22D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838869" y="1371502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2397516-BD0D-66F6-0E52-81CC399128B9}"/>
                    </a:ext>
                  </a:extLst>
                </p14:cNvPr>
                <p14:cNvContentPartPr/>
                <p14:nvPr/>
              </p14:nvContentPartPr>
              <p14:xfrm>
                <a:off x="7949749" y="1502182"/>
                <a:ext cx="15840" cy="91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2397516-BD0D-66F6-0E52-81CC399128B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40749" y="1493182"/>
                  <a:ext cx="3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561DCA1-BDD8-57D7-E6BC-E0D265C7E365}"/>
                    </a:ext>
                  </a:extLst>
                </p14:cNvPr>
                <p14:cNvContentPartPr/>
                <p14:nvPr/>
              </p14:nvContentPartPr>
              <p14:xfrm>
                <a:off x="7983229" y="1343422"/>
                <a:ext cx="202680" cy="147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561DCA1-BDD8-57D7-E6BC-E0D265C7E36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974229" y="1334422"/>
                  <a:ext cx="220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67318F9-04D6-1540-1A42-FA672C865358}"/>
                    </a:ext>
                  </a:extLst>
                </p14:cNvPr>
                <p14:cNvContentPartPr/>
                <p14:nvPr/>
              </p14:nvContentPartPr>
              <p14:xfrm>
                <a:off x="8286349" y="1320742"/>
                <a:ext cx="129240" cy="691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67318F9-04D6-1540-1A42-FA672C86535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277709" y="1311742"/>
                  <a:ext cx="146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216EC5F-FF66-ECAC-700C-D1B8E55D1CD6}"/>
                    </a:ext>
                  </a:extLst>
                </p14:cNvPr>
                <p14:cNvContentPartPr/>
                <p14:nvPr/>
              </p14:nvContentPartPr>
              <p14:xfrm>
                <a:off x="8318029" y="1395622"/>
                <a:ext cx="123840" cy="67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216EC5F-FF66-ECAC-700C-D1B8E55D1C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09389" y="1386982"/>
                  <a:ext cx="141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F5837CC-BD86-9098-CBC9-3B777FC92C62}"/>
                    </a:ext>
                  </a:extLst>
                </p14:cNvPr>
                <p14:cNvContentPartPr/>
                <p14:nvPr/>
              </p14:nvContentPartPr>
              <p14:xfrm>
                <a:off x="8590189" y="1217062"/>
                <a:ext cx="77040" cy="132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F5837CC-BD86-9098-CBC9-3B777FC92C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81189" y="1208422"/>
                  <a:ext cx="94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9DED082-12BA-DE4E-0F05-D7D41B797AA4}"/>
                    </a:ext>
                  </a:extLst>
                </p14:cNvPr>
                <p14:cNvContentPartPr/>
                <p14:nvPr/>
              </p14:nvContentPartPr>
              <p14:xfrm>
                <a:off x="8677669" y="1293022"/>
                <a:ext cx="9000" cy="143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9DED082-12BA-DE4E-0F05-D7D41B797AA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69029" y="1284382"/>
                  <a:ext cx="26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B44D8C8-D0F2-F9E9-9F87-004B5D919F04}"/>
                    </a:ext>
                  </a:extLst>
                </p14:cNvPr>
                <p14:cNvContentPartPr/>
                <p14:nvPr/>
              </p14:nvContentPartPr>
              <p14:xfrm>
                <a:off x="8766229" y="1145782"/>
                <a:ext cx="85320" cy="1868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B44D8C8-D0F2-F9E9-9F87-004B5D919F0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757589" y="1137142"/>
                  <a:ext cx="102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7452EC7-0850-4A78-6E0A-22133A6A42EF}"/>
                    </a:ext>
                  </a:extLst>
                </p14:cNvPr>
                <p14:cNvContentPartPr/>
                <p14:nvPr/>
              </p14:nvContentPartPr>
              <p14:xfrm>
                <a:off x="8855869" y="1073782"/>
                <a:ext cx="123480" cy="238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7452EC7-0850-4A78-6E0A-22133A6A42E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47229" y="1065142"/>
                  <a:ext cx="141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42F0155-6F79-20A9-6730-54A86C624714}"/>
                    </a:ext>
                  </a:extLst>
                </p14:cNvPr>
                <p14:cNvContentPartPr/>
                <p14:nvPr/>
              </p14:nvContentPartPr>
              <p14:xfrm>
                <a:off x="8583709" y="1325782"/>
                <a:ext cx="477360" cy="278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42F0155-6F79-20A9-6730-54A86C62471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575069" y="1317142"/>
                  <a:ext cx="495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372FBC0-8206-F573-FB6C-BA57D2557806}"/>
                    </a:ext>
                  </a:extLst>
                </p14:cNvPr>
                <p14:cNvContentPartPr/>
                <p14:nvPr/>
              </p14:nvContentPartPr>
              <p14:xfrm>
                <a:off x="8649949" y="1390582"/>
                <a:ext cx="434880" cy="3027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372FBC0-8206-F573-FB6C-BA57D255780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640949" y="1381582"/>
                  <a:ext cx="452520" cy="32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65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6901" y="74474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9FB04DC-B82D-893F-7B06-89381F259066}"/>
                  </a:ext>
                </a:extLst>
              </p14:cNvPr>
              <p14:cNvContentPartPr/>
              <p14:nvPr/>
            </p14:nvContentPartPr>
            <p14:xfrm>
              <a:off x="8348269" y="383662"/>
              <a:ext cx="575640" cy="363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9FB04DC-B82D-893F-7B06-89381F2590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39269" y="375022"/>
                <a:ext cx="5932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6533E22-3038-4A65-1DAE-B5ECE25FB4C4}"/>
                  </a:ext>
                </a:extLst>
              </p14:cNvPr>
              <p14:cNvContentPartPr/>
              <p14:nvPr/>
            </p14:nvContentPartPr>
            <p14:xfrm>
              <a:off x="6142909" y="2780542"/>
              <a:ext cx="232200" cy="395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6533E22-3038-4A65-1DAE-B5ECE25FB4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33909" y="2771902"/>
                <a:ext cx="24984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E22F18D-DEB6-A0CE-82E6-B3EA9B642FAD}"/>
                  </a:ext>
                </a:extLst>
              </p14:cNvPr>
              <p14:cNvContentPartPr/>
              <p14:nvPr/>
            </p14:nvContentPartPr>
            <p14:xfrm>
              <a:off x="6815029" y="2810422"/>
              <a:ext cx="263520" cy="422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E22F18D-DEB6-A0CE-82E6-B3EA9B642F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6389" y="2801422"/>
                <a:ext cx="2811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1A6DE47-349A-72DA-C5DA-D26F374148BC}"/>
                  </a:ext>
                </a:extLst>
              </p14:cNvPr>
              <p14:cNvContentPartPr/>
              <p14:nvPr/>
            </p14:nvContentPartPr>
            <p14:xfrm>
              <a:off x="942709" y="4792222"/>
              <a:ext cx="376560" cy="55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1A6DE47-349A-72DA-C5DA-D26F374148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709" y="4783582"/>
                <a:ext cx="394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1D1AB4A-1AF2-8E46-9C69-9092E3C2EAAE}"/>
                  </a:ext>
                </a:extLst>
              </p14:cNvPr>
              <p14:cNvContentPartPr/>
              <p14:nvPr/>
            </p14:nvContentPartPr>
            <p14:xfrm>
              <a:off x="2423749" y="5110822"/>
              <a:ext cx="1807560" cy="95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1D1AB4A-1AF2-8E46-9C69-9092E3C2EA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4749" y="5102182"/>
                <a:ext cx="1825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D286973-01DD-C344-FC52-63E8E3A77123}"/>
                  </a:ext>
                </a:extLst>
              </p14:cNvPr>
              <p14:cNvContentPartPr/>
              <p14:nvPr/>
            </p14:nvContentPartPr>
            <p14:xfrm>
              <a:off x="941269" y="5802022"/>
              <a:ext cx="826200" cy="97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D286973-01DD-C344-FC52-63E8E3A771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2629" y="5793382"/>
                <a:ext cx="84384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347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1FF87A6-C0B4-482F-AE39-C74170FCD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2728" y="278628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1FF87A6-C0B4-482F-AE39-C74170FCD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28" y="278628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9E4FE36-08C7-4E63-A4CF-8FD648E8F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942" y="767658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9E4FE36-08C7-4E63-A4CF-8FD648E8F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942" y="767658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CF00B30-D826-46D5-825A-CDA358AE47D2}"/>
              </a:ext>
            </a:extLst>
          </p:cNvPr>
          <p:cNvSpPr txBox="1"/>
          <p:nvPr/>
        </p:nvSpPr>
        <p:spPr>
          <a:xfrm>
            <a:off x="2468724" y="1176729"/>
            <a:ext cx="162646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A034D-D1E7-4C1D-848C-F0883DE9F0B8}"/>
              </a:ext>
            </a:extLst>
          </p:cNvPr>
          <p:cNvSpPr txBox="1"/>
          <p:nvPr/>
        </p:nvSpPr>
        <p:spPr>
          <a:xfrm>
            <a:off x="2468724" y="83091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875E66-76A6-4F57-B714-A41636CB7694}"/>
              </a:ext>
            </a:extLst>
          </p:cNvPr>
          <p:cNvSpPr txBox="1"/>
          <p:nvPr/>
        </p:nvSpPr>
        <p:spPr>
          <a:xfrm>
            <a:off x="4034898" y="155477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67AAAE-2628-4DB9-B850-03BAC4957339}"/>
              </a:ext>
            </a:extLst>
          </p:cNvPr>
          <p:cNvSpPr txBox="1"/>
          <p:nvPr/>
        </p:nvSpPr>
        <p:spPr>
          <a:xfrm>
            <a:off x="3944987" y="35464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8DC2A56-8192-4D97-B017-6479877D5D56}"/>
              </a:ext>
            </a:extLst>
          </p:cNvPr>
          <p:cNvSpPr txBox="1"/>
          <p:nvPr/>
        </p:nvSpPr>
        <p:spPr>
          <a:xfrm>
            <a:off x="1496616" y="96070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811C80C-55DD-4FF4-9DBA-922FEA0486B4}"/>
              </a:ext>
            </a:extLst>
          </p:cNvPr>
          <p:cNvSpPr txBox="1"/>
          <p:nvPr/>
        </p:nvSpPr>
        <p:spPr>
          <a:xfrm>
            <a:off x="2252701" y="744681"/>
            <a:ext cx="508473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721A04B-578C-4F06-A7D7-AA007A35C8A5}"/>
              </a:ext>
            </a:extLst>
          </p:cNvPr>
          <p:cNvSpPr>
            <a:spLocks noChangeAspect="1"/>
          </p:cNvSpPr>
          <p:nvPr/>
        </p:nvSpPr>
        <p:spPr>
          <a:xfrm>
            <a:off x="2567717" y="3280753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B3A8BB-CE7B-403D-94B6-F089EFDA48A4}"/>
              </a:ext>
            </a:extLst>
          </p:cNvPr>
          <p:cNvSpPr>
            <a:spLocks noChangeAspect="1"/>
          </p:cNvSpPr>
          <p:nvPr/>
        </p:nvSpPr>
        <p:spPr>
          <a:xfrm>
            <a:off x="2567717" y="2929753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7EDFF7B-402B-4ED2-A0AC-4B4F0912528F}"/>
              </a:ext>
            </a:extLst>
          </p:cNvPr>
          <p:cNvSpPr>
            <a:spLocks noChangeAspect="1"/>
          </p:cNvSpPr>
          <p:nvPr/>
        </p:nvSpPr>
        <p:spPr>
          <a:xfrm>
            <a:off x="1933217" y="2929753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4E0D60-9562-4D7E-96B9-45717CF2464F}"/>
              </a:ext>
            </a:extLst>
          </p:cNvPr>
          <p:cNvSpPr txBox="1"/>
          <p:nvPr/>
        </p:nvSpPr>
        <p:spPr>
          <a:xfrm>
            <a:off x="3134897" y="285267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4B6236-D8CF-4282-ABFD-230AF94942D1}"/>
              </a:ext>
            </a:extLst>
          </p:cNvPr>
          <p:cNvSpPr txBox="1"/>
          <p:nvPr/>
        </p:nvSpPr>
        <p:spPr>
          <a:xfrm>
            <a:off x="1755577" y="4367470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DF6D2C-0CAC-451F-AB11-F10B032B5E2A}"/>
              </a:ext>
            </a:extLst>
          </p:cNvPr>
          <p:cNvSpPr txBox="1"/>
          <p:nvPr/>
        </p:nvSpPr>
        <p:spPr>
          <a:xfrm>
            <a:off x="2948765" y="396269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29FCFF2-BF6C-46FD-A10E-C5A858F7F08E}"/>
              </a:ext>
            </a:extLst>
          </p:cNvPr>
          <p:cNvCxnSpPr/>
          <p:nvPr/>
        </p:nvCxnSpPr>
        <p:spPr>
          <a:xfrm flipH="1" flipV="1">
            <a:off x="2250468" y="3314341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D976D29-A63C-4C72-801A-577AF268D9FC}"/>
              </a:ext>
            </a:extLst>
          </p:cNvPr>
          <p:cNvCxnSpPr/>
          <p:nvPr/>
        </p:nvCxnSpPr>
        <p:spPr>
          <a:xfrm flipH="1" flipV="1">
            <a:off x="2743217" y="3437161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75B0E66-F8E7-44FA-B4B6-DFBB1C18A27D}"/>
              </a:ext>
            </a:extLst>
          </p:cNvPr>
          <p:cNvCxnSpPr/>
          <p:nvPr/>
        </p:nvCxnSpPr>
        <p:spPr>
          <a:xfrm flipH="1">
            <a:off x="2743217" y="3029779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C817E664-7DD6-40E7-99F4-3F2FC01B5C38}"/>
              </a:ext>
            </a:extLst>
          </p:cNvPr>
          <p:cNvCxnSpPr/>
          <p:nvPr/>
        </p:nvCxnSpPr>
        <p:spPr>
          <a:xfrm flipH="1" flipV="1">
            <a:off x="2365747" y="320959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/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8BE0A43-788A-3289-F755-1398ADBE7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727" y="1238022"/>
                <a:ext cx="44853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/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9B5FC4FE-FA9A-7738-3CDE-B9B8077A2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8" y="1639409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/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42D3C0AC-9722-5A51-5527-245F0306D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29" y="804338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/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85D4DF3B-4A58-DA06-ACC6-0967B969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486" y="2148681"/>
                <a:ext cx="4771351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FF7F768-EDBF-6D44-7A42-7B4EF7FE5D83}"/>
                  </a:ext>
                </a:extLst>
              </p:cNvPr>
              <p:cNvSpPr txBox="1"/>
              <p:nvPr/>
            </p:nvSpPr>
            <p:spPr>
              <a:xfrm>
                <a:off x="2065550" y="5047498"/>
                <a:ext cx="6766754" cy="73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000" dirty="0" err="1">
                    <a:solidFill>
                      <a:srgbClr val="836967"/>
                    </a:solidFill>
                  </a:rPr>
                  <a:t>Coefficiant</a:t>
                </a:r>
                <a:r>
                  <a:rPr lang="de-DE" sz="2000" dirty="0">
                    <a:solidFill>
                      <a:srgbClr val="836967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836967"/>
                    </a:solidFill>
                  </a:rPr>
                  <a:t>of</a:t>
                </a:r>
                <a:r>
                  <a:rPr lang="de-DE" sz="2000" dirty="0">
                    <a:solidFill>
                      <a:srgbClr val="836967"/>
                    </a:solidFill>
                  </a:rPr>
                  <a:t> </a:t>
                </a:r>
                <a:r>
                  <a:rPr lang="de-DE" sz="2000" dirty="0" err="1">
                    <a:solidFill>
                      <a:srgbClr val="836967"/>
                    </a:solidFill>
                  </a:rPr>
                  <a:t>determination</a:t>
                </a:r>
                <a:r>
                  <a:rPr lang="de-DE" sz="20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FF7F768-EDBF-6D44-7A42-7B4EF7FE5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50" y="5047498"/>
                <a:ext cx="6766754" cy="738023"/>
              </a:xfrm>
              <a:prstGeom prst="rect">
                <a:avLst/>
              </a:prstGeom>
              <a:blipFill>
                <a:blip r:embed="rId9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>
            <a:extLst>
              <a:ext uri="{FF2B5EF4-FFF2-40B4-BE49-F238E27FC236}">
                <a16:creationId xmlns:a16="http://schemas.microsoft.com/office/drawing/2014/main" id="{51BF822C-B2B3-46A5-0565-2458AC866218}"/>
              </a:ext>
            </a:extLst>
          </p:cNvPr>
          <p:cNvSpPr txBox="1"/>
          <p:nvPr/>
        </p:nvSpPr>
        <p:spPr>
          <a:xfrm>
            <a:off x="8207828" y="3246941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CF993E5-1EDB-EC91-E227-D0F8F18397C9}"/>
              </a:ext>
            </a:extLst>
          </p:cNvPr>
          <p:cNvSpPr txBox="1"/>
          <p:nvPr/>
        </p:nvSpPr>
        <p:spPr>
          <a:xfrm>
            <a:off x="6582942" y="3591340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7B2A57-262C-56E5-B4E6-9A007C6F89B5}"/>
              </a:ext>
            </a:extLst>
          </p:cNvPr>
          <p:cNvSpPr txBox="1"/>
          <p:nvPr/>
        </p:nvSpPr>
        <p:spPr>
          <a:xfrm>
            <a:off x="4982860" y="3314341"/>
            <a:ext cx="184988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0889F2C-D103-F101-D15E-6A5FDBD345E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07800" y="2929753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F8168EB-E408-5BC9-5271-9FE15376CA63}"/>
              </a:ext>
            </a:extLst>
          </p:cNvPr>
          <p:cNvCxnSpPr>
            <a:cxnSpLocks/>
          </p:cNvCxnSpPr>
          <p:nvPr/>
        </p:nvCxnSpPr>
        <p:spPr>
          <a:xfrm flipV="1">
            <a:off x="7582537" y="2928914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1FC4725-3BA1-CC5B-4152-47E8C07F7E6C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957626" y="2852677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0D15F2E6-2EB4-4451-E8BB-0EF981392393}"/>
              </a:ext>
            </a:extLst>
          </p:cNvPr>
          <p:cNvSpPr txBox="1"/>
          <p:nvPr/>
        </p:nvSpPr>
        <p:spPr>
          <a:xfrm>
            <a:off x="1667508" y="-2738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4BB720-FE8D-7465-7A66-764EEA3B2DA6}"/>
                  </a:ext>
                </a:extLst>
              </p14:cNvPr>
              <p14:cNvContentPartPr/>
              <p14:nvPr/>
            </p14:nvContentPartPr>
            <p14:xfrm>
              <a:off x="2176789" y="1083011"/>
              <a:ext cx="2674800" cy="941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4BB720-FE8D-7465-7A66-764EEA3B2D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68149" y="1074371"/>
                <a:ext cx="2692440" cy="9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265163D-6D69-3C81-9E24-91259CA1592F}"/>
                  </a:ext>
                </a:extLst>
              </p14:cNvPr>
              <p14:cNvContentPartPr/>
              <p14:nvPr/>
            </p14:nvContentPartPr>
            <p14:xfrm>
              <a:off x="4741789" y="1936571"/>
              <a:ext cx="149760" cy="1227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265163D-6D69-3C81-9E24-91259CA159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2789" y="1927931"/>
                <a:ext cx="16740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2D220C4-CB64-8662-9763-C47F41F6FACE}"/>
              </a:ext>
            </a:extLst>
          </p:cNvPr>
          <p:cNvGrpSpPr/>
          <p:nvPr/>
        </p:nvGrpSpPr>
        <p:grpSpPr>
          <a:xfrm>
            <a:off x="1031269" y="923531"/>
            <a:ext cx="3951720" cy="1041840"/>
            <a:chOff x="1031269" y="923531"/>
            <a:chExt cx="3951720" cy="10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C139476-FC53-2850-894D-202EB271CA42}"/>
                    </a:ext>
                  </a:extLst>
                </p14:cNvPr>
                <p14:cNvContentPartPr/>
                <p14:nvPr/>
              </p14:nvContentPartPr>
              <p14:xfrm>
                <a:off x="1701229" y="1588811"/>
                <a:ext cx="3180960" cy="37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C139476-FC53-2850-894D-202EB271CA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92229" y="1580171"/>
                  <a:ext cx="3198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1D091F-11E4-FAB8-4D37-0260E9D71ED1}"/>
                    </a:ext>
                  </a:extLst>
                </p14:cNvPr>
                <p14:cNvContentPartPr/>
                <p14:nvPr/>
              </p14:nvContentPartPr>
              <p14:xfrm>
                <a:off x="1113349" y="1606451"/>
                <a:ext cx="102960" cy="51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1D091F-11E4-FAB8-4D37-0260E9D71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4709" y="1597811"/>
                  <a:ext cx="120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EDDF18B-D8B3-C33F-7D7B-C3D1CE4734EC}"/>
                    </a:ext>
                  </a:extLst>
                </p14:cNvPr>
                <p14:cNvContentPartPr/>
                <p14:nvPr/>
              </p14:nvContentPartPr>
              <p14:xfrm>
                <a:off x="1170589" y="1566131"/>
                <a:ext cx="92160" cy="235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EDDF18B-D8B3-C33F-7D7B-C3D1CE4734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1949" y="1557491"/>
                  <a:ext cx="109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F99D006-700B-D78A-DDBA-C04ABF310818}"/>
                    </a:ext>
                  </a:extLst>
                </p14:cNvPr>
                <p14:cNvContentPartPr/>
                <p14:nvPr/>
              </p14:nvContentPartPr>
              <p14:xfrm>
                <a:off x="1031269" y="1456331"/>
                <a:ext cx="282240" cy="38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F99D006-700B-D78A-DDBA-C04ABF3108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2629" y="1447331"/>
                  <a:ext cx="299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3FD4C4-698D-5E47-06BF-77859EAD8BDC}"/>
                    </a:ext>
                  </a:extLst>
                </p14:cNvPr>
                <p14:cNvContentPartPr/>
                <p14:nvPr/>
              </p14:nvContentPartPr>
              <p14:xfrm>
                <a:off x="2590789" y="923531"/>
                <a:ext cx="41040" cy="64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3FD4C4-698D-5E47-06BF-77859EAD8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1789" y="914891"/>
                  <a:ext cx="586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FF575E-3CF5-DA1F-BB11-FBFC736A2B25}"/>
                    </a:ext>
                  </a:extLst>
                </p14:cNvPr>
                <p14:cNvContentPartPr/>
                <p14:nvPr/>
              </p14:nvContentPartPr>
              <p14:xfrm>
                <a:off x="3308629" y="1320611"/>
                <a:ext cx="11160" cy="278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FF575E-3CF5-DA1F-BB11-FBFC736A2B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99989" y="1311971"/>
                  <a:ext cx="28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8C2E9E4-2AEA-CFD8-194C-E86E7E692ABE}"/>
                    </a:ext>
                  </a:extLst>
                </p14:cNvPr>
                <p14:cNvContentPartPr/>
                <p14:nvPr/>
              </p14:nvContentPartPr>
              <p14:xfrm>
                <a:off x="3001909" y="1607891"/>
                <a:ext cx="24120" cy="232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8C2E9E4-2AEA-CFD8-194C-E86E7E692A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2909" y="1598891"/>
                  <a:ext cx="41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A7E9E6-3E9A-1F2B-AC41-E7078F54D0DA}"/>
                    </a:ext>
                  </a:extLst>
                </p14:cNvPr>
                <p14:cNvContentPartPr/>
                <p14:nvPr/>
              </p14:nvContentPartPr>
              <p14:xfrm>
                <a:off x="3666829" y="1646771"/>
                <a:ext cx="13680" cy="314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A7E9E6-3E9A-1F2B-AC41-E7078F54D0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8189" y="1638131"/>
                  <a:ext cx="313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5CF9905-668F-BCE2-2B9E-8C65119F73F0}"/>
                    </a:ext>
                  </a:extLst>
                </p14:cNvPr>
                <p14:cNvContentPartPr/>
                <p14:nvPr/>
              </p14:nvContentPartPr>
              <p14:xfrm>
                <a:off x="4404829" y="1649651"/>
                <a:ext cx="20520" cy="315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5CF9905-668F-BCE2-2B9E-8C65119F7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96189" y="1641011"/>
                  <a:ext cx="381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490F1F8-D351-1628-1DFB-BA517C51744F}"/>
                    </a:ext>
                  </a:extLst>
                </p14:cNvPr>
                <p14:cNvContentPartPr/>
                <p14:nvPr/>
              </p14:nvContentPartPr>
              <p14:xfrm>
                <a:off x="1628509" y="1579811"/>
                <a:ext cx="3296520" cy="59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490F1F8-D351-1628-1DFB-BA517C5174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19509" y="1570811"/>
                  <a:ext cx="3314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29B02CC-4941-3D6B-3265-79C4A9CA3598}"/>
                    </a:ext>
                  </a:extLst>
                </p14:cNvPr>
                <p14:cNvContentPartPr/>
                <p14:nvPr/>
              </p14:nvContentPartPr>
              <p14:xfrm>
                <a:off x="1949989" y="1181651"/>
                <a:ext cx="258480" cy="378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29B02CC-4941-3D6B-3265-79C4A9CA35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40989" y="1173011"/>
                  <a:ext cx="2761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716B6A6-73F6-CEA0-CF69-671FF5C7A87A}"/>
                    </a:ext>
                  </a:extLst>
                </p14:cNvPr>
                <p14:cNvContentPartPr/>
                <p14:nvPr/>
              </p14:nvContentPartPr>
              <p14:xfrm>
                <a:off x="2112709" y="1128011"/>
                <a:ext cx="155160" cy="161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716B6A6-73F6-CEA0-CF69-671FF5C7A8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3709" y="1119011"/>
                  <a:ext cx="172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55CCC5A-C1B4-B5A2-A68F-AF4AA638814F}"/>
                    </a:ext>
                  </a:extLst>
                </p14:cNvPr>
                <p14:cNvContentPartPr/>
                <p14:nvPr/>
              </p14:nvContentPartPr>
              <p14:xfrm>
                <a:off x="4652509" y="1646771"/>
                <a:ext cx="132840" cy="254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55CCC5A-C1B4-B5A2-A68F-AF4AA63881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43869" y="1638131"/>
                  <a:ext cx="150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AA3E625-4F0F-15BA-B140-771A01FF2228}"/>
                    </a:ext>
                  </a:extLst>
                </p14:cNvPr>
                <p14:cNvContentPartPr/>
                <p14:nvPr/>
              </p14:nvContentPartPr>
              <p14:xfrm>
                <a:off x="4626589" y="1802651"/>
                <a:ext cx="153720" cy="128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AA3E625-4F0F-15BA-B140-771A01FF22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17589" y="1793651"/>
                  <a:ext cx="171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4417F81-CAE7-9272-5E04-6554483B00A3}"/>
                    </a:ext>
                  </a:extLst>
                </p14:cNvPr>
                <p14:cNvContentPartPr/>
                <p14:nvPr/>
              </p14:nvContentPartPr>
              <p14:xfrm>
                <a:off x="1636789" y="1587731"/>
                <a:ext cx="3346200" cy="41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4417F81-CAE7-9272-5E04-6554483B00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27789" y="1578731"/>
                  <a:ext cx="336384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F7CC144-6BF5-BE71-6B09-AFEBE1F0B74E}"/>
                  </a:ext>
                </a:extLst>
              </p14:cNvPr>
              <p14:cNvContentPartPr/>
              <p14:nvPr/>
            </p14:nvContentPartPr>
            <p14:xfrm>
              <a:off x="1820029" y="5127971"/>
              <a:ext cx="3611160" cy="6411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F7CC144-6BF5-BE71-6B09-AFEBE1F0B7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11389" y="5118971"/>
                <a:ext cx="362880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78DFEC3-1B16-749C-3FB3-9517BEBFF0CB}"/>
                  </a:ext>
                </a:extLst>
              </p14:cNvPr>
              <p14:cNvContentPartPr/>
              <p14:nvPr/>
            </p14:nvContentPartPr>
            <p14:xfrm>
              <a:off x="6301669" y="5117531"/>
              <a:ext cx="152640" cy="2700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78DFEC3-1B16-749C-3FB3-9517BEBFF0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92669" y="5108891"/>
                <a:ext cx="1702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11AD988-1F4C-7F89-47F4-FBFE93F5D17A}"/>
                  </a:ext>
                </a:extLst>
              </p14:cNvPr>
              <p14:cNvContentPartPr/>
              <p14:nvPr/>
            </p14:nvContentPartPr>
            <p14:xfrm>
              <a:off x="6732949" y="5156411"/>
              <a:ext cx="51840" cy="212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11AD988-1F4C-7F89-47F4-FBFE93F5D17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24309" y="5147411"/>
                <a:ext cx="694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AAFD891-98EC-0302-0DA4-28C50C138280}"/>
                  </a:ext>
                </a:extLst>
              </p14:cNvPr>
              <p14:cNvContentPartPr/>
              <p14:nvPr/>
            </p14:nvContentPartPr>
            <p14:xfrm>
              <a:off x="6238309" y="5194571"/>
              <a:ext cx="42840" cy="166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AAFD891-98EC-0302-0DA4-28C50C13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9669" y="5185571"/>
                <a:ext cx="6048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6B8BD81-708D-773D-1443-8B1F2F93A5E2}"/>
              </a:ext>
            </a:extLst>
          </p:cNvPr>
          <p:cNvGrpSpPr/>
          <p:nvPr/>
        </p:nvGrpSpPr>
        <p:grpSpPr>
          <a:xfrm>
            <a:off x="5676709" y="5454491"/>
            <a:ext cx="150840" cy="414000"/>
            <a:chOff x="5676709" y="5454491"/>
            <a:chExt cx="1508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D569BC-520B-B398-736F-DD9EA076BB6B}"/>
                    </a:ext>
                  </a:extLst>
                </p14:cNvPr>
                <p14:cNvContentPartPr/>
                <p14:nvPr/>
              </p14:nvContentPartPr>
              <p14:xfrm>
                <a:off x="5732149" y="5518211"/>
                <a:ext cx="6480" cy="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D569BC-520B-B398-736F-DD9EA076BB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3149" y="5509211"/>
                  <a:ext cx="2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8280B74-609E-5F6B-23C5-21691A2E3530}"/>
                    </a:ext>
                  </a:extLst>
                </p14:cNvPr>
                <p14:cNvContentPartPr/>
                <p14:nvPr/>
              </p14:nvContentPartPr>
              <p14:xfrm>
                <a:off x="5676709" y="5454491"/>
                <a:ext cx="150840" cy="414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8280B74-609E-5F6B-23C5-21691A2E353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7709" y="5445491"/>
                  <a:ext cx="16848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FCAAE09-D295-B3AB-55C0-81612E284BE9}"/>
                  </a:ext>
                </a:extLst>
              </p14:cNvPr>
              <p14:cNvContentPartPr/>
              <p14:nvPr/>
            </p14:nvContentPartPr>
            <p14:xfrm>
              <a:off x="6928429" y="5478971"/>
              <a:ext cx="72360" cy="2948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FCAAE09-D295-B3AB-55C0-81612E284BE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919789" y="5469971"/>
                <a:ext cx="900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1F96494-BBD6-5D5E-47D1-62358E9F69D5}"/>
                  </a:ext>
                </a:extLst>
              </p14:cNvPr>
              <p14:cNvContentPartPr/>
              <p14:nvPr/>
            </p14:nvContentPartPr>
            <p14:xfrm>
              <a:off x="6583549" y="5514611"/>
              <a:ext cx="96120" cy="295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1F96494-BBD6-5D5E-47D1-62358E9F69D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74909" y="5505971"/>
                <a:ext cx="113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CF0EBBB-15F6-9E7C-2C53-59370DA0DB9E}"/>
                  </a:ext>
                </a:extLst>
              </p14:cNvPr>
              <p14:cNvContentPartPr/>
              <p14:nvPr/>
            </p14:nvContentPartPr>
            <p14:xfrm>
              <a:off x="6582109" y="5509211"/>
              <a:ext cx="104400" cy="30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CF0EBBB-15F6-9E7C-2C53-59370DA0DB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73109" y="5500211"/>
                <a:ext cx="1220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52EA9F3-5EF6-AA63-8834-28EEE7369B39}"/>
              </a:ext>
            </a:extLst>
          </p:cNvPr>
          <p:cNvGrpSpPr/>
          <p:nvPr/>
        </p:nvGrpSpPr>
        <p:grpSpPr>
          <a:xfrm>
            <a:off x="6287629" y="5543771"/>
            <a:ext cx="79560" cy="185400"/>
            <a:chOff x="6287629" y="5543771"/>
            <a:chExt cx="795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38E70FA-D23D-FF7E-CDF3-FB66CCFC7266}"/>
                    </a:ext>
                  </a:extLst>
                </p14:cNvPr>
                <p14:cNvContentPartPr/>
                <p14:nvPr/>
              </p14:nvContentPartPr>
              <p14:xfrm>
                <a:off x="6287629" y="5548091"/>
                <a:ext cx="60120" cy="73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38E70FA-D23D-FF7E-CDF3-FB66CCFC72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78989" y="5539091"/>
                  <a:ext cx="77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D8BE9CB-B2E2-7623-C3D3-C33BB09167C0}"/>
                    </a:ext>
                  </a:extLst>
                </p14:cNvPr>
                <p14:cNvContentPartPr/>
                <p14:nvPr/>
              </p14:nvContentPartPr>
              <p14:xfrm>
                <a:off x="6324349" y="5543771"/>
                <a:ext cx="42840" cy="185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D8BE9CB-B2E2-7623-C3D3-C33BB09167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15349" y="5535131"/>
                  <a:ext cx="604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B2DB526-34C7-BBBB-229E-C968864CD8D0}"/>
              </a:ext>
            </a:extLst>
          </p:cNvPr>
          <p:cNvGrpSpPr/>
          <p:nvPr/>
        </p:nvGrpSpPr>
        <p:grpSpPr>
          <a:xfrm>
            <a:off x="6302029" y="4576320"/>
            <a:ext cx="465480" cy="324000"/>
            <a:chOff x="6302029" y="4576320"/>
            <a:chExt cx="4654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D8BDC97-89CC-9F1F-532C-521B63946C16}"/>
                    </a:ext>
                  </a:extLst>
                </p14:cNvPr>
                <p14:cNvContentPartPr/>
                <p14:nvPr/>
              </p14:nvContentPartPr>
              <p14:xfrm>
                <a:off x="6307429" y="4733280"/>
                <a:ext cx="82080" cy="167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D8BDC97-89CC-9F1F-532C-521B63946C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8789" y="4724280"/>
                  <a:ext cx="99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1F4FC5-76C5-81F0-AA90-EA3017663050}"/>
                    </a:ext>
                  </a:extLst>
                </p14:cNvPr>
                <p14:cNvContentPartPr/>
                <p14:nvPr/>
              </p14:nvContentPartPr>
              <p14:xfrm>
                <a:off x="6302029" y="4576320"/>
                <a:ext cx="96480" cy="107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1F4FC5-76C5-81F0-AA90-EA30176630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3029" y="4567320"/>
                  <a:ext cx="114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F418856-B636-BAF8-1CEB-74004D3061AC}"/>
                    </a:ext>
                  </a:extLst>
                </p14:cNvPr>
                <p14:cNvContentPartPr/>
                <p14:nvPr/>
              </p14:nvContentPartPr>
              <p14:xfrm>
                <a:off x="6501469" y="4747320"/>
                <a:ext cx="85320" cy="17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F418856-B636-BAF8-1CEB-74004D3061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2469" y="4738680"/>
                  <a:ext cx="10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54EDC89-2AB5-F209-1C97-A634D32DDE72}"/>
                    </a:ext>
                  </a:extLst>
                </p14:cNvPr>
                <p14:cNvContentPartPr/>
                <p14:nvPr/>
              </p14:nvContentPartPr>
              <p14:xfrm>
                <a:off x="6650509" y="4701960"/>
                <a:ext cx="90000" cy="40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54EDC89-2AB5-F209-1C97-A634D32DDE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41509" y="4693320"/>
                  <a:ext cx="107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6BAED83-EC65-DF20-9322-990829AC4A24}"/>
                    </a:ext>
                  </a:extLst>
                </p14:cNvPr>
                <p14:cNvContentPartPr/>
                <p14:nvPr/>
              </p14:nvContentPartPr>
              <p14:xfrm>
                <a:off x="6634309" y="4602600"/>
                <a:ext cx="133200" cy="228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6BAED83-EC65-DF20-9322-990829AC4A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25669" y="4593600"/>
                  <a:ext cx="1508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9EC7325-4D36-26CB-35E0-C6E533245F13}"/>
              </a:ext>
            </a:extLst>
          </p:cNvPr>
          <p:cNvGrpSpPr/>
          <p:nvPr/>
        </p:nvGrpSpPr>
        <p:grpSpPr>
          <a:xfrm>
            <a:off x="6300589" y="5851080"/>
            <a:ext cx="422280" cy="319680"/>
            <a:chOff x="6300589" y="5851080"/>
            <a:chExt cx="42228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99D975D-59ED-F9A8-850A-4E0FF11DDB96}"/>
                    </a:ext>
                  </a:extLst>
                </p14:cNvPr>
                <p14:cNvContentPartPr/>
                <p14:nvPr/>
              </p14:nvContentPartPr>
              <p14:xfrm>
                <a:off x="6300589" y="5964120"/>
                <a:ext cx="84960" cy="61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99D975D-59ED-F9A8-850A-4E0FF11DDB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91589" y="5955120"/>
                  <a:ext cx="102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D4B9D07-7CA4-2871-E84C-1EDA7BEE53FE}"/>
                    </a:ext>
                  </a:extLst>
                </p14:cNvPr>
                <p14:cNvContentPartPr/>
                <p14:nvPr/>
              </p14:nvContentPartPr>
              <p14:xfrm>
                <a:off x="6373669" y="5969160"/>
                <a:ext cx="10440" cy="20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D4B9D07-7CA4-2871-E84C-1EDA7BEE53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64669" y="5960520"/>
                  <a:ext cx="28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6CB4C4-DFDD-9167-9209-153443E57F22}"/>
                    </a:ext>
                  </a:extLst>
                </p14:cNvPr>
                <p14:cNvContentPartPr/>
                <p14:nvPr/>
              </p14:nvContentPartPr>
              <p14:xfrm>
                <a:off x="6494989" y="6014160"/>
                <a:ext cx="76680" cy="97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6CB4C4-DFDD-9167-9209-153443E57F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86349" y="6005520"/>
                  <a:ext cx="94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A590D3A-C197-92A5-8B03-764E54194AEE}"/>
                    </a:ext>
                  </a:extLst>
                </p14:cNvPr>
                <p14:cNvContentPartPr/>
                <p14:nvPr/>
              </p14:nvContentPartPr>
              <p14:xfrm>
                <a:off x="6608029" y="5957280"/>
                <a:ext cx="57240" cy="28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A590D3A-C197-92A5-8B03-764E54194A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99389" y="5948640"/>
                  <a:ext cx="74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3EEAB79-DC07-C207-7942-BB7A7D41C2A7}"/>
                    </a:ext>
                  </a:extLst>
                </p14:cNvPr>
                <p14:cNvContentPartPr/>
                <p14:nvPr/>
              </p14:nvContentPartPr>
              <p14:xfrm>
                <a:off x="6683269" y="5945400"/>
                <a:ext cx="19440" cy="162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3EEAB79-DC07-C207-7942-BB7A7D41C2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74629" y="5936760"/>
                  <a:ext cx="37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E5AF99C-440E-68BC-2B75-F2C90635CCB4}"/>
                    </a:ext>
                  </a:extLst>
                </p14:cNvPr>
                <p14:cNvContentPartPr/>
                <p14:nvPr/>
              </p14:nvContentPartPr>
              <p14:xfrm>
                <a:off x="6592909" y="5851080"/>
                <a:ext cx="129960" cy="27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E5AF99C-440E-68BC-2B75-F2C90635CC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83909" y="5842440"/>
                  <a:ext cx="14760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478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569418"/>
                  </p:ext>
                </p:extLst>
              </p:nvPr>
            </p:nvGraphicFramePr>
            <p:xfrm>
              <a:off x="1451956" y="1052736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569418"/>
                  </p:ext>
                </p:extLst>
              </p:nvPr>
            </p:nvGraphicFramePr>
            <p:xfrm>
              <a:off x="1451956" y="1052736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410" t="-8197" r="-202410" b="-7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8197" r="-101198" b="-7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198" b="-7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de-DE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feld 5"/>
          <p:cNvSpPr txBox="1"/>
          <p:nvPr/>
        </p:nvSpPr>
        <p:spPr>
          <a:xfrm>
            <a:off x="2279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98C251E-031D-1E65-A98E-0BC063915B98}"/>
              </a:ext>
            </a:extLst>
          </p:cNvPr>
          <p:cNvGrpSpPr/>
          <p:nvPr/>
        </p:nvGrpSpPr>
        <p:grpSpPr>
          <a:xfrm>
            <a:off x="2383429" y="4056382"/>
            <a:ext cx="5889960" cy="2456640"/>
            <a:chOff x="2383429" y="4056382"/>
            <a:chExt cx="5889960" cy="24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859983D-3C95-FA44-D6A9-C35CB909A32C}"/>
                    </a:ext>
                  </a:extLst>
                </p14:cNvPr>
                <p14:cNvContentPartPr/>
                <p14:nvPr/>
              </p14:nvContentPartPr>
              <p14:xfrm>
                <a:off x="3176869" y="5997862"/>
                <a:ext cx="67320" cy="135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859983D-3C95-FA44-D6A9-C35CB909A3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7869" y="5988862"/>
                  <a:ext cx="84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B3D7731-53E1-6416-19AC-CDBEE7E2ACAA}"/>
                    </a:ext>
                  </a:extLst>
                </p14:cNvPr>
                <p14:cNvContentPartPr/>
                <p14:nvPr/>
              </p14:nvContentPartPr>
              <p14:xfrm>
                <a:off x="3241309" y="6058342"/>
                <a:ext cx="24480" cy="132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B3D7731-53E1-6416-19AC-CDBEE7E2AC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32669" y="6049702"/>
                  <a:ext cx="42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BA3076E-4BD9-C598-7D0B-013C11619C70}"/>
                    </a:ext>
                  </a:extLst>
                </p14:cNvPr>
                <p14:cNvContentPartPr/>
                <p14:nvPr/>
              </p14:nvContentPartPr>
              <p14:xfrm>
                <a:off x="3367669" y="5951422"/>
                <a:ext cx="117000" cy="191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BA3076E-4BD9-C598-7D0B-013C11619C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8669" y="5942782"/>
                  <a:ext cx="134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2609EAD-8B44-5FB2-239D-E0AC9E2BA040}"/>
                    </a:ext>
                  </a:extLst>
                </p14:cNvPr>
                <p14:cNvContentPartPr/>
                <p14:nvPr/>
              </p14:nvContentPartPr>
              <p14:xfrm>
                <a:off x="3571069" y="5914702"/>
                <a:ext cx="73080" cy="17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2609EAD-8B44-5FB2-239D-E0AC9E2BA0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62069" y="5906062"/>
                  <a:ext cx="90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701095C-BBC5-34CD-F2F0-B801524D77F0}"/>
                    </a:ext>
                  </a:extLst>
                </p14:cNvPr>
                <p14:cNvContentPartPr/>
                <p14:nvPr/>
              </p14:nvContentPartPr>
              <p14:xfrm>
                <a:off x="3701029" y="6045022"/>
                <a:ext cx="23040" cy="93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701095C-BBC5-34CD-F2F0-B801524D77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92389" y="6036382"/>
                  <a:ext cx="4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33906B6-CEBD-4E28-CFDA-E1357BF7D338}"/>
                    </a:ext>
                  </a:extLst>
                </p14:cNvPr>
                <p14:cNvContentPartPr/>
                <p14:nvPr/>
              </p14:nvContentPartPr>
              <p14:xfrm>
                <a:off x="3773749" y="5833702"/>
                <a:ext cx="117000" cy="188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33906B6-CEBD-4E28-CFDA-E1357BF7D3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65109" y="5825062"/>
                  <a:ext cx="134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42F640-3283-1299-BD89-4E87A2E31260}"/>
                    </a:ext>
                  </a:extLst>
                </p14:cNvPr>
                <p14:cNvContentPartPr/>
                <p14:nvPr/>
              </p14:nvContentPartPr>
              <p14:xfrm>
                <a:off x="3946189" y="5765302"/>
                <a:ext cx="162360" cy="22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42F640-3283-1299-BD89-4E87A2E312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37189" y="5756302"/>
                  <a:ext cx="180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CCDDBD-08A9-5B22-5FE9-0A6421EA9021}"/>
                    </a:ext>
                  </a:extLst>
                </p14:cNvPr>
                <p14:cNvContentPartPr/>
                <p14:nvPr/>
              </p14:nvContentPartPr>
              <p14:xfrm>
                <a:off x="3244189" y="6032062"/>
                <a:ext cx="1053360" cy="284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CCDDBD-08A9-5B22-5FE9-0A6421EA90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5189" y="6023062"/>
                  <a:ext cx="1071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81C2CA0-39FE-8F47-DA7E-7E4211CE754E}"/>
                    </a:ext>
                  </a:extLst>
                </p14:cNvPr>
                <p14:cNvContentPartPr/>
                <p14:nvPr/>
              </p14:nvContentPartPr>
              <p14:xfrm>
                <a:off x="3448309" y="6392422"/>
                <a:ext cx="110520" cy="120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81C2CA0-39FE-8F47-DA7E-7E4211CE75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39309" y="6383422"/>
                  <a:ext cx="128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86354E9-D19D-DBEC-BBFF-F2D5632F774C}"/>
                    </a:ext>
                  </a:extLst>
                </p14:cNvPr>
                <p14:cNvContentPartPr/>
                <p14:nvPr/>
              </p14:nvContentPartPr>
              <p14:xfrm>
                <a:off x="3466309" y="6273982"/>
                <a:ext cx="235080" cy="203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86354E9-D19D-DBEC-BBFF-F2D5632F77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57309" y="6265342"/>
                  <a:ext cx="252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290131-5E25-3ACC-5ACC-7BB551ED6C57}"/>
                    </a:ext>
                  </a:extLst>
                </p14:cNvPr>
                <p14:cNvContentPartPr/>
                <p14:nvPr/>
              </p14:nvContentPartPr>
              <p14:xfrm>
                <a:off x="3664309" y="6361822"/>
                <a:ext cx="79200" cy="30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290131-5E25-3ACC-5ACC-7BB551ED6C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55669" y="6353182"/>
                  <a:ext cx="9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43A671-C15F-3884-BC05-9D0838546E9A}"/>
                    </a:ext>
                  </a:extLst>
                </p14:cNvPr>
                <p14:cNvContentPartPr/>
                <p14:nvPr/>
              </p14:nvContentPartPr>
              <p14:xfrm>
                <a:off x="3798949" y="6252022"/>
                <a:ext cx="119160" cy="195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43A671-C15F-3884-BC05-9D0838546E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90309" y="6243382"/>
                  <a:ext cx="13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C44E72-096C-8F1C-8D19-142C897E85A1}"/>
                    </a:ext>
                  </a:extLst>
                </p14:cNvPr>
                <p14:cNvContentPartPr/>
                <p14:nvPr/>
              </p14:nvContentPartPr>
              <p14:xfrm>
                <a:off x="4406269" y="5966902"/>
                <a:ext cx="148680" cy="31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C44E72-096C-8F1C-8D19-142C897E85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97629" y="5958262"/>
                  <a:ext cx="166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A8833CB-B82F-0D3F-00BC-DE100E44E7E7}"/>
                    </a:ext>
                  </a:extLst>
                </p14:cNvPr>
                <p14:cNvContentPartPr/>
                <p14:nvPr/>
              </p14:nvContentPartPr>
              <p14:xfrm>
                <a:off x="4494469" y="6020182"/>
                <a:ext cx="94680" cy="42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A8833CB-B82F-0D3F-00BC-DE100E44E7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85829" y="6011542"/>
                  <a:ext cx="11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EB1AFE-BBCA-5D2C-6D6D-4EAE24460F11}"/>
                    </a:ext>
                  </a:extLst>
                </p14:cNvPr>
                <p14:cNvContentPartPr/>
                <p14:nvPr/>
              </p14:nvContentPartPr>
              <p14:xfrm>
                <a:off x="4678429" y="5783302"/>
                <a:ext cx="109080" cy="169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EB1AFE-BBCA-5D2C-6D6D-4EAE24460F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69789" y="5774662"/>
                  <a:ext cx="126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F6F2A9-053A-1454-EC16-CA239124C268}"/>
                    </a:ext>
                  </a:extLst>
                </p14:cNvPr>
                <p14:cNvContentPartPr/>
                <p14:nvPr/>
              </p14:nvContentPartPr>
              <p14:xfrm>
                <a:off x="4845469" y="5854582"/>
                <a:ext cx="62280" cy="94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F6F2A9-053A-1454-EC16-CA239124C2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36829" y="5845942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25CC7BC-A883-3E95-EAF6-117CEC64A266}"/>
                    </a:ext>
                  </a:extLst>
                </p14:cNvPr>
                <p14:cNvContentPartPr/>
                <p14:nvPr/>
              </p14:nvContentPartPr>
              <p14:xfrm>
                <a:off x="4891189" y="5638582"/>
                <a:ext cx="141480" cy="289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25CC7BC-A883-3E95-EAF6-117CEC64A2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82189" y="5629582"/>
                  <a:ext cx="159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6A1227A-E05C-484D-4303-F2B4DCC4D29F}"/>
                    </a:ext>
                  </a:extLst>
                </p14:cNvPr>
                <p14:cNvContentPartPr/>
                <p14:nvPr/>
              </p14:nvContentPartPr>
              <p14:xfrm>
                <a:off x="5069389" y="5596822"/>
                <a:ext cx="153000" cy="208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6A1227A-E05C-484D-4303-F2B4DCC4D2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60749" y="5587822"/>
                  <a:ext cx="170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F51A22-05DF-88BB-DFEB-FFC80073C89A}"/>
                    </a:ext>
                  </a:extLst>
                </p14:cNvPr>
                <p14:cNvContentPartPr/>
                <p14:nvPr/>
              </p14:nvContentPartPr>
              <p14:xfrm>
                <a:off x="6584989" y="6031342"/>
                <a:ext cx="144720" cy="246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F51A22-05DF-88BB-DFEB-FFC80073C8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75989" y="6022702"/>
                  <a:ext cx="16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ABAB304-B3E1-EE00-B4AC-676A050C8506}"/>
                    </a:ext>
                  </a:extLst>
                </p14:cNvPr>
                <p14:cNvContentPartPr/>
                <p14:nvPr/>
              </p14:nvContentPartPr>
              <p14:xfrm>
                <a:off x="6829429" y="6187582"/>
                <a:ext cx="29160" cy="109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ABAB304-B3E1-EE00-B4AC-676A050C85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20789" y="6178582"/>
                  <a:ext cx="46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227AE31-BAC4-D5A9-56FA-C21D8646DBC9}"/>
                    </a:ext>
                  </a:extLst>
                </p14:cNvPr>
                <p14:cNvContentPartPr/>
                <p14:nvPr/>
              </p14:nvContentPartPr>
              <p14:xfrm>
                <a:off x="6894589" y="5910022"/>
                <a:ext cx="204840" cy="285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227AE31-BAC4-D5A9-56FA-C21D8646DB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85949" y="5901022"/>
                  <a:ext cx="222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4A1799-CC0C-A220-CC77-281CB23E4FEB}"/>
                    </a:ext>
                  </a:extLst>
                </p14:cNvPr>
                <p14:cNvContentPartPr/>
                <p14:nvPr/>
              </p14:nvContentPartPr>
              <p14:xfrm>
                <a:off x="7110589" y="5835502"/>
                <a:ext cx="195840" cy="274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4A1799-CC0C-A220-CC77-281CB23E4F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01949" y="5826502"/>
                  <a:ext cx="213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5E44EA4-D131-7868-B21D-EE1429445CD0}"/>
                    </a:ext>
                  </a:extLst>
                </p14:cNvPr>
                <p14:cNvContentPartPr/>
                <p14:nvPr/>
              </p14:nvContentPartPr>
              <p14:xfrm>
                <a:off x="2383429" y="4699702"/>
                <a:ext cx="358920" cy="1225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5E44EA4-D131-7868-B21D-EE1429445CD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74789" y="4691062"/>
                  <a:ext cx="376560" cy="12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635EECA-43BE-EF80-1EB2-1884D82CE570}"/>
                    </a:ext>
                  </a:extLst>
                </p14:cNvPr>
                <p14:cNvContentPartPr/>
                <p14:nvPr/>
              </p14:nvContentPartPr>
              <p14:xfrm>
                <a:off x="2719309" y="4589902"/>
                <a:ext cx="86760" cy="285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635EECA-43BE-EF80-1EB2-1884D82CE5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0309" y="4580902"/>
                  <a:ext cx="104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6AAE5AA-93B7-99B4-23AA-DC38C05C9310}"/>
                    </a:ext>
                  </a:extLst>
                </p14:cNvPr>
                <p14:cNvContentPartPr/>
                <p14:nvPr/>
              </p14:nvContentPartPr>
              <p14:xfrm>
                <a:off x="3015229" y="4498462"/>
                <a:ext cx="213480" cy="141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6AAE5AA-93B7-99B4-23AA-DC38C05C93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06589" y="4489822"/>
                  <a:ext cx="231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A5C162-F559-3A6D-8CDF-48C110177916}"/>
                    </a:ext>
                  </a:extLst>
                </p14:cNvPr>
                <p14:cNvContentPartPr/>
                <p14:nvPr/>
              </p14:nvContentPartPr>
              <p14:xfrm>
                <a:off x="3263989" y="4463542"/>
                <a:ext cx="25200" cy="104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A5C162-F559-3A6D-8CDF-48C1101779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55349" y="4454902"/>
                  <a:ext cx="42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833982-C4FC-8D72-5B04-16326DFBAB8A}"/>
                    </a:ext>
                  </a:extLst>
                </p14:cNvPr>
                <p14:cNvContentPartPr/>
                <p14:nvPr/>
              </p14:nvContentPartPr>
              <p14:xfrm>
                <a:off x="3323749" y="4317022"/>
                <a:ext cx="143640" cy="204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833982-C4FC-8D72-5B04-16326DFBAB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15109" y="4308022"/>
                  <a:ext cx="161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182BBE-4B7D-0D69-703E-55AE44D75470}"/>
                    </a:ext>
                  </a:extLst>
                </p14:cNvPr>
                <p14:cNvContentPartPr/>
                <p14:nvPr/>
              </p14:nvContentPartPr>
              <p14:xfrm>
                <a:off x="3247429" y="4237102"/>
                <a:ext cx="5040" cy="6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182BBE-4B7D-0D69-703E-55AE44D754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38789" y="4228462"/>
                  <a:ext cx="22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F4F2DF-2007-99FD-7EBD-D4B008F0B587}"/>
                    </a:ext>
                  </a:extLst>
                </p14:cNvPr>
                <p14:cNvContentPartPr/>
                <p14:nvPr/>
              </p14:nvContentPartPr>
              <p14:xfrm>
                <a:off x="3163549" y="4714102"/>
                <a:ext cx="307800" cy="218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F4F2DF-2007-99FD-7EBD-D4B008F0B5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54549" y="4705102"/>
                  <a:ext cx="325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66F3338-8D2F-32BC-0768-CAFC05106513}"/>
                    </a:ext>
                  </a:extLst>
                </p14:cNvPr>
                <p14:cNvContentPartPr/>
                <p14:nvPr/>
              </p14:nvContentPartPr>
              <p14:xfrm>
                <a:off x="5915029" y="4146382"/>
                <a:ext cx="169200" cy="265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66F3338-8D2F-32BC-0768-CAFC051065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06029" y="4137742"/>
                  <a:ext cx="186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863D82-27C9-8A35-6D4B-5CE24C5725B0}"/>
                    </a:ext>
                  </a:extLst>
                </p14:cNvPr>
                <p14:cNvContentPartPr/>
                <p14:nvPr/>
              </p14:nvContentPartPr>
              <p14:xfrm>
                <a:off x="6187189" y="4192102"/>
                <a:ext cx="140040" cy="19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863D82-27C9-8A35-6D4B-5CE24C5725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78189" y="4183462"/>
                  <a:ext cx="157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336189D-1241-A798-1B7B-72052E7F7D9D}"/>
                    </a:ext>
                  </a:extLst>
                </p14:cNvPr>
                <p14:cNvContentPartPr/>
                <p14:nvPr/>
              </p14:nvContentPartPr>
              <p14:xfrm>
                <a:off x="6183949" y="4235662"/>
                <a:ext cx="147240" cy="38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336189D-1241-A798-1B7B-72052E7F7D9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75309" y="4226662"/>
                  <a:ext cx="164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C66EACF-DAB9-A56B-A17A-294EE1633409}"/>
                    </a:ext>
                  </a:extLst>
                </p14:cNvPr>
                <p14:cNvContentPartPr/>
                <p14:nvPr/>
              </p14:nvContentPartPr>
              <p14:xfrm>
                <a:off x="6438829" y="4109302"/>
                <a:ext cx="143640" cy="218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C66EACF-DAB9-A56B-A17A-294EE16334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29829" y="4100302"/>
                  <a:ext cx="161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E73925-DDA8-CF30-8D5F-401BA16CEE09}"/>
                    </a:ext>
                  </a:extLst>
                </p14:cNvPr>
                <p14:cNvContentPartPr/>
                <p14:nvPr/>
              </p14:nvContentPartPr>
              <p14:xfrm>
                <a:off x="6586789" y="4288582"/>
                <a:ext cx="13680" cy="122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E73925-DDA8-CF30-8D5F-401BA16CEE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149" y="4279942"/>
                  <a:ext cx="3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97FE174-7924-A2A8-7A8D-0AFB40484076}"/>
                    </a:ext>
                  </a:extLst>
                </p14:cNvPr>
                <p14:cNvContentPartPr/>
                <p14:nvPr/>
              </p14:nvContentPartPr>
              <p14:xfrm>
                <a:off x="6421189" y="4056382"/>
                <a:ext cx="150840" cy="327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97FE174-7924-A2A8-7A8D-0AFB404840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12549" y="4047742"/>
                  <a:ext cx="168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62F7D5D-834B-DD22-7584-1FD846709437}"/>
                    </a:ext>
                  </a:extLst>
                </p14:cNvPr>
                <p14:cNvContentPartPr/>
                <p14:nvPr/>
              </p14:nvContentPartPr>
              <p14:xfrm>
                <a:off x="6665989" y="4124782"/>
                <a:ext cx="133920" cy="178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62F7D5D-834B-DD22-7584-1FD8467094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56989" y="4115782"/>
                  <a:ext cx="151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F39B85-AD16-951D-0FC8-BFD41D94D371}"/>
                    </a:ext>
                  </a:extLst>
                </p14:cNvPr>
                <p14:cNvContentPartPr/>
                <p14:nvPr/>
              </p14:nvContentPartPr>
              <p14:xfrm>
                <a:off x="6849949" y="4106782"/>
                <a:ext cx="110880" cy="190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F39B85-AD16-951D-0FC8-BFD41D94D37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41309" y="4098142"/>
                  <a:ext cx="128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E9E311-C585-3F96-C1AD-BCE62026A97B}"/>
                    </a:ext>
                  </a:extLst>
                </p14:cNvPr>
                <p14:cNvContentPartPr/>
                <p14:nvPr/>
              </p14:nvContentPartPr>
              <p14:xfrm>
                <a:off x="7047229" y="4149262"/>
                <a:ext cx="97920" cy="112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E9E311-C585-3F96-C1AD-BCE62026A9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38229" y="4140622"/>
                  <a:ext cx="11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53075-1812-1A05-7547-859C96E42BDD}"/>
                    </a:ext>
                  </a:extLst>
                </p14:cNvPr>
                <p14:cNvContentPartPr/>
                <p14:nvPr/>
              </p14:nvContentPartPr>
              <p14:xfrm>
                <a:off x="7266469" y="4100662"/>
                <a:ext cx="151920" cy="213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53075-1812-1A05-7547-859C96E42B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57469" y="4092022"/>
                  <a:ext cx="169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28FF99-E992-5263-6687-DB95C1F41761}"/>
                    </a:ext>
                  </a:extLst>
                </p14:cNvPr>
                <p14:cNvContentPartPr/>
                <p14:nvPr/>
              </p14:nvContentPartPr>
              <p14:xfrm>
                <a:off x="7430989" y="4250062"/>
                <a:ext cx="10800" cy="110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28FF99-E992-5263-6687-DB95C1F417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22349" y="4241062"/>
                  <a:ext cx="2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6963171-A3A5-76B7-B0DE-FD9DA02CE69D}"/>
                    </a:ext>
                  </a:extLst>
                </p14:cNvPr>
                <p14:cNvContentPartPr/>
                <p14:nvPr/>
              </p14:nvContentPartPr>
              <p14:xfrm>
                <a:off x="7516309" y="4099222"/>
                <a:ext cx="102960" cy="168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6963171-A3A5-76B7-B0DE-FD9DA02CE6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07669" y="4090582"/>
                  <a:ext cx="12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AB16105-10CB-DB89-777B-E4B07B55774A}"/>
                    </a:ext>
                  </a:extLst>
                </p14:cNvPr>
                <p14:cNvContentPartPr/>
                <p14:nvPr/>
              </p14:nvContentPartPr>
              <p14:xfrm>
                <a:off x="7675789" y="4074022"/>
                <a:ext cx="120960" cy="199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AB16105-10CB-DB89-777B-E4B07B5577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66789" y="4065382"/>
                  <a:ext cx="138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8A6860-D5B3-C217-CCC7-A18C6A734C23}"/>
                    </a:ext>
                  </a:extLst>
                </p14:cNvPr>
                <p14:cNvContentPartPr/>
                <p14:nvPr/>
              </p14:nvContentPartPr>
              <p14:xfrm>
                <a:off x="7856869" y="4105702"/>
                <a:ext cx="93600" cy="178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8A6860-D5B3-C217-CCC7-A18C6A734C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47869" y="4097062"/>
                  <a:ext cx="111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4BD7EB-C523-F839-9BE3-9F45801492DE}"/>
                    </a:ext>
                  </a:extLst>
                </p14:cNvPr>
                <p14:cNvContentPartPr/>
                <p14:nvPr/>
              </p14:nvContentPartPr>
              <p14:xfrm>
                <a:off x="7849669" y="4149982"/>
                <a:ext cx="130320" cy="64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4BD7EB-C523-F839-9BE3-9F45801492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40669" y="4140982"/>
                  <a:ext cx="147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1A9CE5-B471-FCE1-053A-1AC6AE1CB297}"/>
                    </a:ext>
                  </a:extLst>
                </p14:cNvPr>
                <p14:cNvContentPartPr/>
                <p14:nvPr/>
              </p14:nvContentPartPr>
              <p14:xfrm>
                <a:off x="3628309" y="4327462"/>
                <a:ext cx="320400" cy="100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1A9CE5-B471-FCE1-053A-1AC6AE1CB29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19669" y="4318462"/>
                  <a:ext cx="33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92BCD3C-05F7-24CA-1168-7FA54C8650E5}"/>
                    </a:ext>
                  </a:extLst>
                </p14:cNvPr>
                <p14:cNvContentPartPr/>
                <p14:nvPr/>
              </p14:nvContentPartPr>
              <p14:xfrm>
                <a:off x="4110709" y="4207222"/>
                <a:ext cx="266400" cy="161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92BCD3C-05F7-24CA-1168-7FA54C8650E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01709" y="4198582"/>
                  <a:ext cx="284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E0221D4-3195-49A5-9284-47FF9F702ED2}"/>
                    </a:ext>
                  </a:extLst>
                </p14:cNvPr>
                <p14:cNvContentPartPr/>
                <p14:nvPr/>
              </p14:nvContentPartPr>
              <p14:xfrm>
                <a:off x="4338949" y="4195342"/>
                <a:ext cx="28800" cy="10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E0221D4-3195-49A5-9284-47FF9F702ED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29949" y="4186342"/>
                  <a:ext cx="46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B8E69C-1906-8267-2708-EBB7012F519E}"/>
                    </a:ext>
                  </a:extLst>
                </p14:cNvPr>
                <p14:cNvContentPartPr/>
                <p14:nvPr/>
              </p14:nvContentPartPr>
              <p14:xfrm>
                <a:off x="4459549" y="4228822"/>
                <a:ext cx="199440" cy="121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B8E69C-1906-8267-2708-EBB7012F51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0909" y="4219822"/>
                  <a:ext cx="21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629F55-6349-53C8-4B66-6692C4B8E551}"/>
                    </a:ext>
                  </a:extLst>
                </p14:cNvPr>
                <p14:cNvContentPartPr/>
                <p14:nvPr/>
              </p14:nvContentPartPr>
              <p14:xfrm>
                <a:off x="4927909" y="4194262"/>
                <a:ext cx="266040" cy="115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629F55-6349-53C8-4B66-6692C4B8E5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19269" y="4185262"/>
                  <a:ext cx="283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624E734-473C-5227-5646-5528FAFD5BDB}"/>
                    </a:ext>
                  </a:extLst>
                </p14:cNvPr>
                <p14:cNvContentPartPr/>
                <p14:nvPr/>
              </p14:nvContentPartPr>
              <p14:xfrm>
                <a:off x="5233909" y="4209742"/>
                <a:ext cx="60120" cy="129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624E734-473C-5227-5646-5528FAFD5B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24909" y="4200742"/>
                  <a:ext cx="77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7739FD8-6CAF-B82A-1289-89093624B77C}"/>
                    </a:ext>
                  </a:extLst>
                </p14:cNvPr>
                <p14:cNvContentPartPr/>
                <p14:nvPr/>
              </p14:nvContentPartPr>
              <p14:xfrm>
                <a:off x="5400949" y="4074742"/>
                <a:ext cx="138240" cy="213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7739FD8-6CAF-B82A-1289-89093624B77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92309" y="4066102"/>
                  <a:ext cx="15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0D556C7-1C9C-DCAF-7397-6F2C3E9EEAA2}"/>
                    </a:ext>
                  </a:extLst>
                </p14:cNvPr>
                <p14:cNvContentPartPr/>
                <p14:nvPr/>
              </p14:nvContentPartPr>
              <p14:xfrm>
                <a:off x="3713989" y="4652902"/>
                <a:ext cx="97560" cy="122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0D556C7-1C9C-DCAF-7397-6F2C3E9EEA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04989" y="4643902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FD5BB16-4163-AD8D-6C59-9496DF9E56D6}"/>
                    </a:ext>
                  </a:extLst>
                </p14:cNvPr>
                <p14:cNvContentPartPr/>
                <p14:nvPr/>
              </p14:nvContentPartPr>
              <p14:xfrm>
                <a:off x="3882109" y="4653622"/>
                <a:ext cx="225360" cy="114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FD5BB16-4163-AD8D-6C59-9496DF9E56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73109" y="4644622"/>
                  <a:ext cx="243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759D91-D705-56A7-8981-4F68D84DDFE3}"/>
                    </a:ext>
                  </a:extLst>
                </p14:cNvPr>
                <p14:cNvContentPartPr/>
                <p14:nvPr/>
              </p14:nvContentPartPr>
              <p14:xfrm>
                <a:off x="4391509" y="4581982"/>
                <a:ext cx="159840" cy="120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759D91-D705-56A7-8981-4F68D84DDF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82509" y="4573342"/>
                  <a:ext cx="177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88C3C4-A62F-BDC0-0969-A91F5E969A16}"/>
                    </a:ext>
                  </a:extLst>
                </p14:cNvPr>
                <p14:cNvContentPartPr/>
                <p14:nvPr/>
              </p14:nvContentPartPr>
              <p14:xfrm>
                <a:off x="4583389" y="4558222"/>
                <a:ext cx="149040" cy="154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88C3C4-A62F-BDC0-0969-A91F5E969A1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74749" y="4549222"/>
                  <a:ext cx="166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52726B-C7A3-38BB-5CC7-B4C23AB955EE}"/>
                    </a:ext>
                  </a:extLst>
                </p14:cNvPr>
                <p14:cNvContentPartPr/>
                <p14:nvPr/>
              </p14:nvContentPartPr>
              <p14:xfrm>
                <a:off x="4773469" y="4502782"/>
                <a:ext cx="97920" cy="277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52726B-C7A3-38BB-5CC7-B4C23AB955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64469" y="4493782"/>
                  <a:ext cx="115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232B4E-4E56-4D86-A13C-01FC5EA3E020}"/>
                    </a:ext>
                  </a:extLst>
                </p14:cNvPr>
                <p14:cNvContentPartPr/>
                <p14:nvPr/>
              </p14:nvContentPartPr>
              <p14:xfrm>
                <a:off x="4923949" y="4427902"/>
                <a:ext cx="58680" cy="193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232B4E-4E56-4D86-A13C-01FC5EA3E0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15309" y="4419262"/>
                  <a:ext cx="76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9BF65EA-7890-FF66-272F-280F067801FC}"/>
                    </a:ext>
                  </a:extLst>
                </p14:cNvPr>
                <p14:cNvContentPartPr/>
                <p14:nvPr/>
              </p14:nvContentPartPr>
              <p14:xfrm>
                <a:off x="5017549" y="4503502"/>
                <a:ext cx="322200" cy="109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9BF65EA-7890-FF66-272F-280F067801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08549" y="4494502"/>
                  <a:ext cx="339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19509D-40BF-AB92-E976-5A10AA96DDB0}"/>
                    </a:ext>
                  </a:extLst>
                </p14:cNvPr>
                <p14:cNvContentPartPr/>
                <p14:nvPr/>
              </p14:nvContentPartPr>
              <p14:xfrm>
                <a:off x="5238589" y="4435102"/>
                <a:ext cx="12240" cy="5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19509D-40BF-AB92-E976-5A10AA96DD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29949" y="4426462"/>
                  <a:ext cx="2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C186E5-3DE2-8A1E-8CF7-7006FD15B0C4}"/>
                    </a:ext>
                  </a:extLst>
                </p14:cNvPr>
                <p14:cNvContentPartPr/>
                <p14:nvPr/>
              </p14:nvContentPartPr>
              <p14:xfrm>
                <a:off x="5662669" y="4437622"/>
                <a:ext cx="15156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C186E5-3DE2-8A1E-8CF7-7006FD15B0C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3669" y="4428982"/>
                  <a:ext cx="1692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5A4B714-7D42-DBA3-19EA-8C6EA8B67BCE}"/>
                    </a:ext>
                  </a:extLst>
                </p14:cNvPr>
                <p14:cNvContentPartPr/>
                <p14:nvPr/>
              </p14:nvContentPartPr>
              <p14:xfrm>
                <a:off x="5875069" y="4468942"/>
                <a:ext cx="68760" cy="189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5A4B714-7D42-DBA3-19EA-8C6EA8B67B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66429" y="4459942"/>
                  <a:ext cx="86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5598A64-D6FE-1D5C-85EF-01D68869E206}"/>
                    </a:ext>
                  </a:extLst>
                </p14:cNvPr>
                <p14:cNvContentPartPr/>
                <p14:nvPr/>
              </p14:nvContentPartPr>
              <p14:xfrm>
                <a:off x="6161269" y="4442662"/>
                <a:ext cx="94320" cy="174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5598A64-D6FE-1D5C-85EF-01D68869E2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52269" y="4433662"/>
                  <a:ext cx="11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771466B-69F0-31EF-EAAC-EE6DAA07E45B}"/>
                    </a:ext>
                  </a:extLst>
                </p14:cNvPr>
                <p14:cNvContentPartPr/>
                <p14:nvPr/>
              </p14:nvContentPartPr>
              <p14:xfrm>
                <a:off x="6068749" y="4417822"/>
                <a:ext cx="281160" cy="221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771466B-69F0-31EF-EAAC-EE6DAA07E45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60109" y="4408822"/>
                  <a:ext cx="298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1CCB138-59A5-ACE2-988F-CF69CDB08621}"/>
                    </a:ext>
                  </a:extLst>
                </p14:cNvPr>
                <p14:cNvContentPartPr/>
                <p14:nvPr/>
              </p14:nvContentPartPr>
              <p14:xfrm>
                <a:off x="6583189" y="4402342"/>
                <a:ext cx="250200" cy="363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1CCB138-59A5-ACE2-988F-CF69CDB086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4549" y="4393702"/>
                  <a:ext cx="2678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66DB31A-D8EB-0289-5652-DE234E8BFB14}"/>
                    </a:ext>
                  </a:extLst>
                </p14:cNvPr>
                <p14:cNvContentPartPr/>
                <p14:nvPr/>
              </p14:nvContentPartPr>
              <p14:xfrm>
                <a:off x="6974509" y="4423222"/>
                <a:ext cx="276840" cy="199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66DB31A-D8EB-0289-5652-DE234E8BFB1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65509" y="4414582"/>
                  <a:ext cx="294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640711E-923A-A05A-A070-84F906A157A2}"/>
                    </a:ext>
                  </a:extLst>
                </p14:cNvPr>
                <p14:cNvContentPartPr/>
                <p14:nvPr/>
              </p14:nvContentPartPr>
              <p14:xfrm>
                <a:off x="3275509" y="5026222"/>
                <a:ext cx="180000" cy="211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640711E-923A-A05A-A070-84F906A157A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66509" y="5017222"/>
                  <a:ext cx="197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1E149A7-829D-BAD9-BCA1-152C1CED0825}"/>
                    </a:ext>
                  </a:extLst>
                </p14:cNvPr>
                <p14:cNvContentPartPr/>
                <p14:nvPr/>
              </p14:nvContentPartPr>
              <p14:xfrm>
                <a:off x="3465229" y="5052502"/>
                <a:ext cx="89640" cy="130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1E149A7-829D-BAD9-BCA1-152C1CED08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56589" y="5043862"/>
                  <a:ext cx="10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6657CC-A3F1-5C24-0B54-E9BF40C5C9C6}"/>
                    </a:ext>
                  </a:extLst>
                </p14:cNvPr>
                <p14:cNvContentPartPr/>
                <p14:nvPr/>
              </p14:nvContentPartPr>
              <p14:xfrm>
                <a:off x="3595549" y="5054302"/>
                <a:ext cx="98280" cy="257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6657CC-A3F1-5C24-0B54-E9BF40C5C9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6549" y="5045662"/>
                  <a:ext cx="115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0ABD415-B071-A5BA-2AE0-A902A14DAAC8}"/>
                    </a:ext>
                  </a:extLst>
                </p14:cNvPr>
                <p14:cNvContentPartPr/>
                <p14:nvPr/>
              </p14:nvContentPartPr>
              <p14:xfrm>
                <a:off x="3741709" y="5047102"/>
                <a:ext cx="195120" cy="60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0ABD415-B071-A5BA-2AE0-A902A14DAAC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33069" y="5038462"/>
                  <a:ext cx="212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68743C8-19D6-7D93-A5FC-364C56C7A881}"/>
                    </a:ext>
                  </a:extLst>
                </p14:cNvPr>
                <p14:cNvContentPartPr/>
                <p14:nvPr/>
              </p14:nvContentPartPr>
              <p14:xfrm>
                <a:off x="4002349" y="4912462"/>
                <a:ext cx="620640" cy="163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68743C8-19D6-7D93-A5FC-364C56C7A88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93349" y="4903462"/>
                  <a:ext cx="638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3F9DDB-909B-FE9A-4311-6E737B4757E7}"/>
                    </a:ext>
                  </a:extLst>
                </p14:cNvPr>
                <p14:cNvContentPartPr/>
                <p14:nvPr/>
              </p14:nvContentPartPr>
              <p14:xfrm>
                <a:off x="4939429" y="4868542"/>
                <a:ext cx="165600" cy="184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3F9DDB-909B-FE9A-4311-6E737B4757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30429" y="4859902"/>
                  <a:ext cx="183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75D2050-95EF-7AE0-B514-5351BF1D4238}"/>
                    </a:ext>
                  </a:extLst>
                </p14:cNvPr>
                <p14:cNvContentPartPr/>
                <p14:nvPr/>
              </p14:nvContentPartPr>
              <p14:xfrm>
                <a:off x="5154709" y="4758022"/>
                <a:ext cx="752760" cy="266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75D2050-95EF-7AE0-B514-5351BF1D423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46069" y="4749022"/>
                  <a:ext cx="7704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A053CE4-38EF-86BF-3BB1-67537EAD21BC}"/>
                    </a:ext>
                  </a:extLst>
                </p14:cNvPr>
                <p14:cNvContentPartPr/>
                <p14:nvPr/>
              </p14:nvContentPartPr>
              <p14:xfrm>
                <a:off x="6151909" y="4788262"/>
                <a:ext cx="146160" cy="210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A053CE4-38EF-86BF-3BB1-67537EAD21B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43269" y="4779262"/>
                  <a:ext cx="163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1631E10-4FA7-FC77-492D-27F814BAE679}"/>
                    </a:ext>
                  </a:extLst>
                </p14:cNvPr>
                <p14:cNvContentPartPr/>
                <p14:nvPr/>
              </p14:nvContentPartPr>
              <p14:xfrm>
                <a:off x="6148309" y="4821382"/>
                <a:ext cx="207360" cy="115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1631E10-4FA7-FC77-492D-27F814BAE67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39669" y="4812382"/>
                  <a:ext cx="22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BFDDE80-5034-9CBA-F6AE-C37491884C87}"/>
                    </a:ext>
                  </a:extLst>
                </p14:cNvPr>
                <p14:cNvContentPartPr/>
                <p14:nvPr/>
              </p14:nvContentPartPr>
              <p14:xfrm>
                <a:off x="6523789" y="4855222"/>
                <a:ext cx="343440" cy="92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BFDDE80-5034-9CBA-F6AE-C37491884C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14789" y="4846222"/>
                  <a:ext cx="36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3BB4573-B1D4-DD27-6F55-24B006D252A9}"/>
                    </a:ext>
                  </a:extLst>
                </p14:cNvPr>
                <p14:cNvContentPartPr/>
                <p14:nvPr/>
              </p14:nvContentPartPr>
              <p14:xfrm>
                <a:off x="6905029" y="4764142"/>
                <a:ext cx="272160" cy="167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3BB4573-B1D4-DD27-6F55-24B006D252A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96389" y="4755142"/>
                  <a:ext cx="289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E123A10-A3DA-B285-794A-D5E338563A32}"/>
                    </a:ext>
                  </a:extLst>
                </p14:cNvPr>
                <p14:cNvContentPartPr/>
                <p14:nvPr/>
              </p14:nvContentPartPr>
              <p14:xfrm>
                <a:off x="7212109" y="4724182"/>
                <a:ext cx="150480" cy="366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E123A10-A3DA-B285-794A-D5E338563A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03469" y="4715542"/>
                  <a:ext cx="1681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1E9A9D-C5D7-E720-8BDF-6CFEA90BD4CC}"/>
                    </a:ext>
                  </a:extLst>
                </p14:cNvPr>
                <p14:cNvContentPartPr/>
                <p14:nvPr/>
              </p14:nvContentPartPr>
              <p14:xfrm>
                <a:off x="7544749" y="4548142"/>
                <a:ext cx="46800" cy="272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1E9A9D-C5D7-E720-8BDF-6CFEA90BD4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35749" y="4539502"/>
                  <a:ext cx="64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E20393E-220B-2A58-51F6-E054F0B73596}"/>
                    </a:ext>
                  </a:extLst>
                </p14:cNvPr>
                <p14:cNvContentPartPr/>
                <p14:nvPr/>
              </p14:nvContentPartPr>
              <p14:xfrm>
                <a:off x="7538269" y="4974022"/>
                <a:ext cx="15480" cy="36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E20393E-220B-2A58-51F6-E054F0B7359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29629" y="4965022"/>
                  <a:ext cx="33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178F72-6116-9B15-64DD-433AC64876FC}"/>
                    </a:ext>
                  </a:extLst>
                </p14:cNvPr>
                <p14:cNvContentPartPr/>
                <p14:nvPr/>
              </p14:nvContentPartPr>
              <p14:xfrm>
                <a:off x="5357029" y="5196142"/>
                <a:ext cx="2916360" cy="250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178F72-6116-9B15-64DD-433AC64876F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48029" y="5187502"/>
                  <a:ext cx="2934000" cy="26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8271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93649" y="74474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400" baseline="-25000" dirty="0"/>
                  <a:t>i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9" y="74474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895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7CB3BD-4893-FA73-F9E4-5FA78580B047}"/>
                  </a:ext>
                </a:extLst>
              </p14:cNvPr>
              <p14:cNvContentPartPr/>
              <p14:nvPr/>
            </p14:nvContentPartPr>
            <p14:xfrm>
              <a:off x="2062309" y="1158022"/>
              <a:ext cx="389160" cy="38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7CB3BD-4893-FA73-F9E4-5FA78580B0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3309" y="1149022"/>
                <a:ext cx="406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2CFD852-E4B2-DDA7-236A-5B8F76011F21}"/>
                  </a:ext>
                </a:extLst>
              </p14:cNvPr>
              <p14:cNvContentPartPr/>
              <p14:nvPr/>
            </p14:nvContentPartPr>
            <p14:xfrm>
              <a:off x="4095229" y="1177102"/>
              <a:ext cx="1145880" cy="45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2CFD852-E4B2-DDA7-236A-5B8F76011F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6589" y="1168462"/>
                <a:ext cx="1163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A21841E-15C1-3C0B-E182-DBFA9B6DA4C0}"/>
                  </a:ext>
                </a:extLst>
              </p14:cNvPr>
              <p14:cNvContentPartPr/>
              <p14:nvPr/>
            </p14:nvContentPartPr>
            <p14:xfrm>
              <a:off x="5261989" y="2326942"/>
              <a:ext cx="1849320" cy="23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A21841E-15C1-3C0B-E182-DBFA9B6DA4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3349" y="2318302"/>
                <a:ext cx="1866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42C6DEA-4247-1368-E031-049079C171BC}"/>
                  </a:ext>
                </a:extLst>
              </p14:cNvPr>
              <p14:cNvContentPartPr/>
              <p14:nvPr/>
            </p14:nvContentPartPr>
            <p14:xfrm>
              <a:off x="1952509" y="3348622"/>
              <a:ext cx="1114200" cy="69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42C6DEA-4247-1368-E031-049079C171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3509" y="3339622"/>
                <a:ext cx="11318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7F9C28-1882-68E1-C979-401B86AAF76C}"/>
                  </a:ext>
                </a:extLst>
              </p14:cNvPr>
              <p14:cNvContentPartPr/>
              <p14:nvPr/>
            </p14:nvContentPartPr>
            <p14:xfrm>
              <a:off x="803389" y="3704662"/>
              <a:ext cx="1072440" cy="52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7F9C28-1882-68E1-C979-401B86AAF7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389" y="3695662"/>
                <a:ext cx="1090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7C3F44D-8C89-E6FA-9F6E-66C5EF090AED}"/>
                  </a:ext>
                </a:extLst>
              </p14:cNvPr>
              <p14:cNvContentPartPr/>
              <p14:nvPr/>
            </p14:nvContentPartPr>
            <p14:xfrm>
              <a:off x="293989" y="5186062"/>
              <a:ext cx="1144080" cy="107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7C3F44D-8C89-E6FA-9F6E-66C5EF090A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989" y="5177062"/>
                <a:ext cx="11617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52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In general we dot have only one variable explaining another variable, but many more (i.e. visits, marketing budget, branches, …). In this case, we make the Ansatz:</a:t>
                </a:r>
              </a:p>
              <a:p>
                <a:endParaRPr lang="de-DE" altLang="de-DE" sz="2400"/>
              </a:p>
              <a:p>
                <a:r>
                  <a:rPr lang="de-DE" altLang="de-DE" sz="2400"/>
                  <a:t>	y = f(x</a:t>
                </a:r>
                <a:r>
                  <a:rPr lang="de-DE" altLang="de-DE" sz="2400" baseline="-25000"/>
                  <a:t>1</a:t>
                </a:r>
                <a:r>
                  <a:rPr lang="de-DE" altLang="de-DE" sz="2400"/>
                  <a:t>, x</a:t>
                </a:r>
                <a:r>
                  <a:rPr lang="de-DE" altLang="de-DE" sz="2400" baseline="-25000"/>
                  <a:t>2</a:t>
                </a:r>
                <a:r>
                  <a:rPr lang="de-DE" altLang="de-DE" sz="2400"/>
                  <a:t>,…,x</a:t>
                </a:r>
                <a:r>
                  <a:rPr lang="de-DE" altLang="de-DE" sz="2400" baseline="-25000"/>
                  <a:t>k</a:t>
                </a:r>
                <a:r>
                  <a:rPr lang="de-DE" altLang="de-DE" sz="240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linear model ist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In case of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/>
                  <a:t>observations we obtain similar to the simple model</a:t>
                </a:r>
              </a:p>
              <a:p>
                <a:endParaRPr lang="de-DE" sz="24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with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EC6E732-E5E7-6E25-2FA8-DEDEFF59F596}"/>
                  </a:ext>
                </a:extLst>
              </p14:cNvPr>
              <p14:cNvContentPartPr/>
              <p14:nvPr/>
            </p14:nvContentPartPr>
            <p14:xfrm>
              <a:off x="4928989" y="1283662"/>
              <a:ext cx="577800" cy="39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EC6E732-E5E7-6E25-2FA8-DEDEFF59F5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0349" y="1275022"/>
                <a:ext cx="5954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19E8190-022D-FA6E-F472-1AF7DFD31CE2}"/>
                  </a:ext>
                </a:extLst>
              </p14:cNvPr>
              <p14:cNvContentPartPr/>
              <p14:nvPr/>
            </p14:nvContentPartPr>
            <p14:xfrm>
              <a:off x="5852029" y="1230022"/>
              <a:ext cx="1535040" cy="97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19E8190-022D-FA6E-F472-1AF7DFD31C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3029" y="1221382"/>
                <a:ext cx="1552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552383-5E43-B4F0-E777-E5B990A90F47}"/>
                  </a:ext>
                </a:extLst>
              </p14:cNvPr>
              <p14:cNvContentPartPr/>
              <p14:nvPr/>
            </p14:nvContentPartPr>
            <p14:xfrm>
              <a:off x="8087629" y="1334422"/>
              <a:ext cx="959400" cy="46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552383-5E43-B4F0-E777-E5B990A90F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8629" y="1325422"/>
                <a:ext cx="977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E0EAFB1-5DE3-A574-034A-9F66BFB295ED}"/>
                  </a:ext>
                </a:extLst>
              </p14:cNvPr>
              <p14:cNvContentPartPr/>
              <p14:nvPr/>
            </p14:nvContentPartPr>
            <p14:xfrm>
              <a:off x="2488549" y="1932382"/>
              <a:ext cx="1465920" cy="5954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E0EAFB1-5DE3-A574-034A-9F66BFB29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79909" y="1923382"/>
                <a:ext cx="1483560" cy="61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C8BD47F-1820-3A61-6BA5-DAE5BB0BAA64}"/>
              </a:ext>
            </a:extLst>
          </p:cNvPr>
          <p:cNvGrpSpPr/>
          <p:nvPr/>
        </p:nvGrpSpPr>
        <p:grpSpPr>
          <a:xfrm>
            <a:off x="3801109" y="3489022"/>
            <a:ext cx="1266840" cy="219960"/>
            <a:chOff x="3801109" y="3489022"/>
            <a:chExt cx="126684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8C64FB3-4F4B-23E9-61BD-3388FFFC4E50}"/>
                    </a:ext>
                  </a:extLst>
                </p14:cNvPr>
                <p14:cNvContentPartPr/>
                <p14:nvPr/>
              </p14:nvContentPartPr>
              <p14:xfrm>
                <a:off x="3801109" y="3567862"/>
                <a:ext cx="756000" cy="141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8C64FB3-4F4B-23E9-61BD-3388FFFC4E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2109" y="3559222"/>
                  <a:ext cx="77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EEF9EE-16F1-2B4B-B0E5-A13E9FA42A74}"/>
                    </a:ext>
                  </a:extLst>
                </p14:cNvPr>
                <p14:cNvContentPartPr/>
                <p14:nvPr/>
              </p14:nvContentPartPr>
              <p14:xfrm>
                <a:off x="4517149" y="3489022"/>
                <a:ext cx="550800" cy="176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EEF9EE-16F1-2B4B-B0E5-A13E9FA42A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8149" y="3480382"/>
                  <a:ext cx="5684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D67A602-6B86-215A-FE5D-8832AF64A8DF}"/>
              </a:ext>
            </a:extLst>
          </p:cNvPr>
          <p:cNvGrpSpPr/>
          <p:nvPr/>
        </p:nvGrpSpPr>
        <p:grpSpPr>
          <a:xfrm>
            <a:off x="4920709" y="2752462"/>
            <a:ext cx="2129040" cy="515520"/>
            <a:chOff x="4920709" y="2752462"/>
            <a:chExt cx="212904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4C9768B-5A12-03D3-EE41-EDF37BB4996C}"/>
                    </a:ext>
                  </a:extLst>
                </p14:cNvPr>
                <p14:cNvContentPartPr/>
                <p14:nvPr/>
              </p14:nvContentPartPr>
              <p14:xfrm>
                <a:off x="4920709" y="2770102"/>
                <a:ext cx="480600" cy="497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4C9768B-5A12-03D3-EE41-EDF37BB499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12069" y="2761462"/>
                  <a:ext cx="4982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EE84E98-27B7-245E-842B-CA834143FFAD}"/>
                    </a:ext>
                  </a:extLst>
                </p14:cNvPr>
                <p14:cNvContentPartPr/>
                <p14:nvPr/>
              </p14:nvContentPartPr>
              <p14:xfrm>
                <a:off x="5324269" y="2798182"/>
                <a:ext cx="531720" cy="386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EE84E98-27B7-245E-842B-CA834143FF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15629" y="2789182"/>
                  <a:ext cx="549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1EEC47-E36D-6489-6583-563B281DE6CC}"/>
                    </a:ext>
                  </a:extLst>
                </p14:cNvPr>
                <p14:cNvContentPartPr/>
                <p14:nvPr/>
              </p14:nvContentPartPr>
              <p14:xfrm>
                <a:off x="5253709" y="2752462"/>
                <a:ext cx="1796040" cy="464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1EEC47-E36D-6489-6583-563B281DE6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44709" y="2743462"/>
                  <a:ext cx="181368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5F858268-EF76-4E59-3D78-6E18D1F11915}"/>
              </a:ext>
            </a:extLst>
          </p:cNvPr>
          <p:cNvGrpSpPr/>
          <p:nvPr/>
        </p:nvGrpSpPr>
        <p:grpSpPr>
          <a:xfrm>
            <a:off x="5287909" y="1487062"/>
            <a:ext cx="5617080" cy="1150920"/>
            <a:chOff x="5287909" y="1487062"/>
            <a:chExt cx="5617080" cy="11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5F53845-E214-E80F-DEFB-473428DAEA79}"/>
                    </a:ext>
                  </a:extLst>
                </p14:cNvPr>
                <p14:cNvContentPartPr/>
                <p14:nvPr/>
              </p14:nvContentPartPr>
              <p14:xfrm>
                <a:off x="5287909" y="2229742"/>
                <a:ext cx="201960" cy="408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5F53845-E214-E80F-DEFB-473428DAEA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78909" y="2220742"/>
                  <a:ext cx="2196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3AB6C38-F5D5-4891-E48B-1CBD65C34FE0}"/>
                    </a:ext>
                  </a:extLst>
                </p14:cNvPr>
                <p14:cNvContentPartPr/>
                <p14:nvPr/>
              </p14:nvContentPartPr>
              <p14:xfrm>
                <a:off x="5588149" y="1888102"/>
                <a:ext cx="148680" cy="283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3AB6C38-F5D5-4891-E48B-1CBD65C34F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79149" y="1879462"/>
                  <a:ext cx="1663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AAE06D4-B2BF-5BBC-9FB4-9FC889240F82}"/>
                    </a:ext>
                  </a:extLst>
                </p14:cNvPr>
                <p14:cNvContentPartPr/>
                <p14:nvPr/>
              </p14:nvContentPartPr>
              <p14:xfrm>
                <a:off x="5737549" y="1977382"/>
                <a:ext cx="171720" cy="99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AAE06D4-B2BF-5BBC-9FB4-9FC889240F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28549" y="1968742"/>
                  <a:ext cx="189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F8999E8-5876-77C8-9A61-0CB852C64B46}"/>
                    </a:ext>
                  </a:extLst>
                </p14:cNvPr>
                <p14:cNvContentPartPr/>
                <p14:nvPr/>
              </p14:nvContentPartPr>
              <p14:xfrm>
                <a:off x="6190069" y="1901782"/>
                <a:ext cx="156240" cy="116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F8999E8-5876-77C8-9A61-0CB852C64B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81429" y="1893142"/>
                  <a:ext cx="173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B39C671-22FE-450A-AE67-AFEDCEE1F554}"/>
                    </a:ext>
                  </a:extLst>
                </p14:cNvPr>
                <p14:cNvContentPartPr/>
                <p14:nvPr/>
              </p14:nvContentPartPr>
              <p14:xfrm>
                <a:off x="6397789" y="1804222"/>
                <a:ext cx="126000" cy="151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B39C671-22FE-450A-AE67-AFEDCEE1F5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9149" y="1795582"/>
                  <a:ext cx="143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64E77-CB14-CD87-0DB9-22D17E6244A9}"/>
                    </a:ext>
                  </a:extLst>
                </p14:cNvPr>
                <p14:cNvContentPartPr/>
                <p14:nvPr/>
              </p14:nvContentPartPr>
              <p14:xfrm>
                <a:off x="6762469" y="1825102"/>
                <a:ext cx="86400" cy="126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64E77-CB14-CD87-0DB9-22D17E6244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53469" y="1816462"/>
                  <a:ext cx="10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C87A22C-2E3C-9703-AFE3-61E11CC00A64}"/>
                    </a:ext>
                  </a:extLst>
                </p14:cNvPr>
                <p14:cNvContentPartPr/>
                <p14:nvPr/>
              </p14:nvContentPartPr>
              <p14:xfrm>
                <a:off x="6929149" y="1869382"/>
                <a:ext cx="223920" cy="57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C87A22C-2E3C-9703-AFE3-61E11CC00A6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20149" y="1860742"/>
                  <a:ext cx="241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23646E0-2051-3D98-79EC-BD327C0FEDFC}"/>
                    </a:ext>
                  </a:extLst>
                </p14:cNvPr>
                <p14:cNvContentPartPr/>
                <p14:nvPr/>
              </p14:nvContentPartPr>
              <p14:xfrm>
                <a:off x="7099789" y="1757062"/>
                <a:ext cx="29160" cy="21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23646E0-2051-3D98-79EC-BD327C0FEDF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91149" y="1748062"/>
                  <a:ext cx="46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468F210-EE9E-5BF8-C403-D6CAFDD24D21}"/>
                    </a:ext>
                  </a:extLst>
                </p14:cNvPr>
                <p14:cNvContentPartPr/>
                <p14:nvPr/>
              </p14:nvContentPartPr>
              <p14:xfrm>
                <a:off x="7139389" y="1687582"/>
                <a:ext cx="276120" cy="513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468F210-EE9E-5BF8-C403-D6CAFDD24D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0389" y="1678942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1D74B79-0F2B-288C-0A39-F797AA020D7F}"/>
                    </a:ext>
                  </a:extLst>
                </p14:cNvPr>
                <p14:cNvContentPartPr/>
                <p14:nvPr/>
              </p14:nvContentPartPr>
              <p14:xfrm>
                <a:off x="7379509" y="1777582"/>
                <a:ext cx="126720" cy="146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1D74B79-0F2B-288C-0A39-F797AA020D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70869" y="1768582"/>
                  <a:ext cx="144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4B86D3-8B2E-C206-53E6-5D0D37ADED57}"/>
                    </a:ext>
                  </a:extLst>
                </p14:cNvPr>
                <p14:cNvContentPartPr/>
                <p14:nvPr/>
              </p14:nvContentPartPr>
              <p14:xfrm>
                <a:off x="7742389" y="1767862"/>
                <a:ext cx="149400" cy="135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4B86D3-8B2E-C206-53E6-5D0D37ADED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33749" y="1758862"/>
                  <a:ext cx="167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08A451-BFED-D59A-3AB7-14A66D5B36D5}"/>
                    </a:ext>
                  </a:extLst>
                </p14:cNvPr>
                <p14:cNvContentPartPr/>
                <p14:nvPr/>
              </p14:nvContentPartPr>
              <p14:xfrm>
                <a:off x="7933909" y="1770742"/>
                <a:ext cx="230400" cy="91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08A451-BFED-D59A-3AB7-14A66D5B36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24909" y="1761742"/>
                  <a:ext cx="248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00EA550-972D-9157-EF52-8EED8254E961}"/>
                    </a:ext>
                  </a:extLst>
                </p14:cNvPr>
                <p14:cNvContentPartPr/>
                <p14:nvPr/>
              </p14:nvContentPartPr>
              <p14:xfrm>
                <a:off x="8174749" y="1670302"/>
                <a:ext cx="297000" cy="212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00EA550-972D-9157-EF52-8EED8254E9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65749" y="1661302"/>
                  <a:ext cx="314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E34156E-15FF-81EC-232E-416E14D0DFE1}"/>
                    </a:ext>
                  </a:extLst>
                </p14:cNvPr>
                <p14:cNvContentPartPr/>
                <p14:nvPr/>
              </p14:nvContentPartPr>
              <p14:xfrm>
                <a:off x="8504509" y="1643302"/>
                <a:ext cx="68400" cy="210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E34156E-15FF-81EC-232E-416E14D0DF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95509" y="1634662"/>
                  <a:ext cx="86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0B82E3-1EE7-6C8E-D942-D88F2D074EE7}"/>
                    </a:ext>
                  </a:extLst>
                </p14:cNvPr>
                <p14:cNvContentPartPr/>
                <p14:nvPr/>
              </p14:nvContentPartPr>
              <p14:xfrm>
                <a:off x="8564269" y="1750942"/>
                <a:ext cx="86760" cy="93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0B82E3-1EE7-6C8E-D942-D88F2D074E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55269" y="1742302"/>
                  <a:ext cx="104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CCC40EF-1A26-F3B0-E7C3-7798AE41986F}"/>
                    </a:ext>
                  </a:extLst>
                </p14:cNvPr>
                <p14:cNvContentPartPr/>
                <p14:nvPr/>
              </p14:nvContentPartPr>
              <p14:xfrm>
                <a:off x="8732029" y="1706662"/>
                <a:ext cx="92520" cy="164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CCC40EF-1A26-F3B0-E7C3-7798AE4198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23389" y="1698022"/>
                  <a:ext cx="110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C9E4FB8-E3A0-C4AA-82AC-BCE04D6124CD}"/>
                    </a:ext>
                  </a:extLst>
                </p14:cNvPr>
                <p14:cNvContentPartPr/>
                <p14:nvPr/>
              </p14:nvContentPartPr>
              <p14:xfrm>
                <a:off x="8958829" y="1861102"/>
                <a:ext cx="21600" cy="98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C9E4FB8-E3A0-C4AA-82AC-BCE04D6124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50189" y="1852462"/>
                  <a:ext cx="39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CA011F-72A7-0525-0FA2-A0EE01DC991B}"/>
                    </a:ext>
                  </a:extLst>
                </p14:cNvPr>
                <p14:cNvContentPartPr/>
                <p14:nvPr/>
              </p14:nvContentPartPr>
              <p14:xfrm>
                <a:off x="9094549" y="1717102"/>
                <a:ext cx="360360" cy="150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CA011F-72A7-0525-0FA2-A0EE01DC991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85909" y="1708462"/>
                  <a:ext cx="378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5593E-5242-053D-BD70-67F1FD47A8DA}"/>
                    </a:ext>
                  </a:extLst>
                </p14:cNvPr>
                <p14:cNvContentPartPr/>
                <p14:nvPr/>
              </p14:nvContentPartPr>
              <p14:xfrm>
                <a:off x="9711589" y="1709902"/>
                <a:ext cx="280080" cy="111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5593E-5242-053D-BD70-67F1FD47A8D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02949" y="1700902"/>
                  <a:ext cx="297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9C2D9C2-D0DA-160F-4A0B-57B0B4B38CE5}"/>
                    </a:ext>
                  </a:extLst>
                </p14:cNvPr>
                <p14:cNvContentPartPr/>
                <p14:nvPr/>
              </p14:nvContentPartPr>
              <p14:xfrm>
                <a:off x="10046029" y="1561942"/>
                <a:ext cx="151920" cy="218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9C2D9C2-D0DA-160F-4A0B-57B0B4B38C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37389" y="1552942"/>
                  <a:ext cx="169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BF4D255-FEF9-3A0D-8AC3-5EDB5A4F3172}"/>
                    </a:ext>
                  </a:extLst>
                </p14:cNvPr>
                <p14:cNvContentPartPr/>
                <p14:nvPr/>
              </p14:nvContentPartPr>
              <p14:xfrm>
                <a:off x="10043149" y="1487062"/>
                <a:ext cx="9720" cy="11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BF4D255-FEF9-3A0D-8AC3-5EDB5A4F31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4149" y="1478062"/>
                  <a:ext cx="27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21526B8-F43E-065D-DEB6-453D4B23FB4C}"/>
                    </a:ext>
                  </a:extLst>
                </p14:cNvPr>
                <p14:cNvContentPartPr/>
                <p14:nvPr/>
              </p14:nvContentPartPr>
              <p14:xfrm>
                <a:off x="10390189" y="1511902"/>
                <a:ext cx="116280" cy="230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21526B8-F43E-065D-DEB6-453D4B23FB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81549" y="1502902"/>
                  <a:ext cx="133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CF8C0C-98B5-5B7D-681D-47ECE936C716}"/>
                    </a:ext>
                  </a:extLst>
                </p14:cNvPr>
                <p14:cNvContentPartPr/>
                <p14:nvPr/>
              </p14:nvContentPartPr>
              <p14:xfrm>
                <a:off x="10555429" y="1629262"/>
                <a:ext cx="349560" cy="102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CF8C0C-98B5-5B7D-681D-47ECE936C71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46429" y="1620262"/>
                  <a:ext cx="367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0045E23-8469-AE20-0F07-761216BF7A5A}"/>
                    </a:ext>
                  </a:extLst>
                </p14:cNvPr>
                <p14:cNvContentPartPr/>
                <p14:nvPr/>
              </p14:nvContentPartPr>
              <p14:xfrm>
                <a:off x="6357469" y="2238742"/>
                <a:ext cx="118440" cy="197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0045E23-8469-AE20-0F07-761216BF7A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48469" y="2229742"/>
                  <a:ext cx="13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5BA2FB7-E0C7-200B-872D-C0973F4DBDE7}"/>
                    </a:ext>
                  </a:extLst>
                </p14:cNvPr>
                <p14:cNvContentPartPr/>
                <p14:nvPr/>
              </p14:nvContentPartPr>
              <p14:xfrm>
                <a:off x="6467629" y="2295262"/>
                <a:ext cx="137520" cy="114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5BA2FB7-E0C7-200B-872D-C0973F4DBD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58629" y="2286262"/>
                  <a:ext cx="155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7F9D07B-4A43-CA36-20CD-58AEC20B04B5}"/>
                    </a:ext>
                  </a:extLst>
                </p14:cNvPr>
                <p14:cNvContentPartPr/>
                <p14:nvPr/>
              </p14:nvContentPartPr>
              <p14:xfrm>
                <a:off x="6871549" y="2268982"/>
                <a:ext cx="155520" cy="132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7F9D07B-4A43-CA36-20CD-58AEC20B04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62549" y="2260342"/>
                  <a:ext cx="173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738B64-1E74-5F86-A4EC-03D888E54F65}"/>
                    </a:ext>
                  </a:extLst>
                </p14:cNvPr>
                <p14:cNvContentPartPr/>
                <p14:nvPr/>
              </p14:nvContentPartPr>
              <p14:xfrm>
                <a:off x="7031389" y="2126782"/>
                <a:ext cx="415440" cy="249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738B64-1E74-5F86-A4EC-03D888E54F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22749" y="2118142"/>
                  <a:ext cx="433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5617783-2CFB-7926-2393-5C3AB00F0082}"/>
                    </a:ext>
                  </a:extLst>
                </p14:cNvPr>
                <p14:cNvContentPartPr/>
                <p14:nvPr/>
              </p14:nvContentPartPr>
              <p14:xfrm>
                <a:off x="7474549" y="2232622"/>
                <a:ext cx="99360" cy="94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5617783-2CFB-7926-2393-5C3AB00F00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65549" y="2223622"/>
                  <a:ext cx="117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CFC617A-991F-FA00-70CE-247BA085F943}"/>
                    </a:ext>
                  </a:extLst>
                </p14:cNvPr>
                <p14:cNvContentPartPr/>
                <p14:nvPr/>
              </p14:nvContentPartPr>
              <p14:xfrm>
                <a:off x="7589029" y="2115982"/>
                <a:ext cx="124920" cy="208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CFC617A-991F-FA00-70CE-247BA085F94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80029" y="2107342"/>
                  <a:ext cx="142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979EB4-A8F6-B7C3-4750-129A0035E65A}"/>
                    </a:ext>
                  </a:extLst>
                </p14:cNvPr>
                <p14:cNvContentPartPr/>
                <p14:nvPr/>
              </p14:nvContentPartPr>
              <p14:xfrm>
                <a:off x="7967389" y="2127502"/>
                <a:ext cx="166320" cy="162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979EB4-A8F6-B7C3-4750-129A0035E6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58749" y="2118862"/>
                  <a:ext cx="183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57F101F-3185-70DB-D8B5-E1D4782420D1}"/>
                    </a:ext>
                  </a:extLst>
                </p14:cNvPr>
                <p14:cNvContentPartPr/>
                <p14:nvPr/>
              </p14:nvContentPartPr>
              <p14:xfrm>
                <a:off x="8142709" y="2066302"/>
                <a:ext cx="438480" cy="23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57F101F-3185-70DB-D8B5-E1D4782420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34069" y="2057662"/>
                  <a:ext cx="456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FE55539-F6EA-D93A-EF57-B87154324913}"/>
                    </a:ext>
                  </a:extLst>
                </p14:cNvPr>
                <p14:cNvContentPartPr/>
                <p14:nvPr/>
              </p14:nvContentPartPr>
              <p14:xfrm>
                <a:off x="8712229" y="1984582"/>
                <a:ext cx="78840" cy="209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FE55539-F6EA-D93A-EF57-B8715432491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03589" y="1975582"/>
                  <a:ext cx="96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D0D0C9D-F6B4-B4AC-BA49-9F379F4F1336}"/>
                    </a:ext>
                  </a:extLst>
                </p14:cNvPr>
                <p14:cNvContentPartPr/>
                <p14:nvPr/>
              </p14:nvContentPartPr>
              <p14:xfrm>
                <a:off x="8698189" y="2296702"/>
                <a:ext cx="3600" cy="31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D0D0C9D-F6B4-B4AC-BA49-9F379F4F133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89549" y="2287702"/>
                  <a:ext cx="21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CDF6867-685D-2380-F26F-E1D44A3471D0}"/>
                    </a:ext>
                  </a:extLst>
                </p14:cNvPr>
                <p14:cNvContentPartPr/>
                <p14:nvPr/>
              </p14:nvContentPartPr>
              <p14:xfrm>
                <a:off x="8051989" y="2413702"/>
                <a:ext cx="907920" cy="129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CDF6867-685D-2380-F26F-E1D44A3471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43349" y="2405062"/>
                  <a:ext cx="9255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425D42A-6196-1DD4-093F-24C761381F44}"/>
                  </a:ext>
                </a:extLst>
              </p14:cNvPr>
              <p14:cNvContentPartPr/>
              <p14:nvPr/>
            </p14:nvContentPartPr>
            <p14:xfrm>
              <a:off x="2753509" y="4339342"/>
              <a:ext cx="1575000" cy="626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425D42A-6196-1DD4-093F-24C761381F4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744509" y="4330342"/>
                <a:ext cx="1592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295C9693-EF35-B297-6B2C-C10C0545F130}"/>
                  </a:ext>
                </a:extLst>
              </p14:cNvPr>
              <p14:cNvContentPartPr/>
              <p14:nvPr/>
            </p14:nvContentPartPr>
            <p14:xfrm>
              <a:off x="5549989" y="5088502"/>
              <a:ext cx="448560" cy="37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295C9693-EF35-B297-6B2C-C10C0545F13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541349" y="5079502"/>
                <a:ext cx="46620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DD6512A0-ED10-B9BC-FE2A-1AF2B6E46D1E}"/>
              </a:ext>
            </a:extLst>
          </p:cNvPr>
          <p:cNvGrpSpPr/>
          <p:nvPr/>
        </p:nvGrpSpPr>
        <p:grpSpPr>
          <a:xfrm>
            <a:off x="316669" y="5072302"/>
            <a:ext cx="7698240" cy="1353600"/>
            <a:chOff x="316669" y="5072302"/>
            <a:chExt cx="7698240" cy="13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7945B56-E1CF-9FF0-7FD1-597F371806C0}"/>
                    </a:ext>
                  </a:extLst>
                </p14:cNvPr>
                <p14:cNvContentPartPr/>
                <p14:nvPr/>
              </p14:nvContentPartPr>
              <p14:xfrm>
                <a:off x="1573789" y="5141062"/>
                <a:ext cx="1959840" cy="250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7945B56-E1CF-9FF0-7FD1-597F371806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64789" y="5132422"/>
                  <a:ext cx="1977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8DDC65E-4FE3-954F-7014-706B753C233B}"/>
                    </a:ext>
                  </a:extLst>
                </p14:cNvPr>
                <p14:cNvContentPartPr/>
                <p14:nvPr/>
              </p14:nvContentPartPr>
              <p14:xfrm>
                <a:off x="3571069" y="5094622"/>
                <a:ext cx="1639440" cy="336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8DDC65E-4FE3-954F-7014-706B753C23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62069" y="5085982"/>
                  <a:ext cx="1657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6A07180-6379-3C00-21F9-494308D5CDEB}"/>
                    </a:ext>
                  </a:extLst>
                </p14:cNvPr>
                <p14:cNvContentPartPr/>
                <p14:nvPr/>
              </p14:nvContentPartPr>
              <p14:xfrm>
                <a:off x="3184789" y="5566942"/>
                <a:ext cx="140400" cy="109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6A07180-6379-3C00-21F9-494308D5CD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75789" y="5557942"/>
                  <a:ext cx="158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9BCF1B-590E-699A-43CF-06E32B7E755C}"/>
                    </a:ext>
                  </a:extLst>
                </p14:cNvPr>
                <p14:cNvContentPartPr/>
                <p14:nvPr/>
              </p14:nvContentPartPr>
              <p14:xfrm>
                <a:off x="3435349" y="5553982"/>
                <a:ext cx="82080" cy="10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9BCF1B-590E-699A-43CF-06E32B7E75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26709" y="5544982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2EE7D93-4CF3-5501-EB92-C92452674A84}"/>
                    </a:ext>
                  </a:extLst>
                </p14:cNvPr>
                <p14:cNvContentPartPr/>
                <p14:nvPr/>
              </p14:nvContentPartPr>
              <p14:xfrm>
                <a:off x="3603109" y="5443822"/>
                <a:ext cx="123840" cy="186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2EE7D93-4CF3-5501-EB92-C92452674A8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94469" y="5434822"/>
                  <a:ext cx="14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A92120-FDE1-DAE3-93F4-472A76A37FE7}"/>
                    </a:ext>
                  </a:extLst>
                </p14:cNvPr>
                <p14:cNvContentPartPr/>
                <p14:nvPr/>
              </p14:nvContentPartPr>
              <p14:xfrm>
                <a:off x="3828109" y="5376502"/>
                <a:ext cx="239760" cy="232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A92120-FDE1-DAE3-93F4-472A76A37F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19109" y="5367862"/>
                  <a:ext cx="257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F55F07F-95AF-7BFB-27C9-A6AFE7FAD20A}"/>
                    </a:ext>
                  </a:extLst>
                </p14:cNvPr>
                <p14:cNvContentPartPr/>
                <p14:nvPr/>
              </p14:nvContentPartPr>
              <p14:xfrm>
                <a:off x="976189" y="5139622"/>
                <a:ext cx="44280" cy="260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F55F07F-95AF-7BFB-27C9-A6AFE7FAD2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7189" y="5130622"/>
                  <a:ext cx="6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16B503F-D622-1C86-81C2-9BD61F23C2A4}"/>
                    </a:ext>
                  </a:extLst>
                </p14:cNvPr>
                <p14:cNvContentPartPr/>
                <p14:nvPr/>
              </p14:nvContentPartPr>
              <p14:xfrm>
                <a:off x="914989" y="5072302"/>
                <a:ext cx="183240" cy="129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16B503F-D622-1C86-81C2-9BD61F23C2A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6349" y="5063302"/>
                  <a:ext cx="200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F1C8978-2027-EEFE-9EE6-191C23CD1A4D}"/>
                    </a:ext>
                  </a:extLst>
                </p14:cNvPr>
                <p14:cNvContentPartPr/>
                <p14:nvPr/>
              </p14:nvContentPartPr>
              <p14:xfrm>
                <a:off x="316669" y="5700502"/>
                <a:ext cx="108000" cy="161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F1C8978-2027-EEFE-9EE6-191C23CD1A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8029" y="5691502"/>
                  <a:ext cx="125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E6FE0D-2637-01FB-E9C0-9BA574FB6574}"/>
                    </a:ext>
                  </a:extLst>
                </p14:cNvPr>
                <p14:cNvContentPartPr/>
                <p14:nvPr/>
              </p14:nvContentPartPr>
              <p14:xfrm>
                <a:off x="475069" y="5619142"/>
                <a:ext cx="264600" cy="173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E6FE0D-2637-01FB-E9C0-9BA574FB65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069" y="5610502"/>
                  <a:ext cx="282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8ABDD60-DA9A-595E-6470-80511CC6883C}"/>
                    </a:ext>
                  </a:extLst>
                </p14:cNvPr>
                <p14:cNvContentPartPr/>
                <p14:nvPr/>
              </p14:nvContentPartPr>
              <p14:xfrm>
                <a:off x="751909" y="5605102"/>
                <a:ext cx="69120" cy="109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8ABDD60-DA9A-595E-6470-80511CC6883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2909" y="5596102"/>
                  <a:ext cx="86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684F9FC-E101-A397-A8D6-D2DF4CCCCFC6}"/>
                    </a:ext>
                  </a:extLst>
                </p14:cNvPr>
                <p14:cNvContentPartPr/>
                <p14:nvPr/>
              </p14:nvContentPartPr>
              <p14:xfrm>
                <a:off x="876469" y="5546062"/>
                <a:ext cx="90360" cy="226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684F9FC-E101-A397-A8D6-D2DF4CCCCFC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7829" y="5537062"/>
                  <a:ext cx="108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1B465FC-3432-34B4-1B04-CC8E932402D4}"/>
                    </a:ext>
                  </a:extLst>
                </p14:cNvPr>
                <p14:cNvContentPartPr/>
                <p14:nvPr/>
              </p14:nvContentPartPr>
              <p14:xfrm>
                <a:off x="982669" y="5514742"/>
                <a:ext cx="179640" cy="74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1B465FC-3432-34B4-1B04-CC8E932402D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3669" y="5505742"/>
                  <a:ext cx="197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A96E09B-08D9-9885-7987-986256E6C3C2}"/>
                    </a:ext>
                  </a:extLst>
                </p14:cNvPr>
                <p14:cNvContentPartPr/>
                <p14:nvPr/>
              </p14:nvContentPartPr>
              <p14:xfrm>
                <a:off x="1164829" y="5380102"/>
                <a:ext cx="214920" cy="172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A96E09B-08D9-9885-7987-986256E6C3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6189" y="5371462"/>
                  <a:ext cx="232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41A9080-81BF-FCE6-B6EC-805CB90D466D}"/>
                    </a:ext>
                  </a:extLst>
                </p14:cNvPr>
                <p14:cNvContentPartPr/>
                <p14:nvPr/>
              </p14:nvContentPartPr>
              <p14:xfrm>
                <a:off x="1339789" y="5405662"/>
                <a:ext cx="32400" cy="19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41A9080-81BF-FCE6-B6EC-805CB90D466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31149" y="5397022"/>
                  <a:ext cx="50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A495EAC-F37E-EB17-5336-4B34047C9999}"/>
                    </a:ext>
                  </a:extLst>
                </p14:cNvPr>
                <p14:cNvContentPartPr/>
                <p14:nvPr/>
              </p14:nvContentPartPr>
              <p14:xfrm>
                <a:off x="1397029" y="5426542"/>
                <a:ext cx="72360" cy="244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A495EAC-F37E-EB17-5336-4B34047C999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88029" y="5417542"/>
                  <a:ext cx="90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A0E3A73-CCDE-CF7F-C747-B217612F68CD}"/>
                    </a:ext>
                  </a:extLst>
                </p14:cNvPr>
                <p14:cNvContentPartPr/>
                <p14:nvPr/>
              </p14:nvContentPartPr>
              <p14:xfrm>
                <a:off x="478309" y="5930182"/>
                <a:ext cx="84960" cy="189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A0E3A73-CCDE-CF7F-C747-B217612F68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9309" y="5921542"/>
                  <a:ext cx="102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BFC675C-7576-6B62-9A42-5FA5344E9DA4}"/>
                    </a:ext>
                  </a:extLst>
                </p14:cNvPr>
                <p14:cNvContentPartPr/>
                <p14:nvPr/>
              </p14:nvContentPartPr>
              <p14:xfrm>
                <a:off x="605029" y="5960062"/>
                <a:ext cx="73440" cy="82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BFC675C-7576-6B62-9A42-5FA5344E9D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6389" y="5951062"/>
                  <a:ext cx="9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0FB68B7-1E3E-A677-9817-5649EC8B35E3}"/>
                    </a:ext>
                  </a:extLst>
                </p14:cNvPr>
                <p14:cNvContentPartPr/>
                <p14:nvPr/>
              </p14:nvContentPartPr>
              <p14:xfrm>
                <a:off x="692869" y="5909662"/>
                <a:ext cx="55800" cy="247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0FB68B7-1E3E-A677-9817-5649EC8B35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3869" y="5900662"/>
                  <a:ext cx="73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D3AA3CD-F916-F340-CB43-6F40307CC88F}"/>
                    </a:ext>
                  </a:extLst>
                </p14:cNvPr>
                <p14:cNvContentPartPr/>
                <p14:nvPr/>
              </p14:nvContentPartPr>
              <p14:xfrm>
                <a:off x="799069" y="5890942"/>
                <a:ext cx="187560" cy="10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D3AA3CD-F916-F340-CB43-6F40307CC8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0429" y="5881942"/>
                  <a:ext cx="205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A8162E3-EDB6-681F-F04E-A9D81E8791A8}"/>
                    </a:ext>
                  </a:extLst>
                </p14:cNvPr>
                <p14:cNvContentPartPr/>
                <p14:nvPr/>
              </p14:nvContentPartPr>
              <p14:xfrm>
                <a:off x="1020829" y="5721382"/>
                <a:ext cx="120240" cy="200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A8162E3-EDB6-681F-F04E-A9D81E8791A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1829" y="5712382"/>
                  <a:ext cx="137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9CA3ED-0AB3-7F88-CFA8-568180054CA5}"/>
                    </a:ext>
                  </a:extLst>
                </p14:cNvPr>
                <p14:cNvContentPartPr/>
                <p14:nvPr/>
              </p14:nvContentPartPr>
              <p14:xfrm>
                <a:off x="1177429" y="5640022"/>
                <a:ext cx="246240" cy="222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9CA3ED-0AB3-7F88-CFA8-568180054CA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8429" y="5631022"/>
                  <a:ext cx="263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DEA0C86-4A3E-AD5E-23B0-2A2354897CC9}"/>
                    </a:ext>
                  </a:extLst>
                </p14:cNvPr>
                <p14:cNvContentPartPr/>
                <p14:nvPr/>
              </p14:nvContentPartPr>
              <p14:xfrm>
                <a:off x="564709" y="6226822"/>
                <a:ext cx="120960" cy="199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DEA0C86-4A3E-AD5E-23B0-2A2354897C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5709" y="6218182"/>
                  <a:ext cx="138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AF85149-D814-CF4F-9647-9B40E8AAFEEC}"/>
                    </a:ext>
                  </a:extLst>
                </p14:cNvPr>
                <p14:cNvContentPartPr/>
                <p14:nvPr/>
              </p14:nvContentPartPr>
              <p14:xfrm>
                <a:off x="721309" y="6128902"/>
                <a:ext cx="145440" cy="190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AF85149-D814-CF4F-9647-9B40E8AAFEE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2309" y="6119902"/>
                  <a:ext cx="163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6225C4A-7EC3-50D0-37C1-89DBD050EEA7}"/>
                    </a:ext>
                  </a:extLst>
                </p14:cNvPr>
                <p14:cNvContentPartPr/>
                <p14:nvPr/>
              </p14:nvContentPartPr>
              <p14:xfrm>
                <a:off x="877549" y="6180742"/>
                <a:ext cx="86040" cy="106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6225C4A-7EC3-50D0-37C1-89DBD050EE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68909" y="6171742"/>
                  <a:ext cx="10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8886262-3766-5D2C-5EE1-CC7E938E313B}"/>
                    </a:ext>
                  </a:extLst>
                </p14:cNvPr>
                <p14:cNvContentPartPr/>
                <p14:nvPr/>
              </p14:nvContentPartPr>
              <p14:xfrm>
                <a:off x="1034149" y="6099022"/>
                <a:ext cx="137160" cy="244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8886262-3766-5D2C-5EE1-CC7E938E313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5509" y="6090382"/>
                  <a:ext cx="154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0123B53-20EF-EFB5-E04F-A402D4D59D01}"/>
                    </a:ext>
                  </a:extLst>
                </p14:cNvPr>
                <p14:cNvContentPartPr/>
                <p14:nvPr/>
              </p14:nvContentPartPr>
              <p14:xfrm>
                <a:off x="1211269" y="5883022"/>
                <a:ext cx="302400" cy="277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0123B53-20EF-EFB5-E04F-A402D4D59D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02629" y="5874022"/>
                  <a:ext cx="320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0E835A5-3D61-4E05-A08C-5EEE74B52FC9}"/>
                    </a:ext>
                  </a:extLst>
                </p14:cNvPr>
                <p14:cNvContentPartPr/>
                <p14:nvPr/>
              </p14:nvContentPartPr>
              <p14:xfrm>
                <a:off x="1319269" y="5916142"/>
                <a:ext cx="27720" cy="12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0E835A5-3D61-4E05-A08C-5EEE74B52F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10629" y="5907142"/>
                  <a:ext cx="4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8C197B0-35BD-38A9-CD95-C29E1B5C1276}"/>
                    </a:ext>
                  </a:extLst>
                </p14:cNvPr>
                <p14:cNvContentPartPr/>
                <p14:nvPr/>
              </p14:nvContentPartPr>
              <p14:xfrm>
                <a:off x="703309" y="5324302"/>
                <a:ext cx="7311600" cy="124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8C197B0-35BD-38A9-CD95-C29E1B5C127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4309" y="5315302"/>
                  <a:ext cx="732924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9ACCC464-75C6-F4D3-A66D-BE2871AF6029}"/>
                  </a:ext>
                </a:extLst>
              </p14:cNvPr>
              <p14:cNvContentPartPr/>
              <p14:nvPr/>
            </p14:nvContentPartPr>
            <p14:xfrm>
              <a:off x="5520109" y="4449862"/>
              <a:ext cx="829080" cy="8431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9ACCC464-75C6-F4D3-A66D-BE2871AF602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511109" y="4440862"/>
                <a:ext cx="84672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D966DF0-5931-E9F8-E413-A58DFF171E61}"/>
                  </a:ext>
                </a:extLst>
              </p14:cNvPr>
              <p14:cNvContentPartPr/>
              <p14:nvPr/>
            </p14:nvContentPartPr>
            <p14:xfrm>
              <a:off x="1830109" y="2455102"/>
              <a:ext cx="348480" cy="42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D966DF0-5931-E9F8-E413-A58DFF171E6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821109" y="2446462"/>
                <a:ext cx="366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0FC240C-8270-E964-04CF-B3A6F8B588D5}"/>
                  </a:ext>
                </a:extLst>
              </p14:cNvPr>
              <p14:cNvContentPartPr/>
              <p14:nvPr/>
            </p14:nvContentPartPr>
            <p14:xfrm>
              <a:off x="1717429" y="2060902"/>
              <a:ext cx="420480" cy="510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0FC240C-8270-E964-04CF-B3A6F8B588D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708429" y="2052262"/>
                <a:ext cx="43812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04127CA-1A03-DEDE-DF95-418E03D1A5E3}"/>
                  </a:ext>
                </a:extLst>
              </p14:cNvPr>
              <p14:cNvContentPartPr/>
              <p14:nvPr/>
            </p14:nvContentPartPr>
            <p14:xfrm>
              <a:off x="4455229" y="3146302"/>
              <a:ext cx="3197160" cy="5526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04127CA-1A03-DEDE-DF95-418E03D1A5E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446589" y="3137302"/>
                <a:ext cx="32148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DB7B6D8-318C-6E6C-C14C-8B5B00854A1F}"/>
                  </a:ext>
                </a:extLst>
              </p14:cNvPr>
              <p14:cNvContentPartPr/>
              <p14:nvPr/>
            </p14:nvContentPartPr>
            <p14:xfrm>
              <a:off x="2856829" y="3098782"/>
              <a:ext cx="4993200" cy="8251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DB7B6D8-318C-6E6C-C14C-8B5B00854A1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847829" y="3089782"/>
                <a:ext cx="501084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DDD422A-A7AA-C8B2-0CE7-A95C68395121}"/>
                  </a:ext>
                </a:extLst>
              </p14:cNvPr>
              <p14:cNvContentPartPr/>
              <p14:nvPr/>
            </p14:nvContentPartPr>
            <p14:xfrm>
              <a:off x="5529829" y="4569022"/>
              <a:ext cx="481320" cy="65484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DDD422A-A7AA-C8B2-0CE7-A95C6839512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521189" y="4560022"/>
                <a:ext cx="498960" cy="67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EEF7BB40-9E76-EC20-AC92-DE9961FF151C}"/>
              </a:ext>
            </a:extLst>
          </p:cNvPr>
          <p:cNvGrpSpPr/>
          <p:nvPr/>
        </p:nvGrpSpPr>
        <p:grpSpPr>
          <a:xfrm>
            <a:off x="934789" y="1981702"/>
            <a:ext cx="10646280" cy="4761720"/>
            <a:chOff x="934789" y="1981702"/>
            <a:chExt cx="10646280" cy="47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E7C502E-7310-049D-DCEB-5C447BC44876}"/>
                    </a:ext>
                  </a:extLst>
                </p14:cNvPr>
                <p14:cNvContentPartPr/>
                <p14:nvPr/>
              </p14:nvContentPartPr>
              <p14:xfrm>
                <a:off x="3870589" y="3152422"/>
                <a:ext cx="303480" cy="482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E7C502E-7310-049D-DCEB-5C447BC4487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61589" y="3143782"/>
                  <a:ext cx="3211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E293CC-831A-78F8-739A-A067A00258A9}"/>
                    </a:ext>
                  </a:extLst>
                </p14:cNvPr>
                <p14:cNvContentPartPr/>
                <p14:nvPr/>
              </p14:nvContentPartPr>
              <p14:xfrm>
                <a:off x="4525429" y="3109942"/>
                <a:ext cx="271800" cy="551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E293CC-831A-78F8-739A-A067A00258A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16789" y="3100942"/>
                  <a:ext cx="2894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1376FC2-CE42-DB14-4840-484E1E96E3FB}"/>
                    </a:ext>
                  </a:extLst>
                </p14:cNvPr>
                <p14:cNvContentPartPr/>
                <p14:nvPr/>
              </p14:nvContentPartPr>
              <p14:xfrm>
                <a:off x="5006029" y="4630942"/>
                <a:ext cx="271800" cy="478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1376FC2-CE42-DB14-4840-484E1E96E3F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97389" y="4622302"/>
                  <a:ext cx="2894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23C393-E61F-DE60-5FB3-7A63CCC27E98}"/>
                    </a:ext>
                  </a:extLst>
                </p14:cNvPr>
                <p14:cNvContentPartPr/>
                <p14:nvPr/>
              </p14:nvContentPartPr>
              <p14:xfrm>
                <a:off x="3604189" y="4699702"/>
                <a:ext cx="306360" cy="400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23C393-E61F-DE60-5FB3-7A63CCC27E9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95549" y="4691062"/>
                  <a:ext cx="324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E994F4C-3B03-EBC0-7194-39BD41FB60BB}"/>
                    </a:ext>
                  </a:extLst>
                </p14:cNvPr>
                <p14:cNvContentPartPr/>
                <p14:nvPr/>
              </p14:nvContentPartPr>
              <p14:xfrm>
                <a:off x="2609149" y="4662262"/>
                <a:ext cx="344520" cy="388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E994F4C-3B03-EBC0-7194-39BD41FB60B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00149" y="4653262"/>
                  <a:ext cx="3621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1652927-47F6-1B97-42AC-0305175D5057}"/>
                    </a:ext>
                  </a:extLst>
                </p14:cNvPr>
                <p14:cNvContentPartPr/>
                <p14:nvPr/>
              </p14:nvContentPartPr>
              <p14:xfrm>
                <a:off x="934789" y="4626982"/>
                <a:ext cx="317880" cy="493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1652927-47F6-1B97-42AC-0305175D505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5789" y="4617982"/>
                  <a:ext cx="3355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1FB8A7E-F8F1-DC1D-5087-963DFBA776C2}"/>
                    </a:ext>
                  </a:extLst>
                </p14:cNvPr>
                <p14:cNvContentPartPr/>
                <p14:nvPr/>
              </p14:nvContentPartPr>
              <p14:xfrm>
                <a:off x="1298029" y="5080582"/>
                <a:ext cx="1227240" cy="11286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1FB8A7E-F8F1-DC1D-5087-963DFBA776C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89389" y="5071942"/>
                  <a:ext cx="1244880" cy="11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552E087-AA58-1E6E-1F7D-158A594AF92C}"/>
                    </a:ext>
                  </a:extLst>
                </p14:cNvPr>
                <p14:cNvContentPartPr/>
                <p14:nvPr/>
              </p14:nvContentPartPr>
              <p14:xfrm>
                <a:off x="2538589" y="5084182"/>
                <a:ext cx="319320" cy="1090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552E087-AA58-1E6E-1F7D-158A594AF9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29589" y="5075542"/>
                  <a:ext cx="336960" cy="11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3D589B7-2D45-EC58-9E1E-5F394172B538}"/>
                    </a:ext>
                  </a:extLst>
                </p14:cNvPr>
                <p14:cNvContentPartPr/>
                <p14:nvPr/>
              </p14:nvContentPartPr>
              <p14:xfrm>
                <a:off x="2562709" y="5102902"/>
                <a:ext cx="1180080" cy="1093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3D589B7-2D45-EC58-9E1E-5F394172B5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54069" y="5094262"/>
                  <a:ext cx="1197720" cy="11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87D4CFC-2896-3A50-F1B2-7C241712E0C8}"/>
                    </a:ext>
                  </a:extLst>
                </p14:cNvPr>
                <p14:cNvContentPartPr/>
                <p14:nvPr/>
              </p14:nvContentPartPr>
              <p14:xfrm>
                <a:off x="2569549" y="5079862"/>
                <a:ext cx="2602440" cy="1121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87D4CFC-2896-3A50-F1B2-7C241712E0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60549" y="5070862"/>
                  <a:ext cx="2620080" cy="11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F95C454-D8E1-1E44-A339-F042D7927C40}"/>
                    </a:ext>
                  </a:extLst>
                </p14:cNvPr>
                <p14:cNvContentPartPr/>
                <p14:nvPr/>
              </p14:nvContentPartPr>
              <p14:xfrm>
                <a:off x="2446789" y="5139982"/>
                <a:ext cx="2693160" cy="1066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F95C454-D8E1-1E44-A339-F042D7927C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37789" y="5131342"/>
                  <a:ext cx="2710800" cy="10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890F5C2-C94E-7E33-05CE-E7570BBCCA76}"/>
                    </a:ext>
                  </a:extLst>
                </p14:cNvPr>
                <p14:cNvContentPartPr/>
                <p14:nvPr/>
              </p14:nvContentPartPr>
              <p14:xfrm>
                <a:off x="3298909" y="6109462"/>
                <a:ext cx="211320" cy="203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890F5C2-C94E-7E33-05CE-E7570BBCCA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90269" y="6100822"/>
                  <a:ext cx="228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7A8E39F-176B-89A8-145C-F1C52CDB6DCE}"/>
                    </a:ext>
                  </a:extLst>
                </p14:cNvPr>
                <p14:cNvContentPartPr/>
                <p14:nvPr/>
              </p14:nvContentPartPr>
              <p14:xfrm>
                <a:off x="3612829" y="5999662"/>
                <a:ext cx="202320" cy="234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7A8E39F-176B-89A8-145C-F1C52CDB6DC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03829" y="5991022"/>
                  <a:ext cx="21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E1604EA-FA27-4454-5480-35B84944FDF6}"/>
                    </a:ext>
                  </a:extLst>
                </p14:cNvPr>
                <p14:cNvContentPartPr/>
                <p14:nvPr/>
              </p14:nvContentPartPr>
              <p14:xfrm>
                <a:off x="3864469" y="6014062"/>
                <a:ext cx="104400" cy="161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E1604EA-FA27-4454-5480-35B84944FDF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55469" y="6005422"/>
                  <a:ext cx="122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99A6C17-E60F-F8A6-C861-EDBE1116BC1E}"/>
                    </a:ext>
                  </a:extLst>
                </p14:cNvPr>
                <p14:cNvContentPartPr/>
                <p14:nvPr/>
              </p14:nvContentPartPr>
              <p14:xfrm>
                <a:off x="4144189" y="5916502"/>
                <a:ext cx="418320" cy="267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99A6C17-E60F-F8A6-C861-EDBE1116BC1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35549" y="5907502"/>
                  <a:ext cx="435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FE9CBF9-A350-D016-B0B5-86A81EF8EF62}"/>
                    </a:ext>
                  </a:extLst>
                </p14:cNvPr>
                <p14:cNvContentPartPr/>
                <p14:nvPr/>
              </p14:nvContentPartPr>
              <p14:xfrm>
                <a:off x="4550989" y="5785462"/>
                <a:ext cx="201240" cy="257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FE9CBF9-A350-D016-B0B5-86A81EF8EF6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41989" y="5776822"/>
                  <a:ext cx="218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9FCDAE5-8926-7882-22AA-15B2DC150730}"/>
                    </a:ext>
                  </a:extLst>
                </p14:cNvPr>
                <p14:cNvContentPartPr/>
                <p14:nvPr/>
              </p14:nvContentPartPr>
              <p14:xfrm>
                <a:off x="4771669" y="5817502"/>
                <a:ext cx="365040" cy="205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9FCDAE5-8926-7882-22AA-15B2DC15073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63029" y="5808502"/>
                  <a:ext cx="3826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37C875D-7300-55C3-99D3-2BADEA2E7EC7}"/>
                    </a:ext>
                  </a:extLst>
                </p14:cNvPr>
                <p14:cNvContentPartPr/>
                <p14:nvPr/>
              </p14:nvContentPartPr>
              <p14:xfrm>
                <a:off x="5339029" y="5830462"/>
                <a:ext cx="148320" cy="1692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37C875D-7300-55C3-99D3-2BADEA2E7E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30029" y="5821462"/>
                  <a:ext cx="165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445B243-C8B4-0264-8D29-B63EEBAD073A}"/>
                    </a:ext>
                  </a:extLst>
                </p14:cNvPr>
                <p14:cNvContentPartPr/>
                <p14:nvPr/>
              </p14:nvContentPartPr>
              <p14:xfrm>
                <a:off x="5508229" y="5822182"/>
                <a:ext cx="57240" cy="147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445B243-C8B4-0264-8D29-B63EEBAD073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99229" y="5813182"/>
                  <a:ext cx="74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07CEA6C-0675-7C4E-EBDA-2F52F002B0FD}"/>
                    </a:ext>
                  </a:extLst>
                </p14:cNvPr>
                <p14:cNvContentPartPr/>
                <p14:nvPr/>
              </p14:nvContentPartPr>
              <p14:xfrm>
                <a:off x="5634589" y="5631382"/>
                <a:ext cx="136440" cy="260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07CEA6C-0675-7C4E-EBDA-2F52F002B0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25949" y="5622742"/>
                  <a:ext cx="154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6B4D651-7F28-90B8-8303-906B055A9ADE}"/>
                    </a:ext>
                  </a:extLst>
                </p14:cNvPr>
                <p14:cNvContentPartPr/>
                <p14:nvPr/>
              </p14:nvContentPartPr>
              <p14:xfrm>
                <a:off x="5870029" y="5707342"/>
                <a:ext cx="77760" cy="151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6B4D651-7F28-90B8-8303-906B055A9A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61389" y="5698702"/>
                  <a:ext cx="95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5C27727-608C-A163-9817-096944656273}"/>
                    </a:ext>
                  </a:extLst>
                </p14:cNvPr>
                <p14:cNvContentPartPr/>
                <p14:nvPr/>
              </p14:nvContentPartPr>
              <p14:xfrm>
                <a:off x="5971909" y="5719942"/>
                <a:ext cx="120600" cy="1288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5C27727-608C-A163-9817-09694465627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63269" y="5710942"/>
                  <a:ext cx="138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7E26962-179B-6423-E7D7-5FD152C5C7B1}"/>
                    </a:ext>
                  </a:extLst>
                </p14:cNvPr>
                <p14:cNvContentPartPr/>
                <p14:nvPr/>
              </p14:nvContentPartPr>
              <p14:xfrm>
                <a:off x="6066589" y="5575222"/>
                <a:ext cx="191880" cy="232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7E26962-179B-6423-E7D7-5FD152C5C7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57949" y="5566582"/>
                  <a:ext cx="209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D34B50A-843E-4A0C-85C3-E766EB1BF7CE}"/>
                    </a:ext>
                  </a:extLst>
                </p14:cNvPr>
                <p14:cNvContentPartPr/>
                <p14:nvPr/>
              </p14:nvContentPartPr>
              <p14:xfrm>
                <a:off x="6317869" y="5499982"/>
                <a:ext cx="101160" cy="243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D34B50A-843E-4A0C-85C3-E766EB1BF7C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08869" y="5491342"/>
                  <a:ext cx="1188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CF850F0-C98B-4E7C-6DCA-8B8ED27E9FF8}"/>
                    </a:ext>
                  </a:extLst>
                </p14:cNvPr>
                <p14:cNvContentPartPr/>
                <p14:nvPr/>
              </p14:nvContentPartPr>
              <p14:xfrm>
                <a:off x="6545749" y="5721382"/>
                <a:ext cx="32400" cy="135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CF850F0-C98B-4E7C-6DCA-8B8ED27E9F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36749" y="5712742"/>
                  <a:ext cx="50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3DFB638-56E6-4B26-0300-DC72306BF3EC}"/>
                    </a:ext>
                  </a:extLst>
                </p14:cNvPr>
                <p14:cNvContentPartPr/>
                <p14:nvPr/>
              </p14:nvContentPartPr>
              <p14:xfrm>
                <a:off x="6631789" y="5566582"/>
                <a:ext cx="237600" cy="171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3DFB638-56E6-4B26-0300-DC72306BF3E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23149" y="5557582"/>
                  <a:ext cx="255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78CB477-40C1-C7C8-1F30-5425BEB5BC5B}"/>
                    </a:ext>
                  </a:extLst>
                </p14:cNvPr>
                <p14:cNvContentPartPr/>
                <p14:nvPr/>
              </p14:nvContentPartPr>
              <p14:xfrm>
                <a:off x="6930949" y="5447782"/>
                <a:ext cx="130320" cy="205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78CB477-40C1-C7C8-1F30-5425BEB5BC5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22309" y="5439142"/>
                  <a:ext cx="147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DEE6A0A-3148-5E2C-0399-81AF2EDAAAEA}"/>
                    </a:ext>
                  </a:extLst>
                </p14:cNvPr>
                <p14:cNvContentPartPr/>
                <p14:nvPr/>
              </p14:nvContentPartPr>
              <p14:xfrm>
                <a:off x="6838789" y="5422222"/>
                <a:ext cx="5400" cy="7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DEE6A0A-3148-5E2C-0399-81AF2EDAAAE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29789" y="5413582"/>
                  <a:ext cx="2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F9351DE-4B6B-D185-AEB7-B31B5EA83683}"/>
                    </a:ext>
                  </a:extLst>
                </p14:cNvPr>
                <p14:cNvContentPartPr/>
                <p14:nvPr/>
              </p14:nvContentPartPr>
              <p14:xfrm>
                <a:off x="7203109" y="5522662"/>
                <a:ext cx="112320" cy="123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F9351DE-4B6B-D185-AEB7-B31B5EA8368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94109" y="5513662"/>
                  <a:ext cx="12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B5A0161-EA2A-09E4-984A-68D1F6590EBF}"/>
                    </a:ext>
                  </a:extLst>
                </p14:cNvPr>
                <p14:cNvContentPartPr/>
                <p14:nvPr/>
              </p14:nvContentPartPr>
              <p14:xfrm>
                <a:off x="7341709" y="5379022"/>
                <a:ext cx="176760" cy="213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B5A0161-EA2A-09E4-984A-68D1F6590EB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33069" y="5370382"/>
                  <a:ext cx="194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E960123-9F0A-E6F0-6860-2B69E802F095}"/>
                    </a:ext>
                  </a:extLst>
                </p14:cNvPr>
                <p14:cNvContentPartPr/>
                <p14:nvPr/>
              </p14:nvContentPartPr>
              <p14:xfrm>
                <a:off x="7669309" y="5326462"/>
                <a:ext cx="122040" cy="2736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E960123-9F0A-E6F0-6860-2B69E802F09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60669" y="5317462"/>
                  <a:ext cx="139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9FCA2D1-2C62-E58E-510C-13048C0C0205}"/>
                    </a:ext>
                  </a:extLst>
                </p14:cNvPr>
                <p14:cNvContentPartPr/>
                <p14:nvPr/>
              </p14:nvContentPartPr>
              <p14:xfrm>
                <a:off x="7804309" y="5256622"/>
                <a:ext cx="88920" cy="259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9FCA2D1-2C62-E58E-510C-13048C0C020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95669" y="5247982"/>
                  <a:ext cx="106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68FEE8-45F7-BAA5-8B53-492A335CF7D2}"/>
                    </a:ext>
                  </a:extLst>
                </p14:cNvPr>
                <p14:cNvContentPartPr/>
                <p14:nvPr/>
              </p14:nvContentPartPr>
              <p14:xfrm>
                <a:off x="7742389" y="5218462"/>
                <a:ext cx="5400" cy="21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68FEE8-45F7-BAA5-8B53-492A335CF7D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33389" y="5209822"/>
                  <a:ext cx="2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59C0A7D-FF32-6D49-0E40-7CBD70ACE004}"/>
                    </a:ext>
                  </a:extLst>
                </p14:cNvPr>
                <p14:cNvContentPartPr/>
                <p14:nvPr/>
              </p14:nvContentPartPr>
              <p14:xfrm>
                <a:off x="3389269" y="6454702"/>
                <a:ext cx="150120" cy="210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59C0A7D-FF32-6D49-0E40-7CBD70ACE0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80629" y="6445702"/>
                  <a:ext cx="167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CE58067-5280-6835-507B-9F9320201EB8}"/>
                    </a:ext>
                  </a:extLst>
                </p14:cNvPr>
                <p14:cNvContentPartPr/>
                <p14:nvPr/>
              </p14:nvContentPartPr>
              <p14:xfrm>
                <a:off x="3608149" y="6502942"/>
                <a:ext cx="150480" cy="240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CE58067-5280-6835-507B-9F9320201E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599509" y="6494302"/>
                  <a:ext cx="168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5F90452-CDBA-B492-5B55-BEB0B0D9D939}"/>
                    </a:ext>
                  </a:extLst>
                </p14:cNvPr>
                <p14:cNvContentPartPr/>
                <p14:nvPr/>
              </p14:nvContentPartPr>
              <p14:xfrm>
                <a:off x="3847549" y="6378382"/>
                <a:ext cx="75240" cy="1612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5F90452-CDBA-B492-5B55-BEB0B0D9D93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38909" y="6369382"/>
                  <a:ext cx="92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539B5B7-A92A-1D5A-C48B-15AD887E0220}"/>
                    </a:ext>
                  </a:extLst>
                </p14:cNvPr>
                <p14:cNvContentPartPr/>
                <p14:nvPr/>
              </p14:nvContentPartPr>
              <p14:xfrm>
                <a:off x="3954469" y="6329782"/>
                <a:ext cx="175320" cy="189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539B5B7-A92A-1D5A-C48B-15AD887E02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45469" y="6321142"/>
                  <a:ext cx="192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1E4053B-0EB3-D6D4-41BE-5C5F5DD6157E}"/>
                    </a:ext>
                  </a:extLst>
                </p14:cNvPr>
                <p14:cNvContentPartPr/>
                <p14:nvPr/>
              </p14:nvContentPartPr>
              <p14:xfrm>
                <a:off x="4120069" y="6293062"/>
                <a:ext cx="95040" cy="208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1E4053B-0EB3-D6D4-41BE-5C5F5DD6157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11069" y="6284422"/>
                  <a:ext cx="112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E0F007-5FAD-3AA4-6FE8-6F237FCC9E0F}"/>
                    </a:ext>
                  </a:extLst>
                </p14:cNvPr>
                <p14:cNvContentPartPr/>
                <p14:nvPr/>
              </p14:nvContentPartPr>
              <p14:xfrm>
                <a:off x="4410949" y="6258502"/>
                <a:ext cx="29160" cy="214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E0F007-5FAD-3AA4-6FE8-6F237FCC9E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02309" y="6249862"/>
                  <a:ext cx="46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D58FD1C-030B-24A5-D36B-CC85EFC5D11E}"/>
                    </a:ext>
                  </a:extLst>
                </p14:cNvPr>
                <p14:cNvContentPartPr/>
                <p14:nvPr/>
              </p14:nvContentPartPr>
              <p14:xfrm>
                <a:off x="4312669" y="6260662"/>
                <a:ext cx="44280" cy="125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D58FD1C-030B-24A5-D36B-CC85EFC5D1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03669" y="6252022"/>
                  <a:ext cx="61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9ADFF54-76DE-97CC-610A-9293E4EFC525}"/>
                    </a:ext>
                  </a:extLst>
                </p14:cNvPr>
                <p14:cNvContentPartPr/>
                <p14:nvPr/>
              </p14:nvContentPartPr>
              <p14:xfrm>
                <a:off x="4541989" y="6342022"/>
                <a:ext cx="34200" cy="120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9ADFF54-76DE-97CC-610A-9293E4EFC52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533349" y="6333382"/>
                  <a:ext cx="5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14EA70D-8F6F-28BC-E8C6-5296F7D79E20}"/>
                    </a:ext>
                  </a:extLst>
                </p14:cNvPr>
                <p14:cNvContentPartPr/>
                <p14:nvPr/>
              </p14:nvContentPartPr>
              <p14:xfrm>
                <a:off x="4805869" y="6225022"/>
                <a:ext cx="392040" cy="167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14EA70D-8F6F-28BC-E8C6-5296F7D79E2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96869" y="6216022"/>
                  <a:ext cx="409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BB0C673-2C01-0B23-3168-79581AD41214}"/>
                    </a:ext>
                  </a:extLst>
                </p14:cNvPr>
                <p14:cNvContentPartPr/>
                <p14:nvPr/>
              </p14:nvContentPartPr>
              <p14:xfrm>
                <a:off x="5483749" y="6129262"/>
                <a:ext cx="87120" cy="230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BB0C673-2C01-0B23-3168-79581AD4121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75109" y="6120622"/>
                  <a:ext cx="104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49034A1-F5C9-737E-88CC-0721AA67EA23}"/>
                    </a:ext>
                  </a:extLst>
                </p14:cNvPr>
                <p14:cNvContentPartPr/>
                <p14:nvPr/>
              </p14:nvContentPartPr>
              <p14:xfrm>
                <a:off x="5517229" y="6179302"/>
                <a:ext cx="187200" cy="158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49034A1-F5C9-737E-88CC-0721AA67EA2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08229" y="6170662"/>
                  <a:ext cx="204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CC375A4-30DE-357D-EDEA-CB8DCA753394}"/>
                    </a:ext>
                  </a:extLst>
                </p14:cNvPr>
                <p14:cNvContentPartPr/>
                <p14:nvPr/>
              </p14:nvContentPartPr>
              <p14:xfrm>
                <a:off x="5737549" y="6176782"/>
                <a:ext cx="85680" cy="113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CC375A4-30DE-357D-EDEA-CB8DCA75339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28909" y="6167782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76AE73F-F5DD-8365-0F73-83035DF330D1}"/>
                    </a:ext>
                  </a:extLst>
                </p14:cNvPr>
                <p14:cNvContentPartPr/>
                <p14:nvPr/>
              </p14:nvContentPartPr>
              <p14:xfrm>
                <a:off x="5888029" y="6036382"/>
                <a:ext cx="91440" cy="230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76AE73F-F5DD-8365-0F73-83035DF330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79389" y="6027742"/>
                  <a:ext cx="109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1ACD7F4-CE92-73B8-386A-F55127F752D9}"/>
                    </a:ext>
                  </a:extLst>
                </p14:cNvPr>
                <p14:cNvContentPartPr/>
                <p14:nvPr/>
              </p14:nvContentPartPr>
              <p14:xfrm>
                <a:off x="5996029" y="5945662"/>
                <a:ext cx="257760" cy="303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1ACD7F4-CE92-73B8-386A-F55127F752D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87389" y="5936662"/>
                  <a:ext cx="27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68CC326-C8AF-A491-B246-39EBD3E67754}"/>
                    </a:ext>
                  </a:extLst>
                </p14:cNvPr>
                <p14:cNvContentPartPr/>
                <p14:nvPr/>
              </p14:nvContentPartPr>
              <p14:xfrm>
                <a:off x="5532349" y="4482982"/>
                <a:ext cx="528120" cy="716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68CC326-C8AF-A491-B246-39EBD3E6775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523709" y="4473982"/>
                  <a:ext cx="545760" cy="73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D3E60DE-A1EF-1F58-77AF-8929500A5738}"/>
                    </a:ext>
                  </a:extLst>
                </p14:cNvPr>
                <p14:cNvContentPartPr/>
                <p14:nvPr/>
              </p14:nvContentPartPr>
              <p14:xfrm>
                <a:off x="5476909" y="3110302"/>
                <a:ext cx="261360" cy="534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D3E60DE-A1EF-1F58-77AF-8929500A573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468269" y="3101302"/>
                  <a:ext cx="27900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DEF03DD-806F-628B-C6CC-30BA6326D0E4}"/>
                    </a:ext>
                  </a:extLst>
                </p14:cNvPr>
                <p14:cNvContentPartPr/>
                <p14:nvPr/>
              </p14:nvContentPartPr>
              <p14:xfrm>
                <a:off x="6735109" y="3100582"/>
                <a:ext cx="403200" cy="546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DEF03DD-806F-628B-C6CC-30BA6326D0E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26109" y="3091582"/>
                  <a:ext cx="4208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939368D-6E56-2260-E34F-D45543BD4F8D}"/>
                    </a:ext>
                  </a:extLst>
                </p14:cNvPr>
                <p14:cNvContentPartPr/>
                <p14:nvPr/>
              </p14:nvContentPartPr>
              <p14:xfrm>
                <a:off x="6185389" y="3463462"/>
                <a:ext cx="2935800" cy="1184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939368D-6E56-2260-E34F-D45543BD4F8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76749" y="3454822"/>
                  <a:ext cx="2953440" cy="12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81938AE-0C53-D6DD-0F43-3D059C6F91C9}"/>
                    </a:ext>
                  </a:extLst>
                </p14:cNvPr>
                <p14:cNvContentPartPr/>
                <p14:nvPr/>
              </p14:nvContentPartPr>
              <p14:xfrm>
                <a:off x="6116989" y="4473262"/>
                <a:ext cx="281520" cy="322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81938AE-0C53-D6DD-0F43-3D059C6F91C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108349" y="4464622"/>
                  <a:ext cx="2991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EC84B4-7B31-F957-9006-E38C2DF93ED2}"/>
                    </a:ext>
                  </a:extLst>
                </p14:cNvPr>
                <p14:cNvContentPartPr/>
                <p14:nvPr/>
              </p14:nvContentPartPr>
              <p14:xfrm>
                <a:off x="7954429" y="3083302"/>
                <a:ext cx="267480" cy="181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EC84B4-7B31-F957-9006-E38C2DF93ED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45429" y="3074662"/>
                  <a:ext cx="285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2061C85-A5D6-933A-4303-05C3D4EA4A94}"/>
                    </a:ext>
                  </a:extLst>
                </p14:cNvPr>
                <p14:cNvContentPartPr/>
                <p14:nvPr/>
              </p14:nvContentPartPr>
              <p14:xfrm>
                <a:off x="7877029" y="3063142"/>
                <a:ext cx="172080" cy="253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2061C85-A5D6-933A-4303-05C3D4EA4A9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68029" y="3054502"/>
                  <a:ext cx="189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C747306-7B07-BBE4-B0C6-A7E79275D948}"/>
                    </a:ext>
                  </a:extLst>
                </p14:cNvPr>
                <p14:cNvContentPartPr/>
                <p14:nvPr/>
              </p14:nvContentPartPr>
              <p14:xfrm>
                <a:off x="8414149" y="2850382"/>
                <a:ext cx="240840" cy="256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C747306-7B07-BBE4-B0C6-A7E79275D94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05149" y="2841382"/>
                  <a:ext cx="258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9AAE615-E60E-A974-C6F9-51E4FC9C2F85}"/>
                    </a:ext>
                  </a:extLst>
                </p14:cNvPr>
                <p14:cNvContentPartPr/>
                <p14:nvPr/>
              </p14:nvContentPartPr>
              <p14:xfrm>
                <a:off x="8684149" y="2901862"/>
                <a:ext cx="93960" cy="129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9AAE615-E60E-A974-C6F9-51E4FC9C2F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675509" y="2892862"/>
                  <a:ext cx="11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6101085-9916-3D74-FD56-40E08F6C120E}"/>
                    </a:ext>
                  </a:extLst>
                </p14:cNvPr>
                <p14:cNvContentPartPr/>
                <p14:nvPr/>
              </p14:nvContentPartPr>
              <p14:xfrm>
                <a:off x="8808709" y="2824462"/>
                <a:ext cx="298800" cy="183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6101085-9916-3D74-FD56-40E08F6C120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99709" y="2815462"/>
                  <a:ext cx="31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1FB3290-7589-BECC-A21E-F73C83A70711}"/>
                    </a:ext>
                  </a:extLst>
                </p14:cNvPr>
                <p14:cNvContentPartPr/>
                <p14:nvPr/>
              </p14:nvContentPartPr>
              <p14:xfrm>
                <a:off x="9152869" y="2589022"/>
                <a:ext cx="216720" cy="236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1FB3290-7589-BECC-A21E-F73C83A7071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144229" y="2580382"/>
                  <a:ext cx="234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9A5EF9-FAB7-2DB7-05BF-46E319800F78}"/>
                    </a:ext>
                  </a:extLst>
                </p14:cNvPr>
                <p14:cNvContentPartPr/>
                <p14:nvPr/>
              </p14:nvContentPartPr>
              <p14:xfrm>
                <a:off x="9321709" y="2518822"/>
                <a:ext cx="243000" cy="240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9A5EF9-FAB7-2DB7-05BF-46E319800F7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312709" y="2510182"/>
                  <a:ext cx="260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69A31FE-623C-45D5-BC15-48DE3C6D7BDE}"/>
                    </a:ext>
                  </a:extLst>
                </p14:cNvPr>
                <p14:cNvContentPartPr/>
                <p14:nvPr/>
              </p14:nvContentPartPr>
              <p14:xfrm>
                <a:off x="9579829" y="2420902"/>
                <a:ext cx="270000" cy="327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69A31FE-623C-45D5-BC15-48DE3C6D7BD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71189" y="2411902"/>
                  <a:ext cx="287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5DBE00-9A08-30BE-E279-437D482DCC3A}"/>
                    </a:ext>
                  </a:extLst>
                </p14:cNvPr>
                <p14:cNvContentPartPr/>
                <p14:nvPr/>
              </p14:nvContentPartPr>
              <p14:xfrm>
                <a:off x="10023349" y="2488942"/>
                <a:ext cx="145080" cy="118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5DBE00-9A08-30BE-E279-437D482DCC3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14349" y="2480302"/>
                  <a:ext cx="162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7C5303C-2F6C-C3B3-E04B-28CE2FF042D3}"/>
                    </a:ext>
                  </a:extLst>
                </p14:cNvPr>
                <p14:cNvContentPartPr/>
                <p14:nvPr/>
              </p14:nvContentPartPr>
              <p14:xfrm>
                <a:off x="10186789" y="2380222"/>
                <a:ext cx="97560" cy="182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7C5303C-2F6C-C3B3-E04B-28CE2FF042D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177789" y="2371222"/>
                  <a:ext cx="115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3C1910A-09DE-EF94-4DE1-577A3CFC49CA}"/>
                    </a:ext>
                  </a:extLst>
                </p14:cNvPr>
                <p14:cNvContentPartPr/>
                <p14:nvPr/>
              </p14:nvContentPartPr>
              <p14:xfrm>
                <a:off x="10290109" y="2396782"/>
                <a:ext cx="127800" cy="147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3C1910A-09DE-EF94-4DE1-577A3CFC49C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281469" y="2388142"/>
                  <a:ext cx="145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0889B5E-6C80-731C-AA1D-E513256FEF5C}"/>
                    </a:ext>
                  </a:extLst>
                </p14:cNvPr>
                <p14:cNvContentPartPr/>
                <p14:nvPr/>
              </p14:nvContentPartPr>
              <p14:xfrm>
                <a:off x="10494949" y="2217142"/>
                <a:ext cx="413640" cy="217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0889B5E-6C80-731C-AA1D-E513256FEF5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86309" y="2208142"/>
                  <a:ext cx="431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08AEED7-1AD9-0C08-59A4-F0F5F7FA5775}"/>
                    </a:ext>
                  </a:extLst>
                </p14:cNvPr>
                <p14:cNvContentPartPr/>
                <p14:nvPr/>
              </p14:nvContentPartPr>
              <p14:xfrm>
                <a:off x="10948909" y="2166382"/>
                <a:ext cx="92520" cy="2149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08AEED7-1AD9-0C08-59A4-F0F5F7FA577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39909" y="2157742"/>
                  <a:ext cx="110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134BEF7-FAE1-73B2-EC03-E83CD15B272D}"/>
                    </a:ext>
                  </a:extLst>
                </p14:cNvPr>
                <p14:cNvContentPartPr/>
                <p14:nvPr/>
              </p14:nvContentPartPr>
              <p14:xfrm>
                <a:off x="11087869" y="2013742"/>
                <a:ext cx="194400" cy="232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134BEF7-FAE1-73B2-EC03-E83CD15B27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078869" y="2005102"/>
                  <a:ext cx="212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E62C42C-1671-2797-7B32-9B98AB89E891}"/>
                    </a:ext>
                  </a:extLst>
                </p14:cNvPr>
                <p14:cNvContentPartPr/>
                <p14:nvPr/>
              </p14:nvContentPartPr>
              <p14:xfrm>
                <a:off x="11196589" y="1981702"/>
                <a:ext cx="73800" cy="78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E62C42C-1671-2797-7B32-9B98AB89E8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187949" y="1973062"/>
                  <a:ext cx="91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BBC8B2-90B7-A9CC-B0EA-BE4CDF434E7A}"/>
                    </a:ext>
                  </a:extLst>
                </p14:cNvPr>
                <p14:cNvContentPartPr/>
                <p14:nvPr/>
              </p14:nvContentPartPr>
              <p14:xfrm>
                <a:off x="11339509" y="2055502"/>
                <a:ext cx="241560" cy="81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BBC8B2-90B7-A9CC-B0EA-BE4CDF434E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30509" y="2046862"/>
                  <a:ext cx="259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0DFB265-06AA-1319-B16C-1618468A309A}"/>
                    </a:ext>
                  </a:extLst>
                </p14:cNvPr>
                <p14:cNvContentPartPr/>
                <p14:nvPr/>
              </p14:nvContentPartPr>
              <p14:xfrm>
                <a:off x="9257989" y="3143062"/>
                <a:ext cx="97200" cy="273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0DFB265-06AA-1319-B16C-1618468A309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49349" y="3134422"/>
                  <a:ext cx="114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FB4AE8F-DAEA-2942-A1BD-8D3CCC72117C}"/>
                    </a:ext>
                  </a:extLst>
                </p14:cNvPr>
                <p14:cNvContentPartPr/>
                <p14:nvPr/>
              </p14:nvContentPartPr>
              <p14:xfrm>
                <a:off x="9405229" y="3165022"/>
                <a:ext cx="89640" cy="126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FB4AE8F-DAEA-2942-A1BD-8D3CCC72117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96589" y="3156382"/>
                  <a:ext cx="107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2451B46-B26E-71AE-4CC1-75384EAA5D65}"/>
                    </a:ext>
                  </a:extLst>
                </p14:cNvPr>
                <p14:cNvContentPartPr/>
                <p14:nvPr/>
              </p14:nvContentPartPr>
              <p14:xfrm>
                <a:off x="9521149" y="3088342"/>
                <a:ext cx="78120" cy="160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2451B46-B26E-71AE-4CC1-75384EAA5D6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512509" y="3079702"/>
                  <a:ext cx="95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DEB3407-E499-7544-BED1-2D0524D87F73}"/>
                    </a:ext>
                  </a:extLst>
                </p14:cNvPr>
                <p14:cNvContentPartPr/>
                <p14:nvPr/>
              </p14:nvContentPartPr>
              <p14:xfrm>
                <a:off x="9590989" y="3090142"/>
                <a:ext cx="68760" cy="138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DEB3407-E499-7544-BED1-2D0524D87F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81989" y="3081502"/>
                  <a:ext cx="86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0DF3A94-3A6C-1870-1864-2B5D317F1972}"/>
                    </a:ext>
                  </a:extLst>
                </p14:cNvPr>
                <p14:cNvContentPartPr/>
                <p14:nvPr/>
              </p14:nvContentPartPr>
              <p14:xfrm>
                <a:off x="9653629" y="3052702"/>
                <a:ext cx="105480" cy="133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0DF3A94-3A6C-1870-1864-2B5D317F197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44629" y="3043702"/>
                  <a:ext cx="123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C5334F0-4772-819A-A1D8-D186FE9F4D5F}"/>
                    </a:ext>
                  </a:extLst>
                </p14:cNvPr>
                <p14:cNvContentPartPr/>
                <p14:nvPr/>
              </p14:nvContentPartPr>
              <p14:xfrm>
                <a:off x="9783589" y="2924902"/>
                <a:ext cx="365040" cy="335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C5334F0-4772-819A-A1D8-D186FE9F4D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74589" y="2916262"/>
                  <a:ext cx="382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803E4C7-CCA9-C8CB-9DA4-6A0A440C49A0}"/>
                    </a:ext>
                  </a:extLst>
                </p14:cNvPr>
                <p14:cNvContentPartPr/>
                <p14:nvPr/>
              </p14:nvContentPartPr>
              <p14:xfrm>
                <a:off x="10294429" y="2837782"/>
                <a:ext cx="113400" cy="254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803E4C7-CCA9-C8CB-9DA4-6A0A440C49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85429" y="2829142"/>
                  <a:ext cx="131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F927918-8116-C28B-A2C9-9A14C69C78DA}"/>
                    </a:ext>
                  </a:extLst>
                </p14:cNvPr>
                <p14:cNvContentPartPr/>
                <p14:nvPr/>
              </p14:nvContentPartPr>
              <p14:xfrm>
                <a:off x="10300549" y="2733742"/>
                <a:ext cx="141120" cy="2916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F927918-8116-C28B-A2C9-9A14C69C78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91549" y="2725102"/>
                  <a:ext cx="158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CD5583F-95B5-609D-486D-34193D41913F}"/>
                    </a:ext>
                  </a:extLst>
                </p14:cNvPr>
                <p14:cNvContentPartPr/>
                <p14:nvPr/>
              </p14:nvContentPartPr>
              <p14:xfrm>
                <a:off x="10460029" y="2762542"/>
                <a:ext cx="88560" cy="2034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CD5583F-95B5-609D-486D-34193D41913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51389" y="2753542"/>
                  <a:ext cx="106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4776740-A513-8B23-F02B-3F7D66F64984}"/>
                    </a:ext>
                  </a:extLst>
                </p14:cNvPr>
                <p14:cNvContentPartPr/>
                <p14:nvPr/>
              </p14:nvContentPartPr>
              <p14:xfrm>
                <a:off x="10534549" y="2676502"/>
                <a:ext cx="355680" cy="240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4776740-A513-8B23-F02B-3F7D66F6498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525549" y="2667502"/>
                  <a:ext cx="373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2299C69-88A5-852A-30C9-7CC114C8CBB9}"/>
                    </a:ext>
                  </a:extLst>
                </p14:cNvPr>
                <p14:cNvContentPartPr/>
                <p14:nvPr/>
              </p14:nvContentPartPr>
              <p14:xfrm>
                <a:off x="10911469" y="2634022"/>
                <a:ext cx="213480" cy="141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2299C69-88A5-852A-30C9-7CC114C8CBB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902829" y="2625022"/>
                  <a:ext cx="231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0CC1110-5A98-331E-D950-3141E4904F4E}"/>
                    </a:ext>
                  </a:extLst>
                </p14:cNvPr>
                <p14:cNvContentPartPr/>
                <p14:nvPr/>
              </p14:nvContentPartPr>
              <p14:xfrm>
                <a:off x="11191189" y="2407942"/>
                <a:ext cx="332640" cy="258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0CC1110-5A98-331E-D950-3141E4904F4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182189" y="2398942"/>
                  <a:ext cx="350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11B850E-DC3A-7DB1-50B0-7D70D6B94C42}"/>
                    </a:ext>
                  </a:extLst>
                </p14:cNvPr>
                <p14:cNvContentPartPr/>
                <p14:nvPr/>
              </p14:nvContentPartPr>
              <p14:xfrm>
                <a:off x="9547789" y="3461662"/>
                <a:ext cx="261360" cy="261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11B850E-DC3A-7DB1-50B0-7D70D6B94C4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38789" y="3452662"/>
                  <a:ext cx="279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A57FFAC-60DE-069B-739B-BF0CBC31B57A}"/>
                    </a:ext>
                  </a:extLst>
                </p14:cNvPr>
                <p14:cNvContentPartPr/>
                <p14:nvPr/>
              </p14:nvContentPartPr>
              <p14:xfrm>
                <a:off x="9943789" y="3318742"/>
                <a:ext cx="77400" cy="257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A57FFAC-60DE-069B-739B-BF0CBC31B57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935149" y="3309742"/>
                  <a:ext cx="950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B83B569-5985-E5E0-B888-959914009F41}"/>
                    </a:ext>
                  </a:extLst>
                </p14:cNvPr>
                <p14:cNvContentPartPr/>
                <p14:nvPr/>
              </p14:nvContentPartPr>
              <p14:xfrm>
                <a:off x="9830749" y="3316222"/>
                <a:ext cx="113760" cy="311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B83B569-5985-E5E0-B888-959914009F4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821749" y="3307222"/>
                  <a:ext cx="131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A0E17CE-29AE-8A74-AD53-A74034820D3E}"/>
                    </a:ext>
                  </a:extLst>
                </p14:cNvPr>
                <p14:cNvContentPartPr/>
                <p14:nvPr/>
              </p14:nvContentPartPr>
              <p14:xfrm>
                <a:off x="9990949" y="3356902"/>
                <a:ext cx="77400" cy="232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A0E17CE-29AE-8A74-AD53-A74034820D3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981949" y="3348262"/>
                  <a:ext cx="95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28497D-A90F-ECC6-49AC-ED944E3DEFD8}"/>
                    </a:ext>
                  </a:extLst>
                </p14:cNvPr>
                <p14:cNvContentPartPr/>
                <p14:nvPr/>
              </p14:nvContentPartPr>
              <p14:xfrm>
                <a:off x="10272829" y="3260782"/>
                <a:ext cx="286560" cy="208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28497D-A90F-ECC6-49AC-ED944E3DEFD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64189" y="3251782"/>
                  <a:ext cx="304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3898A7D-2DB2-FB5D-E67F-CF6769EEEAC5}"/>
                    </a:ext>
                  </a:extLst>
                </p14:cNvPr>
                <p14:cNvContentPartPr/>
                <p14:nvPr/>
              </p14:nvContentPartPr>
              <p14:xfrm>
                <a:off x="10650829" y="3083302"/>
                <a:ext cx="106920" cy="2394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3898A7D-2DB2-FB5D-E67F-CF6769EEEAC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642189" y="3074302"/>
                  <a:ext cx="124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22DB5E6-C33C-3876-15B2-8B5BD9A058B6}"/>
                    </a:ext>
                  </a:extLst>
                </p14:cNvPr>
                <p14:cNvContentPartPr/>
                <p14:nvPr/>
              </p14:nvContentPartPr>
              <p14:xfrm>
                <a:off x="10930549" y="2955142"/>
                <a:ext cx="211320" cy="264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22DB5E6-C33C-3876-15B2-8B5BD9A058B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21909" y="2946502"/>
                  <a:ext cx="228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EFD60A7-E61F-1E7B-D596-359C17C379DA}"/>
                    </a:ext>
                  </a:extLst>
                </p14:cNvPr>
                <p14:cNvContentPartPr/>
                <p14:nvPr/>
              </p14:nvContentPartPr>
              <p14:xfrm>
                <a:off x="11209549" y="2961262"/>
                <a:ext cx="100800" cy="134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EFD60A7-E61F-1E7B-D596-359C17C379D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200909" y="2952622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27B238F-16FE-F69F-2CB8-3AC93FC7F99B}"/>
                    </a:ext>
                  </a:extLst>
                </p14:cNvPr>
                <p14:cNvContentPartPr/>
                <p14:nvPr/>
              </p14:nvContentPartPr>
              <p14:xfrm>
                <a:off x="10302709" y="3731662"/>
                <a:ext cx="159480" cy="162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27B238F-16FE-F69F-2CB8-3AC93FC7F99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94069" y="3723022"/>
                  <a:ext cx="17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5DFF2AE-D191-DF67-ADAB-7F150D6CE4B3}"/>
                    </a:ext>
                  </a:extLst>
                </p14:cNvPr>
                <p14:cNvContentPartPr/>
                <p14:nvPr/>
              </p14:nvContentPartPr>
              <p14:xfrm>
                <a:off x="10512229" y="3657502"/>
                <a:ext cx="77400" cy="144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5DFF2AE-D191-DF67-ADAB-7F150D6CE4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03589" y="3648502"/>
                  <a:ext cx="95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C293D7F-A754-81B6-2ED2-BCB0874A945D}"/>
                    </a:ext>
                  </a:extLst>
                </p14:cNvPr>
                <p14:cNvContentPartPr/>
                <p14:nvPr/>
              </p14:nvContentPartPr>
              <p14:xfrm>
                <a:off x="10659109" y="3489022"/>
                <a:ext cx="84240" cy="2786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C293D7F-A754-81B6-2ED2-BCB0874A945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50469" y="3480382"/>
                  <a:ext cx="101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1AF9D34-9B36-692A-3396-FF2D41FBDE4C}"/>
                    </a:ext>
                  </a:extLst>
                </p14:cNvPr>
                <p14:cNvContentPartPr/>
                <p14:nvPr/>
              </p14:nvContentPartPr>
              <p14:xfrm>
                <a:off x="10792669" y="3387862"/>
                <a:ext cx="170640" cy="318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1AF9D34-9B36-692A-3396-FF2D41FBDE4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84029" y="3379222"/>
                  <a:ext cx="188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FE7CF13-C8BF-B1DD-F56B-3AB58DF5A162}"/>
                    </a:ext>
                  </a:extLst>
                </p14:cNvPr>
                <p14:cNvContentPartPr/>
                <p14:nvPr/>
              </p14:nvContentPartPr>
              <p14:xfrm>
                <a:off x="10294429" y="3612862"/>
                <a:ext cx="732600" cy="3920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FE7CF13-C8BF-B1DD-F56B-3AB58DF5A16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85789" y="3603862"/>
                  <a:ext cx="750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F79202F-B75B-40B2-9648-FD781970F2B8}"/>
                    </a:ext>
                  </a:extLst>
                </p14:cNvPr>
                <p14:cNvContentPartPr/>
                <p14:nvPr/>
              </p14:nvContentPartPr>
              <p14:xfrm>
                <a:off x="5475109" y="4546702"/>
                <a:ext cx="552600" cy="747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F79202F-B75B-40B2-9648-FD781970F2B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66109" y="4537702"/>
                  <a:ext cx="570240" cy="76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1515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4BD4BD2-B281-F6F0-3E77-9EB687BFC951}"/>
                  </a:ext>
                </a:extLst>
              </p14:cNvPr>
              <p14:cNvContentPartPr/>
              <p14:nvPr/>
            </p14:nvContentPartPr>
            <p14:xfrm>
              <a:off x="4776709" y="5078062"/>
              <a:ext cx="2764440" cy="43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4BD4BD2-B281-F6F0-3E77-9EB687BFC9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8069" y="5069422"/>
                <a:ext cx="27820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8DAD9BA-04F9-A5B0-F586-CF93AA8BE490}"/>
                  </a:ext>
                </a:extLst>
              </p14:cNvPr>
              <p14:cNvContentPartPr/>
              <p14:nvPr/>
            </p14:nvContentPartPr>
            <p14:xfrm>
              <a:off x="4996309" y="4449862"/>
              <a:ext cx="406800" cy="669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8DAD9BA-04F9-A5B0-F586-CF93AA8BE4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7669" y="4440862"/>
                <a:ext cx="42444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CEE3394-B267-C380-29F3-741003FE8A23}"/>
                  </a:ext>
                </a:extLst>
              </p14:cNvPr>
              <p14:cNvContentPartPr/>
              <p14:nvPr/>
            </p14:nvContentPartPr>
            <p14:xfrm>
              <a:off x="5687869" y="4584862"/>
              <a:ext cx="269280" cy="542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CEE3394-B267-C380-29F3-741003FE8A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9229" y="4576222"/>
                <a:ext cx="286920" cy="56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ECF9DE6-84DD-A077-3F56-0B12D9889332}"/>
              </a:ext>
            </a:extLst>
          </p:cNvPr>
          <p:cNvGrpSpPr/>
          <p:nvPr/>
        </p:nvGrpSpPr>
        <p:grpSpPr>
          <a:xfrm>
            <a:off x="9005989" y="3824182"/>
            <a:ext cx="1222920" cy="352800"/>
            <a:chOff x="9005989" y="3824182"/>
            <a:chExt cx="122292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C6B984F-A8B7-981C-8EAC-ECD891A66CFB}"/>
                    </a:ext>
                  </a:extLst>
                </p14:cNvPr>
                <p14:cNvContentPartPr/>
                <p14:nvPr/>
              </p14:nvContentPartPr>
              <p14:xfrm>
                <a:off x="9005989" y="3995182"/>
                <a:ext cx="88200" cy="181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C6B984F-A8B7-981C-8EAC-ECD891A66C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96989" y="3986182"/>
                  <a:ext cx="105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C3213D4-CB84-B9B2-9441-26CA3AEE1B3A}"/>
                    </a:ext>
                  </a:extLst>
                </p14:cNvPr>
                <p14:cNvContentPartPr/>
                <p14:nvPr/>
              </p14:nvContentPartPr>
              <p14:xfrm>
                <a:off x="9108229" y="4010302"/>
                <a:ext cx="146160" cy="90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C3213D4-CB84-B9B2-9441-26CA3AEE1B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99229" y="4001302"/>
                  <a:ext cx="163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941C0C0-D040-E0A9-A749-7B2ABDF692A4}"/>
                    </a:ext>
                  </a:extLst>
                </p14:cNvPr>
                <p14:cNvContentPartPr/>
                <p14:nvPr/>
              </p14:nvContentPartPr>
              <p14:xfrm>
                <a:off x="9266629" y="3984742"/>
                <a:ext cx="373320" cy="8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941C0C0-D040-E0A9-A749-7B2ABDF692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57989" y="3976102"/>
                  <a:ext cx="390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6F4E7EF-79FA-4816-7179-A0B57397C9B1}"/>
                    </a:ext>
                  </a:extLst>
                </p14:cNvPr>
                <p14:cNvContentPartPr/>
                <p14:nvPr/>
              </p14:nvContentPartPr>
              <p14:xfrm>
                <a:off x="9740749" y="3824182"/>
                <a:ext cx="286560" cy="2026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6F4E7EF-79FA-4816-7179-A0B57397C9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31749" y="3815542"/>
                  <a:ext cx="304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7644C6-29AA-A56C-9091-DEE1FFECB772}"/>
                    </a:ext>
                  </a:extLst>
                </p14:cNvPr>
                <p14:cNvContentPartPr/>
                <p14:nvPr/>
              </p14:nvContentPartPr>
              <p14:xfrm>
                <a:off x="9801589" y="3901582"/>
                <a:ext cx="152640" cy="5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7644C6-29AA-A56C-9091-DEE1FFECB77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92589" y="3892942"/>
                  <a:ext cx="170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88F556-5420-A81A-F853-6AC2BD650F87}"/>
                    </a:ext>
                  </a:extLst>
                </p14:cNvPr>
                <p14:cNvContentPartPr/>
                <p14:nvPr/>
              </p14:nvContentPartPr>
              <p14:xfrm>
                <a:off x="9934069" y="3906982"/>
                <a:ext cx="216360" cy="96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88F556-5420-A81A-F853-6AC2BD650F8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925069" y="3897982"/>
                  <a:ext cx="234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D7CA6D-16D9-711C-2437-6357A53CCDCF}"/>
                    </a:ext>
                  </a:extLst>
                </p14:cNvPr>
                <p14:cNvContentPartPr/>
                <p14:nvPr/>
              </p14:nvContentPartPr>
              <p14:xfrm>
                <a:off x="10130629" y="3869182"/>
                <a:ext cx="98280" cy="79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D7CA6D-16D9-711C-2437-6357A53CCD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21989" y="3860542"/>
                  <a:ext cx="11592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88B1FB6-F7D0-93CA-6A70-55F3086F77AF}"/>
                  </a:ext>
                </a:extLst>
              </p14:cNvPr>
              <p14:cNvContentPartPr/>
              <p14:nvPr/>
            </p14:nvContentPartPr>
            <p14:xfrm>
              <a:off x="6479509" y="4628782"/>
              <a:ext cx="340560" cy="5184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88B1FB6-F7D0-93CA-6A70-55F3086F77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0509" y="4620142"/>
                <a:ext cx="358200" cy="53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98679116-30D2-951D-F920-51CF1B9C5BAE}"/>
              </a:ext>
            </a:extLst>
          </p:cNvPr>
          <p:cNvGrpSpPr/>
          <p:nvPr/>
        </p:nvGrpSpPr>
        <p:grpSpPr>
          <a:xfrm>
            <a:off x="3036829" y="3993022"/>
            <a:ext cx="5607720" cy="2529720"/>
            <a:chOff x="3036829" y="3993022"/>
            <a:chExt cx="5607720" cy="25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2421766-831A-2F37-4CF1-B187E49B73B9}"/>
                    </a:ext>
                  </a:extLst>
                </p14:cNvPr>
                <p14:cNvContentPartPr/>
                <p14:nvPr/>
              </p14:nvContentPartPr>
              <p14:xfrm>
                <a:off x="4568629" y="5087422"/>
                <a:ext cx="358200" cy="177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2421766-831A-2F37-4CF1-B187E49B73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59989" y="5078782"/>
                  <a:ext cx="375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A2C1B2E-B6CF-67B9-066D-182F86959D81}"/>
                    </a:ext>
                  </a:extLst>
                </p14:cNvPr>
                <p14:cNvContentPartPr/>
                <p14:nvPr/>
              </p14:nvContentPartPr>
              <p14:xfrm>
                <a:off x="4846189" y="5007502"/>
                <a:ext cx="147240" cy="249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A2C1B2E-B6CF-67B9-066D-182F86959D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37189" y="4998502"/>
                  <a:ext cx="164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2E1D71-DAE3-EA37-8C59-B568F8B772F8}"/>
                    </a:ext>
                  </a:extLst>
                </p14:cNvPr>
                <p14:cNvContentPartPr/>
                <p14:nvPr/>
              </p14:nvContentPartPr>
              <p14:xfrm>
                <a:off x="3036829" y="5510062"/>
                <a:ext cx="157320" cy="147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2E1D71-DAE3-EA37-8C59-B568F8B772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27829" y="5501062"/>
                  <a:ext cx="17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8467C3E-04DA-60CE-6BDF-3C95B70C895C}"/>
                    </a:ext>
                  </a:extLst>
                </p14:cNvPr>
                <p14:cNvContentPartPr/>
                <p14:nvPr/>
              </p14:nvContentPartPr>
              <p14:xfrm>
                <a:off x="3227269" y="5476942"/>
                <a:ext cx="67320" cy="87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8467C3E-04DA-60CE-6BDF-3C95B70C89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18269" y="5467942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68C9908-8FE8-978A-5439-5BCF9D516ECA}"/>
                    </a:ext>
                  </a:extLst>
                </p14:cNvPr>
                <p14:cNvContentPartPr/>
                <p14:nvPr/>
              </p14:nvContentPartPr>
              <p14:xfrm>
                <a:off x="3230149" y="5435182"/>
                <a:ext cx="102600" cy="134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68C9908-8FE8-978A-5439-5BCF9D516E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21149" y="5426182"/>
                  <a:ext cx="120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FB5BB7-9F6E-3617-5D56-56465378BA5B}"/>
                    </a:ext>
                  </a:extLst>
                </p14:cNvPr>
                <p14:cNvContentPartPr/>
                <p14:nvPr/>
              </p14:nvContentPartPr>
              <p14:xfrm>
                <a:off x="3378829" y="5417902"/>
                <a:ext cx="87840" cy="124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FB5BB7-9F6E-3617-5D56-56465378BA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70189" y="5409262"/>
                  <a:ext cx="10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C366CF7-1D2E-3387-E82C-F0D33A345C27}"/>
                    </a:ext>
                  </a:extLst>
                </p14:cNvPr>
                <p14:cNvContentPartPr/>
                <p14:nvPr/>
              </p14:nvContentPartPr>
              <p14:xfrm>
                <a:off x="3517789" y="5271022"/>
                <a:ext cx="216720" cy="239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C366CF7-1D2E-3387-E82C-F0D33A345C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08789" y="5262382"/>
                  <a:ext cx="234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559BD0-05A7-1F3C-2188-683F64BCB858}"/>
                    </a:ext>
                  </a:extLst>
                </p14:cNvPr>
                <p14:cNvContentPartPr/>
                <p14:nvPr/>
              </p14:nvContentPartPr>
              <p14:xfrm>
                <a:off x="3904069" y="5172742"/>
                <a:ext cx="222480" cy="370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559BD0-05A7-1F3C-2188-683F64BCB8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95429" y="5164102"/>
                  <a:ext cx="2401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53189CE-324A-6EBF-A7EF-7EC80107EE5B}"/>
                    </a:ext>
                  </a:extLst>
                </p14:cNvPr>
                <p14:cNvContentPartPr/>
                <p14:nvPr/>
              </p14:nvContentPartPr>
              <p14:xfrm>
                <a:off x="3044029" y="5784382"/>
                <a:ext cx="172800" cy="20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53189CE-324A-6EBF-A7EF-7EC80107EE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35029" y="5775382"/>
                  <a:ext cx="190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22C358A-19E7-14F2-07D3-BAF0405D9749}"/>
                    </a:ext>
                  </a:extLst>
                </p14:cNvPr>
                <p14:cNvContentPartPr/>
                <p14:nvPr/>
              </p14:nvContentPartPr>
              <p14:xfrm>
                <a:off x="3254629" y="5811382"/>
                <a:ext cx="65880" cy="11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22C358A-19E7-14F2-07D3-BAF0405D97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45989" y="5802742"/>
                  <a:ext cx="83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DC0935-B7E5-CB36-1238-F8F83DC2EBE2}"/>
                    </a:ext>
                  </a:extLst>
                </p14:cNvPr>
                <p14:cNvContentPartPr/>
                <p14:nvPr/>
              </p14:nvContentPartPr>
              <p14:xfrm>
                <a:off x="3370909" y="5803102"/>
                <a:ext cx="91440" cy="253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DC0935-B7E5-CB36-1238-F8F83DC2EB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61909" y="5794102"/>
                  <a:ext cx="109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6DA7E21-45ED-5B33-2366-3CB216ABF3E0}"/>
                    </a:ext>
                  </a:extLst>
                </p14:cNvPr>
                <p14:cNvContentPartPr/>
                <p14:nvPr/>
              </p14:nvContentPartPr>
              <p14:xfrm>
                <a:off x="3494749" y="5781862"/>
                <a:ext cx="254880" cy="94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6DA7E21-45ED-5B33-2366-3CB216ABF3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85749" y="5773222"/>
                  <a:ext cx="272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B832C1-BA22-5A56-2CC3-63D849DD4DD8}"/>
                    </a:ext>
                  </a:extLst>
                </p14:cNvPr>
                <p14:cNvContentPartPr/>
                <p14:nvPr/>
              </p14:nvContentPartPr>
              <p14:xfrm>
                <a:off x="3805429" y="5556142"/>
                <a:ext cx="474840" cy="247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B832C1-BA22-5A56-2CC3-63D849DD4D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96789" y="5547502"/>
                  <a:ext cx="49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3985331-0888-DDE6-7827-41F8D4DA6F32}"/>
                    </a:ext>
                  </a:extLst>
                </p14:cNvPr>
                <p14:cNvContentPartPr/>
                <p14:nvPr/>
              </p14:nvContentPartPr>
              <p14:xfrm>
                <a:off x="3507709" y="6014782"/>
                <a:ext cx="438120" cy="251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3985331-0888-DDE6-7827-41F8D4DA6F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98709" y="6005782"/>
                  <a:ext cx="455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7EF66DD-C0BF-E1D9-6BB1-CBD526831810}"/>
                    </a:ext>
                  </a:extLst>
                </p14:cNvPr>
                <p14:cNvContentPartPr/>
                <p14:nvPr/>
              </p14:nvContentPartPr>
              <p14:xfrm>
                <a:off x="3924589" y="5968342"/>
                <a:ext cx="9000" cy="28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7EF66DD-C0BF-E1D9-6BB1-CBD5268318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15589" y="5959342"/>
                  <a:ext cx="2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4F086CC-67BB-3A0B-C2F1-824623DD73C1}"/>
                    </a:ext>
                  </a:extLst>
                </p14:cNvPr>
                <p14:cNvContentPartPr/>
                <p14:nvPr/>
              </p14:nvContentPartPr>
              <p14:xfrm>
                <a:off x="4016029" y="5881942"/>
                <a:ext cx="244440" cy="193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4F086CC-67BB-3A0B-C2F1-824623DD73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07389" y="5873302"/>
                  <a:ext cx="262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C18C367-F7D0-D722-50DF-D5D3FDFED43C}"/>
                    </a:ext>
                  </a:extLst>
                </p14:cNvPr>
                <p14:cNvContentPartPr/>
                <p14:nvPr/>
              </p14:nvContentPartPr>
              <p14:xfrm>
                <a:off x="4303309" y="5848822"/>
                <a:ext cx="18360" cy="1627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C18C367-F7D0-D722-50DF-D5D3FDFED43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94309" y="5840182"/>
                  <a:ext cx="36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3197CD-D7A2-7B63-8D91-5082D3952AB2}"/>
                    </a:ext>
                  </a:extLst>
                </p14:cNvPr>
                <p14:cNvContentPartPr/>
                <p14:nvPr/>
              </p14:nvContentPartPr>
              <p14:xfrm>
                <a:off x="4365229" y="5879422"/>
                <a:ext cx="112320" cy="15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3197CD-D7A2-7B63-8D91-5082D3952AB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56229" y="5870782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FBDAE0-B325-B1F9-B6FB-DE50EEC604C2}"/>
                    </a:ext>
                  </a:extLst>
                </p14:cNvPr>
                <p14:cNvContentPartPr/>
                <p14:nvPr/>
              </p14:nvContentPartPr>
              <p14:xfrm>
                <a:off x="5992789" y="4588822"/>
                <a:ext cx="264240" cy="508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FBDAE0-B325-B1F9-B6FB-DE50EEC604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84149" y="4580182"/>
                  <a:ext cx="2818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2F8D27-8386-2752-5768-8AA354C0D7CE}"/>
                    </a:ext>
                  </a:extLst>
                </p14:cNvPr>
                <p14:cNvContentPartPr/>
                <p14:nvPr/>
              </p14:nvContentPartPr>
              <p14:xfrm>
                <a:off x="6504709" y="4617262"/>
                <a:ext cx="269640" cy="480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2F8D27-8386-2752-5768-8AA354C0D7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96069" y="4608622"/>
                  <a:ext cx="2872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3FB885C-38F7-2DE6-9CA2-32D68D671F03}"/>
                    </a:ext>
                  </a:extLst>
                </p14:cNvPr>
                <p14:cNvContentPartPr/>
                <p14:nvPr/>
              </p14:nvContentPartPr>
              <p14:xfrm>
                <a:off x="6237589" y="4201462"/>
                <a:ext cx="374400" cy="250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3FB885C-38F7-2DE6-9CA2-32D68D671F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28949" y="4192822"/>
                  <a:ext cx="392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60D5FF5-CADD-33A1-46E3-14B2876520CA}"/>
                    </a:ext>
                  </a:extLst>
                </p14:cNvPr>
                <p14:cNvContentPartPr/>
                <p14:nvPr/>
              </p14:nvContentPartPr>
              <p14:xfrm>
                <a:off x="6197269" y="4323502"/>
                <a:ext cx="172440" cy="163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60D5FF5-CADD-33A1-46E3-14B2876520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88269" y="4314502"/>
                  <a:ext cx="190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3EED0AB-E8A8-B861-E1A5-91030111AF18}"/>
                    </a:ext>
                  </a:extLst>
                </p14:cNvPr>
                <p14:cNvContentPartPr/>
                <p14:nvPr/>
              </p14:nvContentPartPr>
              <p14:xfrm>
                <a:off x="6769669" y="4111822"/>
                <a:ext cx="117360" cy="18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3EED0AB-E8A8-B861-E1A5-91030111AF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61029" y="4103182"/>
                  <a:ext cx="135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FC1AF7D-719A-D511-25E5-F020F78B50A2}"/>
                    </a:ext>
                  </a:extLst>
                </p14:cNvPr>
                <p14:cNvContentPartPr/>
                <p14:nvPr/>
              </p14:nvContentPartPr>
              <p14:xfrm>
                <a:off x="6884509" y="4181302"/>
                <a:ext cx="93960" cy="112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FC1AF7D-719A-D511-25E5-F020F78B50A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75869" y="4172662"/>
                  <a:ext cx="111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A4A9F-9358-2DA2-A644-AEE24692A12C}"/>
                    </a:ext>
                  </a:extLst>
                </p14:cNvPr>
                <p14:cNvContentPartPr/>
                <p14:nvPr/>
              </p14:nvContentPartPr>
              <p14:xfrm>
                <a:off x="7024549" y="4203982"/>
                <a:ext cx="47520" cy="87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A4A9F-9358-2DA2-A644-AEE24692A1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15909" y="4195342"/>
                  <a:ext cx="65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E7628E-9486-659A-E71F-0EAEB442F626}"/>
                    </a:ext>
                  </a:extLst>
                </p14:cNvPr>
                <p14:cNvContentPartPr/>
                <p14:nvPr/>
              </p14:nvContentPartPr>
              <p14:xfrm>
                <a:off x="7094389" y="4080862"/>
                <a:ext cx="38520" cy="215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E7628E-9486-659A-E71F-0EAEB442F6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85389" y="4071862"/>
                  <a:ext cx="56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C013F9-0C7D-17FC-48E9-4D38DEC74B0C}"/>
                    </a:ext>
                  </a:extLst>
                </p14:cNvPr>
                <p14:cNvContentPartPr/>
                <p14:nvPr/>
              </p14:nvContentPartPr>
              <p14:xfrm>
                <a:off x="7191589" y="4212262"/>
                <a:ext cx="101520" cy="85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C013F9-0C7D-17FC-48E9-4D38DEC74B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82949" y="4203262"/>
                  <a:ext cx="11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783AD99-9C16-9050-5349-745B55FBF701}"/>
                    </a:ext>
                  </a:extLst>
                </p14:cNvPr>
                <p14:cNvContentPartPr/>
                <p14:nvPr/>
              </p14:nvContentPartPr>
              <p14:xfrm>
                <a:off x="7412989" y="4056742"/>
                <a:ext cx="207360" cy="348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783AD99-9C16-9050-5349-745B55FBF7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04349" y="4048102"/>
                  <a:ext cx="225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449D69-26AA-1C41-BD03-49C7A33BA812}"/>
                    </a:ext>
                  </a:extLst>
                </p14:cNvPr>
                <p14:cNvContentPartPr/>
                <p14:nvPr/>
              </p14:nvContentPartPr>
              <p14:xfrm>
                <a:off x="7776589" y="4098142"/>
                <a:ext cx="142560" cy="9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449D69-26AA-1C41-BD03-49C7A33BA8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67589" y="4089502"/>
                  <a:ext cx="16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451C55A-1678-E814-38A5-0C733EABE224}"/>
                    </a:ext>
                  </a:extLst>
                </p14:cNvPr>
                <p14:cNvContentPartPr/>
                <p14:nvPr/>
              </p14:nvContentPartPr>
              <p14:xfrm>
                <a:off x="7941829" y="4090942"/>
                <a:ext cx="245880" cy="227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451C55A-1678-E814-38A5-0C733EABE2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32829" y="4082302"/>
                  <a:ext cx="263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9B5CBBF-5451-CF12-9476-CBA8DD175B43}"/>
                    </a:ext>
                  </a:extLst>
                </p14:cNvPr>
                <p14:cNvContentPartPr/>
                <p14:nvPr/>
              </p14:nvContentPartPr>
              <p14:xfrm>
                <a:off x="8206069" y="4065742"/>
                <a:ext cx="98640" cy="87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9B5CBBF-5451-CF12-9476-CBA8DD175B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97069" y="4057102"/>
                  <a:ext cx="116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722C25-1005-4EBD-900E-5522D60C3422}"/>
                    </a:ext>
                  </a:extLst>
                </p14:cNvPr>
                <p14:cNvContentPartPr/>
                <p14:nvPr/>
              </p14:nvContentPartPr>
              <p14:xfrm>
                <a:off x="8310469" y="4043062"/>
                <a:ext cx="82800" cy="123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722C25-1005-4EBD-900E-5522D60C342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01829" y="4034422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54A27B2-E918-1878-B719-B0D98B046525}"/>
                    </a:ext>
                  </a:extLst>
                </p14:cNvPr>
                <p14:cNvContentPartPr/>
                <p14:nvPr/>
              </p14:nvContentPartPr>
              <p14:xfrm>
                <a:off x="8416669" y="3993022"/>
                <a:ext cx="30240" cy="156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54A27B2-E918-1878-B719-B0D98B0465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07669" y="3984382"/>
                  <a:ext cx="47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0FEEA1A-C31A-51B1-7B48-78D4C61B477D}"/>
                    </a:ext>
                  </a:extLst>
                </p14:cNvPr>
                <p14:cNvContentPartPr/>
                <p14:nvPr/>
              </p14:nvContentPartPr>
              <p14:xfrm>
                <a:off x="8483989" y="4074382"/>
                <a:ext cx="160560" cy="54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0FEEA1A-C31A-51B1-7B48-78D4C61B47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74989" y="4065742"/>
                  <a:ext cx="178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6F741A-F0FA-1A88-3BF7-C058A7DF48F8}"/>
                    </a:ext>
                  </a:extLst>
                </p14:cNvPr>
                <p14:cNvContentPartPr/>
                <p14:nvPr/>
              </p14:nvContentPartPr>
              <p14:xfrm>
                <a:off x="6705589" y="5139622"/>
                <a:ext cx="73440" cy="288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6F741A-F0FA-1A88-3BF7-C058A7DF48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96949" y="5130982"/>
                  <a:ext cx="91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5F366FB-C3AC-1D55-F274-CE99F3B607FF}"/>
                    </a:ext>
                  </a:extLst>
                </p14:cNvPr>
                <p14:cNvContentPartPr/>
                <p14:nvPr/>
              </p14:nvContentPartPr>
              <p14:xfrm>
                <a:off x="6619909" y="5010382"/>
                <a:ext cx="203760" cy="28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5F366FB-C3AC-1D55-F274-CE99F3B607F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11269" y="5001742"/>
                  <a:ext cx="221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11CAFF6-0DE1-D43B-AE3B-74B9E9FDA8A8}"/>
                    </a:ext>
                  </a:extLst>
                </p14:cNvPr>
                <p14:cNvContentPartPr/>
                <p14:nvPr/>
              </p14:nvContentPartPr>
              <p14:xfrm>
                <a:off x="6627829" y="5569462"/>
                <a:ext cx="118440" cy="149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11CAFF6-0DE1-D43B-AE3B-74B9E9FDA8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18829" y="5560822"/>
                  <a:ext cx="13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2AF0CA0-41E3-A467-A6A9-4EA31FD9F0B9}"/>
                    </a:ext>
                  </a:extLst>
                </p14:cNvPr>
                <p14:cNvContentPartPr/>
                <p14:nvPr/>
              </p14:nvContentPartPr>
              <p14:xfrm>
                <a:off x="6792709" y="5564422"/>
                <a:ext cx="108720" cy="121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2AF0CA0-41E3-A467-A6A9-4EA31FD9F0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83709" y="5555422"/>
                  <a:ext cx="126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5E530C9-CD4F-3C2D-BA73-A6CE2BD0684B}"/>
                    </a:ext>
                  </a:extLst>
                </p14:cNvPr>
                <p14:cNvContentPartPr/>
                <p14:nvPr/>
              </p14:nvContentPartPr>
              <p14:xfrm>
                <a:off x="6913669" y="5427262"/>
                <a:ext cx="304920" cy="226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5E530C9-CD4F-3C2D-BA73-A6CE2BD068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05029" y="5418262"/>
                  <a:ext cx="322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730004-5FC5-7B63-526F-EDD06F4EC3D7}"/>
                    </a:ext>
                  </a:extLst>
                </p14:cNvPr>
                <p14:cNvContentPartPr/>
                <p14:nvPr/>
              </p14:nvContentPartPr>
              <p14:xfrm>
                <a:off x="7336309" y="5310982"/>
                <a:ext cx="210240" cy="375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730004-5FC5-7B63-526F-EDD06F4EC3D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27309" y="5302342"/>
                  <a:ext cx="227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CCCA26F-0EA5-4ACC-DF81-07173FFB7102}"/>
                    </a:ext>
                  </a:extLst>
                </p14:cNvPr>
                <p14:cNvContentPartPr/>
                <p14:nvPr/>
              </p14:nvContentPartPr>
              <p14:xfrm>
                <a:off x="7681909" y="5353462"/>
                <a:ext cx="58680" cy="124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CCCA26F-0EA5-4ACC-DF81-07173FFB71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72909" y="5344822"/>
                  <a:ext cx="76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C6D610-6A93-60D8-EB13-498DC2CD88E2}"/>
                    </a:ext>
                  </a:extLst>
                </p14:cNvPr>
                <p14:cNvContentPartPr/>
                <p14:nvPr/>
              </p14:nvContentPartPr>
              <p14:xfrm>
                <a:off x="7688749" y="5262382"/>
                <a:ext cx="444600" cy="215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C6D610-6A93-60D8-EB13-498DC2CD88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679749" y="5253382"/>
                  <a:ext cx="462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437368F-7D85-7F7C-7539-6839FA48B451}"/>
                    </a:ext>
                  </a:extLst>
                </p14:cNvPr>
                <p14:cNvContentPartPr/>
                <p14:nvPr/>
              </p14:nvContentPartPr>
              <p14:xfrm>
                <a:off x="8166829" y="5220622"/>
                <a:ext cx="79200" cy="139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437368F-7D85-7F7C-7539-6839FA48B4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57829" y="5211622"/>
                  <a:ext cx="9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842E35-371C-5B88-082A-6BF85397BCB2}"/>
                    </a:ext>
                  </a:extLst>
                </p14:cNvPr>
                <p14:cNvContentPartPr/>
                <p14:nvPr/>
              </p14:nvContentPartPr>
              <p14:xfrm>
                <a:off x="8306149" y="4928662"/>
                <a:ext cx="39960" cy="294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842E35-371C-5B88-082A-6BF85397BCB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97509" y="4919662"/>
                  <a:ext cx="57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849A3B7-9209-8584-3A87-F7F6AF1156D0}"/>
                    </a:ext>
                  </a:extLst>
                </p14:cNvPr>
                <p14:cNvContentPartPr/>
                <p14:nvPr/>
              </p14:nvContentPartPr>
              <p14:xfrm>
                <a:off x="8370589" y="5356702"/>
                <a:ext cx="17280" cy="13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849A3B7-9209-8584-3A87-F7F6AF1156D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61949" y="5348062"/>
                  <a:ext cx="3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E5CDBBC-F29A-BAE1-AE53-DB8D16347061}"/>
                    </a:ext>
                  </a:extLst>
                </p14:cNvPr>
                <p14:cNvContentPartPr/>
                <p14:nvPr/>
              </p14:nvContentPartPr>
              <p14:xfrm>
                <a:off x="4256509" y="6333382"/>
                <a:ext cx="249480" cy="66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E5CDBBC-F29A-BAE1-AE53-DB8D1634706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47869" y="6324742"/>
                  <a:ext cx="267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79F8F7-18C0-FE76-E1EF-DE4923A1B793}"/>
                    </a:ext>
                  </a:extLst>
                </p14:cNvPr>
                <p14:cNvContentPartPr/>
                <p14:nvPr/>
              </p14:nvContentPartPr>
              <p14:xfrm>
                <a:off x="4266589" y="6426982"/>
                <a:ext cx="183960" cy="52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79F8F7-18C0-FE76-E1EF-DE4923A1B79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7589" y="6417982"/>
                  <a:ext cx="201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509F01E-EC3C-5823-9C98-97517D7321A8}"/>
                    </a:ext>
                  </a:extLst>
                </p14:cNvPr>
                <p14:cNvContentPartPr/>
                <p14:nvPr/>
              </p14:nvContentPartPr>
              <p14:xfrm>
                <a:off x="4552789" y="6235822"/>
                <a:ext cx="68400" cy="28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509F01E-EC3C-5823-9C98-97517D7321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44149" y="6227182"/>
                  <a:ext cx="86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0E3AB5B-27D0-2557-5DDE-C26003311266}"/>
                    </a:ext>
                  </a:extLst>
                </p14:cNvPr>
                <p14:cNvContentPartPr/>
                <p14:nvPr/>
              </p14:nvContentPartPr>
              <p14:xfrm>
                <a:off x="4959589" y="6110182"/>
                <a:ext cx="147600" cy="296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0E3AB5B-27D0-2557-5DDE-C260033112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50589" y="6101542"/>
                  <a:ext cx="165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07C214C-A58F-46C1-7148-8B16C96BC032}"/>
                    </a:ext>
                  </a:extLst>
                </p14:cNvPr>
                <p14:cNvContentPartPr/>
                <p14:nvPr/>
              </p14:nvContentPartPr>
              <p14:xfrm>
                <a:off x="4896229" y="6006502"/>
                <a:ext cx="187200" cy="91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07C214C-A58F-46C1-7148-8B16C96BC0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87589" y="5997502"/>
                  <a:ext cx="20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AFFDA48-846D-6FC8-E4C0-6DE2C05C5BA2}"/>
                    </a:ext>
                  </a:extLst>
                </p14:cNvPr>
                <p14:cNvContentPartPr/>
                <p14:nvPr/>
              </p14:nvContentPartPr>
              <p14:xfrm>
                <a:off x="5257309" y="6136822"/>
                <a:ext cx="186840" cy="57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AFFDA48-846D-6FC8-E4C0-6DE2C05C5BA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8309" y="6128182"/>
                  <a:ext cx="204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B36F6B2-08BA-FBB4-9B7B-E2F84FD5B820}"/>
                    </a:ext>
                  </a:extLst>
                </p14:cNvPr>
                <p14:cNvContentPartPr/>
                <p14:nvPr/>
              </p14:nvContentPartPr>
              <p14:xfrm>
                <a:off x="5245429" y="6199822"/>
                <a:ext cx="216720" cy="28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B36F6B2-08BA-FBB4-9B7B-E2F84FD5B8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36429" y="6191182"/>
                  <a:ext cx="234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92BABC9-D385-09C4-08FA-234AFD0490FB}"/>
                    </a:ext>
                  </a:extLst>
                </p14:cNvPr>
                <p14:cNvContentPartPr/>
                <p14:nvPr/>
              </p14:nvContentPartPr>
              <p14:xfrm>
                <a:off x="5558989" y="6007942"/>
                <a:ext cx="139320" cy="62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92BABC9-D385-09C4-08FA-234AFD0490F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50349" y="5998942"/>
                  <a:ext cx="156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5AA6910-E0A1-DC7B-48A9-33A1818EE306}"/>
                    </a:ext>
                  </a:extLst>
                </p14:cNvPr>
                <p14:cNvContentPartPr/>
                <p14:nvPr/>
              </p14:nvContentPartPr>
              <p14:xfrm>
                <a:off x="5697949" y="5983822"/>
                <a:ext cx="6120" cy="243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5AA6910-E0A1-DC7B-48A9-33A1818EE3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88949" y="5974822"/>
                  <a:ext cx="23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7B4145F-BB7D-0BE4-E038-5FFD322B40D3}"/>
                    </a:ext>
                  </a:extLst>
                </p14:cNvPr>
                <p14:cNvContentPartPr/>
                <p14:nvPr/>
              </p14:nvContentPartPr>
              <p14:xfrm>
                <a:off x="5480509" y="5784742"/>
                <a:ext cx="196920" cy="136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7B4145F-BB7D-0BE4-E038-5FFD322B40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71869" y="5776102"/>
                  <a:ext cx="21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7ED0910-F6C9-182C-9590-050E08D40A91}"/>
                    </a:ext>
                  </a:extLst>
                </p14:cNvPr>
                <p14:cNvContentPartPr/>
                <p14:nvPr/>
              </p14:nvContentPartPr>
              <p14:xfrm>
                <a:off x="5887309" y="5998222"/>
                <a:ext cx="113400" cy="25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7ED0910-F6C9-182C-9590-050E08D40A9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78669" y="5989582"/>
                  <a:ext cx="131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7890A97-41E0-B530-5731-3778EEA9DADE}"/>
                    </a:ext>
                  </a:extLst>
                </p14:cNvPr>
                <p14:cNvContentPartPr/>
                <p14:nvPr/>
              </p14:nvContentPartPr>
              <p14:xfrm>
                <a:off x="6163429" y="5844142"/>
                <a:ext cx="174600" cy="317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7890A97-41E0-B530-5731-3778EEA9DAD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54429" y="5835502"/>
                  <a:ext cx="1922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5F65E2B-EF49-17C2-DBAA-3A0530EF3418}"/>
                    </a:ext>
                  </a:extLst>
                </p14:cNvPr>
                <p14:cNvContentPartPr/>
                <p14:nvPr/>
              </p14:nvContentPartPr>
              <p14:xfrm>
                <a:off x="6160189" y="5958262"/>
                <a:ext cx="187560" cy="69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5F65E2B-EF49-17C2-DBAA-3A0530EF34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51549" y="5949622"/>
                  <a:ext cx="20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AD044E9-5784-91CC-0CC2-83464F52251C}"/>
                    </a:ext>
                  </a:extLst>
                </p14:cNvPr>
                <p14:cNvContentPartPr/>
                <p14:nvPr/>
              </p14:nvContentPartPr>
              <p14:xfrm>
                <a:off x="6376549" y="5785102"/>
                <a:ext cx="216720" cy="49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AD044E9-5784-91CC-0CC2-83464F52251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67909" y="5776102"/>
                  <a:ext cx="2343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5EEB72D-020E-A09E-C2C7-E94049232884}"/>
                    </a:ext>
                  </a:extLst>
                </p14:cNvPr>
                <p14:cNvContentPartPr/>
                <p14:nvPr/>
              </p14:nvContentPartPr>
              <p14:xfrm>
                <a:off x="6365749" y="5638582"/>
                <a:ext cx="150480" cy="124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5EEB72D-020E-A09E-C2C7-E940492328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57109" y="5629582"/>
                  <a:ext cx="168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3824F65-87A8-4984-A64A-B96197E01CC4}"/>
                    </a:ext>
                  </a:extLst>
                </p14:cNvPr>
                <p14:cNvContentPartPr/>
                <p14:nvPr/>
              </p14:nvContentPartPr>
              <p14:xfrm>
                <a:off x="4782829" y="6011182"/>
                <a:ext cx="148680" cy="507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3824F65-87A8-4984-A64A-B96197E01CC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74189" y="6002182"/>
                  <a:ext cx="1663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B1B6BE-077A-A4B5-D706-71D6A1B084E9}"/>
                    </a:ext>
                  </a:extLst>
                </p14:cNvPr>
                <p14:cNvContentPartPr/>
                <p14:nvPr/>
              </p14:nvContentPartPr>
              <p14:xfrm>
                <a:off x="5145349" y="5891302"/>
                <a:ext cx="119880" cy="531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B1B6BE-077A-A4B5-D706-71D6A1B084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36349" y="5882662"/>
                  <a:ext cx="1375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E06C6E3-5512-8D37-2F09-32E6F5C0B607}"/>
                    </a:ext>
                  </a:extLst>
                </p14:cNvPr>
                <p14:cNvContentPartPr/>
                <p14:nvPr/>
              </p14:nvContentPartPr>
              <p14:xfrm>
                <a:off x="5245429" y="5599702"/>
                <a:ext cx="132120" cy="288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E06C6E3-5512-8D37-2F09-32E6F5C0B6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36789" y="5590702"/>
                  <a:ext cx="149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FD8117-CEB1-0935-E558-15B17999D0D5}"/>
                    </a:ext>
                  </a:extLst>
                </p14:cNvPr>
                <p14:cNvContentPartPr/>
                <p14:nvPr/>
              </p14:nvContentPartPr>
              <p14:xfrm>
                <a:off x="5468989" y="5718502"/>
                <a:ext cx="169920" cy="592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FD8117-CEB1-0935-E558-15B17999D0D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59989" y="5709862"/>
                  <a:ext cx="1875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968D920-2B3D-8510-81A3-9BA34DF00968}"/>
                    </a:ext>
                  </a:extLst>
                </p14:cNvPr>
                <p14:cNvContentPartPr/>
                <p14:nvPr/>
              </p14:nvContentPartPr>
              <p14:xfrm>
                <a:off x="6544669" y="5652982"/>
                <a:ext cx="119880" cy="456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968D920-2B3D-8510-81A3-9BA34DF009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35669" y="5643982"/>
                  <a:ext cx="1375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B77073C-1F97-AFE0-70C6-5C6F3F689A51}"/>
                    </a:ext>
                  </a:extLst>
                </p14:cNvPr>
                <p14:cNvContentPartPr/>
                <p14:nvPr/>
              </p14:nvContentPartPr>
              <p14:xfrm>
                <a:off x="6511549" y="5341942"/>
                <a:ext cx="155520" cy="228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B77073C-1F97-AFE0-70C6-5C6F3F689A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02909" y="5332942"/>
                  <a:ext cx="173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56F56A-9C01-31EF-D4CD-8867513BBD18}"/>
                    </a:ext>
                  </a:extLst>
                </p14:cNvPr>
                <p14:cNvContentPartPr/>
                <p14:nvPr/>
              </p14:nvContentPartPr>
              <p14:xfrm>
                <a:off x="6829069" y="5929462"/>
                <a:ext cx="213120" cy="55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56F56A-9C01-31EF-D4CD-8867513BBD1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20069" y="5920822"/>
                  <a:ext cx="230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7A3CCCB-6E8A-5D31-67A0-B66802A9C28A}"/>
                    </a:ext>
                  </a:extLst>
                </p14:cNvPr>
                <p14:cNvContentPartPr/>
                <p14:nvPr/>
              </p14:nvContentPartPr>
              <p14:xfrm>
                <a:off x="6989269" y="5831902"/>
                <a:ext cx="68040" cy="247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7A3CCCB-6E8A-5D31-67A0-B66802A9C28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80629" y="5823262"/>
                  <a:ext cx="85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7C3E981-7EA8-DB1A-7B66-E358467AA5E6}"/>
                    </a:ext>
                  </a:extLst>
                </p14:cNvPr>
                <p14:cNvContentPartPr/>
                <p14:nvPr/>
              </p14:nvContentPartPr>
              <p14:xfrm>
                <a:off x="7220749" y="5820382"/>
                <a:ext cx="247680" cy="172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7C3E981-7EA8-DB1A-7B66-E358467AA5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11749" y="5811382"/>
                  <a:ext cx="265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6582B88-E597-C8B3-1C6C-79F7BA7A952A}"/>
                    </a:ext>
                  </a:extLst>
                </p14:cNvPr>
                <p14:cNvContentPartPr/>
                <p14:nvPr/>
              </p14:nvContentPartPr>
              <p14:xfrm>
                <a:off x="7516309" y="5812102"/>
                <a:ext cx="199440" cy="104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6582B88-E597-C8B3-1C6C-79F7BA7A95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07669" y="5803462"/>
                  <a:ext cx="217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6D432F6-64E2-B010-00A3-65BDC3FE4E79}"/>
                    </a:ext>
                  </a:extLst>
                </p14:cNvPr>
                <p14:cNvContentPartPr/>
                <p14:nvPr/>
              </p14:nvContentPartPr>
              <p14:xfrm>
                <a:off x="7553389" y="5665222"/>
                <a:ext cx="36360" cy="17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6D432F6-64E2-B010-00A3-65BDC3FE4E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44749" y="5656582"/>
                  <a:ext cx="5400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209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8652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1FA7FD0-A785-539E-CCFD-265EBE71FC42}"/>
                  </a:ext>
                </a:extLst>
              </p14:cNvPr>
              <p14:cNvContentPartPr/>
              <p14:nvPr/>
            </p14:nvContentPartPr>
            <p14:xfrm>
              <a:off x="5594269" y="2414062"/>
              <a:ext cx="312120" cy="278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1FA7FD0-A785-539E-CCFD-265EBE71FC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5629" y="2405422"/>
                <a:ext cx="3297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905442B-BCD4-7B8D-314F-44D3D9134FF7}"/>
                  </a:ext>
                </a:extLst>
              </p14:cNvPr>
              <p14:cNvContentPartPr/>
              <p14:nvPr/>
            </p14:nvContentPartPr>
            <p14:xfrm>
              <a:off x="3939349" y="3224062"/>
              <a:ext cx="486000" cy="58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905442B-BCD4-7B8D-314F-44D3D9134F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0349" y="3215062"/>
                <a:ext cx="5036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4C0A70-D157-20AA-9849-EACDFDD95FB8}"/>
                  </a:ext>
                </a:extLst>
              </p14:cNvPr>
              <p14:cNvContentPartPr/>
              <p14:nvPr/>
            </p14:nvContentPartPr>
            <p14:xfrm>
              <a:off x="3908029" y="3251062"/>
              <a:ext cx="1593720" cy="108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4C0A70-D157-20AA-9849-EACDFDD95F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9029" y="3242422"/>
                <a:ext cx="16113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B18C33D-2CD1-0BD5-E74F-E41B19A0DCFC}"/>
                  </a:ext>
                </a:extLst>
              </p14:cNvPr>
              <p14:cNvContentPartPr/>
              <p14:nvPr/>
            </p14:nvContentPartPr>
            <p14:xfrm>
              <a:off x="3556669" y="4095622"/>
              <a:ext cx="1775880" cy="853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B18C33D-2CD1-0BD5-E74F-E41B19A0DC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7669" y="4086982"/>
                <a:ext cx="1793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1A0BABB-E15D-CC5C-783E-E6945607EF83}"/>
                  </a:ext>
                </a:extLst>
              </p14:cNvPr>
              <p14:cNvContentPartPr/>
              <p14:nvPr/>
            </p14:nvContentPartPr>
            <p14:xfrm>
              <a:off x="4556389" y="3550582"/>
              <a:ext cx="716760" cy="6642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1A0BABB-E15D-CC5C-783E-E6945607EF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389" y="3541942"/>
                <a:ext cx="73440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24B5BCB-6843-CB03-E0E8-F402686C4731}"/>
                  </a:ext>
                </a:extLst>
              </p14:cNvPr>
              <p14:cNvContentPartPr/>
              <p14:nvPr/>
            </p14:nvContentPartPr>
            <p14:xfrm>
              <a:off x="4395109" y="4406302"/>
              <a:ext cx="2447280" cy="999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24B5BCB-6843-CB03-E0E8-F402686C47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86469" y="4397302"/>
                <a:ext cx="246492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AFF5BF9-B595-8167-F5B1-F88A9B6FC1F1}"/>
                  </a:ext>
                </a:extLst>
              </p14:cNvPr>
              <p14:cNvContentPartPr/>
              <p14:nvPr/>
            </p14:nvContentPartPr>
            <p14:xfrm>
              <a:off x="4552429" y="5228902"/>
              <a:ext cx="980280" cy="2282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AFF5BF9-B595-8167-F5B1-F88A9B6FC1F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43789" y="5219902"/>
                <a:ext cx="9979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2A9655F-AD12-A87F-99A9-CA5D3E00BAD7}"/>
                  </a:ext>
                </a:extLst>
              </p14:cNvPr>
              <p14:cNvContentPartPr/>
              <p14:nvPr/>
            </p14:nvContentPartPr>
            <p14:xfrm>
              <a:off x="5007469" y="5581702"/>
              <a:ext cx="14400" cy="24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2A9655F-AD12-A87F-99A9-CA5D3E00BAD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98829" y="5572702"/>
                <a:ext cx="32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A2AEDDB-43AA-15CF-340A-BED8FEB54AA8}"/>
                  </a:ext>
                </a:extLst>
              </p14:cNvPr>
              <p14:cNvContentPartPr/>
              <p14:nvPr/>
            </p14:nvContentPartPr>
            <p14:xfrm>
              <a:off x="4880029" y="5410702"/>
              <a:ext cx="171000" cy="2538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A2AEDDB-43AA-15CF-340A-BED8FEB54A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71389" y="5401702"/>
                <a:ext cx="1886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711AD26-BDC3-A1BA-D726-295CCF2799B4}"/>
                  </a:ext>
                </a:extLst>
              </p14:cNvPr>
              <p14:cNvContentPartPr/>
              <p14:nvPr/>
            </p14:nvContentPartPr>
            <p14:xfrm>
              <a:off x="5136709" y="5666662"/>
              <a:ext cx="164520" cy="2646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711AD26-BDC3-A1BA-D726-295CCF2799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27709" y="5658022"/>
                <a:ext cx="1821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CB1A4D4-E0A4-354E-779F-057639FBCBF8}"/>
                  </a:ext>
                </a:extLst>
              </p14:cNvPr>
              <p14:cNvContentPartPr/>
              <p14:nvPr/>
            </p14:nvContentPartPr>
            <p14:xfrm>
              <a:off x="5384749" y="5703742"/>
              <a:ext cx="69480" cy="1263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CB1A4D4-E0A4-354E-779F-057639FBCB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75749" y="5695102"/>
                <a:ext cx="87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861F240-5A0B-448F-7502-1E532AABFC36}"/>
                  </a:ext>
                </a:extLst>
              </p14:cNvPr>
              <p14:cNvContentPartPr/>
              <p14:nvPr/>
            </p14:nvContentPartPr>
            <p14:xfrm>
              <a:off x="5571229" y="5654062"/>
              <a:ext cx="167040" cy="119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861F240-5A0B-448F-7502-1E532AABFC3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62589" y="5645062"/>
                <a:ext cx="184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44F9288-D0C6-8266-4861-947A87C90EAD}"/>
                  </a:ext>
                </a:extLst>
              </p14:cNvPr>
              <p14:cNvContentPartPr/>
              <p14:nvPr/>
            </p14:nvContentPartPr>
            <p14:xfrm>
              <a:off x="5801989" y="5575582"/>
              <a:ext cx="213840" cy="141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44F9288-D0C6-8266-4861-947A87C90E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93349" y="5566942"/>
                <a:ext cx="2314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CDAF888-805D-8AB9-079B-D7C4816F53BB}"/>
                  </a:ext>
                </a:extLst>
              </p14:cNvPr>
              <p14:cNvContentPartPr/>
              <p14:nvPr/>
            </p14:nvContentPartPr>
            <p14:xfrm>
              <a:off x="6019069" y="5534902"/>
              <a:ext cx="95400" cy="91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CDAF888-805D-8AB9-079B-D7C4816F53B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0069" y="5525902"/>
                <a:ext cx="113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6069D8B-DFFF-270B-8751-00832C63205D}"/>
                  </a:ext>
                </a:extLst>
              </p14:cNvPr>
              <p14:cNvContentPartPr/>
              <p14:nvPr/>
            </p14:nvContentPartPr>
            <p14:xfrm>
              <a:off x="6123829" y="5505742"/>
              <a:ext cx="61560" cy="105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6069D8B-DFFF-270B-8751-00832C63205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15189" y="5496742"/>
                <a:ext cx="79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90C598D-9D4B-0AE7-AB26-F67A09AEFA0E}"/>
                  </a:ext>
                </a:extLst>
              </p14:cNvPr>
              <p14:cNvContentPartPr/>
              <p14:nvPr/>
            </p14:nvContentPartPr>
            <p14:xfrm>
              <a:off x="6336229" y="5341222"/>
              <a:ext cx="213120" cy="3582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90C598D-9D4B-0AE7-AB26-F67A09AEFA0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27229" y="5332222"/>
                <a:ext cx="23076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9EC491D-5B7B-16F9-289B-13F41F9B75DF}"/>
                  </a:ext>
                </a:extLst>
              </p14:cNvPr>
              <p14:cNvContentPartPr/>
              <p14:nvPr/>
            </p14:nvContentPartPr>
            <p14:xfrm>
              <a:off x="4994149" y="6172822"/>
              <a:ext cx="213120" cy="1364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9EC491D-5B7B-16F9-289B-13F41F9B75D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85149" y="6163822"/>
                <a:ext cx="2307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E954670-A171-3718-2871-B188E2E17D60}"/>
                  </a:ext>
                </a:extLst>
              </p14:cNvPr>
              <p14:cNvContentPartPr/>
              <p14:nvPr/>
            </p14:nvContentPartPr>
            <p14:xfrm>
              <a:off x="5254789" y="5980222"/>
              <a:ext cx="336600" cy="2448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E954670-A171-3718-2871-B188E2E17D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5789" y="5971582"/>
                <a:ext cx="354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704BD7D-2FA0-3DBC-0FAD-2DD670E6CEE5}"/>
                  </a:ext>
                </a:extLst>
              </p14:cNvPr>
              <p14:cNvContentPartPr/>
              <p14:nvPr/>
            </p14:nvContentPartPr>
            <p14:xfrm>
              <a:off x="5597869" y="5974462"/>
              <a:ext cx="147240" cy="133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704BD7D-2FA0-3DBC-0FAD-2DD670E6CE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88869" y="5965462"/>
                <a:ext cx="1648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ECFA58F-AE99-8A7B-E4C8-83EFEBC859A9}"/>
                  </a:ext>
                </a:extLst>
              </p14:cNvPr>
              <p14:cNvContentPartPr/>
              <p14:nvPr/>
            </p14:nvContentPartPr>
            <p14:xfrm>
              <a:off x="5694709" y="5999662"/>
              <a:ext cx="114840" cy="684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ECFA58F-AE99-8A7B-E4C8-83EFEBC859A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86069" y="5990662"/>
                <a:ext cx="1324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E1965FD7-EA3A-517B-F541-E7DF7172E609}"/>
                  </a:ext>
                </a:extLst>
              </p14:cNvPr>
              <p14:cNvContentPartPr/>
              <p14:nvPr/>
            </p14:nvContentPartPr>
            <p14:xfrm>
              <a:off x="6100789" y="5852782"/>
              <a:ext cx="60120" cy="208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E1965FD7-EA3A-517B-F541-E7DF7172E60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92149" y="5843782"/>
                <a:ext cx="77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22EC4F7-1305-20E4-4FE3-4FFF25C5A69A}"/>
                  </a:ext>
                </a:extLst>
              </p14:cNvPr>
              <p14:cNvContentPartPr/>
              <p14:nvPr/>
            </p14:nvContentPartPr>
            <p14:xfrm>
              <a:off x="6046789" y="5938822"/>
              <a:ext cx="140760" cy="741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22EC4F7-1305-20E4-4FE3-4FFF25C5A69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37789" y="5929822"/>
                <a:ext cx="158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4AFBBE7-5A8F-00C5-0016-51958D2E5088}"/>
                  </a:ext>
                </a:extLst>
              </p14:cNvPr>
              <p14:cNvContentPartPr/>
              <p14:nvPr/>
            </p14:nvContentPartPr>
            <p14:xfrm>
              <a:off x="6246949" y="5760982"/>
              <a:ext cx="69840" cy="126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4AFBBE7-5A8F-00C5-0016-51958D2E508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37949" y="5752342"/>
                <a:ext cx="87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A7F9C84-ACF2-38D1-3DFA-4A45C5C91720}"/>
                  </a:ext>
                </a:extLst>
              </p14:cNvPr>
              <p14:cNvContentPartPr/>
              <p14:nvPr/>
            </p14:nvContentPartPr>
            <p14:xfrm>
              <a:off x="6118789" y="5689702"/>
              <a:ext cx="188640" cy="874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A7F9C84-ACF2-38D1-3DFA-4A45C5C9172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10149" y="5680702"/>
                <a:ext cx="206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EC9C3134-CA75-9FE5-DD20-73D14832657E}"/>
                  </a:ext>
                </a:extLst>
              </p14:cNvPr>
              <p14:cNvContentPartPr/>
              <p14:nvPr/>
            </p14:nvContentPartPr>
            <p14:xfrm>
              <a:off x="6403189" y="5730022"/>
              <a:ext cx="165960" cy="198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EC9C3134-CA75-9FE5-DD20-73D14832657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94549" y="5721022"/>
                <a:ext cx="183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EFAC87A-FCDE-5BE7-0FA7-D3750E6E68B0}"/>
                  </a:ext>
                </a:extLst>
              </p14:cNvPr>
              <p14:cNvContentPartPr/>
              <p14:nvPr/>
            </p14:nvContentPartPr>
            <p14:xfrm>
              <a:off x="6515869" y="5547502"/>
              <a:ext cx="221040" cy="3945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EFAC87A-FCDE-5BE7-0FA7-D3750E6E68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07229" y="5538502"/>
                <a:ext cx="238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232C818-4B27-16A3-9CB3-519BA9A461D6}"/>
                  </a:ext>
                </a:extLst>
              </p14:cNvPr>
              <p14:cNvContentPartPr/>
              <p14:nvPr/>
            </p14:nvContentPartPr>
            <p14:xfrm>
              <a:off x="5833669" y="5780062"/>
              <a:ext cx="230760" cy="392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232C818-4B27-16A3-9CB3-519BA9A461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25029" y="5771422"/>
                <a:ext cx="2484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2FF8B14-18A5-DA36-3109-710E7615D944}"/>
                  </a:ext>
                </a:extLst>
              </p14:cNvPr>
              <p14:cNvContentPartPr/>
              <p14:nvPr/>
            </p14:nvContentPartPr>
            <p14:xfrm>
              <a:off x="4529389" y="4402342"/>
              <a:ext cx="1034280" cy="8985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2FF8B14-18A5-DA36-3109-710E7615D94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20389" y="4393342"/>
                <a:ext cx="1051920" cy="9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667A485-4890-02A6-EAF4-CD5CE391525F}"/>
              </a:ext>
            </a:extLst>
          </p:cNvPr>
          <p:cNvGrpSpPr/>
          <p:nvPr/>
        </p:nvGrpSpPr>
        <p:grpSpPr>
          <a:xfrm>
            <a:off x="5720989" y="2693422"/>
            <a:ext cx="2953440" cy="2404080"/>
            <a:chOff x="5720989" y="2693422"/>
            <a:chExt cx="2953440" cy="24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3FB433-0A52-C40F-CD95-19DF1D523D1C}"/>
                    </a:ext>
                  </a:extLst>
                </p14:cNvPr>
                <p14:cNvContentPartPr/>
                <p14:nvPr/>
              </p14:nvContentPartPr>
              <p14:xfrm>
                <a:off x="6927349" y="2781982"/>
                <a:ext cx="36360" cy="261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3FB433-0A52-C40F-CD95-19DF1D523D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18709" y="2773342"/>
                  <a:ext cx="54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85DC78-8433-4204-BF37-A8401B7DE874}"/>
                    </a:ext>
                  </a:extLst>
                </p14:cNvPr>
                <p14:cNvContentPartPr/>
                <p14:nvPr/>
              </p14:nvContentPartPr>
              <p14:xfrm>
                <a:off x="6839509" y="2754262"/>
                <a:ext cx="252360" cy="48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85DC78-8433-4204-BF37-A8401B7DE8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30509" y="2745262"/>
                  <a:ext cx="270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4E330C-D8CA-7223-CE90-D2552529865F}"/>
                    </a:ext>
                  </a:extLst>
                </p14:cNvPr>
                <p14:cNvContentPartPr/>
                <p14:nvPr/>
              </p14:nvContentPartPr>
              <p14:xfrm>
                <a:off x="6825829" y="2766142"/>
                <a:ext cx="534600" cy="218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4E330C-D8CA-7223-CE90-D255252986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17189" y="2757142"/>
                  <a:ext cx="552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F94B40-874B-AB9E-9C78-B9CB3A8A304F}"/>
                    </a:ext>
                  </a:extLst>
                </p14:cNvPr>
                <p14:cNvContentPartPr/>
                <p14:nvPr/>
              </p14:nvContentPartPr>
              <p14:xfrm>
                <a:off x="7487149" y="2693422"/>
                <a:ext cx="272520" cy="208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F94B40-874B-AB9E-9C78-B9CB3A8A30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8149" y="2684422"/>
                  <a:ext cx="290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443B257-F8F9-BC40-3BCC-5996535098AD}"/>
                    </a:ext>
                  </a:extLst>
                </p14:cNvPr>
                <p14:cNvContentPartPr/>
                <p14:nvPr/>
              </p14:nvContentPartPr>
              <p14:xfrm>
                <a:off x="5720989" y="3647782"/>
                <a:ext cx="145440" cy="248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443B257-F8F9-BC40-3BCC-5996535098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11989" y="3639142"/>
                  <a:ext cx="163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373D8AE-9410-6103-D793-4E717B94074C}"/>
                    </a:ext>
                  </a:extLst>
                </p14:cNvPr>
                <p14:cNvContentPartPr/>
                <p14:nvPr/>
              </p14:nvContentPartPr>
              <p14:xfrm>
                <a:off x="5872909" y="3777022"/>
                <a:ext cx="99360" cy="91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373D8AE-9410-6103-D793-4E717B94074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64269" y="3768022"/>
                  <a:ext cx="117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FC93038-DF94-7F3E-F35B-491B0F497FE9}"/>
                    </a:ext>
                  </a:extLst>
                </p14:cNvPr>
                <p14:cNvContentPartPr/>
                <p14:nvPr/>
              </p14:nvContentPartPr>
              <p14:xfrm>
                <a:off x="5994949" y="3731662"/>
                <a:ext cx="82080" cy="134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FC93038-DF94-7F3E-F35B-491B0F497F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86309" y="3722662"/>
                  <a:ext cx="99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AA73D7E-63AE-18C4-B250-F9E3D01273A4}"/>
                    </a:ext>
                  </a:extLst>
                </p14:cNvPr>
                <p14:cNvContentPartPr/>
                <p14:nvPr/>
              </p14:nvContentPartPr>
              <p14:xfrm>
                <a:off x="6251989" y="3604582"/>
                <a:ext cx="96120" cy="2062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AA73D7E-63AE-18C4-B250-F9E3D01273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42989" y="3595582"/>
                  <a:ext cx="1137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E44DC4-F590-7B60-7C3D-DC46A262EC92}"/>
                    </a:ext>
                  </a:extLst>
                </p14:cNvPr>
                <p14:cNvContentPartPr/>
                <p14:nvPr/>
              </p14:nvContentPartPr>
              <p14:xfrm>
                <a:off x="6407149" y="3679822"/>
                <a:ext cx="56520" cy="81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E44DC4-F590-7B60-7C3D-DC46A262EC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98149" y="3670822"/>
                  <a:ext cx="74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8CEE5E4-AA40-A8D5-0F16-AC73A551589E}"/>
                    </a:ext>
                  </a:extLst>
                </p14:cNvPr>
                <p14:cNvContentPartPr/>
                <p14:nvPr/>
              </p14:nvContentPartPr>
              <p14:xfrm>
                <a:off x="6585709" y="3550942"/>
                <a:ext cx="105840" cy="174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8CEE5E4-AA40-A8D5-0F16-AC73A551589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77069" y="3541942"/>
                  <a:ext cx="123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AF44D9D-A66F-F7E6-C7CA-8114E9170CB0}"/>
                    </a:ext>
                  </a:extLst>
                </p14:cNvPr>
                <p14:cNvContentPartPr/>
                <p14:nvPr/>
              </p14:nvContentPartPr>
              <p14:xfrm>
                <a:off x="6758509" y="3614302"/>
                <a:ext cx="93240" cy="9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AF44D9D-A66F-F7E6-C7CA-8114E9170C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49509" y="3605302"/>
                  <a:ext cx="110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94A1B7-FFD5-A950-BAD9-E4C7B26672C2}"/>
                    </a:ext>
                  </a:extLst>
                </p14:cNvPr>
                <p14:cNvContentPartPr/>
                <p14:nvPr/>
              </p14:nvContentPartPr>
              <p14:xfrm>
                <a:off x="7043269" y="3501982"/>
                <a:ext cx="61200" cy="122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94A1B7-FFD5-A950-BAD9-E4C7B26672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34629" y="3493342"/>
                  <a:ext cx="78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B824383-B871-C5EC-3A8B-527DC9256094}"/>
                    </a:ext>
                  </a:extLst>
                </p14:cNvPr>
                <p14:cNvContentPartPr/>
                <p14:nvPr/>
              </p14:nvContentPartPr>
              <p14:xfrm>
                <a:off x="7201669" y="3523582"/>
                <a:ext cx="60840" cy="98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B824383-B871-C5EC-3A8B-527DC92560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92669" y="3514942"/>
                  <a:ext cx="78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F32BD5A-F336-6102-64DF-DBBA99639CA2}"/>
                    </a:ext>
                  </a:extLst>
                </p14:cNvPr>
                <p14:cNvContentPartPr/>
                <p14:nvPr/>
              </p14:nvContentPartPr>
              <p14:xfrm>
                <a:off x="7317229" y="3379942"/>
                <a:ext cx="26640" cy="245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F32BD5A-F336-6102-64DF-DBBA99639C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08229" y="3371302"/>
                  <a:ext cx="44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3240A6-CF56-C621-FBAB-6714339682E7}"/>
                    </a:ext>
                  </a:extLst>
                </p14:cNvPr>
                <p14:cNvContentPartPr/>
                <p14:nvPr/>
              </p14:nvContentPartPr>
              <p14:xfrm>
                <a:off x="7382749" y="3427102"/>
                <a:ext cx="226800" cy="135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3240A6-CF56-C621-FBAB-6714339682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73749" y="3418102"/>
                  <a:ext cx="244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87203EA-9B0E-A86A-4F96-23EC304EC14E}"/>
                    </a:ext>
                  </a:extLst>
                </p14:cNvPr>
                <p14:cNvContentPartPr/>
                <p14:nvPr/>
              </p14:nvContentPartPr>
              <p14:xfrm>
                <a:off x="7668949" y="3297142"/>
                <a:ext cx="142560" cy="214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87203EA-9B0E-A86A-4F96-23EC304EC14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60309" y="3288142"/>
                  <a:ext cx="160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FBCDDE2-02C2-5FC5-9231-92CECE7FD84F}"/>
                    </a:ext>
                  </a:extLst>
                </p14:cNvPr>
                <p14:cNvContentPartPr/>
                <p14:nvPr/>
              </p14:nvContentPartPr>
              <p14:xfrm>
                <a:off x="7970989" y="3191302"/>
                <a:ext cx="136800" cy="432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FBCDDE2-02C2-5FC5-9231-92CECE7FD8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61989" y="3182662"/>
                  <a:ext cx="1544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658EE5-2ACA-405B-0CFB-A8E2D6917210}"/>
                    </a:ext>
                  </a:extLst>
                </p14:cNvPr>
                <p14:cNvContentPartPr/>
                <p14:nvPr/>
              </p14:nvContentPartPr>
              <p14:xfrm>
                <a:off x="8141269" y="3312262"/>
                <a:ext cx="121320" cy="9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658EE5-2ACA-405B-0CFB-A8E2D69172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32629" y="3303622"/>
                  <a:ext cx="138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B998CBA-A56D-E3BB-83C9-3097E371CE42}"/>
                    </a:ext>
                  </a:extLst>
                </p14:cNvPr>
                <p14:cNvContentPartPr/>
                <p14:nvPr/>
              </p14:nvContentPartPr>
              <p14:xfrm>
                <a:off x="8389669" y="3120382"/>
                <a:ext cx="272520" cy="508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B998CBA-A56D-E3BB-83C9-3097E371CE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80669" y="3111382"/>
                  <a:ext cx="2901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B03DBD6-A727-883A-D890-A49A6FE248E7}"/>
                    </a:ext>
                  </a:extLst>
                </p14:cNvPr>
                <p14:cNvContentPartPr/>
                <p14:nvPr/>
              </p14:nvContentPartPr>
              <p14:xfrm>
                <a:off x="8420989" y="2920222"/>
                <a:ext cx="253440" cy="142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B03DBD6-A727-883A-D890-A49A6FE248E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989" y="2911582"/>
                  <a:ext cx="271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6D8CF4-9F8B-D457-C690-816F347E1787}"/>
                    </a:ext>
                  </a:extLst>
                </p14:cNvPr>
                <p14:cNvContentPartPr/>
                <p14:nvPr/>
              </p14:nvContentPartPr>
              <p14:xfrm>
                <a:off x="5985589" y="4144582"/>
                <a:ext cx="693000" cy="497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6D8CF4-9F8B-D457-C690-816F347E17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76949" y="4135582"/>
                  <a:ext cx="7106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F08747B-A46D-332D-D7F1-1EB61B6A5CC5}"/>
                    </a:ext>
                  </a:extLst>
                </p14:cNvPr>
                <p14:cNvContentPartPr/>
                <p14:nvPr/>
              </p14:nvContentPartPr>
              <p14:xfrm>
                <a:off x="5918629" y="4523302"/>
                <a:ext cx="182520" cy="134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F08747B-A46D-332D-D7F1-1EB61B6A5C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909629" y="4514662"/>
                  <a:ext cx="200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359FDA2-AAEB-DC2A-8426-BB0C7712D572}"/>
                    </a:ext>
                  </a:extLst>
                </p14:cNvPr>
                <p14:cNvContentPartPr/>
                <p14:nvPr/>
              </p14:nvContentPartPr>
              <p14:xfrm>
                <a:off x="6802789" y="4026142"/>
                <a:ext cx="188280" cy="133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359FDA2-AAEB-DC2A-8426-BB0C7712D57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93789" y="4017502"/>
                  <a:ext cx="205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CF7399C-3B4C-526E-1045-85254BCE099E}"/>
                    </a:ext>
                  </a:extLst>
                </p14:cNvPr>
                <p14:cNvContentPartPr/>
                <p14:nvPr/>
              </p14:nvContentPartPr>
              <p14:xfrm>
                <a:off x="7018789" y="3881782"/>
                <a:ext cx="112320" cy="211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CF7399C-3B4C-526E-1045-85254BCE09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10149" y="3873142"/>
                  <a:ext cx="129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E273C0-14D1-395C-FA13-FF4BC3C23771}"/>
                    </a:ext>
                  </a:extLst>
                </p14:cNvPr>
                <p14:cNvContentPartPr/>
                <p14:nvPr/>
              </p14:nvContentPartPr>
              <p14:xfrm>
                <a:off x="7175029" y="3872422"/>
                <a:ext cx="149400" cy="185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E273C0-14D1-395C-FA13-FF4BC3C2377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66029" y="3863422"/>
                  <a:ext cx="167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40D4C39-338E-8573-24CF-93A4586AFA8B}"/>
                    </a:ext>
                  </a:extLst>
                </p14:cNvPr>
                <p14:cNvContentPartPr/>
                <p14:nvPr/>
              </p14:nvContentPartPr>
              <p14:xfrm>
                <a:off x="7532149" y="3895102"/>
                <a:ext cx="19440" cy="74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40D4C39-338E-8573-24CF-93A4586AFA8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23509" y="3886102"/>
                  <a:ext cx="37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5E786FE-18A0-1D0F-A65E-A8C3858F56B6}"/>
                    </a:ext>
                  </a:extLst>
                </p14:cNvPr>
                <p14:cNvContentPartPr/>
                <p14:nvPr/>
              </p14:nvContentPartPr>
              <p14:xfrm>
                <a:off x="7529269" y="3804742"/>
                <a:ext cx="27720" cy="50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5E786FE-18A0-1D0F-A65E-A8C3858F56B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20269" y="3796102"/>
                  <a:ext cx="45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051A586-7E12-BBE5-8350-DBEA336277CA}"/>
                    </a:ext>
                  </a:extLst>
                </p14:cNvPr>
                <p14:cNvContentPartPr/>
                <p14:nvPr/>
              </p14:nvContentPartPr>
              <p14:xfrm>
                <a:off x="7614949" y="3872782"/>
                <a:ext cx="100080" cy="95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051A586-7E12-BBE5-8350-DBEA336277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05949" y="3864142"/>
                  <a:ext cx="11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A564CB7-C056-2AA7-8C45-E3317E60973A}"/>
                    </a:ext>
                  </a:extLst>
                </p14:cNvPr>
                <p14:cNvContentPartPr/>
                <p14:nvPr/>
              </p14:nvContentPartPr>
              <p14:xfrm>
                <a:off x="7958029" y="3815542"/>
                <a:ext cx="112320" cy="196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A564CB7-C056-2AA7-8C45-E3317E60973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49029" y="3806542"/>
                  <a:ext cx="129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91B4A8A-E5F7-F8D5-81B3-CF61E0B8BEC4}"/>
                    </a:ext>
                  </a:extLst>
                </p14:cNvPr>
                <p14:cNvContentPartPr/>
                <p14:nvPr/>
              </p14:nvContentPartPr>
              <p14:xfrm>
                <a:off x="7965229" y="3877102"/>
                <a:ext cx="159120" cy="62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91B4A8A-E5F7-F8D5-81B3-CF61E0B8BEC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56229" y="3868102"/>
                  <a:ext cx="17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F7287F4-4300-0F7B-4DF6-A8523CE0E504}"/>
                    </a:ext>
                  </a:extLst>
                </p14:cNvPr>
                <p14:cNvContentPartPr/>
                <p14:nvPr/>
              </p14:nvContentPartPr>
              <p14:xfrm>
                <a:off x="8083669" y="3692062"/>
                <a:ext cx="132120" cy="166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F7287F4-4300-0F7B-4DF6-A8523CE0E50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74669" y="3683062"/>
                  <a:ext cx="14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AB39270-0A24-4AA4-06A0-A3CA91867E37}"/>
                    </a:ext>
                  </a:extLst>
                </p14:cNvPr>
                <p14:cNvContentPartPr/>
                <p14:nvPr/>
              </p14:nvContentPartPr>
              <p14:xfrm>
                <a:off x="6183589" y="4582702"/>
                <a:ext cx="308880" cy="514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AB39270-0A24-4AA4-06A0-A3CA91867E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174949" y="4573702"/>
                  <a:ext cx="326520" cy="53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BF1C180-C6E5-F3BA-698F-46A65C651C51}"/>
                  </a:ext>
                </a:extLst>
              </p14:cNvPr>
              <p14:cNvContentPartPr/>
              <p14:nvPr/>
            </p14:nvContentPartPr>
            <p14:xfrm>
              <a:off x="4480429" y="4405582"/>
              <a:ext cx="1135800" cy="1054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BF1C180-C6E5-F3BA-698F-46A65C651C5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71429" y="4396582"/>
                <a:ext cx="1153440" cy="10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0D12FF3-4300-8EE4-9881-47F54D7D3E12}"/>
              </a:ext>
            </a:extLst>
          </p:cNvPr>
          <p:cNvGrpSpPr/>
          <p:nvPr/>
        </p:nvGrpSpPr>
        <p:grpSpPr>
          <a:xfrm>
            <a:off x="3901189" y="4525822"/>
            <a:ext cx="1751400" cy="920160"/>
            <a:chOff x="3901189" y="4525822"/>
            <a:chExt cx="1751400" cy="9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31F8DB3-D585-95F7-E9F5-441C66F1F3C1}"/>
                    </a:ext>
                  </a:extLst>
                </p14:cNvPr>
                <p14:cNvContentPartPr/>
                <p14:nvPr/>
              </p14:nvContentPartPr>
              <p14:xfrm>
                <a:off x="4759429" y="4580902"/>
                <a:ext cx="14760" cy="19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31F8DB3-D585-95F7-E9F5-441C66F1F3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50429" y="4571902"/>
                  <a:ext cx="3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8828136-A1D0-EAB6-F254-5D216CCDB7D0}"/>
                    </a:ext>
                  </a:extLst>
                </p14:cNvPr>
                <p14:cNvContentPartPr/>
                <p14:nvPr/>
              </p14:nvContentPartPr>
              <p14:xfrm>
                <a:off x="4552429" y="4525822"/>
                <a:ext cx="1100160" cy="920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8828136-A1D0-EAB6-F254-5D216CCDB7D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43429" y="4516822"/>
                  <a:ext cx="111780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0C5789B-0935-DC95-B5E6-45A6737D272C}"/>
                    </a:ext>
                  </a:extLst>
                </p14:cNvPr>
                <p14:cNvContentPartPr/>
                <p14:nvPr/>
              </p14:nvContentPartPr>
              <p14:xfrm>
                <a:off x="3901189" y="4545622"/>
                <a:ext cx="402480" cy="708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0C5789B-0935-DC95-B5E6-45A6737D27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92549" y="4536622"/>
                  <a:ext cx="420120" cy="72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61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</p:spTree>
    <p:extLst>
      <p:ext uri="{BB962C8B-B14F-4D97-AF65-F5344CB8AC3E}">
        <p14:creationId xmlns:p14="http://schemas.microsoft.com/office/powerpoint/2010/main" val="290787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1BD1705-ED4B-1636-0CDF-FBF82626C55C}"/>
                  </a:ext>
                </a:extLst>
              </p14:cNvPr>
              <p14:cNvContentPartPr/>
              <p14:nvPr/>
            </p14:nvContentPartPr>
            <p14:xfrm>
              <a:off x="3737029" y="1364662"/>
              <a:ext cx="3512520" cy="1303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1BD1705-ED4B-1636-0CDF-FBF82626C5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8029" y="1355662"/>
                <a:ext cx="3530160" cy="13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27DFB57-5E89-C42A-40C1-C3F61D5241C3}"/>
              </a:ext>
            </a:extLst>
          </p:cNvPr>
          <p:cNvGrpSpPr/>
          <p:nvPr/>
        </p:nvGrpSpPr>
        <p:grpSpPr>
          <a:xfrm>
            <a:off x="5565109" y="1556902"/>
            <a:ext cx="847440" cy="790920"/>
            <a:chOff x="5565109" y="1556902"/>
            <a:chExt cx="847440" cy="79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01DB9E9-9891-B5FF-D941-C3AA7C7FD6C8}"/>
                    </a:ext>
                  </a:extLst>
                </p14:cNvPr>
                <p14:cNvContentPartPr/>
                <p14:nvPr/>
              </p14:nvContentPartPr>
              <p14:xfrm>
                <a:off x="5657629" y="1575262"/>
                <a:ext cx="233640" cy="320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01DB9E9-9891-B5FF-D941-C3AA7C7FD6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8989" y="1566262"/>
                  <a:ext cx="251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422BB8F-4660-D645-04B6-C299B40EDAE7}"/>
                    </a:ext>
                  </a:extLst>
                </p14:cNvPr>
                <p14:cNvContentPartPr/>
                <p14:nvPr/>
              </p14:nvContentPartPr>
              <p14:xfrm>
                <a:off x="6154789" y="1556902"/>
                <a:ext cx="257760" cy="340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422BB8F-4660-D645-04B6-C299B40EDA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6149" y="1547902"/>
                  <a:ext cx="27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A4CB7C-7B46-CD98-A76A-4EF1DC78CDC2}"/>
                    </a:ext>
                  </a:extLst>
                </p14:cNvPr>
                <p14:cNvContentPartPr/>
                <p14:nvPr/>
              </p14:nvContentPartPr>
              <p14:xfrm>
                <a:off x="5565109" y="1984582"/>
                <a:ext cx="294840" cy="363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A4CB7C-7B46-CD98-A76A-4EF1DC78CD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56109" y="1975942"/>
                  <a:ext cx="312480" cy="38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3698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6408C64-B2E0-AA78-845A-C2FA2E61B3D5}"/>
                  </a:ext>
                </a:extLst>
              </p14:cNvPr>
              <p14:cNvContentPartPr/>
              <p14:nvPr/>
            </p14:nvContentPartPr>
            <p14:xfrm>
              <a:off x="2060869" y="2231182"/>
              <a:ext cx="940680" cy="64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6408C64-B2E0-AA78-845A-C2FA2E61B3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2229" y="2222182"/>
                <a:ext cx="958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C613333-CFD1-3ABA-5E15-6330A81B0263}"/>
                  </a:ext>
                </a:extLst>
              </p14:cNvPr>
              <p14:cNvContentPartPr/>
              <p14:nvPr/>
            </p14:nvContentPartPr>
            <p14:xfrm>
              <a:off x="1994269" y="2641582"/>
              <a:ext cx="1902240" cy="784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C613333-CFD1-3ABA-5E15-6330A81B02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5269" y="2632942"/>
                <a:ext cx="1919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46108D7-B192-AE8A-C912-9F94152B5391}"/>
                  </a:ext>
                </a:extLst>
              </p14:cNvPr>
              <p14:cNvContentPartPr/>
              <p14:nvPr/>
            </p14:nvContentPartPr>
            <p14:xfrm>
              <a:off x="3441469" y="2999782"/>
              <a:ext cx="1776240" cy="55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46108D7-B192-AE8A-C912-9F94152B53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32469" y="2991142"/>
                <a:ext cx="17938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FADBBE7-6877-6831-CFBA-18369984EFCB}"/>
              </a:ext>
            </a:extLst>
          </p:cNvPr>
          <p:cNvGrpSpPr/>
          <p:nvPr/>
        </p:nvGrpSpPr>
        <p:grpSpPr>
          <a:xfrm>
            <a:off x="3212509" y="1863262"/>
            <a:ext cx="2458800" cy="465120"/>
            <a:chOff x="3212509" y="1863262"/>
            <a:chExt cx="245880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852E8B4-BCDE-20E5-AE21-8234610785D6}"/>
                    </a:ext>
                  </a:extLst>
                </p14:cNvPr>
                <p14:cNvContentPartPr/>
                <p14:nvPr/>
              </p14:nvContentPartPr>
              <p14:xfrm>
                <a:off x="3474949" y="2166742"/>
                <a:ext cx="78120" cy="161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852E8B4-BCDE-20E5-AE21-8234610785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6309" y="2158102"/>
                  <a:ext cx="95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C71959-A07E-A6E7-2999-B9D8EE6E92FB}"/>
                    </a:ext>
                  </a:extLst>
                </p14:cNvPr>
                <p14:cNvContentPartPr/>
                <p14:nvPr/>
              </p14:nvContentPartPr>
              <p14:xfrm>
                <a:off x="3212509" y="2087542"/>
                <a:ext cx="344520" cy="55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C71959-A07E-A6E7-2999-B9D8EE6E92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03869" y="2078542"/>
                  <a:ext cx="362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DE34DC-11C7-8866-4436-F35F5E4AA11D}"/>
                    </a:ext>
                  </a:extLst>
                </p14:cNvPr>
                <p14:cNvContentPartPr/>
                <p14:nvPr/>
              </p14:nvContentPartPr>
              <p14:xfrm>
                <a:off x="3736669" y="2021302"/>
                <a:ext cx="326520" cy="91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DE34DC-11C7-8866-4436-F35F5E4AA1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27669" y="2012302"/>
                  <a:ext cx="344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A230966-8E63-F149-8963-AE5BDBBD6BED}"/>
                    </a:ext>
                  </a:extLst>
                </p14:cNvPr>
                <p14:cNvContentPartPr/>
                <p14:nvPr/>
              </p14:nvContentPartPr>
              <p14:xfrm>
                <a:off x="4103509" y="1903582"/>
                <a:ext cx="439200" cy="189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A230966-8E63-F149-8963-AE5BDBBD6B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4869" y="1894582"/>
                  <a:ext cx="456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ED64DD7-6CF7-4673-CAF7-287182F44D3C}"/>
                    </a:ext>
                  </a:extLst>
                </p14:cNvPr>
                <p14:cNvContentPartPr/>
                <p14:nvPr/>
              </p14:nvContentPartPr>
              <p14:xfrm>
                <a:off x="4706149" y="1923022"/>
                <a:ext cx="344880" cy="111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ED64DD7-6CF7-4673-CAF7-287182F44D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97509" y="1914022"/>
                  <a:ext cx="362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71F2E5-6CC0-DCBA-95F2-55C2AB054AD8}"/>
                    </a:ext>
                  </a:extLst>
                </p14:cNvPr>
                <p14:cNvContentPartPr/>
                <p14:nvPr/>
              </p14:nvContentPartPr>
              <p14:xfrm>
                <a:off x="5172709" y="1863262"/>
                <a:ext cx="127800" cy="23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71F2E5-6CC0-DCBA-95F2-55C2AB054A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64069" y="1854262"/>
                  <a:ext cx="145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ADAA910-F7FE-6F22-5A0F-3CA838023774}"/>
                    </a:ext>
                  </a:extLst>
                </p14:cNvPr>
                <p14:cNvContentPartPr/>
                <p14:nvPr/>
              </p14:nvContentPartPr>
              <p14:xfrm>
                <a:off x="5327149" y="1890982"/>
                <a:ext cx="344160" cy="155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ADAA910-F7FE-6F22-5A0F-3CA838023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18149" y="1882342"/>
                  <a:ext cx="361800" cy="17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BBA7C19-1CDC-0658-DB78-82254B4578FC}"/>
                  </a:ext>
                </a:extLst>
              </p14:cNvPr>
              <p14:cNvContentPartPr/>
              <p14:nvPr/>
            </p14:nvContentPartPr>
            <p14:xfrm>
              <a:off x="3256429" y="3021022"/>
              <a:ext cx="2214360" cy="54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BBA7C19-1CDC-0658-DB78-82254B4578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7429" y="3012022"/>
                <a:ext cx="2232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7231C83-16D7-A43F-D726-E106757CFB1E}"/>
                  </a:ext>
                </a:extLst>
              </p14:cNvPr>
              <p14:cNvContentPartPr/>
              <p14:nvPr/>
            </p14:nvContentPartPr>
            <p14:xfrm>
              <a:off x="3471349" y="5161942"/>
              <a:ext cx="1849680" cy="860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7231C83-16D7-A43F-D726-E106757CFB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62709" y="5152942"/>
                <a:ext cx="1867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9769B7E-A859-25C0-EE68-B62D3C70493A}"/>
                  </a:ext>
                </a:extLst>
              </p14:cNvPr>
              <p14:cNvContentPartPr/>
              <p14:nvPr/>
            </p14:nvContentPartPr>
            <p14:xfrm>
              <a:off x="1870429" y="5579182"/>
              <a:ext cx="1282320" cy="140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9769B7E-A859-25C0-EE68-B62D3C70493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61429" y="5570182"/>
                <a:ext cx="12999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17E93AA-C331-930A-7360-0A60DC748198}"/>
                  </a:ext>
                </a:extLst>
              </p14:cNvPr>
              <p14:cNvContentPartPr/>
              <p14:nvPr/>
            </p14:nvContentPartPr>
            <p14:xfrm>
              <a:off x="3650629" y="5545702"/>
              <a:ext cx="1845720" cy="83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17E93AA-C331-930A-7360-0A60DC74819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41629" y="5536702"/>
                <a:ext cx="186336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66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/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30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12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28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17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15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BEF31B1-C314-7103-1E9B-06202DDF1EE8}"/>
                  </a:ext>
                </a:extLst>
              </p14:cNvPr>
              <p14:cNvContentPartPr/>
              <p14:nvPr/>
            </p14:nvContentPartPr>
            <p14:xfrm>
              <a:off x="91309" y="5180302"/>
              <a:ext cx="2825640" cy="84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BEF31B1-C314-7103-1E9B-06202DDF1E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09" y="5171662"/>
                <a:ext cx="2843280" cy="1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2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/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947,93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1704,79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1831,50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/>
        </p:nvGraphicFramePr>
        <p:xfrm>
          <a:off x="2167890" y="5137204"/>
          <a:ext cx="3502394" cy="1401708"/>
        </p:xfrm>
        <a:graphic>
          <a:graphicData uri="http://schemas.openxmlformats.org/drawingml/2006/table">
            <a:tbl>
              <a:tblPr firstRow="1" bandRow="1"/>
              <a:tblGrid>
                <a:gridCol w="891914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696128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109454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804898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0593741-0BF6-81EC-910F-4A407D3199B7}"/>
                  </a:ext>
                </a:extLst>
              </p14:cNvPr>
              <p14:cNvContentPartPr/>
              <p14:nvPr/>
            </p14:nvContentPartPr>
            <p14:xfrm>
              <a:off x="4955269" y="4617262"/>
              <a:ext cx="844920" cy="434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0593741-0BF6-81EC-910F-4A407D3199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6629" y="4608622"/>
                <a:ext cx="86256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BB0AC2BF-BCA3-F8BA-3441-2C84C297A78B}"/>
              </a:ext>
            </a:extLst>
          </p:cNvPr>
          <p:cNvGrpSpPr/>
          <p:nvPr/>
        </p:nvGrpSpPr>
        <p:grpSpPr>
          <a:xfrm>
            <a:off x="5665909" y="928342"/>
            <a:ext cx="5974920" cy="4176720"/>
            <a:chOff x="5665909" y="928342"/>
            <a:chExt cx="5974920" cy="41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0779F01-4F06-5107-C10A-598C2C5AEBB4}"/>
                    </a:ext>
                  </a:extLst>
                </p14:cNvPr>
                <p14:cNvContentPartPr/>
                <p14:nvPr/>
              </p14:nvContentPartPr>
              <p14:xfrm>
                <a:off x="5665909" y="1466902"/>
                <a:ext cx="4038480" cy="3638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0779F01-4F06-5107-C10A-598C2C5AEB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57269" y="1458262"/>
                  <a:ext cx="4056120" cy="36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3B6C14E-DCB5-DD51-FA75-27E7CF9DF7A7}"/>
                    </a:ext>
                  </a:extLst>
                </p14:cNvPr>
                <p14:cNvContentPartPr/>
                <p14:nvPr/>
              </p14:nvContentPartPr>
              <p14:xfrm>
                <a:off x="9878629" y="1115902"/>
                <a:ext cx="471600" cy="162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3B6C14E-DCB5-DD51-FA75-27E7CF9DF7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69989" y="1107262"/>
                  <a:ext cx="489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0A48E7-C2DF-607B-E009-69865BD68368}"/>
                    </a:ext>
                  </a:extLst>
                </p14:cNvPr>
                <p14:cNvContentPartPr/>
                <p14:nvPr/>
              </p14:nvContentPartPr>
              <p14:xfrm>
                <a:off x="10497829" y="1059742"/>
                <a:ext cx="235440" cy="12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0A48E7-C2DF-607B-E009-69865BD683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9189" y="1051102"/>
                  <a:ext cx="253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653066-9891-1146-083F-B11F17F412F9}"/>
                    </a:ext>
                  </a:extLst>
                </p14:cNvPr>
                <p14:cNvContentPartPr/>
                <p14:nvPr/>
              </p14:nvContentPartPr>
              <p14:xfrm>
                <a:off x="10748749" y="1083862"/>
                <a:ext cx="88200" cy="75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653066-9891-1146-083F-B11F17F412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39749" y="1075222"/>
                  <a:ext cx="105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52EE8B-3663-CCA0-606E-E57E6F98F953}"/>
                    </a:ext>
                  </a:extLst>
                </p14:cNvPr>
                <p14:cNvContentPartPr/>
                <p14:nvPr/>
              </p14:nvContentPartPr>
              <p14:xfrm>
                <a:off x="10902829" y="928342"/>
                <a:ext cx="407520" cy="211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52EE8B-3663-CCA0-606E-E57E6F98F9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93829" y="919702"/>
                  <a:ext cx="425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4AB1B1-4A09-0A03-F0BF-83F688876907}"/>
                    </a:ext>
                  </a:extLst>
                </p14:cNvPr>
                <p14:cNvContentPartPr/>
                <p14:nvPr/>
              </p14:nvContentPartPr>
              <p14:xfrm>
                <a:off x="10093549" y="1468702"/>
                <a:ext cx="180360" cy="163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4AB1B1-4A09-0A03-F0BF-83F6888769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84909" y="1459702"/>
                  <a:ext cx="198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401FAF-5B33-7C6C-C8D2-2B679A5DF4FD}"/>
                    </a:ext>
                  </a:extLst>
                </p14:cNvPr>
                <p14:cNvContentPartPr/>
                <p14:nvPr/>
              </p14:nvContentPartPr>
              <p14:xfrm>
                <a:off x="10281469" y="1468342"/>
                <a:ext cx="145440" cy="19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401FAF-5B33-7C6C-C8D2-2B679A5DF4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72469" y="1459702"/>
                  <a:ext cx="163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E54FE75-FE70-272A-EFD7-0FD392204679}"/>
                    </a:ext>
                  </a:extLst>
                </p14:cNvPr>
                <p14:cNvContentPartPr/>
                <p14:nvPr/>
              </p14:nvContentPartPr>
              <p14:xfrm>
                <a:off x="10437709" y="1455022"/>
                <a:ext cx="103320" cy="299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E54FE75-FE70-272A-EFD7-0FD3922046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29069" y="1446382"/>
                  <a:ext cx="120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FD8528-D242-14BA-6EF1-6A85375B791A}"/>
                    </a:ext>
                  </a:extLst>
                </p14:cNvPr>
                <p14:cNvContentPartPr/>
                <p14:nvPr/>
              </p14:nvContentPartPr>
              <p14:xfrm>
                <a:off x="10592509" y="1363582"/>
                <a:ext cx="35280" cy="240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FD8528-D242-14BA-6EF1-6A85375B79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83869" y="1354942"/>
                  <a:ext cx="52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40B9A0E-6965-1B87-AF4A-17C3CB61D186}"/>
                    </a:ext>
                  </a:extLst>
                </p14:cNvPr>
                <p14:cNvContentPartPr/>
                <p14:nvPr/>
              </p14:nvContentPartPr>
              <p14:xfrm>
                <a:off x="10688629" y="1442422"/>
                <a:ext cx="400680" cy="112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40B9A0E-6965-1B87-AF4A-17C3CB61D1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679629" y="1433782"/>
                  <a:ext cx="418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70EAB05-6427-250C-FD53-FF7AFAD766AF}"/>
                    </a:ext>
                  </a:extLst>
                </p14:cNvPr>
                <p14:cNvContentPartPr/>
                <p14:nvPr/>
              </p14:nvContentPartPr>
              <p14:xfrm>
                <a:off x="10991749" y="1330102"/>
                <a:ext cx="13680" cy="29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70EAB05-6427-250C-FD53-FF7AFAD766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83109" y="1321462"/>
                  <a:ext cx="3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A7717BF-A6B9-8772-DFCD-B2735781C194}"/>
                    </a:ext>
                  </a:extLst>
                </p14:cNvPr>
                <p14:cNvContentPartPr/>
                <p14:nvPr/>
              </p14:nvContentPartPr>
              <p14:xfrm>
                <a:off x="10425469" y="1857502"/>
                <a:ext cx="101880" cy="270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A7717BF-A6B9-8772-DFCD-B2735781C1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16469" y="1848862"/>
                  <a:ext cx="119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79403A6-1FFA-244A-C85C-6A0061F3C442}"/>
                    </a:ext>
                  </a:extLst>
                </p14:cNvPr>
                <p14:cNvContentPartPr/>
                <p14:nvPr/>
              </p14:nvContentPartPr>
              <p14:xfrm>
                <a:off x="10639669" y="1858222"/>
                <a:ext cx="106560" cy="210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79403A6-1FFA-244A-C85C-6A0061F3C4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30669" y="1849222"/>
                  <a:ext cx="12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712294B-925D-0CDE-A2E2-D4486640150A}"/>
                    </a:ext>
                  </a:extLst>
                </p14:cNvPr>
                <p14:cNvContentPartPr/>
                <p14:nvPr/>
              </p14:nvContentPartPr>
              <p14:xfrm>
                <a:off x="10874389" y="1873342"/>
                <a:ext cx="125640" cy="142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712294B-925D-0CDE-A2E2-D448664015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65389" y="1864702"/>
                  <a:ext cx="143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0B73A5-E2DD-8FEB-08C6-0FC1387A025C}"/>
                    </a:ext>
                  </a:extLst>
                </p14:cNvPr>
                <p14:cNvContentPartPr/>
                <p14:nvPr/>
              </p14:nvContentPartPr>
              <p14:xfrm>
                <a:off x="10808149" y="1774342"/>
                <a:ext cx="270000" cy="28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0B73A5-E2DD-8FEB-08C6-0FC1387A02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99149" y="1765342"/>
                  <a:ext cx="287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A5C35A-A918-904B-CF5C-F11D865FE91B}"/>
                    </a:ext>
                  </a:extLst>
                </p14:cNvPr>
                <p14:cNvContentPartPr/>
                <p14:nvPr/>
              </p14:nvContentPartPr>
              <p14:xfrm>
                <a:off x="10075909" y="2228662"/>
                <a:ext cx="308520" cy="347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A5C35A-A918-904B-CF5C-F11D865FE9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6909" y="2220022"/>
                  <a:ext cx="326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A6A6D5F-489C-04E7-0371-84DA387E8387}"/>
                    </a:ext>
                  </a:extLst>
                </p14:cNvPr>
                <p14:cNvContentPartPr/>
                <p14:nvPr/>
              </p14:nvContentPartPr>
              <p14:xfrm>
                <a:off x="10634629" y="2158462"/>
                <a:ext cx="263880" cy="259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A6A6D5F-489C-04E7-0371-84DA387E83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625629" y="2149822"/>
                  <a:ext cx="281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0CFD6AA-DEAB-D9E9-9227-CF8687ADB946}"/>
                    </a:ext>
                  </a:extLst>
                </p14:cNvPr>
                <p14:cNvContentPartPr/>
                <p14:nvPr/>
              </p14:nvContentPartPr>
              <p14:xfrm>
                <a:off x="10098949" y="2591542"/>
                <a:ext cx="232200" cy="220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0CFD6AA-DEAB-D9E9-9227-CF8687ADB9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89949" y="2582542"/>
                  <a:ext cx="249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D5D657-8096-3C40-3839-D40756C331E7}"/>
                    </a:ext>
                  </a:extLst>
                </p14:cNvPr>
                <p14:cNvContentPartPr/>
                <p14:nvPr/>
              </p14:nvContentPartPr>
              <p14:xfrm>
                <a:off x="10360309" y="2702422"/>
                <a:ext cx="61200" cy="9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D5D657-8096-3C40-3839-D40756C331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51309" y="2693782"/>
                  <a:ext cx="7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B594D18-610B-FAF2-C3B4-C4D777B2DF25}"/>
                    </a:ext>
                  </a:extLst>
                </p14:cNvPr>
                <p14:cNvContentPartPr/>
                <p14:nvPr/>
              </p14:nvContentPartPr>
              <p14:xfrm>
                <a:off x="10386949" y="2688742"/>
                <a:ext cx="133200" cy="261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B594D18-610B-FAF2-C3B4-C4D777B2DF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77949" y="2679742"/>
                  <a:ext cx="150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0329ED8-FC46-33DB-DB63-56C0EE99C2A9}"/>
                    </a:ext>
                  </a:extLst>
                </p14:cNvPr>
                <p14:cNvContentPartPr/>
                <p14:nvPr/>
              </p14:nvContentPartPr>
              <p14:xfrm>
                <a:off x="10570909" y="2686942"/>
                <a:ext cx="208800" cy="64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0329ED8-FC46-33DB-DB63-56C0EE99C2A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61909" y="2677942"/>
                  <a:ext cx="226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4EA679-649E-469D-AA6F-9EB39CEC2868}"/>
                    </a:ext>
                  </a:extLst>
                </p14:cNvPr>
                <p14:cNvContentPartPr/>
                <p14:nvPr/>
              </p14:nvContentPartPr>
              <p14:xfrm>
                <a:off x="10825429" y="2569582"/>
                <a:ext cx="386640" cy="145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4EA679-649E-469D-AA6F-9EB39CEC28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6429" y="2560582"/>
                  <a:ext cx="404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8DB18C8-EEBB-DDAD-36E6-CCF179033D7C}"/>
                    </a:ext>
                  </a:extLst>
                </p14:cNvPr>
                <p14:cNvContentPartPr/>
                <p14:nvPr/>
              </p14:nvContentPartPr>
              <p14:xfrm>
                <a:off x="11234749" y="2604142"/>
                <a:ext cx="90360" cy="6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8DB18C8-EEBB-DDAD-36E6-CCF179033D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26109" y="2595502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747BF3-032F-F95C-56A0-F34B6EE8902F}"/>
                    </a:ext>
                  </a:extLst>
                </p14:cNvPr>
                <p14:cNvContentPartPr/>
                <p14:nvPr/>
              </p14:nvContentPartPr>
              <p14:xfrm>
                <a:off x="11318269" y="2563822"/>
                <a:ext cx="160920" cy="144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747BF3-032F-F95C-56A0-F34B6EE890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09269" y="2555182"/>
                  <a:ext cx="178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846C6A1-E9E0-6712-B5D1-66BF2ED3DFEC}"/>
                    </a:ext>
                  </a:extLst>
                </p14:cNvPr>
                <p14:cNvContentPartPr/>
                <p14:nvPr/>
              </p14:nvContentPartPr>
              <p14:xfrm>
                <a:off x="11627149" y="2339902"/>
                <a:ext cx="13680" cy="219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846C6A1-E9E0-6712-B5D1-66BF2ED3DF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618149" y="2331262"/>
                  <a:ext cx="31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066DEBC-90AA-7C2A-B0E8-097289AE60E8}"/>
                    </a:ext>
                  </a:extLst>
                </p14:cNvPr>
                <p14:cNvContentPartPr/>
                <p14:nvPr/>
              </p14:nvContentPartPr>
              <p14:xfrm>
                <a:off x="11592589" y="2655622"/>
                <a:ext cx="12600" cy="16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066DEBC-90AA-7C2A-B0E8-097289AE60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83589" y="2646982"/>
                  <a:ext cx="302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AC372E1A-C83C-556C-7CFC-BD5972B864D0}"/>
                  </a:ext>
                </a:extLst>
              </p14:cNvPr>
              <p14:cNvContentPartPr/>
              <p14:nvPr/>
            </p14:nvContentPartPr>
            <p14:xfrm>
              <a:off x="2088949" y="6138622"/>
              <a:ext cx="920520" cy="5522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AC372E1A-C83C-556C-7CFC-BD5972B864D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79949" y="6129982"/>
                <a:ext cx="93816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70DA07B-6081-52DB-0D66-EE4CAED3421D}"/>
                  </a:ext>
                </a:extLst>
              </p14:cNvPr>
              <p14:cNvContentPartPr/>
              <p14:nvPr/>
            </p14:nvContentPartPr>
            <p14:xfrm>
              <a:off x="1237909" y="1222462"/>
              <a:ext cx="324360" cy="378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70DA07B-6081-52DB-0D66-EE4CAED3421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228909" y="1213462"/>
                <a:ext cx="342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B3AEDC5-9B97-EB72-65CC-7C24DF3E1250}"/>
                  </a:ext>
                </a:extLst>
              </p14:cNvPr>
              <p14:cNvContentPartPr/>
              <p14:nvPr/>
            </p14:nvContentPartPr>
            <p14:xfrm>
              <a:off x="2086429" y="1255222"/>
              <a:ext cx="271080" cy="35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B3AEDC5-9B97-EB72-65CC-7C24DF3E125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77429" y="1246222"/>
                <a:ext cx="288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B2E25BC-BA39-9D45-2FC1-2200CDB1828F}"/>
                  </a:ext>
                </a:extLst>
              </p14:cNvPr>
              <p14:cNvContentPartPr/>
              <p14:nvPr/>
            </p14:nvContentPartPr>
            <p14:xfrm>
              <a:off x="2930989" y="1245502"/>
              <a:ext cx="316080" cy="14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B2E25BC-BA39-9D45-2FC1-2200CDB1828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22349" y="1236862"/>
                <a:ext cx="3337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306408D-19D6-CBBA-6971-30D47976FE56}"/>
                  </a:ext>
                </a:extLst>
              </p14:cNvPr>
              <p14:cNvContentPartPr/>
              <p14:nvPr/>
            </p14:nvContentPartPr>
            <p14:xfrm>
              <a:off x="2105509" y="6148342"/>
              <a:ext cx="1001880" cy="520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306408D-19D6-CBBA-6971-30D47976FE5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96509" y="6139342"/>
                <a:ext cx="10195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F8E695D-A904-A53C-0967-A846BC728E35}"/>
                  </a:ext>
                </a:extLst>
              </p14:cNvPr>
              <p14:cNvContentPartPr/>
              <p14:nvPr/>
            </p14:nvContentPartPr>
            <p14:xfrm>
              <a:off x="3019549" y="6228622"/>
              <a:ext cx="839880" cy="449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F8E695D-A904-A53C-0967-A846BC728E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10549" y="6219622"/>
                <a:ext cx="857520" cy="46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4A240480-92A6-CF76-8043-6E14FB93C771}"/>
              </a:ext>
            </a:extLst>
          </p:cNvPr>
          <p:cNvGrpSpPr/>
          <p:nvPr/>
        </p:nvGrpSpPr>
        <p:grpSpPr>
          <a:xfrm>
            <a:off x="2120989" y="4939822"/>
            <a:ext cx="6161400" cy="1771200"/>
            <a:chOff x="2120989" y="4939822"/>
            <a:chExt cx="6161400" cy="17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1BBFA19-F7DC-3F14-DE32-47BEA81C5C23}"/>
                    </a:ext>
                  </a:extLst>
                </p14:cNvPr>
                <p14:cNvContentPartPr/>
                <p14:nvPr/>
              </p14:nvContentPartPr>
              <p14:xfrm>
                <a:off x="4044829" y="6535342"/>
                <a:ext cx="726480" cy="41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1BBFA19-F7DC-3F14-DE32-47BEA81C5C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5829" y="6526342"/>
                  <a:ext cx="744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1779FE-2C3D-71DA-742F-094C6D3AF580}"/>
                    </a:ext>
                  </a:extLst>
                </p14:cNvPr>
                <p14:cNvContentPartPr/>
                <p14:nvPr/>
              </p14:nvContentPartPr>
              <p14:xfrm>
                <a:off x="5044549" y="6559102"/>
                <a:ext cx="714960" cy="63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1779FE-2C3D-71DA-742F-094C6D3AF5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35909" y="6550102"/>
                  <a:ext cx="732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BC753A0-911E-D35E-FEE0-88D2F4C1AD58}"/>
                    </a:ext>
                  </a:extLst>
                </p14:cNvPr>
                <p14:cNvContentPartPr/>
                <p14:nvPr/>
              </p14:nvContentPartPr>
              <p14:xfrm>
                <a:off x="2120989" y="6556222"/>
                <a:ext cx="862920" cy="55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BC753A0-911E-D35E-FEE0-88D2F4C1AD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2349" y="6547582"/>
                  <a:ext cx="880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86E3C69-3684-78CD-4ED5-80BF321B39A0}"/>
                    </a:ext>
                  </a:extLst>
                </p14:cNvPr>
                <p14:cNvContentPartPr/>
                <p14:nvPr/>
              </p14:nvContentPartPr>
              <p14:xfrm>
                <a:off x="3213949" y="6552982"/>
                <a:ext cx="607320" cy="41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86E3C69-3684-78CD-4ED5-80BF321B39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05309" y="6543982"/>
                  <a:ext cx="624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2E21C16-C3D0-8918-90CB-72D64619AB09}"/>
                    </a:ext>
                  </a:extLst>
                </p14:cNvPr>
                <p14:cNvContentPartPr/>
                <p14:nvPr/>
              </p14:nvContentPartPr>
              <p14:xfrm>
                <a:off x="3072829" y="5496742"/>
                <a:ext cx="188640" cy="632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2E21C16-C3D0-8918-90CB-72D64619AB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64189" y="5487742"/>
                  <a:ext cx="20628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575A707-6913-7A20-8DCC-15D29A6C3F97}"/>
                    </a:ext>
                  </a:extLst>
                </p14:cNvPr>
                <p14:cNvContentPartPr/>
                <p14:nvPr/>
              </p14:nvContentPartPr>
              <p14:xfrm>
                <a:off x="3158149" y="5970142"/>
                <a:ext cx="194400" cy="169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575A707-6913-7A20-8DCC-15D29A6C3F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49149" y="5961502"/>
                  <a:ext cx="212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4D20B9-5770-246C-B4BC-B3EE78A89752}"/>
                    </a:ext>
                  </a:extLst>
                </p14:cNvPr>
                <p14:cNvContentPartPr/>
                <p14:nvPr/>
              </p14:nvContentPartPr>
              <p14:xfrm>
                <a:off x="2288749" y="5141782"/>
                <a:ext cx="197640" cy="126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4D20B9-5770-246C-B4BC-B3EE78A89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79749" y="5132782"/>
                  <a:ext cx="215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C2EC725-0439-756B-202A-7351E0F7812E}"/>
                    </a:ext>
                  </a:extLst>
                </p14:cNvPr>
                <p14:cNvContentPartPr/>
                <p14:nvPr/>
              </p14:nvContentPartPr>
              <p14:xfrm>
                <a:off x="2540749" y="5090302"/>
                <a:ext cx="80640" cy="106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C2EC725-0439-756B-202A-7351E0F781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32109" y="5081662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9B47BF-006C-6C5A-C7D1-05ECC6902A29}"/>
                    </a:ext>
                  </a:extLst>
                </p14:cNvPr>
                <p14:cNvContentPartPr/>
                <p14:nvPr/>
              </p14:nvContentPartPr>
              <p14:xfrm>
                <a:off x="2657029" y="5082382"/>
                <a:ext cx="123840" cy="103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9B47BF-006C-6C5A-C7D1-05ECC6902A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48029" y="5073742"/>
                  <a:ext cx="141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8FD0D88-7BDC-07BF-7B17-9B67F59F482F}"/>
                    </a:ext>
                  </a:extLst>
                </p14:cNvPr>
                <p14:cNvContentPartPr/>
                <p14:nvPr/>
              </p14:nvContentPartPr>
              <p14:xfrm>
                <a:off x="2809309" y="5103622"/>
                <a:ext cx="113040" cy="78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8FD0D88-7BDC-07BF-7B17-9B67F59F48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00669" y="5094622"/>
                  <a:ext cx="13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886D109-BAC8-317E-D0E9-01F654A2A0E9}"/>
                    </a:ext>
                  </a:extLst>
                </p14:cNvPr>
                <p14:cNvContentPartPr/>
                <p14:nvPr/>
              </p14:nvContentPartPr>
              <p14:xfrm>
                <a:off x="2940709" y="5093182"/>
                <a:ext cx="42480" cy="114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886D109-BAC8-317E-D0E9-01F654A2A0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1709" y="5084182"/>
                  <a:ext cx="6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22724AC-68A6-7701-E61A-7FC011FC7882}"/>
                    </a:ext>
                  </a:extLst>
                </p14:cNvPr>
                <p14:cNvContentPartPr/>
                <p14:nvPr/>
              </p14:nvContentPartPr>
              <p14:xfrm>
                <a:off x="3024229" y="5088142"/>
                <a:ext cx="55080" cy="74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22724AC-68A6-7701-E61A-7FC011FC78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15229" y="5079502"/>
                  <a:ext cx="72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6E7921B-60EA-04D2-B01B-60F5F975D630}"/>
                    </a:ext>
                  </a:extLst>
                </p14:cNvPr>
                <p14:cNvContentPartPr/>
                <p14:nvPr/>
              </p14:nvContentPartPr>
              <p14:xfrm>
                <a:off x="3223309" y="5065462"/>
                <a:ext cx="124560" cy="110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6E7921B-60EA-04D2-B01B-60F5F975D6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14309" y="5056462"/>
                  <a:ext cx="14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DC41403-238E-F3EF-8212-0B0D07621760}"/>
                    </a:ext>
                  </a:extLst>
                </p14:cNvPr>
                <p14:cNvContentPartPr/>
                <p14:nvPr/>
              </p14:nvContentPartPr>
              <p14:xfrm>
                <a:off x="3315469" y="5023342"/>
                <a:ext cx="29880" cy="3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DC41403-238E-F3EF-8212-0B0D076217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06829" y="5014702"/>
                  <a:ext cx="47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D4712B-29C4-68B9-4C9A-CB8AADA8C6D7}"/>
                    </a:ext>
                  </a:extLst>
                </p14:cNvPr>
                <p14:cNvContentPartPr/>
                <p14:nvPr/>
              </p14:nvContentPartPr>
              <p14:xfrm>
                <a:off x="3387109" y="5066182"/>
                <a:ext cx="57600" cy="126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D4712B-29C4-68B9-4C9A-CB8AADA8C6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78109" y="5057542"/>
                  <a:ext cx="7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338A5B7-57EE-85D5-FD96-84EF7CC529ED}"/>
                    </a:ext>
                  </a:extLst>
                </p14:cNvPr>
                <p14:cNvContentPartPr/>
                <p14:nvPr/>
              </p14:nvContentPartPr>
              <p14:xfrm>
                <a:off x="3491509" y="4983382"/>
                <a:ext cx="18000" cy="174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338A5B7-57EE-85D5-FD96-84EF7CC529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82869" y="4974382"/>
                  <a:ext cx="35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F0CD4F3-0449-F536-1E6C-0FBD4E3F056D}"/>
                    </a:ext>
                  </a:extLst>
                </p14:cNvPr>
                <p14:cNvContentPartPr/>
                <p14:nvPr/>
              </p14:nvContentPartPr>
              <p14:xfrm>
                <a:off x="3554869" y="4939822"/>
                <a:ext cx="81000" cy="208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F0CD4F3-0449-F536-1E6C-0FBD4E3F05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46229" y="4930822"/>
                  <a:ext cx="98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FBEBD90-0E75-B93E-9C9C-48321FDCF9FC}"/>
                    </a:ext>
                  </a:extLst>
                </p14:cNvPr>
                <p14:cNvContentPartPr/>
                <p14:nvPr/>
              </p14:nvContentPartPr>
              <p14:xfrm>
                <a:off x="3498349" y="4956382"/>
                <a:ext cx="207360" cy="195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FBEBD90-0E75-B93E-9C9C-48321FDCF9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89349" y="4947742"/>
                  <a:ext cx="225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C02E44-518C-8175-94E7-7998C07492F8}"/>
                    </a:ext>
                  </a:extLst>
                </p14:cNvPr>
                <p14:cNvContentPartPr/>
                <p14:nvPr/>
              </p14:nvContentPartPr>
              <p14:xfrm>
                <a:off x="3809389" y="4957462"/>
                <a:ext cx="88200" cy="148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C02E44-518C-8175-94E7-7998C07492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00389" y="4948462"/>
                  <a:ext cx="105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93D0835-859D-3C10-69AA-FE617B4B2B1F}"/>
                    </a:ext>
                  </a:extLst>
                </p14:cNvPr>
                <p14:cNvContentPartPr/>
                <p14:nvPr/>
              </p14:nvContentPartPr>
              <p14:xfrm>
                <a:off x="3963829" y="5050702"/>
                <a:ext cx="81000" cy="205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93D0835-859D-3C10-69AA-FE617B4B2B1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5189" y="5042062"/>
                  <a:ext cx="98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AA6CA5A-4F0A-C775-A4C1-C8921148EE28}"/>
                    </a:ext>
                  </a:extLst>
                </p14:cNvPr>
                <p14:cNvContentPartPr/>
                <p14:nvPr/>
              </p14:nvContentPartPr>
              <p14:xfrm>
                <a:off x="4183429" y="5005702"/>
                <a:ext cx="113040" cy="156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AA6CA5A-4F0A-C775-A4C1-C8921148EE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74789" y="4996702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E08C25-AD6A-E9C3-369D-50690ED85333}"/>
                    </a:ext>
                  </a:extLst>
                </p14:cNvPr>
                <p14:cNvContentPartPr/>
                <p14:nvPr/>
              </p14:nvContentPartPr>
              <p14:xfrm>
                <a:off x="2346709" y="5319982"/>
                <a:ext cx="189000" cy="185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E08C25-AD6A-E9C3-369D-50690ED853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38069" y="5310982"/>
                  <a:ext cx="20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1761C63-13B0-C045-A643-3E37320B888C}"/>
                    </a:ext>
                  </a:extLst>
                </p14:cNvPr>
                <p14:cNvContentPartPr/>
                <p14:nvPr/>
              </p14:nvContentPartPr>
              <p14:xfrm>
                <a:off x="2582509" y="5371462"/>
                <a:ext cx="60120" cy="120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1761C63-13B0-C045-A643-3E37320B88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73869" y="5362822"/>
                  <a:ext cx="77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0729C1E-F49A-DEF0-1FFA-CA481EE7F0F9}"/>
                    </a:ext>
                  </a:extLst>
                </p14:cNvPr>
                <p14:cNvContentPartPr/>
                <p14:nvPr/>
              </p14:nvContentPartPr>
              <p14:xfrm>
                <a:off x="2766469" y="5340142"/>
                <a:ext cx="51120" cy="136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0729C1E-F49A-DEF0-1FFA-CA481EE7F0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57469" y="5331502"/>
                  <a:ext cx="68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C924D73-755C-D3C1-E380-317C1616F30E}"/>
                    </a:ext>
                  </a:extLst>
                </p14:cNvPr>
                <p14:cNvContentPartPr/>
                <p14:nvPr/>
              </p14:nvContentPartPr>
              <p14:xfrm>
                <a:off x="2877349" y="5357062"/>
                <a:ext cx="86760" cy="78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C924D73-755C-D3C1-E380-317C1616F30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8349" y="5348062"/>
                  <a:ext cx="104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C0E66A1-E5F8-143B-65BA-B30CE308A74D}"/>
                    </a:ext>
                  </a:extLst>
                </p14:cNvPr>
                <p14:cNvContentPartPr/>
                <p14:nvPr/>
              </p14:nvContentPartPr>
              <p14:xfrm>
                <a:off x="2988589" y="5291182"/>
                <a:ext cx="17280" cy="147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C0E66A1-E5F8-143B-65BA-B30CE308A7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79589" y="5282542"/>
                  <a:ext cx="34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C7F506D-048E-5D7E-070B-3E41250FDFC4}"/>
                    </a:ext>
                  </a:extLst>
                </p14:cNvPr>
                <p14:cNvContentPartPr/>
                <p14:nvPr/>
              </p14:nvContentPartPr>
              <p14:xfrm>
                <a:off x="3040789" y="5332222"/>
                <a:ext cx="92520" cy="109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C7F506D-048E-5D7E-070B-3E41250FDF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32149" y="5323582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21524DE-A7FB-7B5B-C40E-11D9FC27E382}"/>
                    </a:ext>
                  </a:extLst>
                </p14:cNvPr>
                <p14:cNvContentPartPr/>
                <p14:nvPr/>
              </p14:nvContentPartPr>
              <p14:xfrm>
                <a:off x="3143389" y="5328982"/>
                <a:ext cx="50760" cy="105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21524DE-A7FB-7B5B-C40E-11D9FC27E3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34389" y="5319982"/>
                  <a:ext cx="68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078822C-2036-DDD8-9F10-F512A564A195}"/>
                    </a:ext>
                  </a:extLst>
                </p14:cNvPr>
                <p14:cNvContentPartPr/>
                <p14:nvPr/>
              </p14:nvContentPartPr>
              <p14:xfrm>
                <a:off x="3264709" y="5328982"/>
                <a:ext cx="165600" cy="53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078822C-2036-DDD8-9F10-F512A564A1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55709" y="5320342"/>
                  <a:ext cx="18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CBE418A-ABAA-796D-D7D3-14BD5D8AB869}"/>
                    </a:ext>
                  </a:extLst>
                </p14:cNvPr>
                <p14:cNvContentPartPr/>
                <p14:nvPr/>
              </p14:nvContentPartPr>
              <p14:xfrm>
                <a:off x="3389269" y="5281102"/>
                <a:ext cx="143280" cy="96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CBE418A-ABAA-796D-D7D3-14BD5D8AB8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0629" y="5272102"/>
                  <a:ext cx="160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B17A965-A541-E14D-A63E-8BCB00F9E364}"/>
                    </a:ext>
                  </a:extLst>
                </p14:cNvPr>
                <p14:cNvContentPartPr/>
                <p14:nvPr/>
              </p14:nvContentPartPr>
              <p14:xfrm>
                <a:off x="3567829" y="5258062"/>
                <a:ext cx="122040" cy="99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B17A965-A541-E14D-A63E-8BCB00F9E3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59189" y="5249062"/>
                  <a:ext cx="139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2FBA104-6ADF-E1AC-9BE7-D9E677261BEB}"/>
                    </a:ext>
                  </a:extLst>
                </p14:cNvPr>
                <p14:cNvContentPartPr/>
                <p14:nvPr/>
              </p14:nvContentPartPr>
              <p14:xfrm>
                <a:off x="3703909" y="5269222"/>
                <a:ext cx="85680" cy="71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2FBA104-6ADF-E1AC-9BE7-D9E677261B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94909" y="5260222"/>
                  <a:ext cx="103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EBFA264-3A42-18AD-6923-BFC9DD8F8B36}"/>
                    </a:ext>
                  </a:extLst>
                </p14:cNvPr>
                <p14:cNvContentPartPr/>
                <p14:nvPr/>
              </p14:nvContentPartPr>
              <p14:xfrm>
                <a:off x="3788509" y="5271022"/>
                <a:ext cx="58320" cy="82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EBFA264-3A42-18AD-6923-BFC9DD8F8B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79509" y="5262382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CD5DBB-39EB-58A4-7B1C-5AF714B988D3}"/>
                    </a:ext>
                  </a:extLst>
                </p14:cNvPr>
                <p14:cNvContentPartPr/>
                <p14:nvPr/>
              </p14:nvContentPartPr>
              <p14:xfrm>
                <a:off x="3893989" y="5282182"/>
                <a:ext cx="31320" cy="75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CD5DBB-39EB-58A4-7B1C-5AF714B988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85349" y="5273182"/>
                  <a:ext cx="48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493736C-D6ED-C948-6B3E-20DF0D0EF0B7}"/>
                    </a:ext>
                  </a:extLst>
                </p14:cNvPr>
                <p14:cNvContentPartPr/>
                <p14:nvPr/>
              </p14:nvContentPartPr>
              <p14:xfrm>
                <a:off x="3961669" y="5288662"/>
                <a:ext cx="65520" cy="84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493736C-D6ED-C948-6B3E-20DF0D0EF0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52669" y="5280022"/>
                  <a:ext cx="83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92279C3-AD0E-2704-650F-AE4ABF63A0C2}"/>
                    </a:ext>
                  </a:extLst>
                </p14:cNvPr>
                <p14:cNvContentPartPr/>
                <p14:nvPr/>
              </p14:nvContentPartPr>
              <p14:xfrm>
                <a:off x="4139509" y="5227462"/>
                <a:ext cx="61560" cy="123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92279C3-AD0E-2704-650F-AE4ABF63A0C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0869" y="5218822"/>
                  <a:ext cx="79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C75ED54-A94E-7A89-484D-D9E3918D8490}"/>
                    </a:ext>
                  </a:extLst>
                </p14:cNvPr>
                <p14:cNvContentPartPr/>
                <p14:nvPr/>
              </p14:nvContentPartPr>
              <p14:xfrm>
                <a:off x="4248229" y="5270662"/>
                <a:ext cx="80280" cy="165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C75ED54-A94E-7A89-484D-D9E3918D84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39229" y="5262022"/>
                  <a:ext cx="97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BD62F9-4D95-06F7-2325-2F85954B88C3}"/>
                    </a:ext>
                  </a:extLst>
                </p14:cNvPr>
                <p14:cNvContentPartPr/>
                <p14:nvPr/>
              </p14:nvContentPartPr>
              <p14:xfrm>
                <a:off x="4444069" y="5168422"/>
                <a:ext cx="91800" cy="156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BD62F9-4D95-06F7-2325-2F85954B88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35429" y="5159782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2B8B5D9-0313-F55A-E3DA-D5D7C2713812}"/>
                    </a:ext>
                  </a:extLst>
                </p14:cNvPr>
                <p14:cNvContentPartPr/>
                <p14:nvPr/>
              </p14:nvContentPartPr>
              <p14:xfrm>
                <a:off x="4559269" y="5144662"/>
                <a:ext cx="101520" cy="200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2B8B5D9-0313-F55A-E3DA-D5D7C27138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50269" y="5135662"/>
                  <a:ext cx="119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69B34BC-3017-32AB-DB98-D1752E606C5E}"/>
                    </a:ext>
                  </a:extLst>
                </p14:cNvPr>
                <p14:cNvContentPartPr/>
                <p14:nvPr/>
              </p14:nvContentPartPr>
              <p14:xfrm>
                <a:off x="4634869" y="5222782"/>
                <a:ext cx="24120" cy="129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69B34BC-3017-32AB-DB98-D1752E606C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26229" y="5213782"/>
                  <a:ext cx="41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28BA14D-1CD2-7F47-2E4A-EF883EF36764}"/>
                    </a:ext>
                  </a:extLst>
                </p14:cNvPr>
                <p14:cNvContentPartPr/>
                <p14:nvPr/>
              </p14:nvContentPartPr>
              <p14:xfrm>
                <a:off x="3959149" y="6138622"/>
                <a:ext cx="832680" cy="572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28BA14D-1CD2-7F47-2E4A-EF883EF367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50509" y="6129982"/>
                  <a:ext cx="85032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0FA8654-7763-7C9B-4EE2-625EC3EB97D8}"/>
                    </a:ext>
                  </a:extLst>
                </p14:cNvPr>
                <p14:cNvContentPartPr/>
                <p14:nvPr/>
              </p14:nvContentPartPr>
              <p14:xfrm>
                <a:off x="4464229" y="5282182"/>
                <a:ext cx="1024560" cy="752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0FA8654-7763-7C9B-4EE2-625EC3EB97D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55229" y="5273182"/>
                  <a:ext cx="104220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E09B755-A668-C82B-667A-99E72F258F11}"/>
                    </a:ext>
                  </a:extLst>
                </p14:cNvPr>
                <p14:cNvContentPartPr/>
                <p14:nvPr/>
              </p14:nvContentPartPr>
              <p14:xfrm>
                <a:off x="5701549" y="5204062"/>
                <a:ext cx="239400" cy="106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E09B755-A668-C82B-667A-99E72F258F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92909" y="5195422"/>
                  <a:ext cx="257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C1E4897-832F-ADCF-B3E8-5EA74AE7C891}"/>
                    </a:ext>
                  </a:extLst>
                </p14:cNvPr>
                <p14:cNvContentPartPr/>
                <p14:nvPr/>
              </p14:nvContentPartPr>
              <p14:xfrm>
                <a:off x="5849509" y="5116222"/>
                <a:ext cx="23760" cy="14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C1E4897-832F-ADCF-B3E8-5EA74AE7C8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40869" y="5107582"/>
                  <a:ext cx="4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FF62B-EA07-4E31-C4FB-BCE22B97372A}"/>
                    </a:ext>
                  </a:extLst>
                </p14:cNvPr>
                <p14:cNvContentPartPr/>
                <p14:nvPr/>
              </p14:nvContentPartPr>
              <p14:xfrm>
                <a:off x="6130669" y="5184262"/>
                <a:ext cx="127440" cy="88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FF62B-EA07-4E31-C4FB-BCE22B9737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22029" y="5175622"/>
                  <a:ext cx="145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D9CD793-24CB-57BF-5F63-9AEA371F561F}"/>
                    </a:ext>
                  </a:extLst>
                </p14:cNvPr>
                <p14:cNvContentPartPr/>
                <p14:nvPr/>
              </p14:nvContentPartPr>
              <p14:xfrm>
                <a:off x="6343429" y="5164462"/>
                <a:ext cx="68400" cy="91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D9CD793-24CB-57BF-5F63-9AEA371F56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34429" y="5155462"/>
                  <a:ext cx="86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CE445D8-C779-672F-8DB5-FB8329BF2463}"/>
                    </a:ext>
                  </a:extLst>
                </p14:cNvPr>
                <p14:cNvContentPartPr/>
                <p14:nvPr/>
              </p14:nvContentPartPr>
              <p14:xfrm>
                <a:off x="6410029" y="5089582"/>
                <a:ext cx="114840" cy="163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CE445D8-C779-672F-8DB5-FB8329BF246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01029" y="5080582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2933CF0-885C-6DA9-BF01-5DEA6536B1EC}"/>
                    </a:ext>
                  </a:extLst>
                </p14:cNvPr>
                <p14:cNvContentPartPr/>
                <p14:nvPr/>
              </p14:nvContentPartPr>
              <p14:xfrm>
                <a:off x="6533509" y="5055022"/>
                <a:ext cx="345960" cy="29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2933CF0-885C-6DA9-BF01-5DEA6536B1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24509" y="5046382"/>
                  <a:ext cx="363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6157E36-B66B-D692-7EA5-043A929844A6}"/>
                    </a:ext>
                  </a:extLst>
                </p14:cNvPr>
                <p14:cNvContentPartPr/>
                <p14:nvPr/>
              </p14:nvContentPartPr>
              <p14:xfrm>
                <a:off x="7067389" y="5032702"/>
                <a:ext cx="72360" cy="144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6157E36-B66B-D692-7EA5-043A929844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58749" y="5024062"/>
                  <a:ext cx="90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29BE13C-4F93-13FE-AE60-626CD0447DFB}"/>
                    </a:ext>
                  </a:extLst>
                </p14:cNvPr>
                <p14:cNvContentPartPr/>
                <p14:nvPr/>
              </p14:nvContentPartPr>
              <p14:xfrm>
                <a:off x="7185469" y="5098582"/>
                <a:ext cx="85680" cy="86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29BE13C-4F93-13FE-AE60-626CD0447DF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6469" y="5089942"/>
                  <a:ext cx="103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A33B98E-5020-F880-4696-2576B99A04BF}"/>
                    </a:ext>
                  </a:extLst>
                </p14:cNvPr>
                <p14:cNvContentPartPr/>
                <p14:nvPr/>
              </p14:nvContentPartPr>
              <p14:xfrm>
                <a:off x="7285909" y="4985182"/>
                <a:ext cx="336600" cy="322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A33B98E-5020-F880-4696-2576B99A04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6909" y="4976542"/>
                  <a:ext cx="354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27BAEE2-CC3E-8489-E606-536AF2DF7B37}"/>
                    </a:ext>
                  </a:extLst>
                </p14:cNvPr>
                <p14:cNvContentPartPr/>
                <p14:nvPr/>
              </p14:nvContentPartPr>
              <p14:xfrm>
                <a:off x="6036349" y="5426542"/>
                <a:ext cx="7200" cy="117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27BAEE2-CC3E-8489-E606-536AF2DF7B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27709" y="5417542"/>
                  <a:ext cx="2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DFA7FA5-482C-26D0-7CB5-4908352D4483}"/>
                    </a:ext>
                  </a:extLst>
                </p14:cNvPr>
                <p14:cNvContentPartPr/>
                <p14:nvPr/>
              </p14:nvContentPartPr>
              <p14:xfrm>
                <a:off x="6038509" y="5366062"/>
                <a:ext cx="53640" cy="1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DFA7FA5-482C-26D0-7CB5-4908352D448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9509" y="5357062"/>
                  <a:ext cx="7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9396E8-D9D6-77EA-6EF8-A04A69C6C1F0}"/>
                    </a:ext>
                  </a:extLst>
                </p14:cNvPr>
                <p14:cNvContentPartPr/>
                <p14:nvPr/>
              </p14:nvContentPartPr>
              <p14:xfrm>
                <a:off x="6128869" y="5387302"/>
                <a:ext cx="46800" cy="133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9396E8-D9D6-77EA-6EF8-A04A69C6C1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20229" y="5378302"/>
                  <a:ext cx="64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45289C-322E-9C0C-FCEE-BE72F847D481}"/>
                    </a:ext>
                  </a:extLst>
                </p14:cNvPr>
                <p14:cNvContentPartPr/>
                <p14:nvPr/>
              </p14:nvContentPartPr>
              <p14:xfrm>
                <a:off x="6266389" y="5372182"/>
                <a:ext cx="216360" cy="154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45289C-322E-9C0C-FCEE-BE72F847D4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7389" y="5363542"/>
                  <a:ext cx="23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6C4E399-4B15-AC3B-E5AE-732CB56FFDBA}"/>
                    </a:ext>
                  </a:extLst>
                </p14:cNvPr>
                <p14:cNvContentPartPr/>
                <p14:nvPr/>
              </p14:nvContentPartPr>
              <p14:xfrm>
                <a:off x="6511909" y="5374342"/>
                <a:ext cx="313560" cy="129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6C4E399-4B15-AC3B-E5AE-732CB56FFD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3269" y="5365342"/>
                  <a:ext cx="331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49DCC1F-0A12-8E38-7290-954B873092DF}"/>
                    </a:ext>
                  </a:extLst>
                </p14:cNvPr>
                <p14:cNvContentPartPr/>
                <p14:nvPr/>
              </p14:nvContentPartPr>
              <p14:xfrm>
                <a:off x="6829789" y="5361742"/>
                <a:ext cx="127080" cy="142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49DCC1F-0A12-8E38-7290-954B873092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21149" y="5352742"/>
                  <a:ext cx="14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0F151D2-6DE1-D850-B488-03783264F907}"/>
                    </a:ext>
                  </a:extLst>
                </p14:cNvPr>
                <p14:cNvContentPartPr/>
                <p14:nvPr/>
              </p14:nvContentPartPr>
              <p14:xfrm>
                <a:off x="7019509" y="5305222"/>
                <a:ext cx="140040" cy="182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0F151D2-6DE1-D850-B488-03783264F9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10869" y="5296222"/>
                  <a:ext cx="157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83FDE0F-F8FC-0143-B18A-505C642A91E2}"/>
                    </a:ext>
                  </a:extLst>
                </p14:cNvPr>
                <p14:cNvContentPartPr/>
                <p14:nvPr/>
              </p14:nvContentPartPr>
              <p14:xfrm>
                <a:off x="7280869" y="5307382"/>
                <a:ext cx="201240" cy="270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83FDE0F-F8FC-0143-B18A-505C642A91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72229" y="5298742"/>
                  <a:ext cx="218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8F98A9F-212C-BEC5-F859-2A52BEC2FE44}"/>
                    </a:ext>
                  </a:extLst>
                </p14:cNvPr>
                <p14:cNvContentPartPr/>
                <p14:nvPr/>
              </p14:nvContentPartPr>
              <p14:xfrm>
                <a:off x="7635469" y="5258782"/>
                <a:ext cx="136800" cy="160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8F98A9F-212C-BEC5-F859-2A52BEC2FE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26469" y="5250142"/>
                  <a:ext cx="15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C099669-7B16-E759-69D9-A8A7BA1DDB73}"/>
                    </a:ext>
                  </a:extLst>
                </p14:cNvPr>
                <p14:cNvContentPartPr/>
                <p14:nvPr/>
              </p14:nvContentPartPr>
              <p14:xfrm>
                <a:off x="7871629" y="5297662"/>
                <a:ext cx="117000" cy="93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C099669-7B16-E759-69D9-A8A7BA1DDB7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62989" y="5288662"/>
                  <a:ext cx="134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5920A12-E44A-528A-5A7B-6195BA38B02E}"/>
                    </a:ext>
                  </a:extLst>
                </p14:cNvPr>
                <p14:cNvContentPartPr/>
                <p14:nvPr/>
              </p14:nvContentPartPr>
              <p14:xfrm>
                <a:off x="7821229" y="5311342"/>
                <a:ext cx="132480" cy="44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5920A12-E44A-528A-5A7B-6195BA38B0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12229" y="5302702"/>
                  <a:ext cx="150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C541D7C-D7DE-BB93-E399-3B1475E1B107}"/>
                    </a:ext>
                  </a:extLst>
                </p14:cNvPr>
                <p14:cNvContentPartPr/>
                <p14:nvPr/>
              </p14:nvContentPartPr>
              <p14:xfrm>
                <a:off x="5997109" y="5804182"/>
                <a:ext cx="158400" cy="7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C541D7C-D7DE-BB93-E399-3B1475E1B10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88469" y="5795182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0512C-3B57-6955-EFB0-4EF988ADBA57}"/>
                    </a:ext>
                  </a:extLst>
                </p14:cNvPr>
                <p14:cNvContentPartPr/>
                <p14:nvPr/>
              </p14:nvContentPartPr>
              <p14:xfrm>
                <a:off x="5993509" y="5727862"/>
                <a:ext cx="224640" cy="1623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0512C-3B57-6955-EFB0-4EF988ADBA5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84869" y="5718862"/>
                  <a:ext cx="242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E14ECA3-F4D8-F23F-FD0B-2F3948B92883}"/>
                    </a:ext>
                  </a:extLst>
                </p14:cNvPr>
                <p14:cNvContentPartPr/>
                <p14:nvPr/>
              </p14:nvContentPartPr>
              <p14:xfrm>
                <a:off x="6366829" y="5680702"/>
                <a:ext cx="66600" cy="144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E14ECA3-F4D8-F23F-FD0B-2F3948B928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58189" y="5672062"/>
                  <a:ext cx="8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1435B4F-3BED-6CD6-15A2-E89FF9FB1475}"/>
                    </a:ext>
                  </a:extLst>
                </p14:cNvPr>
                <p14:cNvContentPartPr/>
                <p14:nvPr/>
              </p14:nvContentPartPr>
              <p14:xfrm>
                <a:off x="6491749" y="5704822"/>
                <a:ext cx="110520" cy="104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1435B4F-3BED-6CD6-15A2-E89FF9FB147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82749" y="5695822"/>
                  <a:ext cx="128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037051-22BF-0A8D-AB3C-CDEFB769F5AE}"/>
                    </a:ext>
                  </a:extLst>
                </p14:cNvPr>
                <p14:cNvContentPartPr/>
                <p14:nvPr/>
              </p14:nvContentPartPr>
              <p14:xfrm>
                <a:off x="6629269" y="5614822"/>
                <a:ext cx="46080" cy="188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037051-22BF-0A8D-AB3C-CDEFB769F5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20629" y="5605822"/>
                  <a:ext cx="63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C67DE-7A37-DD61-6739-63AFAF5BDCF9}"/>
                    </a:ext>
                  </a:extLst>
                </p14:cNvPr>
                <p14:cNvContentPartPr/>
                <p14:nvPr/>
              </p14:nvContentPartPr>
              <p14:xfrm>
                <a:off x="6674269" y="5697622"/>
                <a:ext cx="110520" cy="95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C67DE-7A37-DD61-6739-63AFAF5BDCF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65629" y="5688982"/>
                  <a:ext cx="128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2135C89-83EE-896C-FC82-0EA97172CF8F}"/>
                    </a:ext>
                  </a:extLst>
                </p14:cNvPr>
                <p14:cNvContentPartPr/>
                <p14:nvPr/>
              </p14:nvContentPartPr>
              <p14:xfrm>
                <a:off x="6798469" y="5645062"/>
                <a:ext cx="48600" cy="145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2135C89-83EE-896C-FC82-0EA97172CF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9829" y="5636422"/>
                  <a:ext cx="6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CDFCE7E-C21A-DA74-9EE5-2BFA95AB5118}"/>
                    </a:ext>
                  </a:extLst>
                </p14:cNvPr>
                <p14:cNvContentPartPr/>
                <p14:nvPr/>
              </p14:nvContentPartPr>
              <p14:xfrm>
                <a:off x="6985309" y="5691142"/>
                <a:ext cx="196920" cy="83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CDFCE7E-C21A-DA74-9EE5-2BFA95AB51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76669" y="5682142"/>
                  <a:ext cx="214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97DDBD4-A0D8-F1DD-0729-4299CACE0225}"/>
                    </a:ext>
                  </a:extLst>
                </p14:cNvPr>
                <p14:cNvContentPartPr/>
                <p14:nvPr/>
              </p14:nvContentPartPr>
              <p14:xfrm>
                <a:off x="7129309" y="5613742"/>
                <a:ext cx="31680" cy="18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97DDBD4-A0D8-F1DD-0729-4299CACE02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20309" y="5604742"/>
                  <a:ext cx="4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CE4C27A-667C-ED2A-42A7-88328C4B01D2}"/>
                    </a:ext>
                  </a:extLst>
                </p14:cNvPr>
                <p14:cNvContentPartPr/>
                <p14:nvPr/>
              </p14:nvContentPartPr>
              <p14:xfrm>
                <a:off x="7202749" y="5626702"/>
                <a:ext cx="217080" cy="129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CE4C27A-667C-ED2A-42A7-88328C4B01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93749" y="5617702"/>
                  <a:ext cx="234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4C164DC-53CB-18B5-B92F-5A60197C2FAF}"/>
                    </a:ext>
                  </a:extLst>
                </p14:cNvPr>
                <p14:cNvContentPartPr/>
                <p14:nvPr/>
              </p14:nvContentPartPr>
              <p14:xfrm>
                <a:off x="7451509" y="5617702"/>
                <a:ext cx="131040" cy="104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4C164DC-53CB-18B5-B92F-5A60197C2F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42869" y="5609062"/>
                  <a:ext cx="148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406593C-30D9-72E8-6057-CD94A246BAAF}"/>
                    </a:ext>
                  </a:extLst>
                </p14:cNvPr>
                <p14:cNvContentPartPr/>
                <p14:nvPr/>
              </p14:nvContentPartPr>
              <p14:xfrm>
                <a:off x="7610629" y="5557942"/>
                <a:ext cx="171360" cy="158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406593C-30D9-72E8-6057-CD94A246BA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01989" y="5549302"/>
                  <a:ext cx="18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ADBBAA9-3CC5-B888-BB83-70291849D9A6}"/>
                    </a:ext>
                  </a:extLst>
                </p14:cNvPr>
                <p14:cNvContentPartPr/>
                <p14:nvPr/>
              </p14:nvContentPartPr>
              <p14:xfrm>
                <a:off x="6321109" y="6011902"/>
                <a:ext cx="70560" cy="104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ADBBAA9-3CC5-B888-BB83-70291849D9A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12469" y="6002902"/>
                  <a:ext cx="8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B62EF09-6777-A2D3-9C17-ADBA6AD50202}"/>
                    </a:ext>
                  </a:extLst>
                </p14:cNvPr>
                <p14:cNvContentPartPr/>
                <p14:nvPr/>
              </p14:nvContentPartPr>
              <p14:xfrm>
                <a:off x="6458269" y="5996062"/>
                <a:ext cx="118080" cy="231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B62EF09-6777-A2D3-9C17-ADBA6AD5020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49629" y="5987422"/>
                  <a:ext cx="135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6E8512F-FA93-5BA8-9054-8ABF0E5B1DBF}"/>
                    </a:ext>
                  </a:extLst>
                </p14:cNvPr>
                <p14:cNvContentPartPr/>
                <p14:nvPr/>
              </p14:nvContentPartPr>
              <p14:xfrm>
                <a:off x="6772549" y="5894542"/>
                <a:ext cx="95760" cy="104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6E8512F-FA93-5BA8-9054-8ABF0E5B1D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63909" y="5885902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6EE27A5-3443-08FC-F665-B2307C06CEDB}"/>
                    </a:ext>
                  </a:extLst>
                </p14:cNvPr>
                <p14:cNvContentPartPr/>
                <p14:nvPr/>
              </p14:nvContentPartPr>
              <p14:xfrm>
                <a:off x="6648349" y="5895262"/>
                <a:ext cx="153000" cy="155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6EE27A5-3443-08FC-F665-B2307C06CE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39709" y="5886622"/>
                  <a:ext cx="170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F451487-AB6A-9E9E-500D-944E9D911233}"/>
                    </a:ext>
                  </a:extLst>
                </p14:cNvPr>
                <p14:cNvContentPartPr/>
                <p14:nvPr/>
              </p14:nvContentPartPr>
              <p14:xfrm>
                <a:off x="6934549" y="5913262"/>
                <a:ext cx="79920" cy="89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F451487-AB6A-9E9E-500D-944E9D9112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25909" y="5904622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17F1E24-1A54-F084-FC3A-2F2742842570}"/>
                    </a:ext>
                  </a:extLst>
                </p14:cNvPr>
                <p14:cNvContentPartPr/>
                <p14:nvPr/>
              </p14:nvContentPartPr>
              <p14:xfrm>
                <a:off x="7063429" y="5908942"/>
                <a:ext cx="194760" cy="55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17F1E24-1A54-F084-FC3A-2F27428425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54429" y="5899942"/>
                  <a:ext cx="212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04E63B0-5903-BDEA-35D3-C13DC0AB088F}"/>
                    </a:ext>
                  </a:extLst>
                </p14:cNvPr>
                <p14:cNvContentPartPr/>
                <p14:nvPr/>
              </p14:nvContentPartPr>
              <p14:xfrm>
                <a:off x="7238749" y="5774302"/>
                <a:ext cx="75600" cy="194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04E63B0-5903-BDEA-35D3-C13DC0AB088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29749" y="5765302"/>
                  <a:ext cx="93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C1E9ED-E2CD-49FD-E0D9-DC2CAF0E4C1A}"/>
                    </a:ext>
                  </a:extLst>
                </p14:cNvPr>
                <p14:cNvContentPartPr/>
                <p14:nvPr/>
              </p14:nvContentPartPr>
              <p14:xfrm>
                <a:off x="7354669" y="5831542"/>
                <a:ext cx="127080" cy="162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C1E9ED-E2CD-49FD-E0D9-DC2CAF0E4C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46029" y="5822542"/>
                  <a:ext cx="144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E8226A5-7717-2FC2-A761-3FACE580CB63}"/>
                    </a:ext>
                  </a:extLst>
                </p14:cNvPr>
                <p14:cNvContentPartPr/>
                <p14:nvPr/>
              </p14:nvContentPartPr>
              <p14:xfrm>
                <a:off x="4824949" y="6123142"/>
                <a:ext cx="866520" cy="564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E8226A5-7717-2FC2-A761-3FACE580CB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15949" y="6114142"/>
                  <a:ext cx="8841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5E9C441-CC78-69A0-357B-90221E52A170}"/>
                    </a:ext>
                  </a:extLst>
                </p14:cNvPr>
                <p14:cNvContentPartPr/>
                <p14:nvPr/>
              </p14:nvContentPartPr>
              <p14:xfrm>
                <a:off x="5782909" y="6360742"/>
                <a:ext cx="120240" cy="36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5E9C441-CC78-69A0-357B-90221E52A17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74269" y="6352102"/>
                  <a:ext cx="13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D07FA6C-661A-742A-ADAC-171446BD17B5}"/>
                    </a:ext>
                  </a:extLst>
                </p14:cNvPr>
                <p14:cNvContentPartPr/>
                <p14:nvPr/>
              </p14:nvContentPartPr>
              <p14:xfrm>
                <a:off x="5847709" y="6288382"/>
                <a:ext cx="93600" cy="162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D07FA6C-661A-742A-ADAC-171446BD17B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38709" y="6279742"/>
                  <a:ext cx="111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3DF8FD3-82F4-076F-A825-8D4EF3744D26}"/>
                    </a:ext>
                  </a:extLst>
                </p14:cNvPr>
                <p14:cNvContentPartPr/>
                <p14:nvPr/>
              </p14:nvContentPartPr>
              <p14:xfrm>
                <a:off x="6105469" y="6286942"/>
                <a:ext cx="9000" cy="14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3DF8FD3-82F4-076F-A825-8D4EF3744D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96829" y="6278302"/>
                  <a:ext cx="26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5AE5EB1-7857-1B34-7815-FFB6C368216F}"/>
                    </a:ext>
                  </a:extLst>
                </p14:cNvPr>
                <p14:cNvContentPartPr/>
                <p14:nvPr/>
              </p14:nvContentPartPr>
              <p14:xfrm>
                <a:off x="6088909" y="6227182"/>
                <a:ext cx="6480" cy="6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5AE5EB1-7857-1B34-7815-FFB6C368216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80269" y="621854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0622CCD-4D51-B7F1-3B96-B0F6F8EC111A}"/>
                    </a:ext>
                  </a:extLst>
                </p14:cNvPr>
                <p14:cNvContentPartPr/>
                <p14:nvPr/>
              </p14:nvContentPartPr>
              <p14:xfrm>
                <a:off x="6198349" y="6184342"/>
                <a:ext cx="66240" cy="254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0622CCD-4D51-B7F1-3B96-B0F6F8EC11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89709" y="6175702"/>
                  <a:ext cx="83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16C43A1-DE34-6A48-A7CD-997FDFD83DC1}"/>
                    </a:ext>
                  </a:extLst>
                </p14:cNvPr>
                <p14:cNvContentPartPr/>
                <p14:nvPr/>
              </p14:nvContentPartPr>
              <p14:xfrm>
                <a:off x="6345229" y="6220342"/>
                <a:ext cx="207000" cy="144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16C43A1-DE34-6A48-A7CD-997FDFD83DC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36589" y="6211342"/>
                  <a:ext cx="224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2BACE16-A6F0-BCC5-61AC-6B5AEDFF15B9}"/>
                    </a:ext>
                  </a:extLst>
                </p14:cNvPr>
                <p14:cNvContentPartPr/>
                <p14:nvPr/>
              </p14:nvContentPartPr>
              <p14:xfrm>
                <a:off x="6648349" y="6135382"/>
                <a:ext cx="92520" cy="1378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2BACE16-A6F0-BCC5-61AC-6B5AEDFF15B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39709" y="6126382"/>
                  <a:ext cx="11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C17727F-B5B7-FFA0-9AE1-77B210604152}"/>
                    </a:ext>
                  </a:extLst>
                </p14:cNvPr>
                <p14:cNvContentPartPr/>
                <p14:nvPr/>
              </p14:nvContentPartPr>
              <p14:xfrm>
                <a:off x="6784069" y="6171742"/>
                <a:ext cx="249480" cy="91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C17727F-B5B7-FFA0-9AE1-77B2106041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75069" y="6163102"/>
                  <a:ext cx="267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4C3E7D5-0487-28C3-F4CF-0DF24C404A40}"/>
                    </a:ext>
                  </a:extLst>
                </p14:cNvPr>
                <p14:cNvContentPartPr/>
                <p14:nvPr/>
              </p14:nvContentPartPr>
              <p14:xfrm>
                <a:off x="7105909" y="6135382"/>
                <a:ext cx="155520" cy="135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4C3E7D5-0487-28C3-F4CF-0DF24C404A4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96909" y="6126382"/>
                  <a:ext cx="17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4C13994-F58D-7949-7710-648F39B8131E}"/>
                    </a:ext>
                  </a:extLst>
                </p14:cNvPr>
                <p14:cNvContentPartPr/>
                <p14:nvPr/>
              </p14:nvContentPartPr>
              <p14:xfrm>
                <a:off x="7311469" y="6095782"/>
                <a:ext cx="69840" cy="138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4C13994-F58D-7949-7710-648F39B813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02469" y="6086782"/>
                  <a:ext cx="8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7F94C99-B887-E6BD-A066-2197766CF933}"/>
                    </a:ext>
                  </a:extLst>
                </p14:cNvPr>
                <p14:cNvContentPartPr/>
                <p14:nvPr/>
              </p14:nvContentPartPr>
              <p14:xfrm>
                <a:off x="7391389" y="6099022"/>
                <a:ext cx="70920" cy="124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7F94C99-B887-E6BD-A066-2197766CF9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82749" y="6090382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5C42760-DBC6-D2D3-78AA-106BA96E36C7}"/>
                    </a:ext>
                  </a:extLst>
                </p14:cNvPr>
                <p14:cNvContentPartPr/>
                <p14:nvPr/>
              </p14:nvContentPartPr>
              <p14:xfrm>
                <a:off x="7475629" y="6117382"/>
                <a:ext cx="171000" cy="78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5C42760-DBC6-D2D3-78AA-106BA96E36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66989" y="6108382"/>
                  <a:ext cx="188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57BC105-ECB5-30B7-B801-42125FCAE8A7}"/>
                    </a:ext>
                  </a:extLst>
                </p14:cNvPr>
                <p14:cNvContentPartPr/>
                <p14:nvPr/>
              </p14:nvContentPartPr>
              <p14:xfrm>
                <a:off x="7667149" y="5990302"/>
                <a:ext cx="99720" cy="200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57BC105-ECB5-30B7-B801-42125FCAE8A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58509" y="5981662"/>
                  <a:ext cx="117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FE73836-5C67-1C45-BAEC-23E31DD78A65}"/>
                    </a:ext>
                  </a:extLst>
                </p14:cNvPr>
                <p14:cNvContentPartPr/>
                <p14:nvPr/>
              </p14:nvContentPartPr>
              <p14:xfrm>
                <a:off x="7835269" y="6054742"/>
                <a:ext cx="175680" cy="91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FE73836-5C67-1C45-BAEC-23E31DD78A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26629" y="6046102"/>
                  <a:ext cx="193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F872C6D-42C9-3E87-B6C9-5CE0B15AD202}"/>
                    </a:ext>
                  </a:extLst>
                </p14:cNvPr>
                <p14:cNvContentPartPr/>
                <p14:nvPr/>
              </p14:nvContentPartPr>
              <p14:xfrm>
                <a:off x="7925989" y="5962942"/>
                <a:ext cx="14760" cy="7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F872C6D-42C9-3E87-B6C9-5CE0B15AD20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16989" y="5954302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17C3F10-4877-5288-09B5-5EAC015E5336}"/>
                    </a:ext>
                  </a:extLst>
                </p14:cNvPr>
                <p14:cNvContentPartPr/>
                <p14:nvPr/>
              </p14:nvContentPartPr>
              <p14:xfrm>
                <a:off x="6182869" y="6454342"/>
                <a:ext cx="282960" cy="173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17C3F10-4877-5288-09B5-5EAC015E533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74229" y="6445342"/>
                  <a:ext cx="300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CFA105B-9EA0-2391-2C39-C0F7A0046840}"/>
                    </a:ext>
                  </a:extLst>
                </p14:cNvPr>
                <p14:cNvContentPartPr/>
                <p14:nvPr/>
              </p14:nvContentPartPr>
              <p14:xfrm>
                <a:off x="6632869" y="6454702"/>
                <a:ext cx="136080" cy="126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CFA105B-9EA0-2391-2C39-C0F7A004684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24229" y="6446062"/>
                  <a:ext cx="153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53A1FA-B71C-DF08-B5BC-1365151DE40E}"/>
                    </a:ext>
                  </a:extLst>
                </p14:cNvPr>
                <p14:cNvContentPartPr/>
                <p14:nvPr/>
              </p14:nvContentPartPr>
              <p14:xfrm>
                <a:off x="6808909" y="6452182"/>
                <a:ext cx="86760" cy="230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53A1FA-B71C-DF08-B5BC-1365151DE4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00269" y="6443542"/>
                  <a:ext cx="104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314D53E-AB8C-CEC7-58A9-FA5B78FBE547}"/>
                    </a:ext>
                  </a:extLst>
                </p14:cNvPr>
                <p14:cNvContentPartPr/>
                <p14:nvPr/>
              </p14:nvContentPartPr>
              <p14:xfrm>
                <a:off x="6881989" y="6379462"/>
                <a:ext cx="6480" cy="12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314D53E-AB8C-CEC7-58A9-FA5B78FBE5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73349" y="63704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23544A8-5C70-45D5-73D0-A51AE2D5307D}"/>
                    </a:ext>
                  </a:extLst>
                </p14:cNvPr>
                <p14:cNvContentPartPr/>
                <p14:nvPr/>
              </p14:nvContentPartPr>
              <p14:xfrm>
                <a:off x="6946789" y="6406102"/>
                <a:ext cx="160560" cy="102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23544A8-5C70-45D5-73D0-A51AE2D5307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37789" y="6397102"/>
                  <a:ext cx="17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AE29E9-7987-08B5-D58A-B5913EE08CDB}"/>
                    </a:ext>
                  </a:extLst>
                </p14:cNvPr>
                <p14:cNvContentPartPr/>
                <p14:nvPr/>
              </p14:nvContentPartPr>
              <p14:xfrm>
                <a:off x="7172149" y="6434542"/>
                <a:ext cx="85320" cy="2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AE29E9-7987-08B5-D58A-B5913EE08C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63149" y="6425902"/>
                  <a:ext cx="102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6469D6E-65D9-1736-5B2D-A807FF5C1FED}"/>
                    </a:ext>
                  </a:extLst>
                </p14:cNvPr>
                <p14:cNvContentPartPr/>
                <p14:nvPr/>
              </p14:nvContentPartPr>
              <p14:xfrm>
                <a:off x="7135789" y="6335902"/>
                <a:ext cx="156240" cy="153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6469D6E-65D9-1736-5B2D-A807FF5C1FE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27149" y="6327262"/>
                  <a:ext cx="17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E737D82-78C3-5B3C-B6DB-A4A82FC5ECD5}"/>
                    </a:ext>
                  </a:extLst>
                </p14:cNvPr>
                <p14:cNvContentPartPr/>
                <p14:nvPr/>
              </p14:nvContentPartPr>
              <p14:xfrm>
                <a:off x="7397509" y="6354982"/>
                <a:ext cx="84600" cy="113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E737D82-78C3-5B3C-B6DB-A4A82FC5EC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8869" y="6346342"/>
                  <a:ext cx="102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B5044B9-6980-1063-D382-0C35901BD399}"/>
                    </a:ext>
                  </a:extLst>
                </p14:cNvPr>
                <p14:cNvContentPartPr/>
                <p14:nvPr/>
              </p14:nvContentPartPr>
              <p14:xfrm>
                <a:off x="7506589" y="6243022"/>
                <a:ext cx="186480" cy="219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B5044B9-6980-1063-D382-0C35901BD39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497589" y="6234022"/>
                  <a:ext cx="204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1D2123F-287D-9395-4987-D35A02F0E5C1}"/>
                    </a:ext>
                  </a:extLst>
                </p14:cNvPr>
                <p14:cNvContentPartPr/>
                <p14:nvPr/>
              </p14:nvContentPartPr>
              <p14:xfrm>
                <a:off x="7743829" y="6306022"/>
                <a:ext cx="66240" cy="1735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1D2123F-287D-9395-4987-D35A02F0E5C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34829" y="6297382"/>
                  <a:ext cx="83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2AF5A5B-281D-CBEF-8CD9-452BA3A74F74}"/>
                    </a:ext>
                  </a:extLst>
                </p14:cNvPr>
                <p14:cNvContentPartPr/>
                <p14:nvPr/>
              </p14:nvContentPartPr>
              <p14:xfrm>
                <a:off x="7897549" y="6250942"/>
                <a:ext cx="111600" cy="234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2AF5A5B-281D-CBEF-8CD9-452BA3A74F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88909" y="6241942"/>
                  <a:ext cx="129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37D38E8-A784-4C23-6228-E7DD0C13C9D8}"/>
                    </a:ext>
                  </a:extLst>
                </p14:cNvPr>
                <p14:cNvContentPartPr/>
                <p14:nvPr/>
              </p14:nvContentPartPr>
              <p14:xfrm>
                <a:off x="8059189" y="6232222"/>
                <a:ext cx="105120" cy="171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37D38E8-A784-4C23-6228-E7DD0C13C9D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50189" y="6223222"/>
                  <a:ext cx="122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188209D-DEBE-9E3F-DDD8-88FC4B5AF4E9}"/>
                    </a:ext>
                  </a:extLst>
                </p14:cNvPr>
                <p14:cNvContentPartPr/>
                <p14:nvPr/>
              </p14:nvContentPartPr>
              <p14:xfrm>
                <a:off x="8202469" y="6181102"/>
                <a:ext cx="79920" cy="175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188209D-DEBE-9E3F-DDD8-88FC4B5AF4E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93469" y="6172462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8D22A99-4673-17E9-F398-94FE2645E760}"/>
                    </a:ext>
                  </a:extLst>
                </p14:cNvPr>
                <p14:cNvContentPartPr/>
                <p14:nvPr/>
              </p14:nvContentPartPr>
              <p14:xfrm>
                <a:off x="8166829" y="6222142"/>
                <a:ext cx="104040" cy="835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8D22A99-4673-17E9-F398-94FE2645E76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58189" y="6213142"/>
                  <a:ext cx="12168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833010-2386-5A02-FCC2-E92AF9EA299E}"/>
                  </a:ext>
                </a:extLst>
              </p14:cNvPr>
              <p14:cNvContentPartPr/>
              <p14:nvPr/>
            </p14:nvContentPartPr>
            <p14:xfrm>
              <a:off x="5012869" y="4607182"/>
              <a:ext cx="881280" cy="459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833010-2386-5A02-FCC2-E92AF9EA299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003869" y="4598542"/>
                <a:ext cx="89892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DC393E0-78D8-66D5-D9A2-F086F01150D0}"/>
                  </a:ext>
                </a:extLst>
              </p14:cNvPr>
              <p14:cNvContentPartPr/>
              <p14:nvPr/>
            </p14:nvContentPartPr>
            <p14:xfrm>
              <a:off x="10227469" y="1702702"/>
              <a:ext cx="1055520" cy="5331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DC393E0-78D8-66D5-D9A2-F086F01150D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218469" y="1694062"/>
                <a:ext cx="10731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D089184-37B1-7F5C-D5A7-1F908D5D6222}"/>
                  </a:ext>
                </a:extLst>
              </p14:cNvPr>
              <p14:cNvContentPartPr/>
              <p14:nvPr/>
            </p14:nvContentPartPr>
            <p14:xfrm>
              <a:off x="3608869" y="857782"/>
              <a:ext cx="588960" cy="3795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D089184-37B1-7F5C-D5A7-1F908D5D6222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599869" y="849142"/>
                <a:ext cx="606600" cy="38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D5C3328-FE1B-10CD-04CD-F79F782B1048}"/>
                  </a:ext>
                </a:extLst>
              </p14:cNvPr>
              <p14:cNvContentPartPr/>
              <p14:nvPr/>
            </p14:nvContentPartPr>
            <p14:xfrm>
              <a:off x="1161229" y="846622"/>
              <a:ext cx="2171520" cy="4860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D5C3328-FE1B-10CD-04CD-F79F782B104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152229" y="837622"/>
                <a:ext cx="2189160" cy="5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23489C6B-26C3-1C82-3987-AFA5AAAED43A}"/>
              </a:ext>
            </a:extLst>
          </p:cNvPr>
          <p:cNvGrpSpPr/>
          <p:nvPr/>
        </p:nvGrpSpPr>
        <p:grpSpPr>
          <a:xfrm>
            <a:off x="9343309" y="66142"/>
            <a:ext cx="2800800" cy="849600"/>
            <a:chOff x="9343309" y="66142"/>
            <a:chExt cx="2800800" cy="84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0E767F7-98D2-8075-65B9-59E981D2A66A}"/>
                    </a:ext>
                  </a:extLst>
                </p14:cNvPr>
                <p14:cNvContentPartPr/>
                <p14:nvPr/>
              </p14:nvContentPartPr>
              <p14:xfrm>
                <a:off x="11128189" y="129142"/>
                <a:ext cx="183600" cy="138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0E767F7-98D2-8075-65B9-59E981D2A66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19549" y="120502"/>
                  <a:ext cx="201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3AE1EF-0F06-5085-D7E1-82083CCD314A}"/>
                    </a:ext>
                  </a:extLst>
                </p14:cNvPr>
                <p14:cNvContentPartPr/>
                <p14:nvPr/>
              </p14:nvContentPartPr>
              <p14:xfrm>
                <a:off x="9580909" y="285382"/>
                <a:ext cx="136080" cy="226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3AE1EF-0F06-5085-D7E1-82083CCD31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71909" y="276742"/>
                  <a:ext cx="153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BA2F6B9-2B02-8F9C-6957-EAE3814ADF76}"/>
                    </a:ext>
                  </a:extLst>
                </p14:cNvPr>
                <p14:cNvContentPartPr/>
                <p14:nvPr/>
              </p14:nvContentPartPr>
              <p14:xfrm>
                <a:off x="9820309" y="141742"/>
                <a:ext cx="172080" cy="312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BA2F6B9-2B02-8F9C-6957-EAE3814ADF7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811309" y="133102"/>
                  <a:ext cx="1897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3A1EAF6-3B7B-D172-58C8-E08950F937CD}"/>
                    </a:ext>
                  </a:extLst>
                </p14:cNvPr>
                <p14:cNvContentPartPr/>
                <p14:nvPr/>
              </p14:nvContentPartPr>
              <p14:xfrm>
                <a:off x="10043509" y="85582"/>
                <a:ext cx="180360" cy="262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3A1EAF6-3B7B-D172-58C8-E08950F937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34869" y="76582"/>
                  <a:ext cx="198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098508A-5A9A-0726-EC16-1C01392A388E}"/>
                    </a:ext>
                  </a:extLst>
                </p14:cNvPr>
                <p14:cNvContentPartPr/>
                <p14:nvPr/>
              </p14:nvContentPartPr>
              <p14:xfrm>
                <a:off x="10023349" y="66142"/>
                <a:ext cx="13320" cy="20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098508A-5A9A-0726-EC16-1C01392A38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14709" y="57142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70838B6-6758-B615-B086-E700D48BBE32}"/>
                    </a:ext>
                  </a:extLst>
                </p14:cNvPr>
                <p14:cNvContentPartPr/>
                <p14:nvPr/>
              </p14:nvContentPartPr>
              <p14:xfrm>
                <a:off x="10406029" y="268102"/>
                <a:ext cx="264240" cy="101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70838B6-6758-B615-B086-E700D48BBE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97389" y="259462"/>
                  <a:ext cx="281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916D4D-D73D-DD6E-2FFA-FFF0B8993F06}"/>
                    </a:ext>
                  </a:extLst>
                </p14:cNvPr>
                <p14:cNvContentPartPr/>
                <p14:nvPr/>
              </p14:nvContentPartPr>
              <p14:xfrm>
                <a:off x="10718149" y="102502"/>
                <a:ext cx="192600" cy="386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916D4D-D73D-DD6E-2FFA-FFF0B8993F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09509" y="93502"/>
                  <a:ext cx="2102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A731082-D1C6-6D12-EDB3-4C848C91559D}"/>
                    </a:ext>
                  </a:extLst>
                </p14:cNvPr>
                <p14:cNvContentPartPr/>
                <p14:nvPr/>
              </p14:nvContentPartPr>
              <p14:xfrm>
                <a:off x="9343309" y="704782"/>
                <a:ext cx="243000" cy="210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A731082-D1C6-6D12-EDB3-4C848C9155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334309" y="696142"/>
                  <a:ext cx="260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0DAAE82-CFC2-A037-0648-114D7D4176ED}"/>
                    </a:ext>
                  </a:extLst>
                </p14:cNvPr>
                <p14:cNvContentPartPr/>
                <p14:nvPr/>
              </p14:nvContentPartPr>
              <p14:xfrm>
                <a:off x="9663349" y="704422"/>
                <a:ext cx="93240" cy="132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0DAAE82-CFC2-A037-0648-114D7D4176E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54709" y="695422"/>
                  <a:ext cx="110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FE4E41-BF82-C971-1346-21A72357F3B6}"/>
                    </a:ext>
                  </a:extLst>
                </p14:cNvPr>
                <p14:cNvContentPartPr/>
                <p14:nvPr/>
              </p14:nvContentPartPr>
              <p14:xfrm>
                <a:off x="9826789" y="684262"/>
                <a:ext cx="103680" cy="111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FE4E41-BF82-C971-1346-21A72357F3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17789" y="675622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72CC18F-7618-D14C-B8E5-E2EC95407313}"/>
                    </a:ext>
                  </a:extLst>
                </p14:cNvPr>
                <p14:cNvContentPartPr/>
                <p14:nvPr/>
              </p14:nvContentPartPr>
              <p14:xfrm>
                <a:off x="9976549" y="675982"/>
                <a:ext cx="144000" cy="124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72CC18F-7618-D14C-B8E5-E2EC9540731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67909" y="666982"/>
                  <a:ext cx="161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EE20BBF-589C-3331-10DA-B6103E034F08}"/>
                    </a:ext>
                  </a:extLst>
                </p14:cNvPr>
                <p14:cNvContentPartPr/>
                <p14:nvPr/>
              </p14:nvContentPartPr>
              <p14:xfrm>
                <a:off x="10178869" y="634582"/>
                <a:ext cx="97920" cy="2260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EE20BBF-589C-3331-10DA-B6103E034F0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69869" y="625942"/>
                  <a:ext cx="115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7CCDD09-200C-5AF3-FEF0-10018A02BCB5}"/>
                    </a:ext>
                  </a:extLst>
                </p14:cNvPr>
                <p14:cNvContentPartPr/>
                <p14:nvPr/>
              </p14:nvContentPartPr>
              <p14:xfrm>
                <a:off x="10062229" y="566542"/>
                <a:ext cx="3600" cy="6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7CCDD09-200C-5AF3-FEF0-10018A02BCB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53229" y="557902"/>
                  <a:ext cx="2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E384C01-996F-4A17-DBE3-2A6FA895A5A1}"/>
                    </a:ext>
                  </a:extLst>
                </p14:cNvPr>
                <p14:cNvContentPartPr/>
                <p14:nvPr/>
              </p14:nvContentPartPr>
              <p14:xfrm>
                <a:off x="10315669" y="490222"/>
                <a:ext cx="105480" cy="2390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E384C01-996F-4A17-DBE3-2A6FA895A5A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06669" y="481222"/>
                  <a:ext cx="123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491CA9E-41B8-6E5B-FDE2-11ABF9A42C04}"/>
                    </a:ext>
                  </a:extLst>
                </p14:cNvPr>
                <p14:cNvContentPartPr/>
                <p14:nvPr/>
              </p14:nvContentPartPr>
              <p14:xfrm>
                <a:off x="10467589" y="581662"/>
                <a:ext cx="40680" cy="123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491CA9E-41B8-6E5B-FDE2-11ABF9A42C0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458949" y="572662"/>
                  <a:ext cx="58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F7E562-97F6-33C0-55F9-BDFC0F9A9687}"/>
                    </a:ext>
                  </a:extLst>
                </p14:cNvPr>
                <p14:cNvContentPartPr/>
                <p14:nvPr/>
              </p14:nvContentPartPr>
              <p14:xfrm>
                <a:off x="10466149" y="503182"/>
                <a:ext cx="12240" cy="13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F7E562-97F6-33C0-55F9-BDFC0F9A96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57149" y="494182"/>
                  <a:ext cx="2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763F051-413A-7F58-3F62-9E3BF9D2A173}"/>
                    </a:ext>
                  </a:extLst>
                </p14:cNvPr>
                <p14:cNvContentPartPr/>
                <p14:nvPr/>
              </p14:nvContentPartPr>
              <p14:xfrm>
                <a:off x="10541389" y="514702"/>
                <a:ext cx="237240" cy="153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763F051-413A-7F58-3F62-9E3BF9D2A17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32749" y="505702"/>
                  <a:ext cx="254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1B90A99-256A-2A21-BD6D-3ECBBBD0F310}"/>
                    </a:ext>
                  </a:extLst>
                </p14:cNvPr>
                <p14:cNvContentPartPr/>
                <p14:nvPr/>
              </p14:nvContentPartPr>
              <p14:xfrm>
                <a:off x="10905349" y="510022"/>
                <a:ext cx="109800" cy="162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1B90A99-256A-2A21-BD6D-3ECBBBD0F31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96709" y="501022"/>
                  <a:ext cx="12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D5440DB-A04F-2FEE-E9E3-9E0D03F139DB}"/>
                    </a:ext>
                  </a:extLst>
                </p14:cNvPr>
                <p14:cNvContentPartPr/>
                <p14:nvPr/>
              </p14:nvContentPartPr>
              <p14:xfrm>
                <a:off x="11050789" y="506782"/>
                <a:ext cx="122040" cy="165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D5440DB-A04F-2FEE-E9E3-9E0D03F139D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41789" y="497782"/>
                  <a:ext cx="139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EF1A77B-75D1-1910-6838-14850FB4AF92}"/>
                    </a:ext>
                  </a:extLst>
                </p14:cNvPr>
                <p14:cNvContentPartPr/>
                <p14:nvPr/>
              </p14:nvContentPartPr>
              <p14:xfrm>
                <a:off x="11199829" y="477982"/>
                <a:ext cx="91800" cy="265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EF1A77B-75D1-1910-6838-14850FB4AF9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191189" y="468982"/>
                  <a:ext cx="109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2ECA933-96D8-8CFE-FAA0-8BAAB090E901}"/>
                    </a:ext>
                  </a:extLst>
                </p14:cNvPr>
                <p14:cNvContentPartPr/>
                <p14:nvPr/>
              </p14:nvContentPartPr>
              <p14:xfrm>
                <a:off x="11325829" y="344782"/>
                <a:ext cx="34560" cy="244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2ECA933-96D8-8CFE-FAA0-8BAAB090E90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16829" y="335782"/>
                  <a:ext cx="52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D9D0184-BA65-5603-0451-63739CF2BE4A}"/>
                    </a:ext>
                  </a:extLst>
                </p14:cNvPr>
                <p14:cNvContentPartPr/>
                <p14:nvPr/>
              </p14:nvContentPartPr>
              <p14:xfrm>
                <a:off x="11396029" y="430462"/>
                <a:ext cx="248400" cy="1116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D9D0184-BA65-5603-0451-63739CF2BE4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387029" y="421822"/>
                  <a:ext cx="266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8D08A93-9E6A-518C-A11E-64DC86F0A740}"/>
                    </a:ext>
                  </a:extLst>
                </p14:cNvPr>
                <p14:cNvContentPartPr/>
                <p14:nvPr/>
              </p14:nvContentPartPr>
              <p14:xfrm>
                <a:off x="11612749" y="303382"/>
                <a:ext cx="11880" cy="10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8D08A93-9E6A-518C-A11E-64DC86F0A74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603749" y="294742"/>
                  <a:ext cx="2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446C768-F939-04F4-4DEC-229E19CA2E30}"/>
                    </a:ext>
                  </a:extLst>
                </p14:cNvPr>
                <p14:cNvContentPartPr/>
                <p14:nvPr/>
              </p14:nvContentPartPr>
              <p14:xfrm>
                <a:off x="11736949" y="242182"/>
                <a:ext cx="181080" cy="243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446C768-F939-04F4-4DEC-229E19CA2E3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728309" y="233182"/>
                  <a:ext cx="198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A6001A-AE92-8517-8FE3-7D706692AD59}"/>
                    </a:ext>
                  </a:extLst>
                </p14:cNvPr>
                <p14:cNvContentPartPr/>
                <p14:nvPr/>
              </p14:nvContentPartPr>
              <p14:xfrm>
                <a:off x="11912989" y="263062"/>
                <a:ext cx="38520" cy="69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A6001A-AE92-8517-8FE3-7D706692AD5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903989" y="254422"/>
                  <a:ext cx="56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05A12C-5CB1-8FA3-7483-AD2395A4A77A}"/>
                    </a:ext>
                  </a:extLst>
                </p14:cNvPr>
                <p14:cNvContentPartPr/>
                <p14:nvPr/>
              </p14:nvContentPartPr>
              <p14:xfrm>
                <a:off x="11960509" y="180262"/>
                <a:ext cx="84960" cy="252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05A12C-5CB1-8FA3-7483-AD2395A4A77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951509" y="171262"/>
                  <a:ext cx="102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4E98744-BC15-101F-2D32-CBA8CBE4AC5C}"/>
                    </a:ext>
                  </a:extLst>
                </p14:cNvPr>
                <p14:cNvContentPartPr/>
                <p14:nvPr/>
              </p14:nvContentPartPr>
              <p14:xfrm>
                <a:off x="12108469" y="99262"/>
                <a:ext cx="27360" cy="229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4E98744-BC15-101F-2D32-CBA8CBE4AC5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099829" y="90262"/>
                  <a:ext cx="45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F166B14-DAC3-5D19-6F15-04B6310C49E8}"/>
                    </a:ext>
                  </a:extLst>
                </p14:cNvPr>
                <p14:cNvContentPartPr/>
                <p14:nvPr/>
              </p14:nvContentPartPr>
              <p14:xfrm>
                <a:off x="12104149" y="389422"/>
                <a:ext cx="39960" cy="78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F166B14-DAC3-5D19-6F15-04B6310C49E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095509" y="380782"/>
                  <a:ext cx="5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521E5FE-25EE-F4B8-F9A1-EA5EF7C265B5}"/>
                    </a:ext>
                  </a:extLst>
                </p14:cNvPr>
                <p14:cNvContentPartPr/>
                <p14:nvPr/>
              </p14:nvContentPartPr>
              <p14:xfrm>
                <a:off x="10826869" y="497062"/>
                <a:ext cx="1237680" cy="3340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521E5FE-25EE-F4B8-F9A1-EA5EF7C265B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18229" y="488062"/>
                  <a:ext cx="1255320" cy="35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21EBC67-9667-F1BF-579A-AD6603FC0B31}"/>
                  </a:ext>
                </a:extLst>
              </p14:cNvPr>
              <p14:cNvContentPartPr/>
              <p14:nvPr/>
            </p14:nvContentPartPr>
            <p14:xfrm>
              <a:off x="1218829" y="997462"/>
              <a:ext cx="394560" cy="3484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21EBC67-9667-F1BF-579A-AD6603FC0B3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209829" y="988462"/>
                <a:ext cx="4122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E8FBA542-3B0F-F996-C7BA-188EB6C7EBF1}"/>
                  </a:ext>
                </a:extLst>
              </p14:cNvPr>
              <p14:cNvContentPartPr/>
              <p14:nvPr/>
            </p14:nvContentPartPr>
            <p14:xfrm>
              <a:off x="3712549" y="1001422"/>
              <a:ext cx="323640" cy="25704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E8FBA542-3B0F-F996-C7BA-188EB6C7EBF1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703549" y="992422"/>
                <a:ext cx="341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6DD7884-7D58-F97D-C48E-1B752DA87EAA}"/>
                  </a:ext>
                </a:extLst>
              </p14:cNvPr>
              <p14:cNvContentPartPr/>
              <p14:nvPr/>
            </p14:nvContentPartPr>
            <p14:xfrm>
              <a:off x="1188949" y="1295542"/>
              <a:ext cx="15480" cy="226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6DD7884-7D58-F97D-C48E-1B752DA87EA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179949" y="1286902"/>
                <a:ext cx="331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72FB94DE-01E6-FC67-C791-7108D1A3F8AC}"/>
              </a:ext>
            </a:extLst>
          </p:cNvPr>
          <p:cNvGrpSpPr/>
          <p:nvPr/>
        </p:nvGrpSpPr>
        <p:grpSpPr>
          <a:xfrm>
            <a:off x="1178509" y="92422"/>
            <a:ext cx="2138760" cy="1211400"/>
            <a:chOff x="1178509" y="92422"/>
            <a:chExt cx="2138760" cy="12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3AB7F02-89B9-ED00-3049-C8275AEC16D9}"/>
                    </a:ext>
                  </a:extLst>
                </p14:cNvPr>
                <p14:cNvContentPartPr/>
                <p14:nvPr/>
              </p14:nvContentPartPr>
              <p14:xfrm>
                <a:off x="1178509" y="922582"/>
                <a:ext cx="2138760" cy="381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3AB7F02-89B9-ED00-3049-C8275AEC16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69509" y="913942"/>
                  <a:ext cx="2156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FB912A2-A34E-181E-5FA4-951CDFFF9AFE}"/>
                    </a:ext>
                  </a:extLst>
                </p14:cNvPr>
                <p14:cNvContentPartPr/>
                <p14:nvPr/>
              </p14:nvContentPartPr>
              <p14:xfrm>
                <a:off x="2181469" y="359182"/>
                <a:ext cx="222840" cy="531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FB912A2-A34E-181E-5FA4-951CDFFF9AF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72829" y="350182"/>
                  <a:ext cx="2404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CA355A1-0295-26BC-1F63-B60B7A01D164}"/>
                    </a:ext>
                  </a:extLst>
                </p14:cNvPr>
                <p14:cNvContentPartPr/>
                <p14:nvPr/>
              </p14:nvContentPartPr>
              <p14:xfrm>
                <a:off x="2519869" y="115462"/>
                <a:ext cx="102240" cy="2282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CA355A1-0295-26BC-1F63-B60B7A01D16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11229" y="106462"/>
                  <a:ext cx="119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CB7E176-53F1-9A00-C9FF-BDFC2F55FD06}"/>
                    </a:ext>
                  </a:extLst>
                </p14:cNvPr>
                <p14:cNvContentPartPr/>
                <p14:nvPr/>
              </p14:nvContentPartPr>
              <p14:xfrm>
                <a:off x="2580709" y="249382"/>
                <a:ext cx="120960" cy="56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CB7E176-53F1-9A00-C9FF-BDFC2F55FD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72069" y="240382"/>
                  <a:ext cx="138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0FF30E6-0A7D-3DC7-EEF0-11F91C21F8A8}"/>
                    </a:ext>
                  </a:extLst>
                </p14:cNvPr>
                <p14:cNvContentPartPr/>
                <p14:nvPr/>
              </p14:nvContentPartPr>
              <p14:xfrm>
                <a:off x="2742709" y="202582"/>
                <a:ext cx="145440" cy="37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0FF30E6-0A7D-3DC7-EEF0-11F91C21F8A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33709" y="193942"/>
                  <a:ext cx="163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D037963-412B-C502-027B-E5B5ED8927F7}"/>
                    </a:ext>
                  </a:extLst>
                </p14:cNvPr>
                <p14:cNvContentPartPr/>
                <p14:nvPr/>
              </p14:nvContentPartPr>
              <p14:xfrm>
                <a:off x="2780509" y="271342"/>
                <a:ext cx="163080" cy="31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D037963-412B-C502-027B-E5B5ED8927F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71509" y="262702"/>
                  <a:ext cx="180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B75BC3C-5F95-287B-EA0E-D965E46C0C66}"/>
                    </a:ext>
                  </a:extLst>
                </p14:cNvPr>
                <p14:cNvContentPartPr/>
                <p14:nvPr/>
              </p14:nvContentPartPr>
              <p14:xfrm>
                <a:off x="3011629" y="92422"/>
                <a:ext cx="182880" cy="249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B75BC3C-5F95-287B-EA0E-D965E46C0C6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2989" y="83422"/>
                  <a:ext cx="20052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D64B8858-7442-258B-59BA-992D1956E010}"/>
              </a:ext>
            </a:extLst>
          </p:cNvPr>
          <p:cNvGrpSpPr/>
          <p:nvPr/>
        </p:nvGrpSpPr>
        <p:grpSpPr>
          <a:xfrm>
            <a:off x="504589" y="617662"/>
            <a:ext cx="428760" cy="3570120"/>
            <a:chOff x="504589" y="617662"/>
            <a:chExt cx="428760" cy="357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F775954-4E8E-833D-BED1-67DD65E083AC}"/>
                    </a:ext>
                  </a:extLst>
                </p14:cNvPr>
                <p14:cNvContentPartPr/>
                <p14:nvPr/>
              </p14:nvContentPartPr>
              <p14:xfrm>
                <a:off x="715549" y="1487062"/>
                <a:ext cx="3600" cy="3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F775954-4E8E-833D-BED1-67DD65E083A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06909" y="1478062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2011773-4AFE-9CA7-09F3-1C01B9F5AC73}"/>
                    </a:ext>
                  </a:extLst>
                </p14:cNvPr>
                <p14:cNvContentPartPr/>
                <p14:nvPr/>
              </p14:nvContentPartPr>
              <p14:xfrm>
                <a:off x="711589" y="1903582"/>
                <a:ext cx="10800" cy="9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2011773-4AFE-9CA7-09F3-1C01B9F5AC7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2589" y="1894582"/>
                  <a:ext cx="2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5795531-36A2-195C-9550-580E1B5B2B17}"/>
                    </a:ext>
                  </a:extLst>
                </p14:cNvPr>
                <p14:cNvContentPartPr/>
                <p14:nvPr/>
              </p14:nvContentPartPr>
              <p14:xfrm>
                <a:off x="692869" y="2265022"/>
                <a:ext cx="10800" cy="147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5795531-36A2-195C-9550-580E1B5B2B1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3869" y="2256382"/>
                  <a:ext cx="2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83650CE-24A1-300F-6361-A9C851204D74}"/>
                    </a:ext>
                  </a:extLst>
                </p14:cNvPr>
                <p14:cNvContentPartPr/>
                <p14:nvPr/>
              </p14:nvContentPartPr>
              <p14:xfrm>
                <a:off x="696829" y="2603422"/>
                <a:ext cx="13680" cy="11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83650CE-24A1-300F-6361-A9C851204D7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8189" y="2594782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F07A2A2-FEA7-5C16-6E26-338EF42B5F29}"/>
                    </a:ext>
                  </a:extLst>
                </p14:cNvPr>
                <p14:cNvContentPartPr/>
                <p14:nvPr/>
              </p14:nvContentPartPr>
              <p14:xfrm>
                <a:off x="689269" y="2925622"/>
                <a:ext cx="9720" cy="50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F07A2A2-FEA7-5C16-6E26-338EF42B5F2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0269" y="2916622"/>
                  <a:ext cx="27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2391B0E-3CA1-0D21-4F50-B634265495C8}"/>
                    </a:ext>
                  </a:extLst>
                </p14:cNvPr>
                <p14:cNvContentPartPr/>
                <p14:nvPr/>
              </p14:nvContentPartPr>
              <p14:xfrm>
                <a:off x="666589" y="3292462"/>
                <a:ext cx="21960" cy="190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2391B0E-3CA1-0D21-4F50-B634265495C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57589" y="3283462"/>
                  <a:ext cx="3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128E4234-D52D-9271-5CA0-251E32EE815B}"/>
                    </a:ext>
                  </a:extLst>
                </p14:cNvPr>
                <p14:cNvContentPartPr/>
                <p14:nvPr/>
              </p14:nvContentPartPr>
              <p14:xfrm>
                <a:off x="653989" y="3712942"/>
                <a:ext cx="5400" cy="19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128E4234-D52D-9271-5CA0-251E32EE815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5349" y="3703942"/>
                  <a:ext cx="2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C80295C-2C0A-2674-04B2-226DB4EE358D}"/>
                    </a:ext>
                  </a:extLst>
                </p14:cNvPr>
                <p14:cNvContentPartPr/>
                <p14:nvPr/>
              </p14:nvContentPartPr>
              <p14:xfrm>
                <a:off x="693949" y="4044142"/>
                <a:ext cx="7920" cy="19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C80295C-2C0A-2674-04B2-226DB4EE358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84949" y="4035502"/>
                  <a:ext cx="2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62A5EF9-9648-D859-0DAC-0843F78B53B6}"/>
                    </a:ext>
                  </a:extLst>
                </p14:cNvPr>
                <p14:cNvContentPartPr/>
                <p14:nvPr/>
              </p14:nvContentPartPr>
              <p14:xfrm>
                <a:off x="504589" y="1295902"/>
                <a:ext cx="428760" cy="2891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62A5EF9-9648-D859-0DAC-0843F78B53B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5589" y="1287262"/>
                  <a:ext cx="446400" cy="29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A2628E8-23AC-D870-979F-BC5DE5315E86}"/>
                    </a:ext>
                  </a:extLst>
                </p14:cNvPr>
                <p14:cNvContentPartPr/>
                <p14:nvPr/>
              </p14:nvContentPartPr>
              <p14:xfrm>
                <a:off x="623029" y="617662"/>
                <a:ext cx="11160" cy="404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A2628E8-23AC-D870-979F-BC5DE5315E8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14389" y="608662"/>
                  <a:ext cx="288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AE64B89-852F-591E-9FE6-4C0289537C1B}"/>
                    </a:ext>
                  </a:extLst>
                </p14:cNvPr>
                <p14:cNvContentPartPr/>
                <p14:nvPr/>
              </p14:nvContentPartPr>
              <p14:xfrm>
                <a:off x="542749" y="927622"/>
                <a:ext cx="182160" cy="284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AE64B89-852F-591E-9FE6-4C0289537C1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3749" y="918982"/>
                  <a:ext cx="1998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9F43B5D0-8F71-4C10-BD9B-C5857E667076}"/>
              </a:ext>
            </a:extLst>
          </p:cNvPr>
          <p:cNvGrpSpPr/>
          <p:nvPr/>
        </p:nvGrpSpPr>
        <p:grpSpPr>
          <a:xfrm>
            <a:off x="278509" y="74062"/>
            <a:ext cx="542880" cy="336960"/>
            <a:chOff x="278509" y="74062"/>
            <a:chExt cx="54288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542F628-9F08-F723-AE9E-9499987A0BA3}"/>
                    </a:ext>
                  </a:extLst>
                </p14:cNvPr>
                <p14:cNvContentPartPr/>
                <p14:nvPr/>
              </p14:nvContentPartPr>
              <p14:xfrm>
                <a:off x="278509" y="256582"/>
                <a:ext cx="121320" cy="1209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542F628-9F08-F723-AE9E-9499987A0B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9869" y="247942"/>
                  <a:ext cx="138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A2362D5-FD34-8DFA-78B8-7E4E344C6EEC}"/>
                    </a:ext>
                  </a:extLst>
                </p14:cNvPr>
                <p14:cNvContentPartPr/>
                <p14:nvPr/>
              </p14:nvContentPartPr>
              <p14:xfrm>
                <a:off x="460309" y="259102"/>
                <a:ext cx="137520" cy="30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A2362D5-FD34-8DFA-78B8-7E4E344C6EE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1309" y="250462"/>
                  <a:ext cx="155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8431203-4FB9-32DD-9800-6C17CEC24BB2}"/>
                    </a:ext>
                  </a:extLst>
                </p14:cNvPr>
                <p14:cNvContentPartPr/>
                <p14:nvPr/>
              </p14:nvContentPartPr>
              <p14:xfrm>
                <a:off x="488029" y="304102"/>
                <a:ext cx="136080" cy="471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8431203-4FB9-32DD-9800-6C17CEC24BB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9029" y="295102"/>
                  <a:ext cx="153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25266FE-42EB-25D0-C3AD-1DD377A251E5}"/>
                    </a:ext>
                  </a:extLst>
                </p14:cNvPr>
                <p14:cNvContentPartPr/>
                <p14:nvPr/>
              </p14:nvContentPartPr>
              <p14:xfrm>
                <a:off x="665149" y="74062"/>
                <a:ext cx="156240" cy="336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25266FE-42EB-25D0-C3AD-1DD377A251E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56509" y="65062"/>
                  <a:ext cx="17388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19CEA33D-DEAF-8E00-0F1E-C6B5526F1AC1}"/>
                  </a:ext>
                </a:extLst>
              </p14:cNvPr>
              <p14:cNvContentPartPr/>
              <p14:nvPr/>
            </p14:nvContentPartPr>
            <p14:xfrm>
              <a:off x="5101429" y="4545622"/>
              <a:ext cx="703080" cy="41940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19CEA33D-DEAF-8E00-0F1E-C6B5526F1AC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092429" y="4536622"/>
                <a:ext cx="72072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7FCFA223-1299-B2DE-704C-DEE5D65AF517}"/>
              </a:ext>
            </a:extLst>
          </p:cNvPr>
          <p:cNvGrpSpPr/>
          <p:nvPr/>
        </p:nvGrpSpPr>
        <p:grpSpPr>
          <a:xfrm>
            <a:off x="5825749" y="4580902"/>
            <a:ext cx="710640" cy="267120"/>
            <a:chOff x="5825749" y="4580902"/>
            <a:chExt cx="71064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2801DF7-FA2F-05BD-9D74-FC5D5EFD32C7}"/>
                    </a:ext>
                  </a:extLst>
                </p14:cNvPr>
                <p14:cNvContentPartPr/>
                <p14:nvPr/>
              </p14:nvContentPartPr>
              <p14:xfrm>
                <a:off x="5825749" y="4793302"/>
                <a:ext cx="380880" cy="48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2801DF7-FA2F-05BD-9D74-FC5D5EFD32C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17109" y="4784662"/>
                  <a:ext cx="39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438F67E-25FD-33F0-ABCF-ED90CC5C7C14}"/>
                    </a:ext>
                  </a:extLst>
                </p14:cNvPr>
                <p14:cNvContentPartPr/>
                <p14:nvPr/>
              </p14:nvContentPartPr>
              <p14:xfrm>
                <a:off x="6292669" y="4689262"/>
                <a:ext cx="38880" cy="145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438F67E-25FD-33F0-ABCF-ED90CC5C7C1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84029" y="4680262"/>
                  <a:ext cx="56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964F134-9872-288E-CE56-173F96AE7C5F}"/>
                    </a:ext>
                  </a:extLst>
                </p14:cNvPr>
                <p14:cNvContentPartPr/>
                <p14:nvPr/>
              </p14:nvContentPartPr>
              <p14:xfrm>
                <a:off x="6205549" y="4647142"/>
                <a:ext cx="238680" cy="200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964F134-9872-288E-CE56-173F96AE7C5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96909" y="4638142"/>
                  <a:ext cx="256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36099C0-046C-7891-E143-0B13D2B1882A}"/>
                    </a:ext>
                  </a:extLst>
                </p14:cNvPr>
                <p14:cNvContentPartPr/>
                <p14:nvPr/>
              </p14:nvContentPartPr>
              <p14:xfrm>
                <a:off x="6380149" y="4580902"/>
                <a:ext cx="156240" cy="961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36099C0-046C-7891-E143-0B13D2B1882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371149" y="4572262"/>
                  <a:ext cx="17388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7500E896-5C40-1179-B6C8-AEF702499CE1}"/>
                  </a:ext>
                </a:extLst>
              </p14:cNvPr>
              <p14:cNvContentPartPr/>
              <p14:nvPr/>
            </p14:nvContentPartPr>
            <p14:xfrm>
              <a:off x="3018109" y="6159862"/>
              <a:ext cx="729000" cy="472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7500E896-5C40-1179-B6C8-AEF702499CE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009109" y="6151222"/>
                <a:ext cx="74664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FA1CF5EA-97E6-A282-D5AA-EC18EDF9E5AE}"/>
              </a:ext>
            </a:extLst>
          </p:cNvPr>
          <p:cNvGrpSpPr/>
          <p:nvPr/>
        </p:nvGrpSpPr>
        <p:grpSpPr>
          <a:xfrm>
            <a:off x="3657469" y="2389942"/>
            <a:ext cx="384480" cy="677520"/>
            <a:chOff x="3657469" y="2389942"/>
            <a:chExt cx="38448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5681257-7CE3-04C5-53E0-5341B4984D6D}"/>
                    </a:ext>
                  </a:extLst>
                </p14:cNvPr>
                <p14:cNvContentPartPr/>
                <p14:nvPr/>
              </p14:nvContentPartPr>
              <p14:xfrm>
                <a:off x="3657469" y="2389942"/>
                <a:ext cx="384480" cy="4118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5681257-7CE3-04C5-53E0-5341B4984D6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48829" y="2380942"/>
                  <a:ext cx="4021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98DF4E3-2367-ABAD-D65D-164BA706AC0F}"/>
                    </a:ext>
                  </a:extLst>
                </p14:cNvPr>
                <p14:cNvContentPartPr/>
                <p14:nvPr/>
              </p14:nvContentPartPr>
              <p14:xfrm>
                <a:off x="3681589" y="2767942"/>
                <a:ext cx="331920" cy="2995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98DF4E3-2367-ABAD-D65D-164BA706AC0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72949" y="2758942"/>
                  <a:ext cx="34956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0079DC98-9308-78ED-6445-BD2F23A96D1C}"/>
              </a:ext>
            </a:extLst>
          </p:cNvPr>
          <p:cNvGrpSpPr/>
          <p:nvPr/>
        </p:nvGrpSpPr>
        <p:grpSpPr>
          <a:xfrm>
            <a:off x="1134589" y="1394182"/>
            <a:ext cx="610560" cy="2963880"/>
            <a:chOff x="1134589" y="1394182"/>
            <a:chExt cx="610560" cy="29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BE3A6CD-3E01-25B7-A0C6-5FD2C1CF750E}"/>
                    </a:ext>
                  </a:extLst>
                </p14:cNvPr>
                <p14:cNvContentPartPr/>
                <p14:nvPr/>
              </p14:nvContentPartPr>
              <p14:xfrm>
                <a:off x="1134589" y="1394182"/>
                <a:ext cx="610560" cy="29638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BE3A6CD-3E01-25B7-A0C6-5FD2C1CF750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25949" y="1385182"/>
                  <a:ext cx="628200" cy="29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4C15FE6-AF8C-EEAC-918B-9D63141B3B58}"/>
                    </a:ext>
                  </a:extLst>
                </p14:cNvPr>
                <p14:cNvContentPartPr/>
                <p14:nvPr/>
              </p14:nvContentPartPr>
              <p14:xfrm>
                <a:off x="1278589" y="2446822"/>
                <a:ext cx="284400" cy="329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4C15FE6-AF8C-EEAC-918B-9D63141B3B5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69589" y="2437822"/>
                  <a:ext cx="302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26A0460-39DC-DEA2-C0E4-5E2AF1148561}"/>
                    </a:ext>
                  </a:extLst>
                </p14:cNvPr>
                <p14:cNvContentPartPr/>
                <p14:nvPr/>
              </p14:nvContentPartPr>
              <p14:xfrm>
                <a:off x="1265269" y="2792422"/>
                <a:ext cx="341280" cy="369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26A0460-39DC-DEA2-C0E4-5E2AF114856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256269" y="2783782"/>
                  <a:ext cx="3589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596B440-AFDC-DA4E-45F1-15CE721D34E9}"/>
                    </a:ext>
                  </a:extLst>
                </p14:cNvPr>
                <p14:cNvContentPartPr/>
                <p14:nvPr/>
              </p14:nvContentPartPr>
              <p14:xfrm>
                <a:off x="1263829" y="1717102"/>
                <a:ext cx="278280" cy="680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596B440-AFDC-DA4E-45F1-15CE721D34E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254829" y="1708462"/>
                  <a:ext cx="295920" cy="69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40730191-D863-D926-9D75-185CD68500DA}"/>
              </a:ext>
            </a:extLst>
          </p:cNvPr>
          <p:cNvGrpSpPr/>
          <p:nvPr/>
        </p:nvGrpSpPr>
        <p:grpSpPr>
          <a:xfrm>
            <a:off x="3637309" y="1639702"/>
            <a:ext cx="415440" cy="740520"/>
            <a:chOff x="3637309" y="1639702"/>
            <a:chExt cx="415440" cy="7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978053F-20FF-9129-5560-CC9BC414086B}"/>
                    </a:ext>
                  </a:extLst>
                </p14:cNvPr>
                <p14:cNvContentPartPr/>
                <p14:nvPr/>
              </p14:nvContentPartPr>
              <p14:xfrm>
                <a:off x="3678349" y="1639702"/>
                <a:ext cx="374400" cy="371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978053F-20FF-9129-5560-CC9BC414086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669709" y="1631062"/>
                  <a:ext cx="392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5C18EB7-5A43-636A-6B19-9FCD9FA7D386}"/>
                    </a:ext>
                  </a:extLst>
                </p14:cNvPr>
                <p14:cNvContentPartPr/>
                <p14:nvPr/>
              </p14:nvContentPartPr>
              <p14:xfrm>
                <a:off x="3637309" y="2055502"/>
                <a:ext cx="376920" cy="3247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5C18EB7-5A43-636A-6B19-9FCD9FA7D38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628669" y="2046862"/>
                  <a:ext cx="39456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94FDF3C2-5C9B-0AB8-03A0-1B34BC130A6E}"/>
              </a:ext>
            </a:extLst>
          </p:cNvPr>
          <p:cNvGrpSpPr/>
          <p:nvPr/>
        </p:nvGrpSpPr>
        <p:grpSpPr>
          <a:xfrm>
            <a:off x="1645789" y="5987782"/>
            <a:ext cx="4289400" cy="829858"/>
            <a:chOff x="1645789" y="5987782"/>
            <a:chExt cx="4289400" cy="8298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5CC9E66-317F-E141-B55A-744A006BBFCC}"/>
                    </a:ext>
                  </a:extLst>
                </p14:cNvPr>
                <p14:cNvContentPartPr/>
                <p14:nvPr/>
              </p14:nvContentPartPr>
              <p14:xfrm>
                <a:off x="4833229" y="6061222"/>
                <a:ext cx="172800" cy="23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5CC9E66-317F-E141-B55A-744A006BBFC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24229" y="6052222"/>
                  <a:ext cx="19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910EE9-EDB6-215C-9158-0439E0643212}"/>
                    </a:ext>
                  </a:extLst>
                </p14:cNvPr>
                <p14:cNvContentPartPr/>
                <p14:nvPr/>
              </p14:nvContentPartPr>
              <p14:xfrm>
                <a:off x="4175869" y="6033862"/>
                <a:ext cx="184680" cy="8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910EE9-EDB6-215C-9158-0439E064321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166869" y="6024862"/>
                  <a:ext cx="20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3C8E0F1-A656-EA35-E254-EFA9A6BB077C}"/>
                    </a:ext>
                  </a:extLst>
                </p14:cNvPr>
                <p14:cNvContentPartPr/>
                <p14:nvPr/>
              </p14:nvContentPartPr>
              <p14:xfrm>
                <a:off x="1645789" y="5987782"/>
                <a:ext cx="4289400" cy="785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3C8E0F1-A656-EA35-E254-EFA9A6BB077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637149" y="5978782"/>
                  <a:ext cx="4307040" cy="80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A2E8521-008C-31B4-F7CC-BEC826D6AAA0}"/>
                    </a:ext>
                  </a:extLst>
                </p14:cNvPr>
                <p14:cNvContentPartPr/>
                <p14:nvPr/>
              </p14:nvContentPartPr>
              <p14:xfrm>
                <a:off x="1961120" y="5995040"/>
                <a:ext cx="3925800" cy="822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A2E8521-008C-31B4-F7CC-BEC826D6AAA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952120" y="5986400"/>
                  <a:ext cx="3943440" cy="84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9033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Until now, we have done only descriptive statistics! No causality can be deduced from our calculations!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Caution! Do not mix correlation and causality!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 we have not a full data set, but only a sample out of the whole population (i.e. survey data)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Question: What kind of conclusions can be drawn from sample for the whole population?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general, we want to know if the estimated correlation from the sample is also valid for the whole population.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Under specific assumptions on the error-terms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can make a probability statement about the goodness of a conclusion, that the found dependence for the sample is also valid for the whole population</a:t>
                </a: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764704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26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E0E3C3-F7CF-D2F1-AC13-69608B01BEF3}"/>
                  </a:ext>
                </a:extLst>
              </p14:cNvPr>
              <p14:cNvContentPartPr/>
              <p14:nvPr/>
            </p14:nvContentPartPr>
            <p14:xfrm>
              <a:off x="3862669" y="1143262"/>
              <a:ext cx="2058120" cy="48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E0E3C3-F7CF-D2F1-AC13-69608B01B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3669" y="1134622"/>
                <a:ext cx="2075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C0C89F-548C-D7FB-6D74-89520A155F34}"/>
                  </a:ext>
                </a:extLst>
              </p14:cNvPr>
              <p14:cNvContentPartPr/>
              <p14:nvPr/>
            </p14:nvContentPartPr>
            <p14:xfrm>
              <a:off x="6652669" y="1039222"/>
              <a:ext cx="1029960" cy="20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C0C89F-548C-D7FB-6D74-89520A155F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4029" y="1030222"/>
                <a:ext cx="1047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1B328C0-322F-6E19-3C4B-16F4F83353DC}"/>
                  </a:ext>
                </a:extLst>
              </p14:cNvPr>
              <p14:cNvContentPartPr/>
              <p14:nvPr/>
            </p14:nvContentPartPr>
            <p14:xfrm>
              <a:off x="2019109" y="2171782"/>
              <a:ext cx="3664080" cy="201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1B328C0-322F-6E19-3C4B-16F4F83353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0469" y="2162782"/>
                <a:ext cx="3681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713C743-B639-43D3-1266-274DD5B77561}"/>
                  </a:ext>
                </a:extLst>
              </p14:cNvPr>
              <p14:cNvContentPartPr/>
              <p14:nvPr/>
            </p14:nvContentPartPr>
            <p14:xfrm>
              <a:off x="2476669" y="3874942"/>
              <a:ext cx="2649960" cy="28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713C743-B639-43D3-1266-274DD5B775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669" y="3866302"/>
                <a:ext cx="2667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03DA9F6-732B-6B94-C56E-64DE266AD02A}"/>
                  </a:ext>
                </a:extLst>
              </p14:cNvPr>
              <p14:cNvContentPartPr/>
              <p14:nvPr/>
            </p14:nvContentPartPr>
            <p14:xfrm>
              <a:off x="6553309" y="3807982"/>
              <a:ext cx="1073160" cy="145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03DA9F6-732B-6B94-C56E-64DE266AD0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44669" y="3798982"/>
                <a:ext cx="1090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3343204-E853-7243-81A1-BB44EB3409BE}"/>
                  </a:ext>
                </a:extLst>
              </p14:cNvPr>
              <p14:cNvContentPartPr/>
              <p14:nvPr/>
            </p14:nvContentPartPr>
            <p14:xfrm>
              <a:off x="4207909" y="4777462"/>
              <a:ext cx="2328840" cy="142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3343204-E853-7243-81A1-BB44EB3409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98909" y="4768462"/>
                <a:ext cx="234648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680D593-612E-9B31-A259-DB3AB8845AEE}"/>
              </a:ext>
            </a:extLst>
          </p:cNvPr>
          <p:cNvGrpSpPr/>
          <p:nvPr/>
        </p:nvGrpSpPr>
        <p:grpSpPr>
          <a:xfrm>
            <a:off x="4255429" y="5317462"/>
            <a:ext cx="1725120" cy="694800"/>
            <a:chOff x="4255429" y="5317462"/>
            <a:chExt cx="172512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9CFDE0-02E6-64E5-8D1B-53849F820A15}"/>
                    </a:ext>
                  </a:extLst>
                </p14:cNvPr>
                <p14:cNvContentPartPr/>
                <p14:nvPr/>
              </p14:nvContentPartPr>
              <p14:xfrm>
                <a:off x="5714869" y="5479102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9CFDE0-02E6-64E5-8D1B-53849F820A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06229" y="5470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4F4AB28-6D0E-F3FE-04BD-129024990651}"/>
                    </a:ext>
                  </a:extLst>
                </p14:cNvPr>
                <p14:cNvContentPartPr/>
                <p14:nvPr/>
              </p14:nvContentPartPr>
              <p14:xfrm>
                <a:off x="4255429" y="5317462"/>
                <a:ext cx="1725120" cy="6948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4F4AB28-6D0E-F3FE-04BD-1290249906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46789" y="5308822"/>
                  <a:ext cx="174276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516C8E9-D70D-2D7B-A673-33CD95972FC1}"/>
              </a:ext>
            </a:extLst>
          </p:cNvPr>
          <p:cNvGrpSpPr/>
          <p:nvPr/>
        </p:nvGrpSpPr>
        <p:grpSpPr>
          <a:xfrm>
            <a:off x="2119549" y="5770342"/>
            <a:ext cx="5654160" cy="118800"/>
            <a:chOff x="2119549" y="5770342"/>
            <a:chExt cx="565416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1CE551D-B25A-13DE-E429-DB8052F75A4F}"/>
                    </a:ext>
                  </a:extLst>
                </p14:cNvPr>
                <p14:cNvContentPartPr/>
                <p14:nvPr/>
              </p14:nvContentPartPr>
              <p14:xfrm>
                <a:off x="2119549" y="5780422"/>
                <a:ext cx="3551400" cy="108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1CE551D-B25A-13DE-E429-DB8052F75A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10909" y="5771422"/>
                  <a:ext cx="356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7AFD834-291B-C15D-AA5C-AE76AD7328D4}"/>
                    </a:ext>
                  </a:extLst>
                </p14:cNvPr>
                <p14:cNvContentPartPr/>
                <p14:nvPr/>
              </p14:nvContentPartPr>
              <p14:xfrm>
                <a:off x="6866149" y="5770342"/>
                <a:ext cx="907560" cy="91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7AFD834-291B-C15D-AA5C-AE76AD732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57149" y="5761702"/>
                  <a:ext cx="92520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1A95E8F-3868-7D9F-CE8C-A7AEE4FB71FB}"/>
                  </a:ext>
                </a:extLst>
              </p14:cNvPr>
              <p14:cNvContentPartPr/>
              <p14:nvPr/>
            </p14:nvContentPartPr>
            <p14:xfrm>
              <a:off x="359869" y="6106582"/>
              <a:ext cx="2436120" cy="77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1A95E8F-3868-7D9F-CE8C-A7AEE4FB71F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1229" y="6097942"/>
                <a:ext cx="245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62F365D-D0B0-0950-97E9-E4219C662DAC}"/>
                  </a:ext>
                </a:extLst>
              </p14:cNvPr>
              <p14:cNvContentPartPr/>
              <p14:nvPr/>
            </p14:nvContentPartPr>
            <p14:xfrm>
              <a:off x="6818989" y="652222"/>
              <a:ext cx="3465720" cy="104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62F365D-D0B0-0950-97E9-E4219C662D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10349" y="643582"/>
                <a:ext cx="3483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80D229C-6F60-29E8-8CCA-400D62FF73E6}"/>
                  </a:ext>
                </a:extLst>
              </p14:cNvPr>
              <p14:cNvContentPartPr/>
              <p14:nvPr/>
            </p14:nvContentPartPr>
            <p14:xfrm>
              <a:off x="6500389" y="3323782"/>
              <a:ext cx="1314000" cy="708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80D229C-6F60-29E8-8CCA-400D62FF73E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91389" y="3315142"/>
                <a:ext cx="1331640" cy="7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013A18B-FBB7-2599-0903-40402D6105E1}"/>
                  </a:ext>
                </a:extLst>
              </p14:cNvPr>
              <p14:cNvContentPartPr/>
              <p14:nvPr/>
            </p14:nvContentPartPr>
            <p14:xfrm>
              <a:off x="6758149" y="47782"/>
              <a:ext cx="3485880" cy="6793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013A18B-FBB7-2599-0903-40402D6105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49509" y="38782"/>
                <a:ext cx="350352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916508E-76EE-83C4-0A6E-3E280C63BE11}"/>
                  </a:ext>
                </a:extLst>
              </p14:cNvPr>
              <p14:cNvContentPartPr/>
              <p14:nvPr/>
            </p14:nvContentPartPr>
            <p14:xfrm>
              <a:off x="1518349" y="3391462"/>
              <a:ext cx="3501720" cy="6433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916508E-76EE-83C4-0A6E-3E280C63BE1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09709" y="3382462"/>
                <a:ext cx="3519360" cy="6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19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D57A9C-5EC7-E7AA-A3C8-0183F9ED9749}"/>
                  </a:ext>
                </a:extLst>
              </p14:cNvPr>
              <p14:cNvContentPartPr/>
              <p14:nvPr/>
            </p14:nvContentPartPr>
            <p14:xfrm>
              <a:off x="979069" y="1741582"/>
              <a:ext cx="2003400" cy="79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D57A9C-5EC7-E7AA-A3C8-0183F9ED9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0069" y="1732582"/>
                <a:ext cx="20210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F555280-D9E9-A81F-14C2-303CD8BD385A}"/>
                  </a:ext>
                </a:extLst>
              </p14:cNvPr>
              <p14:cNvContentPartPr/>
              <p14:nvPr/>
            </p14:nvContentPartPr>
            <p14:xfrm>
              <a:off x="1009309" y="2768302"/>
              <a:ext cx="6666120" cy="60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F555280-D9E9-A81F-14C2-303CD8BD38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309" y="2759662"/>
                <a:ext cx="6683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F98D769-63AE-7840-4816-DDB9266BD5D5}"/>
                  </a:ext>
                </a:extLst>
              </p14:cNvPr>
              <p14:cNvContentPartPr/>
              <p14:nvPr/>
            </p14:nvContentPartPr>
            <p14:xfrm>
              <a:off x="3260029" y="2119222"/>
              <a:ext cx="2036160" cy="698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F98D769-63AE-7840-4816-DDB9266BD5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1029" y="2110222"/>
                <a:ext cx="20538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EDCDD0D-535D-9440-716D-E75C65809661}"/>
                  </a:ext>
                </a:extLst>
              </p14:cNvPr>
              <p14:cNvContentPartPr/>
              <p14:nvPr/>
            </p14:nvContentPartPr>
            <p14:xfrm>
              <a:off x="930109" y="2192302"/>
              <a:ext cx="1905480" cy="730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EDCDD0D-535D-9440-716D-E75C658096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1109" y="2183662"/>
                <a:ext cx="192312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FE955EF-56E5-BF5B-6061-8783B9D55013}"/>
                  </a:ext>
                </a:extLst>
              </p14:cNvPr>
              <p14:cNvContentPartPr/>
              <p14:nvPr/>
            </p14:nvContentPartPr>
            <p14:xfrm>
              <a:off x="1080949" y="3743902"/>
              <a:ext cx="1830600" cy="626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FE955EF-56E5-BF5B-6061-8783B9D55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1949" y="3734902"/>
                <a:ext cx="18482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1971FE5-8579-B49D-2032-B02FD172AF3D}"/>
                  </a:ext>
                </a:extLst>
              </p14:cNvPr>
              <p14:cNvContentPartPr/>
              <p14:nvPr/>
            </p14:nvContentPartPr>
            <p14:xfrm>
              <a:off x="2414749" y="3279502"/>
              <a:ext cx="617040" cy="655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1971FE5-8579-B49D-2032-B02FD172AF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5749" y="3270862"/>
                <a:ext cx="63468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B3F75BC-3463-3106-A272-8C1149EA403A}"/>
                  </a:ext>
                </a:extLst>
              </p14:cNvPr>
              <p14:cNvContentPartPr/>
              <p14:nvPr/>
            </p14:nvContentPartPr>
            <p14:xfrm>
              <a:off x="3414109" y="3730942"/>
              <a:ext cx="2614320" cy="33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B3F75BC-3463-3106-A272-8C1149EA40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5109" y="3722302"/>
                <a:ext cx="2631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ED7CCED-51C8-144F-FDFE-CC64720D3EE3}"/>
                  </a:ext>
                </a:extLst>
              </p14:cNvPr>
              <p14:cNvContentPartPr/>
              <p14:nvPr/>
            </p14:nvContentPartPr>
            <p14:xfrm>
              <a:off x="2410429" y="3235582"/>
              <a:ext cx="650880" cy="626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ED7CCED-51C8-144F-FDFE-CC64720D3E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01429" y="3226582"/>
                <a:ext cx="66852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568ED35-2B2C-9007-DEBB-961ADA772610}"/>
                  </a:ext>
                </a:extLst>
              </p14:cNvPr>
              <p14:cNvContentPartPr/>
              <p14:nvPr/>
            </p14:nvContentPartPr>
            <p14:xfrm>
              <a:off x="997069" y="2528182"/>
              <a:ext cx="4073400" cy="2872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568ED35-2B2C-9007-DEBB-961ADA7726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88069" y="2519542"/>
                <a:ext cx="4091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EDF73C8-EFFE-E1C6-0685-3F5D7633FAE8}"/>
                  </a:ext>
                </a:extLst>
              </p14:cNvPr>
              <p14:cNvContentPartPr/>
              <p14:nvPr/>
            </p14:nvContentPartPr>
            <p14:xfrm>
              <a:off x="1014709" y="4783582"/>
              <a:ext cx="2185200" cy="770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EDF73C8-EFFE-E1C6-0685-3F5D7633FAE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5709" y="4774582"/>
                <a:ext cx="2202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5F48352-A4BB-A277-A327-CD20493B66FC}"/>
                  </a:ext>
                </a:extLst>
              </p14:cNvPr>
              <p14:cNvContentPartPr/>
              <p14:nvPr/>
            </p14:nvContentPartPr>
            <p14:xfrm>
              <a:off x="1596829" y="4238182"/>
              <a:ext cx="1067400" cy="700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5F48352-A4BB-A277-A327-CD20493B66F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87829" y="4229182"/>
                <a:ext cx="108504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B5C1380-A9EC-5E0E-C8F4-37D8FF29D6A9}"/>
                  </a:ext>
                </a:extLst>
              </p14:cNvPr>
              <p14:cNvContentPartPr/>
              <p14:nvPr/>
            </p14:nvContentPartPr>
            <p14:xfrm>
              <a:off x="5333269" y="4759462"/>
              <a:ext cx="2900160" cy="105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B5C1380-A9EC-5E0E-C8F4-37D8FF29D6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24269" y="4750462"/>
                <a:ext cx="2917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C1E1CF4-D4BE-350C-A203-FF5259C34364}"/>
                  </a:ext>
                </a:extLst>
              </p14:cNvPr>
              <p14:cNvContentPartPr/>
              <p14:nvPr/>
            </p14:nvContentPartPr>
            <p14:xfrm>
              <a:off x="844789" y="1726102"/>
              <a:ext cx="2406960" cy="104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C1E1CF4-D4BE-350C-A203-FF5259C3436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6149" y="1717102"/>
                <a:ext cx="24246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466AB3D-C0FE-670C-8290-A925465813FC}"/>
                  </a:ext>
                </a:extLst>
              </p14:cNvPr>
              <p14:cNvContentPartPr/>
              <p14:nvPr/>
            </p14:nvContentPartPr>
            <p14:xfrm>
              <a:off x="1021189" y="3714022"/>
              <a:ext cx="1974600" cy="1458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466AB3D-C0FE-670C-8290-A925465813F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2189" y="3705382"/>
                <a:ext cx="1992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A411A61-03C2-3FB9-430D-ED8863C368B0}"/>
                  </a:ext>
                </a:extLst>
              </p14:cNvPr>
              <p14:cNvContentPartPr/>
              <p14:nvPr/>
            </p14:nvContentPartPr>
            <p14:xfrm>
              <a:off x="959269" y="3749302"/>
              <a:ext cx="2187000" cy="34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A411A61-03C2-3FB9-430D-ED8863C368B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50269" y="3740302"/>
                <a:ext cx="22046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573AC95D-C16E-7ADB-1C2A-E9957F0C8708}"/>
              </a:ext>
            </a:extLst>
          </p:cNvPr>
          <p:cNvGrpSpPr/>
          <p:nvPr/>
        </p:nvGrpSpPr>
        <p:grpSpPr>
          <a:xfrm>
            <a:off x="7782349" y="843742"/>
            <a:ext cx="4336560" cy="2540520"/>
            <a:chOff x="7782349" y="843742"/>
            <a:chExt cx="4336560" cy="25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87F872C-7C24-FDD1-4026-E19531D2FBF2}"/>
                    </a:ext>
                  </a:extLst>
                </p14:cNvPr>
                <p14:cNvContentPartPr/>
                <p14:nvPr/>
              </p14:nvContentPartPr>
              <p14:xfrm>
                <a:off x="7782349" y="1433062"/>
                <a:ext cx="928440" cy="195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87F872C-7C24-FDD1-4026-E19531D2FB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3709" y="1424062"/>
                  <a:ext cx="946080" cy="19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4F77EA-E10C-2487-BA60-4DAC8FA420AF}"/>
                    </a:ext>
                  </a:extLst>
                </p14:cNvPr>
                <p14:cNvContentPartPr/>
                <p14:nvPr/>
              </p14:nvContentPartPr>
              <p14:xfrm>
                <a:off x="8922109" y="1068022"/>
                <a:ext cx="376920" cy="180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4F77EA-E10C-2487-BA60-4DAC8FA420A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13109" y="1059382"/>
                  <a:ext cx="39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DB4695-51A8-8881-81C4-BCDB24E78B65}"/>
                    </a:ext>
                  </a:extLst>
                </p14:cNvPr>
                <p14:cNvContentPartPr/>
                <p14:nvPr/>
              </p14:nvContentPartPr>
              <p14:xfrm>
                <a:off x="9341869" y="936622"/>
                <a:ext cx="174240" cy="189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DB4695-51A8-8881-81C4-BCDB24E78B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33229" y="927622"/>
                  <a:ext cx="191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7C24067-AAB9-B962-21F4-EC4961F6DE20}"/>
                    </a:ext>
                  </a:extLst>
                </p14:cNvPr>
                <p14:cNvContentPartPr/>
                <p14:nvPr/>
              </p14:nvContentPartPr>
              <p14:xfrm>
                <a:off x="9540949" y="1049662"/>
                <a:ext cx="171720" cy="264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7C24067-AAB9-B962-21F4-EC4961F6DE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32309" y="1040662"/>
                  <a:ext cx="18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F6EABC4-4598-6326-F20F-CF7FE7C4A71E}"/>
                    </a:ext>
                  </a:extLst>
                </p14:cNvPr>
                <p14:cNvContentPartPr/>
                <p14:nvPr/>
              </p14:nvContentPartPr>
              <p14:xfrm>
                <a:off x="9944509" y="938782"/>
                <a:ext cx="199440" cy="147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F6EABC4-4598-6326-F20F-CF7FE7C4A71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35869" y="929782"/>
                  <a:ext cx="21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56A4A4-D3EA-36AB-039C-54390D7FA01B}"/>
                    </a:ext>
                  </a:extLst>
                </p14:cNvPr>
                <p14:cNvContentPartPr/>
                <p14:nvPr/>
              </p14:nvContentPartPr>
              <p14:xfrm>
                <a:off x="10168069" y="993502"/>
                <a:ext cx="83520" cy="99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56A4A4-D3EA-36AB-039C-54390D7FA0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59429" y="984502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66E974B-5082-C6AA-0792-59851A460762}"/>
                    </a:ext>
                  </a:extLst>
                </p14:cNvPr>
                <p14:cNvContentPartPr/>
                <p14:nvPr/>
              </p14:nvContentPartPr>
              <p14:xfrm>
                <a:off x="10505749" y="892702"/>
                <a:ext cx="428760" cy="14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66E974B-5082-C6AA-0792-59851A4607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97109" y="884062"/>
                  <a:ext cx="44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8583C2-D7DD-9BE1-9EF9-8BEFBDCDDBA1}"/>
                    </a:ext>
                  </a:extLst>
                </p14:cNvPr>
                <p14:cNvContentPartPr/>
                <p14:nvPr/>
              </p14:nvContentPartPr>
              <p14:xfrm>
                <a:off x="11108389" y="843742"/>
                <a:ext cx="614520" cy="236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8583C2-D7DD-9BE1-9EF9-8BEFBDCDDBA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99749" y="835102"/>
                  <a:ext cx="632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CCE728-D7DD-98BB-92BD-C455185F7C69}"/>
                    </a:ext>
                  </a:extLst>
                </p14:cNvPr>
                <p14:cNvContentPartPr/>
                <p14:nvPr/>
              </p14:nvContentPartPr>
              <p14:xfrm>
                <a:off x="9102109" y="1278262"/>
                <a:ext cx="670320" cy="363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CCE728-D7DD-98BB-92BD-C455185F7C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93109" y="1269262"/>
                  <a:ext cx="687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48008B1-4DDF-D6D9-83F8-47EB5AB5CD13}"/>
                    </a:ext>
                  </a:extLst>
                </p14:cNvPr>
                <p14:cNvContentPartPr/>
                <p14:nvPr/>
              </p14:nvContentPartPr>
              <p14:xfrm>
                <a:off x="9965029" y="1361062"/>
                <a:ext cx="232560" cy="116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48008B1-4DDF-D6D9-83F8-47EB5AB5CD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6389" y="1352422"/>
                  <a:ext cx="250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D72A39B-268B-41CA-6C34-2E76F309FB19}"/>
                    </a:ext>
                  </a:extLst>
                </p14:cNvPr>
                <p14:cNvContentPartPr/>
                <p14:nvPr/>
              </p14:nvContentPartPr>
              <p14:xfrm>
                <a:off x="10223869" y="1250182"/>
                <a:ext cx="284760" cy="186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D72A39B-268B-41CA-6C34-2E76F309FB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14869" y="1241542"/>
                  <a:ext cx="302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1575641-33C2-9075-1E46-D2C4DA8F5570}"/>
                    </a:ext>
                  </a:extLst>
                </p14:cNvPr>
                <p14:cNvContentPartPr/>
                <p14:nvPr/>
              </p14:nvContentPartPr>
              <p14:xfrm>
                <a:off x="10447429" y="1343782"/>
                <a:ext cx="41040" cy="85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1575641-33C2-9075-1E46-D2C4DA8F55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38789" y="1334782"/>
                  <a:ext cx="58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EA700-6D41-C82C-BABC-506E1299A4B4}"/>
                    </a:ext>
                  </a:extLst>
                </p14:cNvPr>
                <p14:cNvContentPartPr/>
                <p14:nvPr/>
              </p14:nvContentPartPr>
              <p14:xfrm>
                <a:off x="10448509" y="1202662"/>
                <a:ext cx="113400" cy="171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EA700-6D41-C82C-BABC-506E1299A4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9509" y="1193662"/>
                  <a:ext cx="131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EDC3EE4-474F-6065-E56E-C0A27DD556BA}"/>
                    </a:ext>
                  </a:extLst>
                </p14:cNvPr>
                <p14:cNvContentPartPr/>
                <p14:nvPr/>
              </p14:nvContentPartPr>
              <p14:xfrm>
                <a:off x="10529509" y="1276102"/>
                <a:ext cx="144360" cy="12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EDC3EE4-474F-6065-E56E-C0A27DD556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20869" y="1267102"/>
                  <a:ext cx="162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DA166E9-F3D7-8768-D789-0C153BE6D647}"/>
                    </a:ext>
                  </a:extLst>
                </p14:cNvPr>
                <p14:cNvContentPartPr/>
                <p14:nvPr/>
              </p14:nvContentPartPr>
              <p14:xfrm>
                <a:off x="10832629" y="1197982"/>
                <a:ext cx="334440" cy="195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DA166E9-F3D7-8768-D789-0C153BE6D6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23629" y="1189342"/>
                  <a:ext cx="352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E63D857-BFCF-AC7D-B236-B61D2B2A0561}"/>
                    </a:ext>
                  </a:extLst>
                </p14:cNvPr>
                <p14:cNvContentPartPr/>
                <p14:nvPr/>
              </p14:nvContentPartPr>
              <p14:xfrm>
                <a:off x="9076189" y="1835902"/>
                <a:ext cx="202320" cy="92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E63D857-BFCF-AC7D-B236-B61D2B2A05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67549" y="1826902"/>
                  <a:ext cx="219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5EBAF18-82FF-28E3-119D-052918803508}"/>
                    </a:ext>
                  </a:extLst>
                </p14:cNvPr>
                <p14:cNvContentPartPr/>
                <p14:nvPr/>
              </p14:nvContentPartPr>
              <p14:xfrm>
                <a:off x="9325309" y="1788382"/>
                <a:ext cx="65520" cy="105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5EBAF18-82FF-28E3-119D-0529188035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16309" y="1779382"/>
                  <a:ext cx="83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383E5A5-F8D7-F1E7-08AB-5949EAD3F9E2}"/>
                    </a:ext>
                  </a:extLst>
                </p14:cNvPr>
                <p14:cNvContentPartPr/>
                <p14:nvPr/>
              </p14:nvContentPartPr>
              <p14:xfrm>
                <a:off x="9468949" y="1774702"/>
                <a:ext cx="69840" cy="99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383E5A5-F8D7-F1E7-08AB-5949EAD3F9E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0309" y="1766062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2B0397E-CA7D-AC72-80C5-055907E962ED}"/>
                    </a:ext>
                  </a:extLst>
                </p14:cNvPr>
                <p14:cNvContentPartPr/>
                <p14:nvPr/>
              </p14:nvContentPartPr>
              <p14:xfrm>
                <a:off x="9580909" y="1759582"/>
                <a:ext cx="462600" cy="97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2B0397E-CA7D-AC72-80C5-055907E962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1909" y="1750582"/>
                  <a:ext cx="480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6B5FE5F-B578-D4DA-021E-5F0C270951C1}"/>
                    </a:ext>
                  </a:extLst>
                </p14:cNvPr>
                <p14:cNvContentPartPr/>
                <p14:nvPr/>
              </p14:nvContentPartPr>
              <p14:xfrm>
                <a:off x="10019389" y="1722142"/>
                <a:ext cx="189360" cy="26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6B5FE5F-B578-D4DA-021E-5F0C270951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10749" y="1713502"/>
                  <a:ext cx="207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07DE27-5043-18B0-D6C7-216583B5F7E5}"/>
                    </a:ext>
                  </a:extLst>
                </p14:cNvPr>
                <p14:cNvContentPartPr/>
                <p14:nvPr/>
              </p14:nvContentPartPr>
              <p14:xfrm>
                <a:off x="10244389" y="1633942"/>
                <a:ext cx="203040" cy="175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07DE27-5043-18B0-D6C7-216583B5F7E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35749" y="1625302"/>
                  <a:ext cx="220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9230C02-7EE8-4397-0EEA-5B706838A7CB}"/>
                    </a:ext>
                  </a:extLst>
                </p14:cNvPr>
                <p14:cNvContentPartPr/>
                <p14:nvPr/>
              </p14:nvContentPartPr>
              <p14:xfrm>
                <a:off x="10449589" y="1641502"/>
                <a:ext cx="267120" cy="115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9230C02-7EE8-4397-0EEA-5B706838A7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40949" y="1632502"/>
                  <a:ext cx="284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2C0526-00A6-EE60-F6CF-1FCA0D96FFE5}"/>
                    </a:ext>
                  </a:extLst>
                </p14:cNvPr>
                <p14:cNvContentPartPr/>
                <p14:nvPr/>
              </p14:nvContentPartPr>
              <p14:xfrm>
                <a:off x="10970149" y="1554382"/>
                <a:ext cx="232200" cy="347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2C0526-00A6-EE60-F6CF-1FCA0D96FFE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61149" y="1545382"/>
                  <a:ext cx="249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17517F8-1B11-A98A-1ED4-4ECC7C15A94C}"/>
                    </a:ext>
                  </a:extLst>
                </p14:cNvPr>
                <p14:cNvContentPartPr/>
                <p14:nvPr/>
              </p14:nvContentPartPr>
              <p14:xfrm>
                <a:off x="8919949" y="2189062"/>
                <a:ext cx="216720" cy="133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17517F8-1B11-A98A-1ED4-4ECC7C15A94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11309" y="2180422"/>
                  <a:ext cx="234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A0B3BD7-ED66-F505-9F1F-E50497884288}"/>
                    </a:ext>
                  </a:extLst>
                </p14:cNvPr>
                <p14:cNvContentPartPr/>
                <p14:nvPr/>
              </p14:nvContentPartPr>
              <p14:xfrm>
                <a:off x="9149269" y="2171062"/>
                <a:ext cx="530280" cy="122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A0B3BD7-ED66-F505-9F1F-E504978842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0269" y="2162422"/>
                  <a:ext cx="54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06D3F6F-D64C-E0D7-A188-0202356976CB}"/>
                    </a:ext>
                  </a:extLst>
                </p14:cNvPr>
                <p14:cNvContentPartPr/>
                <p14:nvPr/>
              </p14:nvContentPartPr>
              <p14:xfrm>
                <a:off x="9702949" y="2025262"/>
                <a:ext cx="298080" cy="228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06D3F6F-D64C-E0D7-A188-0202356976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94309" y="2016622"/>
                  <a:ext cx="315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E4F657-3A54-0D61-C968-142478BBBBC3}"/>
                    </a:ext>
                  </a:extLst>
                </p14:cNvPr>
                <p14:cNvContentPartPr/>
                <p14:nvPr/>
              </p14:nvContentPartPr>
              <p14:xfrm>
                <a:off x="10026589" y="2008342"/>
                <a:ext cx="229680" cy="339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E4F657-3A54-0D61-C968-142478BBBBC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17589" y="1999342"/>
                  <a:ext cx="2473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792FB67-9083-7C97-8C20-DAEDE85E4ABF}"/>
                    </a:ext>
                  </a:extLst>
                </p14:cNvPr>
                <p14:cNvContentPartPr/>
                <p14:nvPr/>
              </p14:nvContentPartPr>
              <p14:xfrm>
                <a:off x="10484869" y="1948582"/>
                <a:ext cx="244440" cy="173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792FB67-9083-7C97-8C20-DAEDE85E4A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75869" y="1939942"/>
                  <a:ext cx="262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9DD2E3-C723-28B6-2C1B-B08D3EC4609B}"/>
                    </a:ext>
                  </a:extLst>
                </p14:cNvPr>
                <p14:cNvContentPartPr/>
                <p14:nvPr/>
              </p14:nvContentPartPr>
              <p14:xfrm>
                <a:off x="10743709" y="1952542"/>
                <a:ext cx="84600" cy="164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9DD2E3-C723-28B6-2C1B-B08D3EC460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35069" y="1943542"/>
                  <a:ext cx="102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719BAC4-32E2-DF0C-6647-2D2954176417}"/>
                    </a:ext>
                  </a:extLst>
                </p14:cNvPr>
                <p14:cNvContentPartPr/>
                <p14:nvPr/>
              </p14:nvContentPartPr>
              <p14:xfrm>
                <a:off x="10872589" y="1922662"/>
                <a:ext cx="204120" cy="18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719BAC4-32E2-DF0C-6647-2D29541764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63589" y="1913662"/>
                  <a:ext cx="221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780E1E-CAE2-1CE9-C9FA-63F96CF357D5}"/>
                    </a:ext>
                  </a:extLst>
                </p14:cNvPr>
                <p14:cNvContentPartPr/>
                <p14:nvPr/>
              </p14:nvContentPartPr>
              <p14:xfrm>
                <a:off x="11133229" y="1907542"/>
                <a:ext cx="9720" cy="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780E1E-CAE2-1CE9-C9FA-63F96CF357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24589" y="1898902"/>
                  <a:ext cx="27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D79F475-6D8F-0BE7-CBD0-D24330AC6D45}"/>
                    </a:ext>
                  </a:extLst>
                </p14:cNvPr>
                <p14:cNvContentPartPr/>
                <p14:nvPr/>
              </p14:nvContentPartPr>
              <p14:xfrm>
                <a:off x="11151589" y="1910062"/>
                <a:ext cx="115920" cy="205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D79F475-6D8F-0BE7-CBD0-D24330AC6D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42949" y="1901422"/>
                  <a:ext cx="13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F17315-0874-B8F8-BE59-694A357E08E8}"/>
                    </a:ext>
                  </a:extLst>
                </p14:cNvPr>
                <p14:cNvContentPartPr/>
                <p14:nvPr/>
              </p14:nvContentPartPr>
              <p14:xfrm>
                <a:off x="11292349" y="1899262"/>
                <a:ext cx="451800" cy="198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F17315-0874-B8F8-BE59-694A357E08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83709" y="1890622"/>
                  <a:ext cx="469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F7AD758-B652-81A0-D42B-56BDB996D1A8}"/>
                    </a:ext>
                  </a:extLst>
                </p14:cNvPr>
                <p14:cNvContentPartPr/>
                <p14:nvPr/>
              </p14:nvContentPartPr>
              <p14:xfrm>
                <a:off x="11794909" y="1847782"/>
                <a:ext cx="181440" cy="216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F7AD758-B652-81A0-D42B-56BDB996D1A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86269" y="1838782"/>
                  <a:ext cx="199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8CE0165-3E58-79AD-6C42-60F5FB250461}"/>
                    </a:ext>
                  </a:extLst>
                </p14:cNvPr>
                <p14:cNvContentPartPr/>
                <p14:nvPr/>
              </p14:nvContentPartPr>
              <p14:xfrm>
                <a:off x="8991229" y="2548342"/>
                <a:ext cx="471240" cy="148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8CE0165-3E58-79AD-6C42-60F5FB2504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82229" y="2539702"/>
                  <a:ext cx="488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97B60AA-7926-DC24-0C10-C5323CAE95DB}"/>
                    </a:ext>
                  </a:extLst>
                </p14:cNvPr>
                <p14:cNvContentPartPr/>
                <p14:nvPr/>
              </p14:nvContentPartPr>
              <p14:xfrm>
                <a:off x="9526909" y="2490382"/>
                <a:ext cx="265320" cy="149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97B60AA-7926-DC24-0C10-C5323CAE95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18269" y="2481382"/>
                  <a:ext cx="282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89C8024-015A-2B88-154A-6C789A1CBCD8}"/>
                    </a:ext>
                  </a:extLst>
                </p14:cNvPr>
                <p14:cNvContentPartPr/>
                <p14:nvPr/>
              </p14:nvContentPartPr>
              <p14:xfrm>
                <a:off x="9861349" y="2348182"/>
                <a:ext cx="135360" cy="332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89C8024-015A-2B88-154A-6C789A1CBC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52709" y="2339182"/>
                  <a:ext cx="1530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DB0C61D-E926-6681-01BB-0082A514CA9E}"/>
                    </a:ext>
                  </a:extLst>
                </p14:cNvPr>
                <p14:cNvContentPartPr/>
                <p14:nvPr/>
              </p14:nvContentPartPr>
              <p14:xfrm>
                <a:off x="8640949" y="3014182"/>
                <a:ext cx="177480" cy="21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DB0C61D-E926-6681-01BB-0082A514CA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32309" y="3005542"/>
                  <a:ext cx="195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5EC68BC-EC2D-DB40-2334-70B2A4EBCE51}"/>
                    </a:ext>
                  </a:extLst>
                </p14:cNvPr>
                <p14:cNvContentPartPr/>
                <p14:nvPr/>
              </p14:nvContentPartPr>
              <p14:xfrm>
                <a:off x="8808349" y="2891062"/>
                <a:ext cx="51840" cy="1983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5EC68BC-EC2D-DB40-2334-70B2A4EBCE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99349" y="2882062"/>
                  <a:ext cx="69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0EC3A72-A0CC-7200-6D3B-86E0DA85F39D}"/>
                    </a:ext>
                  </a:extLst>
                </p14:cNvPr>
                <p14:cNvContentPartPr/>
                <p14:nvPr/>
              </p14:nvContentPartPr>
              <p14:xfrm>
                <a:off x="8993389" y="2863342"/>
                <a:ext cx="143280" cy="212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0EC3A72-A0CC-7200-6D3B-86E0DA85F3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84389" y="2854342"/>
                  <a:ext cx="160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43323E1-390E-04F5-7FEE-BED65BA9AC81}"/>
                    </a:ext>
                  </a:extLst>
                </p14:cNvPr>
                <p14:cNvContentPartPr/>
                <p14:nvPr/>
              </p14:nvContentPartPr>
              <p14:xfrm>
                <a:off x="9144229" y="2960182"/>
                <a:ext cx="328680" cy="838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43323E1-390E-04F5-7FEE-BED65BA9AC8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35229" y="2951182"/>
                  <a:ext cx="346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CE814D-CFE6-A2E2-D524-B1BE28A31D1B}"/>
                    </a:ext>
                  </a:extLst>
                </p14:cNvPr>
                <p14:cNvContentPartPr/>
                <p14:nvPr/>
              </p14:nvContentPartPr>
              <p14:xfrm>
                <a:off x="9542749" y="2823382"/>
                <a:ext cx="171360" cy="215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CE814D-CFE6-A2E2-D524-B1BE28A31D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34109" y="2814742"/>
                  <a:ext cx="189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8BD3A4E-D54D-4964-6796-74E9AF9E196C}"/>
                    </a:ext>
                  </a:extLst>
                </p14:cNvPr>
                <p14:cNvContentPartPr/>
                <p14:nvPr/>
              </p14:nvContentPartPr>
              <p14:xfrm>
                <a:off x="9484069" y="2883862"/>
                <a:ext cx="99000" cy="54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8BD3A4E-D54D-4964-6796-74E9AF9E19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75429" y="2874862"/>
                  <a:ext cx="11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6B1BDD8-33CA-9962-C729-F879C4249307}"/>
                    </a:ext>
                  </a:extLst>
                </p14:cNvPr>
                <p14:cNvContentPartPr/>
                <p14:nvPr/>
              </p14:nvContentPartPr>
              <p14:xfrm>
                <a:off x="9725269" y="2922022"/>
                <a:ext cx="118080" cy="93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6B1BDD8-33CA-9962-C729-F879C424930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16269" y="291302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FB2065B-88D3-68C5-ED10-8553CA2EDE98}"/>
                    </a:ext>
                  </a:extLst>
                </p14:cNvPr>
                <p14:cNvContentPartPr/>
                <p14:nvPr/>
              </p14:nvContentPartPr>
              <p14:xfrm>
                <a:off x="9849109" y="2787382"/>
                <a:ext cx="102960" cy="222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FB2065B-88D3-68C5-ED10-8553CA2EDE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40109" y="2778382"/>
                  <a:ext cx="120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75A981D-A8CD-5DA7-AE57-01FE06A18AE9}"/>
                    </a:ext>
                  </a:extLst>
                </p14:cNvPr>
                <p14:cNvContentPartPr/>
                <p14:nvPr/>
              </p14:nvContentPartPr>
              <p14:xfrm>
                <a:off x="10140349" y="2716462"/>
                <a:ext cx="694800" cy="281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75A981D-A8CD-5DA7-AE57-01FE06A18AE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31349" y="2707462"/>
                  <a:ext cx="7124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A2DB0EA-FFEB-CEB7-144D-F4EDC079CFC3}"/>
                    </a:ext>
                  </a:extLst>
                </p14:cNvPr>
                <p14:cNvContentPartPr/>
                <p14:nvPr/>
              </p14:nvContentPartPr>
              <p14:xfrm>
                <a:off x="10385149" y="2722942"/>
                <a:ext cx="258840" cy="39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A2DB0EA-FFEB-CEB7-144D-F4EDC079CF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76149" y="2713942"/>
                  <a:ext cx="276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F4FECF3-694B-D54D-F5C9-9B95F38450B1}"/>
                    </a:ext>
                  </a:extLst>
                </p14:cNvPr>
                <p14:cNvContentPartPr/>
                <p14:nvPr/>
              </p14:nvContentPartPr>
              <p14:xfrm>
                <a:off x="10949989" y="2640502"/>
                <a:ext cx="276480" cy="3250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F4FECF3-694B-D54D-F5C9-9B95F38450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40989" y="2631502"/>
                  <a:ext cx="29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C2C294B-8BE9-2A49-DFF4-9E394A450CEA}"/>
                    </a:ext>
                  </a:extLst>
                </p14:cNvPr>
                <p14:cNvContentPartPr/>
                <p14:nvPr/>
              </p14:nvContentPartPr>
              <p14:xfrm>
                <a:off x="11277229" y="2763982"/>
                <a:ext cx="124920" cy="135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C2C294B-8BE9-2A49-DFF4-9E394A450CE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68229" y="2755342"/>
                  <a:ext cx="142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1D8673-FE7D-218D-17DE-F1643E76B0ED}"/>
                    </a:ext>
                  </a:extLst>
                </p14:cNvPr>
                <p14:cNvContentPartPr/>
                <p14:nvPr/>
              </p14:nvContentPartPr>
              <p14:xfrm>
                <a:off x="11405389" y="2784862"/>
                <a:ext cx="369720" cy="93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1D8673-FE7D-218D-17DE-F1643E76B0E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96389" y="2775862"/>
                  <a:ext cx="387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339CD87-DD08-C551-329E-4799016D4F1B}"/>
                    </a:ext>
                  </a:extLst>
                </p14:cNvPr>
                <p14:cNvContentPartPr/>
                <p14:nvPr/>
              </p14:nvContentPartPr>
              <p14:xfrm>
                <a:off x="11750269" y="2773702"/>
                <a:ext cx="295200" cy="109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339CD87-DD08-C551-329E-4799016D4F1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41629" y="2764702"/>
                  <a:ext cx="312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BBBD054-5F5D-755B-BAA9-6ACEA0EF065E}"/>
                    </a:ext>
                  </a:extLst>
                </p14:cNvPr>
                <p14:cNvContentPartPr/>
                <p14:nvPr/>
              </p14:nvContentPartPr>
              <p14:xfrm>
                <a:off x="8833909" y="2999422"/>
                <a:ext cx="3146400" cy="144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BBBD054-5F5D-755B-BAA9-6ACEA0EF06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25269" y="2990422"/>
                  <a:ext cx="316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3F9E3BC-BF6B-59A5-3780-C90D21C868F4}"/>
                    </a:ext>
                  </a:extLst>
                </p14:cNvPr>
                <p14:cNvContentPartPr/>
                <p14:nvPr/>
              </p14:nvContentPartPr>
              <p14:xfrm>
                <a:off x="8873509" y="2742382"/>
                <a:ext cx="185040" cy="295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3F9E3BC-BF6B-59A5-3780-C90D21C868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4509" y="2733382"/>
                  <a:ext cx="202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751A9A9-0202-5B97-F7FB-C21C705F7BAD}"/>
                    </a:ext>
                  </a:extLst>
                </p14:cNvPr>
                <p14:cNvContentPartPr/>
                <p14:nvPr/>
              </p14:nvContentPartPr>
              <p14:xfrm>
                <a:off x="8899069" y="2487502"/>
                <a:ext cx="3162600" cy="491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751A9A9-0202-5B97-F7FB-C21C705F7BA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90429" y="2478862"/>
                  <a:ext cx="31802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C297E51-4734-F588-872B-35A32CA1F646}"/>
                    </a:ext>
                  </a:extLst>
                </p14:cNvPr>
                <p14:cNvContentPartPr/>
                <p14:nvPr/>
              </p14:nvContentPartPr>
              <p14:xfrm>
                <a:off x="8757589" y="2556262"/>
                <a:ext cx="3361320" cy="666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C297E51-4734-F588-872B-35A32CA1F6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48589" y="2547262"/>
                  <a:ext cx="3378960" cy="68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738D3E8B-B6D2-042C-69EB-324D3058F3DF}"/>
              </a:ext>
            </a:extLst>
          </p:cNvPr>
          <p:cNvGrpSpPr/>
          <p:nvPr/>
        </p:nvGrpSpPr>
        <p:grpSpPr>
          <a:xfrm>
            <a:off x="208309" y="844822"/>
            <a:ext cx="7527960" cy="5904000"/>
            <a:chOff x="208309" y="844822"/>
            <a:chExt cx="7527960" cy="59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5AB3F5-C131-D4D9-C041-D5CD02B86C20}"/>
                    </a:ext>
                  </a:extLst>
                </p14:cNvPr>
                <p14:cNvContentPartPr/>
                <p14:nvPr/>
              </p14:nvContentPartPr>
              <p14:xfrm>
                <a:off x="1040269" y="5797342"/>
                <a:ext cx="5990040" cy="94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5AB3F5-C131-D4D9-C041-D5CD02B86C2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1269" y="5788702"/>
                  <a:ext cx="6007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D4B88D8-49BF-03C1-FFD2-BB157974248D}"/>
                    </a:ext>
                  </a:extLst>
                </p14:cNvPr>
                <p14:cNvContentPartPr/>
                <p14:nvPr/>
              </p14:nvContentPartPr>
              <p14:xfrm>
                <a:off x="1921909" y="5142142"/>
                <a:ext cx="2872440" cy="791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D4B88D8-49BF-03C1-FFD2-BB15797424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12909" y="5133142"/>
                  <a:ext cx="28900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5797BB6-0F8D-F0BB-4356-8296D95D4749}"/>
                    </a:ext>
                  </a:extLst>
                </p14:cNvPr>
                <p14:cNvContentPartPr/>
                <p14:nvPr/>
              </p14:nvContentPartPr>
              <p14:xfrm>
                <a:off x="3723709" y="3388942"/>
                <a:ext cx="4012560" cy="1703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5797BB6-0F8D-F0BB-4356-8296D95D47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15069" y="3379942"/>
                  <a:ext cx="4030200" cy="172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B6F947-0627-870D-F5EB-42E37DFA7835}"/>
                    </a:ext>
                  </a:extLst>
                </p14:cNvPr>
                <p14:cNvContentPartPr/>
                <p14:nvPr/>
              </p14:nvContentPartPr>
              <p14:xfrm>
                <a:off x="3518149" y="4850902"/>
                <a:ext cx="656280" cy="375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B6F947-0627-870D-F5EB-42E37DFA78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509509" y="4841902"/>
                  <a:ext cx="6739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204ECFC-E669-EA43-1EE7-6649C24CBEF4}"/>
                    </a:ext>
                  </a:extLst>
                </p14:cNvPr>
                <p14:cNvContentPartPr/>
                <p14:nvPr/>
              </p14:nvContentPartPr>
              <p14:xfrm>
                <a:off x="1945309" y="5721742"/>
                <a:ext cx="2960280" cy="51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204ECFC-E669-EA43-1EE7-6649C24CBE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36669" y="5712742"/>
                  <a:ext cx="297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CE8A012-515F-D18E-3217-51ADA7EA997D}"/>
                    </a:ext>
                  </a:extLst>
                </p14:cNvPr>
                <p14:cNvContentPartPr/>
                <p14:nvPr/>
              </p14:nvContentPartPr>
              <p14:xfrm>
                <a:off x="2336629" y="5938462"/>
                <a:ext cx="57600" cy="714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CE8A012-515F-D18E-3217-51ADA7EA99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27629" y="5929462"/>
                  <a:ext cx="7524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B77E171-3984-104D-4E2D-ACB3FCBAB114}"/>
                    </a:ext>
                  </a:extLst>
                </p14:cNvPr>
                <p14:cNvContentPartPr/>
                <p14:nvPr/>
              </p14:nvContentPartPr>
              <p14:xfrm>
                <a:off x="1512949" y="6464782"/>
                <a:ext cx="2144880" cy="138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B77E171-3984-104D-4E2D-ACB3FCBAB1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03949" y="6455782"/>
                  <a:ext cx="2162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3768ED-90BB-CA62-2561-96D43FD26D16}"/>
                    </a:ext>
                  </a:extLst>
                </p14:cNvPr>
                <p14:cNvContentPartPr/>
                <p14:nvPr/>
              </p14:nvContentPartPr>
              <p14:xfrm>
                <a:off x="3638029" y="6365062"/>
                <a:ext cx="172440" cy="264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3768ED-90BB-CA62-2561-96D43FD26D1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29029" y="6356062"/>
                  <a:ext cx="190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04F88F0-3527-A05B-4AB4-CC7BF40DECA6}"/>
                    </a:ext>
                  </a:extLst>
                </p14:cNvPr>
                <p14:cNvContentPartPr/>
                <p14:nvPr/>
              </p14:nvContentPartPr>
              <p14:xfrm>
                <a:off x="1215589" y="5822902"/>
                <a:ext cx="2350080" cy="674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04F88F0-3527-A05B-4AB4-CC7BF40DEC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06589" y="5814262"/>
                  <a:ext cx="236772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D164F6-10FA-C43C-9277-E29BF76B7A12}"/>
                    </a:ext>
                  </a:extLst>
                </p14:cNvPr>
                <p14:cNvContentPartPr/>
                <p14:nvPr/>
              </p14:nvContentPartPr>
              <p14:xfrm>
                <a:off x="2280109" y="5858902"/>
                <a:ext cx="90000" cy="209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D164F6-10FA-C43C-9277-E29BF76B7A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71469" y="5850262"/>
                  <a:ext cx="107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9B668B-8856-9A8A-6289-177EE6903790}"/>
                    </a:ext>
                  </a:extLst>
                </p14:cNvPr>
                <p14:cNvContentPartPr/>
                <p14:nvPr/>
              </p14:nvContentPartPr>
              <p14:xfrm>
                <a:off x="1916509" y="5822542"/>
                <a:ext cx="132120" cy="219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9B668B-8856-9A8A-6289-177EE690379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07869" y="5813902"/>
                  <a:ext cx="149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915F113-1ABE-0049-BCF3-EC1BAD7085DB}"/>
                    </a:ext>
                  </a:extLst>
                </p14:cNvPr>
                <p14:cNvContentPartPr/>
                <p14:nvPr/>
              </p14:nvContentPartPr>
              <p14:xfrm>
                <a:off x="2063749" y="5811742"/>
                <a:ext cx="114840" cy="165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915F113-1ABE-0049-BCF3-EC1BAD7085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55109" y="5803102"/>
                  <a:ext cx="132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0477F9-B9E1-EC53-7DD0-7366B4043D60}"/>
                    </a:ext>
                  </a:extLst>
                </p14:cNvPr>
                <p14:cNvContentPartPr/>
                <p14:nvPr/>
              </p14:nvContentPartPr>
              <p14:xfrm>
                <a:off x="2119909" y="5868982"/>
                <a:ext cx="96480" cy="44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0477F9-B9E1-EC53-7DD0-7366B4043D6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11269" y="5860342"/>
                  <a:ext cx="114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6E61232-F374-02D6-D4E1-4E6D811D2738}"/>
                    </a:ext>
                  </a:extLst>
                </p14:cNvPr>
                <p14:cNvContentPartPr/>
                <p14:nvPr/>
              </p14:nvContentPartPr>
              <p14:xfrm>
                <a:off x="2254909" y="5781862"/>
                <a:ext cx="37440" cy="232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6E61232-F374-02D6-D4E1-4E6D811D27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45909" y="5773222"/>
                  <a:ext cx="5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D90AF79-E570-CFE3-7596-5249B67D58FE}"/>
                    </a:ext>
                  </a:extLst>
                </p14:cNvPr>
                <p14:cNvContentPartPr/>
                <p14:nvPr/>
              </p14:nvContentPartPr>
              <p14:xfrm>
                <a:off x="3566749" y="6635422"/>
                <a:ext cx="75240" cy="113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D90AF79-E570-CFE3-7596-5249B67D58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58109" y="6626422"/>
                  <a:ext cx="9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A550C88-AE25-AAA1-D98B-4587559189A6}"/>
                    </a:ext>
                  </a:extLst>
                </p14:cNvPr>
                <p14:cNvContentPartPr/>
                <p14:nvPr/>
              </p14:nvContentPartPr>
              <p14:xfrm>
                <a:off x="3576109" y="6660262"/>
                <a:ext cx="60120" cy="43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A550C88-AE25-AAA1-D98B-4587559189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67469" y="6651262"/>
                  <a:ext cx="77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B823C0B-BD05-97BF-92AF-C9AA7145D5AF}"/>
                    </a:ext>
                  </a:extLst>
                </p14:cNvPr>
                <p14:cNvContentPartPr/>
                <p14:nvPr/>
              </p14:nvContentPartPr>
              <p14:xfrm>
                <a:off x="4189549" y="6056542"/>
                <a:ext cx="132480" cy="213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B823C0B-BD05-97BF-92AF-C9AA7145D5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80909" y="6047542"/>
                  <a:ext cx="150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1B0E5F2-83A7-2E22-3D47-6736418E1D0D}"/>
                    </a:ext>
                  </a:extLst>
                </p14:cNvPr>
                <p14:cNvContentPartPr/>
                <p14:nvPr/>
              </p14:nvContentPartPr>
              <p14:xfrm>
                <a:off x="4392229" y="6003262"/>
                <a:ext cx="37440" cy="177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1B0E5F2-83A7-2E22-3D47-6736418E1D0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83229" y="5994262"/>
                  <a:ext cx="55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F41A64A-215C-5DC1-35EF-20D8DA860AB2}"/>
                    </a:ext>
                  </a:extLst>
                </p14:cNvPr>
                <p14:cNvContentPartPr/>
                <p14:nvPr/>
              </p14:nvContentPartPr>
              <p14:xfrm>
                <a:off x="4478269" y="6007222"/>
                <a:ext cx="171360" cy="199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F41A64A-215C-5DC1-35EF-20D8DA860AB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69269" y="5998582"/>
                  <a:ext cx="189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A9E4B56-4B4B-0339-FBF7-FB6114F3E414}"/>
                    </a:ext>
                  </a:extLst>
                </p14:cNvPr>
                <p14:cNvContentPartPr/>
                <p14:nvPr/>
              </p14:nvContentPartPr>
              <p14:xfrm>
                <a:off x="4787149" y="6052942"/>
                <a:ext cx="111240" cy="48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A9E4B56-4B4B-0339-FBF7-FB6114F3E41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78509" y="6043942"/>
                  <a:ext cx="128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D3986B2-89AF-EFD1-7F74-97ACAE928099}"/>
                    </a:ext>
                  </a:extLst>
                </p14:cNvPr>
                <p14:cNvContentPartPr/>
                <p14:nvPr/>
              </p14:nvContentPartPr>
              <p14:xfrm>
                <a:off x="4819189" y="6126022"/>
                <a:ext cx="129960" cy="28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D3986B2-89AF-EFD1-7F74-97ACAE9280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10549" y="6117382"/>
                  <a:ext cx="147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4C9B310-2B2A-A5C2-8E3C-51D5B7D9841B}"/>
                    </a:ext>
                  </a:extLst>
                </p14:cNvPr>
                <p14:cNvContentPartPr/>
                <p14:nvPr/>
              </p14:nvContentPartPr>
              <p14:xfrm>
                <a:off x="5044189" y="5886622"/>
                <a:ext cx="266760" cy="189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4C9B310-2B2A-A5C2-8E3C-51D5B7D9841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35189" y="5877982"/>
                  <a:ext cx="284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7D09B96-C872-C29A-58EC-712AFE91BA57}"/>
                    </a:ext>
                  </a:extLst>
                </p14:cNvPr>
                <p14:cNvContentPartPr/>
                <p14:nvPr/>
              </p14:nvContentPartPr>
              <p14:xfrm>
                <a:off x="5015749" y="6125662"/>
                <a:ext cx="375480" cy="254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7D09B96-C872-C29A-58EC-712AFE91BA5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07109" y="6117022"/>
                  <a:ext cx="393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9E38BB-DCB1-E53F-9210-34F8A81991C7}"/>
                    </a:ext>
                  </a:extLst>
                </p14:cNvPr>
                <p14:cNvContentPartPr/>
                <p14:nvPr/>
              </p14:nvContentPartPr>
              <p14:xfrm>
                <a:off x="5126629" y="6236902"/>
                <a:ext cx="85320" cy="140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9E38BB-DCB1-E53F-9210-34F8A81991C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17989" y="6227902"/>
                  <a:ext cx="102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8605A83-3DC5-412E-2EF9-77A09D3D596A}"/>
                    </a:ext>
                  </a:extLst>
                </p14:cNvPr>
                <p14:cNvContentPartPr/>
                <p14:nvPr/>
              </p14:nvContentPartPr>
              <p14:xfrm>
                <a:off x="5269909" y="6234022"/>
                <a:ext cx="61200" cy="134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8605A83-3DC5-412E-2EF9-77A09D3D596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60909" y="6225022"/>
                  <a:ext cx="78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B35618C-51AD-8578-1C5E-A3AEB1063471}"/>
                    </a:ext>
                  </a:extLst>
                </p14:cNvPr>
                <p14:cNvContentPartPr/>
                <p14:nvPr/>
              </p14:nvContentPartPr>
              <p14:xfrm>
                <a:off x="5268469" y="6194062"/>
                <a:ext cx="113400" cy="11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B35618C-51AD-8578-1C5E-A3AEB106347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59829" y="6185422"/>
                  <a:ext cx="131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6A7A6CF-3063-B42B-A072-C15835550A76}"/>
                    </a:ext>
                  </a:extLst>
                </p14:cNvPr>
                <p14:cNvContentPartPr/>
                <p14:nvPr/>
              </p14:nvContentPartPr>
              <p14:xfrm>
                <a:off x="5517229" y="6037822"/>
                <a:ext cx="174960" cy="201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6A7A6CF-3063-B42B-A072-C15835550A7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508229" y="6029182"/>
                  <a:ext cx="192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6348AD1-0397-B26C-FAB8-D5E30788E18E}"/>
                    </a:ext>
                  </a:extLst>
                </p14:cNvPr>
                <p14:cNvContentPartPr/>
                <p14:nvPr/>
              </p14:nvContentPartPr>
              <p14:xfrm>
                <a:off x="5771029" y="5856382"/>
                <a:ext cx="123480" cy="152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6348AD1-0397-B26C-FAB8-D5E30788E1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62389" y="5847382"/>
                  <a:ext cx="141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0D9BCC-CF06-6B02-12B9-1CE087D029A2}"/>
                    </a:ext>
                  </a:extLst>
                </p14:cNvPr>
                <p14:cNvContentPartPr/>
                <p14:nvPr/>
              </p14:nvContentPartPr>
              <p14:xfrm>
                <a:off x="5772109" y="5876902"/>
                <a:ext cx="150120" cy="885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0D9BCC-CF06-6B02-12B9-1CE087D029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63469" y="5867902"/>
                  <a:ext cx="167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15AAD36-8D28-4CD6-C816-99EFD286292A}"/>
                    </a:ext>
                  </a:extLst>
                </p14:cNvPr>
                <p14:cNvContentPartPr/>
                <p14:nvPr/>
              </p14:nvContentPartPr>
              <p14:xfrm>
                <a:off x="6003949" y="5895262"/>
                <a:ext cx="126360" cy="37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15AAD36-8D28-4CD6-C816-99EFD286292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94949" y="5886622"/>
                  <a:ext cx="144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B0EDF1B-334D-2223-5A09-2A623BEEE09F}"/>
                    </a:ext>
                  </a:extLst>
                </p14:cNvPr>
                <p14:cNvContentPartPr/>
                <p14:nvPr/>
              </p14:nvContentPartPr>
              <p14:xfrm>
                <a:off x="6140749" y="5848462"/>
                <a:ext cx="218520" cy="209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B0EDF1B-334D-2223-5A09-2A623BEEE0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31749" y="5839462"/>
                  <a:ext cx="236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CC8BA38-0A6C-662E-73D4-097935435A19}"/>
                    </a:ext>
                  </a:extLst>
                </p14:cNvPr>
                <p14:cNvContentPartPr/>
                <p14:nvPr/>
              </p14:nvContentPartPr>
              <p14:xfrm>
                <a:off x="6186109" y="5821102"/>
                <a:ext cx="4320" cy="1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CC8BA38-0A6C-662E-73D4-097935435A1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77109" y="5812462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FC079EF-66F3-03B2-A23B-CDBCA2CA513F}"/>
                    </a:ext>
                  </a:extLst>
                </p14:cNvPr>
                <p14:cNvContentPartPr/>
                <p14:nvPr/>
              </p14:nvContentPartPr>
              <p14:xfrm>
                <a:off x="5685709" y="5773942"/>
                <a:ext cx="79920" cy="229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FC079EF-66F3-03B2-A23B-CDBCA2CA513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77069" y="5764942"/>
                  <a:ext cx="97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6FB930-BE87-E3FA-AEF3-D53371298828}"/>
                    </a:ext>
                  </a:extLst>
                </p14:cNvPr>
                <p14:cNvContentPartPr/>
                <p14:nvPr/>
              </p14:nvContentPartPr>
              <p14:xfrm>
                <a:off x="5805589" y="5983822"/>
                <a:ext cx="568080" cy="5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6FB930-BE87-E3FA-AEF3-D5337129882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96949" y="5974822"/>
                  <a:ext cx="585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A07618F-6060-1BF4-0FED-39727EF00713}"/>
                    </a:ext>
                  </a:extLst>
                </p14:cNvPr>
                <p14:cNvContentPartPr/>
                <p14:nvPr/>
              </p14:nvContentPartPr>
              <p14:xfrm>
                <a:off x="6039229" y="6033142"/>
                <a:ext cx="127080" cy="175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A07618F-6060-1BF4-0FED-39727EF007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30589" y="6024142"/>
                  <a:ext cx="144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512A69F-20A7-3E4B-1297-A7D7663C3B76}"/>
                    </a:ext>
                  </a:extLst>
                </p14:cNvPr>
                <p14:cNvContentPartPr/>
                <p14:nvPr/>
              </p14:nvContentPartPr>
              <p14:xfrm>
                <a:off x="6394549" y="5824342"/>
                <a:ext cx="87480" cy="321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512A69F-20A7-3E4B-1297-A7D7663C3B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85549" y="5815342"/>
                  <a:ext cx="1051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E5AC3D2-7686-B9B9-C61E-182A61440683}"/>
                    </a:ext>
                  </a:extLst>
                </p14:cNvPr>
                <p14:cNvContentPartPr/>
                <p14:nvPr/>
              </p14:nvContentPartPr>
              <p14:xfrm>
                <a:off x="6504709" y="5734702"/>
                <a:ext cx="137880" cy="152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E5AC3D2-7686-B9B9-C61E-182A6144068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95709" y="5726062"/>
                  <a:ext cx="15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1FF4494-5012-6DA3-7B94-6EB72066DE5D}"/>
                    </a:ext>
                  </a:extLst>
                </p14:cNvPr>
                <p14:cNvContentPartPr/>
                <p14:nvPr/>
              </p14:nvContentPartPr>
              <p14:xfrm>
                <a:off x="4250749" y="6470902"/>
                <a:ext cx="133560" cy="201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1FF4494-5012-6DA3-7B94-6EB72066DE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42109" y="6462262"/>
                  <a:ext cx="151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987B89F-CAF8-2E7C-68C1-2A039DB04E32}"/>
                    </a:ext>
                  </a:extLst>
                </p14:cNvPr>
                <p14:cNvContentPartPr/>
                <p14:nvPr/>
              </p14:nvContentPartPr>
              <p14:xfrm>
                <a:off x="4472509" y="6559462"/>
                <a:ext cx="365760" cy="120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987B89F-CAF8-2E7C-68C1-2A039DB04E3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63509" y="6550822"/>
                  <a:ext cx="383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1A40DC3-3665-0437-1BFF-C1F3569BDB9E}"/>
                    </a:ext>
                  </a:extLst>
                </p14:cNvPr>
                <p14:cNvContentPartPr/>
                <p14:nvPr/>
              </p14:nvContentPartPr>
              <p14:xfrm>
                <a:off x="4901629" y="6601582"/>
                <a:ext cx="130320" cy="71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1A40DC3-3665-0437-1BFF-C1F3569BDB9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92989" y="6592942"/>
                  <a:ext cx="147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666F8EF-014A-BBE1-10B0-E6347141116C}"/>
                    </a:ext>
                  </a:extLst>
                </p14:cNvPr>
                <p14:cNvContentPartPr/>
                <p14:nvPr/>
              </p14:nvContentPartPr>
              <p14:xfrm>
                <a:off x="5051389" y="6499702"/>
                <a:ext cx="41760" cy="184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666F8EF-014A-BBE1-10B0-E6347141116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042749" y="6490702"/>
                  <a:ext cx="59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DFC5FF1-41F0-1BD9-593B-3C90A0B5464C}"/>
                    </a:ext>
                  </a:extLst>
                </p14:cNvPr>
                <p14:cNvContentPartPr/>
                <p14:nvPr/>
              </p14:nvContentPartPr>
              <p14:xfrm>
                <a:off x="5226349" y="6534262"/>
                <a:ext cx="28440" cy="154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DFC5FF1-41F0-1BD9-593B-3C90A0B5464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17709" y="6525262"/>
                  <a:ext cx="46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2691C58-327E-0536-2625-D9FFACE691CE}"/>
                    </a:ext>
                  </a:extLst>
                </p14:cNvPr>
                <p14:cNvContentPartPr/>
                <p14:nvPr/>
              </p14:nvContentPartPr>
              <p14:xfrm>
                <a:off x="5188549" y="6509782"/>
                <a:ext cx="144720" cy="207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2691C58-327E-0536-2625-D9FFACE691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79909" y="6500782"/>
                  <a:ext cx="162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11401E9-A56E-4C4F-AD9B-848ECD0F94F1}"/>
                    </a:ext>
                  </a:extLst>
                </p14:cNvPr>
                <p14:cNvContentPartPr/>
                <p14:nvPr/>
              </p14:nvContentPartPr>
              <p14:xfrm>
                <a:off x="5424349" y="6587902"/>
                <a:ext cx="9720" cy="810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11401E9-A56E-4C4F-AD9B-848ECD0F94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15709" y="6578902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990D222-03CD-F1FD-CD82-02F484B2B04A}"/>
                    </a:ext>
                  </a:extLst>
                </p14:cNvPr>
                <p14:cNvContentPartPr/>
                <p14:nvPr/>
              </p14:nvContentPartPr>
              <p14:xfrm>
                <a:off x="5398069" y="6492862"/>
                <a:ext cx="121320" cy="176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990D222-03CD-F1FD-CD82-02F484B2B04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9429" y="6484222"/>
                  <a:ext cx="13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5A36E73-9177-E7A2-E495-3E8CF0B3C3C4}"/>
                    </a:ext>
                  </a:extLst>
                </p14:cNvPr>
                <p14:cNvContentPartPr/>
                <p14:nvPr/>
              </p14:nvContentPartPr>
              <p14:xfrm>
                <a:off x="5562589" y="6473782"/>
                <a:ext cx="150480" cy="146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5A36E73-9177-E7A2-E495-3E8CF0B3C3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53949" y="6465142"/>
                  <a:ext cx="168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F056E71-FD37-1021-6345-732392385B84}"/>
                    </a:ext>
                  </a:extLst>
                </p14:cNvPr>
                <p14:cNvContentPartPr/>
                <p14:nvPr/>
              </p14:nvContentPartPr>
              <p14:xfrm>
                <a:off x="5700469" y="6393142"/>
                <a:ext cx="103680" cy="200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F056E71-FD37-1021-6345-732392385B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91469" y="6384142"/>
                  <a:ext cx="121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ABFB06-6A31-CBF2-0C4E-E545A4F24BBC}"/>
                    </a:ext>
                  </a:extLst>
                </p14:cNvPr>
                <p14:cNvContentPartPr/>
                <p14:nvPr/>
              </p14:nvContentPartPr>
              <p14:xfrm>
                <a:off x="5878669" y="6371542"/>
                <a:ext cx="223920" cy="197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ABFB06-6A31-CBF2-0C4E-E545A4F24BB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69669" y="6362542"/>
                  <a:ext cx="241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E86B1C-8991-FE69-C807-9E3AA32FB737}"/>
                    </a:ext>
                  </a:extLst>
                </p14:cNvPr>
                <p14:cNvContentPartPr/>
                <p14:nvPr/>
              </p14:nvContentPartPr>
              <p14:xfrm>
                <a:off x="6073429" y="6434542"/>
                <a:ext cx="250560" cy="163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E86B1C-8991-FE69-C807-9E3AA32FB73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64789" y="6425902"/>
                  <a:ext cx="268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EE0EE93-20A6-2BED-C25D-8527D2C16BCB}"/>
                    </a:ext>
                  </a:extLst>
                </p14:cNvPr>
                <p14:cNvContentPartPr/>
                <p14:nvPr/>
              </p14:nvContentPartPr>
              <p14:xfrm>
                <a:off x="208309" y="844822"/>
                <a:ext cx="1143000" cy="5259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EE0EE93-20A6-2BED-C25D-8527D2C16BC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9669" y="836182"/>
                  <a:ext cx="1160640" cy="527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92BADD6-AAD0-32E7-C42C-91DDEF36F8C3}"/>
                  </a:ext>
                </a:extLst>
              </p14:cNvPr>
              <p14:cNvContentPartPr/>
              <p14:nvPr/>
            </p14:nvContentPartPr>
            <p14:xfrm>
              <a:off x="976909" y="2259622"/>
              <a:ext cx="1820160" cy="5756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92BADD6-AAD0-32E7-C42C-91DDEF36F8C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68269" y="2250622"/>
                <a:ext cx="183780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DF30316-B69C-65C9-27F9-0206021749CB}"/>
                  </a:ext>
                </a:extLst>
              </p14:cNvPr>
              <p14:cNvContentPartPr/>
              <p14:nvPr/>
            </p14:nvContentPartPr>
            <p14:xfrm>
              <a:off x="1008949" y="1065502"/>
              <a:ext cx="904680" cy="9144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DF30316-B69C-65C9-27F9-0206021749C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99949" y="1056862"/>
                <a:ext cx="922320" cy="9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2CB6D02-512E-4B81-7A5C-1B6C56B76C62}"/>
                  </a:ext>
                </a:extLst>
              </p14:cNvPr>
              <p14:cNvContentPartPr/>
              <p14:nvPr/>
            </p14:nvContentPartPr>
            <p14:xfrm>
              <a:off x="1649389" y="984862"/>
              <a:ext cx="217080" cy="21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2CB6D02-512E-4B81-7A5C-1B6C56B76C6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640749" y="975862"/>
                <a:ext cx="234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2B114F8-DAB4-26B7-37CC-7CBD39B3D57A}"/>
                  </a:ext>
                </a:extLst>
              </p14:cNvPr>
              <p14:cNvContentPartPr/>
              <p14:nvPr/>
            </p14:nvContentPartPr>
            <p14:xfrm>
              <a:off x="973669" y="1055062"/>
              <a:ext cx="887760" cy="8650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2B114F8-DAB4-26B7-37CC-7CBD39B3D57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5029" y="1046422"/>
                <a:ext cx="90540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31155BCE-6BBD-1F42-99C7-FA3FE00A6187}"/>
                  </a:ext>
                </a:extLst>
              </p14:cNvPr>
              <p14:cNvContentPartPr/>
              <p14:nvPr/>
            </p14:nvContentPartPr>
            <p14:xfrm>
              <a:off x="5661589" y="2088262"/>
              <a:ext cx="1818360" cy="7264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31155BCE-6BBD-1F42-99C7-FA3FE00A6187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652589" y="2079622"/>
                <a:ext cx="183600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00F0D2F-7061-5F55-8BBD-F9BF73D76170}"/>
                  </a:ext>
                </a:extLst>
              </p14:cNvPr>
              <p14:cNvContentPartPr/>
              <p14:nvPr/>
            </p14:nvContentPartPr>
            <p14:xfrm>
              <a:off x="2935309" y="4202542"/>
              <a:ext cx="751320" cy="6458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00F0D2F-7061-5F55-8BBD-F9BF73D76170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926669" y="4193542"/>
                <a:ext cx="768960" cy="66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938EE7C4-926E-6E98-7A4F-98CEF9CA4DAF}"/>
                  </a:ext>
                </a:extLst>
              </p14:cNvPr>
              <p14:cNvContentPartPr/>
              <p14:nvPr/>
            </p14:nvContentPartPr>
            <p14:xfrm>
              <a:off x="5427949" y="4681702"/>
              <a:ext cx="2590200" cy="1555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938EE7C4-926E-6E98-7A4F-98CEF9CA4DA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419309" y="4672702"/>
                <a:ext cx="260784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64519D42-0E4E-4749-52C1-E33900DA6115}"/>
              </a:ext>
            </a:extLst>
          </p:cNvPr>
          <p:cNvGrpSpPr/>
          <p:nvPr/>
        </p:nvGrpSpPr>
        <p:grpSpPr>
          <a:xfrm>
            <a:off x="948109" y="5299102"/>
            <a:ext cx="2773440" cy="561600"/>
            <a:chOff x="948109" y="5299102"/>
            <a:chExt cx="277344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8B0B03F-757F-25EC-9F3D-A207EE46CACF}"/>
                    </a:ext>
                  </a:extLst>
                </p14:cNvPr>
                <p14:cNvContentPartPr/>
                <p14:nvPr/>
              </p14:nvContentPartPr>
              <p14:xfrm>
                <a:off x="1068349" y="5709142"/>
                <a:ext cx="2653200" cy="85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8B0B03F-757F-25EC-9F3D-A207EE46CA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9709" y="5700142"/>
                  <a:ext cx="2670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7ECEB5-C210-5747-D868-13F0D51BFC71}"/>
                    </a:ext>
                  </a:extLst>
                </p14:cNvPr>
                <p14:cNvContentPartPr/>
                <p14:nvPr/>
              </p14:nvContentPartPr>
              <p14:xfrm>
                <a:off x="948109" y="5299102"/>
                <a:ext cx="643320" cy="5616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7ECEB5-C210-5747-D868-13F0D51BFC7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9469" y="5290102"/>
                  <a:ext cx="660960" cy="57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51A44D71-569E-7297-D603-1A2837B3EE15}"/>
                  </a:ext>
                </a:extLst>
              </p14:cNvPr>
              <p14:cNvContentPartPr/>
              <p14:nvPr/>
            </p14:nvContentPartPr>
            <p14:xfrm>
              <a:off x="6182149" y="5166262"/>
              <a:ext cx="1343880" cy="8067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51A44D71-569E-7297-D603-1A2837B3EE15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173509" y="5157262"/>
                <a:ext cx="136152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1876CF65-0D74-CDEA-45E1-C3ED7BBF13F5}"/>
                  </a:ext>
                </a:extLst>
              </p14:cNvPr>
              <p14:cNvContentPartPr/>
              <p14:nvPr/>
            </p14:nvContentPartPr>
            <p14:xfrm>
              <a:off x="3876709" y="5076622"/>
              <a:ext cx="3861720" cy="17341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1876CF65-0D74-CDEA-45E1-C3ED7BBF13F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868069" y="5067982"/>
                <a:ext cx="3879360" cy="17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F166E64-B65F-C186-1159-BABD122F6E32}"/>
                  </a:ext>
                </a:extLst>
              </p14:cNvPr>
              <p14:cNvContentPartPr/>
              <p14:nvPr/>
            </p14:nvContentPartPr>
            <p14:xfrm>
              <a:off x="3627229" y="3602422"/>
              <a:ext cx="2312640" cy="1238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F166E64-B65F-C186-1159-BABD122F6E32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618589" y="3593782"/>
                <a:ext cx="23302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F2D7ADC9-25FC-8031-FB67-CC7730D20A07}"/>
                  </a:ext>
                </a:extLst>
              </p14:cNvPr>
              <p14:cNvContentPartPr/>
              <p14:nvPr/>
            </p14:nvContentPartPr>
            <p14:xfrm>
              <a:off x="5804869" y="2129302"/>
              <a:ext cx="48240" cy="230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F2D7ADC9-25FC-8031-FB67-CC7730D20A07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795869" y="2120662"/>
                <a:ext cx="65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E3F7A032-1E53-23AA-3FEF-57C65C944EA8}"/>
                  </a:ext>
                </a:extLst>
              </p14:cNvPr>
              <p14:cNvContentPartPr/>
              <p14:nvPr/>
            </p14:nvContentPartPr>
            <p14:xfrm>
              <a:off x="5606869" y="2265742"/>
              <a:ext cx="1898640" cy="6501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E3F7A032-1E53-23AA-3FEF-57C65C944EA8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598229" y="2256742"/>
                <a:ext cx="191628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54FB404-55BA-6AB1-7784-F7C990F09739}"/>
                  </a:ext>
                </a:extLst>
              </p14:cNvPr>
              <p14:cNvContentPartPr/>
              <p14:nvPr/>
            </p14:nvContentPartPr>
            <p14:xfrm>
              <a:off x="1067269" y="4192822"/>
              <a:ext cx="1705680" cy="8582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54FB404-55BA-6AB1-7784-F7C990F0973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58269" y="4184182"/>
                <a:ext cx="172332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DF0BCF14-1151-5592-1A07-EB722AEF25B3}"/>
                  </a:ext>
                </a:extLst>
              </p14:cNvPr>
              <p14:cNvContentPartPr/>
              <p14:nvPr/>
            </p14:nvContentPartPr>
            <p14:xfrm>
              <a:off x="8752189" y="2605222"/>
              <a:ext cx="3214080" cy="6602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DF0BCF14-1151-5592-1A07-EB722AEF25B3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8743189" y="2596222"/>
                <a:ext cx="3231720" cy="67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6CEEC3A1-CB98-D91F-F9EC-1879EDFFB79C}"/>
              </a:ext>
            </a:extLst>
          </p:cNvPr>
          <p:cNvGrpSpPr/>
          <p:nvPr/>
        </p:nvGrpSpPr>
        <p:grpSpPr>
          <a:xfrm>
            <a:off x="2411509" y="3085102"/>
            <a:ext cx="599760" cy="885960"/>
            <a:chOff x="2411509" y="3085102"/>
            <a:chExt cx="599760" cy="88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F7CEA9A-3D85-19E0-EA23-BB665E703658}"/>
                    </a:ext>
                  </a:extLst>
                </p14:cNvPr>
                <p14:cNvContentPartPr/>
                <p14:nvPr/>
              </p14:nvContentPartPr>
              <p14:xfrm>
                <a:off x="2443189" y="3304702"/>
                <a:ext cx="333000" cy="537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F7CEA9A-3D85-19E0-EA23-BB665E70365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434189" y="3296062"/>
                  <a:ext cx="35064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2FB122B-89D7-F907-F32F-00F175675973}"/>
                    </a:ext>
                  </a:extLst>
                </p14:cNvPr>
                <p14:cNvContentPartPr/>
                <p14:nvPr/>
              </p14:nvContentPartPr>
              <p14:xfrm>
                <a:off x="2415469" y="3268342"/>
                <a:ext cx="561600" cy="5932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2FB122B-89D7-F907-F32F-00F17567597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06469" y="3259342"/>
                  <a:ext cx="5792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A15B843-6182-F866-ACF2-76555F2DE53F}"/>
                    </a:ext>
                  </a:extLst>
                </p14:cNvPr>
                <p14:cNvContentPartPr/>
                <p14:nvPr/>
              </p14:nvContentPartPr>
              <p14:xfrm>
                <a:off x="2411509" y="3085102"/>
                <a:ext cx="599760" cy="885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A15B843-6182-F866-ACF2-76555F2DE53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02509" y="3076102"/>
                  <a:ext cx="617400" cy="90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8451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DB99AE4-B7A8-116C-5F77-EB47551A3D22}"/>
                  </a:ext>
                </a:extLst>
              </p14:cNvPr>
              <p14:cNvContentPartPr/>
              <p14:nvPr/>
            </p14:nvContentPartPr>
            <p14:xfrm>
              <a:off x="3888229" y="2520164"/>
              <a:ext cx="2062440" cy="1193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DB99AE4-B7A8-116C-5F77-EB47551A3D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9229" y="2511164"/>
                <a:ext cx="208008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C94D0D6-C581-47BE-5592-CCAD0CB02490}"/>
                  </a:ext>
                </a:extLst>
              </p14:cNvPr>
              <p14:cNvContentPartPr/>
              <p14:nvPr/>
            </p14:nvContentPartPr>
            <p14:xfrm>
              <a:off x="3935389" y="3136484"/>
              <a:ext cx="874800" cy="348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C94D0D6-C581-47BE-5592-CCAD0CB024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749" y="3127484"/>
                <a:ext cx="8924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1AACE47-D797-7D36-DF9D-2981C48A9FA4}"/>
                  </a:ext>
                </a:extLst>
              </p14:cNvPr>
              <p14:cNvContentPartPr/>
              <p14:nvPr/>
            </p14:nvContentPartPr>
            <p14:xfrm>
              <a:off x="4126909" y="4252484"/>
              <a:ext cx="2922840" cy="53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1AACE47-D797-7D36-DF9D-2981C48A9F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7909" y="4243844"/>
                <a:ext cx="2940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3A1C54D-AC23-6F4F-AB26-337011C0F50E}"/>
                  </a:ext>
                </a:extLst>
              </p14:cNvPr>
              <p14:cNvContentPartPr/>
              <p14:nvPr/>
            </p14:nvContentPartPr>
            <p14:xfrm>
              <a:off x="3996949" y="2574884"/>
              <a:ext cx="853560" cy="1037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3A1C54D-AC23-6F4F-AB26-337011C0F5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7949" y="2566244"/>
                <a:ext cx="87120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9599F2C-4543-DF2A-F6C4-F1EDB4380CF6}"/>
                  </a:ext>
                </a:extLst>
              </p14:cNvPr>
              <p14:cNvContentPartPr/>
              <p14:nvPr/>
            </p14:nvContentPartPr>
            <p14:xfrm>
              <a:off x="3838549" y="5585564"/>
              <a:ext cx="771840" cy="3862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9599F2C-4543-DF2A-F6C4-F1EDB4380CF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29549" y="5576564"/>
                <a:ext cx="78948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CE73AA5-DEEA-191D-AEA3-7F2E8170CCB6}"/>
              </a:ext>
            </a:extLst>
          </p:cNvPr>
          <p:cNvGrpSpPr/>
          <p:nvPr/>
        </p:nvGrpSpPr>
        <p:grpSpPr>
          <a:xfrm>
            <a:off x="2867269" y="2021564"/>
            <a:ext cx="8819640" cy="4118040"/>
            <a:chOff x="2867269" y="2021564"/>
            <a:chExt cx="8819640" cy="41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707E369-5C6C-023B-C596-36D1B5AFEE75}"/>
                    </a:ext>
                  </a:extLst>
                </p14:cNvPr>
                <p14:cNvContentPartPr/>
                <p14:nvPr/>
              </p14:nvContentPartPr>
              <p14:xfrm>
                <a:off x="4097389" y="3509444"/>
                <a:ext cx="270360" cy="1431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707E369-5C6C-023B-C596-36D1B5AFEE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88749" y="3500444"/>
                  <a:ext cx="288000" cy="14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C7DB4EE-1DA2-550B-2FC4-1D50635AC202}"/>
                    </a:ext>
                  </a:extLst>
                </p14:cNvPr>
                <p14:cNvContentPartPr/>
                <p14:nvPr/>
              </p14:nvContentPartPr>
              <p14:xfrm>
                <a:off x="4022869" y="4761164"/>
                <a:ext cx="310680" cy="21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C7DB4EE-1DA2-550B-2FC4-1D50635AC2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13869" y="4752524"/>
                  <a:ext cx="328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51D12F-71D3-C3AE-F830-07BA90EC7FAE}"/>
                    </a:ext>
                  </a:extLst>
                </p14:cNvPr>
                <p14:cNvContentPartPr/>
                <p14:nvPr/>
              </p14:nvContentPartPr>
              <p14:xfrm>
                <a:off x="3277309" y="5132324"/>
                <a:ext cx="1490760" cy="100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51D12F-71D3-C3AE-F830-07BA90EC7F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8309" y="5123684"/>
                  <a:ext cx="1508400" cy="10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1DCD3D-7D92-7E32-4E23-BDE039CA4805}"/>
                    </a:ext>
                  </a:extLst>
                </p14:cNvPr>
                <p14:cNvContentPartPr/>
                <p14:nvPr/>
              </p14:nvContentPartPr>
              <p14:xfrm>
                <a:off x="3227269" y="4968524"/>
                <a:ext cx="217440" cy="714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1DCD3D-7D92-7E32-4E23-BDE039CA48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18629" y="4959884"/>
                  <a:ext cx="23508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A91463B-5F68-FE30-DF1D-CD4660F1CA7E}"/>
                    </a:ext>
                  </a:extLst>
                </p14:cNvPr>
                <p14:cNvContentPartPr/>
                <p14:nvPr/>
              </p14:nvContentPartPr>
              <p14:xfrm>
                <a:off x="3306469" y="5498444"/>
                <a:ext cx="187560" cy="250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A91463B-5F68-FE30-DF1D-CD4660F1CA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97469" y="5489804"/>
                  <a:ext cx="205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F70CD4A-5CA9-C375-3EA3-C4591FD54083}"/>
                    </a:ext>
                  </a:extLst>
                </p14:cNvPr>
                <p14:cNvContentPartPr/>
                <p14:nvPr/>
              </p14:nvContentPartPr>
              <p14:xfrm>
                <a:off x="2867269" y="4647764"/>
                <a:ext cx="123480" cy="203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F70CD4A-5CA9-C375-3EA3-C4591FD540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58629" y="4639124"/>
                  <a:ext cx="141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5A12F6A-F9E2-F162-D4FA-4F6EF736A1F0}"/>
                    </a:ext>
                  </a:extLst>
                </p14:cNvPr>
                <p14:cNvContentPartPr/>
                <p14:nvPr/>
              </p14:nvContentPartPr>
              <p14:xfrm>
                <a:off x="3035389" y="4666844"/>
                <a:ext cx="175320" cy="98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5A12F6A-F9E2-F162-D4FA-4F6EF736A1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26749" y="4657844"/>
                  <a:ext cx="192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E56A6A7-BF55-381D-755C-706FE3447671}"/>
                    </a:ext>
                  </a:extLst>
                </p14:cNvPr>
                <p14:cNvContentPartPr/>
                <p14:nvPr/>
              </p14:nvContentPartPr>
              <p14:xfrm>
                <a:off x="3010549" y="4655684"/>
                <a:ext cx="314280" cy="140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E56A6A7-BF55-381D-755C-706FE34476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1549" y="4647044"/>
                  <a:ext cx="331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6F4B3D6-741B-052F-C049-A3ADE8395CA8}"/>
                    </a:ext>
                  </a:extLst>
                </p14:cNvPr>
                <p14:cNvContentPartPr/>
                <p14:nvPr/>
              </p14:nvContentPartPr>
              <p14:xfrm>
                <a:off x="3370909" y="4603844"/>
                <a:ext cx="106200" cy="216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6F4B3D6-741B-052F-C049-A3ADE8395CA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61909" y="4594844"/>
                  <a:ext cx="123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5DC282-719F-BEAD-AD7A-AA49F5461B6E}"/>
                    </a:ext>
                  </a:extLst>
                </p14:cNvPr>
                <p14:cNvContentPartPr/>
                <p14:nvPr/>
              </p14:nvContentPartPr>
              <p14:xfrm>
                <a:off x="3496549" y="4483244"/>
                <a:ext cx="46800" cy="153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5DC282-719F-BEAD-AD7A-AA49F5461B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87909" y="4474244"/>
                  <a:ext cx="64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B57EB4-A840-6192-91E9-DA5071D480C0}"/>
                    </a:ext>
                  </a:extLst>
                </p14:cNvPr>
                <p14:cNvContentPartPr/>
                <p14:nvPr/>
              </p14:nvContentPartPr>
              <p14:xfrm>
                <a:off x="3579349" y="4541924"/>
                <a:ext cx="95400" cy="99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B57EB4-A840-6192-91E9-DA5071D480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70349" y="4533284"/>
                  <a:ext cx="113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4DB78A5-9CA2-EC7C-0A07-BBE664AD0934}"/>
                    </a:ext>
                  </a:extLst>
                </p14:cNvPr>
                <p14:cNvContentPartPr/>
                <p14:nvPr/>
              </p14:nvContentPartPr>
              <p14:xfrm>
                <a:off x="3798229" y="4482524"/>
                <a:ext cx="209520" cy="126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4DB78A5-9CA2-EC7C-0A07-BBE664AD09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89589" y="4473884"/>
                  <a:ext cx="22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215E54-D92A-1D7B-AFA4-77371360B7FA}"/>
                    </a:ext>
                  </a:extLst>
                </p14:cNvPr>
                <p14:cNvContentPartPr/>
                <p14:nvPr/>
              </p14:nvContentPartPr>
              <p14:xfrm>
                <a:off x="3942949" y="4395044"/>
                <a:ext cx="210600" cy="182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215E54-D92A-1D7B-AFA4-77371360B7F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34309" y="4386044"/>
                  <a:ext cx="22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F9BAD7-A021-5D42-E3B5-79524DA059A6}"/>
                    </a:ext>
                  </a:extLst>
                </p14:cNvPr>
                <p14:cNvContentPartPr/>
                <p14:nvPr/>
              </p14:nvContentPartPr>
              <p14:xfrm>
                <a:off x="4082269" y="4502684"/>
                <a:ext cx="70560" cy="36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F9BAD7-A021-5D42-E3B5-79524DA059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73629" y="4493684"/>
                  <a:ext cx="88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EE9E79-EFBD-972D-15C3-34F8720CC7A6}"/>
                    </a:ext>
                  </a:extLst>
                </p14:cNvPr>
                <p14:cNvContentPartPr/>
                <p14:nvPr/>
              </p14:nvContentPartPr>
              <p14:xfrm>
                <a:off x="4194949" y="4437884"/>
                <a:ext cx="107640" cy="175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EE9E79-EFBD-972D-15C3-34F8720CC7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85949" y="4428884"/>
                  <a:ext cx="12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C427F17-B4B8-FFD6-074A-219B8C12A2D2}"/>
                    </a:ext>
                  </a:extLst>
                </p14:cNvPr>
                <p14:cNvContentPartPr/>
                <p14:nvPr/>
              </p14:nvContentPartPr>
              <p14:xfrm>
                <a:off x="4319149" y="4825604"/>
                <a:ext cx="644760" cy="73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C427F17-B4B8-FFD6-074A-219B8C12A2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0509" y="4816604"/>
                  <a:ext cx="6624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3C0856-3788-28CA-8098-B899A27FBB84}"/>
                    </a:ext>
                  </a:extLst>
                </p14:cNvPr>
                <p14:cNvContentPartPr/>
                <p14:nvPr/>
              </p14:nvContentPartPr>
              <p14:xfrm>
                <a:off x="4279909" y="5332124"/>
                <a:ext cx="255960" cy="235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3C0856-3788-28CA-8098-B899A27FBB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0909" y="5323484"/>
                  <a:ext cx="273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105075-D8EC-4342-8316-B3F698CE9A2B}"/>
                    </a:ext>
                  </a:extLst>
                </p14:cNvPr>
                <p14:cNvContentPartPr/>
                <p14:nvPr/>
              </p14:nvContentPartPr>
              <p14:xfrm>
                <a:off x="5103949" y="4639484"/>
                <a:ext cx="121320" cy="124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105075-D8EC-4342-8316-B3F698CE9A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94949" y="4630484"/>
                  <a:ext cx="13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DE12BE5-0A0E-6963-B959-A587E08BA1AD}"/>
                    </a:ext>
                  </a:extLst>
                </p14:cNvPr>
                <p14:cNvContentPartPr/>
                <p14:nvPr/>
              </p14:nvContentPartPr>
              <p14:xfrm>
                <a:off x="5260189" y="4660724"/>
                <a:ext cx="279360" cy="87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DE12BE5-0A0E-6963-B959-A587E08BA1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51549" y="4651724"/>
                  <a:ext cx="29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C34649-64E4-6FAD-F84E-57FA2DC2AA43}"/>
                    </a:ext>
                  </a:extLst>
                </p14:cNvPr>
                <p14:cNvContentPartPr/>
                <p14:nvPr/>
              </p14:nvContentPartPr>
              <p14:xfrm>
                <a:off x="5592109" y="4586924"/>
                <a:ext cx="92880" cy="151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C34649-64E4-6FAD-F84E-57FA2DC2AA4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3469" y="4578284"/>
                  <a:ext cx="110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CE7124F-B728-A3D1-05ED-4453F49132E3}"/>
                    </a:ext>
                  </a:extLst>
                </p14:cNvPr>
                <p14:cNvContentPartPr/>
                <p14:nvPr/>
              </p14:nvContentPartPr>
              <p14:xfrm>
                <a:off x="5711269" y="4614644"/>
                <a:ext cx="177840" cy="756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CE7124F-B728-A3D1-05ED-4453F49132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02269" y="4606004"/>
                  <a:ext cx="195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7056681-1667-8385-14B4-305EDDC0705D}"/>
                    </a:ext>
                  </a:extLst>
                </p14:cNvPr>
                <p14:cNvContentPartPr/>
                <p14:nvPr/>
              </p14:nvContentPartPr>
              <p14:xfrm>
                <a:off x="6041749" y="4443644"/>
                <a:ext cx="257040" cy="37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7056681-1667-8385-14B4-305EDDC0705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33109" y="4434644"/>
                  <a:ext cx="274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A23A86D-6BC8-22F0-4A67-AD0378817D1D}"/>
                    </a:ext>
                  </a:extLst>
                </p14:cNvPr>
                <p14:cNvContentPartPr/>
                <p14:nvPr/>
              </p14:nvContentPartPr>
              <p14:xfrm>
                <a:off x="5771029" y="4873124"/>
                <a:ext cx="177480" cy="153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A23A86D-6BC8-22F0-4A67-AD0378817D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62389" y="4864484"/>
                  <a:ext cx="19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7C544D7-A879-8A18-80DF-3E7F572C3AEB}"/>
                    </a:ext>
                  </a:extLst>
                </p14:cNvPr>
                <p14:cNvContentPartPr/>
                <p14:nvPr/>
              </p14:nvContentPartPr>
              <p14:xfrm>
                <a:off x="5948509" y="4816244"/>
                <a:ext cx="237240" cy="235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7C544D7-A879-8A18-80DF-3E7F572C3A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39869" y="4807244"/>
                  <a:ext cx="254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0236CCB-2480-95DD-CAAF-2D21BE1B78C5}"/>
                    </a:ext>
                  </a:extLst>
                </p14:cNvPr>
                <p14:cNvContentPartPr/>
                <p14:nvPr/>
              </p14:nvContentPartPr>
              <p14:xfrm>
                <a:off x="6228949" y="4794644"/>
                <a:ext cx="121320" cy="110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0236CCB-2480-95DD-CAAF-2D21BE1B78C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19949" y="4786004"/>
                  <a:ext cx="13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EBADBE3-530E-D2A9-4C8F-4B6EDB4E687C}"/>
                    </a:ext>
                  </a:extLst>
                </p14:cNvPr>
                <p14:cNvContentPartPr/>
                <p14:nvPr/>
              </p14:nvContentPartPr>
              <p14:xfrm>
                <a:off x="6374749" y="4745684"/>
                <a:ext cx="51480" cy="128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EBADBE3-530E-D2A9-4C8F-4B6EDB4E68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5749" y="4737044"/>
                  <a:ext cx="69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9EC79A-B325-41E3-67E1-0D9F42E4CD59}"/>
                    </a:ext>
                  </a:extLst>
                </p14:cNvPr>
                <p14:cNvContentPartPr/>
                <p14:nvPr/>
              </p14:nvContentPartPr>
              <p14:xfrm>
                <a:off x="6513709" y="4768004"/>
                <a:ext cx="14760" cy="83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9EC79A-B325-41E3-67E1-0D9F42E4CD5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04709" y="4759004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CD6B6D-1E1D-397C-EECF-AA81A3E4BB3D}"/>
                    </a:ext>
                  </a:extLst>
                </p14:cNvPr>
                <p14:cNvContentPartPr/>
                <p14:nvPr/>
              </p14:nvContentPartPr>
              <p14:xfrm>
                <a:off x="6507589" y="4667564"/>
                <a:ext cx="261360" cy="14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CD6B6D-1E1D-397C-EECF-AA81A3E4BB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98589" y="4658924"/>
                  <a:ext cx="27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A1FA9B8-AA18-EB05-3521-5C2E776D7FB1}"/>
                    </a:ext>
                  </a:extLst>
                </p14:cNvPr>
                <p14:cNvContentPartPr/>
                <p14:nvPr/>
              </p14:nvContentPartPr>
              <p14:xfrm>
                <a:off x="6935629" y="4545164"/>
                <a:ext cx="222840" cy="38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A1FA9B8-AA18-EB05-3521-5C2E776D7F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26629" y="4536524"/>
                  <a:ext cx="240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9A7354-952D-929D-D149-5935D07C4E32}"/>
                    </a:ext>
                  </a:extLst>
                </p14:cNvPr>
                <p14:cNvContentPartPr/>
                <p14:nvPr/>
              </p14:nvContentPartPr>
              <p14:xfrm>
                <a:off x="7019509" y="4625444"/>
                <a:ext cx="36000" cy="17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9A7354-952D-929D-D149-5935D07C4E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10509" y="4616804"/>
                  <a:ext cx="53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AD5CD28-BE3C-1545-EAE3-45CC4B680E6E}"/>
                    </a:ext>
                  </a:extLst>
                </p14:cNvPr>
                <p14:cNvContentPartPr/>
                <p14:nvPr/>
              </p14:nvContentPartPr>
              <p14:xfrm>
                <a:off x="6980989" y="4589804"/>
                <a:ext cx="132120" cy="293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AD5CD28-BE3C-1545-EAE3-45CC4B680E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71989" y="4580804"/>
                  <a:ext cx="149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6B21585-D2A5-F02E-8CC9-773F7C9B1D9E}"/>
                    </a:ext>
                  </a:extLst>
                </p14:cNvPr>
                <p14:cNvContentPartPr/>
                <p14:nvPr/>
              </p14:nvContentPartPr>
              <p14:xfrm>
                <a:off x="7119589" y="4523204"/>
                <a:ext cx="410400" cy="15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6B21585-D2A5-F02E-8CC9-773F7C9B1D9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10949" y="4514564"/>
                  <a:ext cx="428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222B65C-0B76-7281-5191-9FD5F9178114}"/>
                    </a:ext>
                  </a:extLst>
                </p14:cNvPr>
                <p14:cNvContentPartPr/>
                <p14:nvPr/>
              </p14:nvContentPartPr>
              <p14:xfrm>
                <a:off x="7550869" y="4296044"/>
                <a:ext cx="224280" cy="239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222B65C-0B76-7281-5191-9FD5F917811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41869" y="4287404"/>
                  <a:ext cx="241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9E38B1B-0740-027C-B287-738AE99E5153}"/>
                    </a:ext>
                  </a:extLst>
                </p14:cNvPr>
                <p14:cNvContentPartPr/>
                <p14:nvPr/>
              </p14:nvContentPartPr>
              <p14:xfrm>
                <a:off x="7801429" y="4313684"/>
                <a:ext cx="111960" cy="145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9E38B1B-0740-027C-B287-738AE99E515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92789" y="4305044"/>
                  <a:ext cx="12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E57359-320C-2ED1-AFFE-7BCC6FD35453}"/>
                    </a:ext>
                  </a:extLst>
                </p14:cNvPr>
                <p14:cNvContentPartPr/>
                <p14:nvPr/>
              </p14:nvContentPartPr>
              <p14:xfrm>
                <a:off x="7680469" y="3456884"/>
                <a:ext cx="940680" cy="123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E57359-320C-2ED1-AFFE-7BCC6FD354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71469" y="3448244"/>
                  <a:ext cx="958320" cy="12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B6B6EE-2C44-5062-2734-9FECB6F39730}"/>
                    </a:ext>
                  </a:extLst>
                </p14:cNvPr>
                <p14:cNvContentPartPr/>
                <p14:nvPr/>
              </p14:nvContentPartPr>
              <p14:xfrm>
                <a:off x="8477509" y="3352484"/>
                <a:ext cx="168480" cy="159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B6B6EE-2C44-5062-2734-9FECB6F397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68869" y="3343484"/>
                  <a:ext cx="186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371F20-6D22-3722-DD98-1BB799530310}"/>
                    </a:ext>
                  </a:extLst>
                </p14:cNvPr>
                <p14:cNvContentPartPr/>
                <p14:nvPr/>
              </p14:nvContentPartPr>
              <p14:xfrm>
                <a:off x="8831029" y="2834444"/>
                <a:ext cx="243360" cy="171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371F20-6D22-3722-DD98-1BB7995303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2029" y="2825444"/>
                  <a:ext cx="26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B4F2B6-6BAD-A27A-8F4A-DD8219989E68}"/>
                    </a:ext>
                  </a:extLst>
                </p14:cNvPr>
                <p14:cNvContentPartPr/>
                <p14:nvPr/>
              </p14:nvContentPartPr>
              <p14:xfrm>
                <a:off x="9113269" y="2653724"/>
                <a:ext cx="257760" cy="249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B4F2B6-6BAD-A27A-8F4A-DD8219989E6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04269" y="2644724"/>
                  <a:ext cx="275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D90924-5748-D04F-C6B1-42914D4C4922}"/>
                    </a:ext>
                  </a:extLst>
                </p14:cNvPr>
                <p14:cNvContentPartPr/>
                <p14:nvPr/>
              </p14:nvContentPartPr>
              <p14:xfrm>
                <a:off x="9373189" y="2574524"/>
                <a:ext cx="12240" cy="229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D90924-5748-D04F-C6B1-42914D4C49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64549" y="2565884"/>
                  <a:ext cx="29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6E130F-AEE4-AE60-8357-91D37B5A7ACF}"/>
                    </a:ext>
                  </a:extLst>
                </p14:cNvPr>
                <p14:cNvContentPartPr/>
                <p14:nvPr/>
              </p14:nvContentPartPr>
              <p14:xfrm>
                <a:off x="9465709" y="2506484"/>
                <a:ext cx="255960" cy="257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6E130F-AEE4-AE60-8357-91D37B5A7A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56709" y="2497484"/>
                  <a:ext cx="273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60D7362-35E2-F280-E545-3F7591B783CF}"/>
                    </a:ext>
                  </a:extLst>
                </p14:cNvPr>
                <p14:cNvContentPartPr/>
                <p14:nvPr/>
              </p14:nvContentPartPr>
              <p14:xfrm>
                <a:off x="9749749" y="2467604"/>
                <a:ext cx="150120" cy="382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60D7362-35E2-F280-E545-3F7591B783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40749" y="2458964"/>
                  <a:ext cx="167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3D818E8-061D-14DD-4F87-078493D1BFFA}"/>
                    </a:ext>
                  </a:extLst>
                </p14:cNvPr>
                <p14:cNvContentPartPr/>
                <p14:nvPr/>
              </p14:nvContentPartPr>
              <p14:xfrm>
                <a:off x="9629869" y="2350244"/>
                <a:ext cx="5400" cy="6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3D818E8-061D-14DD-4F87-078493D1BF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20869" y="2341244"/>
                  <a:ext cx="23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449083-6891-26C1-94E6-54B8713695AF}"/>
                    </a:ext>
                  </a:extLst>
                </p14:cNvPr>
                <p14:cNvContentPartPr/>
                <p14:nvPr/>
              </p14:nvContentPartPr>
              <p14:xfrm>
                <a:off x="10141789" y="2395604"/>
                <a:ext cx="121320" cy="148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449083-6891-26C1-94E6-54B8713695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33149" y="2386604"/>
                  <a:ext cx="138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DA660B4-27CF-5AB1-4E2F-D7F312E42837}"/>
                    </a:ext>
                  </a:extLst>
                </p14:cNvPr>
                <p14:cNvContentPartPr/>
                <p14:nvPr/>
              </p14:nvContentPartPr>
              <p14:xfrm>
                <a:off x="10300549" y="2261684"/>
                <a:ext cx="240840" cy="229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DA660B4-27CF-5AB1-4E2F-D7F312E428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91549" y="2253044"/>
                  <a:ext cx="258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BB8592B-54D9-B0DD-26BF-112B20D0F255}"/>
                    </a:ext>
                  </a:extLst>
                </p14:cNvPr>
                <p14:cNvContentPartPr/>
                <p14:nvPr/>
              </p14:nvContentPartPr>
              <p14:xfrm>
                <a:off x="10585309" y="2120564"/>
                <a:ext cx="199080" cy="252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BB8592B-54D9-B0DD-26BF-112B20D0F2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76309" y="2111564"/>
                  <a:ext cx="216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A9BB660-9B51-2D5D-5007-E725A5B7E042}"/>
                    </a:ext>
                  </a:extLst>
                </p14:cNvPr>
                <p14:cNvContentPartPr/>
                <p14:nvPr/>
              </p14:nvContentPartPr>
              <p14:xfrm>
                <a:off x="10767469" y="2235404"/>
                <a:ext cx="112680" cy="109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A9BB660-9B51-2D5D-5007-E725A5B7E0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58469" y="2226764"/>
                  <a:ext cx="130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50526FB-0621-7FDC-3EFC-0510C306AE97}"/>
                    </a:ext>
                  </a:extLst>
                </p14:cNvPr>
                <p14:cNvContentPartPr/>
                <p14:nvPr/>
              </p14:nvContentPartPr>
              <p14:xfrm>
                <a:off x="10906069" y="2201204"/>
                <a:ext cx="106200" cy="109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50526FB-0621-7FDC-3EFC-0510C306AE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97429" y="2192204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5EEF43-FB07-3180-0E62-611DE7828DBA}"/>
                    </a:ext>
                  </a:extLst>
                </p14:cNvPr>
                <p14:cNvContentPartPr/>
                <p14:nvPr/>
              </p14:nvContentPartPr>
              <p14:xfrm>
                <a:off x="11043949" y="2070884"/>
                <a:ext cx="175320" cy="166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5EEF43-FB07-3180-0E62-611DE7828D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35309" y="2062244"/>
                  <a:ext cx="192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A056B32-9AF4-98B8-5BE7-A79BFD5DC104}"/>
                    </a:ext>
                  </a:extLst>
                </p14:cNvPr>
                <p14:cNvContentPartPr/>
                <p14:nvPr/>
              </p14:nvContentPartPr>
              <p14:xfrm>
                <a:off x="11190469" y="2021564"/>
                <a:ext cx="251640" cy="11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A056B32-9AF4-98B8-5BE7-A79BFD5DC1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81469" y="2012564"/>
                  <a:ext cx="269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3FC147A-996E-9F37-2AC8-C413079C026A}"/>
                    </a:ext>
                  </a:extLst>
                </p14:cNvPr>
                <p14:cNvContentPartPr/>
                <p14:nvPr/>
              </p14:nvContentPartPr>
              <p14:xfrm>
                <a:off x="9310909" y="3088604"/>
                <a:ext cx="336240" cy="178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3FC147A-996E-9F37-2AC8-C413079C02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01909" y="3079964"/>
                  <a:ext cx="353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FB06EBD-019C-1F20-3626-0AC75C367B64}"/>
                    </a:ext>
                  </a:extLst>
                </p14:cNvPr>
                <p14:cNvContentPartPr/>
                <p14:nvPr/>
              </p14:nvContentPartPr>
              <p14:xfrm>
                <a:off x="9725989" y="2929484"/>
                <a:ext cx="311040" cy="153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FB06EBD-019C-1F20-3626-0AC75C367B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17349" y="2920844"/>
                  <a:ext cx="328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C6AE453-1213-F5E4-3A85-7D3644B001F0}"/>
                    </a:ext>
                  </a:extLst>
                </p14:cNvPr>
                <p14:cNvContentPartPr/>
                <p14:nvPr/>
              </p14:nvContentPartPr>
              <p14:xfrm>
                <a:off x="10185349" y="2735804"/>
                <a:ext cx="245160" cy="321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C6AE453-1213-F5E4-3A85-7D3644B001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76349" y="2727164"/>
                  <a:ext cx="262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8EA0116-B549-64DB-72A8-D2B9BA067026}"/>
                    </a:ext>
                  </a:extLst>
                </p14:cNvPr>
                <p14:cNvContentPartPr/>
                <p14:nvPr/>
              </p14:nvContentPartPr>
              <p14:xfrm>
                <a:off x="10657669" y="2549324"/>
                <a:ext cx="156240" cy="203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8EA0116-B549-64DB-72A8-D2B9BA0670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48669" y="2540324"/>
                  <a:ext cx="173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488684E-915A-676B-69C8-0A3AA61540D1}"/>
                    </a:ext>
                  </a:extLst>
                </p14:cNvPr>
                <p14:cNvContentPartPr/>
                <p14:nvPr/>
              </p14:nvContentPartPr>
              <p14:xfrm>
                <a:off x="10838749" y="2596844"/>
                <a:ext cx="52560" cy="80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488684E-915A-676B-69C8-0A3AA61540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29749" y="2587844"/>
                  <a:ext cx="7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8927B0E-B792-7D0E-551A-344A392291D6}"/>
                    </a:ext>
                  </a:extLst>
                </p14:cNvPr>
                <p14:cNvContentPartPr/>
                <p14:nvPr/>
              </p14:nvContentPartPr>
              <p14:xfrm>
                <a:off x="10913629" y="2515484"/>
                <a:ext cx="243000" cy="291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8927B0E-B792-7D0E-551A-344A392291D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04629" y="2506484"/>
                  <a:ext cx="260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5853881-09F7-6115-9B7F-4206A7B02F02}"/>
                    </a:ext>
                  </a:extLst>
                </p14:cNvPr>
                <p14:cNvContentPartPr/>
                <p14:nvPr/>
              </p14:nvContentPartPr>
              <p14:xfrm>
                <a:off x="11172829" y="2486324"/>
                <a:ext cx="126720" cy="10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5853881-09F7-6115-9B7F-4206A7B02F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64189" y="2477324"/>
                  <a:ext cx="144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0055DB1-5C9B-A53F-0140-6BBE6913C046}"/>
                    </a:ext>
                  </a:extLst>
                </p14:cNvPr>
                <p14:cNvContentPartPr/>
                <p14:nvPr/>
              </p14:nvContentPartPr>
              <p14:xfrm>
                <a:off x="11320069" y="2426564"/>
                <a:ext cx="60840" cy="134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0055DB1-5C9B-A53F-0140-6BBE6913C04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11069" y="2417564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D15533B-6E53-D43D-6207-7726507C6781}"/>
                    </a:ext>
                  </a:extLst>
                </p14:cNvPr>
                <p14:cNvContentPartPr/>
                <p14:nvPr/>
              </p14:nvContentPartPr>
              <p14:xfrm>
                <a:off x="11190109" y="2450324"/>
                <a:ext cx="134640" cy="121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D15533B-6E53-D43D-6207-7726507C678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81109" y="2441684"/>
                  <a:ext cx="152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6D2B810-D46B-1D9B-72C6-CED534F3FE24}"/>
                    </a:ext>
                  </a:extLst>
                </p14:cNvPr>
                <p14:cNvContentPartPr/>
                <p14:nvPr/>
              </p14:nvContentPartPr>
              <p14:xfrm>
                <a:off x="9471469" y="3316844"/>
                <a:ext cx="208440" cy="290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6D2B810-D46B-1D9B-72C6-CED534F3FE2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62829" y="3308204"/>
                  <a:ext cx="226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A30370-6BF3-55FA-CDB9-57C46826A72B}"/>
                    </a:ext>
                  </a:extLst>
                </p14:cNvPr>
                <p14:cNvContentPartPr/>
                <p14:nvPr/>
              </p14:nvContentPartPr>
              <p14:xfrm>
                <a:off x="9784309" y="3206684"/>
                <a:ext cx="362520" cy="270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A30370-6BF3-55FA-CDB9-57C46826A72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75669" y="3198044"/>
                  <a:ext cx="380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7F8348B-90B8-38D8-FD39-D84C80C8B7DB}"/>
                    </a:ext>
                  </a:extLst>
                </p14:cNvPr>
                <p14:cNvContentPartPr/>
                <p14:nvPr/>
              </p14:nvContentPartPr>
              <p14:xfrm>
                <a:off x="10168429" y="3111644"/>
                <a:ext cx="420840" cy="205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7F8348B-90B8-38D8-FD39-D84C80C8B7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59789" y="3102644"/>
                  <a:ext cx="438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AD0A9A2-7D87-A9EB-A7AE-33EAC4AB0628}"/>
                    </a:ext>
                  </a:extLst>
                </p14:cNvPr>
                <p14:cNvContentPartPr/>
                <p14:nvPr/>
              </p14:nvContentPartPr>
              <p14:xfrm>
                <a:off x="10401709" y="3126044"/>
                <a:ext cx="288720" cy="105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AD0A9A2-7D87-A9EB-A7AE-33EAC4AB06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92709" y="3117044"/>
                  <a:ext cx="306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79AC6B2-89AB-7D2A-B2A2-DC4C9F81A737}"/>
                    </a:ext>
                  </a:extLst>
                </p14:cNvPr>
                <p14:cNvContentPartPr/>
                <p14:nvPr/>
              </p14:nvContentPartPr>
              <p14:xfrm>
                <a:off x="10911109" y="2836604"/>
                <a:ext cx="262080" cy="365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79AC6B2-89AB-7D2A-B2A2-DC4C9F81A73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02469" y="2827604"/>
                  <a:ext cx="279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48DCAE8-D8FD-2515-12F9-FB9337FC17A4}"/>
                    </a:ext>
                  </a:extLst>
                </p14:cNvPr>
                <p14:cNvContentPartPr/>
                <p14:nvPr/>
              </p14:nvContentPartPr>
              <p14:xfrm>
                <a:off x="10096789" y="3459764"/>
                <a:ext cx="298440" cy="250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48DCAE8-D8FD-2515-12F9-FB9337FC17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88149" y="3450764"/>
                  <a:ext cx="316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4E2C88B-4B5D-3AE7-575E-532154074B89}"/>
                    </a:ext>
                  </a:extLst>
                </p14:cNvPr>
                <p14:cNvContentPartPr/>
                <p14:nvPr/>
              </p14:nvContentPartPr>
              <p14:xfrm>
                <a:off x="10477309" y="3414404"/>
                <a:ext cx="277920" cy="151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4E2C88B-4B5D-3AE7-575E-532154074B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68309" y="3405764"/>
                  <a:ext cx="295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04C666D-49E0-5EC2-E677-9A48E5E5ED75}"/>
                    </a:ext>
                  </a:extLst>
                </p14:cNvPr>
                <p14:cNvContentPartPr/>
                <p14:nvPr/>
              </p14:nvContentPartPr>
              <p14:xfrm>
                <a:off x="10746949" y="3383804"/>
                <a:ext cx="60840" cy="91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04C666D-49E0-5EC2-E677-9A48E5E5ED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38309" y="3374804"/>
                  <a:ext cx="78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527F5AD-F23E-0796-B84C-FACCF86B8014}"/>
                    </a:ext>
                  </a:extLst>
                </p14:cNvPr>
                <p14:cNvContentPartPr/>
                <p14:nvPr/>
              </p14:nvContentPartPr>
              <p14:xfrm>
                <a:off x="10874389" y="3236204"/>
                <a:ext cx="121680" cy="190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527F5AD-F23E-0796-B84C-FACCF86B80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65749" y="3227564"/>
                  <a:ext cx="139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723843-0276-EAC2-9DB7-557A45504177}"/>
                    </a:ext>
                  </a:extLst>
                </p14:cNvPr>
                <p14:cNvContentPartPr/>
                <p14:nvPr/>
              </p14:nvContentPartPr>
              <p14:xfrm>
                <a:off x="11009389" y="3025604"/>
                <a:ext cx="318960" cy="354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723843-0276-EAC2-9DB7-557A455041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00389" y="3016964"/>
                  <a:ext cx="3366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D598624-D150-4DFC-F999-5DEA3F3A9DFD}"/>
                    </a:ext>
                  </a:extLst>
                </p14:cNvPr>
                <p14:cNvContentPartPr/>
                <p14:nvPr/>
              </p14:nvContentPartPr>
              <p14:xfrm>
                <a:off x="9387229" y="3214964"/>
                <a:ext cx="1346040" cy="519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D598624-D150-4DFC-F999-5DEA3F3A9D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78229" y="3205964"/>
                  <a:ext cx="1363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F3E4880-98BF-4D8C-9CFA-D8DEB588244F}"/>
                    </a:ext>
                  </a:extLst>
                </p14:cNvPr>
                <p14:cNvContentPartPr/>
                <p14:nvPr/>
              </p14:nvContentPartPr>
              <p14:xfrm>
                <a:off x="10717069" y="2511164"/>
                <a:ext cx="969840" cy="322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F3E4880-98BF-4D8C-9CFA-D8DEB588244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08069" y="2502164"/>
                  <a:ext cx="98748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20E4195-1C8B-49C7-9ABD-5C9C40D34C65}"/>
                  </a:ext>
                </a:extLst>
              </p14:cNvPr>
              <p14:cNvContentPartPr/>
              <p14:nvPr/>
            </p14:nvContentPartPr>
            <p14:xfrm>
              <a:off x="2718589" y="5247524"/>
              <a:ext cx="461880" cy="7578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20E4195-1C8B-49C7-9ABD-5C9C40D34C6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09949" y="5238884"/>
                <a:ext cx="47952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586D750-F054-40D4-05DF-6FDE5DC84533}"/>
                  </a:ext>
                </a:extLst>
              </p14:cNvPr>
              <p14:cNvContentPartPr/>
              <p14:nvPr/>
            </p14:nvContentPartPr>
            <p14:xfrm>
              <a:off x="4991629" y="5300444"/>
              <a:ext cx="1396080" cy="5940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586D750-F054-40D4-05DF-6FDE5DC8453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982989" y="5291444"/>
                <a:ext cx="1413720" cy="61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744C3F69-8D33-95C2-655C-19C0985E7650}"/>
              </a:ext>
            </a:extLst>
          </p:cNvPr>
          <p:cNvGrpSpPr/>
          <p:nvPr/>
        </p:nvGrpSpPr>
        <p:grpSpPr>
          <a:xfrm>
            <a:off x="3233389" y="4954844"/>
            <a:ext cx="1574640" cy="1195560"/>
            <a:chOff x="3233389" y="4954844"/>
            <a:chExt cx="1574640" cy="11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559C70-9DE1-F480-D1C5-C3321FCD6B54}"/>
                    </a:ext>
                  </a:extLst>
                </p14:cNvPr>
                <p14:cNvContentPartPr/>
                <p14:nvPr/>
              </p14:nvContentPartPr>
              <p14:xfrm>
                <a:off x="3879589" y="5603204"/>
                <a:ext cx="802080" cy="391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559C70-9DE1-F480-D1C5-C3321FCD6B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70589" y="5594204"/>
                  <a:ext cx="819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ACBCEA8-EA14-23B8-26DA-3C5E8624550A}"/>
                    </a:ext>
                  </a:extLst>
                </p14:cNvPr>
                <p14:cNvContentPartPr/>
                <p14:nvPr/>
              </p14:nvContentPartPr>
              <p14:xfrm>
                <a:off x="3323029" y="5611844"/>
                <a:ext cx="338760" cy="442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ACBCEA8-EA14-23B8-26DA-3C5E862455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14029" y="5602844"/>
                  <a:ext cx="3564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E8C32D6-C36A-A193-31E8-F6FED9616EFA}"/>
                    </a:ext>
                  </a:extLst>
                </p14:cNvPr>
                <p14:cNvContentPartPr/>
                <p14:nvPr/>
              </p14:nvContentPartPr>
              <p14:xfrm>
                <a:off x="4384309" y="4954844"/>
                <a:ext cx="423720" cy="535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E8C32D6-C36A-A193-31E8-F6FED9616EF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75309" y="4946204"/>
                  <a:ext cx="44136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9FD0D08-8BBB-2001-9758-0F567139CC9F}"/>
                    </a:ext>
                  </a:extLst>
                </p14:cNvPr>
                <p14:cNvContentPartPr/>
                <p14:nvPr/>
              </p14:nvContentPartPr>
              <p14:xfrm>
                <a:off x="4315549" y="5298284"/>
                <a:ext cx="250200" cy="246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9FD0D08-8BBB-2001-9758-0F567139CC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06909" y="5289644"/>
                  <a:ext cx="267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6EF9C55-B75F-09F5-E800-714498BEE6B8}"/>
                    </a:ext>
                  </a:extLst>
                </p14:cNvPr>
                <p14:cNvContentPartPr/>
                <p14:nvPr/>
              </p14:nvContentPartPr>
              <p14:xfrm>
                <a:off x="3233389" y="5576924"/>
                <a:ext cx="1508040" cy="573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6EF9C55-B75F-09F5-E800-714498BEE6B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24389" y="5568284"/>
                  <a:ext cx="1525680" cy="59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7589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37C5EF4-0CC1-5272-AE78-C237144BB76D}"/>
                  </a:ext>
                </a:extLst>
              </p14:cNvPr>
              <p14:cNvContentPartPr/>
              <p14:nvPr/>
            </p14:nvContentPartPr>
            <p14:xfrm>
              <a:off x="3044029" y="1040924"/>
              <a:ext cx="1366560" cy="127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37C5EF4-0CC1-5272-AE78-C237144BB7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5389" y="1032284"/>
                <a:ext cx="13842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17FE2F5-B61A-6367-4568-7A80E39DBC56}"/>
                  </a:ext>
                </a:extLst>
              </p14:cNvPr>
              <p14:cNvContentPartPr/>
              <p14:nvPr/>
            </p14:nvContentPartPr>
            <p14:xfrm>
              <a:off x="5324989" y="1190324"/>
              <a:ext cx="1359360" cy="863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17FE2F5-B61A-6367-4568-7A80E39DBC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5989" y="1181684"/>
                <a:ext cx="1377000" cy="88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C2B2FD2-7DBC-07E9-A40A-36335948676D}"/>
                  </a:ext>
                </a:extLst>
              </p14:cNvPr>
              <p14:cNvContentPartPr/>
              <p14:nvPr/>
            </p14:nvContentPartPr>
            <p14:xfrm>
              <a:off x="5029069" y="1316324"/>
              <a:ext cx="421200" cy="523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C2B2FD2-7DBC-07E9-A40A-3633594867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0429" y="1307684"/>
                <a:ext cx="43884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3F88B25-A60B-E132-0E50-1E63142F1693}"/>
                  </a:ext>
                </a:extLst>
              </p14:cNvPr>
              <p14:cNvContentPartPr/>
              <p14:nvPr/>
            </p14:nvContentPartPr>
            <p14:xfrm>
              <a:off x="5416789" y="1807724"/>
              <a:ext cx="1019880" cy="135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3F88B25-A60B-E132-0E50-1E63142F16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7789" y="1799084"/>
                <a:ext cx="1037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7D484E5-0DC7-EBED-289C-D9BFF6DE5AD7}"/>
                  </a:ext>
                </a:extLst>
              </p14:cNvPr>
              <p14:cNvContentPartPr/>
              <p14:nvPr/>
            </p14:nvContentPartPr>
            <p14:xfrm>
              <a:off x="4398709" y="1972964"/>
              <a:ext cx="2568960" cy="36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7D484E5-0DC7-EBED-289C-D9BFF6DE5A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9709" y="1963964"/>
                <a:ext cx="2586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558D855-D5A3-961A-2ED8-86930038C439}"/>
                  </a:ext>
                </a:extLst>
              </p14:cNvPr>
              <p14:cNvContentPartPr/>
              <p14:nvPr/>
            </p14:nvContentPartPr>
            <p14:xfrm>
              <a:off x="3061669" y="4381364"/>
              <a:ext cx="1166040" cy="38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558D855-D5A3-961A-2ED8-86930038C4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3029" y="4372724"/>
                <a:ext cx="11836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B911156-EE46-E899-CD6B-499B002A410E}"/>
              </a:ext>
            </a:extLst>
          </p:cNvPr>
          <p:cNvGrpSpPr/>
          <p:nvPr/>
        </p:nvGrpSpPr>
        <p:grpSpPr>
          <a:xfrm>
            <a:off x="2187589" y="1562204"/>
            <a:ext cx="6490440" cy="3969000"/>
            <a:chOff x="2187589" y="1562204"/>
            <a:chExt cx="6490440" cy="39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2ED39A-F111-DFEB-0931-A4C062BDB531}"/>
                    </a:ext>
                  </a:extLst>
                </p14:cNvPr>
                <p14:cNvContentPartPr/>
                <p14:nvPr/>
              </p14:nvContentPartPr>
              <p14:xfrm>
                <a:off x="3307549" y="3446804"/>
                <a:ext cx="267120" cy="40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2ED39A-F111-DFEB-0931-A4C062BDB5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8909" y="3437804"/>
                  <a:ext cx="28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C8DD8FB-E8B4-B8D2-F562-A09C32BF5821}"/>
                    </a:ext>
                  </a:extLst>
                </p14:cNvPr>
                <p14:cNvContentPartPr/>
                <p14:nvPr/>
              </p14:nvContentPartPr>
              <p14:xfrm>
                <a:off x="3544069" y="3390284"/>
                <a:ext cx="135720" cy="201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C8DD8FB-E8B4-B8D2-F562-A09C32BF58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5429" y="3381284"/>
                  <a:ext cx="153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27279BF-C57B-BF7F-6E67-AF7700EBDE8E}"/>
                    </a:ext>
                  </a:extLst>
                </p14:cNvPr>
                <p14:cNvContentPartPr/>
                <p14:nvPr/>
              </p14:nvContentPartPr>
              <p14:xfrm>
                <a:off x="2187589" y="3356804"/>
                <a:ext cx="113040" cy="135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27279BF-C57B-BF7F-6E67-AF7700EBDE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589" y="3347804"/>
                  <a:ext cx="130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AF9AAEA-3888-5192-96B2-5A1639214D0C}"/>
                    </a:ext>
                  </a:extLst>
                </p14:cNvPr>
                <p14:cNvContentPartPr/>
                <p14:nvPr/>
              </p14:nvContentPartPr>
              <p14:xfrm>
                <a:off x="2342029" y="3171044"/>
                <a:ext cx="111240" cy="270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AF9AAEA-3888-5192-96B2-5A1639214D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3389" y="3162044"/>
                  <a:ext cx="128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71DE06-3E65-3678-6A5B-42A1182AC4A6}"/>
                    </a:ext>
                  </a:extLst>
                </p14:cNvPr>
                <p14:cNvContentPartPr/>
                <p14:nvPr/>
              </p14:nvContentPartPr>
              <p14:xfrm>
                <a:off x="2500789" y="3286964"/>
                <a:ext cx="215640" cy="98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71DE06-3E65-3678-6A5B-42A1182AC4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92149" y="3278324"/>
                  <a:ext cx="233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D251B9-5E1A-816D-44E8-5BF3830BFA18}"/>
                    </a:ext>
                  </a:extLst>
                </p14:cNvPr>
                <p14:cNvContentPartPr/>
                <p14:nvPr/>
              </p14:nvContentPartPr>
              <p14:xfrm>
                <a:off x="2775829" y="3142964"/>
                <a:ext cx="137520" cy="153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D251B9-5E1A-816D-44E8-5BF3830BFA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7189" y="3134324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D40E5C3-719F-E480-E7F4-A1E9C57711EC}"/>
                    </a:ext>
                  </a:extLst>
                </p14:cNvPr>
                <p14:cNvContentPartPr/>
                <p14:nvPr/>
              </p14:nvContentPartPr>
              <p14:xfrm>
                <a:off x="2928109" y="3182924"/>
                <a:ext cx="140760" cy="7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D40E5C3-719F-E480-E7F4-A1E9C57711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19469" y="3173924"/>
                  <a:ext cx="158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2A642C8-E716-FEA4-A78A-F1FA6105C0D3}"/>
                    </a:ext>
                  </a:extLst>
                </p14:cNvPr>
                <p14:cNvContentPartPr/>
                <p14:nvPr/>
              </p14:nvContentPartPr>
              <p14:xfrm>
                <a:off x="3105589" y="3075644"/>
                <a:ext cx="131040" cy="191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2A642C8-E716-FEA4-A78A-F1FA6105C0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6949" y="3067004"/>
                  <a:ext cx="148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603F444-CFF5-8D89-7C53-14C2080DDC4B}"/>
                    </a:ext>
                  </a:extLst>
                </p14:cNvPr>
                <p14:cNvContentPartPr/>
                <p14:nvPr/>
              </p14:nvContentPartPr>
              <p14:xfrm>
                <a:off x="3378829" y="3103004"/>
                <a:ext cx="290880" cy="120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603F444-CFF5-8D89-7C53-14C2080DDC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69829" y="3094364"/>
                  <a:ext cx="30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E0CCE2F-356E-41EE-E995-4FB4204A1B4C}"/>
                    </a:ext>
                  </a:extLst>
                </p14:cNvPr>
                <p14:cNvContentPartPr/>
                <p14:nvPr/>
              </p14:nvContentPartPr>
              <p14:xfrm>
                <a:off x="3694909" y="3085724"/>
                <a:ext cx="218880" cy="96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E0CCE2F-356E-41EE-E995-4FB4204A1B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5909" y="3077084"/>
                  <a:ext cx="236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FA9B09-0D46-EC25-59AB-F6C16BAD4E92}"/>
                    </a:ext>
                  </a:extLst>
                </p14:cNvPr>
                <p14:cNvContentPartPr/>
                <p14:nvPr/>
              </p14:nvContentPartPr>
              <p14:xfrm>
                <a:off x="4318069" y="4851884"/>
                <a:ext cx="32760" cy="22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FA9B09-0D46-EC25-59AB-F6C16BAD4E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9429" y="4842884"/>
                  <a:ext cx="50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0F36BF-41EE-B460-42CF-22D576AEC8FD}"/>
                    </a:ext>
                  </a:extLst>
                </p14:cNvPr>
                <p14:cNvContentPartPr/>
                <p14:nvPr/>
              </p14:nvContentPartPr>
              <p14:xfrm>
                <a:off x="4288189" y="4915964"/>
                <a:ext cx="126000" cy="155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0F36BF-41EE-B460-42CF-22D576AEC8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9549" y="4907324"/>
                  <a:ext cx="143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E78C5FA-8FEC-7E44-A707-F80CE6A81B66}"/>
                    </a:ext>
                  </a:extLst>
                </p14:cNvPr>
                <p14:cNvContentPartPr/>
                <p14:nvPr/>
              </p14:nvContentPartPr>
              <p14:xfrm>
                <a:off x="4479349" y="4660724"/>
                <a:ext cx="304560" cy="189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E78C5FA-8FEC-7E44-A707-F80CE6A81B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70709" y="4651724"/>
                  <a:ext cx="32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ACBC21E-73BB-C1D4-8D89-0955932C59D8}"/>
                    </a:ext>
                  </a:extLst>
                </p14:cNvPr>
                <p14:cNvContentPartPr/>
                <p14:nvPr/>
              </p14:nvContentPartPr>
              <p14:xfrm>
                <a:off x="4912429" y="4722644"/>
                <a:ext cx="98280" cy="1468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ACBC21E-73BB-C1D4-8D89-0955932C59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3789" y="4713644"/>
                  <a:ext cx="11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7E8207-ECAE-4BAF-0D48-9E19D2C81BF3}"/>
                    </a:ext>
                  </a:extLst>
                </p14:cNvPr>
                <p14:cNvContentPartPr/>
                <p14:nvPr/>
              </p14:nvContentPartPr>
              <p14:xfrm>
                <a:off x="5042029" y="4704284"/>
                <a:ext cx="200520" cy="104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7E8207-ECAE-4BAF-0D48-9E19D2C81B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33389" y="4695644"/>
                  <a:ext cx="218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0E2E2E3-4D26-09C6-C5E7-1BD48276D10E}"/>
                    </a:ext>
                  </a:extLst>
                </p14:cNvPr>
                <p14:cNvContentPartPr/>
                <p14:nvPr/>
              </p14:nvContentPartPr>
              <p14:xfrm>
                <a:off x="5253709" y="4693484"/>
                <a:ext cx="242280" cy="92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0E2E2E3-4D26-09C6-C5E7-1BD48276D1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5069" y="4684844"/>
                  <a:ext cx="259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5FB0291-469D-C24A-7C8B-2414D172386C}"/>
                    </a:ext>
                  </a:extLst>
                </p14:cNvPr>
                <p14:cNvContentPartPr/>
                <p14:nvPr/>
              </p14:nvContentPartPr>
              <p14:xfrm>
                <a:off x="5508589" y="4591964"/>
                <a:ext cx="56520" cy="173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5FB0291-469D-C24A-7C8B-2414D17238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99589" y="4582964"/>
                  <a:ext cx="74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0A88AB2-1C5F-6A87-CE00-00C0A67F73EA}"/>
                    </a:ext>
                  </a:extLst>
                </p14:cNvPr>
                <p14:cNvContentPartPr/>
                <p14:nvPr/>
              </p14:nvContentPartPr>
              <p14:xfrm>
                <a:off x="5614429" y="4609244"/>
                <a:ext cx="217440" cy="120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0A88AB2-1C5F-6A87-CE00-00C0A67F73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5429" y="4600604"/>
                  <a:ext cx="23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EBE5B7-DF21-ADCE-0361-69115DABBAD9}"/>
                    </a:ext>
                  </a:extLst>
                </p14:cNvPr>
                <p14:cNvContentPartPr/>
                <p14:nvPr/>
              </p14:nvContentPartPr>
              <p14:xfrm>
                <a:off x="4424269" y="4954844"/>
                <a:ext cx="791640" cy="576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EBE5B7-DF21-ADCE-0361-69115DABBA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5629" y="4946204"/>
                  <a:ext cx="8092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E7B3292-F6DC-6C99-EE1A-6208805ADA91}"/>
                    </a:ext>
                  </a:extLst>
                </p14:cNvPr>
                <p14:cNvContentPartPr/>
                <p14:nvPr/>
              </p14:nvContentPartPr>
              <p14:xfrm>
                <a:off x="5257309" y="1644644"/>
                <a:ext cx="3420720" cy="361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E7B3292-F6DC-6C99-EE1A-6208805ADA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48669" y="1636004"/>
                  <a:ext cx="3438360" cy="36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8EAB938-325A-1B21-7E2C-6D9216DD842A}"/>
                    </a:ext>
                  </a:extLst>
                </p14:cNvPr>
                <p14:cNvContentPartPr/>
                <p14:nvPr/>
              </p14:nvContentPartPr>
              <p14:xfrm>
                <a:off x="7146949" y="1562204"/>
                <a:ext cx="274680" cy="209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8EAB938-325A-1B21-7E2C-6D9216DD84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37949" y="1553564"/>
                  <a:ext cx="292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368979-554D-6DCD-4EC3-BE57B7C6515D}"/>
                    </a:ext>
                  </a:extLst>
                </p14:cNvPr>
                <p14:cNvContentPartPr/>
                <p14:nvPr/>
              </p14:nvContentPartPr>
              <p14:xfrm>
                <a:off x="6197629" y="3434564"/>
                <a:ext cx="762480" cy="1555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368979-554D-6DCD-4EC3-BE57B7C651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8629" y="3425924"/>
                  <a:ext cx="780120" cy="15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ED8C38A-28AD-04E0-9740-4B6A3F88C8D2}"/>
                    </a:ext>
                  </a:extLst>
                </p14:cNvPr>
                <p14:cNvContentPartPr/>
                <p14:nvPr/>
              </p14:nvContentPartPr>
              <p14:xfrm>
                <a:off x="6047149" y="3329084"/>
                <a:ext cx="297720" cy="259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ED8C38A-28AD-04E0-9740-4B6A3F88C8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38509" y="3320084"/>
                  <a:ext cx="3153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4ECF28D-E22D-B25A-E6A5-044204C5A985}"/>
              </a:ext>
            </a:extLst>
          </p:cNvPr>
          <p:cNvGrpSpPr/>
          <p:nvPr/>
        </p:nvGrpSpPr>
        <p:grpSpPr>
          <a:xfrm>
            <a:off x="518989" y="574004"/>
            <a:ext cx="3876840" cy="626400"/>
            <a:chOff x="518989" y="574004"/>
            <a:chExt cx="3876840" cy="62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546617B-43E0-59F6-9483-5B3E0909CEB4}"/>
                    </a:ext>
                  </a:extLst>
                </p14:cNvPr>
                <p14:cNvContentPartPr/>
                <p14:nvPr/>
              </p14:nvContentPartPr>
              <p14:xfrm>
                <a:off x="518989" y="982604"/>
                <a:ext cx="3618360" cy="209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546617B-43E0-59F6-9483-5B3E0909CE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9989" y="973604"/>
                  <a:ext cx="3636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A6523AD-37B9-1F33-17C5-3F655E4ED482}"/>
                    </a:ext>
                  </a:extLst>
                </p14:cNvPr>
                <p14:cNvContentPartPr/>
                <p14:nvPr/>
              </p14:nvContentPartPr>
              <p14:xfrm>
                <a:off x="4062469" y="574004"/>
                <a:ext cx="333360" cy="626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A6523AD-37B9-1F33-17C5-3F655E4ED4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53829" y="565364"/>
                  <a:ext cx="351000" cy="64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A9FF382-ABC5-008B-4F6E-65BC7909EAFB}"/>
                  </a:ext>
                </a:extLst>
              </p14:cNvPr>
              <p14:cNvContentPartPr/>
              <p14:nvPr/>
            </p14:nvContentPartPr>
            <p14:xfrm>
              <a:off x="4544149" y="1358444"/>
              <a:ext cx="271800" cy="474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A9FF382-ABC5-008B-4F6E-65BC7909EAF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35509" y="1349444"/>
                <a:ext cx="2894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8D5A0B1-0BEE-04E9-5544-1D62CA686B2D}"/>
                  </a:ext>
                </a:extLst>
              </p14:cNvPr>
              <p14:cNvContentPartPr/>
              <p14:nvPr/>
            </p14:nvContentPartPr>
            <p14:xfrm>
              <a:off x="5021149" y="1315244"/>
              <a:ext cx="419040" cy="5389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8D5A0B1-0BEE-04E9-5544-1D62CA686B2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12149" y="1306244"/>
                <a:ext cx="43668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06A2CB2-15A6-BEC0-4DDF-E25503E9DC1F}"/>
                  </a:ext>
                </a:extLst>
              </p14:cNvPr>
              <p14:cNvContentPartPr/>
              <p14:nvPr/>
            </p14:nvContentPartPr>
            <p14:xfrm>
              <a:off x="5435149" y="1116164"/>
              <a:ext cx="1229400" cy="8942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06A2CB2-15A6-BEC0-4DDF-E25503E9DC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26149" y="1107164"/>
                <a:ext cx="124704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4AD08B7-AEF3-07C0-3E0E-01762D7EC5DA}"/>
                  </a:ext>
                </a:extLst>
              </p14:cNvPr>
              <p14:cNvContentPartPr/>
              <p14:nvPr/>
            </p14:nvContentPartPr>
            <p14:xfrm>
              <a:off x="3528949" y="3735524"/>
              <a:ext cx="1930320" cy="73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4AD08B7-AEF3-07C0-3E0E-01762D7EC5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19949" y="3726524"/>
                <a:ext cx="19479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317BAC2-262A-AE78-9D4F-1C4509E07CC9}"/>
                  </a:ext>
                </a:extLst>
              </p14:cNvPr>
              <p14:cNvContentPartPr/>
              <p14:nvPr/>
            </p14:nvContentPartPr>
            <p14:xfrm>
              <a:off x="3289909" y="4939364"/>
              <a:ext cx="456840" cy="7027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317BAC2-262A-AE78-9D4F-1C4509E07CC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1269" y="4930364"/>
                <a:ext cx="4744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114E091-C442-791B-17CC-286BD22F7288}"/>
                  </a:ext>
                </a:extLst>
              </p14:cNvPr>
              <p14:cNvContentPartPr/>
              <p14:nvPr/>
            </p14:nvContentPartPr>
            <p14:xfrm>
              <a:off x="4223749" y="5471804"/>
              <a:ext cx="153720" cy="504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114E091-C442-791B-17CC-286BD22F728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214749" y="5463164"/>
                <a:ext cx="1713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22E6A3C-85BC-2FB0-877C-81CAE8DA38A3}"/>
                  </a:ext>
                </a:extLst>
              </p14:cNvPr>
              <p14:cNvContentPartPr/>
              <p14:nvPr/>
            </p14:nvContentPartPr>
            <p14:xfrm>
              <a:off x="4566469" y="5477924"/>
              <a:ext cx="510120" cy="331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22E6A3C-85BC-2FB0-877C-81CAE8DA38A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57469" y="5469284"/>
                <a:ext cx="5277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11B734B-569A-18A3-BFE5-A67C08CEF54D}"/>
                  </a:ext>
                </a:extLst>
              </p14:cNvPr>
              <p14:cNvContentPartPr/>
              <p14:nvPr/>
            </p14:nvContentPartPr>
            <p14:xfrm>
              <a:off x="5461429" y="1267724"/>
              <a:ext cx="775440" cy="825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11B734B-569A-18A3-BFE5-A67C08CEF54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52789" y="1258724"/>
                <a:ext cx="793080" cy="84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8C77A21-D95B-0EA6-8A26-5DAEEAE1A086}"/>
              </a:ext>
            </a:extLst>
          </p:cNvPr>
          <p:cNvGrpSpPr/>
          <p:nvPr/>
        </p:nvGrpSpPr>
        <p:grpSpPr>
          <a:xfrm>
            <a:off x="5073349" y="5399804"/>
            <a:ext cx="359280" cy="308880"/>
            <a:chOff x="5073349" y="5399804"/>
            <a:chExt cx="35928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5B13EF7-E189-A309-6475-4905E0D35DAD}"/>
                    </a:ext>
                  </a:extLst>
                </p14:cNvPr>
                <p14:cNvContentPartPr/>
                <p14:nvPr/>
              </p14:nvContentPartPr>
              <p14:xfrm>
                <a:off x="5193229" y="5478284"/>
                <a:ext cx="239400" cy="230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5B13EF7-E189-A309-6475-4905E0D35D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4589" y="5469644"/>
                  <a:ext cx="257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B1BA042-3AC9-70F5-2D22-592F2024E688}"/>
                    </a:ext>
                  </a:extLst>
                </p14:cNvPr>
                <p14:cNvContentPartPr/>
                <p14:nvPr/>
              </p14:nvContentPartPr>
              <p14:xfrm>
                <a:off x="5073349" y="5399804"/>
                <a:ext cx="147600" cy="189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B1BA042-3AC9-70F5-2D22-592F2024E6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64709" y="5391164"/>
                  <a:ext cx="1652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4CAF6584-DE47-50F7-4A7E-DB4837A77EC9}"/>
              </a:ext>
            </a:extLst>
          </p:cNvPr>
          <p:cNvGrpSpPr/>
          <p:nvPr/>
        </p:nvGrpSpPr>
        <p:grpSpPr>
          <a:xfrm>
            <a:off x="5592109" y="4530044"/>
            <a:ext cx="2161800" cy="1357560"/>
            <a:chOff x="5592109" y="4530044"/>
            <a:chExt cx="2161800" cy="13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77749A9-EF55-4F0F-372B-31434B1A744A}"/>
                    </a:ext>
                  </a:extLst>
                </p14:cNvPr>
                <p14:cNvContentPartPr/>
                <p14:nvPr/>
              </p14:nvContentPartPr>
              <p14:xfrm>
                <a:off x="5592109" y="5587724"/>
                <a:ext cx="137160" cy="249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77749A9-EF55-4F0F-372B-31434B1A744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3109" y="5579084"/>
                  <a:ext cx="154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EE50B9-5C21-A6D3-A357-84BA6D157203}"/>
                    </a:ext>
                  </a:extLst>
                </p14:cNvPr>
                <p14:cNvContentPartPr/>
                <p14:nvPr/>
              </p14:nvContentPartPr>
              <p14:xfrm>
                <a:off x="5708389" y="5537684"/>
                <a:ext cx="106560" cy="234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EE50B9-5C21-A6D3-A357-84BA6D15720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99389" y="5529044"/>
                  <a:ext cx="124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CE59A10-18A4-2F9A-BB84-B03EE7CEC292}"/>
                    </a:ext>
                  </a:extLst>
                </p14:cNvPr>
                <p14:cNvContentPartPr/>
                <p14:nvPr/>
              </p14:nvContentPartPr>
              <p14:xfrm>
                <a:off x="5858509" y="5584484"/>
                <a:ext cx="65880" cy="1483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CE59A10-18A4-2F9A-BB84-B03EE7CEC2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49509" y="5575484"/>
                  <a:ext cx="83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6040BCC-6D19-B6B0-79DC-84852925A48D}"/>
                    </a:ext>
                  </a:extLst>
                </p14:cNvPr>
                <p14:cNvContentPartPr/>
                <p14:nvPr/>
              </p14:nvContentPartPr>
              <p14:xfrm>
                <a:off x="5963269" y="5554964"/>
                <a:ext cx="179640" cy="256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6040BCC-6D19-B6B0-79DC-84852925A4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54629" y="5545964"/>
                  <a:ext cx="197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DB13C0-FC79-B77C-9911-B1A97D3D9BB2}"/>
                    </a:ext>
                  </a:extLst>
                </p14:cNvPr>
                <p14:cNvContentPartPr/>
                <p14:nvPr/>
              </p14:nvContentPartPr>
              <p14:xfrm>
                <a:off x="6014029" y="5494844"/>
                <a:ext cx="174240" cy="93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DB13C0-FC79-B77C-9911-B1A97D3D9B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05029" y="5486204"/>
                  <a:ext cx="191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C1EC62D-DD5F-2618-DF5B-ED160074A5B1}"/>
                    </a:ext>
                  </a:extLst>
                </p14:cNvPr>
                <p14:cNvContentPartPr/>
                <p14:nvPr/>
              </p14:nvContentPartPr>
              <p14:xfrm>
                <a:off x="6185749" y="5260844"/>
                <a:ext cx="169200" cy="255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C1EC62D-DD5F-2618-DF5B-ED160074A5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7109" y="5251844"/>
                  <a:ext cx="186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7F3A28C-F3A6-BD6C-3F30-2A9221B31AC2}"/>
                    </a:ext>
                  </a:extLst>
                </p14:cNvPr>
                <p14:cNvContentPartPr/>
                <p14:nvPr/>
              </p14:nvContentPartPr>
              <p14:xfrm>
                <a:off x="6453589" y="5045924"/>
                <a:ext cx="435600" cy="3207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7F3A28C-F3A6-BD6C-3F30-2A9221B31A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44589" y="5036924"/>
                  <a:ext cx="4532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CF8CE2A-A626-9390-DBBF-FF740F75E0BD}"/>
                    </a:ext>
                  </a:extLst>
                </p14:cNvPr>
                <p14:cNvContentPartPr/>
                <p14:nvPr/>
              </p14:nvContentPartPr>
              <p14:xfrm>
                <a:off x="6893869" y="4847924"/>
                <a:ext cx="220680" cy="248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CF8CE2A-A626-9390-DBBF-FF740F75E0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5229" y="4839284"/>
                  <a:ext cx="238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4F591FF-E794-2B69-C866-1420ADC6BD0B}"/>
                    </a:ext>
                  </a:extLst>
                </p14:cNvPr>
                <p14:cNvContentPartPr/>
                <p14:nvPr/>
              </p14:nvContentPartPr>
              <p14:xfrm>
                <a:off x="7110949" y="4854404"/>
                <a:ext cx="133200" cy="154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4F591FF-E794-2B69-C866-1420ADC6BD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02309" y="4845764"/>
                  <a:ext cx="150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2C3C01-F61F-55FA-0D2E-9DFC55009F9C}"/>
                    </a:ext>
                  </a:extLst>
                </p14:cNvPr>
                <p14:cNvContentPartPr/>
                <p14:nvPr/>
              </p14:nvContentPartPr>
              <p14:xfrm>
                <a:off x="7343149" y="4530044"/>
                <a:ext cx="268200" cy="346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2C3C01-F61F-55FA-0D2E-9DFC55009F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34509" y="4521404"/>
                  <a:ext cx="285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0CF468B-482C-B4CC-40F9-373CE690FB7C}"/>
                    </a:ext>
                  </a:extLst>
                </p14:cNvPr>
                <p14:cNvContentPartPr/>
                <p14:nvPr/>
              </p14:nvContentPartPr>
              <p14:xfrm>
                <a:off x="7072069" y="5476844"/>
                <a:ext cx="39600" cy="282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0CF468B-482C-B4CC-40F9-373CE690FB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3069" y="5467844"/>
                  <a:ext cx="57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F56ACCE-9540-106E-91FC-9654A4323E21}"/>
                    </a:ext>
                  </a:extLst>
                </p14:cNvPr>
                <p14:cNvContentPartPr/>
                <p14:nvPr/>
              </p14:nvContentPartPr>
              <p14:xfrm>
                <a:off x="7028149" y="5574764"/>
                <a:ext cx="195840" cy="59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F56ACCE-9540-106E-91FC-9654A4323E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19149" y="5566124"/>
                  <a:ext cx="213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97B9561-6A50-7625-3EAC-54FA4793EB7D}"/>
                    </a:ext>
                  </a:extLst>
                </p14:cNvPr>
                <p14:cNvContentPartPr/>
                <p14:nvPr/>
              </p14:nvContentPartPr>
              <p14:xfrm>
                <a:off x="7122109" y="5355884"/>
                <a:ext cx="96840" cy="124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97B9561-6A50-7625-3EAC-54FA4793EB7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13109" y="5347244"/>
                  <a:ext cx="114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3720662-86BA-B1FF-2FFA-1B43D8BC052B}"/>
                    </a:ext>
                  </a:extLst>
                </p14:cNvPr>
                <p14:cNvContentPartPr/>
                <p14:nvPr/>
              </p14:nvContentPartPr>
              <p14:xfrm>
                <a:off x="7078909" y="5318804"/>
                <a:ext cx="118440" cy="100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3720662-86BA-B1FF-2FFA-1B43D8BC05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69909" y="5310164"/>
                  <a:ext cx="136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A8F2373-B98B-17F5-9D09-20218C7263B3}"/>
                    </a:ext>
                  </a:extLst>
                </p14:cNvPr>
                <p14:cNvContentPartPr/>
                <p14:nvPr/>
              </p14:nvContentPartPr>
              <p14:xfrm>
                <a:off x="7347469" y="5360204"/>
                <a:ext cx="34920" cy="1803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A8F2373-B98B-17F5-9D09-20218C7263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38829" y="5351564"/>
                  <a:ext cx="52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505924F-6FFC-A536-BCC5-4897B30EC52D}"/>
                    </a:ext>
                  </a:extLst>
                </p14:cNvPr>
                <p14:cNvContentPartPr/>
                <p14:nvPr/>
              </p14:nvContentPartPr>
              <p14:xfrm>
                <a:off x="7305709" y="5421044"/>
                <a:ext cx="186120" cy="27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505924F-6FFC-A536-BCC5-4897B30EC5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97069" y="5412404"/>
                  <a:ext cx="203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35BA61A-3B9C-A95C-29B7-5A844A0B1838}"/>
                    </a:ext>
                  </a:extLst>
                </p14:cNvPr>
                <p14:cNvContentPartPr/>
                <p14:nvPr/>
              </p14:nvContentPartPr>
              <p14:xfrm>
                <a:off x="7339909" y="5118644"/>
                <a:ext cx="298080" cy="384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35BA61A-3B9C-A95C-29B7-5A844A0B18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30909" y="5109644"/>
                  <a:ext cx="3157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5B8BAD4-FA8B-C83D-7D3F-D24AFFBC721F}"/>
                    </a:ext>
                  </a:extLst>
                </p14:cNvPr>
                <p14:cNvContentPartPr/>
                <p14:nvPr/>
              </p14:nvContentPartPr>
              <p14:xfrm>
                <a:off x="6867949" y="5478284"/>
                <a:ext cx="300600" cy="4093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5B8BAD4-FA8B-C83D-7D3F-D24AFFBC72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8949" y="5469284"/>
                  <a:ext cx="318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7132A8-CC20-7B92-9B33-345DC466C067}"/>
                    </a:ext>
                  </a:extLst>
                </p14:cNvPr>
                <p14:cNvContentPartPr/>
                <p14:nvPr/>
              </p14:nvContentPartPr>
              <p14:xfrm>
                <a:off x="7486429" y="4953404"/>
                <a:ext cx="86040" cy="110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7132A8-CC20-7B92-9B33-345DC466C0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77429" y="4944404"/>
                  <a:ext cx="103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DFF3554-626D-7508-0700-84373C0A866E}"/>
                    </a:ext>
                  </a:extLst>
                </p14:cNvPr>
                <p14:cNvContentPartPr/>
                <p14:nvPr/>
              </p14:nvContentPartPr>
              <p14:xfrm>
                <a:off x="7657069" y="4738124"/>
                <a:ext cx="96840" cy="255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DFF3554-626D-7508-0700-84373C0A866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48429" y="4729124"/>
                  <a:ext cx="114480" cy="27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6292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E69DBF3-8A69-D375-6F97-C29A5BAABBD2}"/>
                  </a:ext>
                </a:extLst>
              </p14:cNvPr>
              <p14:cNvContentPartPr/>
              <p14:nvPr/>
            </p14:nvContentPartPr>
            <p14:xfrm>
              <a:off x="3319429" y="1552222"/>
              <a:ext cx="902160" cy="1264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E69DBF3-8A69-D375-6F97-C29A5BAABB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0789" y="1543222"/>
                <a:ext cx="91980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A6D3AE7C-3AE9-0F14-1AE0-2C4D9BE0116D}"/>
                  </a:ext>
                </a:extLst>
              </p14:cNvPr>
              <p14:cNvContentPartPr/>
              <p14:nvPr/>
            </p14:nvContentPartPr>
            <p14:xfrm>
              <a:off x="10031269" y="2047222"/>
              <a:ext cx="624600" cy="727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A6D3AE7C-3AE9-0F14-1AE0-2C4D9BE011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22629" y="2038582"/>
                <a:ext cx="64224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4905321-EF5B-0860-4BD6-68152F17A6F6}"/>
                  </a:ext>
                </a:extLst>
              </p14:cNvPr>
              <p14:cNvContentPartPr/>
              <p14:nvPr/>
            </p14:nvContentPartPr>
            <p14:xfrm>
              <a:off x="8378149" y="2590462"/>
              <a:ext cx="586080" cy="6782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4905321-EF5B-0860-4BD6-68152F17A6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69149" y="2581462"/>
                <a:ext cx="6037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D269E1C-D6DD-1497-8D14-3C468409EE5D}"/>
                  </a:ext>
                </a:extLst>
              </p14:cNvPr>
              <p14:cNvContentPartPr/>
              <p14:nvPr/>
            </p14:nvContentPartPr>
            <p14:xfrm>
              <a:off x="9993109" y="2104102"/>
              <a:ext cx="677160" cy="6987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D269E1C-D6DD-1497-8D14-3C468409EE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4109" y="2095102"/>
                <a:ext cx="694800" cy="71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0374AC07-0F64-685F-1417-7818BA8D3BD7}"/>
              </a:ext>
            </a:extLst>
          </p:cNvPr>
          <p:cNvGrpSpPr/>
          <p:nvPr/>
        </p:nvGrpSpPr>
        <p:grpSpPr>
          <a:xfrm>
            <a:off x="4548109" y="827182"/>
            <a:ext cx="6784200" cy="2327400"/>
            <a:chOff x="4548109" y="827182"/>
            <a:chExt cx="6784200" cy="23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063D9D-BB41-620E-E24C-C1FD49AF1B76}"/>
                    </a:ext>
                  </a:extLst>
                </p14:cNvPr>
                <p14:cNvContentPartPr/>
                <p14:nvPr/>
              </p14:nvContentPartPr>
              <p14:xfrm>
                <a:off x="4548109" y="2307862"/>
                <a:ext cx="1001160" cy="203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063D9D-BB41-620E-E24C-C1FD49AF1B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9469" y="2299222"/>
                  <a:ext cx="1018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E2E551D-58B8-110E-D642-01D63240DC2F}"/>
                    </a:ext>
                  </a:extLst>
                </p14:cNvPr>
                <p14:cNvContentPartPr/>
                <p14:nvPr/>
              </p14:nvContentPartPr>
              <p14:xfrm>
                <a:off x="5570509" y="2270422"/>
                <a:ext cx="916920" cy="257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E2E551D-58B8-110E-D642-01D63240DC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61509" y="2261422"/>
                  <a:ext cx="934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E274626-B603-2A96-3461-592BD87C6A5F}"/>
                    </a:ext>
                  </a:extLst>
                </p14:cNvPr>
                <p14:cNvContentPartPr/>
                <p14:nvPr/>
              </p14:nvContentPartPr>
              <p14:xfrm>
                <a:off x="4991629" y="2624302"/>
                <a:ext cx="19800" cy="193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E274626-B603-2A96-3461-592BD87C6A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82629" y="2615662"/>
                  <a:ext cx="3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A389392-B6FD-8931-7F0D-8D50E5AEBB46}"/>
                    </a:ext>
                  </a:extLst>
                </p14:cNvPr>
                <p14:cNvContentPartPr/>
                <p14:nvPr/>
              </p14:nvContentPartPr>
              <p14:xfrm>
                <a:off x="4872829" y="2583622"/>
                <a:ext cx="209880" cy="14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A389392-B6FD-8931-7F0D-8D50E5AEBB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64189" y="2574622"/>
                  <a:ext cx="227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994C29B-C03A-2A02-EFE4-28CA2F5C617D}"/>
                    </a:ext>
                  </a:extLst>
                </p14:cNvPr>
                <p14:cNvContentPartPr/>
                <p14:nvPr/>
              </p14:nvContentPartPr>
              <p14:xfrm>
                <a:off x="4937989" y="2750662"/>
                <a:ext cx="124200" cy="10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994C29B-C03A-2A02-EFE4-28CA2F5C61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8989" y="2741662"/>
                  <a:ext cx="141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2400C7-E6D9-876D-142E-36DB22FF5BFD}"/>
                    </a:ext>
                  </a:extLst>
                </p14:cNvPr>
                <p14:cNvContentPartPr/>
                <p14:nvPr/>
              </p14:nvContentPartPr>
              <p14:xfrm>
                <a:off x="5130229" y="2614582"/>
                <a:ext cx="29160" cy="167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2400C7-E6D9-876D-142E-36DB22FF5B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21589" y="2605582"/>
                  <a:ext cx="46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349FA4D-7B2B-9DBE-2AA7-039BE24FC6E2}"/>
                    </a:ext>
                  </a:extLst>
                </p14:cNvPr>
                <p14:cNvContentPartPr/>
                <p14:nvPr/>
              </p14:nvContentPartPr>
              <p14:xfrm>
                <a:off x="5212309" y="2702062"/>
                <a:ext cx="56160" cy="1195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349FA4D-7B2B-9DBE-2AA7-039BE24FC6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03309" y="2693422"/>
                  <a:ext cx="73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6197EBD-94BB-02BD-A582-DE9A160A2B51}"/>
                    </a:ext>
                  </a:extLst>
                </p14:cNvPr>
                <p14:cNvContentPartPr/>
                <p14:nvPr/>
              </p14:nvContentPartPr>
              <p14:xfrm>
                <a:off x="5292229" y="2576422"/>
                <a:ext cx="142560" cy="234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6197EBD-94BB-02BD-A582-DE9A160A2B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3589" y="2567422"/>
                  <a:ext cx="160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32C0149-9351-D25D-171F-79C66545369C}"/>
                    </a:ext>
                  </a:extLst>
                </p14:cNvPr>
                <p14:cNvContentPartPr/>
                <p14:nvPr/>
              </p14:nvContentPartPr>
              <p14:xfrm>
                <a:off x="5480869" y="2680822"/>
                <a:ext cx="226080" cy="122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32C0149-9351-D25D-171F-79C6654536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72229" y="2672182"/>
                  <a:ext cx="243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2DB500-8CE1-3782-CC6E-51EFC526DB92}"/>
                    </a:ext>
                  </a:extLst>
                </p14:cNvPr>
                <p14:cNvContentPartPr/>
                <p14:nvPr/>
              </p14:nvContentPartPr>
              <p14:xfrm>
                <a:off x="5743669" y="2742742"/>
                <a:ext cx="52560" cy="18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2DB500-8CE1-3782-CC6E-51EFC526DB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5029" y="2734102"/>
                  <a:ext cx="70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8E426BF-92D2-D6C0-18CC-C23CCA05691B}"/>
                    </a:ext>
                  </a:extLst>
                </p14:cNvPr>
                <p14:cNvContentPartPr/>
                <p14:nvPr/>
              </p14:nvContentPartPr>
              <p14:xfrm>
                <a:off x="5939149" y="2600182"/>
                <a:ext cx="193320" cy="177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8E426BF-92D2-D6C0-18CC-C23CCA0569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30149" y="2591182"/>
                  <a:ext cx="21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0D635B0-C35B-B420-5713-2F7594D25053}"/>
                    </a:ext>
                  </a:extLst>
                </p14:cNvPr>
                <p14:cNvContentPartPr/>
                <p14:nvPr/>
              </p14:nvContentPartPr>
              <p14:xfrm>
                <a:off x="6132829" y="2603422"/>
                <a:ext cx="88200" cy="198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0D635B0-C35B-B420-5713-2F7594D250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24189" y="2594782"/>
                  <a:ext cx="105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70C18C9-8560-CA84-03E4-F34D054D8C03}"/>
                    </a:ext>
                  </a:extLst>
                </p14:cNvPr>
                <p14:cNvContentPartPr/>
                <p14:nvPr/>
              </p14:nvContentPartPr>
              <p14:xfrm>
                <a:off x="6258829" y="2580022"/>
                <a:ext cx="154800" cy="159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70C18C9-8560-CA84-03E4-F34D054D8C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49829" y="2571022"/>
                  <a:ext cx="172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9EA165D-D111-3E01-403C-22394AEB89C3}"/>
                    </a:ext>
                  </a:extLst>
                </p14:cNvPr>
                <p14:cNvContentPartPr/>
                <p14:nvPr/>
              </p14:nvContentPartPr>
              <p14:xfrm>
                <a:off x="6431629" y="2537182"/>
                <a:ext cx="14760" cy="40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9EA165D-D111-3E01-403C-22394AEB89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22989" y="2528182"/>
                  <a:ext cx="32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5D5EB97-2ED9-B2BD-BBD9-E1A50CE237AC}"/>
                    </a:ext>
                  </a:extLst>
                </p14:cNvPr>
                <p14:cNvContentPartPr/>
                <p14:nvPr/>
              </p14:nvContentPartPr>
              <p14:xfrm>
                <a:off x="6433069" y="2515942"/>
                <a:ext cx="88920" cy="239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5D5EB97-2ED9-B2BD-BBD9-E1A50CE237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24429" y="2506942"/>
                  <a:ext cx="106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ACB4A9F-6AFE-E72B-5501-EEDA54B569F8}"/>
                    </a:ext>
                  </a:extLst>
                </p14:cNvPr>
                <p14:cNvContentPartPr/>
                <p14:nvPr/>
              </p14:nvContentPartPr>
              <p14:xfrm>
                <a:off x="6573829" y="2619982"/>
                <a:ext cx="95040" cy="150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ACB4A9F-6AFE-E72B-5501-EEDA54B569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64829" y="2610982"/>
                  <a:ext cx="11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429CAF-1FE1-A1DE-1489-93DB2FD5B4B4}"/>
                    </a:ext>
                  </a:extLst>
                </p14:cNvPr>
                <p14:cNvContentPartPr/>
                <p14:nvPr/>
              </p14:nvContentPartPr>
              <p14:xfrm>
                <a:off x="6703429" y="2478862"/>
                <a:ext cx="137880" cy="276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429CAF-1FE1-A1DE-1489-93DB2FD5B4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94789" y="2469862"/>
                  <a:ext cx="155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BAE98A5-FA96-3DDC-2892-730D753D6264}"/>
                    </a:ext>
                  </a:extLst>
                </p14:cNvPr>
                <p14:cNvContentPartPr/>
                <p14:nvPr/>
              </p14:nvContentPartPr>
              <p14:xfrm>
                <a:off x="6847069" y="2536102"/>
                <a:ext cx="16920" cy="46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BAE98A5-FA96-3DDC-2892-730D753D62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8069" y="2527102"/>
                  <a:ext cx="34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07441DD-C8CC-A7F2-DE7C-C10C7B3101E6}"/>
                    </a:ext>
                  </a:extLst>
                </p14:cNvPr>
                <p14:cNvContentPartPr/>
                <p14:nvPr/>
              </p14:nvContentPartPr>
              <p14:xfrm>
                <a:off x="6865429" y="2635462"/>
                <a:ext cx="172080" cy="95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07441DD-C8CC-A7F2-DE7C-C10C7B3101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56429" y="2626822"/>
                  <a:ext cx="189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2FF3B54-4542-F216-5473-01E9BFBA441E}"/>
                    </a:ext>
                  </a:extLst>
                </p14:cNvPr>
                <p14:cNvContentPartPr/>
                <p14:nvPr/>
              </p14:nvContentPartPr>
              <p14:xfrm>
                <a:off x="10186429" y="1671742"/>
                <a:ext cx="207720" cy="8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2FF3B54-4542-F216-5473-01E9BFBA44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77789" y="1663102"/>
                  <a:ext cx="22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52F19D1-FE9B-EE75-6B4D-5DC097EA56F5}"/>
                    </a:ext>
                  </a:extLst>
                </p14:cNvPr>
                <p14:cNvContentPartPr/>
                <p14:nvPr/>
              </p14:nvContentPartPr>
              <p14:xfrm>
                <a:off x="10493509" y="1639702"/>
                <a:ext cx="23040" cy="15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52F19D1-FE9B-EE75-6B4D-5DC097EA56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84509" y="1631062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10AAF9-D98E-A9FC-42AD-2AFC4895C035}"/>
                    </a:ext>
                  </a:extLst>
                </p14:cNvPr>
                <p14:cNvContentPartPr/>
                <p14:nvPr/>
              </p14:nvContentPartPr>
              <p14:xfrm>
                <a:off x="10564789" y="1471582"/>
                <a:ext cx="18000" cy="145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10AAF9-D98E-A9FC-42AD-2AFC4895C0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55789" y="1462582"/>
                  <a:ext cx="35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6F934D8-6953-4456-265B-E7C92B3D3024}"/>
                    </a:ext>
                  </a:extLst>
                </p14:cNvPr>
                <p14:cNvContentPartPr/>
                <p14:nvPr/>
              </p14:nvContentPartPr>
              <p14:xfrm>
                <a:off x="10498189" y="1521622"/>
                <a:ext cx="126720" cy="72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6F934D8-6953-4456-265B-E7C92B3D30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89189" y="1512982"/>
                  <a:ext cx="144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B223983-D698-8312-9339-A9787A91D8DD}"/>
                    </a:ext>
                  </a:extLst>
                </p14:cNvPr>
                <p14:cNvContentPartPr/>
                <p14:nvPr/>
              </p14:nvContentPartPr>
              <p14:xfrm>
                <a:off x="10616629" y="1282222"/>
                <a:ext cx="165240" cy="494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B223983-D698-8312-9339-A9787A91D8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07989" y="1273222"/>
                  <a:ext cx="182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6B71BBD-D0B4-B1C8-8C64-135B44C7247F}"/>
                    </a:ext>
                  </a:extLst>
                </p14:cNvPr>
                <p14:cNvContentPartPr/>
                <p14:nvPr/>
              </p14:nvContentPartPr>
              <p14:xfrm>
                <a:off x="10821469" y="1398502"/>
                <a:ext cx="115560" cy="154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6B71BBD-D0B4-B1C8-8C64-135B44C724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12829" y="1389862"/>
                  <a:ext cx="133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E68FCB7-A7F4-979A-96AC-3AA65EC1FD0E}"/>
                    </a:ext>
                  </a:extLst>
                </p14:cNvPr>
                <p14:cNvContentPartPr/>
                <p14:nvPr/>
              </p14:nvContentPartPr>
              <p14:xfrm>
                <a:off x="10978069" y="1208782"/>
                <a:ext cx="142560" cy="227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E68FCB7-A7F4-979A-96AC-3AA65EC1FD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69069" y="1199782"/>
                  <a:ext cx="160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2AFAAB7-7358-3E6D-7FED-5F7079E77195}"/>
                    </a:ext>
                  </a:extLst>
                </p14:cNvPr>
                <p14:cNvContentPartPr/>
                <p14:nvPr/>
              </p14:nvContentPartPr>
              <p14:xfrm>
                <a:off x="10997509" y="1291582"/>
                <a:ext cx="125640" cy="61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2AFAAB7-7358-3E6D-7FED-5F7079E771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88869" y="1282582"/>
                  <a:ext cx="143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A99EEAE-B65D-B3E0-F7DA-A1B361438E21}"/>
                    </a:ext>
                  </a:extLst>
                </p14:cNvPr>
                <p14:cNvContentPartPr/>
                <p14:nvPr/>
              </p14:nvContentPartPr>
              <p14:xfrm>
                <a:off x="11155549" y="1284022"/>
                <a:ext cx="176760" cy="131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A99EEAE-B65D-B3E0-F7DA-A1B361438E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46549" y="1275022"/>
                  <a:ext cx="194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E031400-0BAB-A716-1EA9-78FD3F3A0CFC}"/>
                    </a:ext>
                  </a:extLst>
                </p14:cNvPr>
                <p14:cNvContentPartPr/>
                <p14:nvPr/>
              </p14:nvContentPartPr>
              <p14:xfrm>
                <a:off x="11180389" y="1384822"/>
                <a:ext cx="31320" cy="55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E031400-0BAB-A716-1EA9-78FD3F3A0CF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71389" y="1376182"/>
                  <a:ext cx="4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2853A4-443A-92BD-5D9F-A4AC257149DE}"/>
                    </a:ext>
                  </a:extLst>
                </p14:cNvPr>
                <p14:cNvContentPartPr/>
                <p14:nvPr/>
              </p14:nvContentPartPr>
              <p14:xfrm>
                <a:off x="7394629" y="2428102"/>
                <a:ext cx="137520" cy="139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2853A4-443A-92BD-5D9F-A4AC257149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85629" y="2419102"/>
                  <a:ext cx="155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432E251-A32F-98B4-E5A0-09D2075989C8}"/>
                    </a:ext>
                  </a:extLst>
                </p14:cNvPr>
                <p14:cNvContentPartPr/>
                <p14:nvPr/>
              </p14:nvContentPartPr>
              <p14:xfrm>
                <a:off x="7509829" y="2419462"/>
                <a:ext cx="43920" cy="334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432E251-A32F-98B4-E5A0-09D2075989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01189" y="2410462"/>
                  <a:ext cx="61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22E0891-679F-EDE1-73D2-EEFA5452FA2F}"/>
                    </a:ext>
                  </a:extLst>
                </p14:cNvPr>
                <p14:cNvContentPartPr/>
                <p14:nvPr/>
              </p14:nvContentPartPr>
              <p14:xfrm>
                <a:off x="7691629" y="2387062"/>
                <a:ext cx="173880" cy="52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22E0891-679F-EDE1-73D2-EEFA5452FA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82989" y="2378062"/>
                  <a:ext cx="191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D7AA769-5DEA-1BCF-AA59-9CAF1324A108}"/>
                    </a:ext>
                  </a:extLst>
                </p14:cNvPr>
                <p14:cNvContentPartPr/>
                <p14:nvPr/>
              </p14:nvContentPartPr>
              <p14:xfrm>
                <a:off x="7708189" y="2451862"/>
                <a:ext cx="150120" cy="50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D7AA769-5DEA-1BCF-AA59-9CAF1324A1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99549" y="2443222"/>
                  <a:ext cx="167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FCD9310-2DC6-B9C8-A70C-F844625456E9}"/>
                    </a:ext>
                  </a:extLst>
                </p14:cNvPr>
                <p14:cNvContentPartPr/>
                <p14:nvPr/>
              </p14:nvContentPartPr>
              <p14:xfrm>
                <a:off x="7987909" y="2208862"/>
                <a:ext cx="171720" cy="419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FCD9310-2DC6-B9C8-A70C-F844625456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79269" y="2199862"/>
                  <a:ext cx="1893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45A0EA-301B-6E37-2D32-BD4DA215B5DD}"/>
                    </a:ext>
                  </a:extLst>
                </p14:cNvPr>
                <p14:cNvContentPartPr/>
                <p14:nvPr/>
              </p14:nvContentPartPr>
              <p14:xfrm>
                <a:off x="8206069" y="2346742"/>
                <a:ext cx="53640" cy="108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45A0EA-301B-6E37-2D32-BD4DA215B5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97069" y="2337742"/>
                  <a:ext cx="7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E8F24E1-7183-FDF4-4773-50B7ACEF1C5D}"/>
                    </a:ext>
                  </a:extLst>
                </p14:cNvPr>
                <p14:cNvContentPartPr/>
                <p14:nvPr/>
              </p14:nvContentPartPr>
              <p14:xfrm>
                <a:off x="8325229" y="2193022"/>
                <a:ext cx="93240" cy="128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E8F24E1-7183-FDF4-4773-50B7ACEF1C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6589" y="2184022"/>
                  <a:ext cx="110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949A758-37A6-02BA-7B21-F7F1AF5BA06B}"/>
                    </a:ext>
                  </a:extLst>
                </p14:cNvPr>
                <p14:cNvContentPartPr/>
                <p14:nvPr/>
              </p14:nvContentPartPr>
              <p14:xfrm>
                <a:off x="8535469" y="2019502"/>
                <a:ext cx="173160" cy="42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949A758-37A6-02BA-7B21-F7F1AF5BA0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26469" y="2010862"/>
                  <a:ext cx="1908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6893C58-DD8A-781E-8D7E-FBF37DC9DAD5}"/>
                    </a:ext>
                  </a:extLst>
                </p14:cNvPr>
                <p14:cNvContentPartPr/>
                <p14:nvPr/>
              </p14:nvContentPartPr>
              <p14:xfrm>
                <a:off x="8719429" y="2162062"/>
                <a:ext cx="96840" cy="129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6893C58-DD8A-781E-8D7E-FBF37DC9DA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0789" y="2153062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883DAC-4FD8-E5D7-8277-D273E03A11CD}"/>
                    </a:ext>
                  </a:extLst>
                </p14:cNvPr>
                <p14:cNvContentPartPr/>
                <p14:nvPr/>
              </p14:nvContentPartPr>
              <p14:xfrm>
                <a:off x="8857309" y="2001862"/>
                <a:ext cx="82800" cy="164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883DAC-4FD8-E5D7-8277-D273E03A11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48669" y="1992862"/>
                  <a:ext cx="100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1362E35-8823-C3BF-5BD3-C13052C57FAF}"/>
                    </a:ext>
                  </a:extLst>
                </p14:cNvPr>
                <p14:cNvContentPartPr/>
                <p14:nvPr/>
              </p14:nvContentPartPr>
              <p14:xfrm>
                <a:off x="8948029" y="2093302"/>
                <a:ext cx="94680" cy="72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1362E35-8823-C3BF-5BD3-C13052C57F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39389" y="2084662"/>
                  <a:ext cx="112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F4DFAA-8060-01F4-67FC-91E92EC1B835}"/>
                    </a:ext>
                  </a:extLst>
                </p14:cNvPr>
                <p14:cNvContentPartPr/>
                <p14:nvPr/>
              </p14:nvContentPartPr>
              <p14:xfrm>
                <a:off x="9146749" y="1922302"/>
                <a:ext cx="16560" cy="160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F4DFAA-8060-01F4-67FC-91E92EC1B8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38109" y="1913302"/>
                  <a:ext cx="34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E80F9B-99C5-80DD-EEC8-D8F29C5322D5}"/>
                    </a:ext>
                  </a:extLst>
                </p14:cNvPr>
                <p14:cNvContentPartPr/>
                <p14:nvPr/>
              </p14:nvContentPartPr>
              <p14:xfrm>
                <a:off x="9128029" y="1968382"/>
                <a:ext cx="106200" cy="24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E80F9B-99C5-80DD-EEC8-D8F29C5322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19389" y="1959742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39C94B-8A17-2FCE-DB1E-2E80BD4436BA}"/>
                    </a:ext>
                  </a:extLst>
                </p14:cNvPr>
                <p14:cNvContentPartPr/>
                <p14:nvPr/>
              </p14:nvContentPartPr>
              <p14:xfrm>
                <a:off x="9264109" y="1762462"/>
                <a:ext cx="128880" cy="443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39C94B-8A17-2FCE-DB1E-2E80BD4436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5469" y="1753462"/>
                  <a:ext cx="1465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422AF86-D61D-450E-E5C2-A414E2D183F2}"/>
                    </a:ext>
                  </a:extLst>
                </p14:cNvPr>
                <p14:cNvContentPartPr/>
                <p14:nvPr/>
              </p14:nvContentPartPr>
              <p14:xfrm>
                <a:off x="9432229" y="1943542"/>
                <a:ext cx="93240" cy="128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422AF86-D61D-450E-E5C2-A414E2D183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3229" y="1934902"/>
                  <a:ext cx="110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23456B1-60FC-BD8F-447D-5FED6C1C000E}"/>
                    </a:ext>
                  </a:extLst>
                </p14:cNvPr>
                <p14:cNvContentPartPr/>
                <p14:nvPr/>
              </p14:nvContentPartPr>
              <p14:xfrm>
                <a:off x="9560029" y="1746982"/>
                <a:ext cx="102600" cy="182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23456B1-60FC-BD8F-447D-5FED6C1C00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51389" y="1738342"/>
                  <a:ext cx="12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62F415-DDDE-70E4-58E3-74D48979D6E9}"/>
                    </a:ext>
                  </a:extLst>
                </p14:cNvPr>
                <p14:cNvContentPartPr/>
                <p14:nvPr/>
              </p14:nvContentPartPr>
              <p14:xfrm>
                <a:off x="9772069" y="1847782"/>
                <a:ext cx="79920" cy="122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62F415-DDDE-70E4-58E3-74D48979D6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63429" y="1839142"/>
                  <a:ext cx="9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6FBDF27-BF5A-34D1-4885-F0FA9F432B71}"/>
                    </a:ext>
                  </a:extLst>
                </p14:cNvPr>
                <p14:cNvContentPartPr/>
                <p14:nvPr/>
              </p14:nvContentPartPr>
              <p14:xfrm>
                <a:off x="9869269" y="1663462"/>
                <a:ext cx="125640" cy="147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6FBDF27-BF5A-34D1-4885-F0FA9F432B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60269" y="1654822"/>
                  <a:ext cx="143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4ACAE95-8E07-02B6-17B5-7AE7E5D7ABF4}"/>
                    </a:ext>
                  </a:extLst>
                </p14:cNvPr>
                <p14:cNvContentPartPr/>
                <p14:nvPr/>
              </p14:nvContentPartPr>
              <p14:xfrm>
                <a:off x="8208589" y="2549062"/>
                <a:ext cx="347040" cy="78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4ACAE95-8E07-02B6-17B5-7AE7E5D7AB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99949" y="2540062"/>
                  <a:ext cx="364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582B06C-4018-CD13-3E9D-64D72FF78CDD}"/>
                    </a:ext>
                  </a:extLst>
                </p14:cNvPr>
                <p14:cNvContentPartPr/>
                <p14:nvPr/>
              </p14:nvContentPartPr>
              <p14:xfrm>
                <a:off x="8608189" y="2356102"/>
                <a:ext cx="110160" cy="234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582B06C-4018-CD13-3E9D-64D72FF78C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99189" y="2347102"/>
                  <a:ext cx="127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F2106C2-1B3F-A2C3-B2A7-38F8E05362EF}"/>
                    </a:ext>
                  </a:extLst>
                </p14:cNvPr>
                <p14:cNvContentPartPr/>
                <p14:nvPr/>
              </p14:nvContentPartPr>
              <p14:xfrm>
                <a:off x="8670109" y="2119222"/>
                <a:ext cx="705600" cy="473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F2106C2-1B3F-A2C3-B2A7-38F8E05362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61469" y="2110582"/>
                  <a:ext cx="723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569A33-1D25-82DA-7938-876DBAA95E8C}"/>
                    </a:ext>
                  </a:extLst>
                </p14:cNvPr>
                <p14:cNvContentPartPr/>
                <p14:nvPr/>
              </p14:nvContentPartPr>
              <p14:xfrm>
                <a:off x="8773789" y="1638622"/>
                <a:ext cx="2023200" cy="929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569A33-1D25-82DA-7938-876DBAA95E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64789" y="1629622"/>
                  <a:ext cx="2040840" cy="9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7DCD3EF-8FC7-972F-019E-5ABC4359187E}"/>
                    </a:ext>
                  </a:extLst>
                </p14:cNvPr>
                <p14:cNvContentPartPr/>
                <p14:nvPr/>
              </p14:nvContentPartPr>
              <p14:xfrm>
                <a:off x="10676389" y="1633942"/>
                <a:ext cx="142200" cy="88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7DCD3EF-8FC7-972F-019E-5ABC4359187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67389" y="1625302"/>
                  <a:ext cx="159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332973-0CE3-090A-BCBD-E6B4D9FD89FF}"/>
                    </a:ext>
                  </a:extLst>
                </p14:cNvPr>
                <p14:cNvContentPartPr/>
                <p14:nvPr/>
              </p14:nvContentPartPr>
              <p14:xfrm>
                <a:off x="8613589" y="2790262"/>
                <a:ext cx="130680" cy="364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332973-0CE3-090A-BCBD-E6B4D9FD89F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04949" y="2781622"/>
                  <a:ext cx="1483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CE42DB-1685-330A-CDD0-B924D8F7F97B}"/>
                    </a:ext>
                  </a:extLst>
                </p14:cNvPr>
                <p14:cNvContentPartPr/>
                <p14:nvPr/>
              </p14:nvContentPartPr>
              <p14:xfrm>
                <a:off x="8577229" y="2641582"/>
                <a:ext cx="130320" cy="132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CE42DB-1685-330A-CDD0-B924D8F7F9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68229" y="2632582"/>
                  <a:ext cx="147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D2A4999-410D-F48A-ECAF-F9C26029ABDD}"/>
                    </a:ext>
                  </a:extLst>
                </p14:cNvPr>
                <p14:cNvContentPartPr/>
                <p14:nvPr/>
              </p14:nvContentPartPr>
              <p14:xfrm>
                <a:off x="8804749" y="2906182"/>
                <a:ext cx="54360" cy="119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D2A4999-410D-F48A-ECAF-F9C26029ABD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96109" y="2897542"/>
                  <a:ext cx="72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5152D4-AE49-522D-F08F-47A5942824AD}"/>
                    </a:ext>
                  </a:extLst>
                </p14:cNvPr>
                <p14:cNvContentPartPr/>
                <p14:nvPr/>
              </p14:nvContentPartPr>
              <p14:xfrm>
                <a:off x="8819149" y="2768302"/>
                <a:ext cx="21600" cy="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5152D4-AE49-522D-F08F-47A5942824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810149" y="2759302"/>
                  <a:ext cx="39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AE58DD1-6734-7CC3-AB14-6FC8697B0A50}"/>
                    </a:ext>
                  </a:extLst>
                </p14:cNvPr>
                <p14:cNvContentPartPr/>
                <p14:nvPr/>
              </p14:nvContentPartPr>
              <p14:xfrm>
                <a:off x="8312269" y="1169902"/>
                <a:ext cx="473400" cy="315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AE58DD1-6734-7CC3-AB14-6FC8697B0A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03629" y="1161262"/>
                  <a:ext cx="491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3104B6C-3D8E-A560-1EBE-1BF6D935DEB1}"/>
                    </a:ext>
                  </a:extLst>
                </p14:cNvPr>
                <p14:cNvContentPartPr/>
                <p14:nvPr/>
              </p14:nvContentPartPr>
              <p14:xfrm>
                <a:off x="8752909" y="1118062"/>
                <a:ext cx="60840" cy="1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3104B6C-3D8E-A560-1EBE-1BF6D935DE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44269" y="1109422"/>
                  <a:ext cx="78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061B6B-4027-A695-B2B2-BA43C2098A72}"/>
                    </a:ext>
                  </a:extLst>
                </p14:cNvPr>
                <p14:cNvContentPartPr/>
                <p14:nvPr/>
              </p14:nvContentPartPr>
              <p14:xfrm>
                <a:off x="8811589" y="1057942"/>
                <a:ext cx="124920" cy="187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061B6B-4027-A695-B2B2-BA43C2098A7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02949" y="1048942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333ADA9-ED08-9200-6D92-7D748F70B373}"/>
                    </a:ext>
                  </a:extLst>
                </p14:cNvPr>
                <p14:cNvContentPartPr/>
                <p14:nvPr/>
              </p14:nvContentPartPr>
              <p14:xfrm>
                <a:off x="9167989" y="1084222"/>
                <a:ext cx="139320" cy="255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333ADA9-ED08-9200-6D92-7D748F70B3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58989" y="1075222"/>
                  <a:ext cx="156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F9D0F34-D6B1-5D09-873E-33A25A79F342}"/>
                    </a:ext>
                  </a:extLst>
                </p14:cNvPr>
                <p14:cNvContentPartPr/>
                <p14:nvPr/>
              </p14:nvContentPartPr>
              <p14:xfrm>
                <a:off x="9337909" y="1019782"/>
                <a:ext cx="237240" cy="11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F9D0F34-D6B1-5D09-873E-33A25A79F3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29269" y="1010782"/>
                  <a:ext cx="254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0182EB-467F-C964-B54A-E0AC3866E7A2}"/>
                    </a:ext>
                  </a:extLst>
                </p14:cNvPr>
                <p14:cNvContentPartPr/>
                <p14:nvPr/>
              </p14:nvContentPartPr>
              <p14:xfrm>
                <a:off x="9569749" y="996022"/>
                <a:ext cx="56520" cy="137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0182EB-467F-C964-B54A-E0AC3866E7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60749" y="987022"/>
                  <a:ext cx="74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EDBEE6C-1416-6D67-AC76-AF494BB5E86C}"/>
                    </a:ext>
                  </a:extLst>
                </p14:cNvPr>
                <p14:cNvContentPartPr/>
                <p14:nvPr/>
              </p14:nvContentPartPr>
              <p14:xfrm>
                <a:off x="9764149" y="836902"/>
                <a:ext cx="124560" cy="198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EDBEE6C-1416-6D67-AC76-AF494BB5E86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55149" y="827902"/>
                  <a:ext cx="142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ADB9DE6-CD2C-D547-2F08-D69AED612949}"/>
                    </a:ext>
                  </a:extLst>
                </p14:cNvPr>
                <p14:cNvContentPartPr/>
                <p14:nvPr/>
              </p14:nvContentPartPr>
              <p14:xfrm>
                <a:off x="9924709" y="827182"/>
                <a:ext cx="366840" cy="181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ADB9DE6-CD2C-D547-2F08-D69AED6129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16069" y="818182"/>
                  <a:ext cx="38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34112C4-7C26-1042-073B-922AB559A4A5}"/>
                    </a:ext>
                  </a:extLst>
                </p14:cNvPr>
                <p14:cNvContentPartPr/>
                <p14:nvPr/>
              </p14:nvContentPartPr>
              <p14:xfrm>
                <a:off x="9712309" y="1202662"/>
                <a:ext cx="124200" cy="114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34112C4-7C26-1042-073B-922AB559A4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03669" y="1193662"/>
                  <a:ext cx="14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76BEDDB-B003-6414-EBBF-39DA3C1B8167}"/>
                    </a:ext>
                  </a:extLst>
                </p14:cNvPr>
                <p14:cNvContentPartPr/>
                <p14:nvPr/>
              </p14:nvContentPartPr>
              <p14:xfrm>
                <a:off x="9841909" y="1176382"/>
                <a:ext cx="134640" cy="86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76BEDDB-B003-6414-EBBF-39DA3C1B81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32909" y="1167742"/>
                  <a:ext cx="152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93BFB5C-5259-E5AD-1B49-E6F068E0DEC0}"/>
                    </a:ext>
                  </a:extLst>
                </p14:cNvPr>
                <p14:cNvContentPartPr/>
                <p14:nvPr/>
              </p14:nvContentPartPr>
              <p14:xfrm>
                <a:off x="10056469" y="1071262"/>
                <a:ext cx="1440" cy="6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93BFB5C-5259-E5AD-1B49-E6F068E0DEC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47469" y="1062262"/>
                  <a:ext cx="19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37D061D-0504-7494-FD79-11C1A9E9E868}"/>
                    </a:ext>
                  </a:extLst>
                </p14:cNvPr>
                <p14:cNvContentPartPr/>
                <p14:nvPr/>
              </p14:nvContentPartPr>
              <p14:xfrm>
                <a:off x="10041349" y="1040302"/>
                <a:ext cx="87480" cy="162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37D061D-0504-7494-FD79-11C1A9E9E8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32349" y="1031302"/>
                  <a:ext cx="105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FAB44D0-D530-C291-015B-431F55B3386D}"/>
                    </a:ext>
                  </a:extLst>
                </p14:cNvPr>
                <p14:cNvContentPartPr/>
                <p14:nvPr/>
              </p14:nvContentPartPr>
              <p14:xfrm>
                <a:off x="10135309" y="1066582"/>
                <a:ext cx="268560" cy="141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FAB44D0-D530-C291-015B-431F55B338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26669" y="1057582"/>
                  <a:ext cx="286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7123DD-E872-3CBB-F962-0B597336E071}"/>
                    </a:ext>
                  </a:extLst>
                </p14:cNvPr>
                <p14:cNvContentPartPr/>
                <p14:nvPr/>
              </p14:nvContentPartPr>
              <p14:xfrm>
                <a:off x="10296949" y="964342"/>
                <a:ext cx="121320" cy="206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7123DD-E872-3CBB-F962-0B597336E0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88309" y="955702"/>
                  <a:ext cx="138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D4BEE86-E449-351A-BD97-A757201C505D}"/>
                    </a:ext>
                  </a:extLst>
                </p14:cNvPr>
                <p14:cNvContentPartPr/>
                <p14:nvPr/>
              </p14:nvContentPartPr>
              <p14:xfrm>
                <a:off x="10400269" y="914302"/>
                <a:ext cx="347040" cy="234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D4BEE86-E449-351A-BD97-A757201C50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91629" y="905302"/>
                  <a:ext cx="3646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E7E755-D563-B1EC-C211-E2C14D199C29}"/>
                    </a:ext>
                  </a:extLst>
                </p14:cNvPr>
                <p14:cNvContentPartPr/>
                <p14:nvPr/>
              </p14:nvContentPartPr>
              <p14:xfrm>
                <a:off x="10741189" y="851302"/>
                <a:ext cx="173520" cy="182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E7E755-D563-B1EC-C211-E2C14D199C2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32549" y="842662"/>
                  <a:ext cx="191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B44E0E7-869E-34EF-A4C5-CD50E5209073}"/>
                    </a:ext>
                  </a:extLst>
                </p14:cNvPr>
                <p14:cNvContentPartPr/>
                <p14:nvPr/>
              </p14:nvContentPartPr>
              <p14:xfrm>
                <a:off x="9288589" y="2639782"/>
                <a:ext cx="304920" cy="149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B44E0E7-869E-34EF-A4C5-CD50E52090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79589" y="2630782"/>
                  <a:ext cx="322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9B6A1A-1DA3-C4EB-9EF3-CA725DC00549}"/>
                    </a:ext>
                  </a:extLst>
                </p14:cNvPr>
                <p14:cNvContentPartPr/>
                <p14:nvPr/>
              </p14:nvContentPartPr>
              <p14:xfrm>
                <a:off x="9701149" y="2410822"/>
                <a:ext cx="265680" cy="230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9B6A1A-1DA3-C4EB-9EF3-CA725DC005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92509" y="2402182"/>
                  <a:ext cx="2833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795D91-4F84-20FE-D894-6131480A4129}"/>
                    </a:ext>
                  </a:extLst>
                </p14:cNvPr>
                <p14:cNvContentPartPr/>
                <p14:nvPr/>
              </p14:nvContentPartPr>
              <p14:xfrm>
                <a:off x="10193629" y="2360062"/>
                <a:ext cx="42840" cy="213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795D91-4F84-20FE-D894-6131480A41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84989" y="2351062"/>
                  <a:ext cx="60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442D30-A5D9-DF94-2374-F232BBC152FA}"/>
                    </a:ext>
                  </a:extLst>
                </p14:cNvPr>
                <p14:cNvContentPartPr/>
                <p14:nvPr/>
              </p14:nvContentPartPr>
              <p14:xfrm>
                <a:off x="10143229" y="2275822"/>
                <a:ext cx="243000" cy="255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442D30-A5D9-DF94-2374-F232BBC152F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34229" y="2267182"/>
                  <a:ext cx="260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FBF506F-1C44-664D-C1AA-A62797044B54}"/>
                    </a:ext>
                  </a:extLst>
                </p14:cNvPr>
                <p14:cNvContentPartPr/>
                <p14:nvPr/>
              </p14:nvContentPartPr>
              <p14:xfrm>
                <a:off x="10432669" y="2087902"/>
                <a:ext cx="127080" cy="175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FBF506F-1C44-664D-C1AA-A62797044B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24029" y="2078902"/>
                  <a:ext cx="144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3DEA1E2-9DB7-6FAA-E057-D105A160A5B3}"/>
                    </a:ext>
                  </a:extLst>
                </p14:cNvPr>
                <p14:cNvContentPartPr/>
                <p14:nvPr/>
              </p14:nvContentPartPr>
              <p14:xfrm>
                <a:off x="8514949" y="1892062"/>
                <a:ext cx="326520" cy="619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3DEA1E2-9DB7-6FAA-E057-D105A160A5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6309" y="1883422"/>
                  <a:ext cx="34416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CA5FBC3-E248-C18C-D883-9E37F94C05A8}"/>
                    </a:ext>
                  </a:extLst>
                </p14:cNvPr>
                <p14:cNvContentPartPr/>
                <p14:nvPr/>
              </p14:nvContentPartPr>
              <p14:xfrm>
                <a:off x="9191749" y="1633942"/>
                <a:ext cx="372600" cy="642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CA5FBC3-E248-C18C-D883-9E37F94C05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83109" y="1625302"/>
                  <a:ext cx="3902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A140D2F-9D38-B89B-816E-DF54F3697BDC}"/>
                    </a:ext>
                  </a:extLst>
                </p14:cNvPr>
                <p14:cNvContentPartPr/>
                <p14:nvPr/>
              </p14:nvContentPartPr>
              <p14:xfrm>
                <a:off x="4627669" y="2354302"/>
                <a:ext cx="2652120" cy="667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A140D2F-9D38-B89B-816E-DF54F3697B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19029" y="2345302"/>
                  <a:ext cx="2669760" cy="68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FEFF771D-9103-FEFA-FB1B-2023A8EEC690}"/>
              </a:ext>
            </a:extLst>
          </p:cNvPr>
          <p:cNvGrpSpPr/>
          <p:nvPr/>
        </p:nvGrpSpPr>
        <p:grpSpPr>
          <a:xfrm>
            <a:off x="3691309" y="3523222"/>
            <a:ext cx="4334040" cy="1516680"/>
            <a:chOff x="3691309" y="3523222"/>
            <a:chExt cx="4334040" cy="15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1F32009-9BCE-52D5-0444-D420A666AE7F}"/>
                    </a:ext>
                  </a:extLst>
                </p14:cNvPr>
                <p14:cNvContentPartPr/>
                <p14:nvPr/>
              </p14:nvContentPartPr>
              <p14:xfrm>
                <a:off x="3691309" y="3523222"/>
                <a:ext cx="1193400" cy="1427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1F32009-9BCE-52D5-0444-D420A666AE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82309" y="3514582"/>
                  <a:ext cx="1211040" cy="14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1369C63-2DB6-E3F6-FD67-67BCA953A576}"/>
                    </a:ext>
                  </a:extLst>
                </p14:cNvPr>
                <p14:cNvContentPartPr/>
                <p14:nvPr/>
              </p14:nvContentPartPr>
              <p14:xfrm>
                <a:off x="5164069" y="4334662"/>
                <a:ext cx="810720" cy="92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1369C63-2DB6-E3F6-FD67-67BCA953A57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55429" y="4325662"/>
                  <a:ext cx="828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91D4AAB-7F23-B27C-D574-F824543B7280}"/>
                    </a:ext>
                  </a:extLst>
                </p14:cNvPr>
                <p14:cNvContentPartPr/>
                <p14:nvPr/>
              </p14:nvContentPartPr>
              <p14:xfrm>
                <a:off x="5407429" y="4573342"/>
                <a:ext cx="79200" cy="232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91D4AAB-7F23-B27C-D574-F824543B72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98429" y="4564702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13DA4D-ECEC-0811-4D6A-318180785D3C}"/>
                    </a:ext>
                  </a:extLst>
                </p14:cNvPr>
                <p14:cNvContentPartPr/>
                <p14:nvPr/>
              </p14:nvContentPartPr>
              <p14:xfrm>
                <a:off x="5557549" y="4480102"/>
                <a:ext cx="250920" cy="246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13DA4D-ECEC-0811-4D6A-318180785D3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48909" y="4471462"/>
                  <a:ext cx="268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9404EB-E3D3-B6FA-32C7-E0539301EBF3}"/>
                    </a:ext>
                  </a:extLst>
                </p14:cNvPr>
                <p14:cNvContentPartPr/>
                <p14:nvPr/>
              </p14:nvContentPartPr>
              <p14:xfrm>
                <a:off x="5773549" y="4504582"/>
                <a:ext cx="150480" cy="197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9404EB-E3D3-B6FA-32C7-E0539301EB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64909" y="4495942"/>
                  <a:ext cx="16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63AE1F0-F749-10ED-CC46-A7C82CBF7E4D}"/>
                    </a:ext>
                  </a:extLst>
                </p14:cNvPr>
                <p14:cNvContentPartPr/>
                <p14:nvPr/>
              </p14:nvContentPartPr>
              <p14:xfrm>
                <a:off x="5944549" y="4555342"/>
                <a:ext cx="227880" cy="108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63AE1F0-F749-10ED-CC46-A7C82CBF7E4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35549" y="4546702"/>
                  <a:ext cx="24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B38D9D1-A4DB-B300-531F-72900AAA1623}"/>
                    </a:ext>
                  </a:extLst>
                </p14:cNvPr>
                <p14:cNvContentPartPr/>
                <p14:nvPr/>
              </p14:nvContentPartPr>
              <p14:xfrm>
                <a:off x="6135349" y="4468942"/>
                <a:ext cx="100080" cy="181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B38D9D1-A4DB-B300-531F-72900AAA162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26709" y="4460302"/>
                  <a:ext cx="117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980361F-93C7-BC53-1EB2-BAD743FEED12}"/>
                    </a:ext>
                  </a:extLst>
                </p14:cNvPr>
                <p14:cNvContentPartPr/>
                <p14:nvPr/>
              </p14:nvContentPartPr>
              <p14:xfrm>
                <a:off x="6375469" y="4543102"/>
                <a:ext cx="71640" cy="21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980361F-93C7-BC53-1EB2-BAD743FEED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66469" y="4534102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11AABF-5B1C-04FB-057B-77227D274F79}"/>
                    </a:ext>
                  </a:extLst>
                </p14:cNvPr>
                <p14:cNvContentPartPr/>
                <p14:nvPr/>
              </p14:nvContentPartPr>
              <p14:xfrm>
                <a:off x="6504349" y="4371742"/>
                <a:ext cx="218160" cy="235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11AABF-5B1C-04FB-057B-77227D274F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95349" y="4362742"/>
                  <a:ext cx="235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6585DD9-AE5D-7EB7-41BB-B31A33806BF7}"/>
                    </a:ext>
                  </a:extLst>
                </p14:cNvPr>
                <p14:cNvContentPartPr/>
                <p14:nvPr/>
              </p14:nvContentPartPr>
              <p14:xfrm>
                <a:off x="6736549" y="4417822"/>
                <a:ext cx="105480" cy="169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6585DD9-AE5D-7EB7-41BB-B31A33806B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27549" y="4408822"/>
                  <a:ext cx="123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7C68F46-CDCB-74C7-69D7-2DC065428CC7}"/>
                    </a:ext>
                  </a:extLst>
                </p14:cNvPr>
                <p14:cNvContentPartPr/>
                <p14:nvPr/>
              </p14:nvContentPartPr>
              <p14:xfrm>
                <a:off x="6845629" y="4368142"/>
                <a:ext cx="174240" cy="169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7C68F46-CDCB-74C7-69D7-2DC065428C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36629" y="4359502"/>
                  <a:ext cx="191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36310C9-BC89-FD77-88E9-8A106EA76D1C}"/>
                    </a:ext>
                  </a:extLst>
                </p14:cNvPr>
                <p14:cNvContentPartPr/>
                <p14:nvPr/>
              </p14:nvContentPartPr>
              <p14:xfrm>
                <a:off x="7018789" y="4306222"/>
                <a:ext cx="11160" cy="7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36310C9-BC89-FD77-88E9-8A106EA76D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10149" y="4297582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ED6CECE-0FD1-157E-B08A-5229320E381E}"/>
                    </a:ext>
                  </a:extLst>
                </p14:cNvPr>
                <p14:cNvContentPartPr/>
                <p14:nvPr/>
              </p14:nvContentPartPr>
              <p14:xfrm>
                <a:off x="7068469" y="4269502"/>
                <a:ext cx="98640" cy="241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ED6CECE-0FD1-157E-B08A-5229320E381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9829" y="4260862"/>
                  <a:ext cx="116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EDEC409-EFDB-866F-F7FD-103B01DDE3D0}"/>
                    </a:ext>
                  </a:extLst>
                </p14:cNvPr>
                <p14:cNvContentPartPr/>
                <p14:nvPr/>
              </p14:nvContentPartPr>
              <p14:xfrm>
                <a:off x="7217509" y="4213342"/>
                <a:ext cx="265680" cy="246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EDEC409-EFDB-866F-F7FD-103B01DDE3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08509" y="4204702"/>
                  <a:ext cx="283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6E9F653-330B-0B92-9261-C1EC9D0904A9}"/>
                    </a:ext>
                  </a:extLst>
                </p14:cNvPr>
                <p14:cNvContentPartPr/>
                <p14:nvPr/>
              </p14:nvContentPartPr>
              <p14:xfrm>
                <a:off x="7470589" y="4257262"/>
                <a:ext cx="244080" cy="188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6E9F653-330B-0B92-9261-C1EC9D0904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61589" y="4248262"/>
                  <a:ext cx="261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3206AFD-FFF1-7839-2A85-32BF5D57C2E6}"/>
                    </a:ext>
                  </a:extLst>
                </p14:cNvPr>
                <p14:cNvContentPartPr/>
                <p14:nvPr/>
              </p14:nvContentPartPr>
              <p14:xfrm>
                <a:off x="5237509" y="4191742"/>
                <a:ext cx="2787840" cy="848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3206AFD-FFF1-7839-2A85-32BF5D57C2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28869" y="4182742"/>
                  <a:ext cx="2805480" cy="86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1B7ADF9-36EE-D4B3-D23B-D4B2DDADDFAC}"/>
                  </a:ext>
                </a:extLst>
              </p14:cNvPr>
              <p14:cNvContentPartPr/>
              <p14:nvPr/>
            </p14:nvContentPartPr>
            <p14:xfrm>
              <a:off x="9970789" y="2117062"/>
              <a:ext cx="655920" cy="6876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1B7ADF9-36EE-D4B3-D23B-D4B2DDADDFA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961789" y="2108422"/>
                <a:ext cx="67356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9C06091-2AE3-D65A-C2C1-CB1782F5ABBC}"/>
                  </a:ext>
                </a:extLst>
              </p14:cNvPr>
              <p14:cNvContentPartPr/>
              <p14:nvPr/>
            </p14:nvContentPartPr>
            <p14:xfrm>
              <a:off x="8389669" y="2611702"/>
              <a:ext cx="565920" cy="6876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9C06091-2AE3-D65A-C2C1-CB1782F5ABB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381029" y="2603062"/>
                <a:ext cx="583560" cy="70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5EC55F5-83C6-0326-B059-BA38D3410D6B}"/>
                  </a:ext>
                </a:extLst>
              </p14:cNvPr>
              <p14:cNvContentPartPr/>
              <p14:nvPr/>
            </p14:nvContentPartPr>
            <p14:xfrm>
              <a:off x="2735509" y="1860022"/>
              <a:ext cx="376200" cy="679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5EC55F5-83C6-0326-B059-BA38D3410D6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726509" y="1851382"/>
                <a:ext cx="39384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D1D3AB7-7691-FBC1-BDE7-C58D2611DCBD}"/>
                  </a:ext>
                </a:extLst>
              </p14:cNvPr>
              <p14:cNvContentPartPr/>
              <p14:nvPr/>
            </p14:nvContentPartPr>
            <p14:xfrm>
              <a:off x="3680509" y="1681822"/>
              <a:ext cx="262080" cy="340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D1D3AB7-7691-FBC1-BDE7-C58D2611DCB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671869" y="1673182"/>
                <a:ext cx="2797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414E060-024B-39AB-E07C-72E0291585A8}"/>
                  </a:ext>
                </a:extLst>
              </p14:cNvPr>
              <p14:cNvContentPartPr/>
              <p14:nvPr/>
            </p14:nvContentPartPr>
            <p14:xfrm>
              <a:off x="3668989" y="1933822"/>
              <a:ext cx="231480" cy="213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414E060-024B-39AB-E07C-72E0291585A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659989" y="1924822"/>
                <a:ext cx="2491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3BFAEB7-B0F1-7272-AE25-2576A580B995}"/>
                  </a:ext>
                </a:extLst>
              </p14:cNvPr>
              <p14:cNvContentPartPr/>
              <p14:nvPr/>
            </p14:nvContentPartPr>
            <p14:xfrm>
              <a:off x="3468109" y="2155942"/>
              <a:ext cx="653400" cy="25128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3BFAEB7-B0F1-7272-AE25-2576A580B99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59109" y="2146942"/>
                <a:ext cx="6710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B62A984-7007-0C3C-9B85-9AF23FDC9DB2}"/>
                  </a:ext>
                </a:extLst>
              </p14:cNvPr>
              <p14:cNvContentPartPr/>
              <p14:nvPr/>
            </p14:nvContentPartPr>
            <p14:xfrm>
              <a:off x="3334549" y="2355022"/>
              <a:ext cx="835200" cy="2804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B62A984-7007-0C3C-9B85-9AF23FDC9DB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325549" y="2346022"/>
                <a:ext cx="85284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81847D58-C76B-B514-2350-B2115F309418}"/>
              </a:ext>
            </a:extLst>
          </p:cNvPr>
          <p:cNvGrpSpPr/>
          <p:nvPr/>
        </p:nvGrpSpPr>
        <p:grpSpPr>
          <a:xfrm>
            <a:off x="3377029" y="1667782"/>
            <a:ext cx="798840" cy="1023480"/>
            <a:chOff x="3377029" y="1667782"/>
            <a:chExt cx="798840" cy="10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42F21C5-43DD-B0F9-C6FE-5E452FCA09E2}"/>
                    </a:ext>
                  </a:extLst>
                </p14:cNvPr>
                <p14:cNvContentPartPr/>
                <p14:nvPr/>
              </p14:nvContentPartPr>
              <p14:xfrm>
                <a:off x="3674029" y="1667782"/>
                <a:ext cx="265320" cy="298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42F21C5-43DD-B0F9-C6FE-5E452FCA09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65029" y="1659142"/>
                  <a:ext cx="282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E8CD13-C0FE-F68D-BECD-71DF32F9BD40}"/>
                    </a:ext>
                  </a:extLst>
                </p14:cNvPr>
                <p14:cNvContentPartPr/>
                <p14:nvPr/>
              </p14:nvContentPartPr>
              <p14:xfrm>
                <a:off x="3757909" y="2124262"/>
                <a:ext cx="322920" cy="274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E8CD13-C0FE-F68D-BECD-71DF32F9BD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49269" y="2115622"/>
                  <a:ext cx="340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1E1791E-04B0-D68F-E52E-99E3D6CCDF07}"/>
                    </a:ext>
                  </a:extLst>
                </p14:cNvPr>
                <p14:cNvContentPartPr/>
                <p14:nvPr/>
              </p14:nvContentPartPr>
              <p14:xfrm>
                <a:off x="3685189" y="1955782"/>
                <a:ext cx="199080" cy="221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1E1791E-04B0-D68F-E52E-99E3D6CCDF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76189" y="1947142"/>
                  <a:ext cx="216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A680CD1-CBE3-A83A-548C-E5876E36A3D2}"/>
                    </a:ext>
                  </a:extLst>
                </p14:cNvPr>
                <p14:cNvContentPartPr/>
                <p14:nvPr/>
              </p14:nvContentPartPr>
              <p14:xfrm>
                <a:off x="3377029" y="2396422"/>
                <a:ext cx="798840" cy="294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A680CD1-CBE3-A83A-548C-E5876E36A3D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68389" y="2387422"/>
                  <a:ext cx="81648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AD8E307-9037-A211-6EB2-42E6D375AB65}"/>
                  </a:ext>
                </a:extLst>
              </p14:cNvPr>
              <p14:cNvContentPartPr/>
              <p14:nvPr/>
            </p14:nvContentPartPr>
            <p14:xfrm>
              <a:off x="9941269" y="2129662"/>
              <a:ext cx="675720" cy="7009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AD8E307-9037-A211-6EB2-42E6D375AB6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932269" y="2121022"/>
                <a:ext cx="69336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EF89BE5-9A59-4A67-CFA4-B3AF7CC4CDA7}"/>
                  </a:ext>
                </a:extLst>
              </p14:cNvPr>
              <p14:cNvContentPartPr/>
              <p14:nvPr/>
            </p14:nvContentPartPr>
            <p14:xfrm>
              <a:off x="4650709" y="2360782"/>
              <a:ext cx="2619360" cy="6786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EF89BE5-9A59-4A67-CFA4-B3AF7CC4CDA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41709" y="2351782"/>
                <a:ext cx="263700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694A1BF2-1BEE-6EAB-FFE3-42632C0407C4}"/>
                  </a:ext>
                </a:extLst>
              </p14:cNvPr>
              <p14:cNvContentPartPr/>
              <p14:nvPr/>
            </p14:nvContentPartPr>
            <p14:xfrm>
              <a:off x="2989669" y="4479022"/>
              <a:ext cx="373680" cy="1144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694A1BF2-1BEE-6EAB-FFE3-42632C0407C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81029" y="4470382"/>
                <a:ext cx="391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BFE0836-F096-863A-60B0-E5C0BA13C1D5}"/>
                  </a:ext>
                </a:extLst>
              </p14:cNvPr>
              <p14:cNvContentPartPr/>
              <p14:nvPr/>
            </p14:nvContentPartPr>
            <p14:xfrm>
              <a:off x="5207989" y="4138102"/>
              <a:ext cx="2803320" cy="8701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BFE0836-F096-863A-60B0-E5C0BA13C1D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98989" y="4129102"/>
                <a:ext cx="282096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EE8B3FE-2423-F2A7-8982-471C22D3192E}"/>
                  </a:ext>
                </a:extLst>
              </p14:cNvPr>
              <p14:cNvContentPartPr/>
              <p14:nvPr/>
            </p14:nvContentPartPr>
            <p14:xfrm>
              <a:off x="5222749" y="4431142"/>
              <a:ext cx="1185480" cy="5760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EE8B3FE-2423-F2A7-8982-471C22D3192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214109" y="4422142"/>
                <a:ext cx="1203120" cy="5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952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0014FEE-D0A5-B6E3-60E7-1825AA02A5F8}"/>
                  </a:ext>
                </a:extLst>
              </p14:cNvPr>
              <p14:cNvContentPartPr/>
              <p14:nvPr/>
            </p14:nvContentPartPr>
            <p14:xfrm>
              <a:off x="8018509" y="663022"/>
              <a:ext cx="260280" cy="44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0014FEE-D0A5-B6E3-60E7-1825AA02A5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9869" y="654022"/>
                <a:ext cx="2779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11CE585-8D76-5B14-AE03-530ED5949AB3}"/>
                  </a:ext>
                </a:extLst>
              </p14:cNvPr>
              <p14:cNvContentPartPr/>
              <p14:nvPr/>
            </p14:nvContentPartPr>
            <p14:xfrm>
              <a:off x="1188589" y="1576702"/>
              <a:ext cx="3860640" cy="1026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11CE585-8D76-5B14-AE03-530ED5949A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949" y="1568062"/>
                <a:ext cx="38782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DDCF37E-A4EB-1978-EB99-355D0A5C4586}"/>
                  </a:ext>
                </a:extLst>
              </p14:cNvPr>
              <p14:cNvContentPartPr/>
              <p14:nvPr/>
            </p14:nvContentPartPr>
            <p14:xfrm>
              <a:off x="4171189" y="1902142"/>
              <a:ext cx="3370680" cy="124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DDCF37E-A4EB-1978-EB99-355D0A5C45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62189" y="1893502"/>
                <a:ext cx="33883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186AAF5-54BA-07DC-28A0-917B04CEECA4}"/>
                  </a:ext>
                </a:extLst>
              </p14:cNvPr>
              <p14:cNvContentPartPr/>
              <p14:nvPr/>
            </p14:nvContentPartPr>
            <p14:xfrm>
              <a:off x="8164669" y="1942822"/>
              <a:ext cx="630720" cy="471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186AAF5-54BA-07DC-28A0-917B04CEEC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55669" y="1933822"/>
                <a:ext cx="648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DE01FA7-1981-378F-8CDB-C2C610105DA6}"/>
                  </a:ext>
                </a:extLst>
              </p14:cNvPr>
              <p14:cNvContentPartPr/>
              <p14:nvPr/>
            </p14:nvContentPartPr>
            <p14:xfrm>
              <a:off x="4146709" y="1668142"/>
              <a:ext cx="3424680" cy="4341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DE01FA7-1981-378F-8CDB-C2C610105D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8069" y="1659142"/>
                <a:ext cx="34423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87BF21F-D246-9457-1D20-1BBCACE014EE}"/>
                  </a:ext>
                </a:extLst>
              </p14:cNvPr>
              <p14:cNvContentPartPr/>
              <p14:nvPr/>
            </p14:nvContentPartPr>
            <p14:xfrm>
              <a:off x="5596069" y="2348902"/>
              <a:ext cx="756360" cy="112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87BF21F-D246-9457-1D20-1BBCACE014E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87069" y="2340262"/>
                <a:ext cx="774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9A5ACBE-7D62-AB13-EDD7-EF61C2A37E09}"/>
                  </a:ext>
                </a:extLst>
              </p14:cNvPr>
              <p14:cNvContentPartPr/>
              <p14:nvPr/>
            </p14:nvContentPartPr>
            <p14:xfrm>
              <a:off x="7020949" y="2342422"/>
              <a:ext cx="676800" cy="266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9A5ACBE-7D62-AB13-EDD7-EF61C2A37E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12309" y="2333782"/>
                <a:ext cx="694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3B35F2E-EF1A-E89C-9861-7AADEF467567}"/>
                  </a:ext>
                </a:extLst>
              </p14:cNvPr>
              <p14:cNvContentPartPr/>
              <p14:nvPr/>
            </p14:nvContentPartPr>
            <p14:xfrm>
              <a:off x="2327629" y="1289422"/>
              <a:ext cx="1796400" cy="69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3B35F2E-EF1A-E89C-9861-7AADEF46756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8629" y="1280422"/>
                <a:ext cx="18140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03441A9-58F1-28D6-1C5D-4EE12345591A}"/>
                  </a:ext>
                </a:extLst>
              </p14:cNvPr>
              <p14:cNvContentPartPr/>
              <p14:nvPr/>
            </p14:nvContentPartPr>
            <p14:xfrm>
              <a:off x="2066269" y="2904382"/>
              <a:ext cx="3505320" cy="619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03441A9-58F1-28D6-1C5D-4EE12345591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7269" y="2895742"/>
                <a:ext cx="3522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E39E064-FEB7-FD89-562E-1F9EDE8D887E}"/>
                  </a:ext>
                </a:extLst>
              </p14:cNvPr>
              <p14:cNvContentPartPr/>
              <p14:nvPr/>
            </p14:nvContentPartPr>
            <p14:xfrm>
              <a:off x="3730549" y="1917262"/>
              <a:ext cx="3806640" cy="910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E39E064-FEB7-FD89-562E-1F9EDE8D88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21549" y="1908622"/>
                <a:ext cx="3824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79B23245-AAD4-2D18-6354-B9AFAA012D6A}"/>
                  </a:ext>
                </a:extLst>
              </p14:cNvPr>
              <p14:cNvContentPartPr/>
              <p14:nvPr/>
            </p14:nvContentPartPr>
            <p14:xfrm>
              <a:off x="428629" y="3293542"/>
              <a:ext cx="1353240" cy="363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79B23245-AAD4-2D18-6354-B9AFAA012D6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9629" y="3284542"/>
                <a:ext cx="13708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5B0C9E-8705-3546-085D-362ACFB20D31}"/>
              </a:ext>
            </a:extLst>
          </p:cNvPr>
          <p:cNvGrpSpPr/>
          <p:nvPr/>
        </p:nvGrpSpPr>
        <p:grpSpPr>
          <a:xfrm>
            <a:off x="5147149" y="2995822"/>
            <a:ext cx="735480" cy="374400"/>
            <a:chOff x="5147149" y="2995822"/>
            <a:chExt cx="73548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9B3CBDB-2CC9-2A38-2AE5-014CBDFE571C}"/>
                    </a:ext>
                  </a:extLst>
                </p14:cNvPr>
                <p14:cNvContentPartPr/>
                <p14:nvPr/>
              </p14:nvContentPartPr>
              <p14:xfrm>
                <a:off x="5147149" y="3282022"/>
                <a:ext cx="713880" cy="44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9B3CBDB-2CC9-2A38-2AE5-014CBDFE57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8149" y="3273382"/>
                  <a:ext cx="731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40373A7-CCF6-3877-B578-B84B2D346B86}"/>
                    </a:ext>
                  </a:extLst>
                </p14:cNvPr>
                <p14:cNvContentPartPr/>
                <p14:nvPr/>
              </p14:nvContentPartPr>
              <p14:xfrm>
                <a:off x="5645389" y="2995822"/>
                <a:ext cx="237240" cy="374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40373A7-CCF6-3877-B578-B84B2D346B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36389" y="2986822"/>
                  <a:ext cx="25488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AE0D238-DAD3-6363-D500-792F47D162D6}"/>
                  </a:ext>
                </a:extLst>
              </p14:cNvPr>
              <p14:cNvContentPartPr/>
              <p14:nvPr/>
            </p14:nvContentPartPr>
            <p14:xfrm>
              <a:off x="4695709" y="3934342"/>
              <a:ext cx="484200" cy="4600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AE0D238-DAD3-6363-D500-792F47D162D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86709" y="3925342"/>
                <a:ext cx="50184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9C44743-0C39-2305-51A0-FC14535D10AF}"/>
                  </a:ext>
                </a:extLst>
              </p14:cNvPr>
              <p14:cNvContentPartPr/>
              <p14:nvPr/>
            </p14:nvContentPartPr>
            <p14:xfrm>
              <a:off x="4031509" y="4360942"/>
              <a:ext cx="541440" cy="658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9C44743-0C39-2305-51A0-FC14535D10A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22509" y="4351942"/>
                <a:ext cx="5590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B1908F9-88AA-6371-926F-4E77032119BB}"/>
                  </a:ext>
                </a:extLst>
              </p14:cNvPr>
              <p14:cNvContentPartPr/>
              <p14:nvPr/>
            </p14:nvContentPartPr>
            <p14:xfrm>
              <a:off x="5260549" y="4249702"/>
              <a:ext cx="391680" cy="1306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B1908F9-88AA-6371-926F-4E77032119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51909" y="4240702"/>
                <a:ext cx="4093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0BFBEBA2-ACE4-02F9-9A36-59EC7D0FCBEE}"/>
                  </a:ext>
                </a:extLst>
              </p14:cNvPr>
              <p14:cNvContentPartPr/>
              <p14:nvPr/>
            </p14:nvContentPartPr>
            <p14:xfrm>
              <a:off x="6251269" y="4688182"/>
              <a:ext cx="1283040" cy="309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0BFBEBA2-ACE4-02F9-9A36-59EC7D0FCB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42269" y="4679182"/>
                <a:ext cx="13006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2FAF4D92-5090-686A-815D-F95E8FDA278F}"/>
              </a:ext>
            </a:extLst>
          </p:cNvPr>
          <p:cNvGrpSpPr/>
          <p:nvPr/>
        </p:nvGrpSpPr>
        <p:grpSpPr>
          <a:xfrm>
            <a:off x="4100269" y="4245742"/>
            <a:ext cx="2110320" cy="114120"/>
            <a:chOff x="4100269" y="4245742"/>
            <a:chExt cx="2110320" cy="11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5F780C9-25E4-4081-A7AC-DB8D2EE4A653}"/>
                    </a:ext>
                  </a:extLst>
                </p14:cNvPr>
                <p14:cNvContentPartPr/>
                <p14:nvPr/>
              </p14:nvContentPartPr>
              <p14:xfrm>
                <a:off x="4115389" y="4259062"/>
                <a:ext cx="439920" cy="100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5F780C9-25E4-4081-A7AC-DB8D2EE4A6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06749" y="4250422"/>
                  <a:ext cx="457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603F08-2771-010E-603B-C666732215D3}"/>
                    </a:ext>
                  </a:extLst>
                </p14:cNvPr>
                <p14:cNvContentPartPr/>
                <p14:nvPr/>
              </p14:nvContentPartPr>
              <p14:xfrm>
                <a:off x="4764109" y="4314862"/>
                <a:ext cx="309600" cy="45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603F08-2771-010E-603B-C666732215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5469" y="4306222"/>
                  <a:ext cx="327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0C4268-86C5-F08E-84D1-5917683F0D33}"/>
                    </a:ext>
                  </a:extLst>
                </p14:cNvPr>
                <p14:cNvContentPartPr/>
                <p14:nvPr/>
              </p14:nvContentPartPr>
              <p14:xfrm>
                <a:off x="5273149" y="4245742"/>
                <a:ext cx="326880" cy="87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0C4268-86C5-F08E-84D1-5917683F0D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64509" y="4237102"/>
                  <a:ext cx="344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B43917F-0311-04FE-A70F-F3EAEF07DFBA}"/>
                    </a:ext>
                  </a:extLst>
                </p14:cNvPr>
                <p14:cNvContentPartPr/>
                <p14:nvPr/>
              </p14:nvContentPartPr>
              <p14:xfrm>
                <a:off x="5767789" y="4309822"/>
                <a:ext cx="442800" cy="46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B43917F-0311-04FE-A70F-F3EAEF07DF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59149" y="4301182"/>
                  <a:ext cx="460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2974727-24C2-3DAE-5965-0C26C8D450CD}"/>
                    </a:ext>
                  </a:extLst>
                </p14:cNvPr>
                <p14:cNvContentPartPr/>
                <p14:nvPr/>
              </p14:nvContentPartPr>
              <p14:xfrm>
                <a:off x="4100269" y="4261942"/>
                <a:ext cx="2052000" cy="93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2974727-24C2-3DAE-5965-0C26C8D450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91629" y="4252942"/>
                  <a:ext cx="206964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E9FB0269-DA28-E636-B123-9AE36EFA60F8}"/>
                  </a:ext>
                </a:extLst>
              </p14:cNvPr>
              <p14:cNvContentPartPr/>
              <p14:nvPr/>
            </p14:nvContentPartPr>
            <p14:xfrm>
              <a:off x="2205229" y="5661262"/>
              <a:ext cx="4023360" cy="11016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E9FB0269-DA28-E636-B123-9AE36EFA60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6229" y="5652262"/>
                <a:ext cx="4041000" cy="11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C8A2FD97-241C-74A7-1E48-B6E8B4366114}"/>
              </a:ext>
            </a:extLst>
          </p:cNvPr>
          <p:cNvGrpSpPr/>
          <p:nvPr/>
        </p:nvGrpSpPr>
        <p:grpSpPr>
          <a:xfrm>
            <a:off x="3325189" y="5890942"/>
            <a:ext cx="290880" cy="456120"/>
            <a:chOff x="3325189" y="5890942"/>
            <a:chExt cx="29088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BB12DA0-680D-634D-76CB-A26FEB28351E}"/>
                    </a:ext>
                  </a:extLst>
                </p14:cNvPr>
                <p14:cNvContentPartPr/>
                <p14:nvPr/>
              </p14:nvContentPartPr>
              <p14:xfrm>
                <a:off x="3325189" y="5890942"/>
                <a:ext cx="233640" cy="280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BB12DA0-680D-634D-76CB-A26FEB2835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16189" y="5881942"/>
                  <a:ext cx="251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F3A1770-C0E7-F480-18C3-F2424758F0CE}"/>
                    </a:ext>
                  </a:extLst>
                </p14:cNvPr>
                <p14:cNvContentPartPr/>
                <p14:nvPr/>
              </p14:nvContentPartPr>
              <p14:xfrm>
                <a:off x="3404749" y="6113062"/>
                <a:ext cx="211320" cy="234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F3A1770-C0E7-F480-18C3-F2424758F0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96109" y="6104422"/>
                  <a:ext cx="2289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909A7629-D476-A292-E96F-B51C03A85E35}"/>
              </a:ext>
            </a:extLst>
          </p:cNvPr>
          <p:cNvGrpSpPr/>
          <p:nvPr/>
        </p:nvGrpSpPr>
        <p:grpSpPr>
          <a:xfrm>
            <a:off x="7071709" y="655102"/>
            <a:ext cx="4198320" cy="1200240"/>
            <a:chOff x="7071709" y="655102"/>
            <a:chExt cx="4198320" cy="12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AEA8562-F2D4-E80F-191C-E23A3E2A3151}"/>
                    </a:ext>
                  </a:extLst>
                </p14:cNvPr>
                <p14:cNvContentPartPr/>
                <p14:nvPr/>
              </p14:nvContentPartPr>
              <p14:xfrm>
                <a:off x="7071709" y="927622"/>
                <a:ext cx="142560" cy="99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AEA8562-F2D4-E80F-191C-E23A3E2A31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62709" y="918982"/>
                  <a:ext cx="160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F9DBBF-28C2-C2E1-06CF-27F1B0943050}"/>
                    </a:ext>
                  </a:extLst>
                </p14:cNvPr>
                <p14:cNvContentPartPr/>
                <p14:nvPr/>
              </p14:nvContentPartPr>
              <p14:xfrm>
                <a:off x="7197349" y="881902"/>
                <a:ext cx="56520" cy="265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F9DBBF-28C2-C2E1-06CF-27F1B09430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88709" y="872902"/>
                  <a:ext cx="74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5FD136-8A09-38C6-80CD-98DC0553D6D5}"/>
                    </a:ext>
                  </a:extLst>
                </p14:cNvPr>
                <p14:cNvContentPartPr/>
                <p14:nvPr/>
              </p14:nvContentPartPr>
              <p14:xfrm>
                <a:off x="7072069" y="1182142"/>
                <a:ext cx="212400" cy="129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5FD136-8A09-38C6-80CD-98DC0553D6D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3069" y="1173142"/>
                  <a:ext cx="230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E80F97E-2886-29A4-3BD4-73AB4A8AA032}"/>
                    </a:ext>
                  </a:extLst>
                </p14:cNvPr>
                <p14:cNvContentPartPr/>
                <p14:nvPr/>
              </p14:nvContentPartPr>
              <p14:xfrm>
                <a:off x="7477789" y="972622"/>
                <a:ext cx="159120" cy="28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E80F97E-2886-29A4-3BD4-73AB4A8AA0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69149" y="963622"/>
                  <a:ext cx="17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1658F4-E1BC-25FF-F84E-CA44DB4EED6D}"/>
                    </a:ext>
                  </a:extLst>
                </p14:cNvPr>
                <p14:cNvContentPartPr/>
                <p14:nvPr/>
              </p14:nvContentPartPr>
              <p14:xfrm>
                <a:off x="7500829" y="1042822"/>
                <a:ext cx="135000" cy="3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1658F4-E1BC-25FF-F84E-CA44DB4EED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91829" y="1033822"/>
                  <a:ext cx="152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3EFCCF4-8859-E3CA-BDB2-B99932B4994E}"/>
                    </a:ext>
                  </a:extLst>
                </p14:cNvPr>
                <p14:cNvContentPartPr/>
                <p14:nvPr/>
              </p14:nvContentPartPr>
              <p14:xfrm>
                <a:off x="7840309" y="859222"/>
                <a:ext cx="144720" cy="304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3EFCCF4-8859-E3CA-BDB2-B99932B4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31309" y="850222"/>
                  <a:ext cx="162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19DA888-16A3-09DF-8BC8-28EC40678E4C}"/>
                    </a:ext>
                  </a:extLst>
                </p14:cNvPr>
                <p14:cNvContentPartPr/>
                <p14:nvPr/>
              </p14:nvContentPartPr>
              <p14:xfrm>
                <a:off x="8018509" y="968662"/>
                <a:ext cx="72000" cy="89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19DA888-16A3-09DF-8BC8-28EC40678E4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09869" y="959662"/>
                  <a:ext cx="89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E843516-35E6-6134-BEBF-5C03CD3C6570}"/>
                    </a:ext>
                  </a:extLst>
                </p14:cNvPr>
                <p14:cNvContentPartPr/>
                <p14:nvPr/>
              </p14:nvContentPartPr>
              <p14:xfrm>
                <a:off x="8240269" y="865702"/>
                <a:ext cx="99720" cy="132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E843516-35E6-6134-BEBF-5C03CD3C65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31629" y="857062"/>
                  <a:ext cx="117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D95EAC6-50FC-FB59-5B9B-1DF6E457E3F2}"/>
                    </a:ext>
                  </a:extLst>
                </p14:cNvPr>
                <p14:cNvContentPartPr/>
                <p14:nvPr/>
              </p14:nvContentPartPr>
              <p14:xfrm>
                <a:off x="8455189" y="812782"/>
                <a:ext cx="190800" cy="293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D95EAC6-50FC-FB59-5B9B-1DF6E457E3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46189" y="804142"/>
                  <a:ext cx="208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B30A593-BF1C-F950-06FD-141345D02B50}"/>
                    </a:ext>
                  </a:extLst>
                </p14:cNvPr>
                <p14:cNvContentPartPr/>
                <p14:nvPr/>
              </p14:nvContentPartPr>
              <p14:xfrm>
                <a:off x="8710069" y="817462"/>
                <a:ext cx="76680" cy="130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B30A593-BF1C-F950-06FD-141345D02B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01429" y="808462"/>
                  <a:ext cx="94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00E8A8A-4673-1F12-A28B-785946F8226F}"/>
                    </a:ext>
                  </a:extLst>
                </p14:cNvPr>
                <p14:cNvContentPartPr/>
                <p14:nvPr/>
              </p14:nvContentPartPr>
              <p14:xfrm>
                <a:off x="8711149" y="857062"/>
                <a:ext cx="59760" cy="38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00E8A8A-4673-1F12-A28B-785946F822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02509" y="848422"/>
                  <a:ext cx="77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BB6C8B-BDE8-A57B-9C22-3819B23EC563}"/>
                    </a:ext>
                  </a:extLst>
                </p14:cNvPr>
                <p14:cNvContentPartPr/>
                <p14:nvPr/>
              </p14:nvContentPartPr>
              <p14:xfrm>
                <a:off x="8644549" y="1018342"/>
                <a:ext cx="32760" cy="66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BB6C8B-BDE8-A57B-9C22-3819B23EC5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35909" y="1009702"/>
                  <a:ext cx="50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8669BA3-E135-71E0-E8EB-9AB0FD67A48F}"/>
                    </a:ext>
                  </a:extLst>
                </p14:cNvPr>
                <p14:cNvContentPartPr/>
                <p14:nvPr/>
              </p14:nvContentPartPr>
              <p14:xfrm>
                <a:off x="8810509" y="938422"/>
                <a:ext cx="56880" cy="874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8669BA3-E135-71E0-E8EB-9AB0FD67A4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1509" y="929422"/>
                  <a:ext cx="7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965E4E-19A1-F21E-467D-DDCCB3E71810}"/>
                    </a:ext>
                  </a:extLst>
                </p14:cNvPr>
                <p14:cNvContentPartPr/>
                <p14:nvPr/>
              </p14:nvContentPartPr>
              <p14:xfrm>
                <a:off x="9061069" y="804862"/>
                <a:ext cx="20880" cy="152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965E4E-19A1-F21E-467D-DDCCB3E718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52429" y="796222"/>
                  <a:ext cx="38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5943508-6A9D-66C7-77A5-0E8A25030EE4}"/>
                    </a:ext>
                  </a:extLst>
                </p14:cNvPr>
                <p14:cNvContentPartPr/>
                <p14:nvPr/>
              </p14:nvContentPartPr>
              <p14:xfrm>
                <a:off x="9038749" y="871102"/>
                <a:ext cx="89640" cy="31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5943508-6A9D-66C7-77A5-0E8A25030E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30109" y="862102"/>
                  <a:ext cx="10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0E98C2-9348-67CE-A310-85E763F680C8}"/>
                    </a:ext>
                  </a:extLst>
                </p14:cNvPr>
                <p14:cNvContentPartPr/>
                <p14:nvPr/>
              </p14:nvContentPartPr>
              <p14:xfrm>
                <a:off x="9202189" y="750502"/>
                <a:ext cx="155520" cy="301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0E98C2-9348-67CE-A310-85E763F680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3189" y="741862"/>
                  <a:ext cx="173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BA36C61-D75F-6FBA-8659-4143A396ED40}"/>
                    </a:ext>
                  </a:extLst>
                </p14:cNvPr>
                <p14:cNvContentPartPr/>
                <p14:nvPr/>
              </p14:nvContentPartPr>
              <p14:xfrm>
                <a:off x="9380029" y="866782"/>
                <a:ext cx="105120" cy="109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BA36C61-D75F-6FBA-8659-4143A396ED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71029" y="858142"/>
                  <a:ext cx="122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F5B9F8-A06D-99C9-0153-6FAE49888089}"/>
                    </a:ext>
                  </a:extLst>
                </p14:cNvPr>
                <p14:cNvContentPartPr/>
                <p14:nvPr/>
              </p14:nvContentPartPr>
              <p14:xfrm>
                <a:off x="9512509" y="753742"/>
                <a:ext cx="59040" cy="187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F5B9F8-A06D-99C9-0153-6FAE498880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03869" y="745102"/>
                  <a:ext cx="76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4B39D60-2C3F-BEB7-2BC9-CD47BA82F09E}"/>
                    </a:ext>
                  </a:extLst>
                </p14:cNvPr>
                <p14:cNvContentPartPr/>
                <p14:nvPr/>
              </p14:nvContentPartPr>
              <p14:xfrm>
                <a:off x="9507829" y="815662"/>
                <a:ext cx="193680" cy="151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4B39D60-2C3F-BEB7-2BC9-CD47BA82F0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99189" y="807022"/>
                  <a:ext cx="211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BD597E4-61CF-2CF7-E194-71BE6D2BED5B}"/>
                    </a:ext>
                  </a:extLst>
                </p14:cNvPr>
                <p14:cNvContentPartPr/>
                <p14:nvPr/>
              </p14:nvContentPartPr>
              <p14:xfrm>
                <a:off x="9850909" y="831142"/>
                <a:ext cx="188280" cy="46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BD597E4-61CF-2CF7-E194-71BE6D2BED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42269" y="822502"/>
                  <a:ext cx="20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029752-3B4C-428A-DB6E-634C5D8BE165}"/>
                    </a:ext>
                  </a:extLst>
                </p14:cNvPr>
                <p14:cNvContentPartPr/>
                <p14:nvPr/>
              </p14:nvContentPartPr>
              <p14:xfrm>
                <a:off x="10173469" y="804502"/>
                <a:ext cx="213120" cy="41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029752-3B4C-428A-DB6E-634C5D8BE16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64829" y="795502"/>
                  <a:ext cx="230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D2BF286-8EB8-C28F-A2DC-A0D6DF8E26FB}"/>
                    </a:ext>
                  </a:extLst>
                </p14:cNvPr>
                <p14:cNvContentPartPr/>
                <p14:nvPr/>
              </p14:nvContentPartPr>
              <p14:xfrm>
                <a:off x="8788549" y="1136062"/>
                <a:ext cx="106560" cy="27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D2BF286-8EB8-C28F-A2DC-A0D6DF8E26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79909" y="1127422"/>
                  <a:ext cx="124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D090F57-FB13-2F03-6EDB-C8FC2C036800}"/>
                    </a:ext>
                  </a:extLst>
                </p14:cNvPr>
                <p14:cNvContentPartPr/>
                <p14:nvPr/>
              </p14:nvContentPartPr>
              <p14:xfrm>
                <a:off x="9577669" y="1046062"/>
                <a:ext cx="108360" cy="65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D090F57-FB13-2F03-6EDB-C8FC2C0368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68669" y="1037062"/>
                  <a:ext cx="126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6E699CF-36C0-3B49-81E4-F94C031687ED}"/>
                    </a:ext>
                  </a:extLst>
                </p14:cNvPr>
                <p14:cNvContentPartPr/>
                <p14:nvPr/>
              </p14:nvContentPartPr>
              <p14:xfrm>
                <a:off x="7748869" y="736462"/>
                <a:ext cx="389520" cy="501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6E699CF-36C0-3B49-81E4-F94C031687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0229" y="727462"/>
                  <a:ext cx="407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B95C119-47B0-B506-5B20-6C214F9162D2}"/>
                    </a:ext>
                  </a:extLst>
                </p14:cNvPr>
                <p14:cNvContentPartPr/>
                <p14:nvPr/>
              </p14:nvContentPartPr>
              <p14:xfrm>
                <a:off x="8461309" y="711622"/>
                <a:ext cx="261000" cy="523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B95C119-47B0-B506-5B20-6C214F9162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52669" y="702622"/>
                  <a:ext cx="2786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AF6620D-6BFA-8787-B453-54BF7E0A1AE4}"/>
                    </a:ext>
                  </a:extLst>
                </p14:cNvPr>
                <p14:cNvContentPartPr/>
                <p14:nvPr/>
              </p14:nvContentPartPr>
              <p14:xfrm>
                <a:off x="9179869" y="655102"/>
                <a:ext cx="334440" cy="491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AF6620D-6BFA-8787-B453-54BF7E0A1A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71229" y="646462"/>
                  <a:ext cx="352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34E82BD-9A71-6F49-DD7A-3F60809764A4}"/>
                    </a:ext>
                  </a:extLst>
                </p14:cNvPr>
                <p14:cNvContentPartPr/>
                <p14:nvPr/>
              </p14:nvContentPartPr>
              <p14:xfrm>
                <a:off x="9158989" y="1545742"/>
                <a:ext cx="50760" cy="185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34E82BD-9A71-6F49-DD7A-3F60809764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50349" y="1537102"/>
                  <a:ext cx="68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1DCB154-69DF-0676-293A-DF1BFC266B4B}"/>
                    </a:ext>
                  </a:extLst>
                </p14:cNvPr>
                <p14:cNvContentPartPr/>
                <p14:nvPr/>
              </p14:nvContentPartPr>
              <p14:xfrm>
                <a:off x="9052789" y="1443862"/>
                <a:ext cx="296640" cy="213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1DCB154-69DF-0676-293A-DF1BFC266B4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44149" y="1434862"/>
                  <a:ext cx="314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AC10D49-0098-CB34-B2BA-5417E6F93F73}"/>
                    </a:ext>
                  </a:extLst>
                </p14:cNvPr>
                <p14:cNvContentPartPr/>
                <p14:nvPr/>
              </p14:nvContentPartPr>
              <p14:xfrm>
                <a:off x="9441229" y="1467622"/>
                <a:ext cx="7920" cy="9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AC10D49-0098-CB34-B2BA-5417E6F93F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32589" y="1458622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BCDCA5F-142B-8993-AFE5-F83982BFACB5}"/>
                    </a:ext>
                  </a:extLst>
                </p14:cNvPr>
                <p14:cNvContentPartPr/>
                <p14:nvPr/>
              </p14:nvContentPartPr>
              <p14:xfrm>
                <a:off x="9420349" y="1392022"/>
                <a:ext cx="162720" cy="98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BCDCA5F-142B-8993-AFE5-F83982BFACB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11349" y="1383022"/>
                  <a:ext cx="180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3FFE1B0-057D-0B34-28B6-A0C456B50C6A}"/>
                    </a:ext>
                  </a:extLst>
                </p14:cNvPr>
                <p14:cNvContentPartPr/>
                <p14:nvPr/>
              </p14:nvContentPartPr>
              <p14:xfrm>
                <a:off x="9456349" y="1449262"/>
                <a:ext cx="150120" cy="138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3FFE1B0-057D-0B34-28B6-A0C456B50C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47349" y="1440622"/>
                  <a:ext cx="167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932BDE-333F-B489-F580-83926E47F1A7}"/>
                    </a:ext>
                  </a:extLst>
                </p14:cNvPr>
                <p14:cNvContentPartPr/>
                <p14:nvPr/>
              </p14:nvContentPartPr>
              <p14:xfrm>
                <a:off x="9355909" y="1466902"/>
                <a:ext cx="49320" cy="147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932BDE-333F-B489-F580-83926E47F1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46909" y="1458262"/>
                  <a:ext cx="6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F186C3-883D-BC3E-E7C8-6B20F9D8459F}"/>
                    </a:ext>
                  </a:extLst>
                </p14:cNvPr>
                <p14:cNvContentPartPr/>
                <p14:nvPr/>
              </p14:nvContentPartPr>
              <p14:xfrm>
                <a:off x="9718069" y="1309582"/>
                <a:ext cx="90000" cy="160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F186C3-883D-BC3E-E7C8-6B20F9D845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09069" y="1300582"/>
                  <a:ext cx="107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FD5771B-DC96-231B-B944-A0B59EFF89C8}"/>
                    </a:ext>
                  </a:extLst>
                </p14:cNvPr>
                <p14:cNvContentPartPr/>
                <p14:nvPr/>
              </p14:nvContentPartPr>
              <p14:xfrm>
                <a:off x="9830029" y="1203382"/>
                <a:ext cx="395640" cy="225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FD5771B-DC96-231B-B944-A0B59EFF89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21389" y="1194382"/>
                  <a:ext cx="413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3B73436-7982-C124-3CD4-01543A1016A1}"/>
                    </a:ext>
                  </a:extLst>
                </p14:cNvPr>
                <p14:cNvContentPartPr/>
                <p14:nvPr/>
              </p14:nvContentPartPr>
              <p14:xfrm>
                <a:off x="10255549" y="1034542"/>
                <a:ext cx="61560" cy="244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3B73436-7982-C124-3CD4-01543A1016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46909" y="1025902"/>
                  <a:ext cx="79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27E0DEA-4772-3AB4-A83E-5BDD9CFF2126}"/>
                    </a:ext>
                  </a:extLst>
                </p14:cNvPr>
                <p14:cNvContentPartPr/>
                <p14:nvPr/>
              </p14:nvContentPartPr>
              <p14:xfrm>
                <a:off x="10379749" y="969382"/>
                <a:ext cx="333000" cy="257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27E0DEA-4772-3AB4-A83E-5BDD9CFF2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71109" y="960382"/>
                  <a:ext cx="350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BC8CD3F-969F-50DE-D3E1-A73929C403FE}"/>
                    </a:ext>
                  </a:extLst>
                </p14:cNvPr>
                <p14:cNvContentPartPr/>
                <p14:nvPr/>
              </p14:nvContentPartPr>
              <p14:xfrm>
                <a:off x="10650469" y="928342"/>
                <a:ext cx="73800" cy="52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BC8CD3F-969F-50DE-D3E1-A73929C403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41469" y="919342"/>
                  <a:ext cx="91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675BE71-0E98-7003-AC5F-CA7D619FD3F6}"/>
                    </a:ext>
                  </a:extLst>
                </p14:cNvPr>
                <p14:cNvContentPartPr/>
                <p14:nvPr/>
              </p14:nvContentPartPr>
              <p14:xfrm>
                <a:off x="10755589" y="1007542"/>
                <a:ext cx="219600" cy="78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675BE71-0E98-7003-AC5F-CA7D619FD3F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46589" y="998542"/>
                  <a:ext cx="237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0FA29B-FA84-37AD-EB8A-2E979CE8596A}"/>
                    </a:ext>
                  </a:extLst>
                </p14:cNvPr>
                <p14:cNvContentPartPr/>
                <p14:nvPr/>
              </p14:nvContentPartPr>
              <p14:xfrm>
                <a:off x="10006429" y="1707022"/>
                <a:ext cx="101520" cy="148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0FA29B-FA84-37AD-EB8A-2E979CE859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97429" y="1698022"/>
                  <a:ext cx="119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E8EC021-8621-C6EA-11AA-ACB0C0EEAA23}"/>
                    </a:ext>
                  </a:extLst>
                </p14:cNvPr>
                <p14:cNvContentPartPr/>
                <p14:nvPr/>
              </p14:nvContentPartPr>
              <p14:xfrm>
                <a:off x="10198309" y="1550422"/>
                <a:ext cx="251280" cy="219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E8EC021-8621-C6EA-11AA-ACB0C0EEAA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89309" y="1541422"/>
                  <a:ext cx="268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C272BE-1675-34DA-FCC6-5F726395D3AC}"/>
                    </a:ext>
                  </a:extLst>
                </p14:cNvPr>
                <p14:cNvContentPartPr/>
                <p14:nvPr/>
              </p14:nvContentPartPr>
              <p14:xfrm>
                <a:off x="10466869" y="1384822"/>
                <a:ext cx="232560" cy="324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C272BE-1675-34DA-FCC6-5F726395D3A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58229" y="1376182"/>
                  <a:ext cx="250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A06E5F6-C89E-4B23-E97F-6410DE011E3B}"/>
                    </a:ext>
                  </a:extLst>
                </p14:cNvPr>
                <p14:cNvContentPartPr/>
                <p14:nvPr/>
              </p14:nvContentPartPr>
              <p14:xfrm>
                <a:off x="10678549" y="1365742"/>
                <a:ext cx="178200" cy="116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A06E5F6-C89E-4B23-E97F-6410DE011E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69909" y="1357102"/>
                  <a:ext cx="195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7B99A93-FF06-37CE-DF9E-C0F9230D0645}"/>
                    </a:ext>
                  </a:extLst>
                </p14:cNvPr>
                <p14:cNvContentPartPr/>
                <p14:nvPr/>
              </p14:nvContentPartPr>
              <p14:xfrm>
                <a:off x="10869709" y="1280782"/>
                <a:ext cx="48960" cy="157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7B99A93-FF06-37CE-DF9E-C0F9230D06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60709" y="1271782"/>
                  <a:ext cx="66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912AB78-7C62-F5A8-9615-416B8A6E4AD2}"/>
                    </a:ext>
                  </a:extLst>
                </p14:cNvPr>
                <p14:cNvContentPartPr/>
                <p14:nvPr/>
              </p14:nvContentPartPr>
              <p14:xfrm>
                <a:off x="10968709" y="1150822"/>
                <a:ext cx="301320" cy="259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912AB78-7C62-F5A8-9615-416B8A6E4A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59709" y="1142182"/>
                  <a:ext cx="318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1F1C1EE-1F75-AB33-F593-A80317A4FE7F}"/>
                    </a:ext>
                  </a:extLst>
                </p14:cNvPr>
                <p14:cNvContentPartPr/>
                <p14:nvPr/>
              </p14:nvContentPartPr>
              <p14:xfrm>
                <a:off x="7627189" y="714502"/>
                <a:ext cx="2167560" cy="574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1F1C1EE-1F75-AB33-F593-A80317A4FE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18189" y="705502"/>
                  <a:ext cx="2185200" cy="59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14D72BB-64F9-F4DF-799A-0833F673CE60}"/>
                  </a:ext>
                </a:extLst>
              </p14:cNvPr>
              <p14:cNvContentPartPr/>
              <p14:nvPr/>
            </p14:nvContentPartPr>
            <p14:xfrm>
              <a:off x="3147349" y="6594382"/>
              <a:ext cx="147240" cy="2512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14D72BB-64F9-F4DF-799A-0833F673CE6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138709" y="6585382"/>
                <a:ext cx="16488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B2762A3B-42E9-8740-E0D0-6253E2A9E01E}"/>
              </a:ext>
            </a:extLst>
          </p:cNvPr>
          <p:cNvGrpSpPr/>
          <p:nvPr/>
        </p:nvGrpSpPr>
        <p:grpSpPr>
          <a:xfrm>
            <a:off x="4559989" y="5597182"/>
            <a:ext cx="3019680" cy="734760"/>
            <a:chOff x="4559989" y="5597182"/>
            <a:chExt cx="3019680" cy="73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3C4F839-979E-EF25-D13B-D958FE213A74}"/>
                    </a:ext>
                  </a:extLst>
                </p14:cNvPr>
                <p14:cNvContentPartPr/>
                <p14:nvPr/>
              </p14:nvContentPartPr>
              <p14:xfrm>
                <a:off x="4588789" y="5941702"/>
                <a:ext cx="31320" cy="148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3C4F839-979E-EF25-D13B-D958FE213A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79789" y="5933062"/>
                  <a:ext cx="48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25317F1-0F7E-175D-C6D5-F732147FF41A}"/>
                    </a:ext>
                  </a:extLst>
                </p14:cNvPr>
                <p14:cNvContentPartPr/>
                <p14:nvPr/>
              </p14:nvContentPartPr>
              <p14:xfrm>
                <a:off x="4626589" y="5956822"/>
                <a:ext cx="33840" cy="149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25317F1-0F7E-175D-C6D5-F732147FF4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17949" y="5948182"/>
                  <a:ext cx="51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48BC13-D91C-5D7A-4BC8-BBE8BBC4C79A}"/>
                    </a:ext>
                  </a:extLst>
                </p14:cNvPr>
                <p14:cNvContentPartPr/>
                <p14:nvPr/>
              </p14:nvContentPartPr>
              <p14:xfrm>
                <a:off x="4559989" y="5633542"/>
                <a:ext cx="124920" cy="204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48BC13-D91C-5D7A-4BC8-BBE8BBC4C7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50989" y="5624542"/>
                  <a:ext cx="142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E90570E-C641-61AE-035F-70B84208DE44}"/>
                    </a:ext>
                  </a:extLst>
                </p14:cNvPr>
                <p14:cNvContentPartPr/>
                <p14:nvPr/>
              </p14:nvContentPartPr>
              <p14:xfrm>
                <a:off x="4871389" y="5681062"/>
                <a:ext cx="126000" cy="2714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E90570E-C641-61AE-035F-70B84208DE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62749" y="5672062"/>
                  <a:ext cx="143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57DFB1-542C-7296-CA7F-F0C9DD870BA1}"/>
                    </a:ext>
                  </a:extLst>
                </p14:cNvPr>
                <p14:cNvContentPartPr/>
                <p14:nvPr/>
              </p14:nvContentPartPr>
              <p14:xfrm>
                <a:off x="5099989" y="5828662"/>
                <a:ext cx="141480" cy="547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57DFB1-542C-7296-CA7F-F0C9DD870B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91349" y="5819662"/>
                  <a:ext cx="159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8E52F8-DF34-F3A2-D442-329B0778D5C9}"/>
                    </a:ext>
                  </a:extLst>
                </p14:cNvPr>
                <p14:cNvContentPartPr/>
                <p14:nvPr/>
              </p14:nvContentPartPr>
              <p14:xfrm>
                <a:off x="5344789" y="5728942"/>
                <a:ext cx="119880" cy="219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8E52F8-DF34-F3A2-D442-329B0778D5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36149" y="5720302"/>
                  <a:ext cx="137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FB4F0DE-13CC-A602-792A-30D54321C78F}"/>
                    </a:ext>
                  </a:extLst>
                </p14:cNvPr>
                <p14:cNvContentPartPr/>
                <p14:nvPr/>
              </p14:nvContentPartPr>
              <p14:xfrm>
                <a:off x="5525509" y="5820382"/>
                <a:ext cx="153000" cy="49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FB4F0DE-13CC-A602-792A-30D54321C7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16509" y="5811382"/>
                  <a:ext cx="170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A12EEA0-ED68-3C5F-AD8B-6709F89B5406}"/>
                    </a:ext>
                  </a:extLst>
                </p14:cNvPr>
                <p14:cNvContentPartPr/>
                <p14:nvPr/>
              </p14:nvContentPartPr>
              <p14:xfrm>
                <a:off x="5746549" y="5705542"/>
                <a:ext cx="122040" cy="222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A12EEA0-ED68-3C5F-AD8B-6709F89B54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37549" y="5696902"/>
                  <a:ext cx="139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06FD9A0-37E0-434F-B74A-F577D0A31BCB}"/>
                    </a:ext>
                  </a:extLst>
                </p14:cNvPr>
                <p14:cNvContentPartPr/>
                <p14:nvPr/>
              </p14:nvContentPartPr>
              <p14:xfrm>
                <a:off x="5972269" y="5743342"/>
                <a:ext cx="116640" cy="198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06FD9A0-37E0-434F-B74A-F577D0A31BC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63629" y="5734702"/>
                  <a:ext cx="134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821CF51-B808-CD5C-DF90-4D22F3F68734}"/>
                    </a:ext>
                  </a:extLst>
                </p14:cNvPr>
                <p14:cNvContentPartPr/>
                <p14:nvPr/>
              </p14:nvContentPartPr>
              <p14:xfrm>
                <a:off x="5988469" y="5813902"/>
                <a:ext cx="160200" cy="39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821CF51-B808-CD5C-DF90-4D22F3F687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79469" y="5805262"/>
                  <a:ext cx="177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57AD14A-5289-F3AE-6570-FBA9F57E71E6}"/>
                    </a:ext>
                  </a:extLst>
                </p14:cNvPr>
                <p14:cNvContentPartPr/>
                <p14:nvPr/>
              </p14:nvContentPartPr>
              <p14:xfrm>
                <a:off x="6181789" y="5597182"/>
                <a:ext cx="112680" cy="322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57AD14A-5289-F3AE-6570-FBA9F57E71E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73149" y="5588542"/>
                  <a:ext cx="130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3C8E281-D493-0CF1-3F59-7B363D440C5C}"/>
                    </a:ext>
                  </a:extLst>
                </p14:cNvPr>
                <p14:cNvContentPartPr/>
                <p14:nvPr/>
              </p14:nvContentPartPr>
              <p14:xfrm>
                <a:off x="6380869" y="6221422"/>
                <a:ext cx="110880" cy="36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3C8E281-D493-0CF1-3F59-7B363D440C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72229" y="6212782"/>
                  <a:ext cx="128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31B48B6-BE11-B08B-BA04-249420DD4813}"/>
                    </a:ext>
                  </a:extLst>
                </p14:cNvPr>
                <p14:cNvContentPartPr/>
                <p14:nvPr/>
              </p14:nvContentPartPr>
              <p14:xfrm>
                <a:off x="6379069" y="6276862"/>
                <a:ext cx="142200" cy="55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31B48B6-BE11-B08B-BA04-249420DD48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70069" y="6267862"/>
                  <a:ext cx="159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16857A9-79EE-6F42-CA68-8CDDFA640771}"/>
                    </a:ext>
                  </a:extLst>
                </p14:cNvPr>
                <p14:cNvContentPartPr/>
                <p14:nvPr/>
              </p14:nvContentPartPr>
              <p14:xfrm>
                <a:off x="6679309" y="6067702"/>
                <a:ext cx="49320" cy="255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16857A9-79EE-6F42-CA68-8CDDFA6407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70669" y="6058702"/>
                  <a:ext cx="66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56FD38E-40D2-3A03-2292-675FAB6D929A}"/>
                    </a:ext>
                  </a:extLst>
                </p14:cNvPr>
                <p14:cNvContentPartPr/>
                <p14:nvPr/>
              </p14:nvContentPartPr>
              <p14:xfrm>
                <a:off x="6580669" y="6018382"/>
                <a:ext cx="182880" cy="57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56FD38E-40D2-3A03-2292-675FAB6D92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71669" y="6009382"/>
                  <a:ext cx="200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32689EF-018D-5667-C8AB-CC96A3E348C7}"/>
                    </a:ext>
                  </a:extLst>
                </p14:cNvPr>
                <p14:cNvContentPartPr/>
                <p14:nvPr/>
              </p14:nvContentPartPr>
              <p14:xfrm>
                <a:off x="6629629" y="6150502"/>
                <a:ext cx="126360" cy="69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32689EF-018D-5667-C8AB-CC96A3E348C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20989" y="6141862"/>
                  <a:ext cx="14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0A25338-2D2E-73B8-2541-71222557B459}"/>
                    </a:ext>
                  </a:extLst>
                </p14:cNvPr>
                <p14:cNvContentPartPr/>
                <p14:nvPr/>
              </p14:nvContentPartPr>
              <p14:xfrm>
                <a:off x="6858229" y="5869342"/>
                <a:ext cx="139320" cy="391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0A25338-2D2E-73B8-2541-71222557B4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49589" y="5860342"/>
                  <a:ext cx="1569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7CCABFB-8846-4DC5-0BA2-B808F7D3E4DA}"/>
                    </a:ext>
                  </a:extLst>
                </p14:cNvPr>
                <p14:cNvContentPartPr/>
                <p14:nvPr/>
              </p14:nvContentPartPr>
              <p14:xfrm>
                <a:off x="7024909" y="5902462"/>
                <a:ext cx="139680" cy="207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7CCABFB-8846-4DC5-0BA2-B808F7D3E4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16269" y="5893822"/>
                  <a:ext cx="15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2993285-D165-3345-7A23-EF212FEECA27}"/>
                    </a:ext>
                  </a:extLst>
                </p14:cNvPr>
                <p14:cNvContentPartPr/>
                <p14:nvPr/>
              </p14:nvContentPartPr>
              <p14:xfrm>
                <a:off x="7271509" y="6002542"/>
                <a:ext cx="30960" cy="1598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2993285-D165-3345-7A23-EF212FEECA2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62869" y="5993542"/>
                  <a:ext cx="48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5F3D870-D89F-9C5D-B5A1-465BD779A46B}"/>
                    </a:ext>
                  </a:extLst>
                </p14:cNvPr>
                <p14:cNvContentPartPr/>
                <p14:nvPr/>
              </p14:nvContentPartPr>
              <p14:xfrm>
                <a:off x="7318669" y="5768542"/>
                <a:ext cx="117000" cy="205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5F3D870-D89F-9C5D-B5A1-465BD779A4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09669" y="5759542"/>
                  <a:ext cx="134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1E88C3A-3806-60D5-FB40-5D96AA15BE0D}"/>
                    </a:ext>
                  </a:extLst>
                </p14:cNvPr>
                <p14:cNvContentPartPr/>
                <p14:nvPr/>
              </p14:nvContentPartPr>
              <p14:xfrm>
                <a:off x="7392829" y="5834422"/>
                <a:ext cx="50040" cy="174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1E88C3A-3806-60D5-FB40-5D96AA15BE0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84189" y="5825782"/>
                  <a:ext cx="67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E9CD5BD-E630-7146-6E81-8A1C84AE33E3}"/>
                    </a:ext>
                  </a:extLst>
                </p14:cNvPr>
                <p14:cNvContentPartPr/>
                <p14:nvPr/>
              </p14:nvContentPartPr>
              <p14:xfrm>
                <a:off x="7473829" y="5684302"/>
                <a:ext cx="105840" cy="396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E9CD5BD-E630-7146-6E81-8A1C84AE33E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65189" y="5675662"/>
                  <a:ext cx="123480" cy="41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B4C6A3B-2DCE-0F84-6D79-88454285AC16}"/>
                  </a:ext>
                </a:extLst>
              </p14:cNvPr>
              <p14:cNvContentPartPr/>
              <p14:nvPr/>
            </p14:nvContentPartPr>
            <p14:xfrm>
              <a:off x="4148509" y="1594342"/>
              <a:ext cx="3417840" cy="4366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B4C6A3B-2DCE-0F84-6D79-88454285AC1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39509" y="1585342"/>
                <a:ext cx="3435480" cy="4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71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F3D9C05-60EC-9650-BAB7-626D1412F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5680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F3D9C05-60EC-9650-BAB7-626D1412F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5680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B6A4D82-1B95-A406-5728-8026FB3A0ED7}"/>
              </a:ext>
            </a:extLst>
          </p:cNvPr>
          <p:cNvSpPr txBox="1"/>
          <p:nvPr/>
        </p:nvSpPr>
        <p:spPr>
          <a:xfrm>
            <a:off x="1560004" y="5877272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descriptive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expect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visits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x=30</a:t>
            </a:r>
          </a:p>
        </p:txBody>
      </p:sp>
    </p:spTree>
    <p:extLst>
      <p:ext uri="{BB962C8B-B14F-4D97-AF65-F5344CB8AC3E}">
        <p14:creationId xmlns:p14="http://schemas.microsoft.com/office/powerpoint/2010/main" val="900108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E85405B-FBD1-CC0A-FB29-3176D8A04ECC}"/>
                  </a:ext>
                </a:extLst>
              </p14:cNvPr>
              <p14:cNvContentPartPr/>
              <p14:nvPr/>
            </p14:nvContentPartPr>
            <p14:xfrm>
              <a:off x="526549" y="950662"/>
              <a:ext cx="4031640" cy="99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E85405B-FBD1-CC0A-FB29-3176D8A04E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909" y="941662"/>
                <a:ext cx="4049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0965CD7-BC8F-A605-1D6E-11116D99A070}"/>
                  </a:ext>
                </a:extLst>
              </p14:cNvPr>
              <p14:cNvContentPartPr/>
              <p14:nvPr/>
            </p14:nvContentPartPr>
            <p14:xfrm>
              <a:off x="1253029" y="1301302"/>
              <a:ext cx="3322080" cy="108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0965CD7-BC8F-A605-1D6E-11116D99A0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4029" y="1292662"/>
                <a:ext cx="3339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116E680-078B-4DFD-3861-3B8B9AD3C972}"/>
                  </a:ext>
                </a:extLst>
              </p14:cNvPr>
              <p14:cNvContentPartPr/>
              <p14:nvPr/>
            </p14:nvContentPartPr>
            <p14:xfrm>
              <a:off x="294349" y="6079942"/>
              <a:ext cx="190440" cy="1656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116E680-078B-4DFD-3861-3B8B9AD3C9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5349" y="6071302"/>
                <a:ext cx="208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586677D-5781-F5CC-7404-ED74C8299D2B}"/>
                  </a:ext>
                </a:extLst>
              </p14:cNvPr>
              <p14:cNvContentPartPr/>
              <p14:nvPr/>
            </p14:nvContentPartPr>
            <p14:xfrm>
              <a:off x="2536429" y="5220622"/>
              <a:ext cx="199080" cy="2196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586677D-5781-F5CC-7404-ED74C8299D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27789" y="5211982"/>
                <a:ext cx="2167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C7D73D1-10E0-E786-00E2-65837E9C78D7}"/>
                  </a:ext>
                </a:extLst>
              </p14:cNvPr>
              <p14:cNvContentPartPr/>
              <p14:nvPr/>
            </p14:nvContentPartPr>
            <p14:xfrm>
              <a:off x="2424829" y="6068062"/>
              <a:ext cx="470880" cy="196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C7D73D1-10E0-E786-00E2-65837E9C78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15829" y="6059062"/>
                <a:ext cx="4885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9D5D34C-3395-4D5A-0430-D12BFB46DD9A}"/>
                  </a:ext>
                </a:extLst>
              </p14:cNvPr>
              <p14:cNvContentPartPr/>
              <p14:nvPr/>
            </p14:nvContentPartPr>
            <p14:xfrm>
              <a:off x="4761949" y="2945062"/>
              <a:ext cx="285480" cy="244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9D5D34C-3395-4D5A-0430-D12BFB46DD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53309" y="2936422"/>
                <a:ext cx="3031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220AFB5-F5D0-5638-07B5-1EC39BD8F6BD}"/>
                  </a:ext>
                </a:extLst>
              </p14:cNvPr>
              <p14:cNvContentPartPr/>
              <p14:nvPr/>
            </p14:nvContentPartPr>
            <p14:xfrm>
              <a:off x="2410429" y="6057622"/>
              <a:ext cx="473040" cy="213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220AFB5-F5D0-5638-07B5-1EC39BD8F6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1789" y="6048622"/>
                <a:ext cx="49068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8C0CAAD-F224-DC20-BA6E-3A1E77C548D9}"/>
              </a:ext>
            </a:extLst>
          </p:cNvPr>
          <p:cNvGrpSpPr/>
          <p:nvPr/>
        </p:nvGrpSpPr>
        <p:grpSpPr>
          <a:xfrm>
            <a:off x="4777789" y="2568502"/>
            <a:ext cx="402120" cy="270360"/>
            <a:chOff x="4777789" y="2568502"/>
            <a:chExt cx="40212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C4225D2-8D31-3D3A-E403-A6CC53C4265B}"/>
                    </a:ext>
                  </a:extLst>
                </p14:cNvPr>
                <p14:cNvContentPartPr/>
                <p14:nvPr/>
              </p14:nvContentPartPr>
              <p14:xfrm>
                <a:off x="4777789" y="2632222"/>
                <a:ext cx="41760" cy="206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C4225D2-8D31-3D3A-E403-A6CC53C426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69149" y="2623582"/>
                  <a:ext cx="59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A57101-F541-67BD-DF1E-DA79A43F8AE0}"/>
                    </a:ext>
                  </a:extLst>
                </p14:cNvPr>
                <p14:cNvContentPartPr/>
                <p14:nvPr/>
              </p14:nvContentPartPr>
              <p14:xfrm>
                <a:off x="4857709" y="2638342"/>
                <a:ext cx="82080" cy="142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A57101-F541-67BD-DF1E-DA79A43F8A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49069" y="2629342"/>
                  <a:ext cx="99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492BF6E-1B71-63C1-973A-DCEC4260AF62}"/>
                    </a:ext>
                  </a:extLst>
                </p14:cNvPr>
                <p14:cNvContentPartPr/>
                <p14:nvPr/>
              </p14:nvContentPartPr>
              <p14:xfrm>
                <a:off x="4995229" y="2706382"/>
                <a:ext cx="19440" cy="86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492BF6E-1B71-63C1-973A-DCEC4260AF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6229" y="2697382"/>
                  <a:ext cx="37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83C3398-D778-78D1-9AC5-024809B94FE9}"/>
                    </a:ext>
                  </a:extLst>
                </p14:cNvPr>
                <p14:cNvContentPartPr/>
                <p14:nvPr/>
              </p14:nvContentPartPr>
              <p14:xfrm>
                <a:off x="5012149" y="2597662"/>
                <a:ext cx="89280" cy="114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83C3398-D778-78D1-9AC5-024809B94FE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03509" y="2588662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2953F7-9259-EC02-2094-BA209DBB964D}"/>
                    </a:ext>
                  </a:extLst>
                </p14:cNvPr>
                <p14:cNvContentPartPr/>
                <p14:nvPr/>
              </p14:nvContentPartPr>
              <p14:xfrm>
                <a:off x="5086309" y="2568502"/>
                <a:ext cx="93600" cy="205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2953F7-9259-EC02-2094-BA209DBB96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77669" y="2559862"/>
                  <a:ext cx="111240" cy="222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25802692-E824-EBA0-4B0C-F7C37ECC200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94389" y="2827355"/>
            <a:ext cx="2242234" cy="6457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EBBF5DF-3FE4-F331-553A-BBBB59DBDAC9}"/>
                  </a:ext>
                </a:extLst>
              </p14:cNvPr>
              <p14:cNvContentPartPr/>
              <p14:nvPr/>
            </p14:nvContentPartPr>
            <p14:xfrm>
              <a:off x="8651749" y="3747142"/>
              <a:ext cx="111240" cy="1609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EBBF5DF-3FE4-F331-553A-BBBB59DBDAC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43109" y="3738502"/>
                <a:ext cx="1288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321255B-50B6-8E1A-B506-4B22CE5DE46B}"/>
                  </a:ext>
                </a:extLst>
              </p14:cNvPr>
              <p14:cNvContentPartPr/>
              <p14:nvPr/>
            </p14:nvContentPartPr>
            <p14:xfrm>
              <a:off x="7140469" y="3090502"/>
              <a:ext cx="17640" cy="2610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321255B-50B6-8E1A-B506-4B22CE5DE46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31829" y="3081502"/>
                <a:ext cx="352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CD00071-0170-9AF8-1850-21036DB97D95}"/>
                  </a:ext>
                </a:extLst>
              </p14:cNvPr>
              <p14:cNvContentPartPr/>
              <p14:nvPr/>
            </p14:nvContentPartPr>
            <p14:xfrm>
              <a:off x="7069549" y="3066022"/>
              <a:ext cx="171360" cy="230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CD00071-0170-9AF8-1850-21036DB97D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60549" y="3057022"/>
                <a:ext cx="189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B03D27F-DCB1-CF30-2721-FECF779E4F65}"/>
                  </a:ext>
                </a:extLst>
              </p14:cNvPr>
              <p14:cNvContentPartPr/>
              <p14:nvPr/>
            </p14:nvContentPartPr>
            <p14:xfrm>
              <a:off x="7082149" y="3196342"/>
              <a:ext cx="131400" cy="345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B03D27F-DCB1-CF30-2721-FECF779E4F6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73509" y="3187702"/>
                <a:ext cx="149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79CA555-E386-475C-8677-00C644C386D9}"/>
                  </a:ext>
                </a:extLst>
              </p14:cNvPr>
              <p14:cNvContentPartPr/>
              <p14:nvPr/>
            </p14:nvContentPartPr>
            <p14:xfrm>
              <a:off x="7231189" y="3273382"/>
              <a:ext cx="64800" cy="125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79CA555-E386-475C-8677-00C644C386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2189" y="3264382"/>
                <a:ext cx="82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0E0230A-349B-9A25-5BE5-52E827FD2372}"/>
                  </a:ext>
                </a:extLst>
              </p14:cNvPr>
              <p14:cNvContentPartPr/>
              <p14:nvPr/>
            </p14:nvContentPartPr>
            <p14:xfrm>
              <a:off x="7331269" y="3257902"/>
              <a:ext cx="120960" cy="1062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0E0230A-349B-9A25-5BE5-52E827FD23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22269" y="3249262"/>
                <a:ext cx="138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2D11150-41BB-AFD5-C90A-02E689EB016F}"/>
                  </a:ext>
                </a:extLst>
              </p14:cNvPr>
              <p14:cNvContentPartPr/>
              <p14:nvPr/>
            </p14:nvContentPartPr>
            <p14:xfrm>
              <a:off x="7498669" y="3260062"/>
              <a:ext cx="65880" cy="225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2D11150-41BB-AFD5-C90A-02E689EB01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89669" y="3251062"/>
                <a:ext cx="83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D3B30E8-40CE-4598-F7C4-BEADCF245276}"/>
                  </a:ext>
                </a:extLst>
              </p14:cNvPr>
              <p14:cNvContentPartPr/>
              <p14:nvPr/>
            </p14:nvContentPartPr>
            <p14:xfrm>
              <a:off x="7745269" y="3184102"/>
              <a:ext cx="145800" cy="14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D3B30E8-40CE-4598-F7C4-BEADCF2452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736629" y="3175462"/>
                <a:ext cx="163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D1E48CB-8DC4-5409-D19C-572330F1141F}"/>
                  </a:ext>
                </a:extLst>
              </p14:cNvPr>
              <p14:cNvContentPartPr/>
              <p14:nvPr/>
            </p14:nvContentPartPr>
            <p14:xfrm>
              <a:off x="7755709" y="3230542"/>
              <a:ext cx="164520" cy="280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D1E48CB-8DC4-5409-D19C-572330F1141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746709" y="3221542"/>
                <a:ext cx="182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3258550-3D4E-B26D-9F5D-7D4BAF60CB51}"/>
                  </a:ext>
                </a:extLst>
              </p14:cNvPr>
              <p14:cNvContentPartPr/>
              <p14:nvPr/>
            </p14:nvContentPartPr>
            <p14:xfrm>
              <a:off x="7770469" y="3938662"/>
              <a:ext cx="162000" cy="10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3258550-3D4E-B26D-9F5D-7D4BAF60CB5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61829" y="3929662"/>
                <a:ext cx="179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ED983F5-86DE-C81D-D61A-2430755330C5}"/>
                  </a:ext>
                </a:extLst>
              </p14:cNvPr>
              <p14:cNvContentPartPr/>
              <p14:nvPr/>
            </p14:nvContentPartPr>
            <p14:xfrm>
              <a:off x="7789549" y="4009942"/>
              <a:ext cx="127440" cy="36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ED983F5-86DE-C81D-D61A-2430755330C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780549" y="4001302"/>
                <a:ext cx="145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46E05C3-FF77-5DB0-18EB-D2D7C7C9285C}"/>
                  </a:ext>
                </a:extLst>
              </p14:cNvPr>
              <p14:cNvContentPartPr/>
              <p14:nvPr/>
            </p14:nvContentPartPr>
            <p14:xfrm>
              <a:off x="8193109" y="3695662"/>
              <a:ext cx="76680" cy="85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46E05C3-FF77-5DB0-18EB-D2D7C7C9285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84109" y="3687022"/>
                <a:ext cx="94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F948A68-638F-BAC7-60D8-9518C1FD0E7D}"/>
                  </a:ext>
                </a:extLst>
              </p14:cNvPr>
              <p14:cNvContentPartPr/>
              <p14:nvPr/>
            </p14:nvContentPartPr>
            <p14:xfrm>
              <a:off x="8312989" y="3785662"/>
              <a:ext cx="8640" cy="828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F948A68-638F-BAC7-60D8-9518C1FD0E7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303989" y="3777022"/>
                <a:ext cx="26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567F6E6-A494-E56E-5B9A-00F651AFB072}"/>
                  </a:ext>
                </a:extLst>
              </p14:cNvPr>
              <p14:cNvContentPartPr/>
              <p14:nvPr/>
            </p14:nvContentPartPr>
            <p14:xfrm>
              <a:off x="8373829" y="3682702"/>
              <a:ext cx="70920" cy="122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567F6E6-A494-E56E-5B9A-00F651AFB07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65189" y="3673702"/>
                <a:ext cx="88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74CB1CB-E1B5-6C94-796A-F6CDDDB041F4}"/>
                  </a:ext>
                </a:extLst>
              </p14:cNvPr>
              <p14:cNvContentPartPr/>
              <p14:nvPr/>
            </p14:nvContentPartPr>
            <p14:xfrm>
              <a:off x="8487229" y="3651382"/>
              <a:ext cx="110520" cy="1195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74CB1CB-E1B5-6C94-796A-F6CDDDB041F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78589" y="3642382"/>
                <a:ext cx="1281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FE4679D-A372-3AE7-D482-4C48099899C5}"/>
                  </a:ext>
                </a:extLst>
              </p14:cNvPr>
              <p14:cNvContentPartPr/>
              <p14:nvPr/>
            </p14:nvContentPartPr>
            <p14:xfrm>
              <a:off x="8412349" y="3624022"/>
              <a:ext cx="371880" cy="324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FE4679D-A372-3AE7-D482-4C48099899C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03709" y="3615022"/>
                <a:ext cx="3895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27230D0-B1DE-AC7C-D602-D576EFE8A6AC}"/>
                  </a:ext>
                </a:extLst>
              </p14:cNvPr>
              <p14:cNvContentPartPr/>
              <p14:nvPr/>
            </p14:nvContentPartPr>
            <p14:xfrm>
              <a:off x="8041549" y="3614302"/>
              <a:ext cx="133200" cy="4428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27230D0-B1DE-AC7C-D602-D576EFE8A6A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2549" y="3605302"/>
                <a:ext cx="1508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980B302-8062-6885-5181-EC45E398BC4D}"/>
                  </a:ext>
                </a:extLst>
              </p14:cNvPr>
              <p14:cNvContentPartPr/>
              <p14:nvPr/>
            </p14:nvContentPartPr>
            <p14:xfrm>
              <a:off x="8865589" y="3547702"/>
              <a:ext cx="64440" cy="3733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980B302-8062-6885-5181-EC45E398BC4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56589" y="3538702"/>
                <a:ext cx="820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94A61F4-5FE9-3817-3B91-1974F2D350C2}"/>
                  </a:ext>
                </a:extLst>
              </p14:cNvPr>
              <p14:cNvContentPartPr/>
              <p14:nvPr/>
            </p14:nvContentPartPr>
            <p14:xfrm>
              <a:off x="9051709" y="3698902"/>
              <a:ext cx="2520" cy="13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94A61F4-5FE9-3817-3B91-1974F2D350C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043069" y="3690262"/>
                <a:ext cx="20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E24AE8D-363A-8590-010F-9C0CF629A22E}"/>
                  </a:ext>
                </a:extLst>
              </p14:cNvPr>
              <p14:cNvContentPartPr/>
              <p14:nvPr/>
            </p14:nvContentPartPr>
            <p14:xfrm>
              <a:off x="9031549" y="3805822"/>
              <a:ext cx="15840" cy="28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E24AE8D-363A-8590-010F-9C0CF629A2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022909" y="3796822"/>
                <a:ext cx="33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DFC3A80-A1E9-E785-F6D0-02020A3B470A}"/>
                  </a:ext>
                </a:extLst>
              </p14:cNvPr>
              <p14:cNvContentPartPr/>
              <p14:nvPr/>
            </p14:nvContentPartPr>
            <p14:xfrm>
              <a:off x="9233509" y="3567862"/>
              <a:ext cx="81000" cy="126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DFC3A80-A1E9-E785-F6D0-02020A3B470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224509" y="3559222"/>
                <a:ext cx="98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FB1853F-D422-80F6-A6E4-A7BD06F0A225}"/>
                  </a:ext>
                </a:extLst>
              </p14:cNvPr>
              <p14:cNvContentPartPr/>
              <p14:nvPr/>
            </p14:nvContentPartPr>
            <p14:xfrm>
              <a:off x="9408829" y="3576862"/>
              <a:ext cx="120960" cy="468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FB1853F-D422-80F6-A6E4-A7BD06F0A22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400189" y="3567862"/>
                <a:ext cx="138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DAEB5F3-13B2-2E6B-58E5-0A1D246E9382}"/>
                  </a:ext>
                </a:extLst>
              </p14:cNvPr>
              <p14:cNvContentPartPr/>
              <p14:nvPr/>
            </p14:nvContentPartPr>
            <p14:xfrm>
              <a:off x="9594229" y="3492622"/>
              <a:ext cx="92880" cy="1256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DAEB5F3-13B2-2E6B-58E5-0A1D246E938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85589" y="3483622"/>
                <a:ext cx="110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95FBBF8-195A-BAD0-7688-92D3C7C6B50C}"/>
                  </a:ext>
                </a:extLst>
              </p14:cNvPr>
              <p14:cNvContentPartPr/>
              <p14:nvPr/>
            </p14:nvContentPartPr>
            <p14:xfrm>
              <a:off x="9746509" y="3577222"/>
              <a:ext cx="9720" cy="788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95FBBF8-195A-BAD0-7688-92D3C7C6B50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37509" y="3568222"/>
                <a:ext cx="27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361B465-302A-6BF3-4800-29E5B8E1E847}"/>
                  </a:ext>
                </a:extLst>
              </p14:cNvPr>
              <p14:cNvContentPartPr/>
              <p14:nvPr/>
            </p14:nvContentPartPr>
            <p14:xfrm>
              <a:off x="9777469" y="3464902"/>
              <a:ext cx="71640" cy="1508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361B465-302A-6BF3-4800-29E5B8E1E84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768469" y="3455902"/>
                <a:ext cx="892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CAC436B-FBB4-3778-0769-12752D81CAA6}"/>
                  </a:ext>
                </a:extLst>
              </p14:cNvPr>
              <p14:cNvContentPartPr/>
              <p14:nvPr/>
            </p14:nvContentPartPr>
            <p14:xfrm>
              <a:off x="9857749" y="3444742"/>
              <a:ext cx="126360" cy="1126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CAC436B-FBB4-3778-0769-12752D81CAA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849109" y="3436102"/>
                <a:ext cx="144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D56AD85-0B08-638C-0826-9A65D3F94AF4}"/>
                  </a:ext>
                </a:extLst>
              </p14:cNvPr>
              <p14:cNvContentPartPr/>
              <p14:nvPr/>
            </p14:nvContentPartPr>
            <p14:xfrm>
              <a:off x="9298309" y="3555982"/>
              <a:ext cx="917640" cy="3056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D56AD85-0B08-638C-0826-9A65D3F94AF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89669" y="3546982"/>
                <a:ext cx="9352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C41DB2C4-560C-4977-89E0-D235FBC21F1D}"/>
                  </a:ext>
                </a:extLst>
              </p14:cNvPr>
              <p14:cNvContentPartPr/>
              <p14:nvPr/>
            </p14:nvContentPartPr>
            <p14:xfrm>
              <a:off x="9454549" y="3852982"/>
              <a:ext cx="99360" cy="21852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C41DB2C4-560C-4977-89E0-D235FBC21F1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445909" y="3844342"/>
                <a:ext cx="117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46ACC037-911B-5533-D5DE-D2587F8F0897}"/>
                  </a:ext>
                </a:extLst>
              </p14:cNvPr>
              <p14:cNvContentPartPr/>
              <p14:nvPr/>
            </p14:nvContentPartPr>
            <p14:xfrm>
              <a:off x="9612229" y="3923902"/>
              <a:ext cx="113040" cy="295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46ACC037-911B-5533-D5DE-D2587F8F089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603229" y="3915262"/>
                <a:ext cx="130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E1B668C-B8C4-B05D-C36C-DB6F0C36F929}"/>
                  </a:ext>
                </a:extLst>
              </p14:cNvPr>
              <p14:cNvContentPartPr/>
              <p14:nvPr/>
            </p14:nvContentPartPr>
            <p14:xfrm>
              <a:off x="9789709" y="3797902"/>
              <a:ext cx="100800" cy="1782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E1B668C-B8C4-B05D-C36C-DB6F0C36F92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80709" y="3789262"/>
                <a:ext cx="1184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C1ECBF35-3B41-2EB3-31A8-1C748D8A43B3}"/>
                  </a:ext>
                </a:extLst>
              </p14:cNvPr>
              <p14:cNvContentPartPr/>
              <p14:nvPr/>
            </p14:nvContentPartPr>
            <p14:xfrm>
              <a:off x="9959629" y="3841462"/>
              <a:ext cx="72000" cy="457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C1ECBF35-3B41-2EB3-31A8-1C748D8A43B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950989" y="3832462"/>
                <a:ext cx="89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85C1179-CC79-D643-9A50-36113BF1A67E}"/>
                  </a:ext>
                </a:extLst>
              </p14:cNvPr>
              <p14:cNvContentPartPr/>
              <p14:nvPr/>
            </p14:nvContentPartPr>
            <p14:xfrm>
              <a:off x="10112269" y="3726262"/>
              <a:ext cx="68040" cy="16776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85C1179-CC79-D643-9A50-36113BF1A67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103269" y="3717262"/>
                <a:ext cx="856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02BC1729-2A35-4458-EC85-52A6D0DF0927}"/>
                  </a:ext>
                </a:extLst>
              </p14:cNvPr>
              <p14:cNvContentPartPr/>
              <p14:nvPr/>
            </p14:nvContentPartPr>
            <p14:xfrm>
              <a:off x="9148549" y="3554182"/>
              <a:ext cx="104040" cy="4723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02BC1729-2A35-4458-EC85-52A6D0DF092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39549" y="3545182"/>
                <a:ext cx="12168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214D514-4992-8EDB-BF77-160562F7E7B6}"/>
                  </a:ext>
                </a:extLst>
              </p14:cNvPr>
              <p14:cNvContentPartPr/>
              <p14:nvPr/>
            </p14:nvContentPartPr>
            <p14:xfrm>
              <a:off x="10238629" y="3393982"/>
              <a:ext cx="154440" cy="4906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214D514-4992-8EDB-BF77-160562F7E7B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229629" y="3385342"/>
                <a:ext cx="1720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63CD7B5-9307-1D5A-75FF-3FFC95E49A77}"/>
                  </a:ext>
                </a:extLst>
              </p14:cNvPr>
              <p14:cNvContentPartPr/>
              <p14:nvPr/>
            </p14:nvContentPartPr>
            <p14:xfrm>
              <a:off x="6737629" y="3727342"/>
              <a:ext cx="4337280" cy="11768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63CD7B5-9307-1D5A-75FF-3FFC95E49A7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28629" y="3718702"/>
                <a:ext cx="4354920" cy="11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BC1D123-7A3B-0158-E8EB-F9E707B15C60}"/>
                  </a:ext>
                </a:extLst>
              </p14:cNvPr>
              <p14:cNvContentPartPr/>
              <p14:nvPr/>
            </p14:nvContentPartPr>
            <p14:xfrm>
              <a:off x="6639709" y="4464622"/>
              <a:ext cx="204480" cy="3009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BC1D123-7A3B-0158-E8EB-F9E707B15C6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30709" y="4455622"/>
                <a:ext cx="2221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7341B2F6-012B-828A-777E-2D766278C6D8}"/>
                  </a:ext>
                </a:extLst>
              </p14:cNvPr>
              <p14:cNvContentPartPr/>
              <p14:nvPr/>
            </p14:nvContentPartPr>
            <p14:xfrm>
              <a:off x="6893869" y="5210182"/>
              <a:ext cx="163440" cy="1000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7341B2F6-012B-828A-777E-2D766278C6D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885229" y="5201542"/>
                <a:ext cx="181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9207608-FD86-D83E-2624-A144B4A84FCD}"/>
                  </a:ext>
                </a:extLst>
              </p14:cNvPr>
              <p14:cNvContentPartPr/>
              <p14:nvPr/>
            </p14:nvContentPartPr>
            <p14:xfrm>
              <a:off x="6891349" y="5309902"/>
              <a:ext cx="135720" cy="802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9207608-FD86-D83E-2624-A144B4A84FC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82709" y="5300902"/>
                <a:ext cx="153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50D5432-F266-3D3F-D874-8393585B0673}"/>
                  </a:ext>
                </a:extLst>
              </p14:cNvPr>
              <p14:cNvContentPartPr/>
              <p14:nvPr/>
            </p14:nvContentPartPr>
            <p14:xfrm>
              <a:off x="7037509" y="5156182"/>
              <a:ext cx="87120" cy="200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50D5432-F266-3D3F-D874-8393585B067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28509" y="5147182"/>
                <a:ext cx="104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E581631-CEEE-525A-77ED-4644F4A3756F}"/>
                  </a:ext>
                </a:extLst>
              </p14:cNvPr>
              <p14:cNvContentPartPr/>
              <p14:nvPr/>
            </p14:nvContentPartPr>
            <p14:xfrm>
              <a:off x="7330909" y="5010742"/>
              <a:ext cx="46080" cy="2095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E581631-CEEE-525A-77ED-4644F4A3756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322269" y="5001742"/>
                <a:ext cx="637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95CC318-CE33-F67E-F3CB-411749072EE6}"/>
                  </a:ext>
                </a:extLst>
              </p14:cNvPr>
              <p14:cNvContentPartPr/>
              <p14:nvPr/>
            </p14:nvContentPartPr>
            <p14:xfrm>
              <a:off x="7272589" y="4975102"/>
              <a:ext cx="120240" cy="1159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95CC318-CE33-F67E-F3CB-411749072EE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63949" y="4966102"/>
                <a:ext cx="137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8795D1F-FD24-97A6-C4DC-85816E4B7068}"/>
                  </a:ext>
                </a:extLst>
              </p14:cNvPr>
              <p14:cNvContentPartPr/>
              <p14:nvPr/>
            </p14:nvContentPartPr>
            <p14:xfrm>
              <a:off x="7302109" y="5091742"/>
              <a:ext cx="86040" cy="554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8795D1F-FD24-97A6-C4DC-85816E4B70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293469" y="5082742"/>
                <a:ext cx="103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9B75449F-66D4-A6B5-F179-4C9B33F5336E}"/>
                  </a:ext>
                </a:extLst>
              </p14:cNvPr>
              <p14:cNvContentPartPr/>
              <p14:nvPr/>
            </p14:nvContentPartPr>
            <p14:xfrm>
              <a:off x="7448269" y="5082022"/>
              <a:ext cx="183960" cy="1458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9B75449F-66D4-A6B5-F179-4C9B33F5336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39269" y="5073022"/>
                <a:ext cx="201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A88B8460-64CB-5DB1-5185-664BDC64BD85}"/>
                  </a:ext>
                </a:extLst>
              </p14:cNvPr>
              <p14:cNvContentPartPr/>
              <p14:nvPr/>
            </p14:nvContentPartPr>
            <p14:xfrm>
              <a:off x="7665709" y="5034502"/>
              <a:ext cx="87120" cy="2512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A88B8460-64CB-5DB1-5185-664BDC64BD8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657069" y="5025502"/>
                <a:ext cx="104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9C800C7-04A2-E79E-2F8C-B30DDD2028C5}"/>
                  </a:ext>
                </a:extLst>
              </p14:cNvPr>
              <p14:cNvContentPartPr/>
              <p14:nvPr/>
            </p14:nvContentPartPr>
            <p14:xfrm>
              <a:off x="7740949" y="4733182"/>
              <a:ext cx="177120" cy="1738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9C800C7-04A2-E79E-2F8C-B30DDD2028C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731949" y="4724182"/>
                <a:ext cx="1947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5F3DBB2-00E7-71A5-6A78-34EEB902E2F8}"/>
                  </a:ext>
                </a:extLst>
              </p14:cNvPr>
              <p14:cNvContentPartPr/>
              <p14:nvPr/>
            </p14:nvContentPartPr>
            <p14:xfrm>
              <a:off x="7851469" y="4782142"/>
              <a:ext cx="116640" cy="1857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5F3DBB2-00E7-71A5-6A78-34EEB902E2F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842829" y="4773502"/>
                <a:ext cx="134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D1FB7A3A-03C0-010E-FA80-FFA3002B498F}"/>
                  </a:ext>
                </a:extLst>
              </p14:cNvPr>
              <p14:cNvContentPartPr/>
              <p14:nvPr/>
            </p14:nvContentPartPr>
            <p14:xfrm>
              <a:off x="7756069" y="4767382"/>
              <a:ext cx="210960" cy="2433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D1FB7A3A-03C0-010E-FA80-FFA3002B498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47069" y="4758382"/>
                <a:ext cx="228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CED7F57-0DFF-5737-2AD8-157818923D63}"/>
                  </a:ext>
                </a:extLst>
              </p14:cNvPr>
              <p14:cNvContentPartPr/>
              <p14:nvPr/>
            </p14:nvContentPartPr>
            <p14:xfrm>
              <a:off x="8038309" y="4629862"/>
              <a:ext cx="56520" cy="2080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CED7F57-0DFF-5737-2AD8-157818923D6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029669" y="4620862"/>
                <a:ext cx="74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D84AE35-A00F-BCF7-3DC7-CCE8C2C4EE99}"/>
                  </a:ext>
                </a:extLst>
              </p14:cNvPr>
              <p14:cNvContentPartPr/>
              <p14:nvPr/>
            </p14:nvContentPartPr>
            <p14:xfrm>
              <a:off x="7978909" y="4569742"/>
              <a:ext cx="136080" cy="1234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D84AE35-A00F-BCF7-3DC7-CCE8C2C4EE9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969909" y="4561102"/>
                <a:ext cx="153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4B4B8FFE-4F81-9891-806A-A7FDC359F947}"/>
                  </a:ext>
                </a:extLst>
              </p14:cNvPr>
              <p14:cNvContentPartPr/>
              <p14:nvPr/>
            </p14:nvContentPartPr>
            <p14:xfrm>
              <a:off x="7983229" y="4662622"/>
              <a:ext cx="119520" cy="1173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4B4B8FFE-4F81-9891-806A-A7FDC359F94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974229" y="4653982"/>
                <a:ext cx="1371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8815598-C5B6-8982-4A86-F4CE1B9DC36C}"/>
                  </a:ext>
                </a:extLst>
              </p14:cNvPr>
              <p14:cNvContentPartPr/>
              <p14:nvPr/>
            </p14:nvContentPartPr>
            <p14:xfrm>
              <a:off x="8165749" y="4689982"/>
              <a:ext cx="28080" cy="1832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8815598-C5B6-8982-4A86-F4CE1B9DC36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157109" y="4681342"/>
                <a:ext cx="457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3963F5F-2B67-509D-1891-158C08E56065}"/>
                  </a:ext>
                </a:extLst>
              </p14:cNvPr>
              <p14:cNvContentPartPr/>
              <p14:nvPr/>
            </p14:nvContentPartPr>
            <p14:xfrm>
              <a:off x="8155669" y="4647142"/>
              <a:ext cx="115920" cy="1587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3963F5F-2B67-509D-1891-158C08E5606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146669" y="4638502"/>
                <a:ext cx="133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FDDCA37-9C32-1DDB-3389-B2D8370176B3}"/>
                  </a:ext>
                </a:extLst>
              </p14:cNvPr>
              <p14:cNvContentPartPr/>
              <p14:nvPr/>
            </p14:nvContentPartPr>
            <p14:xfrm>
              <a:off x="8291389" y="4664062"/>
              <a:ext cx="55080" cy="9504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FDDCA37-9C32-1DDB-3389-B2D8370176B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282389" y="4655062"/>
                <a:ext cx="72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48010B9-38F7-9DCA-BB5C-3FEE24810B78}"/>
                  </a:ext>
                </a:extLst>
              </p14:cNvPr>
              <p14:cNvContentPartPr/>
              <p14:nvPr/>
            </p14:nvContentPartPr>
            <p14:xfrm>
              <a:off x="8367709" y="4651462"/>
              <a:ext cx="47160" cy="835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48010B9-38F7-9DCA-BB5C-3FEE24810B7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359069" y="4642462"/>
                <a:ext cx="64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F383DC2-9511-9900-E947-9D9629D0870A}"/>
                  </a:ext>
                </a:extLst>
              </p14:cNvPr>
              <p14:cNvContentPartPr/>
              <p14:nvPr/>
            </p14:nvContentPartPr>
            <p14:xfrm>
              <a:off x="6675709" y="5806342"/>
              <a:ext cx="151560" cy="828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F383DC2-9511-9900-E947-9D9629D0870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666709" y="5797342"/>
                <a:ext cx="169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DE1BA2B-F2B8-7F3D-B8C8-DE3728C5E86B}"/>
                  </a:ext>
                </a:extLst>
              </p14:cNvPr>
              <p14:cNvContentPartPr/>
              <p14:nvPr/>
            </p14:nvContentPartPr>
            <p14:xfrm>
              <a:off x="6699829" y="5701582"/>
              <a:ext cx="224640" cy="2577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DE1BA2B-F2B8-7F3D-B8C8-DE3728C5E86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691189" y="5692582"/>
                <a:ext cx="2422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AC0754D-F339-ED2F-BFB9-EBDFEA3F9963}"/>
                  </a:ext>
                </a:extLst>
              </p14:cNvPr>
              <p14:cNvContentPartPr/>
              <p14:nvPr/>
            </p14:nvContentPartPr>
            <p14:xfrm>
              <a:off x="7043989" y="5595022"/>
              <a:ext cx="240840" cy="1792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AC0754D-F339-ED2F-BFB9-EBDFEA3F996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035349" y="5586382"/>
                <a:ext cx="258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4E628EF-35F3-711B-11AA-8DF4DA56F9DC}"/>
                  </a:ext>
                </a:extLst>
              </p14:cNvPr>
              <p14:cNvContentPartPr/>
              <p14:nvPr/>
            </p14:nvContentPartPr>
            <p14:xfrm>
              <a:off x="7376989" y="5501422"/>
              <a:ext cx="132480" cy="1306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4E628EF-35F3-711B-11AA-8DF4DA56F9D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367989" y="5492422"/>
                <a:ext cx="150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4C63837B-AC6A-A87E-3C85-0758AF8FD6B5}"/>
                  </a:ext>
                </a:extLst>
              </p14:cNvPr>
              <p14:cNvContentPartPr/>
              <p14:nvPr/>
            </p14:nvContentPartPr>
            <p14:xfrm>
              <a:off x="7524949" y="5429782"/>
              <a:ext cx="101880" cy="243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4C63837B-AC6A-A87E-3C85-0758AF8FD6B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16309" y="5420782"/>
                <a:ext cx="119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98846A5-294C-3A3B-1E36-5F88B39781C4}"/>
                  </a:ext>
                </a:extLst>
              </p14:cNvPr>
              <p14:cNvContentPartPr/>
              <p14:nvPr/>
            </p14:nvContentPartPr>
            <p14:xfrm>
              <a:off x="7668949" y="5385862"/>
              <a:ext cx="68760" cy="127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98846A5-294C-3A3B-1E36-5F88B39781C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659949" y="5376862"/>
                <a:ext cx="864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FF7BCB6-6BE9-5055-59A0-2D6C7986776E}"/>
                  </a:ext>
                </a:extLst>
              </p14:cNvPr>
              <p14:cNvContentPartPr/>
              <p14:nvPr/>
            </p14:nvContentPartPr>
            <p14:xfrm>
              <a:off x="7737709" y="5286142"/>
              <a:ext cx="70560" cy="1591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FF7BCB6-6BE9-5055-59A0-2D6C7986776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28709" y="5277142"/>
                <a:ext cx="88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C76E3D0-A66F-06F7-FE79-03EF6CB65F48}"/>
                  </a:ext>
                </a:extLst>
              </p14:cNvPr>
              <p14:cNvContentPartPr/>
              <p14:nvPr/>
            </p14:nvContentPartPr>
            <p14:xfrm>
              <a:off x="7931749" y="5139262"/>
              <a:ext cx="126720" cy="241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C76E3D0-A66F-06F7-FE79-03EF6CB65F4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922749" y="5130262"/>
                <a:ext cx="1443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7D7F131E-9312-97B8-0DDE-D7C19A97F5A1}"/>
                  </a:ext>
                </a:extLst>
              </p14:cNvPr>
              <p14:cNvContentPartPr/>
              <p14:nvPr/>
            </p14:nvContentPartPr>
            <p14:xfrm>
              <a:off x="8105629" y="5202982"/>
              <a:ext cx="84600" cy="1306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7D7F131E-9312-97B8-0DDE-D7C19A97F5A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096629" y="5194342"/>
                <a:ext cx="102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1B9C1C4-BA5D-F1E2-F175-859DD39E9279}"/>
                  </a:ext>
                </a:extLst>
              </p14:cNvPr>
              <p14:cNvContentPartPr/>
              <p14:nvPr/>
            </p14:nvContentPartPr>
            <p14:xfrm>
              <a:off x="6967669" y="6027382"/>
              <a:ext cx="104760" cy="6228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1B9C1C4-BA5D-F1E2-F175-859DD39E927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959029" y="6018742"/>
                <a:ext cx="1224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31FAEC4-57D9-BCDE-9C73-2F139483DC8B}"/>
                  </a:ext>
                </a:extLst>
              </p14:cNvPr>
              <p14:cNvContentPartPr/>
              <p14:nvPr/>
            </p14:nvContentPartPr>
            <p14:xfrm>
              <a:off x="6955429" y="6084262"/>
              <a:ext cx="147240" cy="1015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31FAEC4-57D9-BCDE-9C73-2F139483DC8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946429" y="6075622"/>
                <a:ext cx="164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35153B0-5BA0-46D6-9941-E171C69EC1D3}"/>
                  </a:ext>
                </a:extLst>
              </p14:cNvPr>
              <p14:cNvContentPartPr/>
              <p14:nvPr/>
            </p14:nvContentPartPr>
            <p14:xfrm>
              <a:off x="7078189" y="5960422"/>
              <a:ext cx="78840" cy="2250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35153B0-5BA0-46D6-9941-E171C69EC1D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069189" y="5951782"/>
                <a:ext cx="96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B0B9F6A-DA92-BC8A-A23E-4039E5BB2CA6}"/>
                  </a:ext>
                </a:extLst>
              </p14:cNvPr>
              <p14:cNvContentPartPr/>
              <p14:nvPr/>
            </p14:nvContentPartPr>
            <p14:xfrm>
              <a:off x="7286629" y="5804542"/>
              <a:ext cx="250200" cy="2426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B0B9F6A-DA92-BC8A-A23E-4039E5BB2CA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277989" y="5795902"/>
                <a:ext cx="267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2AF7E18-36D2-2D05-25E4-53EA6B634E44}"/>
                  </a:ext>
                </a:extLst>
              </p14:cNvPr>
              <p14:cNvContentPartPr/>
              <p14:nvPr/>
            </p14:nvContentPartPr>
            <p14:xfrm>
              <a:off x="7624669" y="5717782"/>
              <a:ext cx="106560" cy="12672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2AF7E18-36D2-2D05-25E4-53EA6B634E4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616029" y="5708782"/>
                <a:ext cx="1242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1EDF6DE-D723-D4F0-D445-0D4284A209C2}"/>
                  </a:ext>
                </a:extLst>
              </p14:cNvPr>
              <p14:cNvContentPartPr/>
              <p14:nvPr/>
            </p14:nvContentPartPr>
            <p14:xfrm>
              <a:off x="7748149" y="5719582"/>
              <a:ext cx="72000" cy="8028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1EDF6DE-D723-D4F0-D445-0D4284A209C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739149" y="5710582"/>
                <a:ext cx="89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37984D2-9F61-EEE1-53BE-EF0EC9E21988}"/>
                  </a:ext>
                </a:extLst>
              </p14:cNvPr>
              <p14:cNvContentPartPr/>
              <p14:nvPr/>
            </p14:nvContentPartPr>
            <p14:xfrm>
              <a:off x="7841389" y="5594302"/>
              <a:ext cx="167400" cy="1501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37984D2-9F61-EEE1-53BE-EF0EC9E2198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832389" y="5585302"/>
                <a:ext cx="185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E4E293B-F193-1B11-6F2B-E680D23BC996}"/>
                  </a:ext>
                </a:extLst>
              </p14:cNvPr>
              <p14:cNvContentPartPr/>
              <p14:nvPr/>
            </p14:nvContentPartPr>
            <p14:xfrm>
              <a:off x="8138029" y="5379742"/>
              <a:ext cx="80280" cy="29052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E4E293B-F193-1B11-6F2B-E680D23BC99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129029" y="5370742"/>
                <a:ext cx="9792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82B90674-9F35-4E26-6D4D-3B3FD57D5535}"/>
                  </a:ext>
                </a:extLst>
              </p14:cNvPr>
              <p14:cNvContentPartPr/>
              <p14:nvPr/>
            </p14:nvContentPartPr>
            <p14:xfrm>
              <a:off x="8241349" y="5384062"/>
              <a:ext cx="171000" cy="16344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82B90674-9F35-4E26-6D4D-3B3FD57D553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232349" y="5375422"/>
                <a:ext cx="188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39A0A272-7D57-F338-998D-2E8133FB8AC1}"/>
                  </a:ext>
                </a:extLst>
              </p14:cNvPr>
              <p14:cNvContentPartPr/>
              <p14:nvPr/>
            </p14:nvContentPartPr>
            <p14:xfrm>
              <a:off x="6732229" y="6361462"/>
              <a:ext cx="141480" cy="195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39A0A272-7D57-F338-998D-2E8133FB8AC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723229" y="6352462"/>
                <a:ext cx="159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51022D1-CB9E-4A21-BC4E-737DAE7A55F2}"/>
                  </a:ext>
                </a:extLst>
              </p14:cNvPr>
              <p14:cNvContentPartPr/>
              <p14:nvPr/>
            </p14:nvContentPartPr>
            <p14:xfrm>
              <a:off x="6942829" y="6344902"/>
              <a:ext cx="108720" cy="781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51022D1-CB9E-4A21-BC4E-737DAE7A55F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934189" y="6335902"/>
                <a:ext cx="126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53171E4-7B4E-6548-B6F7-19460F1DD917}"/>
                  </a:ext>
                </a:extLst>
              </p14:cNvPr>
              <p14:cNvContentPartPr/>
              <p14:nvPr/>
            </p14:nvContentPartPr>
            <p14:xfrm>
              <a:off x="6967669" y="6393862"/>
              <a:ext cx="101880" cy="669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53171E4-7B4E-6548-B6F7-19460F1DD91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959029" y="6384862"/>
                <a:ext cx="1195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52D0BCF8-03CE-EAFB-F5DA-70CE6496277F}"/>
                  </a:ext>
                </a:extLst>
              </p14:cNvPr>
              <p14:cNvContentPartPr/>
              <p14:nvPr/>
            </p14:nvContentPartPr>
            <p14:xfrm>
              <a:off x="7122109" y="6227182"/>
              <a:ext cx="100440" cy="18360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52D0BCF8-03CE-EAFB-F5DA-70CE6496277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113109" y="6218542"/>
                <a:ext cx="1180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780B70FA-E5B6-2A10-7668-D5503656D0B4}"/>
                  </a:ext>
                </a:extLst>
              </p14:cNvPr>
              <p14:cNvContentPartPr/>
              <p14:nvPr/>
            </p14:nvContentPartPr>
            <p14:xfrm>
              <a:off x="7259989" y="6156982"/>
              <a:ext cx="162000" cy="1864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780B70FA-E5B6-2A10-7668-D5503656D0B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251349" y="6148342"/>
                <a:ext cx="1796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A392A33-6A98-2A34-C9A9-B33DF5F5E123}"/>
                  </a:ext>
                </a:extLst>
              </p14:cNvPr>
              <p14:cNvContentPartPr/>
              <p14:nvPr/>
            </p14:nvContentPartPr>
            <p14:xfrm>
              <a:off x="7313629" y="6146542"/>
              <a:ext cx="56520" cy="903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A392A33-6A98-2A34-C9A9-B33DF5F5E12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304989" y="6137902"/>
                <a:ext cx="74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EF00D0F-6C44-55CD-2FEF-1BE2995F5AA1}"/>
                  </a:ext>
                </a:extLst>
              </p14:cNvPr>
              <p14:cNvContentPartPr/>
              <p14:nvPr/>
            </p14:nvContentPartPr>
            <p14:xfrm>
              <a:off x="7446829" y="6218902"/>
              <a:ext cx="46080" cy="885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EF00D0F-6C44-55CD-2FEF-1BE2995F5AA1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438189" y="6210262"/>
                <a:ext cx="63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E92F971-7D3F-02AF-DC4F-5521985A0A69}"/>
                  </a:ext>
                </a:extLst>
              </p14:cNvPr>
              <p14:cNvContentPartPr/>
              <p14:nvPr/>
            </p14:nvContentPartPr>
            <p14:xfrm>
              <a:off x="7600909" y="6057622"/>
              <a:ext cx="123120" cy="1414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E92F971-7D3F-02AF-DC4F-5521985A0A6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591909" y="6048622"/>
                <a:ext cx="140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4CCE533-2D1F-D65A-DA96-369FA1699F14}"/>
                  </a:ext>
                </a:extLst>
              </p14:cNvPr>
              <p14:cNvContentPartPr/>
              <p14:nvPr/>
            </p14:nvContentPartPr>
            <p14:xfrm>
              <a:off x="7802509" y="5902102"/>
              <a:ext cx="219240" cy="1566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4CCE533-2D1F-D65A-DA96-369FA1699F1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793509" y="5893102"/>
                <a:ext cx="236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4A54CFAB-6D4B-7F03-A6EC-54790F555CDA}"/>
                  </a:ext>
                </a:extLst>
              </p14:cNvPr>
              <p14:cNvContentPartPr/>
              <p14:nvPr/>
            </p14:nvContentPartPr>
            <p14:xfrm>
              <a:off x="7957309" y="5836222"/>
              <a:ext cx="25200" cy="198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4A54CFAB-6D4B-7F03-A6EC-54790F555CD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948669" y="5827222"/>
                <a:ext cx="42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15DFE31-B8B4-B1B1-0BB1-BBD450E3AD82}"/>
                  </a:ext>
                </a:extLst>
              </p14:cNvPr>
              <p14:cNvContentPartPr/>
              <p14:nvPr/>
            </p14:nvContentPartPr>
            <p14:xfrm>
              <a:off x="8081509" y="5760982"/>
              <a:ext cx="153000" cy="16632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15DFE31-B8B4-B1B1-0BB1-BBD450E3AD8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072509" y="5752342"/>
                <a:ext cx="170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0A7772E-FC40-BEA5-A15F-528D22E0098F}"/>
                  </a:ext>
                </a:extLst>
              </p14:cNvPr>
              <p14:cNvContentPartPr/>
              <p14:nvPr/>
            </p14:nvContentPartPr>
            <p14:xfrm>
              <a:off x="6951829" y="6526702"/>
              <a:ext cx="106920" cy="2235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0A7772E-FC40-BEA5-A15F-528D22E0098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943189" y="6517702"/>
                <a:ext cx="1245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24A1BDA3-9914-CADE-B691-F66352AAE743}"/>
                  </a:ext>
                </a:extLst>
              </p14:cNvPr>
              <p14:cNvContentPartPr/>
              <p14:nvPr/>
            </p14:nvContentPartPr>
            <p14:xfrm>
              <a:off x="7085389" y="6560182"/>
              <a:ext cx="55080" cy="878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24A1BDA3-9914-CADE-B691-F66352AAE74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076749" y="6551182"/>
                <a:ext cx="727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050F178-D616-27AE-3CB8-C6D9BA82E049}"/>
                  </a:ext>
                </a:extLst>
              </p14:cNvPr>
              <p14:cNvContentPartPr/>
              <p14:nvPr/>
            </p14:nvContentPartPr>
            <p14:xfrm>
              <a:off x="7179349" y="6506182"/>
              <a:ext cx="70200" cy="21492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050F178-D616-27AE-3CB8-C6D9BA82E04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170349" y="6497542"/>
                <a:ext cx="878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D98717C-4DB1-A859-BF39-DB0D8D1832BC}"/>
                  </a:ext>
                </a:extLst>
              </p14:cNvPr>
              <p14:cNvContentPartPr/>
              <p14:nvPr/>
            </p14:nvContentPartPr>
            <p14:xfrm>
              <a:off x="7280509" y="6463342"/>
              <a:ext cx="150480" cy="856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D98717C-4DB1-A859-BF39-DB0D8D1832B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271509" y="6454702"/>
                <a:ext cx="1681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D1354C12-3B16-D12F-CAD5-B054C90C4B95}"/>
                  </a:ext>
                </a:extLst>
              </p14:cNvPr>
              <p14:cNvContentPartPr/>
              <p14:nvPr/>
            </p14:nvContentPartPr>
            <p14:xfrm>
              <a:off x="7455109" y="6358582"/>
              <a:ext cx="97560" cy="1515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D1354C12-3B16-D12F-CAD5-B054C90C4B95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446469" y="6349942"/>
                <a:ext cx="115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0E92A38-308A-A163-575C-A29470B1EFF4}"/>
                  </a:ext>
                </a:extLst>
              </p14:cNvPr>
              <p14:cNvContentPartPr/>
              <p14:nvPr/>
            </p14:nvContentPartPr>
            <p14:xfrm>
              <a:off x="7543669" y="6351742"/>
              <a:ext cx="112320" cy="1137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0E92A38-308A-A163-575C-A29470B1EFF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534669" y="6343102"/>
                <a:ext cx="1299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150370A-923D-7BE5-BD9A-E9FDB715FAE5}"/>
                  </a:ext>
                </a:extLst>
              </p14:cNvPr>
              <p14:cNvContentPartPr/>
              <p14:nvPr/>
            </p14:nvContentPartPr>
            <p14:xfrm>
              <a:off x="7668949" y="6276502"/>
              <a:ext cx="91440" cy="1090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150370A-923D-7BE5-BD9A-E9FDB715FAE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659949" y="6267862"/>
                <a:ext cx="109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631C55AD-A769-831A-427C-4DDB90956B71}"/>
                  </a:ext>
                </a:extLst>
              </p14:cNvPr>
              <p14:cNvContentPartPr/>
              <p14:nvPr/>
            </p14:nvContentPartPr>
            <p14:xfrm>
              <a:off x="7850029" y="6117382"/>
              <a:ext cx="182880" cy="2131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631C55AD-A769-831A-427C-4DDB90956B7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841389" y="6108742"/>
                <a:ext cx="2005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115E2E9B-D69B-F68E-A8E9-9493E9947BB4}"/>
                  </a:ext>
                </a:extLst>
              </p14:cNvPr>
              <p14:cNvContentPartPr/>
              <p14:nvPr/>
            </p14:nvContentPartPr>
            <p14:xfrm>
              <a:off x="8038669" y="5964382"/>
              <a:ext cx="367920" cy="25704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115E2E9B-D69B-F68E-A8E9-9493E9947BB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030029" y="5955742"/>
                <a:ext cx="3855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F80A169-9FA2-B9CF-0642-CAEEE3BDF0E5}"/>
                  </a:ext>
                </a:extLst>
              </p14:cNvPr>
              <p14:cNvContentPartPr/>
              <p14:nvPr/>
            </p14:nvContentPartPr>
            <p14:xfrm>
              <a:off x="7410469" y="6578182"/>
              <a:ext cx="120960" cy="1764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F80A169-9FA2-B9CF-0642-CAEEE3BDF0E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401469" y="6569182"/>
                <a:ext cx="138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F82CBEE2-9FE3-AD01-950B-A74F3E1E6612}"/>
                  </a:ext>
                </a:extLst>
              </p14:cNvPr>
              <p14:cNvContentPartPr/>
              <p14:nvPr/>
            </p14:nvContentPartPr>
            <p14:xfrm>
              <a:off x="7665349" y="6519502"/>
              <a:ext cx="189720" cy="1144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F82CBEE2-9FE3-AD01-950B-A74F3E1E661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56709" y="6510502"/>
                <a:ext cx="207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F1EC4D4-CF71-61B2-090B-08B6B2918C4B}"/>
                  </a:ext>
                </a:extLst>
              </p14:cNvPr>
              <p14:cNvContentPartPr/>
              <p14:nvPr/>
            </p14:nvContentPartPr>
            <p14:xfrm>
              <a:off x="7899709" y="6363622"/>
              <a:ext cx="95040" cy="1753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F1EC4D4-CF71-61B2-090B-08B6B2918C4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891069" y="6354622"/>
                <a:ext cx="112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FBA5FCDA-AF4E-0D08-2BBE-D0F0C6514CFA}"/>
                  </a:ext>
                </a:extLst>
              </p14:cNvPr>
              <p14:cNvContentPartPr/>
              <p14:nvPr/>
            </p14:nvContentPartPr>
            <p14:xfrm>
              <a:off x="8144869" y="6295582"/>
              <a:ext cx="35640" cy="2066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FBA5FCDA-AF4E-0D08-2BBE-D0F0C6514CF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135869" y="6286942"/>
                <a:ext cx="53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B9BA8E6-525D-4202-7746-2EA504780ED3}"/>
                  </a:ext>
                </a:extLst>
              </p14:cNvPr>
              <p14:cNvContentPartPr/>
              <p14:nvPr/>
            </p14:nvContentPartPr>
            <p14:xfrm>
              <a:off x="8095189" y="6385582"/>
              <a:ext cx="124920" cy="565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B9BA8E6-525D-4202-7746-2EA504780ED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086189" y="6376942"/>
                <a:ext cx="142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C3953D6-58E2-CFF1-5AEE-F72BC31B8857}"/>
                  </a:ext>
                </a:extLst>
              </p14:cNvPr>
              <p14:cNvContentPartPr/>
              <p14:nvPr/>
            </p14:nvContentPartPr>
            <p14:xfrm>
              <a:off x="8027509" y="6243022"/>
              <a:ext cx="178920" cy="13608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C3953D6-58E2-CFF1-5AEE-F72BC31B8857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018869" y="6234022"/>
                <a:ext cx="196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5A485029-7723-196D-E60D-6FB263B35F7F}"/>
                  </a:ext>
                </a:extLst>
              </p14:cNvPr>
              <p14:cNvContentPartPr/>
              <p14:nvPr/>
            </p14:nvContentPartPr>
            <p14:xfrm>
              <a:off x="6662749" y="6087502"/>
              <a:ext cx="851760" cy="5749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5A485029-7723-196D-E60D-6FB263B35F7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653749" y="6078862"/>
                <a:ext cx="86940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1A031FC-3B7D-6A6C-CC5C-8708B6370D16}"/>
                  </a:ext>
                </a:extLst>
              </p14:cNvPr>
              <p14:cNvContentPartPr/>
              <p14:nvPr/>
            </p14:nvContentPartPr>
            <p14:xfrm>
              <a:off x="7874149" y="730702"/>
              <a:ext cx="445680" cy="7200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1A031FC-3B7D-6A6C-CC5C-8708B6370D1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865149" y="721702"/>
                <a:ext cx="46332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9CB9CA0D-D7A0-8A9E-DD7A-4DC45B1B0033}"/>
              </a:ext>
            </a:extLst>
          </p:cNvPr>
          <p:cNvGrpSpPr/>
          <p:nvPr/>
        </p:nvGrpSpPr>
        <p:grpSpPr>
          <a:xfrm>
            <a:off x="10521949" y="3266902"/>
            <a:ext cx="1244880" cy="695160"/>
            <a:chOff x="10521949" y="3266902"/>
            <a:chExt cx="124488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EB70137-73A2-11A1-0997-FC96FC95EF02}"/>
                    </a:ext>
                  </a:extLst>
                </p14:cNvPr>
                <p14:cNvContentPartPr/>
                <p14:nvPr/>
              </p14:nvContentPartPr>
              <p14:xfrm>
                <a:off x="10521949" y="3500182"/>
                <a:ext cx="137520" cy="111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EB70137-73A2-11A1-0997-FC96FC95EF0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512949" y="3491542"/>
                  <a:ext cx="155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E5D107C-7B98-B562-423C-B168229BFB32}"/>
                    </a:ext>
                  </a:extLst>
                </p14:cNvPr>
                <p14:cNvContentPartPr/>
                <p14:nvPr/>
              </p14:nvContentPartPr>
              <p14:xfrm>
                <a:off x="10535629" y="3613222"/>
                <a:ext cx="159120" cy="92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E5D107C-7B98-B562-423C-B168229BFB3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26629" y="3604582"/>
                  <a:ext cx="17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1DE790-4172-2033-020A-F2DF0A1A54C4}"/>
                    </a:ext>
                  </a:extLst>
                </p14:cNvPr>
                <p14:cNvContentPartPr/>
                <p14:nvPr/>
              </p14:nvContentPartPr>
              <p14:xfrm>
                <a:off x="10781869" y="3410542"/>
                <a:ext cx="116280" cy="241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1DE790-4172-2033-020A-F2DF0A1A54C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773229" y="3401902"/>
                  <a:ext cx="133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E19AF8-2E44-BDCB-9AAE-83DFA176A124}"/>
                    </a:ext>
                  </a:extLst>
                </p14:cNvPr>
                <p14:cNvContentPartPr/>
                <p14:nvPr/>
              </p14:nvContentPartPr>
              <p14:xfrm>
                <a:off x="10936309" y="3333862"/>
                <a:ext cx="144000" cy="275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E19AF8-2E44-BDCB-9AAE-83DFA176A1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927309" y="3325222"/>
                  <a:ext cx="161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8D9E0CC-C01D-D2CF-DA72-379741D4BA5F}"/>
                    </a:ext>
                  </a:extLst>
                </p14:cNvPr>
                <p14:cNvContentPartPr/>
                <p14:nvPr/>
              </p14:nvContentPartPr>
              <p14:xfrm>
                <a:off x="10973389" y="3490102"/>
                <a:ext cx="177840" cy="143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8D9E0CC-C01D-D2CF-DA72-379741D4BA5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64389" y="3481102"/>
                  <a:ext cx="195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69993FE-FCE6-2656-3880-0BE3167AC150}"/>
                    </a:ext>
                  </a:extLst>
                </p14:cNvPr>
                <p14:cNvContentPartPr/>
                <p14:nvPr/>
              </p14:nvContentPartPr>
              <p14:xfrm>
                <a:off x="11188669" y="3313702"/>
                <a:ext cx="159840" cy="223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69993FE-FCE6-2656-3880-0BE3167AC15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179669" y="3305062"/>
                  <a:ext cx="177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9925E68-F53D-C8F3-5886-4D5EE186AAD1}"/>
                    </a:ext>
                  </a:extLst>
                </p14:cNvPr>
                <p14:cNvContentPartPr/>
                <p14:nvPr/>
              </p14:nvContentPartPr>
              <p14:xfrm>
                <a:off x="11380549" y="3266902"/>
                <a:ext cx="156960" cy="214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9925E68-F53D-C8F3-5886-4D5EE186AA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71549" y="3258262"/>
                  <a:ext cx="174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24B9A92-3ECE-3206-C2D1-24B01D5165AB}"/>
                    </a:ext>
                  </a:extLst>
                </p14:cNvPr>
                <p14:cNvContentPartPr/>
                <p14:nvPr/>
              </p14:nvContentPartPr>
              <p14:xfrm>
                <a:off x="10700869" y="3484702"/>
                <a:ext cx="1065960" cy="477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24B9A92-3ECE-3206-C2D1-24B01D5165A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91869" y="3476062"/>
                  <a:ext cx="1083600" cy="49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4474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C40DEC6-35AB-C004-B265-64BC6C77B73F}"/>
                  </a:ext>
                </a:extLst>
              </p14:cNvPr>
              <p14:cNvContentPartPr/>
              <p14:nvPr/>
            </p14:nvContentPartPr>
            <p14:xfrm>
              <a:off x="3704629" y="1803142"/>
              <a:ext cx="1305720" cy="48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C40DEC6-35AB-C004-B265-64BC6C77B7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5989" y="1794142"/>
                <a:ext cx="1323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172B8D9-5B49-5298-8DE6-D86DFC3F6E38}"/>
                  </a:ext>
                </a:extLst>
              </p14:cNvPr>
              <p14:cNvContentPartPr/>
              <p14:nvPr/>
            </p14:nvContentPartPr>
            <p14:xfrm>
              <a:off x="4568269" y="1472662"/>
              <a:ext cx="509400" cy="32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172B8D9-5B49-5298-8DE6-D86DFC3F6E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9269" y="1464022"/>
                <a:ext cx="527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603F4B8-2B23-E70C-02D4-390A223EE1DD}"/>
                  </a:ext>
                </a:extLst>
              </p14:cNvPr>
              <p14:cNvContentPartPr/>
              <p14:nvPr/>
            </p14:nvContentPartPr>
            <p14:xfrm>
              <a:off x="3762949" y="1817902"/>
              <a:ext cx="959040" cy="79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603F4B8-2B23-E70C-02D4-390A223EE1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4309" y="1808902"/>
                <a:ext cx="976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D8D7E4F-453C-14D8-1340-E986F5EE25DC}"/>
                  </a:ext>
                </a:extLst>
              </p14:cNvPr>
              <p14:cNvContentPartPr/>
              <p14:nvPr/>
            </p14:nvContentPartPr>
            <p14:xfrm>
              <a:off x="3753589" y="1788742"/>
              <a:ext cx="1267920" cy="799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D8D7E4F-453C-14D8-1340-E986F5EE25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44589" y="1780102"/>
                <a:ext cx="12855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1864F4F-629B-EBE7-9625-D0CACE1F50C8}"/>
                  </a:ext>
                </a:extLst>
              </p14:cNvPr>
              <p14:cNvContentPartPr/>
              <p14:nvPr/>
            </p14:nvContentPartPr>
            <p14:xfrm>
              <a:off x="5203309" y="1612342"/>
              <a:ext cx="624240" cy="698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1864F4F-629B-EBE7-9625-D0CACE1F50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4669" y="1603342"/>
                <a:ext cx="6418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ED3DF21-C29E-7121-7A5A-4FFC15496739}"/>
                  </a:ext>
                </a:extLst>
              </p14:cNvPr>
              <p14:cNvContentPartPr/>
              <p14:nvPr/>
            </p14:nvContentPartPr>
            <p14:xfrm>
              <a:off x="5104309" y="1589662"/>
              <a:ext cx="241200" cy="188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ED3DF21-C29E-7121-7A5A-4FFC1549673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5309" y="1581022"/>
                <a:ext cx="258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D0D3A2E-EB4C-4396-EF92-0EC265602F04}"/>
                  </a:ext>
                </a:extLst>
              </p14:cNvPr>
              <p14:cNvContentPartPr/>
              <p14:nvPr/>
            </p14:nvContentPartPr>
            <p14:xfrm>
              <a:off x="5958589" y="1275382"/>
              <a:ext cx="138600" cy="2664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D0D3A2E-EB4C-4396-EF92-0EC265602F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9589" y="1266742"/>
                <a:ext cx="156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6F670F1-2633-79DA-33A3-C8B15623F870}"/>
                  </a:ext>
                </a:extLst>
              </p14:cNvPr>
              <p14:cNvContentPartPr/>
              <p14:nvPr/>
            </p14:nvContentPartPr>
            <p14:xfrm>
              <a:off x="6113029" y="1291582"/>
              <a:ext cx="139680" cy="1144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6F670F1-2633-79DA-33A3-C8B15623F8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04029" y="1282582"/>
                <a:ext cx="157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5948930-C357-D3AE-F3DF-96765497D6AC}"/>
                  </a:ext>
                </a:extLst>
              </p14:cNvPr>
              <p14:cNvContentPartPr/>
              <p14:nvPr/>
            </p14:nvContentPartPr>
            <p14:xfrm>
              <a:off x="6385189" y="1197262"/>
              <a:ext cx="93960" cy="130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5948930-C357-D3AE-F3DF-96765497D6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76189" y="1188262"/>
                <a:ext cx="111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3FBE5A5-8761-8DD7-75B7-D03D4F279A70}"/>
                  </a:ext>
                </a:extLst>
              </p14:cNvPr>
              <p14:cNvContentPartPr/>
              <p14:nvPr/>
            </p14:nvContentPartPr>
            <p14:xfrm>
              <a:off x="6456829" y="1137142"/>
              <a:ext cx="158760" cy="1242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3FBE5A5-8761-8DD7-75B7-D03D4F279A7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47829" y="1128502"/>
                <a:ext cx="176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AD263EC-070A-46C3-3D36-B138B09E461D}"/>
                  </a:ext>
                </a:extLst>
              </p14:cNvPr>
              <p14:cNvContentPartPr/>
              <p14:nvPr/>
            </p14:nvContentPartPr>
            <p14:xfrm>
              <a:off x="6650509" y="1066582"/>
              <a:ext cx="240120" cy="122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AD263EC-070A-46C3-3D36-B138B09E461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41509" y="1057582"/>
                <a:ext cx="257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AB16080-E835-E6C1-5F84-BBD8EAD290D4}"/>
                  </a:ext>
                </a:extLst>
              </p14:cNvPr>
              <p14:cNvContentPartPr/>
              <p14:nvPr/>
            </p14:nvContentPartPr>
            <p14:xfrm>
              <a:off x="6916189" y="1023742"/>
              <a:ext cx="95040" cy="2055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AB16080-E835-E6C1-5F84-BBD8EAD290D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07189" y="1015102"/>
                <a:ext cx="112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0FAB159-E72A-400F-9148-9CFAD26F1FFD}"/>
                  </a:ext>
                </a:extLst>
              </p14:cNvPr>
              <p14:cNvContentPartPr/>
              <p14:nvPr/>
            </p14:nvContentPartPr>
            <p14:xfrm>
              <a:off x="7027069" y="911062"/>
              <a:ext cx="23040" cy="1479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0FAB159-E72A-400F-9148-9CFAD26F1F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18429" y="902422"/>
                <a:ext cx="40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CB9FED-C4E0-28B8-744D-CA8F30146178}"/>
                  </a:ext>
                </a:extLst>
              </p14:cNvPr>
              <p14:cNvContentPartPr/>
              <p14:nvPr/>
            </p14:nvContentPartPr>
            <p14:xfrm>
              <a:off x="7079629" y="952102"/>
              <a:ext cx="116280" cy="87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CB9FED-C4E0-28B8-744D-CA8F301461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70989" y="943462"/>
                <a:ext cx="133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11DF2E9-C02F-2244-31E8-8D4598A9E878}"/>
                  </a:ext>
                </a:extLst>
              </p14:cNvPr>
              <p14:cNvContentPartPr/>
              <p14:nvPr/>
            </p14:nvContentPartPr>
            <p14:xfrm>
              <a:off x="7459069" y="874342"/>
              <a:ext cx="208080" cy="186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11DF2E9-C02F-2244-31E8-8D4598A9E8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50429" y="865342"/>
                <a:ext cx="225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55E7A2F-5505-47B8-FE38-5A0D2F62C905}"/>
                  </a:ext>
                </a:extLst>
              </p14:cNvPr>
              <p14:cNvContentPartPr/>
              <p14:nvPr/>
            </p14:nvContentPartPr>
            <p14:xfrm>
              <a:off x="7581829" y="784342"/>
              <a:ext cx="47160" cy="277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55E7A2F-5505-47B8-FE38-5A0D2F62C90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72829" y="775342"/>
                <a:ext cx="64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600EAFA-C7DD-29DE-357A-0D98B2E0A00B}"/>
                  </a:ext>
                </a:extLst>
              </p14:cNvPr>
              <p14:cNvContentPartPr/>
              <p14:nvPr/>
            </p14:nvContentPartPr>
            <p14:xfrm>
              <a:off x="7694869" y="829702"/>
              <a:ext cx="132120" cy="1616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600EAFA-C7DD-29DE-357A-0D98B2E0A00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85869" y="821062"/>
                <a:ext cx="149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8AB26E2-1F6C-9411-1469-E44476F799CF}"/>
                  </a:ext>
                </a:extLst>
              </p14:cNvPr>
              <p14:cNvContentPartPr/>
              <p14:nvPr/>
            </p14:nvContentPartPr>
            <p14:xfrm>
              <a:off x="7839949" y="705502"/>
              <a:ext cx="96120" cy="2520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8AB26E2-1F6C-9411-1469-E44476F799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31309" y="696502"/>
                <a:ext cx="1137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023DF59-E1BC-93A7-6D14-82D061AD4403}"/>
                  </a:ext>
                </a:extLst>
              </p14:cNvPr>
              <p14:cNvContentPartPr/>
              <p14:nvPr/>
            </p14:nvContentPartPr>
            <p14:xfrm>
              <a:off x="7808989" y="735382"/>
              <a:ext cx="14760" cy="61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023DF59-E1BC-93A7-6D14-82D061AD440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99989" y="726382"/>
                <a:ext cx="32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C2BF9E3-4828-C879-AFBC-56C813D756AD}"/>
                  </a:ext>
                </a:extLst>
              </p14:cNvPr>
              <p14:cNvContentPartPr/>
              <p14:nvPr/>
            </p14:nvContentPartPr>
            <p14:xfrm>
              <a:off x="7970989" y="779662"/>
              <a:ext cx="46800" cy="1591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C2BF9E3-4828-C879-AFBC-56C813D756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62349" y="771022"/>
                <a:ext cx="644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FD13024-4987-C8E9-3658-8091393245E3}"/>
                  </a:ext>
                </a:extLst>
              </p14:cNvPr>
              <p14:cNvContentPartPr/>
              <p14:nvPr/>
            </p14:nvContentPartPr>
            <p14:xfrm>
              <a:off x="8192389" y="691102"/>
              <a:ext cx="131760" cy="2178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FD13024-4987-C8E9-3658-8091393245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83389" y="682102"/>
                <a:ext cx="149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6AA736E-9B92-682F-5329-2DBFDDDBB987}"/>
                  </a:ext>
                </a:extLst>
              </p14:cNvPr>
              <p14:cNvContentPartPr/>
              <p14:nvPr/>
            </p14:nvContentPartPr>
            <p14:xfrm>
              <a:off x="8355469" y="728182"/>
              <a:ext cx="326160" cy="165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6AA736E-9B92-682F-5329-2DBFDDDBB98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46469" y="719542"/>
                <a:ext cx="343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F1CB364-E9B9-D3BE-C6B3-751066AF16E5}"/>
                  </a:ext>
                </a:extLst>
              </p14:cNvPr>
              <p14:cNvContentPartPr/>
              <p14:nvPr/>
            </p14:nvContentPartPr>
            <p14:xfrm>
              <a:off x="8836069" y="747622"/>
              <a:ext cx="119160" cy="1044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F1CB364-E9B9-D3BE-C6B3-751066AF16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27429" y="738982"/>
                <a:ext cx="1368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AFC215A-EFA0-C6C2-B986-4860C702965F}"/>
                  </a:ext>
                </a:extLst>
              </p14:cNvPr>
              <p14:cNvContentPartPr/>
              <p14:nvPr/>
            </p14:nvContentPartPr>
            <p14:xfrm>
              <a:off x="9016789" y="724222"/>
              <a:ext cx="61560" cy="788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AFC215A-EFA0-C6C2-B986-4860C70296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07789" y="715222"/>
                <a:ext cx="792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683625A4-548D-46F4-9D64-2DA02A39FE39}"/>
                  </a:ext>
                </a:extLst>
              </p14:cNvPr>
              <p14:cNvContentPartPr/>
              <p14:nvPr/>
            </p14:nvContentPartPr>
            <p14:xfrm>
              <a:off x="9227749" y="676342"/>
              <a:ext cx="299520" cy="842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683625A4-548D-46F4-9D64-2DA02A39FE3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19109" y="667702"/>
                <a:ext cx="317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34F2D67-C6C6-CC70-F029-505A5DC46419}"/>
                  </a:ext>
                </a:extLst>
              </p14:cNvPr>
              <p14:cNvContentPartPr/>
              <p14:nvPr/>
            </p14:nvContentPartPr>
            <p14:xfrm>
              <a:off x="9493429" y="613702"/>
              <a:ext cx="25560" cy="7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34F2D67-C6C6-CC70-F029-505A5DC464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484789" y="604702"/>
                <a:ext cx="43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549D6E2-32D8-5A3C-6E49-0997848F0315}"/>
                  </a:ext>
                </a:extLst>
              </p14:cNvPr>
              <p14:cNvContentPartPr/>
              <p14:nvPr/>
            </p14:nvContentPartPr>
            <p14:xfrm>
              <a:off x="9576589" y="606142"/>
              <a:ext cx="187200" cy="228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549D6E2-32D8-5A3C-6E49-0997848F031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67949" y="597502"/>
                <a:ext cx="2048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3C46684-0C86-6F97-7620-2E34D0708820}"/>
                  </a:ext>
                </a:extLst>
              </p14:cNvPr>
              <p14:cNvContentPartPr/>
              <p14:nvPr/>
            </p14:nvContentPartPr>
            <p14:xfrm>
              <a:off x="9820669" y="580942"/>
              <a:ext cx="42840" cy="813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3C46684-0C86-6F97-7620-2E34D07088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811669" y="572302"/>
                <a:ext cx="604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2F06108-5A1E-82CC-8536-292A0EF6D115}"/>
                  </a:ext>
                </a:extLst>
              </p14:cNvPr>
              <p14:cNvContentPartPr/>
              <p14:nvPr/>
            </p14:nvContentPartPr>
            <p14:xfrm>
              <a:off x="9918589" y="460342"/>
              <a:ext cx="12240" cy="151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2F06108-5A1E-82CC-8536-292A0EF6D11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909949" y="451702"/>
                <a:ext cx="29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BC72188-8AB6-3B2F-90DE-C1B3F3044BB8}"/>
                  </a:ext>
                </a:extLst>
              </p14:cNvPr>
              <p14:cNvContentPartPr/>
              <p14:nvPr/>
            </p14:nvContentPartPr>
            <p14:xfrm>
              <a:off x="9855229" y="594982"/>
              <a:ext cx="86400" cy="86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BC72188-8AB6-3B2F-90DE-C1B3F3044B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46589" y="586342"/>
                <a:ext cx="104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CD98ACE-2F64-7E5C-45EC-3EBB6F96DDBC}"/>
                  </a:ext>
                </a:extLst>
              </p14:cNvPr>
              <p14:cNvContentPartPr/>
              <p14:nvPr/>
            </p14:nvContentPartPr>
            <p14:xfrm>
              <a:off x="9915349" y="441622"/>
              <a:ext cx="126720" cy="2052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CD98ACE-2F64-7E5C-45EC-3EBB6F96DDB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906709" y="432982"/>
                <a:ext cx="144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9FC15C7-3B11-59B5-2DE0-ECD7DC078F6E}"/>
                  </a:ext>
                </a:extLst>
              </p14:cNvPr>
              <p14:cNvContentPartPr/>
              <p14:nvPr/>
            </p14:nvContentPartPr>
            <p14:xfrm>
              <a:off x="10190749" y="520102"/>
              <a:ext cx="302400" cy="1166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9FC15C7-3B11-59B5-2DE0-ECD7DC078F6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82109" y="511462"/>
                <a:ext cx="320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4687B51-A2F6-6FCC-CD53-496C7AD8657F}"/>
                  </a:ext>
                </a:extLst>
              </p14:cNvPr>
              <p14:cNvContentPartPr/>
              <p14:nvPr/>
            </p14:nvContentPartPr>
            <p14:xfrm>
              <a:off x="7096549" y="1287982"/>
              <a:ext cx="410400" cy="2282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4687B51-A2F6-6FCC-CD53-496C7AD8657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87909" y="1278982"/>
                <a:ext cx="4280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1A69286-53AD-398E-2E81-3043D65CA8CA}"/>
                  </a:ext>
                </a:extLst>
              </p14:cNvPr>
              <p14:cNvContentPartPr/>
              <p14:nvPr/>
            </p14:nvContentPartPr>
            <p14:xfrm>
              <a:off x="7671829" y="1219582"/>
              <a:ext cx="110880" cy="1771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1A69286-53AD-398E-2E81-3043D65CA8C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62829" y="1210582"/>
                <a:ext cx="128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1EBCFAC-5C0F-D1BD-FB6A-D002CDCCE6A1}"/>
                  </a:ext>
                </a:extLst>
              </p14:cNvPr>
              <p14:cNvContentPartPr/>
              <p14:nvPr/>
            </p14:nvContentPartPr>
            <p14:xfrm>
              <a:off x="7831669" y="1197262"/>
              <a:ext cx="146520" cy="1278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1EBCFAC-5C0F-D1BD-FB6A-D002CDCCE6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823029" y="1188622"/>
                <a:ext cx="1641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B599B15-8098-004D-9A36-E844D8854FF4}"/>
                  </a:ext>
                </a:extLst>
              </p14:cNvPr>
              <p14:cNvContentPartPr/>
              <p14:nvPr/>
            </p14:nvContentPartPr>
            <p14:xfrm>
              <a:off x="8001229" y="1097902"/>
              <a:ext cx="27720" cy="247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B599B15-8098-004D-9A36-E844D8854FF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92229" y="1089262"/>
                <a:ext cx="453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72A6141-9B18-5175-6EC2-7EB1A619453F}"/>
                  </a:ext>
                </a:extLst>
              </p14:cNvPr>
              <p14:cNvContentPartPr/>
              <p14:nvPr/>
            </p14:nvContentPartPr>
            <p14:xfrm>
              <a:off x="8085469" y="1172062"/>
              <a:ext cx="97200" cy="1339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72A6141-9B18-5175-6EC2-7EB1A619453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076469" y="1163062"/>
                <a:ext cx="114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304CEB6-785B-1872-DA0F-6A6A1569C5F0}"/>
                  </a:ext>
                </a:extLst>
              </p14:cNvPr>
              <p14:cNvContentPartPr/>
              <p14:nvPr/>
            </p14:nvContentPartPr>
            <p14:xfrm>
              <a:off x="8210029" y="1179982"/>
              <a:ext cx="109800" cy="1432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304CEB6-785B-1872-DA0F-6A6A1569C5F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01389" y="1170982"/>
                <a:ext cx="127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B6CC23E-9823-40E7-A13C-B89C40E75839}"/>
                  </a:ext>
                </a:extLst>
              </p14:cNvPr>
              <p14:cNvContentPartPr/>
              <p14:nvPr/>
            </p14:nvContentPartPr>
            <p14:xfrm>
              <a:off x="8467069" y="1147942"/>
              <a:ext cx="171720" cy="138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B6CC23E-9823-40E7-A13C-B89C40E7583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8429" y="1139302"/>
                <a:ext cx="189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1D63007-1457-FC1A-B10A-92C937086876}"/>
                  </a:ext>
                </a:extLst>
              </p14:cNvPr>
              <p14:cNvContentPartPr/>
              <p14:nvPr/>
            </p14:nvContentPartPr>
            <p14:xfrm>
              <a:off x="8685589" y="978022"/>
              <a:ext cx="649440" cy="257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1D63007-1457-FC1A-B10A-92C93708687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76589" y="969382"/>
                <a:ext cx="66708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CDF82ED-9DBB-5A6A-5E05-68E1178B8433}"/>
                  </a:ext>
                </a:extLst>
              </p14:cNvPr>
              <p14:cNvContentPartPr/>
              <p14:nvPr/>
            </p14:nvContentPartPr>
            <p14:xfrm>
              <a:off x="9392629" y="953542"/>
              <a:ext cx="154080" cy="1184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CDF82ED-9DBB-5A6A-5E05-68E1178B84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383989" y="944902"/>
                <a:ext cx="171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FD0474D-DC9F-E91A-39E5-BDF2902D0FA4}"/>
                  </a:ext>
                </a:extLst>
              </p14:cNvPr>
              <p14:cNvContentPartPr/>
              <p14:nvPr/>
            </p14:nvContentPartPr>
            <p14:xfrm>
              <a:off x="6316069" y="1752022"/>
              <a:ext cx="93600" cy="2685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FD0474D-DC9F-E91A-39E5-BDF2902D0FA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7429" y="1743022"/>
                <a:ext cx="1112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A5EA991-B841-F3EA-F0B9-FD1907A293DF}"/>
                  </a:ext>
                </a:extLst>
              </p14:cNvPr>
              <p14:cNvContentPartPr/>
              <p14:nvPr/>
            </p14:nvContentPartPr>
            <p14:xfrm>
              <a:off x="6434509" y="1863982"/>
              <a:ext cx="124560" cy="1026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A5EA991-B841-F3EA-F0B9-FD1907A293D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25509" y="1855342"/>
                <a:ext cx="142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B1853BB-F3B5-2BDB-C24E-E75FCD369F2B}"/>
                  </a:ext>
                </a:extLst>
              </p14:cNvPr>
              <p14:cNvContentPartPr/>
              <p14:nvPr/>
            </p14:nvContentPartPr>
            <p14:xfrm>
              <a:off x="6631789" y="1709182"/>
              <a:ext cx="12960" cy="235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B1853BB-F3B5-2BDB-C24E-E75FCD369F2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623149" y="1700182"/>
                <a:ext cx="30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7698DC4-0B9F-EB4F-3333-66C95DD9CE32}"/>
                  </a:ext>
                </a:extLst>
              </p14:cNvPr>
              <p14:cNvContentPartPr/>
              <p14:nvPr/>
            </p14:nvContentPartPr>
            <p14:xfrm>
              <a:off x="6677149" y="1829782"/>
              <a:ext cx="84600" cy="116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7698DC4-0B9F-EB4F-3333-66C95DD9CE3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68149" y="1821142"/>
                <a:ext cx="102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789F549-F591-81F1-6F86-1FEB1C7D8548}"/>
                  </a:ext>
                </a:extLst>
              </p14:cNvPr>
              <p14:cNvContentPartPr/>
              <p14:nvPr/>
            </p14:nvContentPartPr>
            <p14:xfrm>
              <a:off x="6786589" y="1862902"/>
              <a:ext cx="69120" cy="83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789F549-F591-81F1-6F86-1FEB1C7D85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77949" y="1853902"/>
                <a:ext cx="867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B58D418-5E51-4398-86BC-6352B50BC68D}"/>
                  </a:ext>
                </a:extLst>
              </p14:cNvPr>
              <p14:cNvContentPartPr/>
              <p14:nvPr/>
            </p14:nvContentPartPr>
            <p14:xfrm>
              <a:off x="7034989" y="1823662"/>
              <a:ext cx="82080" cy="2282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B58D418-5E51-4398-86BC-6352B50BC68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25989" y="1814662"/>
                <a:ext cx="997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9A640E8-1D45-1563-3E38-D1184E39D9E7}"/>
                  </a:ext>
                </a:extLst>
              </p14:cNvPr>
              <p14:cNvContentPartPr/>
              <p14:nvPr/>
            </p14:nvContentPartPr>
            <p14:xfrm>
              <a:off x="7158829" y="1807102"/>
              <a:ext cx="96480" cy="99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9A640E8-1D45-1563-3E38-D1184E39D9E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49829" y="1798102"/>
                <a:ext cx="1141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D304E8B-24E3-F85D-EEFC-1072040DA05A}"/>
                  </a:ext>
                </a:extLst>
              </p14:cNvPr>
              <p14:cNvContentPartPr/>
              <p14:nvPr/>
            </p14:nvContentPartPr>
            <p14:xfrm>
              <a:off x="7284109" y="1813942"/>
              <a:ext cx="81720" cy="856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D304E8B-24E3-F85D-EEFC-1072040DA05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75469" y="1804942"/>
                <a:ext cx="9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A0C5773-A8F2-61FE-0C91-7D15B3432219}"/>
                  </a:ext>
                </a:extLst>
              </p14:cNvPr>
              <p14:cNvContentPartPr/>
              <p14:nvPr/>
            </p14:nvContentPartPr>
            <p14:xfrm>
              <a:off x="7369429" y="1801342"/>
              <a:ext cx="98280" cy="1004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A0C5773-A8F2-61FE-0C91-7D15B343221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60789" y="1792342"/>
                <a:ext cx="1159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C71F0FCB-C2DD-EBF6-DE5F-D29D444CBE71}"/>
                  </a:ext>
                </a:extLst>
              </p14:cNvPr>
              <p14:cNvContentPartPr/>
              <p14:nvPr/>
            </p14:nvContentPartPr>
            <p14:xfrm>
              <a:off x="7495429" y="1795942"/>
              <a:ext cx="13320" cy="813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C71F0FCB-C2DD-EBF6-DE5F-D29D444CBE7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86789" y="1787302"/>
                <a:ext cx="309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4E84729-9193-F363-06CB-C9FDDECA3D39}"/>
                  </a:ext>
                </a:extLst>
              </p14:cNvPr>
              <p14:cNvContentPartPr/>
              <p14:nvPr/>
            </p14:nvContentPartPr>
            <p14:xfrm>
              <a:off x="7533589" y="1687222"/>
              <a:ext cx="58320" cy="1926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4E84729-9193-F363-06CB-C9FDDECA3D3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24589" y="1678582"/>
                <a:ext cx="759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F8412F12-1430-833E-0C14-31B0B990A0DC}"/>
                  </a:ext>
                </a:extLst>
              </p14:cNvPr>
              <p14:cNvContentPartPr/>
              <p14:nvPr/>
            </p14:nvContentPartPr>
            <p14:xfrm>
              <a:off x="7611709" y="1669582"/>
              <a:ext cx="26640" cy="166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F8412F12-1430-833E-0C14-31B0B990A0D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02709" y="1660942"/>
                <a:ext cx="44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D712519-451E-317D-D74A-9A980BCB0C11}"/>
                  </a:ext>
                </a:extLst>
              </p14:cNvPr>
              <p14:cNvContentPartPr/>
              <p14:nvPr/>
            </p14:nvContentPartPr>
            <p14:xfrm>
              <a:off x="7479229" y="1652662"/>
              <a:ext cx="258480" cy="1821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D712519-451E-317D-D74A-9A980BCB0C1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70229" y="1644022"/>
                <a:ext cx="2761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CB9A689-93FE-54D9-7261-ECB62983FB15}"/>
                  </a:ext>
                </a:extLst>
              </p14:cNvPr>
              <p14:cNvContentPartPr/>
              <p14:nvPr/>
            </p14:nvContentPartPr>
            <p14:xfrm>
              <a:off x="7873789" y="1670302"/>
              <a:ext cx="129240" cy="1746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CB9A689-93FE-54D9-7261-ECB62983FB1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865149" y="1661302"/>
                <a:ext cx="146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F59199C3-2519-B6E0-68AF-CC05CCC2C713}"/>
                  </a:ext>
                </a:extLst>
              </p14:cNvPr>
              <p14:cNvContentPartPr/>
              <p14:nvPr/>
            </p14:nvContentPartPr>
            <p14:xfrm>
              <a:off x="7979629" y="1712062"/>
              <a:ext cx="103320" cy="1177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F59199C3-2519-B6E0-68AF-CC05CCC2C71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970629" y="1703422"/>
                <a:ext cx="120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D8F6C6D-D478-330A-6E30-15F7794E302B}"/>
                  </a:ext>
                </a:extLst>
              </p14:cNvPr>
              <p14:cNvContentPartPr/>
              <p14:nvPr/>
            </p14:nvContentPartPr>
            <p14:xfrm>
              <a:off x="8223709" y="1611982"/>
              <a:ext cx="58320" cy="2736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D8F6C6D-D478-330A-6E30-15F7794E302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214709" y="1602982"/>
                <a:ext cx="75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B99ADE0-0AAA-F945-1838-ECEC2C623CA3}"/>
                  </a:ext>
                </a:extLst>
              </p14:cNvPr>
              <p14:cNvContentPartPr/>
              <p14:nvPr/>
            </p14:nvContentPartPr>
            <p14:xfrm>
              <a:off x="8307229" y="1644742"/>
              <a:ext cx="480960" cy="145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B99ADE0-0AAA-F945-1838-ECEC2C623CA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298229" y="1635742"/>
                <a:ext cx="498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E77607B0-3C8F-09A8-51B8-64AA3F6C5070}"/>
                  </a:ext>
                </a:extLst>
              </p14:cNvPr>
              <p14:cNvContentPartPr/>
              <p14:nvPr/>
            </p14:nvContentPartPr>
            <p14:xfrm>
              <a:off x="8829589" y="1508302"/>
              <a:ext cx="57240" cy="2005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E77607B0-3C8F-09A8-51B8-64AA3F6C507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820589" y="1499302"/>
                <a:ext cx="748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FABB6B55-A212-9B70-248A-80D4C38E4B22}"/>
                  </a:ext>
                </a:extLst>
              </p14:cNvPr>
              <p14:cNvContentPartPr/>
              <p14:nvPr/>
            </p14:nvContentPartPr>
            <p14:xfrm>
              <a:off x="8923909" y="1458262"/>
              <a:ext cx="318960" cy="2149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FABB6B55-A212-9B70-248A-80D4C38E4B2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915269" y="1449262"/>
                <a:ext cx="3366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B1461C7-BD81-9D34-4E86-0F54A499A4B7}"/>
                  </a:ext>
                </a:extLst>
              </p14:cNvPr>
              <p14:cNvContentPartPr/>
              <p14:nvPr/>
            </p14:nvContentPartPr>
            <p14:xfrm>
              <a:off x="9394069" y="1421182"/>
              <a:ext cx="136080" cy="2311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B1461C7-BD81-9D34-4E86-0F54A499A4B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385429" y="1412542"/>
                <a:ext cx="1537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72229354-D25E-A877-6933-EDDB178C129A}"/>
                  </a:ext>
                </a:extLst>
              </p14:cNvPr>
              <p14:cNvContentPartPr/>
              <p14:nvPr/>
            </p14:nvContentPartPr>
            <p14:xfrm>
              <a:off x="9547429" y="1576702"/>
              <a:ext cx="97200" cy="1501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72229354-D25E-A877-6933-EDDB178C129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538789" y="1568062"/>
                <a:ext cx="114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68A69F1-A9EE-0AD9-EE1C-EF4CE0C4A533}"/>
                  </a:ext>
                </a:extLst>
              </p14:cNvPr>
              <p14:cNvContentPartPr/>
              <p14:nvPr/>
            </p14:nvContentPartPr>
            <p14:xfrm>
              <a:off x="9760909" y="1458622"/>
              <a:ext cx="13680" cy="61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68A69F1-A9EE-0AD9-EE1C-EF4CE0C4A53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51909" y="1449982"/>
                <a:ext cx="31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3FB08842-9747-308A-FF81-BA61C3F7808D}"/>
                  </a:ext>
                </a:extLst>
              </p14:cNvPr>
              <p14:cNvContentPartPr/>
              <p14:nvPr/>
            </p14:nvContentPartPr>
            <p14:xfrm>
              <a:off x="9769909" y="1599022"/>
              <a:ext cx="12240" cy="273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3FB08842-9747-308A-FF81-BA61C3F7808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761269" y="1590022"/>
                <a:ext cx="298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1C0D6C86-F85C-114F-CD65-57FE2D209FAE}"/>
              </a:ext>
            </a:extLst>
          </p:cNvPr>
          <p:cNvGrpSpPr/>
          <p:nvPr/>
        </p:nvGrpSpPr>
        <p:grpSpPr>
          <a:xfrm>
            <a:off x="10017589" y="1216702"/>
            <a:ext cx="1168920" cy="579600"/>
            <a:chOff x="10017589" y="1216702"/>
            <a:chExt cx="116892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286E99-35EE-3A0C-1717-ED48EB713DA3}"/>
                    </a:ext>
                  </a:extLst>
                </p14:cNvPr>
                <p14:cNvContentPartPr/>
                <p14:nvPr/>
              </p14:nvContentPartPr>
              <p14:xfrm>
                <a:off x="10017589" y="1355662"/>
                <a:ext cx="221400" cy="440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286E99-35EE-3A0C-1717-ED48EB713D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08589" y="1347022"/>
                  <a:ext cx="2390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08045E-49CD-4929-13B5-C0B5CAFA478D}"/>
                    </a:ext>
                  </a:extLst>
                </p14:cNvPr>
                <p14:cNvContentPartPr/>
                <p14:nvPr/>
              </p14:nvContentPartPr>
              <p14:xfrm>
                <a:off x="10323229" y="1554382"/>
                <a:ext cx="71280" cy="99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08045E-49CD-4929-13B5-C0B5CAFA47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4589" y="1545382"/>
                  <a:ext cx="88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CBF1594-AA7A-DF26-0D6A-9439563069B8}"/>
                    </a:ext>
                  </a:extLst>
                </p14:cNvPr>
                <p14:cNvContentPartPr/>
                <p14:nvPr/>
              </p14:nvContentPartPr>
              <p14:xfrm>
                <a:off x="10342669" y="1421182"/>
                <a:ext cx="12600" cy="30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CBF1594-AA7A-DF26-0D6A-9439563069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34029" y="1412182"/>
                  <a:ext cx="3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A3B9EA4-E2A8-3B22-7D9F-11342A10CFBA}"/>
                    </a:ext>
                  </a:extLst>
                </p14:cNvPr>
                <p14:cNvContentPartPr/>
                <p14:nvPr/>
              </p14:nvContentPartPr>
              <p14:xfrm>
                <a:off x="10494589" y="1402822"/>
                <a:ext cx="194040" cy="144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A3B9EA4-E2A8-3B22-7D9F-11342A10CFB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85949" y="1394182"/>
                  <a:ext cx="211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DF5B1C8-C6A4-9A41-2BD8-8C165C1ADF5C}"/>
                    </a:ext>
                  </a:extLst>
                </p14:cNvPr>
                <p14:cNvContentPartPr/>
                <p14:nvPr/>
              </p14:nvContentPartPr>
              <p14:xfrm>
                <a:off x="10550749" y="1493182"/>
                <a:ext cx="210240" cy="184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DF5B1C8-C6A4-9A41-2BD8-8C165C1ADF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42109" y="1484542"/>
                  <a:ext cx="227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B5E10C5-D49A-F364-41BA-EB5E30B8E127}"/>
                    </a:ext>
                  </a:extLst>
                </p14:cNvPr>
                <p14:cNvContentPartPr/>
                <p14:nvPr/>
              </p14:nvContentPartPr>
              <p14:xfrm>
                <a:off x="10861789" y="1330102"/>
                <a:ext cx="169560" cy="249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B5E10C5-D49A-F364-41BA-EB5E30B8E1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53149" y="1321462"/>
                  <a:ext cx="187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141FCBF-62A8-FDE5-8048-B5A4DAC64B5A}"/>
                    </a:ext>
                  </a:extLst>
                </p14:cNvPr>
                <p14:cNvContentPartPr/>
                <p14:nvPr/>
              </p14:nvContentPartPr>
              <p14:xfrm>
                <a:off x="11029189" y="1216702"/>
                <a:ext cx="157320" cy="480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141FCBF-62A8-FDE5-8048-B5A4DAC64B5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20189" y="1207702"/>
                  <a:ext cx="174960" cy="49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01833E6A-7B0C-AE81-520A-B0B56B45724D}"/>
                  </a:ext>
                </a:extLst>
              </p14:cNvPr>
              <p14:cNvContentPartPr/>
              <p14:nvPr/>
            </p14:nvContentPartPr>
            <p14:xfrm>
              <a:off x="2036389" y="3070702"/>
              <a:ext cx="3535920" cy="1648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01833E6A-7B0C-AE81-520A-B0B56B45724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027389" y="3061702"/>
                <a:ext cx="3553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E261DE2-77C3-B537-712D-D26799A71114}"/>
                  </a:ext>
                </a:extLst>
              </p14:cNvPr>
              <p14:cNvContentPartPr/>
              <p14:nvPr/>
            </p14:nvContentPartPr>
            <p14:xfrm>
              <a:off x="4115749" y="4423222"/>
              <a:ext cx="2298960" cy="828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E261DE2-77C3-B537-712D-D26799A7111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07109" y="4414582"/>
                <a:ext cx="23166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8C3516D4-7FDF-9B1F-E95A-27A1B64D44A8}"/>
                  </a:ext>
                </a:extLst>
              </p14:cNvPr>
              <p14:cNvContentPartPr/>
              <p14:nvPr/>
            </p14:nvContentPartPr>
            <p14:xfrm>
              <a:off x="2821549" y="5947102"/>
              <a:ext cx="1954080" cy="8946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8C3516D4-7FDF-9B1F-E95A-27A1B64D44A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812549" y="5938102"/>
                <a:ext cx="1971720" cy="9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EDBB74B-1001-CD3E-BEEC-9F7D08C97BAE}"/>
              </a:ext>
            </a:extLst>
          </p:cNvPr>
          <p:cNvGrpSpPr/>
          <p:nvPr/>
        </p:nvGrpSpPr>
        <p:grpSpPr>
          <a:xfrm>
            <a:off x="4629109" y="5248342"/>
            <a:ext cx="826200" cy="788400"/>
            <a:chOff x="4629109" y="5248342"/>
            <a:chExt cx="826200" cy="78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7657ABF-CEBE-733D-015B-70973414A711}"/>
                    </a:ext>
                  </a:extLst>
                </p14:cNvPr>
                <p14:cNvContentPartPr/>
                <p14:nvPr/>
              </p14:nvContentPartPr>
              <p14:xfrm>
                <a:off x="4651429" y="5248342"/>
                <a:ext cx="803880" cy="759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7657ABF-CEBE-733D-015B-70973414A7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42789" y="5239342"/>
                  <a:ext cx="82152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7C46716-BF06-A33D-22A2-1332D4E02E54}"/>
                    </a:ext>
                  </a:extLst>
                </p14:cNvPr>
                <p14:cNvContentPartPr/>
                <p14:nvPr/>
              </p14:nvContentPartPr>
              <p14:xfrm>
                <a:off x="4629109" y="5720302"/>
                <a:ext cx="315000" cy="316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7C46716-BF06-A33D-22A2-1332D4E02E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20469" y="5711302"/>
                  <a:ext cx="33264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E563B8C1-ADB5-E131-0488-5B047C53ADFC}"/>
              </a:ext>
            </a:extLst>
          </p:cNvPr>
          <p:cNvGrpSpPr/>
          <p:nvPr/>
        </p:nvGrpSpPr>
        <p:grpSpPr>
          <a:xfrm>
            <a:off x="5488069" y="4738942"/>
            <a:ext cx="2885040" cy="756000"/>
            <a:chOff x="5488069" y="4738942"/>
            <a:chExt cx="2885040" cy="7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49D32D0-8A43-94CD-07E4-F2D7A25071B1}"/>
                    </a:ext>
                  </a:extLst>
                </p14:cNvPr>
                <p14:cNvContentPartPr/>
                <p14:nvPr/>
              </p14:nvContentPartPr>
              <p14:xfrm>
                <a:off x="5489509" y="4991662"/>
                <a:ext cx="72360" cy="112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49D32D0-8A43-94CD-07E4-F2D7A25071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80509" y="4982662"/>
                  <a:ext cx="90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17598C9-F442-9716-81D7-A100D2EA7A96}"/>
                    </a:ext>
                  </a:extLst>
                </p14:cNvPr>
                <p14:cNvContentPartPr/>
                <p14:nvPr/>
              </p14:nvContentPartPr>
              <p14:xfrm>
                <a:off x="5515429" y="4856302"/>
                <a:ext cx="142200" cy="265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17598C9-F442-9716-81D7-A100D2EA7A9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06429" y="4847302"/>
                  <a:ext cx="159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0C9E43F-D5BA-FE2F-2FA2-DCAA7FEC7DBF}"/>
                    </a:ext>
                  </a:extLst>
                </p14:cNvPr>
                <p14:cNvContentPartPr/>
                <p14:nvPr/>
              </p14:nvContentPartPr>
              <p14:xfrm>
                <a:off x="5488069" y="4870702"/>
                <a:ext cx="8640" cy="7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0C9E43F-D5BA-FE2F-2FA2-DCAA7FEC7DB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79069" y="4862062"/>
                  <a:ext cx="26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737ECEF-78AB-E9DF-F76B-BB1C77A2A7F5}"/>
                    </a:ext>
                  </a:extLst>
                </p14:cNvPr>
                <p14:cNvContentPartPr/>
                <p14:nvPr/>
              </p14:nvContentPartPr>
              <p14:xfrm>
                <a:off x="5762029" y="4904182"/>
                <a:ext cx="266040" cy="157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737ECEF-78AB-E9DF-F76B-BB1C77A2A7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53029" y="4895182"/>
                  <a:ext cx="283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FD94AFF-5BA1-FAD4-45FD-9981A07E529D}"/>
                    </a:ext>
                  </a:extLst>
                </p14:cNvPr>
                <p14:cNvContentPartPr/>
                <p14:nvPr/>
              </p14:nvContentPartPr>
              <p14:xfrm>
                <a:off x="6164869" y="4857382"/>
                <a:ext cx="109800" cy="165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FD94AFF-5BA1-FAD4-45FD-9981A07E529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56229" y="4848382"/>
                  <a:ext cx="127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DCAA9CD-CBED-E3F2-42FC-B2CE669B25ED}"/>
                    </a:ext>
                  </a:extLst>
                </p14:cNvPr>
                <p14:cNvContentPartPr/>
                <p14:nvPr/>
              </p14:nvContentPartPr>
              <p14:xfrm>
                <a:off x="6337669" y="4914982"/>
                <a:ext cx="44280" cy="75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DCAA9CD-CBED-E3F2-42FC-B2CE669B25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29029" y="4905982"/>
                  <a:ext cx="61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75381DD-3D3B-E4EE-1FE6-85B08FDEF2E7}"/>
                    </a:ext>
                  </a:extLst>
                </p14:cNvPr>
                <p14:cNvContentPartPr/>
                <p14:nvPr/>
              </p14:nvContentPartPr>
              <p14:xfrm>
                <a:off x="6429829" y="4914982"/>
                <a:ext cx="92160" cy="120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75381DD-3D3B-E4EE-1FE6-85B08FDEF2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21189" y="4905982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5F375DC-AC37-FE30-D647-8E6B5AD6BD31}"/>
                    </a:ext>
                  </a:extLst>
                </p14:cNvPr>
                <p14:cNvContentPartPr/>
                <p14:nvPr/>
              </p14:nvContentPartPr>
              <p14:xfrm>
                <a:off x="6537829" y="4831822"/>
                <a:ext cx="106560" cy="201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5F375DC-AC37-FE30-D647-8E6B5AD6BD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29189" y="4823182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7B70379-AED1-2361-5A42-5591F04A99F3}"/>
                    </a:ext>
                  </a:extLst>
                </p14:cNvPr>
                <p14:cNvContentPartPr/>
                <p14:nvPr/>
              </p14:nvContentPartPr>
              <p14:xfrm>
                <a:off x="6786229" y="4900582"/>
                <a:ext cx="245880" cy="164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7B70379-AED1-2361-5A42-5591F04A99F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77229" y="4891582"/>
                  <a:ext cx="263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E522E66-F7F4-6A3F-C9E8-7697D3375946}"/>
                    </a:ext>
                  </a:extLst>
                </p14:cNvPr>
                <p14:cNvContentPartPr/>
                <p14:nvPr/>
              </p14:nvContentPartPr>
              <p14:xfrm>
                <a:off x="7069549" y="4827502"/>
                <a:ext cx="187560" cy="208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E522E66-F7F4-6A3F-C9E8-7697D33759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60549" y="4818502"/>
                  <a:ext cx="205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B04D4CB-77F2-CA34-EDB4-979E5A389718}"/>
                    </a:ext>
                  </a:extLst>
                </p14:cNvPr>
                <p14:cNvContentPartPr/>
                <p14:nvPr/>
              </p14:nvContentPartPr>
              <p14:xfrm>
                <a:off x="7018429" y="4792942"/>
                <a:ext cx="13680" cy="2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B04D4CB-77F2-CA34-EDB4-979E5A3897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09429" y="4783942"/>
                  <a:ext cx="31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CCF0A77-D0D9-F57E-DE7A-F5C92B1AAE32}"/>
                    </a:ext>
                  </a:extLst>
                </p14:cNvPr>
                <p14:cNvContentPartPr/>
                <p14:nvPr/>
              </p14:nvContentPartPr>
              <p14:xfrm>
                <a:off x="7367989" y="4830022"/>
                <a:ext cx="103320" cy="203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CCF0A77-D0D9-F57E-DE7A-F5C92B1AAE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58989" y="4821022"/>
                  <a:ext cx="120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E733C69-8811-A85A-3B92-F428D14DC14B}"/>
                    </a:ext>
                  </a:extLst>
                </p14:cNvPr>
                <p14:cNvContentPartPr/>
                <p14:nvPr/>
              </p14:nvContentPartPr>
              <p14:xfrm>
                <a:off x="7501189" y="4891222"/>
                <a:ext cx="150480" cy="121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E733C69-8811-A85A-3B92-F428D14DC1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92549" y="4882582"/>
                  <a:ext cx="168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CD08894-16DE-4BF7-28A9-CD38B67D4C62}"/>
                    </a:ext>
                  </a:extLst>
                </p14:cNvPr>
                <p14:cNvContentPartPr/>
                <p14:nvPr/>
              </p14:nvContentPartPr>
              <p14:xfrm>
                <a:off x="7684429" y="4904182"/>
                <a:ext cx="81360" cy="114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CD08894-16DE-4BF7-28A9-CD38B67D4C6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675429" y="4895542"/>
                  <a:ext cx="99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84AF50B-CEFA-A9F2-3C5E-AD95E74A99C4}"/>
                    </a:ext>
                  </a:extLst>
                </p14:cNvPr>
                <p14:cNvContentPartPr/>
                <p14:nvPr/>
              </p14:nvContentPartPr>
              <p14:xfrm>
                <a:off x="7840309" y="4937302"/>
                <a:ext cx="77400" cy="43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84AF50B-CEFA-A9F2-3C5E-AD95E74A99C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31309" y="4928302"/>
                  <a:ext cx="95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634062D-FDEB-6E1E-3871-6AF5CF8A20ED}"/>
                    </a:ext>
                  </a:extLst>
                </p14:cNvPr>
                <p14:cNvContentPartPr/>
                <p14:nvPr/>
              </p14:nvContentPartPr>
              <p14:xfrm>
                <a:off x="7944709" y="4885102"/>
                <a:ext cx="90000" cy="143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634062D-FDEB-6E1E-3871-6AF5CF8A20E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35709" y="4876462"/>
                  <a:ext cx="107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DF0E560-E304-D141-9E65-9BD59EEAADDE}"/>
                    </a:ext>
                  </a:extLst>
                </p14:cNvPr>
                <p14:cNvContentPartPr/>
                <p14:nvPr/>
              </p14:nvContentPartPr>
              <p14:xfrm>
                <a:off x="7995109" y="4832182"/>
                <a:ext cx="29160" cy="23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DF0E560-E304-D141-9E65-9BD59EEAAD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86109" y="4823182"/>
                  <a:ext cx="46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9A00945-1000-EF2F-8320-5F0C4DA2DDCD}"/>
                    </a:ext>
                  </a:extLst>
                </p14:cNvPr>
                <p14:cNvContentPartPr/>
                <p14:nvPr/>
              </p14:nvContentPartPr>
              <p14:xfrm>
                <a:off x="8076109" y="4822462"/>
                <a:ext cx="86760" cy="159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9A00945-1000-EF2F-8320-5F0C4DA2DD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067469" y="4813462"/>
                  <a:ext cx="104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4C6B3EF-4C26-703C-8D5D-6EFEFF4DAD25}"/>
                    </a:ext>
                  </a:extLst>
                </p14:cNvPr>
                <p14:cNvContentPartPr/>
                <p14:nvPr/>
              </p14:nvContentPartPr>
              <p14:xfrm>
                <a:off x="8185549" y="4778902"/>
                <a:ext cx="120960" cy="171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4C6B3EF-4C26-703C-8D5D-6EFEFF4DAD2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176909" y="4770262"/>
                  <a:ext cx="138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1EAA6F5-74C1-3906-7E26-E499837D18BB}"/>
                    </a:ext>
                  </a:extLst>
                </p14:cNvPr>
                <p14:cNvContentPartPr/>
                <p14:nvPr/>
              </p14:nvContentPartPr>
              <p14:xfrm>
                <a:off x="8242069" y="4738942"/>
                <a:ext cx="131040" cy="173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1EAA6F5-74C1-3906-7E26-E499837D18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33069" y="4730302"/>
                  <a:ext cx="14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0F9A5C2-E4C0-3763-1F07-EFE846151ABA}"/>
                    </a:ext>
                  </a:extLst>
                </p14:cNvPr>
                <p14:cNvContentPartPr/>
                <p14:nvPr/>
              </p14:nvContentPartPr>
              <p14:xfrm>
                <a:off x="6592189" y="5170942"/>
                <a:ext cx="165960" cy="217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0F9A5C2-E4C0-3763-1F07-EFE846151A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83189" y="5162302"/>
                  <a:ext cx="183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D3F561A-C989-251D-E79E-1F1BD7DA435E}"/>
                    </a:ext>
                  </a:extLst>
                </p14:cNvPr>
                <p14:cNvContentPartPr/>
                <p14:nvPr/>
              </p14:nvContentPartPr>
              <p14:xfrm>
                <a:off x="6762469" y="5123422"/>
                <a:ext cx="248400" cy="226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D3F561A-C989-251D-E79E-1F1BD7DA435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753469" y="5114422"/>
                  <a:ext cx="26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80B20C0-EDB3-0EBA-98E0-799BC87FDB6B}"/>
                    </a:ext>
                  </a:extLst>
                </p14:cNvPr>
                <p14:cNvContentPartPr/>
                <p14:nvPr/>
              </p14:nvContentPartPr>
              <p14:xfrm>
                <a:off x="7111669" y="5204422"/>
                <a:ext cx="164880" cy="32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80B20C0-EDB3-0EBA-98E0-799BC87FDB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03029" y="5195782"/>
                  <a:ext cx="182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B81BC55-508F-CCCE-53B2-B825301FE55E}"/>
                    </a:ext>
                  </a:extLst>
                </p14:cNvPr>
                <p14:cNvContentPartPr/>
                <p14:nvPr/>
              </p14:nvContentPartPr>
              <p14:xfrm>
                <a:off x="7182229" y="5160142"/>
                <a:ext cx="169560" cy="170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B81BC55-508F-CCCE-53B2-B825301FE5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73589" y="5151502"/>
                  <a:ext cx="187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CE843F8-69FA-7065-52EB-2D3E9DD74A9C}"/>
                    </a:ext>
                  </a:extLst>
                </p14:cNvPr>
                <p14:cNvContentPartPr/>
                <p14:nvPr/>
              </p14:nvContentPartPr>
              <p14:xfrm>
                <a:off x="7473109" y="5081662"/>
                <a:ext cx="156960" cy="413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CE843F8-69FA-7065-52EB-2D3E9DD74A9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64469" y="5073022"/>
                  <a:ext cx="174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0DA68AC-29B1-A91F-08DD-5C3E45F9CA24}"/>
                    </a:ext>
                  </a:extLst>
                </p14:cNvPr>
                <p14:cNvContentPartPr/>
                <p14:nvPr/>
              </p14:nvContentPartPr>
              <p14:xfrm>
                <a:off x="7688029" y="5284702"/>
                <a:ext cx="114840" cy="91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0DA68AC-29B1-A91F-08DD-5C3E45F9CA2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79389" y="5276062"/>
                  <a:ext cx="132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A269706-922C-606B-F9E0-B4DA23A4A6B8}"/>
                    </a:ext>
                  </a:extLst>
                </p14:cNvPr>
                <p14:cNvContentPartPr/>
                <p14:nvPr/>
              </p14:nvContentPartPr>
              <p14:xfrm>
                <a:off x="7906549" y="5216302"/>
                <a:ext cx="117000" cy="38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A269706-922C-606B-F9E0-B4DA23A4A6B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897909" y="5207662"/>
                  <a:ext cx="134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6FE0BF-823A-6049-3522-43CFFD850431}"/>
                    </a:ext>
                  </a:extLst>
                </p14:cNvPr>
                <p14:cNvContentPartPr/>
                <p14:nvPr/>
              </p14:nvContentPartPr>
              <p14:xfrm>
                <a:off x="7949749" y="5272822"/>
                <a:ext cx="94320" cy="19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6FE0BF-823A-6049-3522-43CFFD85043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940749" y="5263822"/>
                  <a:ext cx="11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2506646-22A4-1CE2-BA2C-15A9A0B1B239}"/>
                    </a:ext>
                  </a:extLst>
                </p14:cNvPr>
                <p14:cNvContentPartPr/>
                <p14:nvPr/>
              </p14:nvContentPartPr>
              <p14:xfrm>
                <a:off x="8142349" y="5111542"/>
                <a:ext cx="143280" cy="170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2506646-22A4-1CE2-BA2C-15A9A0B1B23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33349" y="5102902"/>
                  <a:ext cx="16092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59DC78D-30E9-0F9D-4AA9-54E75C134952}"/>
                  </a:ext>
                </a:extLst>
              </p14:cNvPr>
              <p14:cNvContentPartPr/>
              <p14:nvPr/>
            </p14:nvContentPartPr>
            <p14:xfrm>
              <a:off x="5061829" y="6245542"/>
              <a:ext cx="864360" cy="3740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59DC78D-30E9-0F9D-4AA9-54E75C13495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052829" y="6236542"/>
                <a:ext cx="88200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EBCB1595-4CBC-6BC2-5F39-E5E7A631459F}"/>
              </a:ext>
            </a:extLst>
          </p:cNvPr>
          <p:cNvGrpSpPr/>
          <p:nvPr/>
        </p:nvGrpSpPr>
        <p:grpSpPr>
          <a:xfrm>
            <a:off x="5142109" y="6198022"/>
            <a:ext cx="765360" cy="417960"/>
            <a:chOff x="5142109" y="6198022"/>
            <a:chExt cx="76536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32EDA35-8045-6EE1-BA9F-701284145D29}"/>
                    </a:ext>
                  </a:extLst>
                </p14:cNvPr>
                <p14:cNvContentPartPr/>
                <p14:nvPr/>
              </p14:nvContentPartPr>
              <p14:xfrm>
                <a:off x="5142109" y="6276142"/>
                <a:ext cx="129240" cy="311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32EDA35-8045-6EE1-BA9F-701284145D2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33469" y="6267502"/>
                  <a:ext cx="146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0834DF3-A289-4F12-67C5-E5F054C77945}"/>
                    </a:ext>
                  </a:extLst>
                </p14:cNvPr>
                <p14:cNvContentPartPr/>
                <p14:nvPr/>
              </p14:nvContentPartPr>
              <p14:xfrm>
                <a:off x="5457469" y="6198022"/>
                <a:ext cx="450000" cy="417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0834DF3-A289-4F12-67C5-E5F054C779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48829" y="6189022"/>
                  <a:ext cx="467640" cy="43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0647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322949" y="320199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t-value</a:t>
                </a:r>
              </a:p>
              <a:p>
                <a:r>
                  <a:rPr lang="de-DE" sz="2200"/>
                  <a:t>Given the significance level the t-value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9" y="320199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34B85E2-1898-7F38-BEB2-352D0A793DC3}"/>
                  </a:ext>
                </a:extLst>
              </p14:cNvPr>
              <p14:cNvContentPartPr/>
              <p14:nvPr/>
            </p14:nvContentPartPr>
            <p14:xfrm>
              <a:off x="2744869" y="1028225"/>
              <a:ext cx="2266920" cy="29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34B85E2-1898-7F38-BEB2-352D0A793D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6229" y="1019585"/>
                <a:ext cx="2284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C10E3D3-E388-62C4-A8F8-D60CEA792B36}"/>
                  </a:ext>
                </a:extLst>
              </p14:cNvPr>
              <p14:cNvContentPartPr/>
              <p14:nvPr/>
            </p14:nvContentPartPr>
            <p14:xfrm>
              <a:off x="606829" y="2431145"/>
              <a:ext cx="290160" cy="52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C10E3D3-E388-62C4-A8F8-D60CEA792B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8189" y="2422145"/>
                <a:ext cx="307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98BE679-C67F-7FE0-3D18-AFBF1CD8FF9E}"/>
                  </a:ext>
                </a:extLst>
              </p14:cNvPr>
              <p14:cNvContentPartPr/>
              <p14:nvPr/>
            </p14:nvContentPartPr>
            <p14:xfrm>
              <a:off x="4783189" y="3257705"/>
              <a:ext cx="14040" cy="1566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98BE679-C67F-7FE0-3D18-AFBF1CD8FF9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74189" y="3248705"/>
                <a:ext cx="31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FCE8481-4FB0-DB4A-14A4-0C73ECE7999E}"/>
                  </a:ext>
                </a:extLst>
              </p14:cNvPr>
              <p14:cNvContentPartPr/>
              <p14:nvPr/>
            </p14:nvContentPartPr>
            <p14:xfrm>
              <a:off x="4782469" y="3514025"/>
              <a:ext cx="9720" cy="241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FCE8481-4FB0-DB4A-14A4-0C73ECE799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3829" y="3505385"/>
                <a:ext cx="273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B727655-35CF-9E6F-69E2-4F96651C47C8}"/>
                  </a:ext>
                </a:extLst>
              </p14:cNvPr>
              <p14:cNvContentPartPr/>
              <p14:nvPr/>
            </p14:nvContentPartPr>
            <p14:xfrm>
              <a:off x="4775269" y="3853505"/>
              <a:ext cx="4320" cy="612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B727655-35CF-9E6F-69E2-4F96651C47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6629" y="3844865"/>
                <a:ext cx="21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8E68B45-E4BC-4DEA-D55E-E9AD7B535F2C}"/>
                  </a:ext>
                </a:extLst>
              </p14:cNvPr>
              <p14:cNvContentPartPr/>
              <p14:nvPr/>
            </p14:nvContentPartPr>
            <p14:xfrm>
              <a:off x="4741429" y="4061945"/>
              <a:ext cx="29160" cy="13244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8E68B45-E4BC-4DEA-D55E-E9AD7B535F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32789" y="4053305"/>
                <a:ext cx="46800" cy="13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B0B74D2-DD42-302C-491A-6746D00F0D9D}"/>
              </a:ext>
            </a:extLst>
          </p:cNvPr>
          <p:cNvGrpSpPr/>
          <p:nvPr/>
        </p:nvGrpSpPr>
        <p:grpSpPr>
          <a:xfrm>
            <a:off x="5119789" y="2030105"/>
            <a:ext cx="3231360" cy="1693440"/>
            <a:chOff x="5119789" y="2030105"/>
            <a:chExt cx="3231360" cy="169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CE7F0BE-D764-3590-9EEA-6881F5EF9A48}"/>
                    </a:ext>
                  </a:extLst>
                </p14:cNvPr>
                <p14:cNvContentPartPr/>
                <p14:nvPr/>
              </p14:nvContentPartPr>
              <p14:xfrm>
                <a:off x="5255149" y="2652905"/>
                <a:ext cx="188640" cy="374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CE7F0BE-D764-3590-9EEA-6881F5EF9A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46149" y="2643905"/>
                  <a:ext cx="206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7FFEF2-811E-F700-77E0-1B0C5BBA8D66}"/>
                    </a:ext>
                  </a:extLst>
                </p14:cNvPr>
                <p14:cNvContentPartPr/>
                <p14:nvPr/>
              </p14:nvContentPartPr>
              <p14:xfrm>
                <a:off x="5194669" y="2764865"/>
                <a:ext cx="267120" cy="108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7FFEF2-811E-F700-77E0-1B0C5BBA8D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85669" y="2755865"/>
                  <a:ext cx="284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643C31-6093-422E-599C-681A273F9EB8}"/>
                    </a:ext>
                  </a:extLst>
                </p14:cNvPr>
                <p14:cNvContentPartPr/>
                <p14:nvPr/>
              </p14:nvContentPartPr>
              <p14:xfrm>
                <a:off x="5119789" y="2619065"/>
                <a:ext cx="1359000" cy="1037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643C31-6093-422E-599C-681A273F9E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11149" y="2610065"/>
                  <a:ext cx="1376640" cy="10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81A0C01-EB2E-950B-5AF6-37C16565FE9B}"/>
                    </a:ext>
                  </a:extLst>
                </p14:cNvPr>
                <p14:cNvContentPartPr/>
                <p14:nvPr/>
              </p14:nvContentPartPr>
              <p14:xfrm>
                <a:off x="5128789" y="3392705"/>
                <a:ext cx="310320" cy="330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81A0C01-EB2E-950B-5AF6-37C16565FE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20149" y="3384065"/>
                  <a:ext cx="327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130E01-53D8-4EA5-1831-0E83B892B8C9}"/>
                    </a:ext>
                  </a:extLst>
                </p14:cNvPr>
                <p14:cNvContentPartPr/>
                <p14:nvPr/>
              </p14:nvContentPartPr>
              <p14:xfrm>
                <a:off x="6613069" y="2227745"/>
                <a:ext cx="46800" cy="305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130E01-53D8-4EA5-1831-0E83B892B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04069" y="2218745"/>
                  <a:ext cx="64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6BD65F2-E657-2FA6-1A47-FAAABD048ECE}"/>
                    </a:ext>
                  </a:extLst>
                </p14:cNvPr>
                <p14:cNvContentPartPr/>
                <p14:nvPr/>
              </p14:nvContentPartPr>
              <p14:xfrm>
                <a:off x="6545749" y="2356265"/>
                <a:ext cx="126720" cy="38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6BD65F2-E657-2FA6-1A47-FAAABD048E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36749" y="2347265"/>
                  <a:ext cx="144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C97A38-0CB3-C8A8-C2D2-34FD952D7379}"/>
                    </a:ext>
                  </a:extLst>
                </p14:cNvPr>
                <p14:cNvContentPartPr/>
                <p14:nvPr/>
              </p14:nvContentPartPr>
              <p14:xfrm>
                <a:off x="6815029" y="2365625"/>
                <a:ext cx="83880" cy="37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C97A38-0CB3-C8A8-C2D2-34FD952D73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06029" y="2356625"/>
                  <a:ext cx="101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F13C3BB-B03A-F83C-659A-004E16294D3C}"/>
                    </a:ext>
                  </a:extLst>
                </p14:cNvPr>
                <p14:cNvContentPartPr/>
                <p14:nvPr/>
              </p14:nvContentPartPr>
              <p14:xfrm>
                <a:off x="6977029" y="2182385"/>
                <a:ext cx="221040" cy="208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F13C3BB-B03A-F83C-659A-004E16294D3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68389" y="2173745"/>
                  <a:ext cx="238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F163A52-6EFD-2317-12BE-5F2AD2D771C8}"/>
                    </a:ext>
                  </a:extLst>
                </p14:cNvPr>
                <p14:cNvContentPartPr/>
                <p14:nvPr/>
              </p14:nvContentPartPr>
              <p14:xfrm>
                <a:off x="7244149" y="2233865"/>
                <a:ext cx="64080" cy="143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F163A52-6EFD-2317-12BE-5F2AD2D771C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35509" y="2225225"/>
                  <a:ext cx="81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4D611B4-3187-D51A-182B-BB7A73D406E7}"/>
                    </a:ext>
                  </a:extLst>
                </p14:cNvPr>
                <p14:cNvContentPartPr/>
                <p14:nvPr/>
              </p14:nvContentPartPr>
              <p14:xfrm>
                <a:off x="7304629" y="2152865"/>
                <a:ext cx="219240" cy="142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4D611B4-3187-D51A-182B-BB7A73D406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95629" y="2144225"/>
                  <a:ext cx="236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4976014-1826-44E8-2D2B-4D6C186CD3E2}"/>
                    </a:ext>
                  </a:extLst>
                </p14:cNvPr>
                <p14:cNvContentPartPr/>
                <p14:nvPr/>
              </p14:nvContentPartPr>
              <p14:xfrm>
                <a:off x="7507309" y="2100665"/>
                <a:ext cx="4320" cy="18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4976014-1826-44E8-2D2B-4D6C186CD3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98669" y="2092025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88FF3BE-8E8C-7335-312F-8B68F20ACE60}"/>
                    </a:ext>
                  </a:extLst>
                </p14:cNvPr>
                <p14:cNvContentPartPr/>
                <p14:nvPr/>
              </p14:nvContentPartPr>
              <p14:xfrm>
                <a:off x="7594069" y="2049185"/>
                <a:ext cx="93960" cy="256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88FF3BE-8E8C-7335-312F-8B68F20ACE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85429" y="2040545"/>
                  <a:ext cx="111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012378D-B3A7-6A0F-8DF7-C78ED47FFC06}"/>
                    </a:ext>
                  </a:extLst>
                </p14:cNvPr>
                <p14:cNvContentPartPr/>
                <p14:nvPr/>
              </p14:nvContentPartPr>
              <p14:xfrm>
                <a:off x="7738429" y="2030105"/>
                <a:ext cx="310680" cy="222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012378D-B3A7-6A0F-8DF7-C78ED47FFC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9789" y="2021465"/>
                  <a:ext cx="328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04E7A8-60A3-DAA1-78BB-2B166D8704D0}"/>
                    </a:ext>
                  </a:extLst>
                </p14:cNvPr>
                <p14:cNvContentPartPr/>
                <p14:nvPr/>
              </p14:nvContentPartPr>
              <p14:xfrm>
                <a:off x="8012029" y="2062505"/>
                <a:ext cx="44640" cy="27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04E7A8-60A3-DAA1-78BB-2B166D8704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03389" y="2053865"/>
                  <a:ext cx="62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470319B-7584-7009-6CF3-F4389463CFFF}"/>
                    </a:ext>
                  </a:extLst>
                </p14:cNvPr>
                <p14:cNvContentPartPr/>
                <p14:nvPr/>
              </p14:nvContentPartPr>
              <p14:xfrm>
                <a:off x="8145949" y="2076905"/>
                <a:ext cx="205200" cy="64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470319B-7584-7009-6CF3-F4389463CF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36949" y="2068265"/>
                  <a:ext cx="2228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F078B92-53C3-F2E9-E900-4B0B0D6EF88D}"/>
              </a:ext>
            </a:extLst>
          </p:cNvPr>
          <p:cNvGrpSpPr/>
          <p:nvPr/>
        </p:nvGrpSpPr>
        <p:grpSpPr>
          <a:xfrm>
            <a:off x="2865829" y="5047985"/>
            <a:ext cx="5492880" cy="1072440"/>
            <a:chOff x="2865829" y="5047985"/>
            <a:chExt cx="5492880" cy="107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F98FF71-25A0-DEB6-BDC8-ADA4E85377A9}"/>
                    </a:ext>
                  </a:extLst>
                </p14:cNvPr>
                <p14:cNvContentPartPr/>
                <p14:nvPr/>
              </p14:nvContentPartPr>
              <p14:xfrm>
                <a:off x="6261349" y="5112425"/>
                <a:ext cx="90000" cy="339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F98FF71-25A0-DEB6-BDC8-ADA4E85377A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52709" y="5103425"/>
                  <a:ext cx="107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0002BEA-5985-5F51-1FDD-8B3436776FDE}"/>
                    </a:ext>
                  </a:extLst>
                </p14:cNvPr>
                <p14:cNvContentPartPr/>
                <p14:nvPr/>
              </p14:nvContentPartPr>
              <p14:xfrm>
                <a:off x="6172429" y="5052665"/>
                <a:ext cx="191160" cy="156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0002BEA-5985-5F51-1FDD-8B3436776F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63429" y="5044025"/>
                  <a:ext cx="208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71C6163-A6C8-4121-1923-80E066D683B3}"/>
                    </a:ext>
                  </a:extLst>
                </p14:cNvPr>
                <p14:cNvContentPartPr/>
                <p14:nvPr/>
              </p14:nvContentPartPr>
              <p14:xfrm>
                <a:off x="6315709" y="5653505"/>
                <a:ext cx="104400" cy="179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71C6163-A6C8-4121-1923-80E066D683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06709" y="5644505"/>
                  <a:ext cx="122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67BFF37-342E-1509-EFC4-CAF7E3F12346}"/>
                    </a:ext>
                  </a:extLst>
                </p14:cNvPr>
                <p14:cNvContentPartPr/>
                <p14:nvPr/>
              </p14:nvContentPartPr>
              <p14:xfrm>
                <a:off x="6326869" y="5601665"/>
                <a:ext cx="95400" cy="39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67BFF37-342E-1509-EFC4-CAF7E3F123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8229" y="5592665"/>
                  <a:ext cx="113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98B2D3A-7616-9114-2AAC-9B95E270D769}"/>
                    </a:ext>
                  </a:extLst>
                </p14:cNvPr>
                <p14:cNvContentPartPr/>
                <p14:nvPr/>
              </p14:nvContentPartPr>
              <p14:xfrm>
                <a:off x="6518749" y="5576825"/>
                <a:ext cx="189000" cy="233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98B2D3A-7616-9114-2AAC-9B95E270D7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09749" y="5568185"/>
                  <a:ext cx="206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84359C-2C7C-629C-180A-82C053E73F93}"/>
                    </a:ext>
                  </a:extLst>
                </p14:cNvPr>
                <p14:cNvContentPartPr/>
                <p14:nvPr/>
              </p14:nvContentPartPr>
              <p14:xfrm>
                <a:off x="6731509" y="5685545"/>
                <a:ext cx="99720" cy="147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84359C-2C7C-629C-180A-82C053E73F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22869" y="5676545"/>
                  <a:ext cx="117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19DFAC-6CD3-63AC-F2CB-E74BA22054A1}"/>
                    </a:ext>
                  </a:extLst>
                </p14:cNvPr>
                <p14:cNvContentPartPr/>
                <p14:nvPr/>
              </p14:nvContentPartPr>
              <p14:xfrm>
                <a:off x="3227629" y="5095505"/>
                <a:ext cx="228600" cy="406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19DFAC-6CD3-63AC-F2CB-E74BA22054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18629" y="5086505"/>
                  <a:ext cx="2462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CE1469-DE6E-EBB8-B826-DBD99D21E3AF}"/>
                    </a:ext>
                  </a:extLst>
                </p14:cNvPr>
                <p14:cNvContentPartPr/>
                <p14:nvPr/>
              </p14:nvContentPartPr>
              <p14:xfrm>
                <a:off x="3401149" y="5047985"/>
                <a:ext cx="97920" cy="100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CE1469-DE6E-EBB8-B826-DBD99D21E3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2509" y="5038985"/>
                  <a:ext cx="11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E9B3F60-71FB-394A-23BF-F847CB71AFFD}"/>
                    </a:ext>
                  </a:extLst>
                </p14:cNvPr>
                <p14:cNvContentPartPr/>
                <p14:nvPr/>
              </p14:nvContentPartPr>
              <p14:xfrm>
                <a:off x="2865829" y="5636945"/>
                <a:ext cx="104400" cy="163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E9B3F60-71FB-394A-23BF-F847CB71AFF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56829" y="5628305"/>
                  <a:ext cx="122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0AE4436-7A83-11DD-4E9E-645B3382A729}"/>
                    </a:ext>
                  </a:extLst>
                </p14:cNvPr>
                <p14:cNvContentPartPr/>
                <p14:nvPr/>
              </p14:nvContentPartPr>
              <p14:xfrm>
                <a:off x="2878429" y="5552705"/>
                <a:ext cx="249120" cy="158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0AE4436-7A83-11DD-4E9E-645B3382A72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69789" y="5543705"/>
                  <a:ext cx="266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186D2EA-437F-2717-ACA1-714C1AF78865}"/>
                    </a:ext>
                  </a:extLst>
                </p14:cNvPr>
                <p14:cNvContentPartPr/>
                <p14:nvPr/>
              </p14:nvContentPartPr>
              <p14:xfrm>
                <a:off x="2997589" y="5501945"/>
                <a:ext cx="60120" cy="96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186D2EA-437F-2717-ACA1-714C1AF788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88589" y="5492945"/>
                  <a:ext cx="77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8F800C1-5A2D-4A52-F00C-A35D2766A95D}"/>
                    </a:ext>
                  </a:extLst>
                </p14:cNvPr>
                <p14:cNvContentPartPr/>
                <p14:nvPr/>
              </p14:nvContentPartPr>
              <p14:xfrm>
                <a:off x="3217189" y="5595185"/>
                <a:ext cx="25920" cy="110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8F800C1-5A2D-4A52-F00C-A35D2766A9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08189" y="5586185"/>
                  <a:ext cx="43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41BF5D-77CE-860C-B394-AA399D8960C0}"/>
                    </a:ext>
                  </a:extLst>
                </p14:cNvPr>
                <p14:cNvContentPartPr/>
                <p14:nvPr/>
              </p14:nvContentPartPr>
              <p14:xfrm>
                <a:off x="3206029" y="5590505"/>
                <a:ext cx="55440" cy="116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41BF5D-77CE-860C-B394-AA399D8960C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97029" y="5581865"/>
                  <a:ext cx="73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39261E-D593-AF02-BDE0-23691A8680BF}"/>
                    </a:ext>
                  </a:extLst>
                </p14:cNvPr>
                <p14:cNvContentPartPr/>
                <p14:nvPr/>
              </p14:nvContentPartPr>
              <p14:xfrm>
                <a:off x="3196669" y="5864825"/>
                <a:ext cx="3326040" cy="255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39261E-D593-AF02-BDE0-23691A8680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7669" y="5855825"/>
                  <a:ext cx="3343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F5EDD29-032D-A714-0145-85E7E15062F6}"/>
                    </a:ext>
                  </a:extLst>
                </p14:cNvPr>
                <p14:cNvContentPartPr/>
                <p14:nvPr/>
              </p14:nvContentPartPr>
              <p14:xfrm>
                <a:off x="6796309" y="5897225"/>
                <a:ext cx="96120" cy="144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F5EDD29-032D-A714-0145-85E7E15062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87309" y="5888225"/>
                  <a:ext cx="113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C8AC08D-2C9E-E1F4-DADD-0F28227CCF0E}"/>
                    </a:ext>
                  </a:extLst>
                </p14:cNvPr>
                <p14:cNvContentPartPr/>
                <p14:nvPr/>
              </p14:nvContentPartPr>
              <p14:xfrm>
                <a:off x="6946789" y="5719025"/>
                <a:ext cx="97200" cy="222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C8AC08D-2C9E-E1F4-DADD-0F28227CCF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37789" y="5710385"/>
                  <a:ext cx="114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B253A5-D46C-F7C8-B76E-18D43C8F5D4E}"/>
                    </a:ext>
                  </a:extLst>
                </p14:cNvPr>
                <p14:cNvContentPartPr/>
                <p14:nvPr/>
              </p14:nvContentPartPr>
              <p14:xfrm>
                <a:off x="7068109" y="5603465"/>
                <a:ext cx="308880" cy="309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B253A5-D46C-F7C8-B76E-18D43C8F5D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59109" y="5594825"/>
                  <a:ext cx="326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04156BA-E483-9F4C-B469-5034D9645010}"/>
                    </a:ext>
                  </a:extLst>
                </p14:cNvPr>
                <p14:cNvContentPartPr/>
                <p14:nvPr/>
              </p14:nvContentPartPr>
              <p14:xfrm>
                <a:off x="7420189" y="5640185"/>
                <a:ext cx="71640" cy="242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04156BA-E483-9F4C-B469-5034D96450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11189" y="5631545"/>
                  <a:ext cx="89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294B7DC-02CC-4024-5C8D-B4FBEE6B2BE8}"/>
                    </a:ext>
                  </a:extLst>
                </p14:cNvPr>
                <p14:cNvContentPartPr/>
                <p14:nvPr/>
              </p14:nvContentPartPr>
              <p14:xfrm>
                <a:off x="7530709" y="5517425"/>
                <a:ext cx="157680" cy="142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294B7DC-02CC-4024-5C8D-B4FBEE6B2B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21709" y="5508785"/>
                  <a:ext cx="175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4A055C3-8068-A4AC-4730-6011ACA07B1E}"/>
                    </a:ext>
                  </a:extLst>
                </p14:cNvPr>
                <p14:cNvContentPartPr/>
                <p14:nvPr/>
              </p14:nvContentPartPr>
              <p14:xfrm>
                <a:off x="7710709" y="5435345"/>
                <a:ext cx="90720" cy="345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4A055C3-8068-A4AC-4730-6011ACA07B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02069" y="5426705"/>
                  <a:ext cx="108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58BD6CC-EA54-30C7-9681-9A2AEE0703EC}"/>
                    </a:ext>
                  </a:extLst>
                </p14:cNvPr>
                <p14:cNvContentPartPr/>
                <p14:nvPr/>
              </p14:nvContentPartPr>
              <p14:xfrm>
                <a:off x="7849669" y="5294585"/>
                <a:ext cx="270000" cy="2505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58BD6CC-EA54-30C7-9681-9A2AEE0703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40669" y="5285945"/>
                  <a:ext cx="287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A813705-AA1F-6308-6F7E-80330EC239C4}"/>
                    </a:ext>
                  </a:extLst>
                </p14:cNvPr>
                <p14:cNvContentPartPr/>
                <p14:nvPr/>
              </p14:nvContentPartPr>
              <p14:xfrm>
                <a:off x="7724029" y="5797505"/>
                <a:ext cx="150120" cy="267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A813705-AA1F-6308-6F7E-80330EC239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15389" y="5788865"/>
                  <a:ext cx="167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22CBF9-6E8B-7E6C-F471-0FBEDC13063F}"/>
                    </a:ext>
                  </a:extLst>
                </p14:cNvPr>
                <p14:cNvContentPartPr/>
                <p14:nvPr/>
              </p14:nvContentPartPr>
              <p14:xfrm>
                <a:off x="7914829" y="5738825"/>
                <a:ext cx="61560" cy="208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22CBF9-6E8B-7E6C-F471-0FBEDC1306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06189" y="5730185"/>
                  <a:ext cx="79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4897C46-1B71-0323-43BC-F3CE468DC1A1}"/>
                    </a:ext>
                  </a:extLst>
                </p14:cNvPr>
                <p14:cNvContentPartPr/>
                <p14:nvPr/>
              </p14:nvContentPartPr>
              <p14:xfrm>
                <a:off x="8152069" y="5632985"/>
                <a:ext cx="38520" cy="202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4897C46-1B71-0323-43BC-F3CE468DC1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43069" y="5623985"/>
                  <a:ext cx="56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AF453F-815C-7018-A068-E9169EE14F6A}"/>
                    </a:ext>
                  </a:extLst>
                </p14:cNvPr>
                <p14:cNvContentPartPr/>
                <p14:nvPr/>
              </p14:nvContentPartPr>
              <p14:xfrm>
                <a:off x="8026429" y="5577185"/>
                <a:ext cx="332280" cy="241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AF453F-815C-7018-A068-E9169EE14F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17429" y="5568185"/>
                  <a:ext cx="34992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80192CCE-534A-3909-97C6-57D6C94F1627}"/>
                  </a:ext>
                </a:extLst>
              </p14:cNvPr>
              <p14:cNvContentPartPr/>
              <p14:nvPr/>
            </p14:nvContentPartPr>
            <p14:xfrm>
              <a:off x="4388269" y="2176265"/>
              <a:ext cx="198000" cy="1548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80192CCE-534A-3909-97C6-57D6C94F162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79629" y="2167265"/>
                <a:ext cx="215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00A8EBF-7CBF-EBDA-D38A-11ABDD403DE2}"/>
                  </a:ext>
                </a:extLst>
              </p14:cNvPr>
              <p14:cNvContentPartPr/>
              <p14:nvPr/>
            </p14:nvContentPartPr>
            <p14:xfrm>
              <a:off x="4934389" y="2152505"/>
              <a:ext cx="109800" cy="133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00A8EBF-7CBF-EBDA-D38A-11ABDD403DE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25389" y="2143505"/>
                <a:ext cx="1274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134C7DE-8464-A3C1-8206-7A0591A50B99}"/>
                  </a:ext>
                </a:extLst>
              </p14:cNvPr>
              <p14:cNvContentPartPr/>
              <p14:nvPr/>
            </p14:nvContentPartPr>
            <p14:xfrm>
              <a:off x="5419309" y="2100665"/>
              <a:ext cx="114480" cy="4644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134C7DE-8464-A3C1-8206-7A0591A50B9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410309" y="2092025"/>
                <a:ext cx="132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4371A26-62B8-A111-BF62-9D9D82910F42}"/>
                  </a:ext>
                </a:extLst>
              </p14:cNvPr>
              <p14:cNvContentPartPr/>
              <p14:nvPr/>
            </p14:nvContentPartPr>
            <p14:xfrm>
              <a:off x="5894509" y="1686305"/>
              <a:ext cx="224280" cy="4392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4371A26-62B8-A111-BF62-9D9D82910F4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85869" y="1677665"/>
                <a:ext cx="24192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E5DE273-0064-83E8-7198-C1CA1A3EAC12}"/>
                  </a:ext>
                </a:extLst>
              </p14:cNvPr>
              <p14:cNvContentPartPr/>
              <p14:nvPr/>
            </p14:nvContentPartPr>
            <p14:xfrm>
              <a:off x="1291549" y="2400545"/>
              <a:ext cx="656280" cy="568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E5DE273-0064-83E8-7198-C1CA1A3EAC1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82549" y="2391905"/>
                <a:ext cx="67392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3E5FE3F6-3D42-A488-7ED7-B66E7CD65A82}"/>
              </a:ext>
            </a:extLst>
          </p:cNvPr>
          <p:cNvGrpSpPr/>
          <p:nvPr/>
        </p:nvGrpSpPr>
        <p:grpSpPr>
          <a:xfrm>
            <a:off x="180589" y="3181025"/>
            <a:ext cx="1099800" cy="724320"/>
            <a:chOff x="180589" y="3181025"/>
            <a:chExt cx="1099800" cy="7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88025CC-AAB3-4E6C-066B-68322D301754}"/>
                    </a:ext>
                  </a:extLst>
                </p14:cNvPr>
                <p14:cNvContentPartPr/>
                <p14:nvPr/>
              </p14:nvContentPartPr>
              <p14:xfrm>
                <a:off x="226309" y="3553985"/>
                <a:ext cx="81000" cy="351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88025CC-AAB3-4E6C-066B-68322D3017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7309" y="3545345"/>
                  <a:ext cx="98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B00C721-2E70-1F68-2518-B1FCB74835F1}"/>
                    </a:ext>
                  </a:extLst>
                </p14:cNvPr>
                <p14:cNvContentPartPr/>
                <p14:nvPr/>
              </p14:nvContentPartPr>
              <p14:xfrm>
                <a:off x="180589" y="3724985"/>
                <a:ext cx="100800" cy="67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B00C721-2E70-1F68-2518-B1FCB74835F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1589" y="3716345"/>
                  <a:ext cx="11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85E3BA3-AC24-96CA-28ED-EAAECA501529}"/>
                    </a:ext>
                  </a:extLst>
                </p14:cNvPr>
                <p14:cNvContentPartPr/>
                <p14:nvPr/>
              </p14:nvContentPartPr>
              <p14:xfrm>
                <a:off x="342229" y="3759905"/>
                <a:ext cx="110880" cy="142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85E3BA3-AC24-96CA-28ED-EAAECA5015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3589" y="3750905"/>
                  <a:ext cx="128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C407D5D-355B-90DB-5B16-4D8B47F45710}"/>
                    </a:ext>
                  </a:extLst>
                </p14:cNvPr>
                <p14:cNvContentPartPr/>
                <p14:nvPr/>
              </p14:nvContentPartPr>
              <p14:xfrm>
                <a:off x="482269" y="3680345"/>
                <a:ext cx="172080" cy="147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C407D5D-355B-90DB-5B16-4D8B47F457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3629" y="3671705"/>
                  <a:ext cx="189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0676873-7E17-29D6-6AAD-EAF3EB33BC5A}"/>
                    </a:ext>
                  </a:extLst>
                </p14:cNvPr>
                <p14:cNvContentPartPr/>
                <p14:nvPr/>
              </p14:nvContentPartPr>
              <p14:xfrm>
                <a:off x="670189" y="3619505"/>
                <a:ext cx="96840" cy="237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0676873-7E17-29D6-6AAD-EAF3EB33BC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1189" y="3610865"/>
                  <a:ext cx="114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FD54EBE-EFD7-C01C-85A8-A6D5587BFF6F}"/>
                    </a:ext>
                  </a:extLst>
                </p14:cNvPr>
                <p14:cNvContentPartPr/>
                <p14:nvPr/>
              </p14:nvContentPartPr>
              <p14:xfrm>
                <a:off x="789349" y="3301625"/>
                <a:ext cx="142200" cy="378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FD54EBE-EFD7-C01C-85A8-A6D5587BFF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0349" y="3292985"/>
                  <a:ext cx="1598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C5536EE-E2BA-E448-43DA-4AFE951D7713}"/>
                    </a:ext>
                  </a:extLst>
                </p14:cNvPr>
                <p14:cNvContentPartPr/>
                <p14:nvPr/>
              </p14:nvContentPartPr>
              <p14:xfrm>
                <a:off x="959629" y="3305225"/>
                <a:ext cx="107640" cy="440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C5536EE-E2BA-E448-43DA-4AFE951D77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0629" y="3296585"/>
                  <a:ext cx="1252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3F50FFF-0541-E1C6-F8D6-64571029D612}"/>
                    </a:ext>
                  </a:extLst>
                </p14:cNvPr>
                <p14:cNvContentPartPr/>
                <p14:nvPr/>
              </p14:nvContentPartPr>
              <p14:xfrm>
                <a:off x="1121629" y="3446345"/>
                <a:ext cx="45360" cy="132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3F50FFF-0541-E1C6-F8D6-64571029D61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2989" y="3437345"/>
                  <a:ext cx="63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35A16BA-BDD9-FAE2-E54F-6389842392D7}"/>
                    </a:ext>
                  </a:extLst>
                </p14:cNvPr>
                <p14:cNvContentPartPr/>
                <p14:nvPr/>
              </p14:nvContentPartPr>
              <p14:xfrm>
                <a:off x="1141069" y="3181025"/>
                <a:ext cx="139320" cy="371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35A16BA-BDD9-FAE2-E54F-6389842392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2429" y="3172025"/>
                  <a:ext cx="1569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38C434E-18E6-A77E-DA0F-EEE07674435F}"/>
              </a:ext>
            </a:extLst>
          </p:cNvPr>
          <p:cNvGrpSpPr/>
          <p:nvPr/>
        </p:nvGrpSpPr>
        <p:grpSpPr>
          <a:xfrm>
            <a:off x="245389" y="4230785"/>
            <a:ext cx="182880" cy="133920"/>
            <a:chOff x="245389" y="4230785"/>
            <a:chExt cx="18288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C1A1BA3-36A9-F994-062A-C5D6938DD439}"/>
                    </a:ext>
                  </a:extLst>
                </p14:cNvPr>
                <p14:cNvContentPartPr/>
                <p14:nvPr/>
              </p14:nvContentPartPr>
              <p14:xfrm>
                <a:off x="255469" y="4230785"/>
                <a:ext cx="155160" cy="33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C1A1BA3-36A9-F994-062A-C5D6938DD4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6469" y="4222145"/>
                  <a:ext cx="172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8F718DD-AAE5-EC27-CC6C-D14BFD715F55}"/>
                    </a:ext>
                  </a:extLst>
                </p14:cNvPr>
                <p14:cNvContentPartPr/>
                <p14:nvPr/>
              </p14:nvContentPartPr>
              <p14:xfrm>
                <a:off x="245389" y="4305665"/>
                <a:ext cx="182880" cy="59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8F718DD-AAE5-EC27-CC6C-D14BFD715F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6749" y="4296665"/>
                  <a:ext cx="200520" cy="76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0" name="Grafik 89">
            <a:extLst>
              <a:ext uri="{FF2B5EF4-FFF2-40B4-BE49-F238E27FC236}">
                <a16:creationId xmlns:a16="http://schemas.microsoft.com/office/drawing/2014/main" id="{E7016D68-DD29-FAFF-E77B-ED948F8D3D47}"/>
              </a:ext>
            </a:extLst>
      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428435" y="4029644"/>
            <a:ext cx="1706646" cy="435401"/>
          </a:xfrm>
          <a:prstGeom prst="rect">
            <a:avLst/>
          </a:prstGeom>
        </p:spPr>
      </p:pic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6EC780D6-76EC-D572-CDA9-3816DFF146F6}"/>
              </a:ext>
            </a:extLst>
          </p:cNvPr>
          <p:cNvGrpSpPr/>
          <p:nvPr/>
        </p:nvGrpSpPr>
        <p:grpSpPr>
          <a:xfrm>
            <a:off x="9592429" y="145145"/>
            <a:ext cx="1554120" cy="2694600"/>
            <a:chOff x="9592429" y="145145"/>
            <a:chExt cx="1554120" cy="26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EB22E39-9C27-2AD7-1198-98FD602411D8}"/>
                    </a:ext>
                  </a:extLst>
                </p14:cNvPr>
                <p14:cNvContentPartPr/>
                <p14:nvPr/>
              </p14:nvContentPartPr>
              <p14:xfrm>
                <a:off x="9751189" y="232985"/>
                <a:ext cx="186840" cy="2797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EB22E39-9C27-2AD7-1198-98FD602411D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42549" y="224345"/>
                  <a:ext cx="204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5D8DECD-789E-BAD6-9ABF-27ECB65BA409}"/>
                    </a:ext>
                  </a:extLst>
                </p14:cNvPr>
                <p14:cNvContentPartPr/>
                <p14:nvPr/>
              </p14:nvContentPartPr>
              <p14:xfrm>
                <a:off x="9937309" y="398225"/>
                <a:ext cx="64800" cy="118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5D8DECD-789E-BAD6-9ABF-27ECB65BA4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28309" y="389225"/>
                  <a:ext cx="82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BA15DD8-1540-9FF4-16C6-393FE09A0687}"/>
                    </a:ext>
                  </a:extLst>
                </p14:cNvPr>
                <p14:cNvContentPartPr/>
                <p14:nvPr/>
              </p14:nvContentPartPr>
              <p14:xfrm>
                <a:off x="10060429" y="312545"/>
                <a:ext cx="135000" cy="14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BA15DD8-1540-9FF4-16C6-393FE09A06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51789" y="303545"/>
                  <a:ext cx="15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15A4014-ED9C-AA40-8331-F457A8CA4EFC}"/>
                    </a:ext>
                  </a:extLst>
                </p14:cNvPr>
                <p14:cNvContentPartPr/>
                <p14:nvPr/>
              </p14:nvContentPartPr>
              <p14:xfrm>
                <a:off x="10085269" y="361145"/>
                <a:ext cx="106200" cy="17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15A4014-ED9C-AA40-8331-F457A8CA4EF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76629" y="352145"/>
                  <a:ext cx="12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40B3E50-D5A2-FE9A-EBD5-E0B9D007FDA4}"/>
                    </a:ext>
                  </a:extLst>
                </p14:cNvPr>
                <p14:cNvContentPartPr/>
                <p14:nvPr/>
              </p14:nvContentPartPr>
              <p14:xfrm>
                <a:off x="10339789" y="208865"/>
                <a:ext cx="142560" cy="176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40B3E50-D5A2-FE9A-EBD5-E0B9D007FDA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30789" y="199865"/>
                  <a:ext cx="160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B33C89D-F18B-4054-08D1-31A1F62CF252}"/>
                    </a:ext>
                  </a:extLst>
                </p14:cNvPr>
                <p14:cNvContentPartPr/>
                <p14:nvPr/>
              </p14:nvContentPartPr>
              <p14:xfrm>
                <a:off x="10463629" y="190865"/>
                <a:ext cx="196920" cy="237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B33C89D-F18B-4054-08D1-31A1F62CF25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54629" y="181865"/>
                  <a:ext cx="214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8B0248A-A678-D3F0-7005-6F407B98BAEA}"/>
                    </a:ext>
                  </a:extLst>
                </p14:cNvPr>
                <p14:cNvContentPartPr/>
                <p14:nvPr/>
              </p14:nvContentPartPr>
              <p14:xfrm>
                <a:off x="10617709" y="257825"/>
                <a:ext cx="36360" cy="97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8B0248A-A678-D3F0-7005-6F407B98BAE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09069" y="248825"/>
                  <a:ext cx="54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8722EF1-DE5E-3390-5E6E-55AD113C3BAC}"/>
                    </a:ext>
                  </a:extLst>
                </p14:cNvPr>
                <p14:cNvContentPartPr/>
                <p14:nvPr/>
              </p14:nvContentPartPr>
              <p14:xfrm>
                <a:off x="10708069" y="211025"/>
                <a:ext cx="141120" cy="160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8722EF1-DE5E-3390-5E6E-55AD113C3BA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99069" y="202385"/>
                  <a:ext cx="158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0DA4D11-84A7-C5E9-4C33-4CA9F7B79301}"/>
                    </a:ext>
                  </a:extLst>
                </p14:cNvPr>
                <p14:cNvContentPartPr/>
                <p14:nvPr/>
              </p14:nvContentPartPr>
              <p14:xfrm>
                <a:off x="10874749" y="181505"/>
                <a:ext cx="55440" cy="183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0DA4D11-84A7-C5E9-4C33-4CA9F7B7930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66109" y="172505"/>
                  <a:ext cx="73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5C585B-E3C7-0A06-FC3D-13E22A920BE6}"/>
                    </a:ext>
                  </a:extLst>
                </p14:cNvPr>
                <p14:cNvContentPartPr/>
                <p14:nvPr/>
              </p14:nvContentPartPr>
              <p14:xfrm>
                <a:off x="9787909" y="145145"/>
                <a:ext cx="177480" cy="151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5C585B-E3C7-0A06-FC3D-13E22A920B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78909" y="136505"/>
                  <a:ext cx="195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3CF1D0-5133-75D3-A071-E287A4313737}"/>
                    </a:ext>
                  </a:extLst>
                </p14:cNvPr>
                <p14:cNvContentPartPr/>
                <p14:nvPr/>
              </p14:nvContentPartPr>
              <p14:xfrm>
                <a:off x="9707989" y="736985"/>
                <a:ext cx="186840" cy="338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3CF1D0-5133-75D3-A071-E287A43137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98989" y="727985"/>
                  <a:ext cx="204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F4822AA-B8C6-2BEF-ED1C-E8B9CF01D604}"/>
                    </a:ext>
                  </a:extLst>
                </p14:cNvPr>
                <p14:cNvContentPartPr/>
                <p14:nvPr/>
              </p14:nvContentPartPr>
              <p14:xfrm>
                <a:off x="9954589" y="902945"/>
                <a:ext cx="104760" cy="127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F4822AA-B8C6-2BEF-ED1C-E8B9CF01D6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45949" y="894305"/>
                  <a:ext cx="122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96EA65-9C52-9850-ACCA-ABD2957EB4FD}"/>
                    </a:ext>
                  </a:extLst>
                </p14:cNvPr>
                <p14:cNvContentPartPr/>
                <p14:nvPr/>
              </p14:nvContentPartPr>
              <p14:xfrm>
                <a:off x="10102189" y="806825"/>
                <a:ext cx="150480" cy="83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96EA65-9C52-9850-ACCA-ABD2957EB4F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93549" y="797825"/>
                  <a:ext cx="16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597711F-D42E-8835-93B5-C106CFDA1162}"/>
                    </a:ext>
                  </a:extLst>
                </p14:cNvPr>
                <p14:cNvContentPartPr/>
                <p14:nvPr/>
              </p14:nvContentPartPr>
              <p14:xfrm>
                <a:off x="10426909" y="695225"/>
                <a:ext cx="82440" cy="119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597711F-D42E-8835-93B5-C106CFDA116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17909" y="686585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E91EEA3-5D09-D409-1284-12742D95EB48}"/>
                    </a:ext>
                  </a:extLst>
                </p14:cNvPr>
                <p14:cNvContentPartPr/>
                <p14:nvPr/>
              </p14:nvContentPartPr>
              <p14:xfrm>
                <a:off x="10505389" y="804665"/>
                <a:ext cx="36000" cy="1519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E91EEA3-5D09-D409-1284-12742D95EB4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96389" y="796025"/>
                  <a:ext cx="53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8440911-C374-5ABB-D296-D9C2CA23FA5D}"/>
                    </a:ext>
                  </a:extLst>
                </p14:cNvPr>
                <p14:cNvContentPartPr/>
                <p14:nvPr/>
              </p14:nvContentPartPr>
              <p14:xfrm>
                <a:off x="10646509" y="669305"/>
                <a:ext cx="108360" cy="200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8440911-C374-5ABB-D296-D9C2CA23FA5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37869" y="660305"/>
                  <a:ext cx="126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C322C87-CF1E-CACD-4BFC-89C32BFF31B2}"/>
                    </a:ext>
                  </a:extLst>
                </p14:cNvPr>
                <p14:cNvContentPartPr/>
                <p14:nvPr/>
              </p14:nvContentPartPr>
              <p14:xfrm>
                <a:off x="10786909" y="675065"/>
                <a:ext cx="111600" cy="144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C322C87-CF1E-CACD-4BFC-89C32BFF31B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77909" y="666065"/>
                  <a:ext cx="129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05357E8-9A0E-C758-C402-3FCAB5325965}"/>
                    </a:ext>
                  </a:extLst>
                </p14:cNvPr>
                <p14:cNvContentPartPr/>
                <p14:nvPr/>
              </p14:nvContentPartPr>
              <p14:xfrm>
                <a:off x="10972669" y="612785"/>
                <a:ext cx="115200" cy="217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05357E8-9A0E-C758-C402-3FCAB53259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64029" y="603785"/>
                  <a:ext cx="132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B07998-2024-DAF8-D3DF-9CB3EFEBADB5}"/>
                    </a:ext>
                  </a:extLst>
                </p14:cNvPr>
                <p14:cNvContentPartPr/>
                <p14:nvPr/>
              </p14:nvContentPartPr>
              <p14:xfrm>
                <a:off x="9753709" y="1295345"/>
                <a:ext cx="179640" cy="280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B07998-2024-DAF8-D3DF-9CB3EFEBAD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45069" y="1286705"/>
                  <a:ext cx="1972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1558764-34D7-359F-8A92-25FDDF529D7B}"/>
                    </a:ext>
                  </a:extLst>
                </p14:cNvPr>
                <p14:cNvContentPartPr/>
                <p14:nvPr/>
              </p14:nvContentPartPr>
              <p14:xfrm>
                <a:off x="9951349" y="1390025"/>
                <a:ext cx="77400" cy="198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1558764-34D7-359F-8A92-25FDDF529D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42349" y="1381385"/>
                  <a:ext cx="9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618D581-4B7A-DFB2-79BF-DFBCB3932FFE}"/>
                    </a:ext>
                  </a:extLst>
                </p14:cNvPr>
                <p14:cNvContentPartPr/>
                <p14:nvPr/>
              </p14:nvContentPartPr>
              <p14:xfrm>
                <a:off x="9769189" y="1161785"/>
                <a:ext cx="130680" cy="107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618D581-4B7A-DFB2-79BF-DFBCB3932F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60189" y="1153145"/>
                  <a:ext cx="148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CF9F372-9E73-20C4-5F4E-00E1CC6EC445}"/>
                    </a:ext>
                  </a:extLst>
                </p14:cNvPr>
                <p14:cNvContentPartPr/>
                <p14:nvPr/>
              </p14:nvContentPartPr>
              <p14:xfrm>
                <a:off x="9765589" y="605585"/>
                <a:ext cx="151560" cy="1454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CF9F372-9E73-20C4-5F4E-00E1CC6EC44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56589" y="596585"/>
                  <a:ext cx="169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9D64F99-C154-70B7-5C14-6A47A62013B9}"/>
                    </a:ext>
                  </a:extLst>
                </p14:cNvPr>
                <p14:cNvContentPartPr/>
                <p14:nvPr/>
              </p14:nvContentPartPr>
              <p14:xfrm>
                <a:off x="10115869" y="1238105"/>
                <a:ext cx="191880" cy="53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9D64F99-C154-70B7-5C14-6A47A62013B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06869" y="1229465"/>
                  <a:ext cx="209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AFAA286-80B7-3DCE-4E55-DF305C4148CD}"/>
                    </a:ext>
                  </a:extLst>
                </p14:cNvPr>
                <p14:cNvContentPartPr/>
                <p14:nvPr/>
              </p14:nvContentPartPr>
              <p14:xfrm>
                <a:off x="10188589" y="1271225"/>
                <a:ext cx="156600" cy="64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AFAA286-80B7-3DCE-4E55-DF305C4148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79589" y="1262225"/>
                  <a:ext cx="174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1F9AB39-6C87-F256-8D74-27324B2A499B}"/>
                    </a:ext>
                  </a:extLst>
                </p14:cNvPr>
                <p14:cNvContentPartPr/>
                <p14:nvPr/>
              </p14:nvContentPartPr>
              <p14:xfrm>
                <a:off x="10456789" y="1118945"/>
                <a:ext cx="90000" cy="187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1F9AB39-6C87-F256-8D74-27324B2A499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47789" y="1110305"/>
                  <a:ext cx="107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DC75BDC-0057-2BC2-68C8-EEB7865CDACD}"/>
                    </a:ext>
                  </a:extLst>
                </p14:cNvPr>
                <p14:cNvContentPartPr/>
                <p14:nvPr/>
              </p14:nvContentPartPr>
              <p14:xfrm>
                <a:off x="10617349" y="1136945"/>
                <a:ext cx="171000" cy="242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DC75BDC-0057-2BC2-68C8-EEB7865CDAC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08349" y="1128305"/>
                  <a:ext cx="188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13BB0C6-B2A9-A21A-B508-B537175B9769}"/>
                    </a:ext>
                  </a:extLst>
                </p14:cNvPr>
                <p14:cNvContentPartPr/>
                <p14:nvPr/>
              </p14:nvContentPartPr>
              <p14:xfrm>
                <a:off x="10861789" y="1108865"/>
                <a:ext cx="82080" cy="1065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13BB0C6-B2A9-A21A-B508-B537175B976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53149" y="1100225"/>
                  <a:ext cx="99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C556E0-EA58-A6EC-FF7C-B91BFC1674CB}"/>
                    </a:ext>
                  </a:extLst>
                </p14:cNvPr>
                <p14:cNvContentPartPr/>
                <p14:nvPr/>
              </p14:nvContentPartPr>
              <p14:xfrm>
                <a:off x="10981309" y="1022105"/>
                <a:ext cx="165240" cy="2433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C556E0-EA58-A6EC-FF7C-B91BFC1674C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72669" y="1013465"/>
                  <a:ext cx="182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6C161D2-2F42-3A57-D245-B5BF772FF42B}"/>
                    </a:ext>
                  </a:extLst>
                </p14:cNvPr>
                <p14:cNvContentPartPr/>
                <p14:nvPr/>
              </p14:nvContentPartPr>
              <p14:xfrm>
                <a:off x="9592429" y="1802225"/>
                <a:ext cx="120960" cy="194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6C161D2-2F42-3A57-D245-B5BF772FF4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83429" y="1793225"/>
                  <a:ext cx="138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A8DE589-93DA-ED3A-58C0-13CA14DE87CD}"/>
                    </a:ext>
                  </a:extLst>
                </p14:cNvPr>
                <p14:cNvContentPartPr/>
                <p14:nvPr/>
              </p14:nvContentPartPr>
              <p14:xfrm>
                <a:off x="9764869" y="1806905"/>
                <a:ext cx="91440" cy="135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A8DE589-93DA-ED3A-58C0-13CA14DE87C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55869" y="1797905"/>
                  <a:ext cx="109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343851B-C729-8253-CDA5-5780C09D6AE3}"/>
                    </a:ext>
                  </a:extLst>
                </p14:cNvPr>
                <p14:cNvContentPartPr/>
                <p14:nvPr/>
              </p14:nvContentPartPr>
              <p14:xfrm>
                <a:off x="9906349" y="1701785"/>
                <a:ext cx="76320" cy="239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343851B-C729-8253-CDA5-5780C09D6AE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97709" y="1692785"/>
                  <a:ext cx="93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974F96A-5F53-D8E2-E62E-9FB96E8445DB}"/>
                    </a:ext>
                  </a:extLst>
                </p14:cNvPr>
                <p14:cNvContentPartPr/>
                <p14:nvPr/>
              </p14:nvContentPartPr>
              <p14:xfrm>
                <a:off x="10019749" y="1701425"/>
                <a:ext cx="143280" cy="366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974F96A-5F53-D8E2-E62E-9FB96E8445D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11109" y="1692425"/>
                  <a:ext cx="1609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FA8ED62-5680-0C3D-546C-A7F0267155DB}"/>
                    </a:ext>
                  </a:extLst>
                </p14:cNvPr>
                <p14:cNvContentPartPr/>
                <p14:nvPr/>
              </p14:nvContentPartPr>
              <p14:xfrm>
                <a:off x="10113349" y="1792505"/>
                <a:ext cx="100800" cy="159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FA8ED62-5680-0C3D-546C-A7F0267155D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04349" y="1783505"/>
                  <a:ext cx="11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4210AF3-3E54-27C4-1F10-58F96B0189E3}"/>
                    </a:ext>
                  </a:extLst>
                </p14:cNvPr>
                <p14:cNvContentPartPr/>
                <p14:nvPr/>
              </p14:nvContentPartPr>
              <p14:xfrm>
                <a:off x="10036669" y="1604945"/>
                <a:ext cx="110880" cy="84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4210AF3-3E54-27C4-1F10-58F96B0189E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28029" y="1596305"/>
                  <a:ext cx="128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0DF3883-2CD2-2661-9E9E-A6B68AB15FC2}"/>
                    </a:ext>
                  </a:extLst>
                </p14:cNvPr>
                <p14:cNvContentPartPr/>
                <p14:nvPr/>
              </p14:nvContentPartPr>
              <p14:xfrm>
                <a:off x="10258789" y="1601705"/>
                <a:ext cx="74160" cy="300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0DF3883-2CD2-2661-9E9E-A6B68AB15F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49789" y="1592705"/>
                  <a:ext cx="91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A1F2A55-BF4C-6E92-E164-0AD65EB499FC}"/>
                    </a:ext>
                  </a:extLst>
                </p14:cNvPr>
                <p14:cNvContentPartPr/>
                <p14:nvPr/>
              </p14:nvContentPartPr>
              <p14:xfrm>
                <a:off x="9664429" y="2231705"/>
                <a:ext cx="92880" cy="180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A1F2A55-BF4C-6E92-E164-0AD65EB499F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55429" y="2222705"/>
                  <a:ext cx="110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D21CDBB-4718-D609-C9A0-AFA9A096EF55}"/>
                    </a:ext>
                  </a:extLst>
                </p14:cNvPr>
                <p14:cNvContentPartPr/>
                <p14:nvPr/>
              </p14:nvContentPartPr>
              <p14:xfrm>
                <a:off x="9807709" y="2218025"/>
                <a:ext cx="78840" cy="128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D21CDBB-4718-D609-C9A0-AFA9A096EF5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98709" y="2209385"/>
                  <a:ext cx="96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950F60E-4499-C633-B55C-E8992224F504}"/>
                    </a:ext>
                  </a:extLst>
                </p14:cNvPr>
                <p14:cNvContentPartPr/>
                <p14:nvPr/>
              </p14:nvContentPartPr>
              <p14:xfrm>
                <a:off x="10009669" y="2115065"/>
                <a:ext cx="47880" cy="225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950F60E-4499-C633-B55C-E8992224F5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00669" y="2106425"/>
                  <a:ext cx="655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D62A326-B52A-52D1-08BF-178AEC4CA015}"/>
                    </a:ext>
                  </a:extLst>
                </p14:cNvPr>
                <p14:cNvContentPartPr/>
                <p14:nvPr/>
              </p14:nvContentPartPr>
              <p14:xfrm>
                <a:off x="10120189" y="2101025"/>
                <a:ext cx="150120" cy="315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D62A326-B52A-52D1-08BF-178AEC4CA01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11189" y="2092025"/>
                  <a:ext cx="167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FEABEA5-C06F-22F5-88C1-81E844711E81}"/>
                    </a:ext>
                  </a:extLst>
                </p14:cNvPr>
                <p14:cNvContentPartPr/>
                <p14:nvPr/>
              </p14:nvContentPartPr>
              <p14:xfrm>
                <a:off x="10142149" y="1975745"/>
                <a:ext cx="114840" cy="136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FEABEA5-C06F-22F5-88C1-81E844711E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33509" y="1967105"/>
                  <a:ext cx="13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646D0D7-BF72-DEC1-A8AC-1EB7FFAB380E}"/>
                    </a:ext>
                  </a:extLst>
                </p14:cNvPr>
                <p14:cNvContentPartPr/>
                <p14:nvPr/>
              </p14:nvContentPartPr>
              <p14:xfrm>
                <a:off x="10297669" y="2180585"/>
                <a:ext cx="109800" cy="1378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646D0D7-BF72-DEC1-A8AC-1EB7FFAB38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89029" y="2171945"/>
                  <a:ext cx="127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1A4B5DF-D692-0867-A5C2-8EAA44BF1F52}"/>
                    </a:ext>
                  </a:extLst>
                </p14:cNvPr>
                <p14:cNvContentPartPr/>
                <p14:nvPr/>
              </p14:nvContentPartPr>
              <p14:xfrm>
                <a:off x="10384429" y="2043065"/>
                <a:ext cx="82800" cy="267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1A4B5DF-D692-0867-A5C2-8EAA44BF1F5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75789" y="2034065"/>
                  <a:ext cx="100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3A2A33C-4B20-C455-FA12-B9AECBF3A971}"/>
                    </a:ext>
                  </a:extLst>
                </p14:cNvPr>
                <p14:cNvContentPartPr/>
                <p14:nvPr/>
              </p14:nvContentPartPr>
              <p14:xfrm>
                <a:off x="9725989" y="2653265"/>
                <a:ext cx="102240" cy="186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3A2A33C-4B20-C455-FA12-B9AECBF3A9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17349" y="2644625"/>
                  <a:ext cx="119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B2D6B64-E75D-EF57-C7D5-027B542ECE73}"/>
                    </a:ext>
                  </a:extLst>
                </p14:cNvPr>
                <p14:cNvContentPartPr/>
                <p14:nvPr/>
              </p14:nvContentPartPr>
              <p14:xfrm>
                <a:off x="9875389" y="2642825"/>
                <a:ext cx="108720" cy="154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B2D6B64-E75D-EF57-C7D5-027B542ECE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66389" y="2634185"/>
                  <a:ext cx="126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82075E0-0773-0C39-44C5-966A2289EA0D}"/>
                    </a:ext>
                  </a:extLst>
                </p14:cNvPr>
                <p14:cNvContentPartPr/>
                <p14:nvPr/>
              </p14:nvContentPartPr>
              <p14:xfrm>
                <a:off x="10110469" y="2520425"/>
                <a:ext cx="60840" cy="2307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82075E0-0773-0C39-44C5-966A2289EA0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101469" y="2511425"/>
                  <a:ext cx="78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78037AE-B3F0-52A6-B298-B66F3EA8684A}"/>
                    </a:ext>
                  </a:extLst>
                </p14:cNvPr>
                <p14:cNvContentPartPr/>
                <p14:nvPr/>
              </p14:nvContentPartPr>
              <p14:xfrm>
                <a:off x="10280029" y="2481185"/>
                <a:ext cx="145080" cy="296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78037AE-B3F0-52A6-B298-B66F3EA868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71389" y="2472185"/>
                  <a:ext cx="162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CA5E979-1164-8104-C415-E55F0CD814AA}"/>
                    </a:ext>
                  </a:extLst>
                </p14:cNvPr>
                <p14:cNvContentPartPr/>
                <p14:nvPr/>
              </p14:nvContentPartPr>
              <p14:xfrm>
                <a:off x="10418629" y="2618705"/>
                <a:ext cx="79560" cy="170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CA5E979-1164-8104-C415-E55F0CD814A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09989" y="2609705"/>
                  <a:ext cx="97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8CB3E41-11D4-D96E-43EB-B4BDCED16EDA}"/>
                    </a:ext>
                  </a:extLst>
                </p14:cNvPr>
                <p14:cNvContentPartPr/>
                <p14:nvPr/>
              </p14:nvContentPartPr>
              <p14:xfrm>
                <a:off x="10277869" y="2373905"/>
                <a:ext cx="179280" cy="133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8CB3E41-11D4-D96E-43EB-B4BDCED16ED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68869" y="2365265"/>
                  <a:ext cx="196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FFDE927-BC7C-E244-150D-6F3F714978F9}"/>
                    </a:ext>
                  </a:extLst>
                </p14:cNvPr>
                <p14:cNvContentPartPr/>
                <p14:nvPr/>
              </p14:nvContentPartPr>
              <p14:xfrm>
                <a:off x="10547509" y="2363825"/>
                <a:ext cx="69480" cy="310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FFDE927-BC7C-E244-150D-6F3F714978F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38869" y="2355185"/>
                  <a:ext cx="87120" cy="32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9365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B6F6ABE-BCEB-A9E1-9ADD-D7ADCABD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81" y="340822"/>
            <a:ext cx="3156145" cy="1160203"/>
          </a:xfrm>
          <a:prstGeom prst="rect">
            <a:avLst/>
          </a:prstGeom>
        </p:spPr>
      </p:pic>
      <p:graphicFrame>
        <p:nvGraphicFramePr>
          <p:cNvPr id="276" name="Tabelle 275">
            <a:extLst>
              <a:ext uri="{FF2B5EF4-FFF2-40B4-BE49-F238E27FC236}">
                <a16:creationId xmlns:a16="http://schemas.microsoft.com/office/drawing/2014/main" id="{CF752E35-6887-DDD8-119B-4FA96A456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13966"/>
              </p:ext>
            </p:extLst>
          </p:nvPr>
        </p:nvGraphicFramePr>
        <p:xfrm>
          <a:off x="6420312" y="451773"/>
          <a:ext cx="2044700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33473112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65431707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0168348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6566252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t(b0)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t(b1)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t(b2)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t(b3)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16875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1,408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1,630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3,606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2,171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8075886"/>
                  </a:ext>
                </a:extLst>
              </a:tr>
            </a:tbl>
          </a:graphicData>
        </a:graphic>
      </p:graphicFrame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B6EACD08-152F-EB7D-1352-025121D75CBB}"/>
              </a:ext>
            </a:extLst>
          </p:cNvPr>
          <p:cNvGrpSpPr/>
          <p:nvPr/>
        </p:nvGrpSpPr>
        <p:grpSpPr>
          <a:xfrm>
            <a:off x="7754989" y="347302"/>
            <a:ext cx="3933000" cy="4715640"/>
            <a:chOff x="7754989" y="347302"/>
            <a:chExt cx="3933000" cy="47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AEEAD43-384C-F5D0-B6E7-6597F937EF4A}"/>
                    </a:ext>
                  </a:extLst>
                </p14:cNvPr>
                <p14:cNvContentPartPr/>
                <p14:nvPr/>
              </p14:nvContentPartPr>
              <p14:xfrm>
                <a:off x="10256989" y="1533142"/>
                <a:ext cx="16200" cy="43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AEEAD43-384C-F5D0-B6E7-6597F937EF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48349" y="1524142"/>
                  <a:ext cx="33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86C823C-A5D3-FD9F-100E-0700DAD34B83}"/>
                    </a:ext>
                  </a:extLst>
                </p14:cNvPr>
                <p14:cNvContentPartPr/>
                <p14:nvPr/>
              </p14:nvContentPartPr>
              <p14:xfrm>
                <a:off x="9761989" y="347302"/>
                <a:ext cx="1926000" cy="1060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86C823C-A5D3-FD9F-100E-0700DAD34B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753349" y="338302"/>
                  <a:ext cx="194364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0E94F32-A644-CCEC-4CC3-7C98A7289448}"/>
                    </a:ext>
                  </a:extLst>
                </p14:cNvPr>
                <p14:cNvContentPartPr/>
                <p14:nvPr/>
              </p14:nvContentPartPr>
              <p14:xfrm>
                <a:off x="7754989" y="1259902"/>
                <a:ext cx="2183400" cy="3803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0E94F32-A644-CCEC-4CC3-7C98A72894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46349" y="1251262"/>
                  <a:ext cx="2201040" cy="38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uppieren 456">
            <a:extLst>
              <a:ext uri="{FF2B5EF4-FFF2-40B4-BE49-F238E27FC236}">
                <a16:creationId xmlns:a16="http://schemas.microsoft.com/office/drawing/2014/main" id="{A9DAC28D-1F06-C6F9-2245-58DBE688E34A}"/>
              </a:ext>
            </a:extLst>
          </p:cNvPr>
          <p:cNvGrpSpPr/>
          <p:nvPr/>
        </p:nvGrpSpPr>
        <p:grpSpPr>
          <a:xfrm>
            <a:off x="6499309" y="4793302"/>
            <a:ext cx="2133000" cy="1978920"/>
            <a:chOff x="6499309" y="4793302"/>
            <a:chExt cx="2133000" cy="19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923DE1B-D14B-0BF7-CAA9-78E16FC50588}"/>
                    </a:ext>
                  </a:extLst>
                </p14:cNvPr>
                <p14:cNvContentPartPr/>
                <p14:nvPr/>
              </p14:nvContentPartPr>
              <p14:xfrm>
                <a:off x="7011949" y="5101462"/>
                <a:ext cx="138240" cy="3819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923DE1B-D14B-0BF7-CAA9-78E16FC505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02949" y="5092462"/>
                  <a:ext cx="155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F8CDF8A-D34F-5006-BA5D-0D0E9000D54C}"/>
                    </a:ext>
                  </a:extLst>
                </p14:cNvPr>
                <p14:cNvContentPartPr/>
                <p14:nvPr/>
              </p14:nvContentPartPr>
              <p14:xfrm>
                <a:off x="7165669" y="5199742"/>
                <a:ext cx="136800" cy="1173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F8CDF8A-D34F-5006-BA5D-0D0E9000D5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57029" y="5191102"/>
                  <a:ext cx="154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0DDA5C7-2FC0-B63B-1532-31E48AEE3FEF}"/>
                    </a:ext>
                  </a:extLst>
                </p14:cNvPr>
                <p14:cNvContentPartPr/>
                <p14:nvPr/>
              </p14:nvContentPartPr>
              <p14:xfrm>
                <a:off x="7412269" y="5074822"/>
                <a:ext cx="133920" cy="3546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0DDA5C7-2FC0-B63B-1532-31E48AEE3F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03269" y="5066182"/>
                  <a:ext cx="151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EAAB056-D36A-7059-FD70-0D32C8CACE71}"/>
                    </a:ext>
                  </a:extLst>
                </p14:cNvPr>
                <p14:cNvContentPartPr/>
                <p14:nvPr/>
              </p14:nvContentPartPr>
              <p14:xfrm>
                <a:off x="7581829" y="5232142"/>
                <a:ext cx="113760" cy="1497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EAAB056-D36A-7059-FD70-0D32C8CACE7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72829" y="5223142"/>
                  <a:ext cx="13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14EFE7E1-A270-4B1C-5A46-4DE0C6AFD8D9}"/>
                    </a:ext>
                  </a:extLst>
                </p14:cNvPr>
                <p14:cNvContentPartPr/>
                <p14:nvPr/>
              </p14:nvContentPartPr>
              <p14:xfrm>
                <a:off x="7770109" y="5082022"/>
                <a:ext cx="243360" cy="1278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14EFE7E1-A270-4B1C-5A46-4DE0C6AFD8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761109" y="5073382"/>
                  <a:ext cx="261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FFA5502-6844-2D98-AC55-0C258C408207}"/>
                    </a:ext>
                  </a:extLst>
                </p14:cNvPr>
                <p14:cNvContentPartPr/>
                <p14:nvPr/>
              </p14:nvContentPartPr>
              <p14:xfrm>
                <a:off x="8053789" y="4943422"/>
                <a:ext cx="101520" cy="1735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FFA5502-6844-2D98-AC55-0C258C4082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44789" y="4934422"/>
                  <a:ext cx="119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A0F9C4D-6741-D8A1-70E3-DABB1BD18010}"/>
                    </a:ext>
                  </a:extLst>
                </p14:cNvPr>
                <p14:cNvContentPartPr/>
                <p14:nvPr/>
              </p14:nvContentPartPr>
              <p14:xfrm>
                <a:off x="8228749" y="4793302"/>
                <a:ext cx="167040" cy="412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A0F9C4D-6741-D8A1-70E3-DABB1BD180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20109" y="4784662"/>
                  <a:ext cx="1846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5A7460C-DAF7-B80E-60C1-188BCE2E4C0E}"/>
                    </a:ext>
                  </a:extLst>
                </p14:cNvPr>
                <p14:cNvContentPartPr/>
                <p14:nvPr/>
              </p14:nvContentPartPr>
              <p14:xfrm>
                <a:off x="8424229" y="4968262"/>
                <a:ext cx="68040" cy="1544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5A7460C-DAF7-B80E-60C1-188BCE2E4C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15229" y="4959262"/>
                  <a:ext cx="85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78CD2F5-D0D9-8FF1-B8EA-2DEA7C955AEB}"/>
                    </a:ext>
                  </a:extLst>
                </p14:cNvPr>
                <p14:cNvContentPartPr/>
                <p14:nvPr/>
              </p14:nvContentPartPr>
              <p14:xfrm>
                <a:off x="7061629" y="5565862"/>
                <a:ext cx="357120" cy="2358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78CD2F5-D0D9-8FF1-B8EA-2DEA7C955A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52629" y="5557222"/>
                  <a:ext cx="374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2F77332-C030-3B63-F9D7-EAAFEDA8881E}"/>
                    </a:ext>
                  </a:extLst>
                </p14:cNvPr>
                <p14:cNvContentPartPr/>
                <p14:nvPr/>
              </p14:nvContentPartPr>
              <p14:xfrm>
                <a:off x="7474909" y="5470462"/>
                <a:ext cx="168840" cy="2152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2F77332-C030-3B63-F9D7-EAAFEDA888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66269" y="5461822"/>
                  <a:ext cx="186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6168119-C94A-6182-26DA-27807B6FE419}"/>
                    </a:ext>
                  </a:extLst>
                </p14:cNvPr>
                <p14:cNvContentPartPr/>
                <p14:nvPr/>
              </p14:nvContentPartPr>
              <p14:xfrm>
                <a:off x="7592989" y="5483062"/>
                <a:ext cx="36360" cy="1645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6168119-C94A-6182-26DA-27807B6FE4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83989" y="5474422"/>
                  <a:ext cx="54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C7CFA92-5EE9-8FE7-742C-0C1742CAA040}"/>
                    </a:ext>
                  </a:extLst>
                </p14:cNvPr>
                <p14:cNvContentPartPr/>
                <p14:nvPr/>
              </p14:nvContentPartPr>
              <p14:xfrm>
                <a:off x="7721149" y="5437702"/>
                <a:ext cx="104040" cy="341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C7CFA92-5EE9-8FE7-742C-0C1742CAA0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12509" y="5429062"/>
                  <a:ext cx="1216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DAF1C77-7F80-2739-8ACD-BF3E3AE51AB7}"/>
                    </a:ext>
                  </a:extLst>
                </p14:cNvPr>
                <p14:cNvContentPartPr/>
                <p14:nvPr/>
              </p14:nvContentPartPr>
              <p14:xfrm>
                <a:off x="7873429" y="5438422"/>
                <a:ext cx="92880" cy="120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DAF1C77-7F80-2739-8ACD-BF3E3AE51A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4789" y="5429782"/>
                  <a:ext cx="11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D587C09-B8C2-AEE3-E38E-A7948A04DFE2}"/>
                    </a:ext>
                  </a:extLst>
                </p14:cNvPr>
                <p14:cNvContentPartPr/>
                <p14:nvPr/>
              </p14:nvContentPartPr>
              <p14:xfrm>
                <a:off x="7964149" y="5279302"/>
                <a:ext cx="60840" cy="283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D587C09-B8C2-AEE3-E38E-A7948A04DF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55149" y="5270302"/>
                  <a:ext cx="784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E4BC3D8-9746-95BD-C27F-35AA1BE27FDB}"/>
                    </a:ext>
                  </a:extLst>
                </p14:cNvPr>
                <p14:cNvContentPartPr/>
                <p14:nvPr/>
              </p14:nvContentPartPr>
              <p14:xfrm>
                <a:off x="8121109" y="5268862"/>
                <a:ext cx="122760" cy="2300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E4BC3D8-9746-95BD-C27F-35AA1BE27F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12109" y="5259862"/>
                  <a:ext cx="140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05E538C-C36D-29AB-28B1-76337C173925}"/>
                    </a:ext>
                  </a:extLst>
                </p14:cNvPr>
                <p14:cNvContentPartPr/>
                <p14:nvPr/>
              </p14:nvContentPartPr>
              <p14:xfrm>
                <a:off x="8293549" y="5346262"/>
                <a:ext cx="95400" cy="145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05E538C-C36D-29AB-28B1-76337C1739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84909" y="5337622"/>
                  <a:ext cx="113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C01B5D0-B3C7-6232-990C-D2D8BCDA0146}"/>
                    </a:ext>
                  </a:extLst>
                </p14:cNvPr>
                <p14:cNvContentPartPr/>
                <p14:nvPr/>
              </p14:nvContentPartPr>
              <p14:xfrm>
                <a:off x="6582469" y="6148342"/>
                <a:ext cx="120600" cy="28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C01B5D0-B3C7-6232-990C-D2D8BCDA01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73469" y="6139342"/>
                  <a:ext cx="138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038BFA5-63D8-4007-4AFB-EF8B477B045F}"/>
                    </a:ext>
                  </a:extLst>
                </p14:cNvPr>
                <p14:cNvContentPartPr/>
                <p14:nvPr/>
              </p14:nvContentPartPr>
              <p14:xfrm>
                <a:off x="6573469" y="6044662"/>
                <a:ext cx="244440" cy="212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038BFA5-63D8-4007-4AFB-EF8B477B04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64829" y="6035662"/>
                  <a:ext cx="262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C5DA316-7892-4B3C-CCA5-87D824116760}"/>
                    </a:ext>
                  </a:extLst>
                </p14:cNvPr>
                <p14:cNvContentPartPr/>
                <p14:nvPr/>
              </p14:nvContentPartPr>
              <p14:xfrm>
                <a:off x="6919429" y="6009382"/>
                <a:ext cx="175680" cy="179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C5DA316-7892-4B3C-CCA5-87D8241167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10429" y="6000742"/>
                  <a:ext cx="193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2DD6256-67FE-61BF-276A-2859CB34DD7F}"/>
                    </a:ext>
                  </a:extLst>
                </p14:cNvPr>
                <p14:cNvContentPartPr/>
                <p14:nvPr/>
              </p14:nvContentPartPr>
              <p14:xfrm>
                <a:off x="7099789" y="5976982"/>
                <a:ext cx="124920" cy="925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2DD6256-67FE-61BF-276A-2859CB34DD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90789" y="5967982"/>
                  <a:ext cx="142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9FD7B44-4B4A-5A95-8419-085661185DDF}"/>
                    </a:ext>
                  </a:extLst>
                </p14:cNvPr>
                <p14:cNvContentPartPr/>
                <p14:nvPr/>
              </p14:nvContentPartPr>
              <p14:xfrm>
                <a:off x="7221829" y="5858542"/>
                <a:ext cx="103680" cy="1807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9FD7B44-4B4A-5A95-8419-085661185DD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13189" y="5849542"/>
                  <a:ext cx="121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69E6101-51F6-8309-2541-C333B4299EE0}"/>
                    </a:ext>
                  </a:extLst>
                </p14:cNvPr>
                <p14:cNvContentPartPr/>
                <p14:nvPr/>
              </p14:nvContentPartPr>
              <p14:xfrm>
                <a:off x="7339909" y="5761342"/>
                <a:ext cx="312120" cy="2581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69E6101-51F6-8309-2541-C333B4299E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30909" y="5752702"/>
                  <a:ext cx="329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01D9F22-C3A9-8F65-20A8-554A3643CB83}"/>
                    </a:ext>
                  </a:extLst>
                </p14:cNvPr>
                <p14:cNvContentPartPr/>
                <p14:nvPr/>
              </p14:nvContentPartPr>
              <p14:xfrm>
                <a:off x="7589389" y="5790142"/>
                <a:ext cx="12600" cy="216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01D9F22-C3A9-8F65-20A8-554A3643CB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80749" y="5781502"/>
                  <a:ext cx="3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A1E3C8F-0929-55CA-5974-906C9C0CBBA7}"/>
                    </a:ext>
                  </a:extLst>
                </p14:cNvPr>
                <p14:cNvContentPartPr/>
                <p14:nvPr/>
              </p14:nvContentPartPr>
              <p14:xfrm>
                <a:off x="7711429" y="5813902"/>
                <a:ext cx="70920" cy="2725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A1E3C8F-0929-55CA-5974-906C9C0CBB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02429" y="5805262"/>
                  <a:ext cx="88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B2C2348-96EA-256D-FCC8-BB8AA3C3279F}"/>
                    </a:ext>
                  </a:extLst>
                </p14:cNvPr>
                <p14:cNvContentPartPr/>
                <p14:nvPr/>
              </p14:nvContentPartPr>
              <p14:xfrm>
                <a:off x="7839589" y="5778262"/>
                <a:ext cx="292320" cy="1148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B2C2348-96EA-256D-FCC8-BB8AA3C327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30589" y="5769622"/>
                  <a:ext cx="309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7937005-1798-AB2F-874B-ABB927200033}"/>
                    </a:ext>
                  </a:extLst>
                </p14:cNvPr>
                <p14:cNvContentPartPr/>
                <p14:nvPr/>
              </p14:nvContentPartPr>
              <p14:xfrm>
                <a:off x="8135869" y="5647222"/>
                <a:ext cx="60480" cy="1724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7937005-1798-AB2F-874B-ABB9272000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27229" y="5638222"/>
                  <a:ext cx="78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006A830-4ABE-48EC-CAA6-F39F8058400D}"/>
                    </a:ext>
                  </a:extLst>
                </p14:cNvPr>
                <p14:cNvContentPartPr/>
                <p14:nvPr/>
              </p14:nvContentPartPr>
              <p14:xfrm>
                <a:off x="6887749" y="6261382"/>
                <a:ext cx="208440" cy="1821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006A830-4ABE-48EC-CAA6-F39F8058400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79109" y="6252382"/>
                  <a:ext cx="22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DD3D65D-28DF-AE02-8CE4-8D555747FFF6}"/>
                    </a:ext>
                  </a:extLst>
                </p14:cNvPr>
                <p14:cNvContentPartPr/>
                <p14:nvPr/>
              </p14:nvContentPartPr>
              <p14:xfrm>
                <a:off x="7136509" y="6239782"/>
                <a:ext cx="256320" cy="1375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DD3D65D-28DF-AE02-8CE4-8D555747FFF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27509" y="6230782"/>
                  <a:ext cx="273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D6F1466-2459-142E-6344-49EAAF2078B5}"/>
                    </a:ext>
                  </a:extLst>
                </p14:cNvPr>
                <p14:cNvContentPartPr/>
                <p14:nvPr/>
              </p14:nvContentPartPr>
              <p14:xfrm>
                <a:off x="7433149" y="6089302"/>
                <a:ext cx="186840" cy="1850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D6F1466-2459-142E-6344-49EAAF2078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24149" y="6080302"/>
                  <a:ext cx="204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39D2CDA-3D48-6CC6-A9E7-F52A708A73B6}"/>
                    </a:ext>
                  </a:extLst>
                </p14:cNvPr>
                <p14:cNvContentPartPr/>
                <p14:nvPr/>
              </p14:nvContentPartPr>
              <p14:xfrm>
                <a:off x="7634029" y="6106222"/>
                <a:ext cx="72000" cy="1177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39D2CDA-3D48-6CC6-A9E7-F52A708A73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25389" y="6097582"/>
                  <a:ext cx="89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5864B2DC-94FA-5CD8-57C6-93C380EBCCC1}"/>
                    </a:ext>
                  </a:extLst>
                </p14:cNvPr>
                <p14:cNvContentPartPr/>
                <p14:nvPr/>
              </p14:nvContentPartPr>
              <p14:xfrm>
                <a:off x="7885669" y="5998222"/>
                <a:ext cx="290520" cy="2026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5864B2DC-94FA-5CD8-57C6-93C380EBCCC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76669" y="5989222"/>
                  <a:ext cx="308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AF90241-C56A-EADB-A17D-95BD109623DB}"/>
                    </a:ext>
                  </a:extLst>
                </p14:cNvPr>
                <p14:cNvContentPartPr/>
                <p14:nvPr/>
              </p14:nvContentPartPr>
              <p14:xfrm>
                <a:off x="6499309" y="6552982"/>
                <a:ext cx="109440" cy="1742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AF90241-C56A-EADB-A17D-95BD109623D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90309" y="6544342"/>
                  <a:ext cx="12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0490EDB-6230-3020-3DBB-BA27D3B69533}"/>
                    </a:ext>
                  </a:extLst>
                </p14:cNvPr>
                <p14:cNvContentPartPr/>
                <p14:nvPr/>
              </p14:nvContentPartPr>
              <p14:xfrm>
                <a:off x="6631789" y="6584662"/>
                <a:ext cx="198360" cy="126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0490EDB-6230-3020-3DBB-BA27D3B695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23149" y="6576022"/>
                  <a:ext cx="216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9E6873D-1C16-D773-FADC-3A124362BE0F}"/>
                    </a:ext>
                  </a:extLst>
                </p14:cNvPr>
                <p14:cNvContentPartPr/>
                <p14:nvPr/>
              </p14:nvContentPartPr>
              <p14:xfrm>
                <a:off x="6713509" y="6477022"/>
                <a:ext cx="2880" cy="10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9E6873D-1C16-D773-FADC-3A124362BE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04509" y="6468022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3F3FD756-2515-E614-C20F-7AB5F778192D}"/>
                    </a:ext>
                  </a:extLst>
                </p14:cNvPr>
                <p14:cNvContentPartPr/>
                <p14:nvPr/>
              </p14:nvContentPartPr>
              <p14:xfrm>
                <a:off x="6726829" y="6514462"/>
                <a:ext cx="362880" cy="257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3F3FD756-2515-E614-C20F-7AB5F778192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18189" y="6505822"/>
                  <a:ext cx="380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FF5C460-08F7-EB0C-F144-61F3539077CB}"/>
                    </a:ext>
                  </a:extLst>
                </p14:cNvPr>
                <p14:cNvContentPartPr/>
                <p14:nvPr/>
              </p14:nvContentPartPr>
              <p14:xfrm>
                <a:off x="7070989" y="6430582"/>
                <a:ext cx="10800" cy="608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FF5C460-08F7-EB0C-F144-61F3539077C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61989" y="6421582"/>
                  <a:ext cx="28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C388443-0FAD-DCD6-E1A5-82DB166ECED4}"/>
                    </a:ext>
                  </a:extLst>
                </p14:cNvPr>
                <p14:cNvContentPartPr/>
                <p14:nvPr/>
              </p14:nvContentPartPr>
              <p14:xfrm>
                <a:off x="7156309" y="6398182"/>
                <a:ext cx="108000" cy="279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C388443-0FAD-DCD6-E1A5-82DB166ECE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47309" y="6389542"/>
                  <a:ext cx="1256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01818EF-6BB0-7195-47D7-E24ED689882B}"/>
                    </a:ext>
                  </a:extLst>
                </p14:cNvPr>
                <p14:cNvContentPartPr/>
                <p14:nvPr/>
              </p14:nvContentPartPr>
              <p14:xfrm>
                <a:off x="7268629" y="6489622"/>
                <a:ext cx="68760" cy="806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01818EF-6BB0-7195-47D7-E24ED68988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59989" y="6480982"/>
                  <a:ext cx="86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3212B05-C062-9AA5-6650-75A1AFD42691}"/>
                    </a:ext>
                  </a:extLst>
                </p14:cNvPr>
                <p14:cNvContentPartPr/>
                <p14:nvPr/>
              </p14:nvContentPartPr>
              <p14:xfrm>
                <a:off x="7401109" y="6357142"/>
                <a:ext cx="159840" cy="2109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3212B05-C062-9AA5-6650-75A1AFD426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92469" y="6348142"/>
                  <a:ext cx="177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A17B71-30D2-655B-2B37-42940AE974F4}"/>
                    </a:ext>
                  </a:extLst>
                </p14:cNvPr>
                <p14:cNvContentPartPr/>
                <p14:nvPr/>
              </p14:nvContentPartPr>
              <p14:xfrm>
                <a:off x="7784869" y="6369742"/>
                <a:ext cx="147960" cy="2073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A17B71-30D2-655B-2B37-42940AE974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76229" y="6361102"/>
                  <a:ext cx="165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4F4403B5-C35A-C2B3-C329-8D0001EB6276}"/>
                    </a:ext>
                  </a:extLst>
                </p14:cNvPr>
                <p14:cNvContentPartPr/>
                <p14:nvPr/>
              </p14:nvContentPartPr>
              <p14:xfrm>
                <a:off x="7969909" y="6383062"/>
                <a:ext cx="184680" cy="709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4F4403B5-C35A-C2B3-C329-8D0001EB62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60909" y="6374062"/>
                  <a:ext cx="202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F610078-0818-1411-EDB3-C236D7EE8779}"/>
                    </a:ext>
                  </a:extLst>
                </p14:cNvPr>
                <p14:cNvContentPartPr/>
                <p14:nvPr/>
              </p14:nvContentPartPr>
              <p14:xfrm>
                <a:off x="7983589" y="6455782"/>
                <a:ext cx="140040" cy="442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F610078-0818-1411-EDB3-C236D7EE87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74949" y="6446782"/>
                  <a:ext cx="157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09736F9-90FD-D44A-2828-F021003EB5E3}"/>
                    </a:ext>
                  </a:extLst>
                </p14:cNvPr>
                <p14:cNvContentPartPr/>
                <p14:nvPr/>
              </p14:nvContentPartPr>
              <p14:xfrm>
                <a:off x="8201389" y="6218902"/>
                <a:ext cx="126720" cy="2505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09736F9-90FD-D44A-2828-F021003EB5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2749" y="6209902"/>
                  <a:ext cx="144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BB432A1-B363-1A0C-1615-94CEE16675C4}"/>
                    </a:ext>
                  </a:extLst>
                </p14:cNvPr>
                <p14:cNvContentPartPr/>
                <p14:nvPr/>
              </p14:nvContentPartPr>
              <p14:xfrm>
                <a:off x="8376349" y="6232222"/>
                <a:ext cx="73440" cy="183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BB432A1-B363-1A0C-1615-94CEE16675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67349" y="6223582"/>
                  <a:ext cx="91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E1E88CD-57C6-E6A6-01A0-0553A13626FA}"/>
                    </a:ext>
                  </a:extLst>
                </p14:cNvPr>
                <p14:cNvContentPartPr/>
                <p14:nvPr/>
              </p14:nvContentPartPr>
              <p14:xfrm>
                <a:off x="8486869" y="6160222"/>
                <a:ext cx="72000" cy="2574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E1E88CD-57C6-E6A6-01A0-0553A13626F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77869" y="6151582"/>
                  <a:ext cx="89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2067BA5-997B-039B-0DEF-437E1FDF062B}"/>
                    </a:ext>
                  </a:extLst>
                </p14:cNvPr>
                <p14:cNvContentPartPr/>
                <p14:nvPr/>
              </p14:nvContentPartPr>
              <p14:xfrm>
                <a:off x="8407309" y="6102982"/>
                <a:ext cx="85320" cy="158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2067BA5-997B-039B-0DEF-437E1FDF06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98669" y="6093982"/>
                  <a:ext cx="102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8C4822E-ED36-89EC-4F0E-5944EDBE09B8}"/>
                    </a:ext>
                  </a:extLst>
                </p14:cNvPr>
                <p14:cNvContentPartPr/>
                <p14:nvPr/>
              </p14:nvContentPartPr>
              <p14:xfrm>
                <a:off x="8555269" y="6219262"/>
                <a:ext cx="77040" cy="191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8C4822E-ED36-89EC-4F0E-5944EDBE09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46629" y="6210262"/>
                  <a:ext cx="9468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C958DF6A-4D4D-2083-ACE9-BB97121843DB}"/>
                  </a:ext>
                </a:extLst>
              </p14:cNvPr>
              <p14:cNvContentPartPr/>
              <p14:nvPr/>
            </p14:nvContentPartPr>
            <p14:xfrm>
              <a:off x="8362309" y="607942"/>
              <a:ext cx="1388520" cy="10382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C958DF6A-4D4D-2083-ACE9-BB97121843D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353309" y="598942"/>
                <a:ext cx="1406160" cy="10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B8F85F37-AE88-70B7-E0AE-00CDD17EEB9E}"/>
              </a:ext>
            </a:extLst>
          </p:cNvPr>
          <p:cNvGrpSpPr/>
          <p:nvPr/>
        </p:nvGrpSpPr>
        <p:grpSpPr>
          <a:xfrm>
            <a:off x="2775469" y="1537102"/>
            <a:ext cx="5717520" cy="4973040"/>
            <a:chOff x="2775469" y="1537102"/>
            <a:chExt cx="5717520" cy="49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66286F3-036C-09B7-2BFF-C2728EEC7755}"/>
                    </a:ext>
                  </a:extLst>
                </p14:cNvPr>
                <p14:cNvContentPartPr/>
                <p14:nvPr/>
              </p14:nvContentPartPr>
              <p14:xfrm>
                <a:off x="3219709" y="5963302"/>
                <a:ext cx="337320" cy="2073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66286F3-036C-09B7-2BFF-C2728EEC77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11069" y="5954302"/>
                  <a:ext cx="354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691164F-6212-C9CA-028A-1CBC1F09196E}"/>
                    </a:ext>
                  </a:extLst>
                </p14:cNvPr>
                <p14:cNvContentPartPr/>
                <p14:nvPr/>
              </p14:nvContentPartPr>
              <p14:xfrm>
                <a:off x="3758989" y="6003622"/>
                <a:ext cx="85680" cy="1332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691164F-6212-C9CA-028A-1CBC1F09196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50349" y="5994622"/>
                  <a:ext cx="103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CE3CF8B9-7241-8627-B4F7-D2133A02EA09}"/>
                    </a:ext>
                  </a:extLst>
                </p14:cNvPr>
                <p14:cNvContentPartPr/>
                <p14:nvPr/>
              </p14:nvContentPartPr>
              <p14:xfrm>
                <a:off x="3875269" y="6009382"/>
                <a:ext cx="227160" cy="939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CE3CF8B9-7241-8627-B4F7-D2133A02EA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66269" y="6000742"/>
                  <a:ext cx="244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EA8B4D6-BAB9-0E3E-922A-A146A70E65A0}"/>
                    </a:ext>
                  </a:extLst>
                </p14:cNvPr>
                <p14:cNvContentPartPr/>
                <p14:nvPr/>
              </p14:nvContentPartPr>
              <p14:xfrm>
                <a:off x="4115749" y="5996422"/>
                <a:ext cx="100440" cy="1076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EA8B4D6-BAB9-0E3E-922A-A146A70E65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07109" y="5987782"/>
                  <a:ext cx="118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1CC1605-DC06-ACEC-C1F0-1FAD879CF4F3}"/>
                    </a:ext>
                  </a:extLst>
                </p14:cNvPr>
                <p14:cNvContentPartPr/>
                <p14:nvPr/>
              </p14:nvContentPartPr>
              <p14:xfrm>
                <a:off x="4245349" y="5869342"/>
                <a:ext cx="125640" cy="2260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1CC1605-DC06-ACEC-C1F0-1FAD879CF4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36349" y="5860702"/>
                  <a:ext cx="143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0192557-ED4E-55C8-EC07-DC1491542A73}"/>
                    </a:ext>
                  </a:extLst>
                </p14:cNvPr>
                <p14:cNvContentPartPr/>
                <p14:nvPr/>
              </p14:nvContentPartPr>
              <p14:xfrm>
                <a:off x="4819189" y="1537102"/>
                <a:ext cx="3673800" cy="41353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0192557-ED4E-55C8-EC07-DC1491542A7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10189" y="1528102"/>
                  <a:ext cx="3691440" cy="41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FFFFBCB-209C-2C5E-53B1-A2F53BEE95ED}"/>
                    </a:ext>
                  </a:extLst>
                </p14:cNvPr>
                <p14:cNvContentPartPr/>
                <p14:nvPr/>
              </p14:nvContentPartPr>
              <p14:xfrm>
                <a:off x="4582669" y="5424742"/>
                <a:ext cx="243000" cy="4212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FFFFBCB-209C-2C5E-53B1-A2F53BEE95E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73669" y="5415742"/>
                  <a:ext cx="260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342FEDA-9DD9-42CD-9863-5C0E8CADEAAE}"/>
                    </a:ext>
                  </a:extLst>
                </p14:cNvPr>
                <p14:cNvContentPartPr/>
                <p14:nvPr/>
              </p14:nvContentPartPr>
              <p14:xfrm>
                <a:off x="4553149" y="5965102"/>
                <a:ext cx="273600" cy="2948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342FEDA-9DD9-42CD-9863-5C0E8CADEA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44149" y="5956102"/>
                  <a:ext cx="291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FE5288A-AEEF-8E9C-58C0-B6BDF79AD880}"/>
                    </a:ext>
                  </a:extLst>
                </p14:cNvPr>
                <p14:cNvContentPartPr/>
                <p14:nvPr/>
              </p14:nvContentPartPr>
              <p14:xfrm>
                <a:off x="4865629" y="5809582"/>
                <a:ext cx="160560" cy="2455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FE5288A-AEEF-8E9C-58C0-B6BDF79AD8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56989" y="5800582"/>
                  <a:ext cx="1782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BF7988CC-869C-3D58-C494-1CBCE72E9D92}"/>
                    </a:ext>
                  </a:extLst>
                </p14:cNvPr>
                <p14:cNvContentPartPr/>
                <p14:nvPr/>
              </p14:nvContentPartPr>
              <p14:xfrm>
                <a:off x="5165509" y="5697262"/>
                <a:ext cx="149760" cy="2394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BF7988CC-869C-3D58-C494-1CBCE72E9D9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56509" y="5688262"/>
                  <a:ext cx="167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B6F68CF-CC90-6275-EB9B-7E14167F20B4}"/>
                    </a:ext>
                  </a:extLst>
                </p14:cNvPr>
                <p14:cNvContentPartPr/>
                <p14:nvPr/>
              </p14:nvContentPartPr>
              <p14:xfrm>
                <a:off x="5402749" y="5840902"/>
                <a:ext cx="62280" cy="1522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B6F68CF-CC90-6275-EB9B-7E14167F20B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94109" y="5832262"/>
                  <a:ext cx="79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094625F6-0F32-DADB-745D-0F9B5D558227}"/>
                    </a:ext>
                  </a:extLst>
                </p14:cNvPr>
                <p14:cNvContentPartPr/>
                <p14:nvPr/>
              </p14:nvContentPartPr>
              <p14:xfrm>
                <a:off x="5592829" y="5483062"/>
                <a:ext cx="178560" cy="4197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094625F6-0F32-DADB-745D-0F9B5D55822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83829" y="5474062"/>
                  <a:ext cx="1962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8972AC0-B4AC-C031-FCE2-57BFA7F53E38}"/>
                    </a:ext>
                  </a:extLst>
                </p14:cNvPr>
                <p14:cNvContentPartPr/>
                <p14:nvPr/>
              </p14:nvContentPartPr>
              <p14:xfrm>
                <a:off x="5777149" y="5581342"/>
                <a:ext cx="139680" cy="1407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8972AC0-B4AC-C031-FCE2-57BFA7F53E3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8149" y="5572342"/>
                  <a:ext cx="157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D16574A5-63C1-DF59-1B94-D287F309F475}"/>
                    </a:ext>
                  </a:extLst>
                </p14:cNvPr>
                <p14:cNvContentPartPr/>
                <p14:nvPr/>
              </p14:nvContentPartPr>
              <p14:xfrm>
                <a:off x="6027349" y="5421142"/>
                <a:ext cx="178560" cy="1602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D16574A5-63C1-DF59-1B94-D287F309F4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18709" y="5412502"/>
                  <a:ext cx="196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2BBA7B7-1979-5821-FC93-E3C0F128AE61}"/>
                    </a:ext>
                  </a:extLst>
                </p14:cNvPr>
                <p14:cNvContentPartPr/>
                <p14:nvPr/>
              </p14:nvContentPartPr>
              <p14:xfrm>
                <a:off x="2775469" y="6276502"/>
                <a:ext cx="146160" cy="2336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2BBA7B7-1979-5821-FC93-E3C0F128AE6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66469" y="6267862"/>
                  <a:ext cx="163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527CA66-A5F7-59CE-E02A-F243C564FC47}"/>
                    </a:ext>
                  </a:extLst>
                </p14:cNvPr>
                <p14:cNvContentPartPr/>
                <p14:nvPr/>
              </p14:nvContentPartPr>
              <p14:xfrm>
                <a:off x="2940349" y="6307102"/>
                <a:ext cx="300240" cy="1900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527CA66-A5F7-59CE-E02A-F243C564FC4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31709" y="6298462"/>
                  <a:ext cx="317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4837DF7-7D4A-4E75-7832-7E965E3AA9C3}"/>
                    </a:ext>
                  </a:extLst>
                </p14:cNvPr>
                <p14:cNvContentPartPr/>
                <p14:nvPr/>
              </p14:nvContentPartPr>
              <p14:xfrm>
                <a:off x="3245269" y="6210262"/>
                <a:ext cx="57600" cy="232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4837DF7-7D4A-4E75-7832-7E965E3AA9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36269" y="6201262"/>
                  <a:ext cx="75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01D74D4-263F-6810-9AAE-F922C7A98B8C}"/>
                    </a:ext>
                  </a:extLst>
                </p14:cNvPr>
                <p14:cNvContentPartPr/>
                <p14:nvPr/>
              </p14:nvContentPartPr>
              <p14:xfrm>
                <a:off x="3525709" y="6299182"/>
                <a:ext cx="169200" cy="2062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01D74D4-263F-6810-9AAE-F922C7A98B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16709" y="6290182"/>
                  <a:ext cx="186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D9BE32E-4F2F-A806-3865-C0DED8D79438}"/>
                    </a:ext>
                  </a:extLst>
                </p14:cNvPr>
                <p14:cNvContentPartPr/>
                <p14:nvPr/>
              </p14:nvContentPartPr>
              <p14:xfrm>
                <a:off x="3749989" y="6329422"/>
                <a:ext cx="125280" cy="363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D9BE32E-4F2F-A806-3865-C0DED8D7943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41349" y="6320422"/>
                  <a:ext cx="142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E82A144-7D47-2FAE-4023-F96C953A1982}"/>
                    </a:ext>
                  </a:extLst>
                </p14:cNvPr>
                <p14:cNvContentPartPr/>
                <p14:nvPr/>
              </p14:nvContentPartPr>
              <p14:xfrm>
                <a:off x="3763669" y="6416182"/>
                <a:ext cx="138600" cy="48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E82A144-7D47-2FAE-4023-F96C953A19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54669" y="6407182"/>
                  <a:ext cx="156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D97A28C-F2AF-D60E-BCD1-6BA62594D363}"/>
                    </a:ext>
                  </a:extLst>
                </p14:cNvPr>
                <p14:cNvContentPartPr/>
                <p14:nvPr/>
              </p14:nvContentPartPr>
              <p14:xfrm>
                <a:off x="4025749" y="6236902"/>
                <a:ext cx="120600" cy="2372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D97A28C-F2AF-D60E-BCD1-6BA62594D3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16749" y="6227902"/>
                  <a:ext cx="138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B81E253-35D6-A03A-757F-00E08709EED4}"/>
                    </a:ext>
                  </a:extLst>
                </p14:cNvPr>
                <p14:cNvContentPartPr/>
                <p14:nvPr/>
              </p14:nvContentPartPr>
              <p14:xfrm>
                <a:off x="4185949" y="6250942"/>
                <a:ext cx="126000" cy="1918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B81E253-35D6-A03A-757F-00E08709EE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77309" y="6242302"/>
                  <a:ext cx="143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70FBB39-9770-ADF6-98BD-E45F9D9181CB}"/>
                    </a:ext>
                  </a:extLst>
                </p14:cNvPr>
                <p14:cNvContentPartPr/>
                <p14:nvPr/>
              </p14:nvContentPartPr>
              <p14:xfrm>
                <a:off x="4475029" y="6216022"/>
                <a:ext cx="34200" cy="1969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70FBB39-9770-ADF6-98BD-E45F9D9181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66389" y="6207022"/>
                  <a:ext cx="51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9BB48FC-2F70-9F9C-3971-36BEAE340445}"/>
                    </a:ext>
                  </a:extLst>
                </p14:cNvPr>
                <p14:cNvContentPartPr/>
                <p14:nvPr/>
              </p14:nvContentPartPr>
              <p14:xfrm>
                <a:off x="4342909" y="6174622"/>
                <a:ext cx="63720" cy="1036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9BB48FC-2F70-9F9C-3971-36BEAE3404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33909" y="6165622"/>
                  <a:ext cx="81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C5D3DB4B-17A0-5331-5628-9EBF1A84C8AE}"/>
                    </a:ext>
                  </a:extLst>
                </p14:cNvPr>
                <p14:cNvContentPartPr/>
                <p14:nvPr/>
              </p14:nvContentPartPr>
              <p14:xfrm>
                <a:off x="4565389" y="6283702"/>
                <a:ext cx="68040" cy="903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C5D3DB4B-17A0-5331-5628-9EBF1A84C8A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56749" y="6274702"/>
                  <a:ext cx="856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75800B3A-A01E-E9C3-DC8F-D43762F687F5}"/>
                  </a:ext>
                </a:extLst>
              </p14:cNvPr>
              <p14:cNvContentPartPr/>
              <p14:nvPr/>
            </p14:nvContentPartPr>
            <p14:xfrm>
              <a:off x="784309" y="2779462"/>
              <a:ext cx="37440" cy="1980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75800B3A-A01E-E9C3-DC8F-D43762F687F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5309" y="2770822"/>
                <a:ext cx="550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C0485D3B-7536-EB2A-6FC4-FBAA6560A8BF}"/>
                  </a:ext>
                </a:extLst>
              </p14:cNvPr>
              <p14:cNvContentPartPr/>
              <p14:nvPr/>
            </p14:nvContentPartPr>
            <p14:xfrm>
              <a:off x="1343029" y="647542"/>
              <a:ext cx="794160" cy="32184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C0485D3B-7536-EB2A-6FC4-FBAA6560A8B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334029" y="638542"/>
                <a:ext cx="8118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94A8F193-4AD1-0A65-86AB-91DCE641BD6F}"/>
                  </a:ext>
                </a:extLst>
              </p14:cNvPr>
              <p14:cNvContentPartPr/>
              <p14:nvPr/>
            </p14:nvContentPartPr>
            <p14:xfrm>
              <a:off x="2597989" y="6492862"/>
              <a:ext cx="2476800" cy="19224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94A8F193-4AD1-0A65-86AB-91DCE641BD6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89349" y="6484222"/>
                <a:ext cx="2494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06470FA6-88B7-9070-614A-E926DF50D5DC}"/>
                  </a:ext>
                </a:extLst>
              </p14:cNvPr>
              <p14:cNvContentPartPr/>
              <p14:nvPr/>
            </p14:nvContentPartPr>
            <p14:xfrm>
              <a:off x="1314589" y="673102"/>
              <a:ext cx="870480" cy="29628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06470FA6-88B7-9070-614A-E926DF50D5D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305949" y="664462"/>
                <a:ext cx="8881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EED7EAF8-51C3-DAC9-5746-A839DDEC6170}"/>
                  </a:ext>
                </a:extLst>
              </p14:cNvPr>
              <p14:cNvContentPartPr/>
              <p14:nvPr/>
            </p14:nvContentPartPr>
            <p14:xfrm>
              <a:off x="8977549" y="870382"/>
              <a:ext cx="761400" cy="84636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EED7EAF8-51C3-DAC9-5746-A839DDEC617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968909" y="861742"/>
                <a:ext cx="77904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3C607989-63C6-0693-3EF6-87A7B7D30AA0}"/>
                  </a:ext>
                </a:extLst>
              </p14:cNvPr>
              <p14:cNvContentPartPr/>
              <p14:nvPr/>
            </p14:nvContentPartPr>
            <p14:xfrm>
              <a:off x="2095069" y="655102"/>
              <a:ext cx="623880" cy="32508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3C607989-63C6-0693-3EF6-87A7B7D30AA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086429" y="646462"/>
                <a:ext cx="6415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90DB9055-C4A6-6173-ABF0-BC0482856ABA}"/>
                  </a:ext>
                </a:extLst>
              </p14:cNvPr>
              <p14:cNvContentPartPr/>
              <p14:nvPr/>
            </p14:nvContentPartPr>
            <p14:xfrm>
              <a:off x="8446549" y="1576342"/>
              <a:ext cx="11880" cy="936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90DB9055-C4A6-6173-ABF0-BC0482856AB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437549" y="1567342"/>
                <a:ext cx="295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D1A8FA61-8FBA-1922-ACDE-DE2BA12B84D2}"/>
                  </a:ext>
                </a:extLst>
              </p14:cNvPr>
              <p14:cNvContentPartPr/>
              <p14:nvPr/>
            </p14:nvContentPartPr>
            <p14:xfrm>
              <a:off x="1856389" y="12862"/>
              <a:ext cx="306360" cy="3384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D1A8FA61-8FBA-1922-ACDE-DE2BA12B84D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847749" y="4222"/>
                <a:ext cx="3240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6BD668AE-1359-E22F-69DA-C8FB9106EF8B}"/>
                  </a:ext>
                </a:extLst>
              </p14:cNvPr>
              <p14:cNvContentPartPr/>
              <p14:nvPr/>
            </p14:nvContentPartPr>
            <p14:xfrm>
              <a:off x="2293429" y="28342"/>
              <a:ext cx="625320" cy="3268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6BD668AE-1359-E22F-69DA-C8FB9106EF8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284789" y="19702"/>
                <a:ext cx="642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BBE5FD8A-666E-1B74-9E9E-82CB39422459}"/>
                  </a:ext>
                </a:extLst>
              </p14:cNvPr>
              <p14:cNvContentPartPr/>
              <p14:nvPr/>
            </p14:nvContentPartPr>
            <p14:xfrm>
              <a:off x="6199429" y="4601422"/>
              <a:ext cx="2521440" cy="209268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BBE5FD8A-666E-1B74-9E9E-82CB3942245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190789" y="4592422"/>
                <a:ext cx="2539080" cy="21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ABAB82FF-1E8D-7988-F946-EBCF54BCF168}"/>
                  </a:ext>
                </a:extLst>
              </p14:cNvPr>
              <p14:cNvContentPartPr/>
              <p14:nvPr/>
            </p14:nvContentPartPr>
            <p14:xfrm>
              <a:off x="10857829" y="289342"/>
              <a:ext cx="708840" cy="105732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ABAB82FF-1E8D-7988-F946-EBCF54BCF16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848829" y="280702"/>
                <a:ext cx="726480" cy="10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6" name="Gruppieren 535">
            <a:extLst>
              <a:ext uri="{FF2B5EF4-FFF2-40B4-BE49-F238E27FC236}">
                <a16:creationId xmlns:a16="http://schemas.microsoft.com/office/drawing/2014/main" id="{AD1D9AA2-6C35-029F-1A01-99C4530A9770}"/>
              </a:ext>
            </a:extLst>
          </p:cNvPr>
          <p:cNvGrpSpPr/>
          <p:nvPr/>
        </p:nvGrpSpPr>
        <p:grpSpPr>
          <a:xfrm>
            <a:off x="292549" y="57502"/>
            <a:ext cx="11203200" cy="5459760"/>
            <a:chOff x="292549" y="57502"/>
            <a:chExt cx="11203200" cy="54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3579644-522E-14E2-38AD-BD4D7D184DD2}"/>
                    </a:ext>
                  </a:extLst>
                </p14:cNvPr>
                <p14:cNvContentPartPr/>
                <p14:nvPr/>
              </p14:nvContentPartPr>
              <p14:xfrm>
                <a:off x="292549" y="1428382"/>
                <a:ext cx="16920" cy="19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3579644-522E-14E2-38AD-BD4D7D184DD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3549" y="1419382"/>
                  <a:ext cx="34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D665494-DB50-C1F0-0C8D-12F0EB626FE1}"/>
                    </a:ext>
                  </a:extLst>
                </p14:cNvPr>
                <p14:cNvContentPartPr/>
                <p14:nvPr/>
              </p14:nvContentPartPr>
              <p14:xfrm>
                <a:off x="840469" y="2108422"/>
                <a:ext cx="17280" cy="15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D665494-DB50-C1F0-0C8D-12F0EB626FE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1469" y="2099422"/>
                  <a:ext cx="3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B9A5FDA-4956-9A9D-704A-9E7908977E38}"/>
                    </a:ext>
                  </a:extLst>
                </p14:cNvPr>
                <p14:cNvContentPartPr/>
                <p14:nvPr/>
              </p14:nvContentPartPr>
              <p14:xfrm>
                <a:off x="1310629" y="1936342"/>
                <a:ext cx="93240" cy="318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B9A5FDA-4956-9A9D-704A-9E7908977E3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301989" y="1927702"/>
                  <a:ext cx="110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5127FD0-B0BD-6239-3373-C1DFD2C0A0C2}"/>
                    </a:ext>
                  </a:extLst>
                </p14:cNvPr>
                <p14:cNvContentPartPr/>
                <p14:nvPr/>
              </p14:nvContentPartPr>
              <p14:xfrm>
                <a:off x="1236829" y="2057662"/>
                <a:ext cx="174240" cy="31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5127FD0-B0BD-6239-3373-C1DFD2C0A0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27829" y="2049022"/>
                  <a:ext cx="191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B80047-1FC5-476C-238C-6772130F4EDE}"/>
                    </a:ext>
                  </a:extLst>
                </p14:cNvPr>
                <p14:cNvContentPartPr/>
                <p14:nvPr/>
              </p14:nvContentPartPr>
              <p14:xfrm>
                <a:off x="1432669" y="2199142"/>
                <a:ext cx="95400" cy="133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B80047-1FC5-476C-238C-6772130F4ED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423669" y="2190142"/>
                  <a:ext cx="113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76C2652-68DF-798E-C504-63316911B7DB}"/>
                    </a:ext>
                  </a:extLst>
                </p14:cNvPr>
                <p14:cNvContentPartPr/>
                <p14:nvPr/>
              </p14:nvContentPartPr>
              <p14:xfrm>
                <a:off x="1600069" y="2232622"/>
                <a:ext cx="105120" cy="90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76C2652-68DF-798E-C504-63316911B7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91069" y="2223622"/>
                  <a:ext cx="12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9DAD2F2-EE50-3B9A-8938-8972452859FB}"/>
                    </a:ext>
                  </a:extLst>
                </p14:cNvPr>
                <p14:cNvContentPartPr/>
                <p14:nvPr/>
              </p14:nvContentPartPr>
              <p14:xfrm>
                <a:off x="1795189" y="2199502"/>
                <a:ext cx="81720" cy="228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9DAD2F2-EE50-3B9A-8938-8972452859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786189" y="2190862"/>
                  <a:ext cx="99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E19ACE9-1BD5-522F-2D62-FB5002632DC6}"/>
                    </a:ext>
                  </a:extLst>
                </p14:cNvPr>
                <p14:cNvContentPartPr/>
                <p14:nvPr/>
              </p14:nvContentPartPr>
              <p14:xfrm>
                <a:off x="2108749" y="1876582"/>
                <a:ext cx="117000" cy="318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E19ACE9-1BD5-522F-2D62-FB5002632DC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99749" y="1867582"/>
                  <a:ext cx="134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AF814B2-7CB3-50DC-F916-E4FCE7A12F12}"/>
                    </a:ext>
                  </a:extLst>
                </p14:cNvPr>
                <p14:cNvContentPartPr/>
                <p14:nvPr/>
              </p14:nvContentPartPr>
              <p14:xfrm>
                <a:off x="2335189" y="1910782"/>
                <a:ext cx="180000" cy="379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AF814B2-7CB3-50DC-F916-E4FCE7A12F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26549" y="1901782"/>
                  <a:ext cx="197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0F23286-7430-CA4C-6EEB-500197A4FBD4}"/>
                    </a:ext>
                  </a:extLst>
                </p14:cNvPr>
                <p14:cNvContentPartPr/>
                <p14:nvPr/>
              </p14:nvContentPartPr>
              <p14:xfrm>
                <a:off x="2546869" y="2120662"/>
                <a:ext cx="77400" cy="116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0F23286-7430-CA4C-6EEB-500197A4FB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38229" y="2112022"/>
                  <a:ext cx="95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F306528-2988-7EBF-8AA1-1547458C721D}"/>
                    </a:ext>
                  </a:extLst>
                </p14:cNvPr>
                <p14:cNvContentPartPr/>
                <p14:nvPr/>
              </p14:nvContentPartPr>
              <p14:xfrm>
                <a:off x="2351749" y="1788382"/>
                <a:ext cx="118080" cy="140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F306528-2988-7EBF-8AA1-1547458C721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43109" y="1779382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3D14DC5-3601-A5EC-69AB-1BF0DCE8536D}"/>
                    </a:ext>
                  </a:extLst>
                </p14:cNvPr>
                <p14:cNvContentPartPr/>
                <p14:nvPr/>
              </p14:nvContentPartPr>
              <p14:xfrm>
                <a:off x="2664589" y="1854262"/>
                <a:ext cx="91800" cy="3477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3D14DC5-3601-A5EC-69AB-1BF0DCE853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55589" y="1845622"/>
                  <a:ext cx="1094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8D8ECBC-8979-8277-7482-C432DCEE7C6D}"/>
                    </a:ext>
                  </a:extLst>
                </p14:cNvPr>
                <p14:cNvContentPartPr/>
                <p14:nvPr/>
              </p14:nvContentPartPr>
              <p14:xfrm>
                <a:off x="2964829" y="1973782"/>
                <a:ext cx="195480" cy="205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8D8ECBC-8979-8277-7482-C432DCEE7C6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55829" y="1964782"/>
                  <a:ext cx="213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7B5BF9C-54E3-8BFC-3C34-53DBDF940AED}"/>
                    </a:ext>
                  </a:extLst>
                </p14:cNvPr>
                <p14:cNvContentPartPr/>
                <p14:nvPr/>
              </p14:nvContentPartPr>
              <p14:xfrm>
                <a:off x="2983189" y="2071702"/>
                <a:ext cx="183600" cy="216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7B5BF9C-54E3-8BFC-3C34-53DBDF940A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74549" y="2062702"/>
                  <a:ext cx="201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2DA95D0-DE0B-0427-5ECA-B8B46BD72019}"/>
                    </a:ext>
                  </a:extLst>
                </p14:cNvPr>
                <p14:cNvContentPartPr/>
                <p14:nvPr/>
              </p14:nvContentPartPr>
              <p14:xfrm>
                <a:off x="3330949" y="1713502"/>
                <a:ext cx="167040" cy="175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2DA95D0-DE0B-0427-5ECA-B8B46BD7201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22309" y="1704502"/>
                  <a:ext cx="184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B7F98B4-20DA-892C-D77D-E4B40D70CBD2}"/>
                    </a:ext>
                  </a:extLst>
                </p14:cNvPr>
                <p14:cNvContentPartPr/>
                <p14:nvPr/>
              </p14:nvContentPartPr>
              <p14:xfrm>
                <a:off x="3589429" y="1737622"/>
                <a:ext cx="79200" cy="1069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B7F98B4-20DA-892C-D77D-E4B40D70CBD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80429" y="1728622"/>
                  <a:ext cx="96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C01BC52-78F4-0C93-5B22-E1270A58C9DE}"/>
                    </a:ext>
                  </a:extLst>
                </p14:cNvPr>
                <p14:cNvContentPartPr/>
                <p14:nvPr/>
              </p14:nvContentPartPr>
              <p14:xfrm>
                <a:off x="3772669" y="1830862"/>
                <a:ext cx="34920" cy="111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C01BC52-78F4-0C93-5B22-E1270A58C9D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764029" y="1821862"/>
                  <a:ext cx="5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2A27509-6B23-C1B3-E2BD-75C2542667CE}"/>
                    </a:ext>
                  </a:extLst>
                </p14:cNvPr>
                <p14:cNvContentPartPr/>
                <p14:nvPr/>
              </p14:nvContentPartPr>
              <p14:xfrm>
                <a:off x="3882829" y="1704142"/>
                <a:ext cx="59400" cy="143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2A27509-6B23-C1B3-E2BD-75C2542667C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73829" y="1695502"/>
                  <a:ext cx="77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7575AC3-89B4-C8AC-3DD9-155127C9C5A3}"/>
                    </a:ext>
                  </a:extLst>
                </p14:cNvPr>
                <p14:cNvContentPartPr/>
                <p14:nvPr/>
              </p14:nvContentPartPr>
              <p14:xfrm>
                <a:off x="4010989" y="1677142"/>
                <a:ext cx="78840" cy="184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7575AC3-89B4-C8AC-3DD9-155127C9C5A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01989" y="1668502"/>
                  <a:ext cx="964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6515FFC-45D6-21D4-BE63-C95C57103995}"/>
                    </a:ext>
                  </a:extLst>
                </p14:cNvPr>
                <p14:cNvContentPartPr/>
                <p14:nvPr/>
              </p14:nvContentPartPr>
              <p14:xfrm>
                <a:off x="4151389" y="1668142"/>
                <a:ext cx="157680" cy="193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6515FFC-45D6-21D4-BE63-C95C571039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42749" y="1659142"/>
                  <a:ext cx="175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9E75A03-FCF2-8AB3-0C19-8D3B57CA5DD9}"/>
                    </a:ext>
                  </a:extLst>
                </p14:cNvPr>
                <p14:cNvContentPartPr/>
                <p14:nvPr/>
              </p14:nvContentPartPr>
              <p14:xfrm>
                <a:off x="3317269" y="1936702"/>
                <a:ext cx="1221480" cy="187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9E75A03-FCF2-8AB3-0C19-8D3B57CA5D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308269" y="1927702"/>
                  <a:ext cx="1239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F381A7F-68FB-585F-E793-87CAB4C00E77}"/>
                    </a:ext>
                  </a:extLst>
                </p14:cNvPr>
                <p14:cNvContentPartPr/>
                <p14:nvPr/>
              </p14:nvContentPartPr>
              <p14:xfrm>
                <a:off x="3503749" y="2202742"/>
                <a:ext cx="116280" cy="2376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F381A7F-68FB-585F-E793-87CAB4C00E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95109" y="2194102"/>
                  <a:ext cx="1339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D6A3C94-4B61-B2E8-3823-2F0B8E56025B}"/>
                    </a:ext>
                  </a:extLst>
                </p14:cNvPr>
                <p14:cNvContentPartPr/>
                <p14:nvPr/>
              </p14:nvContentPartPr>
              <p14:xfrm>
                <a:off x="3515269" y="2271862"/>
                <a:ext cx="154080" cy="44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D6A3C94-4B61-B2E8-3823-2F0B8E56025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06629" y="2262862"/>
                  <a:ext cx="171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DF23069-CF60-A909-9C1E-56926488BE3C}"/>
                    </a:ext>
                  </a:extLst>
                </p14:cNvPr>
                <p14:cNvContentPartPr/>
                <p14:nvPr/>
              </p14:nvContentPartPr>
              <p14:xfrm>
                <a:off x="3701749" y="2329462"/>
                <a:ext cx="3600" cy="115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DF23069-CF60-A909-9C1E-56926488BE3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92749" y="2320822"/>
                  <a:ext cx="2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CDD53DA-4600-F293-03F4-00372B757275}"/>
                    </a:ext>
                  </a:extLst>
                </p14:cNvPr>
                <p14:cNvContentPartPr/>
                <p14:nvPr/>
              </p14:nvContentPartPr>
              <p14:xfrm>
                <a:off x="3767269" y="2145862"/>
                <a:ext cx="136440" cy="226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CDD53DA-4600-F293-03F4-00372B7572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58269" y="2137222"/>
                  <a:ext cx="154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4123506-713C-D7D2-AF7B-1978F15D4CAF}"/>
                    </a:ext>
                  </a:extLst>
                </p14:cNvPr>
                <p14:cNvContentPartPr/>
                <p14:nvPr/>
              </p14:nvContentPartPr>
              <p14:xfrm>
                <a:off x="4014949" y="2144422"/>
                <a:ext cx="85680" cy="187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4123506-713C-D7D2-AF7B-1978F15D4CA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05949" y="2135422"/>
                  <a:ext cx="103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0D89AD0-FD8B-2C8E-255F-66C44AD8B50D}"/>
                    </a:ext>
                  </a:extLst>
                </p14:cNvPr>
                <p14:cNvContentPartPr/>
                <p14:nvPr/>
              </p14:nvContentPartPr>
              <p14:xfrm>
                <a:off x="4044109" y="2209222"/>
                <a:ext cx="99000" cy="53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0D89AD0-FD8B-2C8E-255F-66C44AD8B5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35469" y="2200582"/>
                  <a:ext cx="116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36F2B49-E42F-2EAF-B85E-94A725BA9924}"/>
                    </a:ext>
                  </a:extLst>
                </p14:cNvPr>
                <p14:cNvContentPartPr/>
                <p14:nvPr/>
              </p14:nvContentPartPr>
              <p14:xfrm>
                <a:off x="4166869" y="2146222"/>
                <a:ext cx="96840" cy="191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36F2B49-E42F-2EAF-B85E-94A725BA992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158229" y="2137222"/>
                  <a:ext cx="114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13EFCA6-FF8C-3BB4-FC89-3EEE06CA7E0C}"/>
                    </a:ext>
                  </a:extLst>
                </p14:cNvPr>
                <p14:cNvContentPartPr/>
                <p14:nvPr/>
              </p14:nvContentPartPr>
              <p14:xfrm>
                <a:off x="1317109" y="2817262"/>
                <a:ext cx="79560" cy="376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13EFCA6-FF8C-3BB4-FC89-3EEE06CA7E0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08109" y="2808622"/>
                  <a:ext cx="97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EEC0734-E39A-782F-D80C-8F852E9B0B0D}"/>
                    </a:ext>
                  </a:extLst>
                </p14:cNvPr>
                <p14:cNvContentPartPr/>
                <p14:nvPr/>
              </p14:nvContentPartPr>
              <p14:xfrm>
                <a:off x="1289749" y="3011302"/>
                <a:ext cx="136440" cy="15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EEC0734-E39A-782F-D80C-8F852E9B0B0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81109" y="3002302"/>
                  <a:ext cx="154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D4F61E2-F48D-D89B-A33E-A6201F4F510E}"/>
                    </a:ext>
                  </a:extLst>
                </p14:cNvPr>
                <p14:cNvContentPartPr/>
                <p14:nvPr/>
              </p14:nvContentPartPr>
              <p14:xfrm>
                <a:off x="1480909" y="3049822"/>
                <a:ext cx="244800" cy="132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D4F61E2-F48D-D89B-A33E-A6201F4F510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71909" y="3040822"/>
                  <a:ext cx="262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B145ABF-21BA-D897-F458-1E0AB53DD40F}"/>
                    </a:ext>
                  </a:extLst>
                </p14:cNvPr>
                <p14:cNvContentPartPr/>
                <p14:nvPr/>
              </p14:nvContentPartPr>
              <p14:xfrm>
                <a:off x="1819669" y="3017422"/>
                <a:ext cx="61200" cy="129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B145ABF-21BA-D897-F458-1E0AB53DD40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811029" y="3008782"/>
                  <a:ext cx="78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065BBB0-928C-2DEA-AE36-15E0FBA1EEDC}"/>
                    </a:ext>
                  </a:extLst>
                </p14:cNvPr>
                <p14:cNvContentPartPr/>
                <p14:nvPr/>
              </p14:nvContentPartPr>
              <p14:xfrm>
                <a:off x="1897069" y="3042262"/>
                <a:ext cx="137520" cy="107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065BBB0-928C-2DEA-AE36-15E0FBA1EED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888429" y="3033262"/>
                  <a:ext cx="155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055BBE9-3E38-DDFE-639C-116C8AA89993}"/>
                    </a:ext>
                  </a:extLst>
                </p14:cNvPr>
                <p14:cNvContentPartPr/>
                <p14:nvPr/>
              </p14:nvContentPartPr>
              <p14:xfrm>
                <a:off x="2253829" y="2830582"/>
                <a:ext cx="70920" cy="378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055BBE9-3E38-DDFE-639C-116C8AA8999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44829" y="2821942"/>
                  <a:ext cx="885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2147641-F3E1-ABAB-0D6B-46500B24C6B5}"/>
                    </a:ext>
                  </a:extLst>
                </p14:cNvPr>
                <p14:cNvContentPartPr/>
                <p14:nvPr/>
              </p14:nvContentPartPr>
              <p14:xfrm>
                <a:off x="2375869" y="2939302"/>
                <a:ext cx="190800" cy="3618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2147641-F3E1-ABAB-0D6B-46500B24C6B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67229" y="2930302"/>
                  <a:ext cx="208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5C57A7C-AB63-107F-0BE6-A379883D9F8F}"/>
                    </a:ext>
                  </a:extLst>
                </p14:cNvPr>
                <p14:cNvContentPartPr/>
                <p14:nvPr/>
              </p14:nvContentPartPr>
              <p14:xfrm>
                <a:off x="2570629" y="3068542"/>
                <a:ext cx="98640" cy="135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5C57A7C-AB63-107F-0BE6-A379883D9F8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561629" y="3059902"/>
                  <a:ext cx="116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D45FB7A-E73A-3817-A8F3-53FE0FFD4FCA}"/>
                    </a:ext>
                  </a:extLst>
                </p14:cNvPr>
                <p14:cNvContentPartPr/>
                <p14:nvPr/>
              </p14:nvContentPartPr>
              <p14:xfrm>
                <a:off x="2444629" y="2781982"/>
                <a:ext cx="119520" cy="105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D45FB7A-E73A-3817-A8F3-53FE0FFD4FC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35989" y="2773342"/>
                  <a:ext cx="137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869C75F-2B58-AE36-09CE-E66C146D44F2}"/>
                    </a:ext>
                  </a:extLst>
                </p14:cNvPr>
                <p14:cNvContentPartPr/>
                <p14:nvPr/>
              </p14:nvContentPartPr>
              <p14:xfrm>
                <a:off x="2783029" y="2809342"/>
                <a:ext cx="56160" cy="399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869C75F-2B58-AE36-09CE-E66C146D44F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74389" y="2800702"/>
                  <a:ext cx="73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8D38BC4-7080-FF1F-CCE4-60C3F1869817}"/>
                    </a:ext>
                  </a:extLst>
                </p14:cNvPr>
                <p14:cNvContentPartPr/>
                <p14:nvPr/>
              </p14:nvContentPartPr>
              <p14:xfrm>
                <a:off x="3010189" y="2964142"/>
                <a:ext cx="175320" cy="23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8D38BC4-7080-FF1F-CCE4-60C3F18698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01189" y="2955502"/>
                  <a:ext cx="19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2858EC0-00E8-5AE5-0D8E-7CEA7948AD07}"/>
                    </a:ext>
                  </a:extLst>
                </p14:cNvPr>
                <p14:cNvContentPartPr/>
                <p14:nvPr/>
              </p14:nvContentPartPr>
              <p14:xfrm>
                <a:off x="3027829" y="3046942"/>
                <a:ext cx="167400" cy="37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2858EC0-00E8-5AE5-0D8E-7CEA7948AD0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018829" y="3037942"/>
                  <a:ext cx="185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5854A09-F12B-BBB1-66CF-E37AF986FC8A}"/>
                    </a:ext>
                  </a:extLst>
                </p14:cNvPr>
                <p14:cNvContentPartPr/>
                <p14:nvPr/>
              </p14:nvContentPartPr>
              <p14:xfrm>
                <a:off x="3474949" y="2698102"/>
                <a:ext cx="143640" cy="170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5854A09-F12B-BBB1-66CF-E37AF986FC8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65949" y="2689102"/>
                  <a:ext cx="16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5877116-373C-41E9-3513-F0E417C12B34}"/>
                    </a:ext>
                  </a:extLst>
                </p14:cNvPr>
                <p14:cNvContentPartPr/>
                <p14:nvPr/>
              </p14:nvContentPartPr>
              <p14:xfrm>
                <a:off x="3647029" y="2808262"/>
                <a:ext cx="26640" cy="105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5877116-373C-41E9-3513-F0E417C12B3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38029" y="2799622"/>
                  <a:ext cx="44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B4AE269-0CA5-AD87-1A6E-DFE4D4B61FB0}"/>
                    </a:ext>
                  </a:extLst>
                </p14:cNvPr>
                <p14:cNvContentPartPr/>
                <p14:nvPr/>
              </p14:nvContentPartPr>
              <p14:xfrm>
                <a:off x="3726589" y="2691262"/>
                <a:ext cx="89640" cy="167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B4AE269-0CA5-AD87-1A6E-DFE4D4B61F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17949" y="2682622"/>
                  <a:ext cx="107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BA046C-F5C4-E6E7-8BEB-159364A33109}"/>
                    </a:ext>
                  </a:extLst>
                </p14:cNvPr>
                <p14:cNvContentPartPr/>
                <p14:nvPr/>
              </p14:nvContentPartPr>
              <p14:xfrm>
                <a:off x="3892189" y="2653822"/>
                <a:ext cx="100080" cy="216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BA046C-F5C4-E6E7-8BEB-159364A3310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83189" y="2645182"/>
                  <a:ext cx="117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6B4D6E6-DFB7-5CE6-E6FD-E06452F8FC8F}"/>
                    </a:ext>
                  </a:extLst>
                </p14:cNvPr>
                <p14:cNvContentPartPr/>
                <p14:nvPr/>
              </p14:nvContentPartPr>
              <p14:xfrm>
                <a:off x="4035109" y="2635102"/>
                <a:ext cx="86040" cy="1958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6B4D6E6-DFB7-5CE6-E6FD-E06452F8FC8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26109" y="2626102"/>
                  <a:ext cx="103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DAC435D-E45D-E764-EC0A-0453D36CF028}"/>
                    </a:ext>
                  </a:extLst>
                </p14:cNvPr>
                <p14:cNvContentPartPr/>
                <p14:nvPr/>
              </p14:nvContentPartPr>
              <p14:xfrm>
                <a:off x="3511309" y="2961622"/>
                <a:ext cx="662400" cy="74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DAC435D-E45D-E764-EC0A-0453D36CF02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02309" y="2952982"/>
                  <a:ext cx="680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70FE138-438F-9702-E9C1-68FFDCB7D4B7}"/>
                    </a:ext>
                  </a:extLst>
                </p14:cNvPr>
                <p14:cNvContentPartPr/>
                <p14:nvPr/>
              </p14:nvContentPartPr>
              <p14:xfrm>
                <a:off x="3580789" y="3186262"/>
                <a:ext cx="92880" cy="140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70FE138-438F-9702-E9C1-68FFDCB7D4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71789" y="3177262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368E3E3-879D-10EA-0986-5C60A573BBA4}"/>
                    </a:ext>
                  </a:extLst>
                </p14:cNvPr>
                <p14:cNvContentPartPr/>
                <p14:nvPr/>
              </p14:nvContentPartPr>
              <p14:xfrm>
                <a:off x="3712549" y="3303262"/>
                <a:ext cx="38160" cy="144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368E3E3-879D-10EA-0986-5C60A573BBA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703549" y="3294262"/>
                  <a:ext cx="55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F2ED7AB-6D65-96D9-8AF9-D73A901B0305}"/>
                    </a:ext>
                  </a:extLst>
                </p14:cNvPr>
                <p14:cNvContentPartPr/>
                <p14:nvPr/>
              </p14:nvContentPartPr>
              <p14:xfrm>
                <a:off x="3821629" y="3123622"/>
                <a:ext cx="82080" cy="234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F2ED7AB-6D65-96D9-8AF9-D73A901B030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12989" y="3114982"/>
                  <a:ext cx="99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EA5E41A-0C96-B521-6190-C2666BE6068D}"/>
                    </a:ext>
                  </a:extLst>
                </p14:cNvPr>
                <p14:cNvContentPartPr/>
                <p14:nvPr/>
              </p14:nvContentPartPr>
              <p14:xfrm>
                <a:off x="3979309" y="3135862"/>
                <a:ext cx="122040" cy="176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EA5E41A-0C96-B521-6190-C2666BE6068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70309" y="3127222"/>
                  <a:ext cx="139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52F198E-74D0-FA14-F8FA-948F9B4CB13E}"/>
                    </a:ext>
                  </a:extLst>
                </p14:cNvPr>
                <p14:cNvContentPartPr/>
                <p14:nvPr/>
              </p14:nvContentPartPr>
              <p14:xfrm>
                <a:off x="4141309" y="3130822"/>
                <a:ext cx="99720" cy="153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52F198E-74D0-FA14-F8FA-948F9B4CB13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32309" y="3121822"/>
                  <a:ext cx="117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2C95351-8A6D-3DFA-73FC-F490C1775AB2}"/>
                    </a:ext>
                  </a:extLst>
                </p14:cNvPr>
                <p14:cNvContentPartPr/>
                <p14:nvPr/>
              </p14:nvContentPartPr>
              <p14:xfrm>
                <a:off x="1320349" y="3878542"/>
                <a:ext cx="84240" cy="3103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2C95351-8A6D-3DFA-73FC-F490C1775AB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11349" y="3869902"/>
                  <a:ext cx="1018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8CAD31E-F186-771C-CAA2-8AFBA72270D5}"/>
                    </a:ext>
                  </a:extLst>
                </p14:cNvPr>
                <p14:cNvContentPartPr/>
                <p14:nvPr/>
              </p14:nvContentPartPr>
              <p14:xfrm>
                <a:off x="1316029" y="4038022"/>
                <a:ext cx="100080" cy="18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8CAD31E-F186-771C-CAA2-8AFBA72270D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307389" y="4029022"/>
                  <a:ext cx="11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DEB3E96-0047-B435-0132-92BC9237CFED}"/>
                    </a:ext>
                  </a:extLst>
                </p14:cNvPr>
                <p14:cNvContentPartPr/>
                <p14:nvPr/>
              </p14:nvContentPartPr>
              <p14:xfrm>
                <a:off x="1498549" y="4026142"/>
                <a:ext cx="305640" cy="163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DEB3E96-0047-B435-0132-92BC9237CFE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489909" y="4017142"/>
                  <a:ext cx="32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0F0F96A3-EB57-1A9A-F995-3E3C5F04B5D5}"/>
                    </a:ext>
                  </a:extLst>
                </p14:cNvPr>
                <p14:cNvContentPartPr/>
                <p14:nvPr/>
              </p14:nvContentPartPr>
              <p14:xfrm>
                <a:off x="1849549" y="4008862"/>
                <a:ext cx="66240" cy="1292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0F0F96A3-EB57-1A9A-F995-3E3C5F04B5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40909" y="4000222"/>
                  <a:ext cx="83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9B82D4B-BC72-D78D-AAD7-94BEC284C472}"/>
                    </a:ext>
                  </a:extLst>
                </p14:cNvPr>
                <p14:cNvContentPartPr/>
                <p14:nvPr/>
              </p14:nvContentPartPr>
              <p14:xfrm>
                <a:off x="1956109" y="4020022"/>
                <a:ext cx="124560" cy="2552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9B82D4B-BC72-D78D-AAD7-94BEC284C47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947469" y="4011022"/>
                  <a:ext cx="142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5204DD5-4E09-A6DB-3422-8B66C69D8C09}"/>
                    </a:ext>
                  </a:extLst>
                </p14:cNvPr>
                <p14:cNvContentPartPr/>
                <p14:nvPr/>
              </p14:nvContentPartPr>
              <p14:xfrm>
                <a:off x="2277949" y="3796462"/>
                <a:ext cx="58680" cy="3650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5204DD5-4E09-A6DB-3422-8B66C69D8C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68949" y="3787462"/>
                  <a:ext cx="76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502388B-13C5-7A74-3AE7-0E03023343BD}"/>
                    </a:ext>
                  </a:extLst>
                </p14:cNvPr>
                <p14:cNvContentPartPr/>
                <p14:nvPr/>
              </p14:nvContentPartPr>
              <p14:xfrm>
                <a:off x="2424109" y="3841462"/>
                <a:ext cx="180720" cy="406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502388B-13C5-7A74-3AE7-0E03023343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15109" y="3832462"/>
                  <a:ext cx="1983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537CAF4-B239-8694-F2BE-1D30986E63FF}"/>
                    </a:ext>
                  </a:extLst>
                </p14:cNvPr>
                <p14:cNvContentPartPr/>
                <p14:nvPr/>
              </p14:nvContentPartPr>
              <p14:xfrm>
                <a:off x="2468389" y="3665782"/>
                <a:ext cx="120960" cy="162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537CAF4-B239-8694-F2BE-1D30986E63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59389" y="3657142"/>
                  <a:ext cx="138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0F3FB2C-A0AB-8E19-961B-5406D8B84897}"/>
                    </a:ext>
                  </a:extLst>
                </p14:cNvPr>
                <p14:cNvContentPartPr/>
                <p14:nvPr/>
              </p14:nvContentPartPr>
              <p14:xfrm>
                <a:off x="2678629" y="3984382"/>
                <a:ext cx="83520" cy="1702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0F3FB2C-A0AB-8E19-961B-5406D8B8489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69989" y="3975742"/>
                  <a:ext cx="101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2C4AD6E-2CBD-69C9-5BE3-441E9A6AD4D9}"/>
                    </a:ext>
                  </a:extLst>
                </p14:cNvPr>
                <p14:cNvContentPartPr/>
                <p14:nvPr/>
              </p14:nvContentPartPr>
              <p14:xfrm>
                <a:off x="2798149" y="3801502"/>
                <a:ext cx="90000" cy="3351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2C4AD6E-2CBD-69C9-5BE3-441E9A6AD4D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89149" y="3792862"/>
                  <a:ext cx="107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E453B06-156D-F803-B1AE-D102329F6F3C}"/>
                    </a:ext>
                  </a:extLst>
                </p14:cNvPr>
                <p14:cNvContentPartPr/>
                <p14:nvPr/>
              </p14:nvContentPartPr>
              <p14:xfrm>
                <a:off x="3030709" y="3937222"/>
                <a:ext cx="188640" cy="131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E453B06-156D-F803-B1AE-D102329F6F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22069" y="3928582"/>
                  <a:ext cx="20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7D69CB0-B0FF-A2D0-A7DD-870A357FFFB2}"/>
                    </a:ext>
                  </a:extLst>
                </p14:cNvPr>
                <p14:cNvContentPartPr/>
                <p14:nvPr/>
              </p14:nvContentPartPr>
              <p14:xfrm>
                <a:off x="3578989" y="3783142"/>
                <a:ext cx="120240" cy="163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7D69CB0-B0FF-A2D0-A7DD-870A357FFFB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570349" y="3774142"/>
                  <a:ext cx="137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A31979B-7F91-CF84-4CE9-F2124D709718}"/>
                    </a:ext>
                  </a:extLst>
                </p14:cNvPr>
                <p14:cNvContentPartPr/>
                <p14:nvPr/>
              </p14:nvContentPartPr>
              <p14:xfrm>
                <a:off x="3743509" y="3908062"/>
                <a:ext cx="29160" cy="835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A31979B-7F91-CF84-4CE9-F2124D70971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34509" y="3899062"/>
                  <a:ext cx="46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33F94AB-28E3-B630-6FE2-168EF25856BF}"/>
                    </a:ext>
                  </a:extLst>
                </p14:cNvPr>
                <p14:cNvContentPartPr/>
                <p14:nvPr/>
              </p14:nvContentPartPr>
              <p14:xfrm>
                <a:off x="3842509" y="3738862"/>
                <a:ext cx="212400" cy="1897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33F94AB-28E3-B630-6FE2-168EF25856B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33509" y="3730222"/>
                  <a:ext cx="230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1B6DD2A-4243-6819-DE95-44CD688D1CEA}"/>
                    </a:ext>
                  </a:extLst>
                </p14:cNvPr>
                <p14:cNvContentPartPr/>
                <p14:nvPr/>
              </p14:nvContentPartPr>
              <p14:xfrm>
                <a:off x="4127269" y="3696382"/>
                <a:ext cx="95040" cy="2077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1B6DD2A-4243-6819-DE95-44CD688D1CE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18269" y="3687742"/>
                  <a:ext cx="112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7BE8959-0D57-95D5-C4D5-841A5D870067}"/>
                    </a:ext>
                  </a:extLst>
                </p14:cNvPr>
                <p14:cNvContentPartPr/>
                <p14:nvPr/>
              </p14:nvContentPartPr>
              <p14:xfrm>
                <a:off x="3601309" y="4009222"/>
                <a:ext cx="648720" cy="101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7BE8959-0D57-95D5-C4D5-841A5D87006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92669" y="4000222"/>
                  <a:ext cx="666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EE18E6C-2011-A5AE-9CB8-0CE16C8B385D}"/>
                    </a:ext>
                  </a:extLst>
                </p14:cNvPr>
                <p14:cNvContentPartPr/>
                <p14:nvPr/>
              </p14:nvContentPartPr>
              <p14:xfrm>
                <a:off x="3586909" y="4252582"/>
                <a:ext cx="106920" cy="160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EE18E6C-2011-A5AE-9CB8-0CE16C8B385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577909" y="4243942"/>
                  <a:ext cx="124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92005EE-3B61-ABE7-372C-C9704F4C4EB6}"/>
                    </a:ext>
                  </a:extLst>
                </p14:cNvPr>
                <p14:cNvContentPartPr/>
                <p14:nvPr/>
              </p14:nvContentPartPr>
              <p14:xfrm>
                <a:off x="3751069" y="4346902"/>
                <a:ext cx="13680" cy="136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92005EE-3B61-ABE7-372C-C9704F4C4EB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42429" y="4338262"/>
                  <a:ext cx="31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8E20590-794D-6083-ED60-93AD1AE73C1D}"/>
                    </a:ext>
                  </a:extLst>
                </p14:cNvPr>
                <p14:cNvContentPartPr/>
                <p14:nvPr/>
              </p14:nvContentPartPr>
              <p14:xfrm>
                <a:off x="3859789" y="4184542"/>
                <a:ext cx="88920" cy="174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8E20590-794D-6083-ED60-93AD1AE73C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850789" y="4175542"/>
                  <a:ext cx="106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59FAF50-3711-FAFC-00BE-595B04B0DFEA}"/>
                    </a:ext>
                  </a:extLst>
                </p14:cNvPr>
                <p14:cNvContentPartPr/>
                <p14:nvPr/>
              </p14:nvContentPartPr>
              <p14:xfrm>
                <a:off x="4012789" y="4169062"/>
                <a:ext cx="110160" cy="222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59FAF50-3711-FAFC-00BE-595B04B0DFE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03789" y="4160062"/>
                  <a:ext cx="127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EAC4DB2-00E5-AC47-CC0F-67DCA6BFE7E9}"/>
                    </a:ext>
                  </a:extLst>
                </p14:cNvPr>
                <p14:cNvContentPartPr/>
                <p14:nvPr/>
              </p14:nvContentPartPr>
              <p14:xfrm>
                <a:off x="4145989" y="4178062"/>
                <a:ext cx="156240" cy="203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EAC4DB2-00E5-AC47-CC0F-67DCA6BFE7E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37349" y="4169062"/>
                  <a:ext cx="173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3571FF6-E397-29D3-F936-41A8584867AC}"/>
                    </a:ext>
                  </a:extLst>
                </p14:cNvPr>
                <p14:cNvContentPartPr/>
                <p14:nvPr/>
              </p14:nvContentPartPr>
              <p14:xfrm>
                <a:off x="1374709" y="4970062"/>
                <a:ext cx="64080" cy="332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3571FF6-E397-29D3-F936-41A8584867A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365709" y="4961062"/>
                  <a:ext cx="81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376AD7F-D9EA-C400-B6F8-D614E40239D3}"/>
                    </a:ext>
                  </a:extLst>
                </p14:cNvPr>
                <p14:cNvContentPartPr/>
                <p14:nvPr/>
              </p14:nvContentPartPr>
              <p14:xfrm>
                <a:off x="1352389" y="5116222"/>
                <a:ext cx="112680" cy="27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376AD7F-D9EA-C400-B6F8-D614E40239D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43389" y="5107582"/>
                  <a:ext cx="130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0BC1CCD-41C3-D026-CA72-853D2ACF1D56}"/>
                    </a:ext>
                  </a:extLst>
                </p14:cNvPr>
                <p14:cNvContentPartPr/>
                <p14:nvPr/>
              </p14:nvContentPartPr>
              <p14:xfrm>
                <a:off x="1516189" y="5173102"/>
                <a:ext cx="299160" cy="1454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0BC1CCD-41C3-D026-CA72-853D2ACF1D5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07549" y="5164102"/>
                  <a:ext cx="316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E2E4C24-1BAC-CE00-7636-2D8948E70974}"/>
                    </a:ext>
                  </a:extLst>
                </p14:cNvPr>
                <p14:cNvContentPartPr/>
                <p14:nvPr/>
              </p14:nvContentPartPr>
              <p14:xfrm>
                <a:off x="1864669" y="5143222"/>
                <a:ext cx="134640" cy="236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E2E4C24-1BAC-CE00-7636-2D8948E7097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855669" y="5134222"/>
                  <a:ext cx="152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4EA53D1-FEC2-E911-7445-68CB06379D63}"/>
                    </a:ext>
                  </a:extLst>
                </p14:cNvPr>
                <p14:cNvContentPartPr/>
                <p14:nvPr/>
              </p14:nvContentPartPr>
              <p14:xfrm>
                <a:off x="2113069" y="4988782"/>
                <a:ext cx="103680" cy="309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4EA53D1-FEC2-E911-7445-68CB06379D6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104429" y="4980142"/>
                  <a:ext cx="1213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F37E873-EC20-5628-3CFA-463CD3D6B4D8}"/>
                    </a:ext>
                  </a:extLst>
                </p14:cNvPr>
                <p14:cNvContentPartPr/>
                <p14:nvPr/>
              </p14:nvContentPartPr>
              <p14:xfrm>
                <a:off x="2307469" y="5046022"/>
                <a:ext cx="222840" cy="395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F37E873-EC20-5628-3CFA-463CD3D6B4D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298469" y="5037022"/>
                  <a:ext cx="240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D59EFDC-C141-5B67-D905-703AE894DB8E}"/>
                    </a:ext>
                  </a:extLst>
                </p14:cNvPr>
                <p14:cNvContentPartPr/>
                <p14:nvPr/>
              </p14:nvContentPartPr>
              <p14:xfrm>
                <a:off x="2529229" y="5171302"/>
                <a:ext cx="127440" cy="187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D59EFDC-C141-5B67-D905-703AE894DB8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520229" y="5162662"/>
                  <a:ext cx="145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9EAD632-9FC0-C55D-B6C7-1078C290EADD}"/>
                    </a:ext>
                  </a:extLst>
                </p14:cNvPr>
                <p14:cNvContentPartPr/>
                <p14:nvPr/>
              </p14:nvContentPartPr>
              <p14:xfrm>
                <a:off x="2351749" y="4824262"/>
                <a:ext cx="200160" cy="221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9EAD632-9FC0-C55D-B6C7-1078C290EAD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343109" y="4815622"/>
                  <a:ext cx="217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E0C114F-77C7-BD6E-040F-30CAB18DB48F}"/>
                    </a:ext>
                  </a:extLst>
                </p14:cNvPr>
                <p14:cNvContentPartPr/>
                <p14:nvPr/>
              </p14:nvContentPartPr>
              <p14:xfrm>
                <a:off x="2776549" y="4890502"/>
                <a:ext cx="52560" cy="3992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E0C114F-77C7-BD6E-040F-30CAB18DB48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67549" y="4881502"/>
                  <a:ext cx="702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39AAEBF-5F5D-EE9F-4FDF-41535C9760C0}"/>
                    </a:ext>
                  </a:extLst>
                </p14:cNvPr>
                <p14:cNvContentPartPr/>
                <p14:nvPr/>
              </p14:nvContentPartPr>
              <p14:xfrm>
                <a:off x="3103069" y="5132422"/>
                <a:ext cx="140040" cy="16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39AAEBF-5F5D-EE9F-4FDF-41535C9760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94069" y="5123422"/>
                  <a:ext cx="157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525B668-60CA-A37D-50AC-423362350258}"/>
                    </a:ext>
                  </a:extLst>
                </p14:cNvPr>
                <p14:cNvContentPartPr/>
                <p14:nvPr/>
              </p14:nvContentPartPr>
              <p14:xfrm>
                <a:off x="3153109" y="5194702"/>
                <a:ext cx="128880" cy="37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525B668-60CA-A37D-50AC-42336235025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44109" y="5186062"/>
                  <a:ext cx="146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4309D96-E31F-C46D-B38D-0855B3BE668C}"/>
                    </a:ext>
                  </a:extLst>
                </p14:cNvPr>
                <p14:cNvContentPartPr/>
                <p14:nvPr/>
              </p14:nvContentPartPr>
              <p14:xfrm>
                <a:off x="3542269" y="4803742"/>
                <a:ext cx="146880" cy="251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4309D96-E31F-C46D-B38D-0855B3BE668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33269" y="4795102"/>
                  <a:ext cx="164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FF20E74-3CBF-6575-DED2-925FE99101E3}"/>
                    </a:ext>
                  </a:extLst>
                </p14:cNvPr>
                <p14:cNvContentPartPr/>
                <p14:nvPr/>
              </p14:nvContentPartPr>
              <p14:xfrm>
                <a:off x="3798589" y="4939462"/>
                <a:ext cx="5040" cy="133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FF20E74-3CBF-6575-DED2-925FE99101E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789589" y="4930462"/>
                  <a:ext cx="22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F2480EA-A7ED-9F73-F3CC-C3D0782BC903}"/>
                    </a:ext>
                  </a:extLst>
                </p14:cNvPr>
                <p14:cNvContentPartPr/>
                <p14:nvPr/>
              </p14:nvContentPartPr>
              <p14:xfrm>
                <a:off x="3884629" y="4791862"/>
                <a:ext cx="86760" cy="130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F2480EA-A7ED-9F73-F3CC-C3D0782BC90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875989" y="4783222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F998076-29F1-68F7-B45E-7CE008BD8100}"/>
                    </a:ext>
                  </a:extLst>
                </p14:cNvPr>
                <p14:cNvContentPartPr/>
                <p14:nvPr/>
              </p14:nvContentPartPr>
              <p14:xfrm>
                <a:off x="4033309" y="4788622"/>
                <a:ext cx="102600" cy="136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F998076-29F1-68F7-B45E-7CE008BD810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024669" y="4779622"/>
                  <a:ext cx="120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914A5F5-7BB7-6A62-9ADE-513FAE6273B0}"/>
                    </a:ext>
                  </a:extLst>
                </p14:cNvPr>
                <p14:cNvContentPartPr/>
                <p14:nvPr/>
              </p14:nvContentPartPr>
              <p14:xfrm>
                <a:off x="4178389" y="4732462"/>
                <a:ext cx="127080" cy="212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914A5F5-7BB7-6A62-9ADE-513FAE6273B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69389" y="4723822"/>
                  <a:ext cx="144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4AFC47-11C1-049A-2577-38900B0DD1D3}"/>
                    </a:ext>
                  </a:extLst>
                </p14:cNvPr>
                <p14:cNvContentPartPr/>
                <p14:nvPr/>
              </p14:nvContentPartPr>
              <p14:xfrm>
                <a:off x="3589789" y="5071582"/>
                <a:ext cx="696240" cy="129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4AFC47-11C1-049A-2577-38900B0DD1D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581149" y="5062942"/>
                  <a:ext cx="713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C3251AF-1FA6-CC54-E672-7F59A1D4A7D0}"/>
                    </a:ext>
                  </a:extLst>
                </p14:cNvPr>
                <p14:cNvContentPartPr/>
                <p14:nvPr/>
              </p14:nvContentPartPr>
              <p14:xfrm>
                <a:off x="3623269" y="5262742"/>
                <a:ext cx="77760" cy="167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C3251AF-1FA6-CC54-E672-7F59A1D4A7D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14269" y="5253742"/>
                  <a:ext cx="95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4F4A009-A1C8-9226-8935-89CDA422FB35}"/>
                    </a:ext>
                  </a:extLst>
                </p14:cNvPr>
                <p14:cNvContentPartPr/>
                <p14:nvPr/>
              </p14:nvContentPartPr>
              <p14:xfrm>
                <a:off x="3694909" y="5350222"/>
                <a:ext cx="19440" cy="167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4F4A009-A1C8-9226-8935-89CDA422FB3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85909" y="5341222"/>
                  <a:ext cx="3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4775184-781D-B9EB-7512-64EAFC5D5818}"/>
                    </a:ext>
                  </a:extLst>
                </p14:cNvPr>
                <p14:cNvContentPartPr/>
                <p14:nvPr/>
              </p14:nvContentPartPr>
              <p14:xfrm>
                <a:off x="3833149" y="5385502"/>
                <a:ext cx="16200" cy="128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4775184-781D-B9EB-7512-64EAFC5D581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24149" y="5376862"/>
                  <a:ext cx="33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9DB6A96-242E-9ED5-61D7-CD7144695E33}"/>
                    </a:ext>
                  </a:extLst>
                </p14:cNvPr>
                <p14:cNvContentPartPr/>
                <p14:nvPr/>
              </p14:nvContentPartPr>
              <p14:xfrm>
                <a:off x="3937549" y="5206582"/>
                <a:ext cx="70920" cy="1936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9DB6A96-242E-9ED5-61D7-CD7144695E3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28909" y="5197942"/>
                  <a:ext cx="88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69918C2-884F-D0A3-8EE8-EFDF82A51028}"/>
                    </a:ext>
                  </a:extLst>
                </p14:cNvPr>
                <p14:cNvContentPartPr/>
                <p14:nvPr/>
              </p14:nvContentPartPr>
              <p14:xfrm>
                <a:off x="4075789" y="5174182"/>
                <a:ext cx="84960" cy="186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69918C2-884F-D0A3-8EE8-EFDF82A5102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066789" y="5165182"/>
                  <a:ext cx="102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ADF6B28-BFC2-1AAB-4559-B33A1068DF3C}"/>
                    </a:ext>
                  </a:extLst>
                </p14:cNvPr>
                <p14:cNvContentPartPr/>
                <p14:nvPr/>
              </p14:nvContentPartPr>
              <p14:xfrm>
                <a:off x="4111429" y="5154022"/>
                <a:ext cx="194400" cy="165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ADF6B28-BFC2-1AAB-4559-B33A1068DF3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102429" y="5145022"/>
                  <a:ext cx="21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45EB4A2-8433-CB50-58BD-F9784F75EFB6}"/>
                    </a:ext>
                  </a:extLst>
                </p14:cNvPr>
                <p14:cNvContentPartPr/>
                <p14:nvPr/>
              </p14:nvContentPartPr>
              <p14:xfrm>
                <a:off x="4679509" y="1868302"/>
                <a:ext cx="125280" cy="13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45EB4A2-8433-CB50-58BD-F9784F75EFB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670509" y="1859662"/>
                  <a:ext cx="14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1FB6163-1AD7-907B-74B6-DCBD9BD7FC98}"/>
                    </a:ext>
                  </a:extLst>
                </p14:cNvPr>
                <p14:cNvContentPartPr/>
                <p14:nvPr/>
              </p14:nvContentPartPr>
              <p14:xfrm>
                <a:off x="4695349" y="1917262"/>
                <a:ext cx="124200" cy="37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1FB6163-1AD7-907B-74B6-DCBD9BD7FC9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86709" y="1908622"/>
                  <a:ext cx="14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D1EE12F-ED38-ED1D-F2C8-CA35C35A3025}"/>
                    </a:ext>
                  </a:extLst>
                </p14:cNvPr>
                <p14:cNvContentPartPr/>
                <p14:nvPr/>
              </p14:nvContentPartPr>
              <p14:xfrm>
                <a:off x="5107189" y="1544662"/>
                <a:ext cx="196920" cy="3322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D1EE12F-ED38-ED1D-F2C8-CA35C35A302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98189" y="1535662"/>
                  <a:ext cx="214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63C4F4-72FC-9DBE-989A-922896616BA4}"/>
                    </a:ext>
                  </a:extLst>
                </p14:cNvPr>
                <p14:cNvContentPartPr/>
                <p14:nvPr/>
              </p14:nvContentPartPr>
              <p14:xfrm>
                <a:off x="5333989" y="1647982"/>
                <a:ext cx="91440" cy="101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63C4F4-72FC-9DBE-989A-922896616BA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25349" y="1639342"/>
                  <a:ext cx="10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298FE2D-5980-B8E2-ABFA-7FE128D8ABAB}"/>
                    </a:ext>
                  </a:extLst>
                </p14:cNvPr>
                <p14:cNvContentPartPr/>
                <p14:nvPr/>
              </p14:nvContentPartPr>
              <p14:xfrm>
                <a:off x="5146069" y="1384822"/>
                <a:ext cx="160560" cy="1310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298FE2D-5980-B8E2-ABFA-7FE128D8ABA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37429" y="1376182"/>
                  <a:ext cx="178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D0370D9-3909-AA3C-9912-B2B1C85712D6}"/>
                    </a:ext>
                  </a:extLst>
                </p14:cNvPr>
                <p14:cNvContentPartPr/>
                <p14:nvPr/>
              </p14:nvContentPartPr>
              <p14:xfrm>
                <a:off x="5048149" y="1752382"/>
                <a:ext cx="473400" cy="108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D0370D9-3909-AA3C-9912-B2B1C85712D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039509" y="1743382"/>
                  <a:ext cx="491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D99B29F-205D-AB34-FC9B-4A807A955E33}"/>
                    </a:ext>
                  </a:extLst>
                </p14:cNvPr>
                <p14:cNvContentPartPr/>
                <p14:nvPr/>
              </p14:nvContentPartPr>
              <p14:xfrm>
                <a:off x="5011429" y="1994302"/>
                <a:ext cx="94320" cy="223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D99B29F-205D-AB34-FC9B-4A807A955E3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02429" y="1985662"/>
                  <a:ext cx="111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6646277-9F3F-09C0-C478-4CC0F95C8C1E}"/>
                    </a:ext>
                  </a:extLst>
                </p14:cNvPr>
                <p14:cNvContentPartPr/>
                <p14:nvPr/>
              </p14:nvContentPartPr>
              <p14:xfrm>
                <a:off x="5165149" y="1995382"/>
                <a:ext cx="80280" cy="152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6646277-9F3F-09C0-C478-4CC0F95C8C1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156149" y="1986742"/>
                  <a:ext cx="97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3D38941-6583-6E96-7F34-3C837C8BA4B7}"/>
                    </a:ext>
                  </a:extLst>
                </p14:cNvPr>
                <p14:cNvContentPartPr/>
                <p14:nvPr/>
              </p14:nvContentPartPr>
              <p14:xfrm>
                <a:off x="5261989" y="1894222"/>
                <a:ext cx="61200" cy="282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3D38941-6583-6E96-7F34-3C837C8BA4B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52989" y="1885582"/>
                  <a:ext cx="78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4C77F91-E480-0241-FAAD-AE56406649FF}"/>
                    </a:ext>
                  </a:extLst>
                </p14:cNvPr>
                <p14:cNvContentPartPr/>
                <p14:nvPr/>
              </p14:nvContentPartPr>
              <p14:xfrm>
                <a:off x="5344429" y="1885942"/>
                <a:ext cx="147600" cy="393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4C77F91-E480-0241-FAAD-AE56406649F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335789" y="1876942"/>
                  <a:ext cx="165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F2A6361-7D8A-DB57-115B-D0D0BDAEE3A3}"/>
                    </a:ext>
                  </a:extLst>
                </p14:cNvPr>
                <p14:cNvContentPartPr/>
                <p14:nvPr/>
              </p14:nvContentPartPr>
              <p14:xfrm>
                <a:off x="5509309" y="2047942"/>
                <a:ext cx="73440" cy="110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F2A6361-7D8A-DB57-115B-D0D0BDAEE3A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500309" y="2038942"/>
                  <a:ext cx="91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1BCBB91-FA31-E170-4DFD-A2409E8C7D4C}"/>
                    </a:ext>
                  </a:extLst>
                </p14:cNvPr>
                <p14:cNvContentPartPr/>
                <p14:nvPr/>
              </p14:nvContentPartPr>
              <p14:xfrm>
                <a:off x="5395549" y="1830142"/>
                <a:ext cx="124560" cy="103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1BCBB91-FA31-E170-4DFD-A2409E8C7D4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386909" y="1821142"/>
                  <a:ext cx="142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528AB37-26B4-24D5-1027-4F1FF84388AE}"/>
                    </a:ext>
                  </a:extLst>
                </p14:cNvPr>
                <p14:cNvContentPartPr/>
                <p14:nvPr/>
              </p14:nvContentPartPr>
              <p14:xfrm>
                <a:off x="5604349" y="1838782"/>
                <a:ext cx="58680" cy="290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528AB37-26B4-24D5-1027-4F1FF84388A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595709" y="1830142"/>
                  <a:ext cx="76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8FC71B7-6BE4-B429-BF4E-E774C6B1BD8B}"/>
                    </a:ext>
                  </a:extLst>
                </p14:cNvPr>
                <p14:cNvContentPartPr/>
                <p14:nvPr/>
              </p14:nvContentPartPr>
              <p14:xfrm>
                <a:off x="4514629" y="2930662"/>
                <a:ext cx="132480" cy="262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8FC71B7-6BE4-B429-BF4E-E774C6B1BD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505989" y="2922022"/>
                  <a:ext cx="150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1DF9541-D8F9-6B6C-DC6A-3E970115BBCD}"/>
                    </a:ext>
                  </a:extLst>
                </p14:cNvPr>
                <p14:cNvContentPartPr/>
                <p14:nvPr/>
              </p14:nvContentPartPr>
              <p14:xfrm>
                <a:off x="4521109" y="2990422"/>
                <a:ext cx="108720" cy="27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1DF9541-D8F9-6B6C-DC6A-3E970115BBC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512109" y="2981782"/>
                  <a:ext cx="126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6E19C19-1E8A-B364-2D8E-5CAEE80C06E6}"/>
                    </a:ext>
                  </a:extLst>
                </p14:cNvPr>
                <p14:cNvContentPartPr/>
                <p14:nvPr/>
              </p14:nvContentPartPr>
              <p14:xfrm>
                <a:off x="4502029" y="3938302"/>
                <a:ext cx="140760" cy="12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6E19C19-1E8A-B364-2D8E-5CAEE80C06E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93029" y="3929662"/>
                  <a:ext cx="158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77A661F-D9B3-51C4-698E-AA00232E858F}"/>
                    </a:ext>
                  </a:extLst>
                </p14:cNvPr>
                <p14:cNvContentPartPr/>
                <p14:nvPr/>
              </p14:nvContentPartPr>
              <p14:xfrm>
                <a:off x="4536949" y="3978622"/>
                <a:ext cx="167040" cy="644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77A661F-D9B3-51C4-698E-AA00232E85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28309" y="3969982"/>
                  <a:ext cx="184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8FD8F4F-87DE-20E7-5C32-F66E5171AE7F}"/>
                    </a:ext>
                  </a:extLst>
                </p14:cNvPr>
                <p14:cNvContentPartPr/>
                <p14:nvPr/>
              </p14:nvContentPartPr>
              <p14:xfrm>
                <a:off x="4486549" y="5006422"/>
                <a:ext cx="152640" cy="35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8FD8F4F-87DE-20E7-5C32-F66E5171AE7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77549" y="4997782"/>
                  <a:ext cx="170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05E247B-C56B-FADB-27F7-19B7A1A87748}"/>
                    </a:ext>
                  </a:extLst>
                </p14:cNvPr>
                <p14:cNvContentPartPr/>
                <p14:nvPr/>
              </p14:nvContentPartPr>
              <p14:xfrm>
                <a:off x="4525069" y="5087782"/>
                <a:ext cx="133560" cy="338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05E247B-C56B-FADB-27F7-19B7A1A8774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16429" y="5079142"/>
                  <a:ext cx="151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5877A46-91AD-8A2A-2A52-C1199AB7E096}"/>
                    </a:ext>
                  </a:extLst>
                </p14:cNvPr>
                <p14:cNvContentPartPr/>
                <p14:nvPr/>
              </p14:nvContentPartPr>
              <p14:xfrm>
                <a:off x="4802629" y="2715742"/>
                <a:ext cx="125640" cy="2113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5877A46-91AD-8A2A-2A52-C1199AB7E09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93989" y="2707102"/>
                  <a:ext cx="143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36A482F-BF6A-03DF-C866-2A9442D6B0D9}"/>
                    </a:ext>
                  </a:extLst>
                </p14:cNvPr>
                <p14:cNvContentPartPr/>
                <p14:nvPr/>
              </p14:nvContentPartPr>
              <p14:xfrm>
                <a:off x="5015389" y="2869462"/>
                <a:ext cx="19440" cy="146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36A482F-BF6A-03DF-C866-2A9442D6B0D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06389" y="2860462"/>
                  <a:ext cx="37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2F1B8E5-F8CD-59B6-0807-35782DB8761B}"/>
                    </a:ext>
                  </a:extLst>
                </p14:cNvPr>
                <p14:cNvContentPartPr/>
                <p14:nvPr/>
              </p14:nvContentPartPr>
              <p14:xfrm>
                <a:off x="5145349" y="2658862"/>
                <a:ext cx="97560" cy="1893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2F1B8E5-F8CD-59B6-0807-35782DB8761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136349" y="2650222"/>
                  <a:ext cx="11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5C7C9E8-7805-F4D3-C044-05858F3BD6C3}"/>
                    </a:ext>
                  </a:extLst>
                </p14:cNvPr>
                <p14:cNvContentPartPr/>
                <p14:nvPr/>
              </p14:nvContentPartPr>
              <p14:xfrm>
                <a:off x="5332549" y="2625022"/>
                <a:ext cx="113040" cy="194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5C7C9E8-7805-F4D3-C044-05858F3BD6C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23909" y="2616022"/>
                  <a:ext cx="130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17C3C3B-A9A4-1D05-C913-6C5D6863E0DB}"/>
                    </a:ext>
                  </a:extLst>
                </p14:cNvPr>
                <p14:cNvContentPartPr/>
                <p14:nvPr/>
              </p14:nvContentPartPr>
              <p14:xfrm>
                <a:off x="4839349" y="3767302"/>
                <a:ext cx="160920" cy="218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17C3C3B-A9A4-1D05-C913-6C5D6863E0D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830349" y="3758302"/>
                  <a:ext cx="178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1EC05DA-02E0-5195-084A-DA8D7B1F017E}"/>
                    </a:ext>
                  </a:extLst>
                </p14:cNvPr>
                <p14:cNvContentPartPr/>
                <p14:nvPr/>
              </p14:nvContentPartPr>
              <p14:xfrm>
                <a:off x="5044189" y="3923542"/>
                <a:ext cx="16920" cy="972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1EC05DA-02E0-5195-084A-DA8D7B1F017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035189" y="3914542"/>
                  <a:ext cx="34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DD51396-6108-9728-0BBF-5C4E432B1C07}"/>
                    </a:ext>
                  </a:extLst>
                </p14:cNvPr>
                <p14:cNvContentPartPr/>
                <p14:nvPr/>
              </p14:nvContentPartPr>
              <p14:xfrm>
                <a:off x="5145709" y="3701062"/>
                <a:ext cx="96840" cy="1753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DD51396-6108-9728-0BBF-5C4E432B1C0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37069" y="3692422"/>
                  <a:ext cx="114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DE9F7AA-1961-F573-3726-E02D78652AE1}"/>
                    </a:ext>
                  </a:extLst>
                </p14:cNvPr>
                <p14:cNvContentPartPr/>
                <p14:nvPr/>
              </p14:nvContentPartPr>
              <p14:xfrm>
                <a:off x="5338669" y="3683782"/>
                <a:ext cx="97920" cy="1681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DE9F7AA-1961-F573-3726-E02D78652AE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30029" y="3674782"/>
                  <a:ext cx="115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E0336A7-3A6C-F56A-CA2F-BE81FED8A5B8}"/>
                    </a:ext>
                  </a:extLst>
                </p14:cNvPr>
                <p14:cNvContentPartPr/>
                <p14:nvPr/>
              </p14:nvContentPartPr>
              <p14:xfrm>
                <a:off x="5489509" y="3612502"/>
                <a:ext cx="70200" cy="169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E0336A7-3A6C-F56A-CA2F-BE81FED8A5B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480869" y="3603862"/>
                  <a:ext cx="87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44281A4-D771-F319-B301-587BBD2D6C1E}"/>
                    </a:ext>
                  </a:extLst>
                </p14:cNvPr>
                <p14:cNvContentPartPr/>
                <p14:nvPr/>
              </p14:nvContentPartPr>
              <p14:xfrm>
                <a:off x="4863469" y="4819942"/>
                <a:ext cx="166320" cy="256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44281A4-D771-F319-B301-587BBD2D6C1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54469" y="4811302"/>
                  <a:ext cx="183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1674639-CD94-7A94-C683-C5AC3476C1F7}"/>
                    </a:ext>
                  </a:extLst>
                </p14:cNvPr>
                <p14:cNvContentPartPr/>
                <p14:nvPr/>
              </p14:nvContentPartPr>
              <p14:xfrm>
                <a:off x="5125189" y="4965022"/>
                <a:ext cx="27720" cy="172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1674639-CD94-7A94-C683-C5AC3476C1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116189" y="4956382"/>
                  <a:ext cx="45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2D113F0-2442-5D4A-3FB9-92B873860031}"/>
                    </a:ext>
                  </a:extLst>
                </p14:cNvPr>
                <p14:cNvContentPartPr/>
                <p14:nvPr/>
              </p14:nvContentPartPr>
              <p14:xfrm>
                <a:off x="5174869" y="4683862"/>
                <a:ext cx="115200" cy="263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2D113F0-2442-5D4A-3FB9-92B87386003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165869" y="4675222"/>
                  <a:ext cx="132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69895E7-109E-3536-8163-AF032DB929F5}"/>
                    </a:ext>
                  </a:extLst>
                </p14:cNvPr>
                <p14:cNvContentPartPr/>
                <p14:nvPr/>
              </p14:nvContentPartPr>
              <p14:xfrm>
                <a:off x="5233549" y="4803022"/>
                <a:ext cx="164880" cy="64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69895E7-109E-3536-8163-AF032DB929F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24549" y="4794382"/>
                  <a:ext cx="182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11C8607-E71C-91B6-1410-C5092599A022}"/>
                    </a:ext>
                  </a:extLst>
                </p14:cNvPr>
                <p14:cNvContentPartPr/>
                <p14:nvPr/>
              </p14:nvContentPartPr>
              <p14:xfrm>
                <a:off x="5470069" y="4620862"/>
                <a:ext cx="52920" cy="2584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11C8607-E71C-91B6-1410-C5092599A02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461069" y="4611862"/>
                  <a:ext cx="70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71B1C33-2D51-BEDC-BAF4-254729A66943}"/>
                    </a:ext>
                  </a:extLst>
                </p14:cNvPr>
                <p14:cNvContentPartPr/>
                <p14:nvPr/>
              </p14:nvContentPartPr>
              <p14:xfrm>
                <a:off x="5575549" y="4566502"/>
                <a:ext cx="108360" cy="2174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71B1C33-2D51-BEDC-BAF4-254729A6694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66909" y="4557862"/>
                  <a:ext cx="12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5EA1D23-E18C-27AA-A27D-B914ED437806}"/>
                    </a:ext>
                  </a:extLst>
                </p14:cNvPr>
                <p14:cNvContentPartPr/>
                <p14:nvPr/>
              </p14:nvContentPartPr>
              <p14:xfrm>
                <a:off x="5609029" y="4648222"/>
                <a:ext cx="114840" cy="50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5EA1D23-E18C-27AA-A27D-B914ED43780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600389" y="4639582"/>
                  <a:ext cx="132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E99488C-6FD0-257C-E201-20E2F89F0F05}"/>
                    </a:ext>
                  </a:extLst>
                </p14:cNvPr>
                <p14:cNvContentPartPr/>
                <p14:nvPr/>
              </p14:nvContentPartPr>
              <p14:xfrm>
                <a:off x="5771029" y="1679662"/>
                <a:ext cx="144360" cy="20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E99488C-6FD0-257C-E201-20E2F89F0F0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62389" y="1670662"/>
                  <a:ext cx="162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4EFAB09-AA65-0B8B-0230-458D0D3C078C}"/>
                    </a:ext>
                  </a:extLst>
                </p14:cNvPr>
                <p14:cNvContentPartPr/>
                <p14:nvPr/>
              </p14:nvContentPartPr>
              <p14:xfrm>
                <a:off x="5825389" y="1768222"/>
                <a:ext cx="123120" cy="586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4EFAB09-AA65-0B8B-0230-458D0D3C078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816389" y="1759582"/>
                  <a:ext cx="140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08AFCE7-F5B9-0A7F-7563-6B1DF1FE6500}"/>
                    </a:ext>
                  </a:extLst>
                </p14:cNvPr>
                <p14:cNvContentPartPr/>
                <p14:nvPr/>
              </p14:nvContentPartPr>
              <p14:xfrm>
                <a:off x="6185389" y="1641142"/>
                <a:ext cx="105840" cy="185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08AFCE7-F5B9-0A7F-7563-6B1DF1FE650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76389" y="1632142"/>
                  <a:ext cx="123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D43BEB5-5EA5-FC48-675C-6AC076796C3D}"/>
                    </a:ext>
                  </a:extLst>
                </p14:cNvPr>
                <p14:cNvContentPartPr/>
                <p14:nvPr/>
              </p14:nvContentPartPr>
              <p14:xfrm>
                <a:off x="6357469" y="1803502"/>
                <a:ext cx="14760" cy="122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D43BEB5-5EA5-FC48-675C-6AC076796C3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348469" y="1794502"/>
                  <a:ext cx="32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C0DB5A5-2F3C-BA4E-21D0-CA86AC6BAF82}"/>
                    </a:ext>
                  </a:extLst>
                </p14:cNvPr>
                <p14:cNvContentPartPr/>
                <p14:nvPr/>
              </p14:nvContentPartPr>
              <p14:xfrm>
                <a:off x="6432349" y="1619182"/>
                <a:ext cx="124560" cy="184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C0DB5A5-2F3C-BA4E-21D0-CA86AC6BAF8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423349" y="1610542"/>
                  <a:ext cx="142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0D8766D-C3AF-5D9D-FC66-1ABF84E46677}"/>
                    </a:ext>
                  </a:extLst>
                </p14:cNvPr>
                <p14:cNvContentPartPr/>
                <p14:nvPr/>
              </p14:nvContentPartPr>
              <p14:xfrm>
                <a:off x="6628549" y="1573462"/>
                <a:ext cx="140400" cy="228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0D8766D-C3AF-5D9D-FC66-1ABF84E4667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619549" y="1564822"/>
                  <a:ext cx="158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BF18971-397C-9591-6981-29B44856AFF9}"/>
                    </a:ext>
                  </a:extLst>
                </p14:cNvPr>
                <p14:cNvContentPartPr/>
                <p14:nvPr/>
              </p14:nvContentPartPr>
              <p14:xfrm>
                <a:off x="6556549" y="1629622"/>
                <a:ext cx="75600" cy="1418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BF18971-397C-9591-6981-29B44856AFF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47909" y="1620982"/>
                  <a:ext cx="93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1398928-8FB5-7F32-D741-8A774D51F884}"/>
                    </a:ext>
                  </a:extLst>
                </p14:cNvPr>
                <p14:cNvContentPartPr/>
                <p14:nvPr/>
              </p14:nvContentPartPr>
              <p14:xfrm>
                <a:off x="7874509" y="1272862"/>
                <a:ext cx="111240" cy="24336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1398928-8FB5-7F32-D741-8A774D51F88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65509" y="1264222"/>
                  <a:ext cx="128880" cy="24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2D84C20-4E66-7EBF-C573-0064F45156EF}"/>
                    </a:ext>
                  </a:extLst>
                </p14:cNvPr>
                <p14:cNvContentPartPr/>
                <p14:nvPr/>
              </p14:nvContentPartPr>
              <p14:xfrm>
                <a:off x="7543309" y="3459142"/>
                <a:ext cx="3748320" cy="1364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2D84C20-4E66-7EBF-C573-0064F45156E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534309" y="3450142"/>
                  <a:ext cx="3765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6B22E48-165E-2D4F-CF9B-400E32A0DD3E}"/>
                    </a:ext>
                  </a:extLst>
                </p14:cNvPr>
                <p14:cNvContentPartPr/>
                <p14:nvPr/>
              </p14:nvContentPartPr>
              <p14:xfrm>
                <a:off x="11330509" y="3281662"/>
                <a:ext cx="98280" cy="2664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6B22E48-165E-2D4F-CF9B-400E32A0DD3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21509" y="3272662"/>
                  <a:ext cx="115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1267A7E-9C08-132F-9493-11FA4FB2AE82}"/>
                    </a:ext>
                  </a:extLst>
                </p14:cNvPr>
                <p14:cNvContentPartPr/>
                <p14:nvPr/>
              </p14:nvContentPartPr>
              <p14:xfrm>
                <a:off x="7757869" y="1033822"/>
                <a:ext cx="266040" cy="355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1267A7E-9C08-132F-9493-11FA4FB2AE8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748869" y="1024822"/>
                  <a:ext cx="283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52028B8-098B-76BB-C436-26EA04AB7030}"/>
                    </a:ext>
                  </a:extLst>
                </p14:cNvPr>
                <p14:cNvContentPartPr/>
                <p14:nvPr/>
              </p14:nvContentPartPr>
              <p14:xfrm>
                <a:off x="5971549" y="3514942"/>
                <a:ext cx="1835640" cy="82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52028B8-098B-76BB-C436-26EA04AB703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962549" y="3505942"/>
                  <a:ext cx="1853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BE82555-4FE8-C0B5-ECD0-C2814ABFE208}"/>
                    </a:ext>
                  </a:extLst>
                </p14:cNvPr>
                <p14:cNvContentPartPr/>
                <p14:nvPr/>
              </p14:nvContentPartPr>
              <p14:xfrm>
                <a:off x="5871109" y="1351702"/>
                <a:ext cx="4965840" cy="21402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BE82555-4FE8-C0B5-ECD0-C2814ABFE20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862469" y="1342702"/>
                  <a:ext cx="4983480" cy="21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D5ACB10-5A10-D716-630A-E7A3CD813D3F}"/>
                    </a:ext>
                  </a:extLst>
                </p14:cNvPr>
                <p14:cNvContentPartPr/>
                <p14:nvPr/>
              </p14:nvContentPartPr>
              <p14:xfrm>
                <a:off x="6851029" y="2208862"/>
                <a:ext cx="44280" cy="1873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D5ACB10-5A10-D716-630A-E7A3CD813D3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42389" y="2200222"/>
                  <a:ext cx="61920" cy="18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DFAE110-98E1-CF15-35D9-48D634DEE98A}"/>
                    </a:ext>
                  </a:extLst>
                </p14:cNvPr>
                <p14:cNvContentPartPr/>
                <p14:nvPr/>
              </p14:nvContentPartPr>
              <p14:xfrm>
                <a:off x="9329269" y="2236582"/>
                <a:ext cx="91440" cy="14929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DFAE110-98E1-CF15-35D9-48D634DEE98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20629" y="2227942"/>
                  <a:ext cx="109080" cy="15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55CE1D2-4B47-7B96-62B7-E4F760D7ABC1}"/>
                    </a:ext>
                  </a:extLst>
                </p14:cNvPr>
                <p14:cNvContentPartPr/>
                <p14:nvPr/>
              </p14:nvContentPartPr>
              <p14:xfrm>
                <a:off x="9196789" y="3970342"/>
                <a:ext cx="27360" cy="1576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55CE1D2-4B47-7B96-62B7-E4F760D7ABC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188149" y="3961702"/>
                  <a:ext cx="45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1064F34-0028-84DA-AFE6-BDE2D51E88A9}"/>
                    </a:ext>
                  </a:extLst>
                </p14:cNvPr>
                <p14:cNvContentPartPr/>
                <p14:nvPr/>
              </p14:nvContentPartPr>
              <p14:xfrm>
                <a:off x="9139189" y="4016422"/>
                <a:ext cx="164520" cy="518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1064F34-0028-84DA-AFE6-BDE2D51E88A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130189" y="4007422"/>
                  <a:ext cx="182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D3D3428-E1FA-20AE-51F4-4562F74A790A}"/>
                    </a:ext>
                  </a:extLst>
                </p14:cNvPr>
                <p14:cNvContentPartPr/>
                <p14:nvPr/>
              </p14:nvContentPartPr>
              <p14:xfrm>
                <a:off x="9324229" y="3902662"/>
                <a:ext cx="163440" cy="2476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D3D3428-E1FA-20AE-51F4-4562F74A790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315589" y="3893662"/>
                  <a:ext cx="181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E537796-BD4F-30CB-3237-D398FA0BB949}"/>
                    </a:ext>
                  </a:extLst>
                </p14:cNvPr>
                <p14:cNvContentPartPr/>
                <p14:nvPr/>
              </p14:nvContentPartPr>
              <p14:xfrm>
                <a:off x="9548149" y="3898702"/>
                <a:ext cx="19800" cy="155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E537796-BD4F-30CB-3237-D398FA0BB94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539509" y="3889702"/>
                  <a:ext cx="37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BD1635C-080F-0444-5ADA-94194D2A072D}"/>
                    </a:ext>
                  </a:extLst>
                </p14:cNvPr>
                <p14:cNvContentPartPr/>
                <p14:nvPr/>
              </p14:nvContentPartPr>
              <p14:xfrm>
                <a:off x="9642109" y="3858742"/>
                <a:ext cx="163800" cy="1616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BD1635C-080F-0444-5ADA-94194D2A072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633109" y="3849742"/>
                  <a:ext cx="181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B8EAFFB-45F7-912D-A4DE-6A2F86881FF9}"/>
                    </a:ext>
                  </a:extLst>
                </p14:cNvPr>
                <p14:cNvContentPartPr/>
                <p14:nvPr/>
              </p14:nvContentPartPr>
              <p14:xfrm>
                <a:off x="6175309" y="1987462"/>
                <a:ext cx="487080" cy="74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B8EAFFB-45F7-912D-A4DE-6A2F86881FF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166669" y="1978822"/>
                  <a:ext cx="504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C4638E1-A73B-58E2-6117-4AFE1597683C}"/>
                    </a:ext>
                  </a:extLst>
                </p14:cNvPr>
                <p14:cNvContentPartPr/>
                <p14:nvPr/>
              </p14:nvContentPartPr>
              <p14:xfrm>
                <a:off x="4790389" y="3125782"/>
                <a:ext cx="707400" cy="139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C4638E1-A73B-58E2-6117-4AFE159768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781389" y="3116782"/>
                  <a:ext cx="725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C13448ED-03BB-4F77-42C1-89B234A643D1}"/>
                    </a:ext>
                  </a:extLst>
                </p14:cNvPr>
                <p14:cNvContentPartPr/>
                <p14:nvPr/>
              </p14:nvContentPartPr>
              <p14:xfrm>
                <a:off x="8423509" y="1350262"/>
                <a:ext cx="293040" cy="19904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C13448ED-03BB-4F77-42C1-89B234A643D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414509" y="1341622"/>
                  <a:ext cx="310680" cy="20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20A6E92-C635-1EDA-4A56-D95E07D498CF}"/>
                    </a:ext>
                  </a:extLst>
                </p14:cNvPr>
                <p14:cNvContentPartPr/>
                <p14:nvPr/>
              </p14:nvContentPartPr>
              <p14:xfrm>
                <a:off x="8388949" y="3208222"/>
                <a:ext cx="103320" cy="211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20A6E92-C635-1EDA-4A56-D95E07D498C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379949" y="3199222"/>
                  <a:ext cx="12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419C8B9-D25E-3520-D330-2F5F20BCB22F}"/>
                    </a:ext>
                  </a:extLst>
                </p14:cNvPr>
                <p14:cNvContentPartPr/>
                <p14:nvPr/>
              </p14:nvContentPartPr>
              <p14:xfrm>
                <a:off x="8453029" y="963982"/>
                <a:ext cx="158040" cy="2390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419C8B9-D25E-3520-D330-2F5F20BCB22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444389" y="954982"/>
                  <a:ext cx="175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053A206-B11F-214D-2A63-B161175C3835}"/>
                    </a:ext>
                  </a:extLst>
                </p14:cNvPr>
                <p14:cNvContentPartPr/>
                <p14:nvPr/>
              </p14:nvContentPartPr>
              <p14:xfrm>
                <a:off x="8656789" y="888022"/>
                <a:ext cx="52200" cy="2768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053A206-B11F-214D-2A63-B161175C383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648149" y="879382"/>
                  <a:ext cx="69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D6A21E3-A5AD-25F1-ECA5-99C9C23CC88A}"/>
                    </a:ext>
                  </a:extLst>
                </p14:cNvPr>
                <p14:cNvContentPartPr/>
                <p14:nvPr/>
              </p14:nvContentPartPr>
              <p14:xfrm>
                <a:off x="8740309" y="854182"/>
                <a:ext cx="183960" cy="3574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D6A21E3-A5AD-25F1-ECA5-99C9C23CC88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731669" y="845542"/>
                  <a:ext cx="201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A9839E8-3231-C4AD-8C92-C98635911FC3}"/>
                    </a:ext>
                  </a:extLst>
                </p14:cNvPr>
                <p14:cNvContentPartPr/>
                <p14:nvPr/>
              </p14:nvContentPartPr>
              <p14:xfrm>
                <a:off x="8804749" y="690382"/>
                <a:ext cx="138960" cy="1216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A9839E8-3231-C4AD-8C92-C98635911FC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795749" y="681382"/>
                  <a:ext cx="156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030399B-5EC2-30BC-E69E-2573CEE7E4A5}"/>
                    </a:ext>
                  </a:extLst>
                </p14:cNvPr>
                <p14:cNvContentPartPr/>
                <p14:nvPr/>
              </p14:nvContentPartPr>
              <p14:xfrm>
                <a:off x="8926429" y="972262"/>
                <a:ext cx="78840" cy="1447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030399B-5EC2-30BC-E69E-2573CEE7E4A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917429" y="963262"/>
                  <a:ext cx="96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C28D299-E6E0-4BED-17A9-C2482B4C9CFE}"/>
                    </a:ext>
                  </a:extLst>
                </p14:cNvPr>
                <p14:cNvContentPartPr/>
                <p14:nvPr/>
              </p14:nvContentPartPr>
              <p14:xfrm>
                <a:off x="9020389" y="791542"/>
                <a:ext cx="84240" cy="3315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C28D299-E6E0-4BED-17A9-C2482B4C9CF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011389" y="782542"/>
                  <a:ext cx="101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4678637-64B0-62F9-5E08-FCC6D759E558}"/>
                    </a:ext>
                  </a:extLst>
                </p14:cNvPr>
                <p14:cNvContentPartPr/>
                <p14:nvPr/>
              </p14:nvContentPartPr>
              <p14:xfrm>
                <a:off x="8214709" y="3707182"/>
                <a:ext cx="80280" cy="156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4678637-64B0-62F9-5E08-FCC6D759E55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205709" y="3698182"/>
                  <a:ext cx="97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A62F89F-2C2B-BF05-77B5-18A1ECB1DA92}"/>
                    </a:ext>
                  </a:extLst>
                </p14:cNvPr>
                <p14:cNvContentPartPr/>
                <p14:nvPr/>
              </p14:nvContentPartPr>
              <p14:xfrm>
                <a:off x="8343229" y="3801142"/>
                <a:ext cx="18000" cy="1112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A62F89F-2C2B-BF05-77B5-18A1ECB1DA9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34589" y="3792502"/>
                  <a:ext cx="35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ACE5A25-55EC-634F-034A-8C13A4F55A3A}"/>
                    </a:ext>
                  </a:extLst>
                </p14:cNvPr>
                <p14:cNvContentPartPr/>
                <p14:nvPr/>
              </p14:nvContentPartPr>
              <p14:xfrm>
                <a:off x="8407309" y="3677302"/>
                <a:ext cx="50040" cy="180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ACE5A25-55EC-634F-034A-8C13A4F55A3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398669" y="3668662"/>
                  <a:ext cx="67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BBC7231-6B18-7919-4CFD-04EFEE43C6AD}"/>
                    </a:ext>
                  </a:extLst>
                </p14:cNvPr>
                <p14:cNvContentPartPr/>
                <p14:nvPr/>
              </p14:nvContentPartPr>
              <p14:xfrm>
                <a:off x="8488309" y="3672622"/>
                <a:ext cx="99720" cy="1785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BBC7231-6B18-7919-4CFD-04EFEE43C6A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479669" y="3663982"/>
                  <a:ext cx="11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5DFECCA-8F68-E4A2-2222-8BECAA1B2F17}"/>
                    </a:ext>
                  </a:extLst>
                </p14:cNvPr>
                <p14:cNvContentPartPr/>
                <p14:nvPr/>
              </p14:nvContentPartPr>
              <p14:xfrm>
                <a:off x="8689909" y="1568422"/>
                <a:ext cx="360360" cy="1784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5DFECCA-8F68-E4A2-2222-8BECAA1B2F1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680909" y="1559422"/>
                  <a:ext cx="378000" cy="18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2D93F4F-70A6-D127-A75C-1EEFF0C35CA6}"/>
                    </a:ext>
                  </a:extLst>
                </p14:cNvPr>
                <p14:cNvContentPartPr/>
                <p14:nvPr/>
              </p14:nvContentPartPr>
              <p14:xfrm>
                <a:off x="9050269" y="1237582"/>
                <a:ext cx="32760" cy="221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2D93F4F-70A6-D127-A75C-1EEFF0C35CA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041269" y="1228942"/>
                  <a:ext cx="50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DB6EE91-303E-A011-E482-AD7708DBAA51}"/>
                    </a:ext>
                  </a:extLst>
                </p14:cNvPr>
                <p14:cNvContentPartPr/>
                <p14:nvPr/>
              </p14:nvContentPartPr>
              <p14:xfrm>
                <a:off x="9001669" y="1315702"/>
                <a:ext cx="127800" cy="561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DB6EE91-303E-A011-E482-AD7708DBAA5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993029" y="1307062"/>
                  <a:ext cx="145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11EF34B-9F8C-8A35-C9FC-DC30FF2B0F82}"/>
                    </a:ext>
                  </a:extLst>
                </p14:cNvPr>
                <p14:cNvContentPartPr/>
                <p14:nvPr/>
              </p14:nvContentPartPr>
              <p14:xfrm>
                <a:off x="9174109" y="1140742"/>
                <a:ext cx="69120" cy="290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11EF34B-9F8C-8A35-C9FC-DC30FF2B0F8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65109" y="1131742"/>
                  <a:ext cx="86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8CE55A1-4B37-3A37-B744-C8A7FB4DC5B7}"/>
                    </a:ext>
                  </a:extLst>
                </p14:cNvPr>
                <p14:cNvContentPartPr/>
                <p14:nvPr/>
              </p14:nvContentPartPr>
              <p14:xfrm>
                <a:off x="9256189" y="1186462"/>
                <a:ext cx="159840" cy="348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8CE55A1-4B37-3A37-B744-C8A7FB4DC5B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47549" y="1177462"/>
                  <a:ext cx="177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42A8402-F32E-EAC2-CE84-AE8F534BD3FC}"/>
                    </a:ext>
                  </a:extLst>
                </p14:cNvPr>
                <p14:cNvContentPartPr/>
                <p14:nvPr/>
              </p14:nvContentPartPr>
              <p14:xfrm>
                <a:off x="9307309" y="1028422"/>
                <a:ext cx="87480" cy="146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42A8402-F32E-EAC2-CE84-AE8F534BD3F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298669" y="1019782"/>
                  <a:ext cx="105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1B17364-AFC2-E3C9-FB27-80B109B9A8B2}"/>
                    </a:ext>
                  </a:extLst>
                </p14:cNvPr>
                <p14:cNvContentPartPr/>
                <p14:nvPr/>
              </p14:nvContentPartPr>
              <p14:xfrm>
                <a:off x="9466789" y="1235422"/>
                <a:ext cx="77760" cy="194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1B17364-AFC2-E3C9-FB27-80B109B9A8B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57789" y="1226422"/>
                  <a:ext cx="95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88DE95D-A315-9904-7239-6F9B2BC666BF}"/>
                    </a:ext>
                  </a:extLst>
                </p14:cNvPr>
                <p14:cNvContentPartPr/>
                <p14:nvPr/>
              </p14:nvContentPartPr>
              <p14:xfrm>
                <a:off x="9567949" y="1058662"/>
                <a:ext cx="24120" cy="332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88DE95D-A315-9904-7239-6F9B2BC666B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558949" y="1050022"/>
                  <a:ext cx="41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8D6CDA0-C2E6-45FF-79AB-2B01341EAF6D}"/>
                    </a:ext>
                  </a:extLst>
                </p14:cNvPr>
                <p14:cNvContentPartPr/>
                <p14:nvPr/>
              </p14:nvContentPartPr>
              <p14:xfrm>
                <a:off x="8693869" y="3638062"/>
                <a:ext cx="76680" cy="200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8D6CDA0-C2E6-45FF-79AB-2B01341EAF6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684869" y="3629422"/>
                  <a:ext cx="94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568D913-01DA-0797-D211-8DD31D00D45D}"/>
                    </a:ext>
                  </a:extLst>
                </p14:cNvPr>
                <p14:cNvContentPartPr/>
                <p14:nvPr/>
              </p14:nvContentPartPr>
              <p14:xfrm>
                <a:off x="8794309" y="3624022"/>
                <a:ext cx="52560" cy="1425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568D913-01DA-0797-D211-8DD31D00D45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785309" y="3615382"/>
                  <a:ext cx="70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5956C68-972A-1B49-8A95-7B23500A4C69}"/>
                    </a:ext>
                  </a:extLst>
                </p14:cNvPr>
                <p14:cNvContentPartPr/>
                <p14:nvPr/>
              </p14:nvContentPartPr>
              <p14:xfrm>
                <a:off x="8766949" y="3779542"/>
                <a:ext cx="40680" cy="128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5956C68-972A-1B49-8A95-7B23500A4C6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758309" y="3770542"/>
                  <a:ext cx="58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7C20540-A43D-0003-DA57-975A0C4B2D95}"/>
                    </a:ext>
                  </a:extLst>
                </p14:cNvPr>
                <p14:cNvContentPartPr/>
                <p14:nvPr/>
              </p14:nvContentPartPr>
              <p14:xfrm>
                <a:off x="8855869" y="3632662"/>
                <a:ext cx="73800" cy="131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7C20540-A43D-0003-DA57-975A0C4B2D9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846869" y="3624022"/>
                  <a:ext cx="91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3F9B757-823D-CA8E-2D90-ECA2F716278D}"/>
                    </a:ext>
                  </a:extLst>
                </p14:cNvPr>
                <p14:cNvContentPartPr/>
                <p14:nvPr/>
              </p14:nvContentPartPr>
              <p14:xfrm>
                <a:off x="10789789" y="1357462"/>
                <a:ext cx="230040" cy="1912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3F9B757-823D-CA8E-2D90-ECA2F716278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780789" y="1348822"/>
                  <a:ext cx="247680" cy="19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DC6C8D7-4FB2-52CA-642A-B9D8E5775D20}"/>
                    </a:ext>
                  </a:extLst>
                </p14:cNvPr>
                <p14:cNvContentPartPr/>
                <p14:nvPr/>
              </p14:nvContentPartPr>
              <p14:xfrm>
                <a:off x="10739749" y="3073222"/>
                <a:ext cx="195480" cy="2890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DC6C8D7-4FB2-52CA-642A-B9D8E5775D2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731109" y="3064222"/>
                  <a:ext cx="213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9F36250-1AB0-A873-A5ED-0EB10E50C2D4}"/>
                    </a:ext>
                  </a:extLst>
                </p14:cNvPr>
                <p14:cNvContentPartPr/>
                <p14:nvPr/>
              </p14:nvContentPartPr>
              <p14:xfrm>
                <a:off x="10841629" y="751942"/>
                <a:ext cx="39960" cy="3139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9F36250-1AB0-A873-A5ED-0EB10E50C2D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832989" y="742942"/>
                  <a:ext cx="57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95CFD7D-84FC-98FA-B51B-9FF866C92FBD}"/>
                    </a:ext>
                  </a:extLst>
                </p14:cNvPr>
                <p14:cNvContentPartPr/>
                <p14:nvPr/>
              </p14:nvContentPartPr>
              <p14:xfrm>
                <a:off x="10785469" y="864262"/>
                <a:ext cx="143280" cy="54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95CFD7D-84FC-98FA-B51B-9FF866C92FB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776829" y="855622"/>
                  <a:ext cx="160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80CEEE0-394E-391D-19C1-FE25012E4923}"/>
                    </a:ext>
                  </a:extLst>
                </p14:cNvPr>
                <p14:cNvContentPartPr/>
                <p14:nvPr/>
              </p14:nvContentPartPr>
              <p14:xfrm>
                <a:off x="10977349" y="677062"/>
                <a:ext cx="79920" cy="3477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80CEEE0-394E-391D-19C1-FE25012E492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68709" y="668062"/>
                  <a:ext cx="97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36EB308-A389-2A04-E9EE-A85F009FD71A}"/>
                    </a:ext>
                  </a:extLst>
                </p14:cNvPr>
                <p14:cNvContentPartPr/>
                <p14:nvPr/>
              </p14:nvContentPartPr>
              <p14:xfrm>
                <a:off x="11099749" y="691822"/>
                <a:ext cx="172800" cy="4381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36EB308-A389-2A04-E9EE-A85F009FD71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091109" y="683182"/>
                  <a:ext cx="1904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D7BC80A-1C81-0A3B-4C1F-40589AE22D7A}"/>
                    </a:ext>
                  </a:extLst>
                </p14:cNvPr>
                <p14:cNvContentPartPr/>
                <p14:nvPr/>
              </p14:nvContentPartPr>
              <p14:xfrm>
                <a:off x="11314309" y="859582"/>
                <a:ext cx="87120" cy="1339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D7BC80A-1C81-0A3B-4C1F-40589AE22D7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305669" y="850942"/>
                  <a:ext cx="104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A54279C-0694-737A-01E7-A65CEB9848CA}"/>
                    </a:ext>
                  </a:extLst>
                </p14:cNvPr>
                <p14:cNvContentPartPr/>
                <p14:nvPr/>
              </p14:nvContentPartPr>
              <p14:xfrm>
                <a:off x="11128189" y="530542"/>
                <a:ext cx="180000" cy="200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A54279C-0694-737A-01E7-A65CEB9848C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119189" y="521902"/>
                  <a:ext cx="197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C0A592D-FF1C-8652-7947-7F53DA8924C4}"/>
                    </a:ext>
                  </a:extLst>
                </p14:cNvPr>
                <p14:cNvContentPartPr/>
                <p14:nvPr/>
              </p14:nvContentPartPr>
              <p14:xfrm>
                <a:off x="11397469" y="605422"/>
                <a:ext cx="98280" cy="427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C0A592D-FF1C-8652-7947-7F53DA8924C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388829" y="596422"/>
                  <a:ext cx="1159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ECFC375-F76B-4747-A8B6-792E35DB602C}"/>
                    </a:ext>
                  </a:extLst>
                </p14:cNvPr>
                <p14:cNvContentPartPr/>
                <p14:nvPr/>
              </p14:nvContentPartPr>
              <p14:xfrm>
                <a:off x="10745509" y="3608182"/>
                <a:ext cx="110160" cy="217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ECFC375-F76B-4747-A8B6-792E35DB602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736869" y="3599542"/>
                  <a:ext cx="127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D91216E-B54D-DF76-248D-6A99EEF315A4}"/>
                    </a:ext>
                  </a:extLst>
                </p14:cNvPr>
                <p14:cNvContentPartPr/>
                <p14:nvPr/>
              </p14:nvContentPartPr>
              <p14:xfrm>
                <a:off x="10883029" y="3759742"/>
                <a:ext cx="19800" cy="1051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D91216E-B54D-DF76-248D-6A99EEF315A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874389" y="3751102"/>
                  <a:ext cx="3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DBB896A-BC19-DF35-EED4-82F3354E2CE4}"/>
                    </a:ext>
                  </a:extLst>
                </p14:cNvPr>
                <p14:cNvContentPartPr/>
                <p14:nvPr/>
              </p14:nvContentPartPr>
              <p14:xfrm>
                <a:off x="10956829" y="3532582"/>
                <a:ext cx="109440" cy="226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DBB896A-BC19-DF35-EED4-82F3354E2CE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948189" y="3523582"/>
                  <a:ext cx="12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FE6F374-9C55-DEDD-D212-5B365103A3F9}"/>
                    </a:ext>
                  </a:extLst>
                </p14:cNvPr>
                <p14:cNvContentPartPr/>
                <p14:nvPr/>
              </p14:nvContentPartPr>
              <p14:xfrm>
                <a:off x="11085709" y="3567502"/>
                <a:ext cx="92520" cy="155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FE6F374-9C55-DEDD-D212-5B365103A3F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077069" y="3558862"/>
                  <a:ext cx="110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1262528F-41FF-4242-5052-538D51E84C68}"/>
                    </a:ext>
                  </a:extLst>
                </p14:cNvPr>
                <p14:cNvContentPartPr/>
                <p14:nvPr/>
              </p14:nvContentPartPr>
              <p14:xfrm>
                <a:off x="11196229" y="3547342"/>
                <a:ext cx="99360" cy="185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1262528F-41FF-4242-5052-538D51E84C6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187589" y="3538342"/>
                  <a:ext cx="117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C9B9940-CD3A-C812-383D-A4D2D14558AF}"/>
                    </a:ext>
                  </a:extLst>
                </p14:cNvPr>
                <p14:cNvContentPartPr/>
                <p14:nvPr/>
              </p14:nvContentPartPr>
              <p14:xfrm>
                <a:off x="9669109" y="1194742"/>
                <a:ext cx="538560" cy="22428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C9B9940-CD3A-C812-383D-A4D2D14558A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660109" y="1186102"/>
                  <a:ext cx="556200" cy="22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5664491-68AD-0D1E-5F6E-2E89BBF034BC}"/>
                    </a:ext>
                  </a:extLst>
                </p14:cNvPr>
                <p14:cNvContentPartPr/>
                <p14:nvPr/>
              </p14:nvContentPartPr>
              <p14:xfrm>
                <a:off x="9608269" y="3287422"/>
                <a:ext cx="189000" cy="1893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5664491-68AD-0D1E-5F6E-2E89BBF034B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599629" y="3278422"/>
                  <a:ext cx="206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3F3D284-9750-F921-9388-C19428516250}"/>
                    </a:ext>
                  </a:extLst>
                </p14:cNvPr>
                <p14:cNvContentPartPr/>
                <p14:nvPr/>
              </p14:nvContentPartPr>
              <p14:xfrm>
                <a:off x="10063309" y="829342"/>
                <a:ext cx="26640" cy="238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3F3D284-9750-F921-9388-C1942851625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054309" y="820342"/>
                  <a:ext cx="44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2DA53E5-D739-AC3F-48B9-DC34D742ACEC}"/>
                    </a:ext>
                  </a:extLst>
                </p14:cNvPr>
                <p14:cNvContentPartPr/>
                <p14:nvPr/>
              </p14:nvContentPartPr>
              <p14:xfrm>
                <a:off x="10033069" y="926542"/>
                <a:ext cx="145440" cy="50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2DA53E5-D739-AC3F-48B9-DC34D742ACE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024429" y="917902"/>
                  <a:ext cx="163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272AA64-E68C-19A5-1524-708AEA1D3116}"/>
                    </a:ext>
                  </a:extLst>
                </p14:cNvPr>
                <p14:cNvContentPartPr/>
                <p14:nvPr/>
              </p14:nvContentPartPr>
              <p14:xfrm>
                <a:off x="10243669" y="716662"/>
                <a:ext cx="61200" cy="301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272AA64-E68C-19A5-1524-708AEA1D311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235029" y="708022"/>
                  <a:ext cx="78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8824F8C-B825-89D2-5EB4-58A9593D7472}"/>
                    </a:ext>
                  </a:extLst>
                </p14:cNvPr>
                <p14:cNvContentPartPr/>
                <p14:nvPr/>
              </p14:nvContentPartPr>
              <p14:xfrm>
                <a:off x="10285429" y="755902"/>
                <a:ext cx="165960" cy="4104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8824F8C-B825-89D2-5EB4-58A9593D747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276789" y="746902"/>
                  <a:ext cx="1836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E5D4E29-6168-4262-A3D1-9F2D5AC4F54E}"/>
                    </a:ext>
                  </a:extLst>
                </p14:cNvPr>
                <p14:cNvContentPartPr/>
                <p14:nvPr/>
              </p14:nvContentPartPr>
              <p14:xfrm>
                <a:off x="10435189" y="917902"/>
                <a:ext cx="86400" cy="1918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E5D4E29-6168-4262-A3D1-9F2D5AC4F54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426189" y="909262"/>
                  <a:ext cx="104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BECA532-F752-5177-1D87-C9ECFA040026}"/>
                    </a:ext>
                  </a:extLst>
                </p14:cNvPr>
                <p14:cNvContentPartPr/>
                <p14:nvPr/>
              </p14:nvContentPartPr>
              <p14:xfrm>
                <a:off x="10384069" y="603262"/>
                <a:ext cx="101520" cy="146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BECA532-F752-5177-1D87-C9ECFA04002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375429" y="594262"/>
                  <a:ext cx="119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7E27E7A-4AB2-CB7A-65D0-6E2E96DC59F6}"/>
                    </a:ext>
                  </a:extLst>
                </p14:cNvPr>
                <p14:cNvContentPartPr/>
                <p14:nvPr/>
              </p14:nvContentPartPr>
              <p14:xfrm>
                <a:off x="10579189" y="601102"/>
                <a:ext cx="56520" cy="4183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7E27E7A-4AB2-CB7A-65D0-6E2E96DC59F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570189" y="592462"/>
                  <a:ext cx="741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C0F61F9-7BD4-C31D-D1CC-24F5736422ED}"/>
                    </a:ext>
                  </a:extLst>
                </p14:cNvPr>
                <p14:cNvContentPartPr/>
                <p14:nvPr/>
              </p14:nvContentPartPr>
              <p14:xfrm>
                <a:off x="9732829" y="3586222"/>
                <a:ext cx="104040" cy="144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C0F61F9-7BD4-C31D-D1CC-24F5736422E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723829" y="3577222"/>
                  <a:ext cx="121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A083976-1BA1-9839-F68A-812582A45796}"/>
                    </a:ext>
                  </a:extLst>
                </p14:cNvPr>
                <p14:cNvContentPartPr/>
                <p14:nvPr/>
              </p14:nvContentPartPr>
              <p14:xfrm>
                <a:off x="9904909" y="3681982"/>
                <a:ext cx="20880" cy="127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A083976-1BA1-9839-F68A-812582A4579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895909" y="3672982"/>
                  <a:ext cx="38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C1DB212-F4CE-7684-3621-BFFEF3F85803}"/>
                    </a:ext>
                  </a:extLst>
                </p14:cNvPr>
                <p14:cNvContentPartPr/>
                <p14:nvPr/>
              </p14:nvContentPartPr>
              <p14:xfrm>
                <a:off x="9922189" y="3512062"/>
                <a:ext cx="90000" cy="2041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C1DB212-F4CE-7684-3621-BFFEF3F8580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913549" y="3503422"/>
                  <a:ext cx="107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319D7C4-8335-60F6-EB21-96FE18276618}"/>
                    </a:ext>
                  </a:extLst>
                </p14:cNvPr>
                <p14:cNvContentPartPr/>
                <p14:nvPr/>
              </p14:nvContentPartPr>
              <p14:xfrm>
                <a:off x="9951349" y="3596662"/>
                <a:ext cx="87480" cy="349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319D7C4-8335-60F6-EB21-96FE1827661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942349" y="3588022"/>
                  <a:ext cx="105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4EB3E34-9958-FB87-3D47-252FB984B603}"/>
                    </a:ext>
                  </a:extLst>
                </p14:cNvPr>
                <p14:cNvContentPartPr/>
                <p14:nvPr/>
              </p14:nvContentPartPr>
              <p14:xfrm>
                <a:off x="10075909" y="3540142"/>
                <a:ext cx="25200" cy="160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4EB3E34-9958-FB87-3D47-252FB984B60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067269" y="3531142"/>
                  <a:ext cx="42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86E9988-1BC6-C65D-BE3A-383879FEA775}"/>
                    </a:ext>
                  </a:extLst>
                </p14:cNvPr>
                <p14:cNvContentPartPr/>
                <p14:nvPr/>
              </p14:nvContentPartPr>
              <p14:xfrm>
                <a:off x="10139629" y="3508102"/>
                <a:ext cx="102600" cy="2055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86E9988-1BC6-C65D-BE3A-383879FEA77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130629" y="3499102"/>
                  <a:ext cx="120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1D99A018-5359-2DCC-4373-6E05DBA03A68}"/>
                    </a:ext>
                  </a:extLst>
                </p14:cNvPr>
                <p14:cNvContentPartPr/>
                <p14:nvPr/>
              </p14:nvContentPartPr>
              <p14:xfrm>
                <a:off x="534829" y="186382"/>
                <a:ext cx="96120" cy="2300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1D99A018-5359-2DCC-4373-6E05DBA03A6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5829" y="177382"/>
                  <a:ext cx="113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9272D96B-5949-B659-510E-8B52ED5B44AB}"/>
                    </a:ext>
                  </a:extLst>
                </p14:cNvPr>
                <p14:cNvContentPartPr/>
                <p14:nvPr/>
              </p14:nvContentPartPr>
              <p14:xfrm>
                <a:off x="756589" y="198622"/>
                <a:ext cx="116280" cy="298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9272D96B-5949-B659-510E-8B52ED5B44A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47949" y="189982"/>
                  <a:ext cx="13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862065F-642E-EB3B-2842-0122575D3B10}"/>
                    </a:ext>
                  </a:extLst>
                </p14:cNvPr>
                <p14:cNvContentPartPr/>
                <p14:nvPr/>
              </p14:nvContentPartPr>
              <p14:xfrm>
                <a:off x="775309" y="264862"/>
                <a:ext cx="112320" cy="198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862065F-642E-EB3B-2842-0122575D3B1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6669" y="255862"/>
                  <a:ext cx="12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3E58484-2DCB-E381-4D48-9EF55580518B}"/>
                    </a:ext>
                  </a:extLst>
                </p14:cNvPr>
                <p14:cNvContentPartPr/>
                <p14:nvPr/>
              </p14:nvContentPartPr>
              <p14:xfrm>
                <a:off x="1035229" y="75862"/>
                <a:ext cx="140040" cy="2815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3E58484-2DCB-E381-4D48-9EF55580518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26589" y="67222"/>
                  <a:ext cx="157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8E7F7B03-3C99-8B42-6916-D71D3195CDBD}"/>
                    </a:ext>
                  </a:extLst>
                </p14:cNvPr>
                <p14:cNvContentPartPr/>
                <p14:nvPr/>
              </p14:nvContentPartPr>
              <p14:xfrm>
                <a:off x="1228549" y="212662"/>
                <a:ext cx="55440" cy="727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8E7F7B03-3C99-8B42-6916-D71D3195CDB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219549" y="204022"/>
                  <a:ext cx="73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5517AC3-728C-E806-AD93-F4D44162C3DB}"/>
                    </a:ext>
                  </a:extLst>
                </p14:cNvPr>
                <p14:cNvContentPartPr/>
                <p14:nvPr/>
              </p14:nvContentPartPr>
              <p14:xfrm>
                <a:off x="1456069" y="128422"/>
                <a:ext cx="106200" cy="928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5517AC3-728C-E806-AD93-F4D44162C3D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47069" y="119782"/>
                  <a:ext cx="123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0F4BC8A2-EF3F-D09A-C972-8412968D61F4}"/>
                    </a:ext>
                  </a:extLst>
                </p14:cNvPr>
                <p14:cNvContentPartPr/>
                <p14:nvPr/>
              </p14:nvContentPartPr>
              <p14:xfrm>
                <a:off x="1647589" y="72982"/>
                <a:ext cx="158760" cy="2448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0F4BC8A2-EF3F-D09A-C972-8412968D61F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638589" y="63982"/>
                  <a:ext cx="176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D819D816-B193-B7E2-3183-9F96B3C5CBFE}"/>
                    </a:ext>
                  </a:extLst>
                </p14:cNvPr>
                <p14:cNvContentPartPr/>
                <p14:nvPr/>
              </p14:nvContentPartPr>
              <p14:xfrm>
                <a:off x="1816429" y="182422"/>
                <a:ext cx="85320" cy="1350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D819D816-B193-B7E2-3183-9F96B3C5CBF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807429" y="173422"/>
                  <a:ext cx="10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BB9C4986-A86D-C384-5DDB-160634974922}"/>
                    </a:ext>
                  </a:extLst>
                </p14:cNvPr>
                <p14:cNvContentPartPr/>
                <p14:nvPr/>
              </p14:nvContentPartPr>
              <p14:xfrm>
                <a:off x="1939909" y="79462"/>
                <a:ext cx="97560" cy="1281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BB9C4986-A86D-C384-5DDB-16063497492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931269" y="70822"/>
                  <a:ext cx="11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69B3873-16D9-289D-DF66-FACE322F84F2}"/>
                    </a:ext>
                  </a:extLst>
                </p14:cNvPr>
                <p14:cNvContentPartPr/>
                <p14:nvPr/>
              </p14:nvContentPartPr>
              <p14:xfrm>
                <a:off x="2055109" y="185662"/>
                <a:ext cx="53640" cy="907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69B3873-16D9-289D-DF66-FACE322F84F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46109" y="177022"/>
                  <a:ext cx="71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FA97731-DCC4-F3EB-950D-007F0D6BE1F4}"/>
                    </a:ext>
                  </a:extLst>
                </p14:cNvPr>
                <p14:cNvContentPartPr/>
                <p14:nvPr/>
              </p14:nvContentPartPr>
              <p14:xfrm>
                <a:off x="2305309" y="116542"/>
                <a:ext cx="15480" cy="1396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FA97731-DCC4-F3EB-950D-007F0D6BE1F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296669" y="107902"/>
                  <a:ext cx="33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513CEAE-EFD9-6480-D36C-163BF4C238ED}"/>
                    </a:ext>
                  </a:extLst>
                </p14:cNvPr>
                <p14:cNvContentPartPr/>
                <p14:nvPr/>
              </p14:nvContentPartPr>
              <p14:xfrm>
                <a:off x="2276509" y="138502"/>
                <a:ext cx="86040" cy="507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513CEAE-EFD9-6480-D36C-163BF4C238E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267509" y="129502"/>
                  <a:ext cx="103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AF4D96EF-4174-314C-11C4-A2CBC061D0A3}"/>
                    </a:ext>
                  </a:extLst>
                </p14:cNvPr>
                <p14:cNvContentPartPr/>
                <p14:nvPr/>
              </p14:nvContentPartPr>
              <p14:xfrm>
                <a:off x="2421949" y="57862"/>
                <a:ext cx="108360" cy="2296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AF4D96EF-4174-314C-11C4-A2CBC061D0A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412949" y="49222"/>
                  <a:ext cx="126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BD1816D-62AB-E678-909A-DD1B77EB09EA}"/>
                    </a:ext>
                  </a:extLst>
                </p14:cNvPr>
                <p14:cNvContentPartPr/>
                <p14:nvPr/>
              </p14:nvContentPartPr>
              <p14:xfrm>
                <a:off x="2567749" y="192502"/>
                <a:ext cx="41400" cy="874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BD1816D-62AB-E678-909A-DD1B77EB09EA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559109" y="183502"/>
                  <a:ext cx="59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B7550B01-0987-ADF8-B037-BACA6830DF82}"/>
                    </a:ext>
                  </a:extLst>
                </p14:cNvPr>
                <p14:cNvContentPartPr/>
                <p14:nvPr/>
              </p14:nvContentPartPr>
              <p14:xfrm>
                <a:off x="2726869" y="60382"/>
                <a:ext cx="70560" cy="1288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B7550B01-0987-ADF8-B037-BACA6830DF8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718229" y="51742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5AA50E72-19EA-6A8D-34AC-DDD85DCED414}"/>
                    </a:ext>
                  </a:extLst>
                </p14:cNvPr>
                <p14:cNvContentPartPr/>
                <p14:nvPr/>
              </p14:nvContentPartPr>
              <p14:xfrm>
                <a:off x="2818669" y="161542"/>
                <a:ext cx="77400" cy="1101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5AA50E72-19EA-6A8D-34AC-DDD85DCED41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810029" y="152902"/>
                  <a:ext cx="95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97BC926-C5CF-4CD9-0297-8B7B0C91139F}"/>
                    </a:ext>
                  </a:extLst>
                </p14:cNvPr>
                <p14:cNvContentPartPr/>
                <p14:nvPr/>
              </p14:nvContentPartPr>
              <p14:xfrm>
                <a:off x="2980309" y="68302"/>
                <a:ext cx="108360" cy="1540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97BC926-C5CF-4CD9-0297-8B7B0C91139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971309" y="59302"/>
                  <a:ext cx="126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E40C1BDC-C844-7E61-36F1-400BC2283A94}"/>
                    </a:ext>
                  </a:extLst>
                </p14:cNvPr>
                <p14:cNvContentPartPr/>
                <p14:nvPr/>
              </p14:nvContentPartPr>
              <p14:xfrm>
                <a:off x="3195229" y="57502"/>
                <a:ext cx="124560" cy="2502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E40C1BDC-C844-7E61-36F1-400BC2283A9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186589" y="48862"/>
                  <a:ext cx="142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BF6386B-EC81-89BA-FFB8-45805F792A38}"/>
                    </a:ext>
                  </a:extLst>
                </p14:cNvPr>
                <p14:cNvContentPartPr/>
                <p14:nvPr/>
              </p14:nvContentPartPr>
              <p14:xfrm>
                <a:off x="3350029" y="146062"/>
                <a:ext cx="74160" cy="1364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BF6386B-EC81-89BA-FFB8-45805F792A3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341029" y="137062"/>
                  <a:ext cx="91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66E6097-B63C-9661-6552-29F82C43D2D6}"/>
                    </a:ext>
                  </a:extLst>
                </p14:cNvPr>
                <p14:cNvContentPartPr/>
                <p14:nvPr/>
              </p14:nvContentPartPr>
              <p14:xfrm>
                <a:off x="3467029" y="73702"/>
                <a:ext cx="65160" cy="1483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66E6097-B63C-9661-6552-29F82C43D2D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458389" y="65062"/>
                  <a:ext cx="8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C1F2EEA-6B27-CB3F-E141-3BAD7849D911}"/>
                    </a:ext>
                  </a:extLst>
                </p14:cNvPr>
                <p14:cNvContentPartPr/>
                <p14:nvPr/>
              </p14:nvContentPartPr>
              <p14:xfrm>
                <a:off x="3448669" y="62542"/>
                <a:ext cx="92880" cy="12312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C1F2EEA-6B27-CB3F-E141-3BAD7849D91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440029" y="53542"/>
                  <a:ext cx="110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61E05A8C-F4C3-3B3C-89A8-C78ECCCD968E}"/>
                    </a:ext>
                  </a:extLst>
                </p14:cNvPr>
                <p14:cNvContentPartPr/>
                <p14:nvPr/>
              </p14:nvContentPartPr>
              <p14:xfrm>
                <a:off x="3550189" y="164422"/>
                <a:ext cx="86400" cy="150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61E05A8C-F4C3-3B3C-89A8-C78ECCCD968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541549" y="155782"/>
                  <a:ext cx="104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7ADFF6BB-A0EB-0533-DD91-A07FA51A2D0B}"/>
                    </a:ext>
                  </a:extLst>
                </p14:cNvPr>
                <p14:cNvContentPartPr/>
                <p14:nvPr/>
              </p14:nvContentPartPr>
              <p14:xfrm>
                <a:off x="1615189" y="306622"/>
                <a:ext cx="486360" cy="223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7ADFF6BB-A0EB-0533-DD91-A07FA51A2D0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606189" y="297622"/>
                  <a:ext cx="504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CF41023-6F12-5657-DAA3-811E145BE2BC}"/>
                    </a:ext>
                  </a:extLst>
                </p14:cNvPr>
                <p14:cNvContentPartPr/>
                <p14:nvPr/>
              </p14:nvContentPartPr>
              <p14:xfrm>
                <a:off x="2401789" y="292582"/>
                <a:ext cx="507960" cy="601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CF41023-6F12-5657-DAA3-811E145BE2B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393149" y="283942"/>
                  <a:ext cx="525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CC81E88-8674-7058-FCFA-3AED403933C9}"/>
                    </a:ext>
                  </a:extLst>
                </p14:cNvPr>
                <p14:cNvContentPartPr/>
                <p14:nvPr/>
              </p14:nvContentPartPr>
              <p14:xfrm>
                <a:off x="3157429" y="300862"/>
                <a:ext cx="548280" cy="22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CC81E88-8674-7058-FCFA-3AED403933C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148429" y="291862"/>
                  <a:ext cx="565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935062D-5EFA-53CE-FE1B-150B1AE3C73C}"/>
                    </a:ext>
                  </a:extLst>
                </p14:cNvPr>
                <p14:cNvContentPartPr/>
                <p14:nvPr/>
              </p14:nvContentPartPr>
              <p14:xfrm>
                <a:off x="6501469" y="4416742"/>
                <a:ext cx="118080" cy="20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935062D-5EFA-53CE-FE1B-150B1AE3C73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492469" y="4407742"/>
                  <a:ext cx="135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8E9285-264B-0358-BF74-AA9238832D4B}"/>
                    </a:ext>
                  </a:extLst>
                </p14:cNvPr>
                <p14:cNvContentPartPr/>
                <p14:nvPr/>
              </p14:nvContentPartPr>
              <p14:xfrm>
                <a:off x="6642589" y="4294702"/>
                <a:ext cx="102240" cy="230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8E9285-264B-0358-BF74-AA9238832D4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633589" y="4285702"/>
                  <a:ext cx="119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1E7F17E-FB68-AE26-8F8E-E45341672B5A}"/>
                    </a:ext>
                  </a:extLst>
                </p14:cNvPr>
                <p14:cNvContentPartPr/>
                <p14:nvPr/>
              </p14:nvContentPartPr>
              <p14:xfrm>
                <a:off x="6792349" y="4293262"/>
                <a:ext cx="76320" cy="307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1E7F17E-FB68-AE26-8F8E-E45341672B5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783349" y="4284622"/>
                  <a:ext cx="93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C714E8D-18C6-F372-C609-5671EE6FE7B2}"/>
                    </a:ext>
                  </a:extLst>
                </p14:cNvPr>
                <p14:cNvContentPartPr/>
                <p14:nvPr/>
              </p14:nvContentPartPr>
              <p14:xfrm>
                <a:off x="6911869" y="4245382"/>
                <a:ext cx="157680" cy="184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C714E8D-18C6-F372-C609-5671EE6FE7B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903229" y="4236382"/>
                  <a:ext cx="175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160706FD-78E4-500E-3A68-E78999895178}"/>
                    </a:ext>
                  </a:extLst>
                </p14:cNvPr>
                <p14:cNvContentPartPr/>
                <p14:nvPr/>
              </p14:nvContentPartPr>
              <p14:xfrm>
                <a:off x="6364640" y="379400"/>
                <a:ext cx="2173680" cy="6105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160706FD-78E4-500E-3A68-E7899989517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355640" y="370400"/>
                  <a:ext cx="2191320" cy="62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595C3C84-B61E-AAD6-F025-4E37D8D58E32}"/>
                  </a:ext>
                </a:extLst>
              </p14:cNvPr>
              <p14:cNvContentPartPr/>
              <p14:nvPr/>
            </p14:nvContentPartPr>
            <p14:xfrm>
              <a:off x="1213400" y="948920"/>
              <a:ext cx="3326400" cy="62424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595C3C84-B61E-AAD6-F025-4E37D8D58E32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204760" y="940280"/>
                <a:ext cx="3344040" cy="6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321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AEDE195-F4B2-AC7A-1E5D-D807524855D8}"/>
              </a:ext>
            </a:extLst>
          </p:cNvPr>
          <p:cNvGrpSpPr/>
          <p:nvPr/>
        </p:nvGrpSpPr>
        <p:grpSpPr>
          <a:xfrm>
            <a:off x="2293789" y="43724"/>
            <a:ext cx="3006000" cy="1244880"/>
            <a:chOff x="2293789" y="43724"/>
            <a:chExt cx="3006000" cy="124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4F8C0B-B37E-8390-412E-0B5853170395}"/>
                    </a:ext>
                  </a:extLst>
                </p14:cNvPr>
                <p14:cNvContentPartPr/>
                <p14:nvPr/>
              </p14:nvContentPartPr>
              <p14:xfrm>
                <a:off x="2293789" y="721244"/>
                <a:ext cx="860760" cy="567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4F8C0B-B37E-8390-412E-0B58531703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5149" y="712244"/>
                  <a:ext cx="87840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6F4FFDC-A38E-61BD-C54B-6827D2CC8F59}"/>
                    </a:ext>
                  </a:extLst>
                </p14:cNvPr>
                <p14:cNvContentPartPr/>
                <p14:nvPr/>
              </p14:nvContentPartPr>
              <p14:xfrm>
                <a:off x="3139789" y="488324"/>
                <a:ext cx="137880" cy="330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6F4FFDC-A38E-61BD-C54B-6827D2CC8F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30789" y="479684"/>
                  <a:ext cx="155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5ED3762-F527-8A65-D476-88799E36A433}"/>
                    </a:ext>
                  </a:extLst>
                </p14:cNvPr>
                <p14:cNvContentPartPr/>
                <p14:nvPr/>
              </p14:nvContentPartPr>
              <p14:xfrm>
                <a:off x="3341389" y="350804"/>
                <a:ext cx="573840" cy="221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5ED3762-F527-8A65-D476-88799E36A4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32389" y="341804"/>
                  <a:ext cx="591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52E41DD-58FB-CD1B-0C12-4B6CC6671092}"/>
                    </a:ext>
                  </a:extLst>
                </p14:cNvPr>
                <p14:cNvContentPartPr/>
                <p14:nvPr/>
              </p14:nvContentPartPr>
              <p14:xfrm>
                <a:off x="3944749" y="307244"/>
                <a:ext cx="160200" cy="100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52E41DD-58FB-CD1B-0C12-4B6CC66710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36109" y="298604"/>
                  <a:ext cx="177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56FB9A3-BEA0-CF1D-930A-2E241DC8EE80}"/>
                    </a:ext>
                  </a:extLst>
                </p14:cNvPr>
                <p14:cNvContentPartPr/>
                <p14:nvPr/>
              </p14:nvContentPartPr>
              <p14:xfrm>
                <a:off x="4192429" y="285644"/>
                <a:ext cx="148320" cy="59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56FB9A3-BEA0-CF1D-930A-2E241DC8EE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83429" y="277004"/>
                  <a:ext cx="165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475F98B-F72F-C07A-6C94-EE6ED0D7DF03}"/>
                    </a:ext>
                  </a:extLst>
                </p14:cNvPr>
                <p14:cNvContentPartPr/>
                <p14:nvPr/>
              </p14:nvContentPartPr>
              <p14:xfrm>
                <a:off x="4383229" y="150644"/>
                <a:ext cx="254880" cy="27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475F98B-F72F-C07A-6C94-EE6ED0D7DF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4589" y="141644"/>
                  <a:ext cx="272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9A42131-2487-F5F2-308C-E629A62F15A2}"/>
                    </a:ext>
                  </a:extLst>
                </p14:cNvPr>
                <p14:cNvContentPartPr/>
                <p14:nvPr/>
              </p14:nvContentPartPr>
              <p14:xfrm>
                <a:off x="4679149" y="199964"/>
                <a:ext cx="66600" cy="63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9A42131-2487-F5F2-308C-E629A62F15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0509" y="191324"/>
                  <a:ext cx="84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5C204A1-BE32-9496-5CF8-646628E47254}"/>
                    </a:ext>
                  </a:extLst>
                </p14:cNvPr>
                <p14:cNvContentPartPr/>
                <p14:nvPr/>
              </p14:nvContentPartPr>
              <p14:xfrm>
                <a:off x="4655749" y="191324"/>
                <a:ext cx="134640" cy="81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5C204A1-BE32-9496-5CF8-646628E472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46749" y="182684"/>
                  <a:ext cx="152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F2A2BD4-2878-3D2F-D1A0-B2CF3E4EC794}"/>
                    </a:ext>
                  </a:extLst>
                </p14:cNvPr>
                <p14:cNvContentPartPr/>
                <p14:nvPr/>
              </p14:nvContentPartPr>
              <p14:xfrm>
                <a:off x="4829629" y="155684"/>
                <a:ext cx="60120" cy="111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F2A2BD4-2878-3D2F-D1A0-B2CF3E4EC7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0629" y="147044"/>
                  <a:ext cx="77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2321A3-BE70-9EB1-ABD3-6EA35CDC7244}"/>
                    </a:ext>
                  </a:extLst>
                </p14:cNvPr>
                <p14:cNvContentPartPr/>
                <p14:nvPr/>
              </p14:nvContentPartPr>
              <p14:xfrm>
                <a:off x="4944829" y="43724"/>
                <a:ext cx="151200" cy="191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2321A3-BE70-9EB1-ABD3-6EA35CDC72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5829" y="35084"/>
                  <a:ext cx="168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EC4349-CA3D-B2F3-8156-EF1EB46A248E}"/>
                    </a:ext>
                  </a:extLst>
                </p14:cNvPr>
                <p14:cNvContentPartPr/>
                <p14:nvPr/>
              </p14:nvContentPartPr>
              <p14:xfrm>
                <a:off x="5057509" y="63884"/>
                <a:ext cx="51480" cy="36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EC4349-CA3D-B2F3-8156-EF1EB46A24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48869" y="54884"/>
                  <a:ext cx="69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C6328BC-086F-8F11-279F-9D3DED45C8FE}"/>
                    </a:ext>
                  </a:extLst>
                </p14:cNvPr>
                <p14:cNvContentPartPr/>
                <p14:nvPr/>
              </p14:nvContentPartPr>
              <p14:xfrm>
                <a:off x="5162629" y="107804"/>
                <a:ext cx="137160" cy="114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C6328BC-086F-8F11-279F-9D3DED45C8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53989" y="98804"/>
                  <a:ext cx="1548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7030B7F-EAF2-E390-171D-FC0830178CE5}"/>
              </a:ext>
            </a:extLst>
          </p:cNvPr>
          <p:cNvGrpSpPr/>
          <p:nvPr/>
        </p:nvGrpSpPr>
        <p:grpSpPr>
          <a:xfrm>
            <a:off x="2825869" y="1579844"/>
            <a:ext cx="1068480" cy="2554920"/>
            <a:chOff x="2825869" y="1579844"/>
            <a:chExt cx="1068480" cy="255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860FC87-6830-0368-843B-F6BA8694782B}"/>
                    </a:ext>
                  </a:extLst>
                </p14:cNvPr>
                <p14:cNvContentPartPr/>
                <p14:nvPr/>
              </p14:nvContentPartPr>
              <p14:xfrm>
                <a:off x="2859709" y="3113084"/>
                <a:ext cx="1034640" cy="1021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860FC87-6830-0368-843B-F6BA869478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50709" y="3104444"/>
                  <a:ext cx="1052280" cy="10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067537-0E6B-7560-72D6-52F7848C18AE}"/>
                    </a:ext>
                  </a:extLst>
                </p14:cNvPr>
                <p14:cNvContentPartPr/>
                <p14:nvPr/>
              </p14:nvContentPartPr>
              <p14:xfrm>
                <a:off x="2988949" y="1897724"/>
                <a:ext cx="335160" cy="1123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067537-0E6B-7560-72D6-52F7848C18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0309" y="1888724"/>
                  <a:ext cx="35280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FBF0178-B922-6388-FE1C-8108B98FE988}"/>
                    </a:ext>
                  </a:extLst>
                </p14:cNvPr>
                <p14:cNvContentPartPr/>
                <p14:nvPr/>
              </p14:nvContentPartPr>
              <p14:xfrm>
                <a:off x="2825869" y="1579844"/>
                <a:ext cx="334800" cy="491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FBF0178-B922-6388-FE1C-8108B98FE9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17229" y="1570844"/>
                  <a:ext cx="3524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8F919AA-B7F6-BFC1-17FE-F9472522E242}"/>
                    </a:ext>
                  </a:extLst>
                </p14:cNvPr>
                <p14:cNvContentPartPr/>
                <p14:nvPr/>
              </p14:nvContentPartPr>
              <p14:xfrm>
                <a:off x="3188749" y="2668484"/>
                <a:ext cx="280800" cy="402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8F919AA-B7F6-BFC1-17FE-F9472522E2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79749" y="2659484"/>
                  <a:ext cx="29844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CB1F63C-9AB1-2134-963D-FA823A8DF55C}"/>
              </a:ext>
            </a:extLst>
          </p:cNvPr>
          <p:cNvGrpSpPr/>
          <p:nvPr/>
        </p:nvGrpSpPr>
        <p:grpSpPr>
          <a:xfrm>
            <a:off x="8835349" y="692804"/>
            <a:ext cx="2654640" cy="1574280"/>
            <a:chOff x="8835349" y="692804"/>
            <a:chExt cx="2654640" cy="15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F75C68E-18E7-ED19-91FC-875B1714C623}"/>
                    </a:ext>
                  </a:extLst>
                </p14:cNvPr>
                <p14:cNvContentPartPr/>
                <p14:nvPr/>
              </p14:nvContentPartPr>
              <p14:xfrm>
                <a:off x="8891509" y="1221644"/>
                <a:ext cx="390240" cy="36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F75C68E-18E7-ED19-91FC-875B1714C6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82869" y="1212644"/>
                  <a:ext cx="4078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389E43E-FD45-9520-2CA7-083791E26CC1}"/>
                    </a:ext>
                  </a:extLst>
                </p14:cNvPr>
                <p14:cNvContentPartPr/>
                <p14:nvPr/>
              </p14:nvContentPartPr>
              <p14:xfrm>
                <a:off x="8835349" y="1390844"/>
                <a:ext cx="328320" cy="237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389E43E-FD45-9520-2CA7-083791E26C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26349" y="1382204"/>
                  <a:ext cx="3459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E77E326-7527-1B1F-7684-5A55B18E617A}"/>
                    </a:ext>
                  </a:extLst>
                </p14:cNvPr>
                <p14:cNvContentPartPr/>
                <p14:nvPr/>
              </p14:nvContentPartPr>
              <p14:xfrm>
                <a:off x="9468949" y="1108604"/>
                <a:ext cx="7560" cy="105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E77E326-7527-1B1F-7684-5A55B18E61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59949" y="1099964"/>
                  <a:ext cx="25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1523007-5A48-DF48-200D-88E38B5A7137}"/>
                    </a:ext>
                  </a:extLst>
                </p14:cNvPr>
                <p14:cNvContentPartPr/>
                <p14:nvPr/>
              </p14:nvContentPartPr>
              <p14:xfrm>
                <a:off x="9467149" y="986564"/>
                <a:ext cx="30960" cy="19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1523007-5A48-DF48-200D-88E38B5A71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58509" y="977564"/>
                  <a:ext cx="4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EDB8694-5C2D-F28D-9511-534AB9D30D5E}"/>
                    </a:ext>
                  </a:extLst>
                </p14:cNvPr>
                <p14:cNvContentPartPr/>
                <p14:nvPr/>
              </p14:nvContentPartPr>
              <p14:xfrm>
                <a:off x="9558229" y="1029764"/>
                <a:ext cx="103320" cy="164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EDB8694-5C2D-F28D-9511-534AB9D30D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49229" y="1020764"/>
                  <a:ext cx="120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67C9116-30B5-493B-7CC9-FD9BF6CDA15E}"/>
                    </a:ext>
                  </a:extLst>
                </p14:cNvPr>
                <p14:cNvContentPartPr/>
                <p14:nvPr/>
              </p14:nvContentPartPr>
              <p14:xfrm>
                <a:off x="9817069" y="1028324"/>
                <a:ext cx="113760" cy="108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67C9116-30B5-493B-7CC9-FD9BF6CDA1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8069" y="1019324"/>
                  <a:ext cx="131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AD1557-8F50-411A-0E95-A753CB07CEA7}"/>
                    </a:ext>
                  </a:extLst>
                </p14:cNvPr>
                <p14:cNvContentPartPr/>
                <p14:nvPr/>
              </p14:nvContentPartPr>
              <p14:xfrm>
                <a:off x="9993829" y="983324"/>
                <a:ext cx="83160" cy="302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AD1557-8F50-411A-0E95-A753CB07CE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84829" y="974684"/>
                  <a:ext cx="1008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0C94860-DD7B-8CEA-F359-D78B992A49BC}"/>
                    </a:ext>
                  </a:extLst>
                </p14:cNvPr>
                <p14:cNvContentPartPr/>
                <p14:nvPr/>
              </p14:nvContentPartPr>
              <p14:xfrm>
                <a:off x="10082029" y="968924"/>
                <a:ext cx="130680" cy="309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0C94860-DD7B-8CEA-F359-D78B992A49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73389" y="959924"/>
                  <a:ext cx="148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D1778D3-ED5B-98C3-2E8F-A6CBF8047985}"/>
                    </a:ext>
                  </a:extLst>
                </p14:cNvPr>
                <p14:cNvContentPartPr/>
                <p14:nvPr/>
              </p14:nvContentPartPr>
              <p14:xfrm>
                <a:off x="10256989" y="936884"/>
                <a:ext cx="192960" cy="158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D1778D3-ED5B-98C3-2E8F-A6CBF80479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48349" y="928244"/>
                  <a:ext cx="210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A58AF4-EA3A-77C8-CBFC-2E12157EC5C9}"/>
                    </a:ext>
                  </a:extLst>
                </p14:cNvPr>
                <p14:cNvContentPartPr/>
                <p14:nvPr/>
              </p14:nvContentPartPr>
              <p14:xfrm>
                <a:off x="10472269" y="904844"/>
                <a:ext cx="119160" cy="153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A58AF4-EA3A-77C8-CBFC-2E12157EC5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63629" y="896204"/>
                  <a:ext cx="13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119294F-5E29-013A-F311-418B090EC94A}"/>
                    </a:ext>
                  </a:extLst>
                </p14:cNvPr>
                <p14:cNvContentPartPr/>
                <p14:nvPr/>
              </p14:nvContentPartPr>
              <p14:xfrm>
                <a:off x="10613029" y="909884"/>
                <a:ext cx="48240" cy="75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119294F-5E29-013A-F311-418B090EC9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04389" y="901244"/>
                  <a:ext cx="65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CF5C40A-F133-1791-1754-41C7A3694DE2}"/>
                    </a:ext>
                  </a:extLst>
                </p14:cNvPr>
                <p14:cNvContentPartPr/>
                <p14:nvPr/>
              </p14:nvContentPartPr>
              <p14:xfrm>
                <a:off x="10699429" y="721244"/>
                <a:ext cx="446040" cy="234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CF5C40A-F133-1791-1754-41C7A3694D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90429" y="712244"/>
                  <a:ext cx="463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A6B7CEB-D945-854A-7F00-BF99C1FDA5A4}"/>
                    </a:ext>
                  </a:extLst>
                </p14:cNvPr>
                <p14:cNvContentPartPr/>
                <p14:nvPr/>
              </p14:nvContentPartPr>
              <p14:xfrm>
                <a:off x="11133949" y="692804"/>
                <a:ext cx="235440" cy="283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A6B7CEB-D945-854A-7F00-BF99C1FDA5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24949" y="684164"/>
                  <a:ext cx="253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AB7132B-F354-EAF2-447F-3D3A52797AB9}"/>
                    </a:ext>
                  </a:extLst>
                </p14:cNvPr>
                <p14:cNvContentPartPr/>
                <p14:nvPr/>
              </p14:nvContentPartPr>
              <p14:xfrm>
                <a:off x="10731829" y="708284"/>
                <a:ext cx="3600" cy="13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AB7132B-F354-EAF2-447F-3D3A52797A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23189" y="699644"/>
                  <a:ext cx="21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FE2C486-4F71-C75E-89EB-C2D57D1C9EE5}"/>
                    </a:ext>
                  </a:extLst>
                </p14:cNvPr>
                <p14:cNvContentPartPr/>
                <p14:nvPr/>
              </p14:nvContentPartPr>
              <p14:xfrm>
                <a:off x="9576229" y="1404884"/>
                <a:ext cx="201960" cy="334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FE2C486-4F71-C75E-89EB-C2D57D1C9E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67229" y="1396244"/>
                  <a:ext cx="219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635E1D-9E8A-CC03-8756-7980734B8072}"/>
                    </a:ext>
                  </a:extLst>
                </p14:cNvPr>
                <p14:cNvContentPartPr/>
                <p14:nvPr/>
              </p14:nvContentPartPr>
              <p14:xfrm>
                <a:off x="9802309" y="1425404"/>
                <a:ext cx="286560" cy="164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635E1D-9E8A-CC03-8756-7980734B80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93309" y="1416764"/>
                  <a:ext cx="304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F690A9-E59A-8B92-1D3F-DA10F81FA42C}"/>
                    </a:ext>
                  </a:extLst>
                </p14:cNvPr>
                <p14:cNvContentPartPr/>
                <p14:nvPr/>
              </p14:nvContentPartPr>
              <p14:xfrm>
                <a:off x="10283989" y="1393364"/>
                <a:ext cx="157680" cy="119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F690A9-E59A-8B92-1D3F-DA10F81FA42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74989" y="1384724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EE7F506-C6C5-BA3F-CC2F-D1EB48CC990A}"/>
                    </a:ext>
                  </a:extLst>
                </p14:cNvPr>
                <p14:cNvContentPartPr/>
                <p14:nvPr/>
              </p14:nvContentPartPr>
              <p14:xfrm>
                <a:off x="10581349" y="1355564"/>
                <a:ext cx="196200" cy="120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EE7F506-C6C5-BA3F-CC2F-D1EB48CC99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2349" y="1346924"/>
                  <a:ext cx="213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C1C0EE-91CA-03A1-8E24-1E081620EFA6}"/>
                    </a:ext>
                  </a:extLst>
                </p14:cNvPr>
                <p14:cNvContentPartPr/>
                <p14:nvPr/>
              </p14:nvContentPartPr>
              <p14:xfrm>
                <a:off x="10910749" y="1187804"/>
                <a:ext cx="143280" cy="21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C1C0EE-91CA-03A1-8E24-1E081620EF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02109" y="1178804"/>
                  <a:ext cx="1609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762DFFD-0D6C-7FFA-C572-0EE2237CF1F7}"/>
                    </a:ext>
                  </a:extLst>
                </p14:cNvPr>
                <p14:cNvContentPartPr/>
                <p14:nvPr/>
              </p14:nvContentPartPr>
              <p14:xfrm>
                <a:off x="11128909" y="1177724"/>
                <a:ext cx="171000" cy="15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762DFFD-0D6C-7FFA-C572-0EE2237CF1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19909" y="1168724"/>
                  <a:ext cx="188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3BD7F86-20D2-697B-49B0-ABB98996C28C}"/>
                    </a:ext>
                  </a:extLst>
                </p14:cNvPr>
                <p14:cNvContentPartPr/>
                <p14:nvPr/>
              </p14:nvContentPartPr>
              <p14:xfrm>
                <a:off x="9684589" y="1918244"/>
                <a:ext cx="154080" cy="162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3BD7F86-20D2-697B-49B0-ABB98996C2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75589" y="1909604"/>
                  <a:ext cx="17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7400E6B-A7EC-A182-CB6F-C694D53CB757}"/>
                    </a:ext>
                  </a:extLst>
                </p14:cNvPr>
                <p14:cNvContentPartPr/>
                <p14:nvPr/>
              </p14:nvContentPartPr>
              <p14:xfrm>
                <a:off x="9858469" y="1665884"/>
                <a:ext cx="602280" cy="346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7400E6B-A7EC-A182-CB6F-C694D53CB7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49829" y="1656884"/>
                  <a:ext cx="619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9A8FD51-084F-629F-4ED2-DE0DCF8CDF52}"/>
                    </a:ext>
                  </a:extLst>
                </p14:cNvPr>
                <p14:cNvContentPartPr/>
                <p14:nvPr/>
              </p14:nvContentPartPr>
              <p14:xfrm>
                <a:off x="10047829" y="2033444"/>
                <a:ext cx="419040" cy="233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9A8FD51-084F-629F-4ED2-DE0DCF8CDF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38829" y="2024804"/>
                  <a:ext cx="436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0420A24-7FDC-A9B1-AD51-22C1C6BAE6D0}"/>
                    </a:ext>
                  </a:extLst>
                </p14:cNvPr>
                <p14:cNvContentPartPr/>
                <p14:nvPr/>
              </p14:nvContentPartPr>
              <p14:xfrm>
                <a:off x="10470109" y="1926524"/>
                <a:ext cx="259560" cy="188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0420A24-7FDC-A9B1-AD51-22C1C6BAE6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61109" y="1917524"/>
                  <a:ext cx="277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99B67A8-063A-106F-2791-2B3F243007F3}"/>
                    </a:ext>
                  </a:extLst>
                </p14:cNvPr>
                <p14:cNvContentPartPr/>
                <p14:nvPr/>
              </p14:nvContentPartPr>
              <p14:xfrm>
                <a:off x="10723909" y="1786484"/>
                <a:ext cx="163800" cy="273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99B67A8-063A-106F-2791-2B3F243007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14909" y="1777844"/>
                  <a:ext cx="181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8015E0F-89CD-CE3E-3665-A2B92067821D}"/>
                    </a:ext>
                  </a:extLst>
                </p14:cNvPr>
                <p14:cNvContentPartPr/>
                <p14:nvPr/>
              </p14:nvContentPartPr>
              <p14:xfrm>
                <a:off x="10907509" y="1743644"/>
                <a:ext cx="582480" cy="267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8015E0F-89CD-CE3E-3665-A2B9206782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98509" y="1735004"/>
                  <a:ext cx="60012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E572C2E-7CE8-E3F5-9868-13F37E708A13}"/>
                  </a:ext>
                </a:extLst>
              </p14:cNvPr>
              <p14:cNvContentPartPr/>
              <p14:nvPr/>
            </p14:nvContentPartPr>
            <p14:xfrm>
              <a:off x="5490589" y="6558644"/>
              <a:ext cx="844200" cy="2329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E572C2E-7CE8-E3F5-9868-13F37E708A1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81589" y="6549644"/>
                <a:ext cx="861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0342579-05E0-262E-B1A9-B4C32E29A8BE}"/>
                  </a:ext>
                </a:extLst>
              </p14:cNvPr>
              <p14:cNvContentPartPr/>
              <p14:nvPr/>
            </p14:nvContentPartPr>
            <p14:xfrm>
              <a:off x="3592309" y="4559564"/>
              <a:ext cx="956160" cy="12848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0342579-05E0-262E-B1A9-B4C32E29A8B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83309" y="4550564"/>
                <a:ext cx="973800" cy="13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981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2AADEE8-8D1B-5558-7A99-7A613E2A7642}"/>
                  </a:ext>
                </a:extLst>
              </p14:cNvPr>
              <p14:cNvContentPartPr/>
              <p14:nvPr/>
            </p14:nvContentPartPr>
            <p14:xfrm>
              <a:off x="5424349" y="2506942"/>
              <a:ext cx="304920" cy="617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2AADEE8-8D1B-5558-7A99-7A613E2A76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5349" y="2498302"/>
                <a:ext cx="3225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3676E4-F557-FF84-CB85-95BC1A467B7B}"/>
                  </a:ext>
                </a:extLst>
              </p14:cNvPr>
              <p14:cNvContentPartPr/>
              <p14:nvPr/>
            </p14:nvContentPartPr>
            <p14:xfrm>
              <a:off x="3089749" y="1184662"/>
              <a:ext cx="1188360" cy="141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3676E4-F557-FF84-CB85-95BC1A467B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1109" y="1176022"/>
                <a:ext cx="1206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3213E47-0E03-AB9D-97CB-A84312B60E28}"/>
                  </a:ext>
                </a:extLst>
              </p14:cNvPr>
              <p14:cNvContentPartPr/>
              <p14:nvPr/>
            </p14:nvContentPartPr>
            <p14:xfrm>
              <a:off x="3486109" y="1914742"/>
              <a:ext cx="1549440" cy="185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3213E47-0E03-AB9D-97CB-A84312B60E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7469" y="1905742"/>
                <a:ext cx="15670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F8FF218-0BAC-C001-58DB-B880AA354720}"/>
                  </a:ext>
                </a:extLst>
              </p14:cNvPr>
              <p14:cNvContentPartPr/>
              <p14:nvPr/>
            </p14:nvContentPartPr>
            <p14:xfrm>
              <a:off x="2503669" y="1438462"/>
              <a:ext cx="2622240" cy="6620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F8FF218-0BAC-C001-58DB-B880AA3547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4669" y="1429822"/>
                <a:ext cx="2639880" cy="6796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9" name="Tabelle 48">
            <a:extLst>
              <a:ext uri="{FF2B5EF4-FFF2-40B4-BE49-F238E27FC236}">
                <a16:creationId xmlns:a16="http://schemas.microsoft.com/office/drawing/2014/main" id="{0D3A546C-E569-7F22-39B4-096ECB13C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02977"/>
              </p:ext>
            </p:extLst>
          </p:nvPr>
        </p:nvGraphicFramePr>
        <p:xfrm>
          <a:off x="246976" y="4018108"/>
          <a:ext cx="3000666" cy="56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145">
                  <a:extLst>
                    <a:ext uri="{9D8B030D-6E8A-4147-A177-3AD203B41FA5}">
                      <a16:colId xmlns:a16="http://schemas.microsoft.com/office/drawing/2014/main" val="3347311220"/>
                    </a:ext>
                  </a:extLst>
                </a:gridCol>
                <a:gridCol w="596406">
                  <a:extLst>
                    <a:ext uri="{9D8B030D-6E8A-4147-A177-3AD203B41FA5}">
                      <a16:colId xmlns:a16="http://schemas.microsoft.com/office/drawing/2014/main" val="3654317076"/>
                    </a:ext>
                  </a:extLst>
                </a:gridCol>
                <a:gridCol w="950521">
                  <a:extLst>
                    <a:ext uri="{9D8B030D-6E8A-4147-A177-3AD203B41FA5}">
                      <a16:colId xmlns:a16="http://schemas.microsoft.com/office/drawing/2014/main" val="2801683481"/>
                    </a:ext>
                  </a:extLst>
                </a:gridCol>
                <a:gridCol w="689594">
                  <a:extLst>
                    <a:ext uri="{9D8B030D-6E8A-4147-A177-3AD203B41FA5}">
                      <a16:colId xmlns:a16="http://schemas.microsoft.com/office/drawing/2014/main" val="656625202"/>
                    </a:ext>
                  </a:extLst>
                </a:gridCol>
              </a:tblGrid>
              <a:tr h="2596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t(b0)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t(b1)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t(b2)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t(b3)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1687595"/>
                  </a:ext>
                </a:extLst>
              </a:tr>
              <a:tr h="259641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1,408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1,630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3,606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2,171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807588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2DD12EE-6550-4D5A-710B-A179C3BFF1F0}"/>
                  </a:ext>
                </a:extLst>
              </p14:cNvPr>
              <p14:cNvContentPartPr/>
              <p14:nvPr/>
            </p14:nvContentPartPr>
            <p14:xfrm>
              <a:off x="10418629" y="1386982"/>
              <a:ext cx="775440" cy="5007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2DD12EE-6550-4D5A-710B-A179C3BFF1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09989" y="1377982"/>
                <a:ext cx="7930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75EEF8AE-A95B-97B7-55BC-13C3DAECFEEE}"/>
                  </a:ext>
                </a:extLst>
              </p14:cNvPr>
              <p14:cNvContentPartPr/>
              <p14:nvPr/>
            </p14:nvContentPartPr>
            <p14:xfrm>
              <a:off x="9338989" y="1386982"/>
              <a:ext cx="774360" cy="51804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75EEF8AE-A95B-97B7-55BC-13C3DAECFE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30349" y="1378342"/>
                <a:ext cx="79200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7DFB3915-E3C5-5488-2A25-9E8EFD581C0B}"/>
                  </a:ext>
                </a:extLst>
              </p14:cNvPr>
              <p14:cNvContentPartPr/>
              <p14:nvPr/>
            </p14:nvContentPartPr>
            <p14:xfrm>
              <a:off x="9304069" y="1272502"/>
              <a:ext cx="844920" cy="20563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7DFB3915-E3C5-5488-2A25-9E8EFD581C0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5429" y="1263862"/>
                <a:ext cx="862560" cy="20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4955F270-15BE-2052-6763-B1D00DDFCE88}"/>
              </a:ext>
            </a:extLst>
          </p:cNvPr>
          <p:cNvGrpSpPr/>
          <p:nvPr/>
        </p:nvGrpSpPr>
        <p:grpSpPr>
          <a:xfrm>
            <a:off x="376069" y="2248822"/>
            <a:ext cx="8268480" cy="4484880"/>
            <a:chOff x="376069" y="2248822"/>
            <a:chExt cx="8268480" cy="44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A7F9847-22CF-C3EB-C787-C542881C4916}"/>
                    </a:ext>
                  </a:extLst>
                </p14:cNvPr>
                <p14:cNvContentPartPr/>
                <p14:nvPr/>
              </p14:nvContentPartPr>
              <p14:xfrm>
                <a:off x="747949" y="2463742"/>
                <a:ext cx="22680" cy="321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A7F9847-22CF-C3EB-C787-C542881C49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9309" y="2454742"/>
                  <a:ext cx="40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210D1FA-E899-C44E-D5F8-16D7218BA5ED}"/>
                    </a:ext>
                  </a:extLst>
                </p14:cNvPr>
                <p14:cNvContentPartPr/>
                <p14:nvPr/>
              </p14:nvContentPartPr>
              <p14:xfrm>
                <a:off x="663709" y="2438542"/>
                <a:ext cx="167040" cy="76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210D1FA-E899-C44E-D5F8-16D7218BA5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069" y="2429542"/>
                  <a:ext cx="184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0E8154F-1947-7855-7FE2-778A7ED7AEBE}"/>
                    </a:ext>
                  </a:extLst>
                </p14:cNvPr>
                <p14:cNvContentPartPr/>
                <p14:nvPr/>
              </p14:nvContentPartPr>
              <p14:xfrm>
                <a:off x="893389" y="2392102"/>
                <a:ext cx="91440" cy="330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0E8154F-1947-7855-7FE2-778A7ED7AE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4749" y="2383102"/>
                  <a:ext cx="109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9ACECF9-C8F0-FF66-3A8B-23F160DB23B1}"/>
                    </a:ext>
                  </a:extLst>
                </p14:cNvPr>
                <p14:cNvContentPartPr/>
                <p14:nvPr/>
              </p14:nvContentPartPr>
              <p14:xfrm>
                <a:off x="1017589" y="2544022"/>
                <a:ext cx="123840" cy="122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9ACECF9-C8F0-FF66-3A8B-23F160DB23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589" y="2535022"/>
                  <a:ext cx="141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97A8377-4203-4E0E-9C0A-A6FA71E3B1D1}"/>
                    </a:ext>
                  </a:extLst>
                </p14:cNvPr>
                <p14:cNvContentPartPr/>
                <p14:nvPr/>
              </p14:nvContentPartPr>
              <p14:xfrm>
                <a:off x="1161589" y="2526742"/>
                <a:ext cx="239760" cy="122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97A8377-4203-4E0E-9C0A-A6FA71E3B1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2589" y="2517742"/>
                  <a:ext cx="257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6981B0-DD34-36D7-E8C1-CE24D523F73E}"/>
                    </a:ext>
                  </a:extLst>
                </p14:cNvPr>
                <p14:cNvContentPartPr/>
                <p14:nvPr/>
              </p14:nvContentPartPr>
              <p14:xfrm>
                <a:off x="1478749" y="2345662"/>
                <a:ext cx="151560" cy="257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6981B0-DD34-36D7-E8C1-CE24D523F7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69749" y="2336662"/>
                  <a:ext cx="169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AE27A96-B071-A863-92F8-DC3B5F9436BF}"/>
                    </a:ext>
                  </a:extLst>
                </p14:cNvPr>
                <p14:cNvContentPartPr/>
                <p14:nvPr/>
              </p14:nvContentPartPr>
              <p14:xfrm>
                <a:off x="1602589" y="2370502"/>
                <a:ext cx="144720" cy="190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AE27A96-B071-A863-92F8-DC3B5F9436B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93589" y="2361502"/>
                  <a:ext cx="162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2578A02-EE52-8A90-7D8E-DC29A8C9373C}"/>
                    </a:ext>
                  </a:extLst>
                </p14:cNvPr>
                <p14:cNvContentPartPr/>
                <p14:nvPr/>
              </p14:nvContentPartPr>
              <p14:xfrm>
                <a:off x="1798789" y="2321902"/>
                <a:ext cx="172440" cy="241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2578A02-EE52-8A90-7D8E-DC29A8C9373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89789" y="2312902"/>
                  <a:ext cx="190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277BF21-4B65-3029-6F34-D11212449771}"/>
                    </a:ext>
                  </a:extLst>
                </p14:cNvPr>
                <p14:cNvContentPartPr/>
                <p14:nvPr/>
              </p14:nvContentPartPr>
              <p14:xfrm>
                <a:off x="2198029" y="2429182"/>
                <a:ext cx="135000" cy="113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277BF21-4B65-3029-6F34-D112124497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89389" y="2420182"/>
                  <a:ext cx="152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993AB60-518D-0650-480C-6B5287E75056}"/>
                    </a:ext>
                  </a:extLst>
                </p14:cNvPr>
                <p14:cNvContentPartPr/>
                <p14:nvPr/>
              </p14:nvContentPartPr>
              <p14:xfrm>
                <a:off x="2354629" y="2306422"/>
                <a:ext cx="367560" cy="203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993AB60-518D-0650-480C-6B5287E750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45629" y="2297782"/>
                  <a:ext cx="385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B3B619E-F049-A140-80C8-0D437A622C2F}"/>
                    </a:ext>
                  </a:extLst>
                </p14:cNvPr>
                <p14:cNvContentPartPr/>
                <p14:nvPr/>
              </p14:nvContentPartPr>
              <p14:xfrm>
                <a:off x="2745589" y="2351422"/>
                <a:ext cx="80640" cy="144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B3B619E-F049-A140-80C8-0D437A622C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36949" y="2342422"/>
                  <a:ext cx="98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8DCC410-68AB-5617-4BEC-FBFBC52F0430}"/>
                    </a:ext>
                  </a:extLst>
                </p14:cNvPr>
                <p14:cNvContentPartPr/>
                <p14:nvPr/>
              </p14:nvContentPartPr>
              <p14:xfrm>
                <a:off x="2940349" y="2344942"/>
                <a:ext cx="75240" cy="173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8DCC410-68AB-5617-4BEC-FBFBC52F043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31709" y="2336302"/>
                  <a:ext cx="92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1D0C9F0-0C93-4C01-3E27-D30F8D74881B}"/>
                    </a:ext>
                  </a:extLst>
                </p14:cNvPr>
                <p14:cNvContentPartPr/>
                <p14:nvPr/>
              </p14:nvContentPartPr>
              <p14:xfrm>
                <a:off x="3236989" y="2248822"/>
                <a:ext cx="114480" cy="424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1D0C9F0-0C93-4C01-3E27-D30F8D7488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28349" y="2240182"/>
                  <a:ext cx="1321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D406C9C-F760-9F77-3B2A-23BFEB6AF3BA}"/>
                    </a:ext>
                  </a:extLst>
                </p14:cNvPr>
                <p14:cNvContentPartPr/>
                <p14:nvPr/>
              </p14:nvContentPartPr>
              <p14:xfrm>
                <a:off x="3387469" y="2353222"/>
                <a:ext cx="224640" cy="121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D406C9C-F760-9F77-3B2A-23BFEB6AF3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78469" y="2344582"/>
                  <a:ext cx="242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0E7D808-DE60-1785-8B75-5BC6C87C3B4B}"/>
                    </a:ext>
                  </a:extLst>
                </p14:cNvPr>
                <p14:cNvContentPartPr/>
                <p14:nvPr/>
              </p14:nvContentPartPr>
              <p14:xfrm>
                <a:off x="3700669" y="2349982"/>
                <a:ext cx="179280" cy="142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0E7D808-DE60-1785-8B75-5BC6C87C3B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91669" y="2340982"/>
                  <a:ext cx="196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41CB43-54D6-05B9-9E90-2555EAF775E5}"/>
                    </a:ext>
                  </a:extLst>
                </p14:cNvPr>
                <p14:cNvContentPartPr/>
                <p14:nvPr/>
              </p14:nvContentPartPr>
              <p14:xfrm>
                <a:off x="962869" y="3091582"/>
                <a:ext cx="109080" cy="244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41CB43-54D6-05B9-9E90-2555EAF775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229" y="3082942"/>
                  <a:ext cx="126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A0D2A8E-430B-BFC4-0FD5-FD4903F00E24}"/>
                    </a:ext>
                  </a:extLst>
                </p14:cNvPr>
                <p14:cNvContentPartPr/>
                <p14:nvPr/>
              </p14:nvContentPartPr>
              <p14:xfrm>
                <a:off x="1171669" y="3041542"/>
                <a:ext cx="36360" cy="225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A0D2A8E-430B-BFC4-0FD5-FD4903F00E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3029" y="3032902"/>
                  <a:ext cx="54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862A120-9582-6FF1-2478-21299752DCE8}"/>
                    </a:ext>
                  </a:extLst>
                </p14:cNvPr>
                <p14:cNvContentPartPr/>
                <p14:nvPr/>
              </p14:nvContentPartPr>
              <p14:xfrm>
                <a:off x="1333669" y="3122182"/>
                <a:ext cx="87840" cy="308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862A120-9582-6FF1-2478-21299752DCE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25029" y="3113182"/>
                  <a:ext cx="105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D1A9601-D57F-CC76-B7F7-535B7F937BFF}"/>
                    </a:ext>
                  </a:extLst>
                </p14:cNvPr>
                <p14:cNvContentPartPr/>
                <p14:nvPr/>
              </p14:nvContentPartPr>
              <p14:xfrm>
                <a:off x="1472629" y="3067462"/>
                <a:ext cx="232920" cy="149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D1A9601-D57F-CC76-B7F7-535B7F937B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63629" y="3058822"/>
                  <a:ext cx="250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E6FF21-4272-9660-F098-D8C42DB31E60}"/>
                    </a:ext>
                  </a:extLst>
                </p14:cNvPr>
                <p14:cNvContentPartPr/>
                <p14:nvPr/>
              </p14:nvContentPartPr>
              <p14:xfrm>
                <a:off x="1673149" y="2968822"/>
                <a:ext cx="2520" cy="40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E6FF21-4272-9660-F098-D8C42DB31E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64509" y="2960182"/>
                  <a:ext cx="20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F3175D4-E2DE-4509-2B5F-21FBD758C069}"/>
                    </a:ext>
                  </a:extLst>
                </p14:cNvPr>
                <p14:cNvContentPartPr/>
                <p14:nvPr/>
              </p14:nvContentPartPr>
              <p14:xfrm>
                <a:off x="1858189" y="2864062"/>
                <a:ext cx="181440" cy="333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F3175D4-E2DE-4509-2B5F-21FBD758C06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49189" y="2855062"/>
                  <a:ext cx="199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EABA124-3665-6C8D-F9D3-1BBB1FE099C3}"/>
                    </a:ext>
                  </a:extLst>
                </p14:cNvPr>
                <p14:cNvContentPartPr/>
                <p14:nvPr/>
              </p14:nvContentPartPr>
              <p14:xfrm>
                <a:off x="2024509" y="2897182"/>
                <a:ext cx="201240" cy="187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EABA124-3665-6C8D-F9D3-1BBB1FE099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15869" y="2888182"/>
                  <a:ext cx="218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B68CDC3-89FA-547F-5D1D-BEC124A244BC}"/>
                    </a:ext>
                  </a:extLst>
                </p14:cNvPr>
                <p14:cNvContentPartPr/>
                <p14:nvPr/>
              </p14:nvContentPartPr>
              <p14:xfrm>
                <a:off x="2228269" y="3010222"/>
                <a:ext cx="216720" cy="64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B68CDC3-89FA-547F-5D1D-BEC124A244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19269" y="3001582"/>
                  <a:ext cx="234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1EB5F9-3061-E2E9-389F-FC10829E6AB5}"/>
                    </a:ext>
                  </a:extLst>
                </p14:cNvPr>
                <p14:cNvContentPartPr/>
                <p14:nvPr/>
              </p14:nvContentPartPr>
              <p14:xfrm>
                <a:off x="2497549" y="2932462"/>
                <a:ext cx="118800" cy="140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1EB5F9-3061-E2E9-389F-FC10829E6A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88909" y="2923462"/>
                  <a:ext cx="136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294F24F-D3DE-5E7D-83DE-BF7B43987B9C}"/>
                    </a:ext>
                  </a:extLst>
                </p14:cNvPr>
                <p14:cNvContentPartPr/>
                <p14:nvPr/>
              </p14:nvContentPartPr>
              <p14:xfrm>
                <a:off x="2810389" y="2824822"/>
                <a:ext cx="17640" cy="256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294F24F-D3DE-5E7D-83DE-BF7B43987B9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01749" y="2815822"/>
                  <a:ext cx="352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516529B-5775-39FE-364B-B4CD2B1C9264}"/>
                    </a:ext>
                  </a:extLst>
                </p14:cNvPr>
                <p14:cNvContentPartPr/>
                <p14:nvPr/>
              </p14:nvContentPartPr>
              <p14:xfrm>
                <a:off x="2921629" y="2875582"/>
                <a:ext cx="337680" cy="169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516529B-5775-39FE-364B-B4CD2B1C926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12629" y="2866582"/>
                  <a:ext cx="355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2B69E4D-24FB-55BC-A37D-F5D292C4D796}"/>
                    </a:ext>
                  </a:extLst>
                </p14:cNvPr>
                <p14:cNvContentPartPr/>
                <p14:nvPr/>
              </p14:nvContentPartPr>
              <p14:xfrm>
                <a:off x="3228349" y="2773342"/>
                <a:ext cx="156240" cy="268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2B69E4D-24FB-55BC-A37D-F5D292C4D79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19709" y="2764342"/>
                  <a:ext cx="173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88D5408-55C4-ED03-1D9C-E1C922BB745E}"/>
                    </a:ext>
                  </a:extLst>
                </p14:cNvPr>
                <p14:cNvContentPartPr/>
                <p14:nvPr/>
              </p14:nvContentPartPr>
              <p14:xfrm>
                <a:off x="3567469" y="2777662"/>
                <a:ext cx="284760" cy="514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88D5408-55C4-ED03-1D9C-E1C922BB74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58469" y="2769022"/>
                  <a:ext cx="3024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1C3F7BD-EFF0-C76A-090E-62CDCD024448}"/>
                    </a:ext>
                  </a:extLst>
                </p14:cNvPr>
                <p14:cNvContentPartPr/>
                <p14:nvPr/>
              </p14:nvContentPartPr>
              <p14:xfrm>
                <a:off x="4097389" y="2715742"/>
                <a:ext cx="111240" cy="293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1C3F7BD-EFF0-C76A-090E-62CDCD02444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88389" y="2706742"/>
                  <a:ext cx="1288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23AF205-0713-1278-A2B4-82FA8E2FA55B}"/>
                    </a:ext>
                  </a:extLst>
                </p14:cNvPr>
                <p14:cNvContentPartPr/>
                <p14:nvPr/>
              </p14:nvContentPartPr>
              <p14:xfrm>
                <a:off x="4140589" y="2693782"/>
                <a:ext cx="316800" cy="268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23AF205-0713-1278-A2B4-82FA8E2FA55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31949" y="2685142"/>
                  <a:ext cx="334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810451-2B68-D736-6B1A-930110F814FC}"/>
                    </a:ext>
                  </a:extLst>
                </p14:cNvPr>
                <p14:cNvContentPartPr/>
                <p14:nvPr/>
              </p14:nvContentPartPr>
              <p14:xfrm>
                <a:off x="4282429" y="2636902"/>
                <a:ext cx="111240" cy="155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810451-2B68-D736-6B1A-930110F814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73429" y="2627902"/>
                  <a:ext cx="128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BC1419F-DA65-44B1-D5A8-0F6923F5A2DA}"/>
                    </a:ext>
                  </a:extLst>
                </p14:cNvPr>
                <p14:cNvContentPartPr/>
                <p14:nvPr/>
              </p14:nvContentPartPr>
              <p14:xfrm>
                <a:off x="4510669" y="2814022"/>
                <a:ext cx="69840" cy="168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BC1419F-DA65-44B1-D5A8-0F6923F5A2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01669" y="2805022"/>
                  <a:ext cx="87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9ECC04E-722F-7A75-87AF-64A01F168F1D}"/>
                    </a:ext>
                  </a:extLst>
                </p14:cNvPr>
                <p14:cNvContentPartPr/>
                <p14:nvPr/>
              </p14:nvContentPartPr>
              <p14:xfrm>
                <a:off x="3036829" y="3665062"/>
                <a:ext cx="175680" cy="24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9ECC04E-722F-7A75-87AF-64A01F168F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28189" y="3656062"/>
                  <a:ext cx="193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F92F811-0458-B611-8482-F99FE09FADD7}"/>
                    </a:ext>
                  </a:extLst>
                </p14:cNvPr>
                <p14:cNvContentPartPr/>
                <p14:nvPr/>
              </p14:nvContentPartPr>
              <p14:xfrm>
                <a:off x="3090469" y="3742822"/>
                <a:ext cx="151920" cy="34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F92F811-0458-B611-8482-F99FE09FAD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81829" y="3734182"/>
                  <a:ext cx="169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EFCD6A7-1544-EB6D-F848-F596CF44CEF5}"/>
                    </a:ext>
                  </a:extLst>
                </p14:cNvPr>
                <p14:cNvContentPartPr/>
                <p14:nvPr/>
              </p14:nvContentPartPr>
              <p14:xfrm>
                <a:off x="3235549" y="3599182"/>
                <a:ext cx="93240" cy="203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EFCD6A7-1544-EB6D-F848-F596CF44CE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26549" y="3590542"/>
                  <a:ext cx="110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65FD88F-5297-E71F-1128-79551AB8D9F5}"/>
                    </a:ext>
                  </a:extLst>
                </p14:cNvPr>
                <p14:cNvContentPartPr/>
                <p14:nvPr/>
              </p14:nvContentPartPr>
              <p14:xfrm>
                <a:off x="3506989" y="3506302"/>
                <a:ext cx="376560" cy="203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65FD88F-5297-E71F-1128-79551AB8D9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97989" y="3497662"/>
                  <a:ext cx="394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6B3D6C-1A6D-D9F8-AB03-C5E57F4D19FA}"/>
                    </a:ext>
                  </a:extLst>
                </p14:cNvPr>
                <p14:cNvContentPartPr/>
                <p14:nvPr/>
              </p14:nvContentPartPr>
              <p14:xfrm>
                <a:off x="3948709" y="3364102"/>
                <a:ext cx="167040" cy="226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6B3D6C-1A6D-D9F8-AB03-C5E57F4D19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940069" y="3355462"/>
                  <a:ext cx="184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894D2C4-0134-80D9-03FE-E46C5651D925}"/>
                    </a:ext>
                  </a:extLst>
                </p14:cNvPr>
                <p14:cNvContentPartPr/>
                <p14:nvPr/>
              </p14:nvContentPartPr>
              <p14:xfrm>
                <a:off x="4152829" y="3423142"/>
                <a:ext cx="335880" cy="154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894D2C4-0134-80D9-03FE-E46C5651D92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3829" y="3414142"/>
                  <a:ext cx="353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12DCDC1-20F7-3F49-A3A1-F3E64E648378}"/>
                    </a:ext>
                  </a:extLst>
                </p14:cNvPr>
                <p14:cNvContentPartPr/>
                <p14:nvPr/>
              </p14:nvContentPartPr>
              <p14:xfrm>
                <a:off x="4624429" y="3230902"/>
                <a:ext cx="134280" cy="267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12DCDC1-20F7-3F49-A3A1-F3E64E64837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15429" y="3221902"/>
                  <a:ext cx="151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5809BA2-195B-7EFB-D6FE-9C2714517775}"/>
                    </a:ext>
                  </a:extLst>
                </p14:cNvPr>
                <p14:cNvContentPartPr/>
                <p14:nvPr/>
              </p14:nvContentPartPr>
              <p14:xfrm>
                <a:off x="4809469" y="3367702"/>
                <a:ext cx="32400" cy="125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5809BA2-195B-7EFB-D6FE-9C271451777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00829" y="3358702"/>
                  <a:ext cx="50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6C564A2-EFB9-BA51-E283-BB6DB908229A}"/>
                    </a:ext>
                  </a:extLst>
                </p14:cNvPr>
                <p14:cNvContentPartPr/>
                <p14:nvPr/>
              </p14:nvContentPartPr>
              <p14:xfrm>
                <a:off x="5022589" y="3355102"/>
                <a:ext cx="74160" cy="115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6C564A2-EFB9-BA51-E283-BB6DB90822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13589" y="3346102"/>
                  <a:ext cx="91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4D0C947-BE9D-9174-4009-EB5612B46C94}"/>
                    </a:ext>
                  </a:extLst>
                </p14:cNvPr>
                <p14:cNvContentPartPr/>
                <p14:nvPr/>
              </p14:nvContentPartPr>
              <p14:xfrm>
                <a:off x="5187469" y="3299302"/>
                <a:ext cx="358200" cy="239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4D0C947-BE9D-9174-4009-EB5612B46C9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78829" y="3290662"/>
                  <a:ext cx="375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5FA9AE5-A2FB-B854-AF26-36F750B15C04}"/>
                    </a:ext>
                  </a:extLst>
                </p14:cNvPr>
                <p14:cNvContentPartPr/>
                <p14:nvPr/>
              </p14:nvContentPartPr>
              <p14:xfrm>
                <a:off x="5620909" y="3188782"/>
                <a:ext cx="277560" cy="151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5FA9AE5-A2FB-B854-AF26-36F750B15C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12269" y="3179782"/>
                  <a:ext cx="295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7423A8C-844E-D1D5-D2CE-537FA1A369C2}"/>
                    </a:ext>
                  </a:extLst>
                </p14:cNvPr>
                <p14:cNvContentPartPr/>
                <p14:nvPr/>
              </p14:nvContentPartPr>
              <p14:xfrm>
                <a:off x="6136429" y="3001582"/>
                <a:ext cx="70200" cy="239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7423A8C-844E-D1D5-D2CE-537FA1A369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27789" y="2992582"/>
                  <a:ext cx="87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8B15F0F-20EF-627A-9EC6-91656B0FE9B7}"/>
                    </a:ext>
                  </a:extLst>
                </p14:cNvPr>
                <p14:cNvContentPartPr/>
                <p14:nvPr/>
              </p14:nvContentPartPr>
              <p14:xfrm>
                <a:off x="6102589" y="3090502"/>
                <a:ext cx="85320" cy="50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8B15F0F-20EF-627A-9EC6-91656B0FE9B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93589" y="3081862"/>
                  <a:ext cx="102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FD2BBD5-041D-9E67-F957-64D10441CEBB}"/>
                    </a:ext>
                  </a:extLst>
                </p14:cNvPr>
                <p14:cNvContentPartPr/>
                <p14:nvPr/>
              </p14:nvContentPartPr>
              <p14:xfrm>
                <a:off x="6287989" y="3118582"/>
                <a:ext cx="87840" cy="119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FD2BBD5-041D-9E67-F957-64D10441CEB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78989" y="3109582"/>
                  <a:ext cx="105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A71176-D920-6817-9D74-DE1C4767EE54}"/>
                    </a:ext>
                  </a:extLst>
                </p14:cNvPr>
                <p14:cNvContentPartPr/>
                <p14:nvPr/>
              </p14:nvContentPartPr>
              <p14:xfrm>
                <a:off x="6407509" y="3117502"/>
                <a:ext cx="189720" cy="741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A71176-D920-6817-9D74-DE1C4767EE5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98509" y="3108862"/>
                  <a:ext cx="207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57EFFA2-62F4-9971-7D41-D9C3762FA04E}"/>
                    </a:ext>
                  </a:extLst>
                </p14:cNvPr>
                <p14:cNvContentPartPr/>
                <p14:nvPr/>
              </p14:nvContentPartPr>
              <p14:xfrm>
                <a:off x="6617389" y="3075382"/>
                <a:ext cx="64440" cy="202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57EFFA2-62F4-9971-7D41-D9C3762FA0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08749" y="3066742"/>
                  <a:ext cx="82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AA9BD73-5199-7D6F-232D-F77BD974DBC3}"/>
                    </a:ext>
                  </a:extLst>
                </p14:cNvPr>
                <p14:cNvContentPartPr/>
                <p14:nvPr/>
              </p14:nvContentPartPr>
              <p14:xfrm>
                <a:off x="4007389" y="3850102"/>
                <a:ext cx="319320" cy="153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AA9BD73-5199-7D6F-232D-F77BD974DBC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98749" y="3841462"/>
                  <a:ext cx="336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CD6BA59-51B8-D745-E3F4-6D9F4C400F02}"/>
                    </a:ext>
                  </a:extLst>
                </p14:cNvPr>
                <p14:cNvContentPartPr/>
                <p14:nvPr/>
              </p14:nvContentPartPr>
              <p14:xfrm>
                <a:off x="4361989" y="3714742"/>
                <a:ext cx="194040" cy="217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CD6BA59-51B8-D745-E3F4-6D9F4C400F0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53349" y="3706102"/>
                  <a:ext cx="211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9E90DA5-88AC-5923-FB13-2C6F2767F812}"/>
                    </a:ext>
                  </a:extLst>
                </p14:cNvPr>
                <p14:cNvContentPartPr/>
                <p14:nvPr/>
              </p14:nvContentPartPr>
              <p14:xfrm>
                <a:off x="4262269" y="3714022"/>
                <a:ext cx="47880" cy="5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9E90DA5-88AC-5923-FB13-2C6F2767F81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53629" y="3705022"/>
                  <a:ext cx="65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653627-E767-7084-F184-B5A815374FD2}"/>
                    </a:ext>
                  </a:extLst>
                </p14:cNvPr>
                <p14:cNvContentPartPr/>
                <p14:nvPr/>
              </p14:nvContentPartPr>
              <p14:xfrm>
                <a:off x="4810549" y="3683422"/>
                <a:ext cx="149400" cy="208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653627-E767-7084-F184-B5A815374F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01549" y="3674422"/>
                  <a:ext cx="167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A8D242-56B6-5358-444F-9A4B33A12543}"/>
                    </a:ext>
                  </a:extLst>
                </p14:cNvPr>
                <p14:cNvContentPartPr/>
                <p14:nvPr/>
              </p14:nvContentPartPr>
              <p14:xfrm>
                <a:off x="4983349" y="3804742"/>
                <a:ext cx="25200" cy="123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A8D242-56B6-5358-444F-9A4B33A125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74349" y="3796102"/>
                  <a:ext cx="42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B9E7ADC-375B-2F55-D90F-4918395AB371}"/>
                    </a:ext>
                  </a:extLst>
                </p14:cNvPr>
                <p14:cNvContentPartPr/>
                <p14:nvPr/>
              </p14:nvContentPartPr>
              <p14:xfrm>
                <a:off x="5044909" y="3628342"/>
                <a:ext cx="181800" cy="1760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B9E7ADC-375B-2F55-D90F-4918395AB3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36269" y="3619702"/>
                  <a:ext cx="199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F33D0B1-0EA5-2EB9-6085-090C053F3DFD}"/>
                    </a:ext>
                  </a:extLst>
                </p14:cNvPr>
                <p14:cNvContentPartPr/>
                <p14:nvPr/>
              </p14:nvContentPartPr>
              <p14:xfrm>
                <a:off x="5089189" y="3689542"/>
                <a:ext cx="160200" cy="66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F33D0B1-0EA5-2EB9-6085-090C053F3DF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80189" y="3680902"/>
                  <a:ext cx="177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BF823FD-B525-DEBE-2EB6-A034DCE2FA32}"/>
                    </a:ext>
                  </a:extLst>
                </p14:cNvPr>
                <p14:cNvContentPartPr/>
                <p14:nvPr/>
              </p14:nvContentPartPr>
              <p14:xfrm>
                <a:off x="5041309" y="3595942"/>
                <a:ext cx="205560" cy="308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BF823FD-B525-DEBE-2EB6-A034DCE2FA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32309" y="3586942"/>
                  <a:ext cx="223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87D8C3-C4F2-D611-FC68-A52116169C10}"/>
                    </a:ext>
                  </a:extLst>
                </p14:cNvPr>
                <p14:cNvContentPartPr/>
                <p14:nvPr/>
              </p14:nvContentPartPr>
              <p14:xfrm>
                <a:off x="5270269" y="3592342"/>
                <a:ext cx="146880" cy="242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87D8C3-C4F2-D611-FC68-A52116169C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261269" y="3583342"/>
                  <a:ext cx="164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88828FC-FF62-4E3A-00A0-D171DFC31B21}"/>
                    </a:ext>
                  </a:extLst>
                </p14:cNvPr>
                <p14:cNvContentPartPr/>
                <p14:nvPr/>
              </p14:nvContentPartPr>
              <p14:xfrm>
                <a:off x="5302309" y="3697462"/>
                <a:ext cx="150480" cy="38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88828FC-FF62-4E3A-00A0-D171DFC31B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93309" y="3688462"/>
                  <a:ext cx="168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88D4E82-D7C8-F41A-2622-5FFB15B37496}"/>
                    </a:ext>
                  </a:extLst>
                </p14:cNvPr>
                <p14:cNvContentPartPr/>
                <p14:nvPr/>
              </p14:nvContentPartPr>
              <p14:xfrm>
                <a:off x="5579869" y="3613942"/>
                <a:ext cx="158400" cy="59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88D4E82-D7C8-F41A-2622-5FFB15B374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70869" y="3605302"/>
                  <a:ext cx="176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365E8E7-3C08-0566-367B-4A3A826BF535}"/>
                    </a:ext>
                  </a:extLst>
                </p14:cNvPr>
                <p14:cNvContentPartPr/>
                <p14:nvPr/>
              </p14:nvContentPartPr>
              <p14:xfrm>
                <a:off x="5623789" y="3674782"/>
                <a:ext cx="164520" cy="65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365E8E7-3C08-0566-367B-4A3A826BF53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14789" y="3665782"/>
                  <a:ext cx="182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0CFA3A-BF44-1455-5BFE-5C2EF82919D2}"/>
                    </a:ext>
                  </a:extLst>
                </p14:cNvPr>
                <p14:cNvContentPartPr/>
                <p14:nvPr/>
              </p14:nvContentPartPr>
              <p14:xfrm>
                <a:off x="5862109" y="3393982"/>
                <a:ext cx="117000" cy="2674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0CFA3A-BF44-1455-5BFE-5C2EF82919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53109" y="3385342"/>
                  <a:ext cx="13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802666B-78BD-9923-C716-4FD7019CD36E}"/>
                    </a:ext>
                  </a:extLst>
                </p14:cNvPr>
                <p14:cNvContentPartPr/>
                <p14:nvPr/>
              </p14:nvContentPartPr>
              <p14:xfrm>
                <a:off x="6017269" y="3593782"/>
                <a:ext cx="101520" cy="161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802666B-78BD-9923-C716-4FD7019CD3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008269" y="3584782"/>
                  <a:ext cx="119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73AFFBC-3EA0-6B06-76E4-45627C327628}"/>
                    </a:ext>
                  </a:extLst>
                </p14:cNvPr>
                <p14:cNvContentPartPr/>
                <p14:nvPr/>
              </p14:nvContentPartPr>
              <p14:xfrm>
                <a:off x="6104029" y="3654982"/>
                <a:ext cx="21960" cy="109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73AFFBC-3EA0-6B06-76E4-45627C3276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95029" y="3646342"/>
                  <a:ext cx="39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0558146-3222-2ED4-B13A-CA10361D6175}"/>
                    </a:ext>
                  </a:extLst>
                </p14:cNvPr>
                <p14:cNvContentPartPr/>
                <p14:nvPr/>
              </p14:nvContentPartPr>
              <p14:xfrm>
                <a:off x="6232909" y="3430702"/>
                <a:ext cx="88200" cy="222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0558146-3222-2ED4-B13A-CA10361D617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23909" y="3421702"/>
                  <a:ext cx="105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94E308F-B388-862F-BE12-F612A118F6FD}"/>
                    </a:ext>
                  </a:extLst>
                </p14:cNvPr>
                <p14:cNvContentPartPr/>
                <p14:nvPr/>
              </p14:nvContentPartPr>
              <p14:xfrm>
                <a:off x="6374029" y="3415222"/>
                <a:ext cx="73800" cy="140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94E308F-B388-862F-BE12-F612A118F6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65389" y="3406222"/>
                  <a:ext cx="91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239C672-07DD-8482-44A7-3E15B8EB445B}"/>
                    </a:ext>
                  </a:extLst>
                </p14:cNvPr>
                <p14:cNvContentPartPr/>
                <p14:nvPr/>
              </p14:nvContentPartPr>
              <p14:xfrm>
                <a:off x="6506149" y="3374542"/>
                <a:ext cx="74880" cy="152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239C672-07DD-8482-44A7-3E15B8EB445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97509" y="3365542"/>
                  <a:ext cx="9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35B7E7E-9B4E-1B87-7994-DB099CFCC204}"/>
                    </a:ext>
                  </a:extLst>
                </p14:cNvPr>
                <p14:cNvContentPartPr/>
                <p14:nvPr/>
              </p14:nvContentPartPr>
              <p14:xfrm>
                <a:off x="6537469" y="3468502"/>
                <a:ext cx="117360" cy="112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35B7E7E-9B4E-1B87-7994-DB099CFCC20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28469" y="3459502"/>
                  <a:ext cx="135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D902A3-B385-42D7-DA7D-0A0EB15909CD}"/>
                    </a:ext>
                  </a:extLst>
                </p14:cNvPr>
                <p14:cNvContentPartPr/>
                <p14:nvPr/>
              </p14:nvContentPartPr>
              <p14:xfrm>
                <a:off x="6707749" y="3286702"/>
                <a:ext cx="132480" cy="198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D902A3-B385-42D7-DA7D-0A0EB15909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98749" y="3278062"/>
                  <a:ext cx="150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E8A7785-349F-87FC-B8D5-8F1ACC4524D1}"/>
                    </a:ext>
                  </a:extLst>
                </p14:cNvPr>
                <p14:cNvContentPartPr/>
                <p14:nvPr/>
              </p14:nvContentPartPr>
              <p14:xfrm>
                <a:off x="6836629" y="3248182"/>
                <a:ext cx="101520" cy="192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E8A7785-349F-87FC-B8D5-8F1ACC4524D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27989" y="3239182"/>
                  <a:ext cx="119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F965495-99B8-AB5D-E569-895DEF9EB9B9}"/>
                    </a:ext>
                  </a:extLst>
                </p14:cNvPr>
                <p14:cNvContentPartPr/>
                <p14:nvPr/>
              </p14:nvContentPartPr>
              <p14:xfrm>
                <a:off x="6964789" y="3349342"/>
                <a:ext cx="66240" cy="964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F965495-99B8-AB5D-E569-895DEF9EB9B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56149" y="3340702"/>
                  <a:ext cx="83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1C73F16-1B1B-938D-D20D-D9E04ED3C623}"/>
                    </a:ext>
                  </a:extLst>
                </p14:cNvPr>
                <p14:cNvContentPartPr/>
                <p14:nvPr/>
              </p14:nvContentPartPr>
              <p14:xfrm>
                <a:off x="7047589" y="3163942"/>
                <a:ext cx="61920" cy="339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1C73F16-1B1B-938D-D20D-D9E04ED3C6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38949" y="3154942"/>
                  <a:ext cx="79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8FB9D35-932D-3EDA-5449-489710EA4252}"/>
                    </a:ext>
                  </a:extLst>
                </p14:cNvPr>
                <p14:cNvContentPartPr/>
                <p14:nvPr/>
              </p14:nvContentPartPr>
              <p14:xfrm>
                <a:off x="6055069" y="3712222"/>
                <a:ext cx="95040" cy="29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8FB9D35-932D-3EDA-5449-489710EA42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46069" y="3703222"/>
                  <a:ext cx="11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063E346-0AFE-E5E8-855E-1E6E82F640A3}"/>
                    </a:ext>
                  </a:extLst>
                </p14:cNvPr>
                <p14:cNvContentPartPr/>
                <p14:nvPr/>
              </p14:nvContentPartPr>
              <p14:xfrm>
                <a:off x="6114469" y="3649582"/>
                <a:ext cx="28080" cy="196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063E346-0AFE-E5E8-855E-1E6E82F640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05829" y="3640582"/>
                  <a:ext cx="45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E5324E2-B2BE-3527-CC65-8CE29D29425A}"/>
                    </a:ext>
                  </a:extLst>
                </p14:cNvPr>
                <p14:cNvContentPartPr/>
                <p14:nvPr/>
              </p14:nvContentPartPr>
              <p14:xfrm>
                <a:off x="3852229" y="4400542"/>
                <a:ext cx="167040" cy="25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E5324E2-B2BE-3527-CC65-8CE29D2942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43589" y="4391902"/>
                  <a:ext cx="184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85D9F72-EF39-8F57-1B84-6D06F682CA0C}"/>
                    </a:ext>
                  </a:extLst>
                </p14:cNvPr>
                <p14:cNvContentPartPr/>
                <p14:nvPr/>
              </p14:nvContentPartPr>
              <p14:xfrm>
                <a:off x="3891109" y="4418182"/>
                <a:ext cx="189720" cy="64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85D9F72-EF39-8F57-1B84-6D06F682CA0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82109" y="4409542"/>
                  <a:ext cx="207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DF01F93-5222-5B21-E939-A46C20A996F8}"/>
                    </a:ext>
                  </a:extLst>
                </p14:cNvPr>
                <p14:cNvContentPartPr/>
                <p14:nvPr/>
              </p14:nvContentPartPr>
              <p14:xfrm>
                <a:off x="4088389" y="4288222"/>
                <a:ext cx="37080" cy="258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DF01F93-5222-5B21-E939-A46C20A996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79749" y="4279222"/>
                  <a:ext cx="54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B38BCC8-1B8A-5818-3415-1AF89406B56D}"/>
                    </a:ext>
                  </a:extLst>
                </p14:cNvPr>
                <p14:cNvContentPartPr/>
                <p14:nvPr/>
              </p14:nvContentPartPr>
              <p14:xfrm>
                <a:off x="4307629" y="4279222"/>
                <a:ext cx="222480" cy="184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B38BCC8-1B8A-5818-3415-1AF89406B5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98629" y="4270222"/>
                  <a:ext cx="240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22DB121-6862-0921-58A5-8938E3D95B5A}"/>
                    </a:ext>
                  </a:extLst>
                </p14:cNvPr>
                <p14:cNvContentPartPr/>
                <p14:nvPr/>
              </p14:nvContentPartPr>
              <p14:xfrm>
                <a:off x="4534429" y="4160782"/>
                <a:ext cx="102960" cy="194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22DB121-6862-0921-58A5-8938E3D95B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25429" y="4151782"/>
                  <a:ext cx="120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EA16C7-5D40-F1D3-EFAA-528CC3CA4790}"/>
                    </a:ext>
                  </a:extLst>
                </p14:cNvPr>
                <p14:cNvContentPartPr/>
                <p14:nvPr/>
              </p14:nvContentPartPr>
              <p14:xfrm>
                <a:off x="4704709" y="4151062"/>
                <a:ext cx="51480" cy="218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EA16C7-5D40-F1D3-EFAA-528CC3CA479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95709" y="4142062"/>
                  <a:ext cx="69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38697A2-55C0-5C11-1851-19197CB5D353}"/>
                    </a:ext>
                  </a:extLst>
                </p14:cNvPr>
                <p14:cNvContentPartPr/>
                <p14:nvPr/>
              </p14:nvContentPartPr>
              <p14:xfrm>
                <a:off x="4820989" y="4031182"/>
                <a:ext cx="175320" cy="289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38697A2-55C0-5C11-1851-19197CB5D3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12349" y="4022542"/>
                  <a:ext cx="192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56F8F3C-A8F3-9F0F-2D39-D2131C6C4F2C}"/>
                    </a:ext>
                  </a:extLst>
                </p14:cNvPr>
                <p14:cNvContentPartPr/>
                <p14:nvPr/>
              </p14:nvContentPartPr>
              <p14:xfrm>
                <a:off x="5204749" y="4128022"/>
                <a:ext cx="75960" cy="245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56F8F3C-A8F3-9F0F-2D39-D2131C6C4F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95749" y="4119022"/>
                  <a:ext cx="93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E516B15-5FF8-1F3C-112F-4C0F3526B691}"/>
                    </a:ext>
                  </a:extLst>
                </p14:cNvPr>
                <p14:cNvContentPartPr/>
                <p14:nvPr/>
              </p14:nvContentPartPr>
              <p14:xfrm>
                <a:off x="5355949" y="4081942"/>
                <a:ext cx="151920" cy="81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E516B15-5FF8-1F3C-112F-4C0F3526B6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47309" y="4072942"/>
                  <a:ext cx="169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89277F0-CEAA-95CE-AD27-AF5B79857496}"/>
                    </a:ext>
                  </a:extLst>
                </p14:cNvPr>
                <p14:cNvContentPartPr/>
                <p14:nvPr/>
              </p14:nvContentPartPr>
              <p14:xfrm>
                <a:off x="5516149" y="4029382"/>
                <a:ext cx="104040" cy="99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89277F0-CEAA-95CE-AD27-AF5B7985749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07509" y="4020742"/>
                  <a:ext cx="121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1E7BBDB-924E-535C-0D65-B7FA3E1D36EF}"/>
                    </a:ext>
                  </a:extLst>
                </p14:cNvPr>
                <p14:cNvContentPartPr/>
                <p14:nvPr/>
              </p14:nvContentPartPr>
              <p14:xfrm>
                <a:off x="5643229" y="4020382"/>
                <a:ext cx="165600" cy="93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1E7BBDB-924E-535C-0D65-B7FA3E1D36E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34229" y="4011742"/>
                  <a:ext cx="183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1CBD69E-B127-6D73-6FEB-90D4F6DD09AE}"/>
                    </a:ext>
                  </a:extLst>
                </p14:cNvPr>
                <p14:cNvContentPartPr/>
                <p14:nvPr/>
              </p14:nvContentPartPr>
              <p14:xfrm>
                <a:off x="5832589" y="3985102"/>
                <a:ext cx="101160" cy="103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1CBD69E-B127-6D73-6FEB-90D4F6DD09A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23589" y="3976102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5F1648D-46EF-7DE8-8220-5FE2ADEFE3B7}"/>
                    </a:ext>
                  </a:extLst>
                </p14:cNvPr>
                <p14:cNvContentPartPr/>
                <p14:nvPr/>
              </p14:nvContentPartPr>
              <p14:xfrm>
                <a:off x="5924749" y="3887182"/>
                <a:ext cx="176400" cy="191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5F1648D-46EF-7DE8-8220-5FE2ADEFE3B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16109" y="3878542"/>
                  <a:ext cx="194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E875962-CCFB-3D29-D94A-6D5CDF43C042}"/>
                    </a:ext>
                  </a:extLst>
                </p14:cNvPr>
                <p14:cNvContentPartPr/>
                <p14:nvPr/>
              </p14:nvContentPartPr>
              <p14:xfrm>
                <a:off x="6145789" y="3928582"/>
                <a:ext cx="103320" cy="123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E875962-CCFB-3D29-D94A-6D5CDF43C04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36789" y="3919942"/>
                  <a:ext cx="120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43493B-2772-A15A-A11E-B594F27075FA}"/>
                    </a:ext>
                  </a:extLst>
                </p14:cNvPr>
                <p14:cNvContentPartPr/>
                <p14:nvPr/>
              </p14:nvContentPartPr>
              <p14:xfrm>
                <a:off x="6382669" y="3791422"/>
                <a:ext cx="274680" cy="206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43493B-2772-A15A-A11E-B594F27075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74029" y="3782782"/>
                  <a:ext cx="292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8EC9F46-E9B0-FF86-979E-A04255879C89}"/>
                    </a:ext>
                  </a:extLst>
                </p14:cNvPr>
                <p14:cNvContentPartPr/>
                <p14:nvPr/>
              </p14:nvContentPartPr>
              <p14:xfrm>
                <a:off x="6800629" y="3769102"/>
                <a:ext cx="88560" cy="1605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8EC9F46-E9B0-FF86-979E-A04255879C8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91989" y="3760462"/>
                  <a:ext cx="106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7FD20E2-7293-00AE-867D-882F18584431}"/>
                    </a:ext>
                  </a:extLst>
                </p14:cNvPr>
                <p14:cNvContentPartPr/>
                <p14:nvPr/>
              </p14:nvContentPartPr>
              <p14:xfrm>
                <a:off x="6937429" y="3699982"/>
                <a:ext cx="280440" cy="176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7FD20E2-7293-00AE-867D-882F1858443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28429" y="3691342"/>
                  <a:ext cx="298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E3EFBDB-8A30-2C8C-C32C-4AD8C805EC44}"/>
                    </a:ext>
                  </a:extLst>
                </p14:cNvPr>
                <p14:cNvContentPartPr/>
                <p14:nvPr/>
              </p14:nvContentPartPr>
              <p14:xfrm>
                <a:off x="5486989" y="4363822"/>
                <a:ext cx="71640" cy="227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E3EFBDB-8A30-2C8C-C32C-4AD8C805EC4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77989" y="4355182"/>
                  <a:ext cx="89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DB5514B-316E-F66E-99CB-5C03A8363F6E}"/>
                    </a:ext>
                  </a:extLst>
                </p14:cNvPr>
                <p14:cNvContentPartPr/>
                <p14:nvPr/>
              </p14:nvContentPartPr>
              <p14:xfrm>
                <a:off x="5650069" y="4288582"/>
                <a:ext cx="41040" cy="2257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DB5514B-316E-F66E-99CB-5C03A8363F6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41069" y="4279942"/>
                  <a:ext cx="58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EF42F63-B432-7B8B-BFBA-8E010AF11E9F}"/>
                    </a:ext>
                  </a:extLst>
                </p14:cNvPr>
                <p14:cNvContentPartPr/>
                <p14:nvPr/>
              </p14:nvContentPartPr>
              <p14:xfrm>
                <a:off x="5748709" y="4320982"/>
                <a:ext cx="253800" cy="326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EF42F63-B432-7B8B-BFBA-8E010AF11E9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739709" y="4312342"/>
                  <a:ext cx="271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224064E-9AB8-750E-431B-C0553EF64990}"/>
                    </a:ext>
                  </a:extLst>
                </p14:cNvPr>
                <p14:cNvContentPartPr/>
                <p14:nvPr/>
              </p14:nvContentPartPr>
              <p14:xfrm>
                <a:off x="5985229" y="4228822"/>
                <a:ext cx="9720" cy="19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224064E-9AB8-750E-431B-C0553EF6499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76589" y="4220182"/>
                  <a:ext cx="27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D2F6F6-53F2-C6DE-3B97-E11BA7F3B302}"/>
                    </a:ext>
                  </a:extLst>
                </p14:cNvPr>
                <p14:cNvContentPartPr/>
                <p14:nvPr/>
              </p14:nvContentPartPr>
              <p14:xfrm>
                <a:off x="6125629" y="4161502"/>
                <a:ext cx="118800" cy="314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D2F6F6-53F2-C6DE-3B97-E11BA7F3B30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16989" y="4152862"/>
                  <a:ext cx="136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4752465-160C-512F-845E-40E3CE456BEE}"/>
                    </a:ext>
                  </a:extLst>
                </p14:cNvPr>
                <p14:cNvContentPartPr/>
                <p14:nvPr/>
              </p14:nvContentPartPr>
              <p14:xfrm>
                <a:off x="6305269" y="4212982"/>
                <a:ext cx="60840" cy="142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4752465-160C-512F-845E-40E3CE456BE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96629" y="4203982"/>
                  <a:ext cx="78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68BBFB7-6C9B-94A4-A0E0-35879A7E5B90}"/>
                    </a:ext>
                  </a:extLst>
                </p14:cNvPr>
                <p14:cNvContentPartPr/>
                <p14:nvPr/>
              </p14:nvContentPartPr>
              <p14:xfrm>
                <a:off x="6411829" y="4053862"/>
                <a:ext cx="235800" cy="230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68BBFB7-6C9B-94A4-A0E0-35879A7E5B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02829" y="4044862"/>
                  <a:ext cx="253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EA36808-2EA2-C6EC-518D-6798394E761B}"/>
                    </a:ext>
                  </a:extLst>
                </p14:cNvPr>
                <p14:cNvContentPartPr/>
                <p14:nvPr/>
              </p14:nvContentPartPr>
              <p14:xfrm>
                <a:off x="6707029" y="3963862"/>
                <a:ext cx="136080" cy="1836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EA36808-2EA2-C6EC-518D-6798394E761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98389" y="3954862"/>
                  <a:ext cx="153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F270C72-83C1-0548-0EC6-E96C9A453EE3}"/>
                    </a:ext>
                  </a:extLst>
                </p14:cNvPr>
                <p14:cNvContentPartPr/>
                <p14:nvPr/>
              </p14:nvContentPartPr>
              <p14:xfrm>
                <a:off x="6820789" y="4226302"/>
                <a:ext cx="16920" cy="44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F270C72-83C1-0548-0EC6-E96C9A453E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11789" y="4217302"/>
                  <a:ext cx="34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CBB4872-DF93-04BA-7BAB-D3B1B97949DD}"/>
                    </a:ext>
                  </a:extLst>
                </p14:cNvPr>
                <p14:cNvContentPartPr/>
                <p14:nvPr/>
              </p14:nvContentPartPr>
              <p14:xfrm>
                <a:off x="6771109" y="3931462"/>
                <a:ext cx="104400" cy="419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CBB4872-DF93-04BA-7BAB-D3B1B97949D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62109" y="3922822"/>
                  <a:ext cx="122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202C53F-1859-03D0-AB3A-F8E018F70BE3}"/>
                    </a:ext>
                  </a:extLst>
                </p14:cNvPr>
                <p14:cNvContentPartPr/>
                <p14:nvPr/>
              </p14:nvContentPartPr>
              <p14:xfrm>
                <a:off x="6884149" y="4019302"/>
                <a:ext cx="200880" cy="167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202C53F-1859-03D0-AB3A-F8E018F70BE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75149" y="4010662"/>
                  <a:ext cx="218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1FD99C6-A25C-23C3-7690-EE845E9BFDAA}"/>
                    </a:ext>
                  </a:extLst>
                </p14:cNvPr>
                <p14:cNvContentPartPr/>
                <p14:nvPr/>
              </p14:nvContentPartPr>
              <p14:xfrm>
                <a:off x="7228309" y="3932542"/>
                <a:ext cx="165960" cy="181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1FD99C6-A25C-23C3-7690-EE845E9BFDA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19669" y="3923902"/>
                  <a:ext cx="183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DD136F5-C986-2A8B-B61E-00627E05F2FF}"/>
                    </a:ext>
                  </a:extLst>
                </p14:cNvPr>
                <p14:cNvContentPartPr/>
                <p14:nvPr/>
              </p14:nvContentPartPr>
              <p14:xfrm>
                <a:off x="7425949" y="3911662"/>
                <a:ext cx="129240" cy="70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DD136F5-C986-2A8B-B61E-00627E05F2F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16949" y="3902662"/>
                  <a:ext cx="146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45FFD62-7CFF-9D15-136E-AD5B3217EFFF}"/>
                    </a:ext>
                  </a:extLst>
                </p14:cNvPr>
                <p14:cNvContentPartPr/>
                <p14:nvPr/>
              </p14:nvContentPartPr>
              <p14:xfrm>
                <a:off x="7626829" y="3772702"/>
                <a:ext cx="122760" cy="174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45FFD62-7CFF-9D15-136E-AD5B3217EFF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17829" y="3764062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893E41B-38DA-3BDF-5D29-F0303E6B07FD}"/>
                    </a:ext>
                  </a:extLst>
                </p14:cNvPr>
                <p14:cNvContentPartPr/>
                <p14:nvPr/>
              </p14:nvContentPartPr>
              <p14:xfrm>
                <a:off x="7650229" y="3685222"/>
                <a:ext cx="288360" cy="147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893E41B-38DA-3BDF-5D29-F0303E6B07F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41589" y="3676222"/>
                  <a:ext cx="306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5ED8724-C430-A81D-7F09-57821B754F98}"/>
                    </a:ext>
                  </a:extLst>
                </p14:cNvPr>
                <p14:cNvContentPartPr/>
                <p14:nvPr/>
              </p14:nvContentPartPr>
              <p14:xfrm>
                <a:off x="7764349" y="3607822"/>
                <a:ext cx="56520" cy="123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5ED8724-C430-A81D-7F09-57821B754F9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55709" y="3598822"/>
                  <a:ext cx="74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B0CD93B-4E85-56C2-1B95-7810EBF28D7C}"/>
                    </a:ext>
                  </a:extLst>
                </p14:cNvPr>
                <p14:cNvContentPartPr/>
                <p14:nvPr/>
              </p14:nvContentPartPr>
              <p14:xfrm>
                <a:off x="7960909" y="3728062"/>
                <a:ext cx="78840" cy="142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B0CD93B-4E85-56C2-1B95-7810EBF28D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2269" y="3719422"/>
                  <a:ext cx="96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413F926-190B-BE77-DF59-75E27354C947}"/>
                    </a:ext>
                  </a:extLst>
                </p14:cNvPr>
                <p14:cNvContentPartPr/>
                <p14:nvPr/>
              </p14:nvContentPartPr>
              <p14:xfrm>
                <a:off x="8060989" y="3482542"/>
                <a:ext cx="117000" cy="336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413F926-190B-BE77-DF59-75E27354C94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52349" y="3473542"/>
                  <a:ext cx="134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8952D7B-12C5-A6BB-2105-D035A2886DE2}"/>
                    </a:ext>
                  </a:extLst>
                </p14:cNvPr>
                <p14:cNvContentPartPr/>
                <p14:nvPr/>
              </p14:nvContentPartPr>
              <p14:xfrm>
                <a:off x="5288989" y="3573262"/>
                <a:ext cx="158760" cy="3085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8952D7B-12C5-A6BB-2105-D035A2886DE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80349" y="3564622"/>
                  <a:ext cx="176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34D4A97-4AB4-AC98-57B9-DD50EC8F52A6}"/>
                    </a:ext>
                  </a:extLst>
                </p14:cNvPr>
                <p14:cNvContentPartPr/>
                <p14:nvPr/>
              </p14:nvContentPartPr>
              <p14:xfrm>
                <a:off x="5296549" y="3593782"/>
                <a:ext cx="153360" cy="315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34D4A97-4AB4-AC98-57B9-DD50EC8F52A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87909" y="3584782"/>
                  <a:ext cx="171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93779F2-D31C-8586-3D47-279E870A1C09}"/>
                    </a:ext>
                  </a:extLst>
                </p14:cNvPr>
                <p14:cNvContentPartPr/>
                <p14:nvPr/>
              </p14:nvContentPartPr>
              <p14:xfrm>
                <a:off x="376069" y="3780262"/>
                <a:ext cx="101520" cy="211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93779F2-D31C-8586-3D47-279E870A1C0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7429" y="3771622"/>
                  <a:ext cx="119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4F3AEDE-DE65-B12D-DA19-0944AB695AB5}"/>
                    </a:ext>
                  </a:extLst>
                </p14:cNvPr>
                <p14:cNvContentPartPr/>
                <p14:nvPr/>
              </p14:nvContentPartPr>
              <p14:xfrm>
                <a:off x="523669" y="3822382"/>
                <a:ext cx="57960" cy="91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4F3AEDE-DE65-B12D-DA19-0944AB695AB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4669" y="3813742"/>
                  <a:ext cx="75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FF74339-23B8-A26B-3152-5F0742F3F26A}"/>
                    </a:ext>
                  </a:extLst>
                </p14:cNvPr>
                <p14:cNvContentPartPr/>
                <p14:nvPr/>
              </p14:nvContentPartPr>
              <p14:xfrm>
                <a:off x="1152229" y="3817342"/>
                <a:ext cx="94320" cy="182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FF74339-23B8-A26B-3152-5F0742F3F2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3229" y="3808702"/>
                  <a:ext cx="111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3764E26-AD42-8DCB-7573-600C2445A214}"/>
                    </a:ext>
                  </a:extLst>
                </p14:cNvPr>
                <p14:cNvContentPartPr/>
                <p14:nvPr/>
              </p14:nvContentPartPr>
              <p14:xfrm>
                <a:off x="1313509" y="3871702"/>
                <a:ext cx="55440" cy="77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3764E26-AD42-8DCB-7573-600C2445A21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04869" y="3863062"/>
                  <a:ext cx="73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ECF2909-61D0-1C5D-6F29-AF9B27BCDAD1}"/>
                    </a:ext>
                  </a:extLst>
                </p14:cNvPr>
                <p14:cNvContentPartPr/>
                <p14:nvPr/>
              </p14:nvContentPartPr>
              <p14:xfrm>
                <a:off x="1693669" y="3766222"/>
                <a:ext cx="105840" cy="218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ECF2909-61D0-1C5D-6F29-AF9B27BCDA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84669" y="3757582"/>
                  <a:ext cx="123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74E8FA5-7AEA-7C02-F0CD-12B229AE2D66}"/>
                    </a:ext>
                  </a:extLst>
                </p14:cNvPr>
                <p14:cNvContentPartPr/>
                <p14:nvPr/>
              </p14:nvContentPartPr>
              <p14:xfrm>
                <a:off x="1840549" y="3856222"/>
                <a:ext cx="56520" cy="105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74E8FA5-7AEA-7C02-F0CD-12B229AE2D6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31549" y="3847222"/>
                  <a:ext cx="74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58CA6CE-78E4-A28A-CA83-61289315AA8F}"/>
                    </a:ext>
                  </a:extLst>
                </p14:cNvPr>
                <p14:cNvContentPartPr/>
                <p14:nvPr/>
              </p14:nvContentPartPr>
              <p14:xfrm>
                <a:off x="2655949" y="3732382"/>
                <a:ext cx="89280" cy="2534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58CA6CE-78E4-A28A-CA83-61289315AA8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46949" y="3723382"/>
                  <a:ext cx="106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7BCEFE9-A6CC-3C7E-B4A1-066B8D223893}"/>
                    </a:ext>
                  </a:extLst>
                </p14:cNvPr>
                <p14:cNvContentPartPr/>
                <p14:nvPr/>
              </p14:nvContentPartPr>
              <p14:xfrm>
                <a:off x="2760709" y="3825262"/>
                <a:ext cx="61920" cy="118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7BCEFE9-A6CC-3C7E-B4A1-066B8D22389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52069" y="3816262"/>
                  <a:ext cx="79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0CA650E-CAC7-C062-4AC1-A9612CEB6EA3}"/>
                    </a:ext>
                  </a:extLst>
                </p14:cNvPr>
                <p14:cNvContentPartPr/>
                <p14:nvPr/>
              </p14:nvContentPartPr>
              <p14:xfrm>
                <a:off x="5036269" y="4900582"/>
                <a:ext cx="71280" cy="2566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0CA650E-CAC7-C062-4AC1-A9612CEB6E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27269" y="4891942"/>
                  <a:ext cx="88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E19B5BE-C3B8-3F16-333C-8C8D5605DD81}"/>
                    </a:ext>
                  </a:extLst>
                </p14:cNvPr>
                <p14:cNvContentPartPr/>
                <p14:nvPr/>
              </p14:nvContentPartPr>
              <p14:xfrm>
                <a:off x="5007469" y="5015782"/>
                <a:ext cx="74160" cy="291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E19B5BE-C3B8-3F16-333C-8C8D5605DD8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98829" y="5006782"/>
                  <a:ext cx="91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C61B89A-BDE4-A5A0-4507-395E5FB44CD6}"/>
                    </a:ext>
                  </a:extLst>
                </p14:cNvPr>
                <p14:cNvContentPartPr/>
                <p14:nvPr/>
              </p14:nvContentPartPr>
              <p14:xfrm>
                <a:off x="5204389" y="4840822"/>
                <a:ext cx="59400" cy="262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C61B89A-BDE4-A5A0-4507-395E5FB44CD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95749" y="4831822"/>
                  <a:ext cx="77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FA7988F-0BFB-F9CA-D6C4-E226E02D4078}"/>
                    </a:ext>
                  </a:extLst>
                </p14:cNvPr>
                <p14:cNvContentPartPr/>
                <p14:nvPr/>
              </p14:nvContentPartPr>
              <p14:xfrm>
                <a:off x="5298709" y="4887622"/>
                <a:ext cx="138960" cy="298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FA7988F-0BFB-F9CA-D6C4-E226E02D407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89709" y="4878622"/>
                  <a:ext cx="156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7BA60AB-CA4A-7548-A096-8F0F9A21C2D8}"/>
                    </a:ext>
                  </a:extLst>
                </p14:cNvPr>
                <p14:cNvContentPartPr/>
                <p14:nvPr/>
              </p14:nvContentPartPr>
              <p14:xfrm>
                <a:off x="5478709" y="4998862"/>
                <a:ext cx="43560" cy="91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7BA60AB-CA4A-7548-A096-8F0F9A21C2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70069" y="4990222"/>
                  <a:ext cx="6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FEA0757-8DFD-DBC2-48F3-8C6A125C87C6}"/>
                    </a:ext>
                  </a:extLst>
                </p14:cNvPr>
                <p14:cNvContentPartPr/>
                <p14:nvPr/>
              </p14:nvContentPartPr>
              <p14:xfrm>
                <a:off x="5553949" y="4841902"/>
                <a:ext cx="69480" cy="237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FEA0757-8DFD-DBC2-48F3-8C6A125C87C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45309" y="4832902"/>
                  <a:ext cx="87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55FF57A-BDAB-F1EC-868E-38357FC0DB45}"/>
                    </a:ext>
                  </a:extLst>
                </p14:cNvPr>
                <p14:cNvContentPartPr/>
                <p14:nvPr/>
              </p14:nvContentPartPr>
              <p14:xfrm>
                <a:off x="5729989" y="4820662"/>
                <a:ext cx="156600" cy="168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55FF57A-BDAB-F1EC-868E-38357FC0DB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20989" y="4811662"/>
                  <a:ext cx="174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7FAA9C2-08C7-6DEC-9169-26598A047F05}"/>
                    </a:ext>
                  </a:extLst>
                </p14:cNvPr>
                <p14:cNvContentPartPr/>
                <p14:nvPr/>
              </p14:nvContentPartPr>
              <p14:xfrm>
                <a:off x="5990989" y="4720222"/>
                <a:ext cx="134640" cy="172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7FAA9C2-08C7-6DEC-9169-26598A047F0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82349" y="4711222"/>
                  <a:ext cx="152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A91766F-DE31-9CD9-F988-3A750FE24AC8}"/>
                    </a:ext>
                  </a:extLst>
                </p14:cNvPr>
                <p14:cNvContentPartPr/>
                <p14:nvPr/>
              </p14:nvContentPartPr>
              <p14:xfrm>
                <a:off x="6168109" y="4850542"/>
                <a:ext cx="19080" cy="114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A91766F-DE31-9CD9-F988-3A750FE24AC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159109" y="4841902"/>
                  <a:ext cx="36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3E088B-8B3D-D3D3-454A-58ECE25C6E1B}"/>
                    </a:ext>
                  </a:extLst>
                </p14:cNvPr>
                <p14:cNvContentPartPr/>
                <p14:nvPr/>
              </p14:nvContentPartPr>
              <p14:xfrm>
                <a:off x="6221029" y="4653262"/>
                <a:ext cx="126720" cy="197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3E088B-8B3D-D3D3-454A-58ECE25C6E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212389" y="4644262"/>
                  <a:ext cx="144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B8E31E2-8361-A5C1-A5FC-3C844A262D59}"/>
                    </a:ext>
                  </a:extLst>
                </p14:cNvPr>
                <p14:cNvContentPartPr/>
                <p14:nvPr/>
              </p14:nvContentPartPr>
              <p14:xfrm>
                <a:off x="6407509" y="4628782"/>
                <a:ext cx="105840" cy="213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B8E31E2-8361-A5C1-A5FC-3C844A262D5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98869" y="4619782"/>
                  <a:ext cx="123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4593DC1-30BF-DCB1-B8D0-C6E218610FBD}"/>
                    </a:ext>
                  </a:extLst>
                </p14:cNvPr>
                <p14:cNvContentPartPr/>
                <p14:nvPr/>
              </p14:nvContentPartPr>
              <p14:xfrm>
                <a:off x="5067949" y="5319262"/>
                <a:ext cx="78120" cy="285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4593DC1-30BF-DCB1-B8D0-C6E218610F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59309" y="5310622"/>
                  <a:ext cx="95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DDD9021-42BF-71B1-FAAD-0F89ECA6D773}"/>
                    </a:ext>
                  </a:extLst>
                </p14:cNvPr>
                <p14:cNvContentPartPr/>
                <p14:nvPr/>
              </p14:nvContentPartPr>
              <p14:xfrm>
                <a:off x="5036989" y="5308822"/>
                <a:ext cx="245520" cy="267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DDD9021-42BF-71B1-FAAD-0F89ECA6D77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27989" y="5299822"/>
                  <a:ext cx="263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5A040A4-BF58-9948-3F59-7FB87680D350}"/>
                    </a:ext>
                  </a:extLst>
                </p14:cNvPr>
                <p14:cNvContentPartPr/>
                <p14:nvPr/>
              </p14:nvContentPartPr>
              <p14:xfrm>
                <a:off x="5388709" y="5330422"/>
                <a:ext cx="94320" cy="273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5A040A4-BF58-9948-3F59-7FB87680D3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80069" y="5321422"/>
                  <a:ext cx="111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35A170-A8B2-F9A2-93A2-7E1810F70D24}"/>
                    </a:ext>
                  </a:extLst>
                </p14:cNvPr>
                <p14:cNvContentPartPr/>
                <p14:nvPr/>
              </p14:nvContentPartPr>
              <p14:xfrm>
                <a:off x="5522629" y="5377942"/>
                <a:ext cx="64800" cy="1522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35A170-A8B2-F9A2-93A2-7E1810F70D2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13629" y="5368942"/>
                  <a:ext cx="82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B184186-F680-A95E-4161-535C30C83224}"/>
                    </a:ext>
                  </a:extLst>
                </p14:cNvPr>
                <p14:cNvContentPartPr/>
                <p14:nvPr/>
              </p14:nvContentPartPr>
              <p14:xfrm>
                <a:off x="5590669" y="5297302"/>
                <a:ext cx="92160" cy="222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B184186-F680-A95E-4161-535C30C832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81669" y="5288662"/>
                  <a:ext cx="109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DC44D1F-D50D-C9CA-742D-ECCF1A37F3BA}"/>
                    </a:ext>
                  </a:extLst>
                </p14:cNvPr>
                <p14:cNvContentPartPr/>
                <p14:nvPr/>
              </p14:nvContentPartPr>
              <p14:xfrm>
                <a:off x="5809549" y="5251942"/>
                <a:ext cx="124560" cy="115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DC44D1F-D50D-C9CA-742D-ECCF1A37F3B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800549" y="5243302"/>
                  <a:ext cx="14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8EF34AB-5ADE-DEFB-4C76-0746D2F685B2}"/>
                    </a:ext>
                  </a:extLst>
                </p14:cNvPr>
                <p14:cNvContentPartPr/>
                <p14:nvPr/>
              </p14:nvContentPartPr>
              <p14:xfrm>
                <a:off x="6016549" y="5181022"/>
                <a:ext cx="127080" cy="162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8EF34AB-5ADE-DEFB-4C76-0746D2F685B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07909" y="5172382"/>
                  <a:ext cx="144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9BB7201-011C-6DA7-FACB-0B5DB84C646F}"/>
                    </a:ext>
                  </a:extLst>
                </p14:cNvPr>
                <p14:cNvContentPartPr/>
                <p14:nvPr/>
              </p14:nvContentPartPr>
              <p14:xfrm>
                <a:off x="6237589" y="5220982"/>
                <a:ext cx="28800" cy="1447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9BB7201-011C-6DA7-FACB-0B5DB84C646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228949" y="5212342"/>
                  <a:ext cx="46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C302E01-D5B5-078A-5E64-589462B0C35E}"/>
                    </a:ext>
                  </a:extLst>
                </p14:cNvPr>
                <p14:cNvContentPartPr/>
                <p14:nvPr/>
              </p14:nvContentPartPr>
              <p14:xfrm>
                <a:off x="6295549" y="5089222"/>
                <a:ext cx="77760" cy="182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C302E01-D5B5-078A-5E64-589462B0C3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286549" y="5080582"/>
                  <a:ext cx="95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ED25ABA-04D1-E2D6-F78D-6E1C0773B6C5}"/>
                    </a:ext>
                  </a:extLst>
                </p14:cNvPr>
                <p14:cNvContentPartPr/>
                <p14:nvPr/>
              </p14:nvContentPartPr>
              <p14:xfrm>
                <a:off x="6322909" y="5134222"/>
                <a:ext cx="82800" cy="64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ED25ABA-04D1-E2D6-F78D-6E1C0773B6C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13909" y="5125582"/>
                  <a:ext cx="100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253FBF0-0F96-B261-8977-EA2347A4C71A}"/>
                    </a:ext>
                  </a:extLst>
                </p14:cNvPr>
                <p14:cNvContentPartPr/>
                <p14:nvPr/>
              </p14:nvContentPartPr>
              <p14:xfrm>
                <a:off x="6471949" y="5017942"/>
                <a:ext cx="97920" cy="2077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253FBF0-0F96-B261-8977-EA2347A4C71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63309" y="5009302"/>
                  <a:ext cx="115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D80BA12-358C-47EA-7C43-A22BEEF332A2}"/>
                    </a:ext>
                  </a:extLst>
                </p14:cNvPr>
                <p14:cNvContentPartPr/>
                <p14:nvPr/>
              </p14:nvContentPartPr>
              <p14:xfrm>
                <a:off x="5201509" y="5775022"/>
                <a:ext cx="58320" cy="223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D80BA12-358C-47EA-7C43-A22BEEF332A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92869" y="5766022"/>
                  <a:ext cx="75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78BE590-C1F9-00F5-583F-BF85DF541C2E}"/>
                    </a:ext>
                  </a:extLst>
                </p14:cNvPr>
                <p14:cNvContentPartPr/>
                <p14:nvPr/>
              </p14:nvContentPartPr>
              <p14:xfrm>
                <a:off x="5168029" y="5835502"/>
                <a:ext cx="80280" cy="86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78BE590-C1F9-00F5-583F-BF85DF541C2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59029" y="5826862"/>
                  <a:ext cx="97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412CF5E-71A5-A145-D865-2B81213E71E7}"/>
                    </a:ext>
                  </a:extLst>
                </p14:cNvPr>
                <p14:cNvContentPartPr/>
                <p14:nvPr/>
              </p14:nvContentPartPr>
              <p14:xfrm>
                <a:off x="5418229" y="5694742"/>
                <a:ext cx="49680" cy="221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412CF5E-71A5-A145-D865-2B81213E71E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09229" y="5685742"/>
                  <a:ext cx="67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EDC2833-1914-C4C2-C1D9-DD76F50ECDA9}"/>
                    </a:ext>
                  </a:extLst>
                </p14:cNvPr>
                <p14:cNvContentPartPr/>
                <p14:nvPr/>
              </p14:nvContentPartPr>
              <p14:xfrm>
                <a:off x="5500309" y="5739022"/>
                <a:ext cx="101880" cy="273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EDC2833-1914-C4C2-C1D9-DD76F50ECDA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91309" y="5730382"/>
                  <a:ext cx="119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E5EFF47-7103-33AE-23C4-8963A0996EF4}"/>
                    </a:ext>
                  </a:extLst>
                </p14:cNvPr>
                <p14:cNvContentPartPr/>
                <p14:nvPr/>
              </p14:nvContentPartPr>
              <p14:xfrm>
                <a:off x="5656189" y="5789422"/>
                <a:ext cx="55440" cy="964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E5EFF47-7103-33AE-23C4-8963A0996EF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47549" y="5780422"/>
                  <a:ext cx="73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57C6292-80A3-6087-FEA8-5572DFE5A3D6}"/>
                    </a:ext>
                  </a:extLst>
                </p14:cNvPr>
                <p14:cNvContentPartPr/>
                <p14:nvPr/>
              </p14:nvContentPartPr>
              <p14:xfrm>
                <a:off x="5708389" y="5624182"/>
                <a:ext cx="55440" cy="2167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57C6292-80A3-6087-FEA8-5572DFE5A3D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99389" y="5615182"/>
                  <a:ext cx="73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652B384-95AD-F710-3271-8B0E40972809}"/>
                    </a:ext>
                  </a:extLst>
                </p14:cNvPr>
                <p14:cNvContentPartPr/>
                <p14:nvPr/>
              </p14:nvContentPartPr>
              <p14:xfrm>
                <a:off x="5911789" y="5667742"/>
                <a:ext cx="102600" cy="131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652B384-95AD-F710-3271-8B0E4097280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03149" y="5659102"/>
                  <a:ext cx="120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7255E74-FFAC-4052-2EEF-0ECD8C7BACA0}"/>
                    </a:ext>
                  </a:extLst>
                </p14:cNvPr>
                <p14:cNvContentPartPr/>
                <p14:nvPr/>
              </p14:nvContentPartPr>
              <p14:xfrm>
                <a:off x="6090709" y="5565142"/>
                <a:ext cx="112680" cy="1695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7255E74-FFAC-4052-2EEF-0ECD8C7BAC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81709" y="5556502"/>
                  <a:ext cx="130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5E363F0-E598-4D9A-213C-62606D70697A}"/>
                    </a:ext>
                  </a:extLst>
                </p14:cNvPr>
                <p14:cNvContentPartPr/>
                <p14:nvPr/>
              </p14:nvContentPartPr>
              <p14:xfrm>
                <a:off x="6256669" y="5636782"/>
                <a:ext cx="12240" cy="148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5E363F0-E598-4D9A-213C-62606D7069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48029" y="5628142"/>
                  <a:ext cx="29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12DE41B-7AD5-B891-1320-99C0B2040648}"/>
                    </a:ext>
                  </a:extLst>
                </p14:cNvPr>
                <p14:cNvContentPartPr/>
                <p14:nvPr/>
              </p14:nvContentPartPr>
              <p14:xfrm>
                <a:off x="6321109" y="5466862"/>
                <a:ext cx="87480" cy="167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12DE41B-7AD5-B891-1320-99C0B204064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312469" y="5457862"/>
                  <a:ext cx="105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9B484B6-7606-E3F6-BBAF-27FE7D1F96CA}"/>
                    </a:ext>
                  </a:extLst>
                </p14:cNvPr>
                <p14:cNvContentPartPr/>
                <p14:nvPr/>
              </p14:nvContentPartPr>
              <p14:xfrm>
                <a:off x="6353149" y="5526622"/>
                <a:ext cx="84600" cy="53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9B484B6-7606-E3F6-BBAF-27FE7D1F96C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44509" y="5517622"/>
                  <a:ext cx="102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665F81-8BBD-D28E-025B-D9BDA66D6525}"/>
                    </a:ext>
                  </a:extLst>
                </p14:cNvPr>
                <p14:cNvContentPartPr/>
                <p14:nvPr/>
              </p14:nvContentPartPr>
              <p14:xfrm>
                <a:off x="6490309" y="5403142"/>
                <a:ext cx="104400" cy="211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665F81-8BBD-D28E-025B-D9BDA66D652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81669" y="5394142"/>
                  <a:ext cx="122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6E160F3-4AE3-0791-41F0-46A0977A3DE8}"/>
                    </a:ext>
                  </a:extLst>
                </p14:cNvPr>
                <p14:cNvContentPartPr/>
                <p14:nvPr/>
              </p14:nvContentPartPr>
              <p14:xfrm>
                <a:off x="5309509" y="6188302"/>
                <a:ext cx="75960" cy="281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6E160F3-4AE3-0791-41F0-46A0977A3DE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00869" y="6179662"/>
                  <a:ext cx="93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5DD9815-2998-AACA-EB43-E1C6ED6946B8}"/>
                    </a:ext>
                  </a:extLst>
                </p14:cNvPr>
                <p14:cNvContentPartPr/>
                <p14:nvPr/>
              </p14:nvContentPartPr>
              <p14:xfrm>
                <a:off x="5255869" y="6285502"/>
                <a:ext cx="153720" cy="47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5DD9815-2998-AACA-EB43-E1C6ED6946B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46869" y="6276862"/>
                  <a:ext cx="171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A55A6BD-8B95-882C-67DD-C9AC595CCCA1}"/>
                    </a:ext>
                  </a:extLst>
                </p14:cNvPr>
                <p14:cNvContentPartPr/>
                <p14:nvPr/>
              </p14:nvContentPartPr>
              <p14:xfrm>
                <a:off x="5474749" y="6138982"/>
                <a:ext cx="48600" cy="252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A55A6BD-8B95-882C-67DD-C9AC595CCCA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466109" y="6129982"/>
                  <a:ext cx="66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DFDA4B3-97D9-80B7-85B7-327EA50DB08F}"/>
                    </a:ext>
                  </a:extLst>
                </p14:cNvPr>
                <p14:cNvContentPartPr/>
                <p14:nvPr/>
              </p14:nvContentPartPr>
              <p14:xfrm>
                <a:off x="5638549" y="6140062"/>
                <a:ext cx="103680" cy="305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DFDA4B3-97D9-80B7-85B7-327EA50DB08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629909" y="6131422"/>
                  <a:ext cx="121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6E65A52-F9CF-E45E-44BF-A787C8B3529C}"/>
                    </a:ext>
                  </a:extLst>
                </p14:cNvPr>
                <p14:cNvContentPartPr/>
                <p14:nvPr/>
              </p14:nvContentPartPr>
              <p14:xfrm>
                <a:off x="5776789" y="6214222"/>
                <a:ext cx="109800" cy="168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6E65A52-F9CF-E45E-44BF-A787C8B3529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768149" y="6205222"/>
                  <a:ext cx="127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25FAD96-F54F-D58B-B6EC-50629FBB8ECC}"/>
                    </a:ext>
                  </a:extLst>
                </p14:cNvPr>
                <p14:cNvContentPartPr/>
                <p14:nvPr/>
              </p14:nvContentPartPr>
              <p14:xfrm>
                <a:off x="5874349" y="6068782"/>
                <a:ext cx="54720" cy="284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25FAD96-F54F-D58B-B6EC-50629FBB8EC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865709" y="6059782"/>
                  <a:ext cx="72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A7E9122-CBE1-0FE8-E0C0-9BB074FC0388}"/>
                    </a:ext>
                  </a:extLst>
                </p14:cNvPr>
                <p14:cNvContentPartPr/>
                <p14:nvPr/>
              </p14:nvContentPartPr>
              <p14:xfrm>
                <a:off x="6137509" y="6045022"/>
                <a:ext cx="720" cy="1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A7E9122-CBE1-0FE8-E0C0-9BB074FC038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28869" y="6036382"/>
                  <a:ext cx="1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ACA1BFE-88C5-91E1-F301-B18E5216D3DB}"/>
                    </a:ext>
                  </a:extLst>
                </p14:cNvPr>
                <p14:cNvContentPartPr/>
                <p14:nvPr/>
              </p14:nvContentPartPr>
              <p14:xfrm>
                <a:off x="6075229" y="6034942"/>
                <a:ext cx="160920" cy="174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ACA1BFE-88C5-91E1-F301-B18E5216D3D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66229" y="6026302"/>
                  <a:ext cx="178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F26B351-A74A-8F9E-E985-1212531CF7A3}"/>
                    </a:ext>
                  </a:extLst>
                </p14:cNvPr>
                <p14:cNvContentPartPr/>
                <p14:nvPr/>
              </p14:nvContentPartPr>
              <p14:xfrm>
                <a:off x="6287269" y="5930182"/>
                <a:ext cx="105120" cy="2098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F26B351-A74A-8F9E-E985-1212531CF7A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78269" y="5921542"/>
                  <a:ext cx="122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81591AD-AB7E-6071-767D-FB9A5528F9B5}"/>
                    </a:ext>
                  </a:extLst>
                </p14:cNvPr>
                <p14:cNvContentPartPr/>
                <p14:nvPr/>
              </p14:nvContentPartPr>
              <p14:xfrm>
                <a:off x="6423349" y="6031702"/>
                <a:ext cx="30240" cy="118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81591AD-AB7E-6071-767D-FB9A5528F9B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14709" y="6022702"/>
                  <a:ext cx="47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F524AD0-65CD-BF45-D4F1-3714260DFEDB}"/>
                    </a:ext>
                  </a:extLst>
                </p14:cNvPr>
                <p14:cNvContentPartPr/>
                <p14:nvPr/>
              </p14:nvContentPartPr>
              <p14:xfrm>
                <a:off x="6447109" y="5803102"/>
                <a:ext cx="155160" cy="226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F524AD0-65CD-BF45-D4F1-3714260DFE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38469" y="5794102"/>
                  <a:ext cx="172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8A1F0D8-2D44-9DD9-B74A-F40A3A16CD47}"/>
                    </a:ext>
                  </a:extLst>
                </p14:cNvPr>
                <p14:cNvContentPartPr/>
                <p14:nvPr/>
              </p14:nvContentPartPr>
              <p14:xfrm>
                <a:off x="6634669" y="5779702"/>
                <a:ext cx="109800" cy="212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8A1F0D8-2D44-9DD9-B74A-F40A3A16CD4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25669" y="5771062"/>
                  <a:ext cx="127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4EB17F7-2001-E915-A0F5-01BD66831EAC}"/>
                    </a:ext>
                  </a:extLst>
                </p14:cNvPr>
                <p14:cNvContentPartPr/>
                <p14:nvPr/>
              </p14:nvContentPartPr>
              <p14:xfrm>
                <a:off x="4776709" y="5272822"/>
                <a:ext cx="2138040" cy="929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4EB17F7-2001-E915-A0F5-01BD66831EA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67709" y="5264182"/>
                  <a:ext cx="2155680" cy="9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E68BA30-E893-E507-9F26-9E8E32D50EDC}"/>
                    </a:ext>
                  </a:extLst>
                </p14:cNvPr>
                <p14:cNvContentPartPr/>
                <p14:nvPr/>
              </p14:nvContentPartPr>
              <p14:xfrm>
                <a:off x="3563509" y="5562262"/>
                <a:ext cx="1132200" cy="457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E68BA30-E893-E507-9F26-9E8E32D50ED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54509" y="5553262"/>
                  <a:ext cx="11498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DE22285-5AA6-0ED3-E9A7-D950A5B44FD5}"/>
                    </a:ext>
                  </a:extLst>
                </p14:cNvPr>
                <p14:cNvContentPartPr/>
                <p14:nvPr/>
              </p14:nvContentPartPr>
              <p14:xfrm>
                <a:off x="4378549" y="5825422"/>
                <a:ext cx="299160" cy="285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DE22285-5AA6-0ED3-E9A7-D950A5B44FD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69549" y="5816422"/>
                  <a:ext cx="316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3908ED1-A9BD-879B-7EB7-BD520AC7EC45}"/>
                    </a:ext>
                  </a:extLst>
                </p14:cNvPr>
                <p14:cNvContentPartPr/>
                <p14:nvPr/>
              </p14:nvContentPartPr>
              <p14:xfrm>
                <a:off x="1871869" y="5012542"/>
                <a:ext cx="261360" cy="149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3908ED1-A9BD-879B-7EB7-BD520AC7EC4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63229" y="5003542"/>
                  <a:ext cx="279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B51443-33A5-5A98-CA0E-BAB145B35FFA}"/>
                    </a:ext>
                  </a:extLst>
                </p14:cNvPr>
                <p14:cNvContentPartPr/>
                <p14:nvPr/>
              </p14:nvContentPartPr>
              <p14:xfrm>
                <a:off x="2149069" y="4920382"/>
                <a:ext cx="181440" cy="335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B51443-33A5-5A98-CA0E-BAB145B35FF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40429" y="4911382"/>
                  <a:ext cx="199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748F8EA-7BF5-F7AB-50E5-6F94EAE8818F}"/>
                    </a:ext>
                  </a:extLst>
                </p14:cNvPr>
                <p14:cNvContentPartPr/>
                <p14:nvPr/>
              </p14:nvContentPartPr>
              <p14:xfrm>
                <a:off x="2531389" y="4855222"/>
                <a:ext cx="116640" cy="3319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748F8EA-7BF5-F7AB-50E5-6F94EAE8818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22749" y="4846222"/>
                  <a:ext cx="134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E4BB778-DFF9-9E3C-EE7E-4E325320482F}"/>
                    </a:ext>
                  </a:extLst>
                </p14:cNvPr>
                <p14:cNvContentPartPr/>
                <p14:nvPr/>
              </p14:nvContentPartPr>
              <p14:xfrm>
                <a:off x="2708149" y="4943422"/>
                <a:ext cx="99360" cy="161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E4BB778-DFF9-9E3C-EE7E-4E325320482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99509" y="4934782"/>
                  <a:ext cx="117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0AEA72C-3B2A-77FC-59E5-71442FE6F3E3}"/>
                    </a:ext>
                  </a:extLst>
                </p14:cNvPr>
                <p14:cNvContentPartPr/>
                <p14:nvPr/>
              </p14:nvContentPartPr>
              <p14:xfrm>
                <a:off x="2959429" y="4906342"/>
                <a:ext cx="41040" cy="135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0AEA72C-3B2A-77FC-59E5-71442FE6F3E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50789" y="4897342"/>
                  <a:ext cx="58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4F1CADB-609B-2D3A-BB90-677CE2DBB515}"/>
                    </a:ext>
                  </a:extLst>
                </p14:cNvPr>
                <p14:cNvContentPartPr/>
                <p14:nvPr/>
              </p14:nvContentPartPr>
              <p14:xfrm>
                <a:off x="2921269" y="4828942"/>
                <a:ext cx="37080" cy="226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4F1CADB-609B-2D3A-BB90-677CE2DBB5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912629" y="4819942"/>
                  <a:ext cx="54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DCD7948-F774-D8DC-962A-E79AEBFD685A}"/>
                    </a:ext>
                  </a:extLst>
                </p14:cNvPr>
                <p14:cNvContentPartPr/>
                <p14:nvPr/>
              </p14:nvContentPartPr>
              <p14:xfrm>
                <a:off x="3040789" y="4842982"/>
                <a:ext cx="100800" cy="1450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DCD7948-F774-D8DC-962A-E79AEBFD685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032149" y="4833982"/>
                  <a:ext cx="118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471C120-4420-D32E-2FB7-05B215D77B62}"/>
                    </a:ext>
                  </a:extLst>
                </p14:cNvPr>
                <p14:cNvContentPartPr/>
                <p14:nvPr/>
              </p14:nvContentPartPr>
              <p14:xfrm>
                <a:off x="2003629" y="5457862"/>
                <a:ext cx="105480" cy="244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471C120-4420-D32E-2FB7-05B215D77B6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994989" y="5449222"/>
                  <a:ext cx="123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9FF4BC3-7C20-1FA4-2BF0-BC655A3A10AB}"/>
                    </a:ext>
                  </a:extLst>
                </p14:cNvPr>
                <p14:cNvContentPartPr/>
                <p14:nvPr/>
              </p14:nvContentPartPr>
              <p14:xfrm>
                <a:off x="2156989" y="5429422"/>
                <a:ext cx="69120" cy="178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9FF4BC3-7C20-1FA4-2BF0-BC655A3A10A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47989" y="5420782"/>
                  <a:ext cx="86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ED847EF-A5F2-B584-14ED-FBDC6D7B9096}"/>
                    </a:ext>
                  </a:extLst>
                </p14:cNvPr>
                <p14:cNvContentPartPr/>
                <p14:nvPr/>
              </p14:nvContentPartPr>
              <p14:xfrm>
                <a:off x="2304949" y="5401702"/>
                <a:ext cx="240840" cy="267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ED847EF-A5F2-B584-14ED-FBDC6D7B909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295949" y="5392702"/>
                  <a:ext cx="258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D9A5CB1-2027-5C0E-2520-2141A7C42C10}"/>
                    </a:ext>
                  </a:extLst>
                </p14:cNvPr>
                <p14:cNvContentPartPr/>
                <p14:nvPr/>
              </p14:nvContentPartPr>
              <p14:xfrm>
                <a:off x="2524189" y="5292262"/>
                <a:ext cx="5040" cy="234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D9A5CB1-2027-5C0E-2520-2141A7C42C1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515189" y="5283622"/>
                  <a:ext cx="22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D2A6CB7-8EFF-5491-AA6B-DF3AE519A79C}"/>
                    </a:ext>
                  </a:extLst>
                </p14:cNvPr>
                <p14:cNvContentPartPr/>
                <p14:nvPr/>
              </p14:nvContentPartPr>
              <p14:xfrm>
                <a:off x="2642629" y="5238982"/>
                <a:ext cx="153000" cy="334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D2A6CB7-8EFF-5491-AA6B-DF3AE519A79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633989" y="5229982"/>
                  <a:ext cx="170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A776D75-75E5-1D75-F196-B4802A31B41B}"/>
                    </a:ext>
                  </a:extLst>
                </p14:cNvPr>
                <p14:cNvContentPartPr/>
                <p14:nvPr/>
              </p14:nvContentPartPr>
              <p14:xfrm>
                <a:off x="2777989" y="5268502"/>
                <a:ext cx="6480" cy="10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A776D75-75E5-1D75-F196-B4802A31B41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68989" y="5259862"/>
                  <a:ext cx="2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AFAD6D9-467A-0AA4-3848-17BDD34F875B}"/>
                    </a:ext>
                  </a:extLst>
                </p14:cNvPr>
                <p14:cNvContentPartPr/>
                <p14:nvPr/>
              </p14:nvContentPartPr>
              <p14:xfrm>
                <a:off x="2842069" y="5320342"/>
                <a:ext cx="84240" cy="124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AFAD6D9-467A-0AA4-3848-17BDD34F875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33429" y="5311702"/>
                  <a:ext cx="101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3F81D4D-ABA5-49ED-A63A-B5BF6070940B}"/>
                    </a:ext>
                  </a:extLst>
                </p14:cNvPr>
                <p14:cNvContentPartPr/>
                <p14:nvPr/>
              </p14:nvContentPartPr>
              <p14:xfrm>
                <a:off x="2975629" y="5134222"/>
                <a:ext cx="280080" cy="256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3F81D4D-ABA5-49ED-A63A-B5BF6070940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66629" y="5125582"/>
                  <a:ext cx="297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6AF9801-19AC-6C12-B7C3-0F5CA31E3D39}"/>
                    </a:ext>
                  </a:extLst>
                </p14:cNvPr>
                <p14:cNvContentPartPr/>
                <p14:nvPr/>
              </p14:nvContentPartPr>
              <p14:xfrm>
                <a:off x="3348589" y="5066902"/>
                <a:ext cx="164160" cy="228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6AF9801-19AC-6C12-B7C3-0F5CA31E3D3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339589" y="5057902"/>
                  <a:ext cx="181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C61D28-F3AC-0CC4-C43F-86514C405E15}"/>
                    </a:ext>
                  </a:extLst>
                </p14:cNvPr>
                <p14:cNvContentPartPr/>
                <p14:nvPr/>
              </p14:nvContentPartPr>
              <p14:xfrm>
                <a:off x="2202349" y="5870062"/>
                <a:ext cx="158040" cy="176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C61D28-F3AC-0CC4-C43F-86514C405E1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93709" y="5861422"/>
                  <a:ext cx="175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EB27F52-F0D5-3A11-6DC4-9CCC39566676}"/>
                    </a:ext>
                  </a:extLst>
                </p14:cNvPr>
                <p14:cNvContentPartPr/>
                <p14:nvPr/>
              </p14:nvContentPartPr>
              <p14:xfrm>
                <a:off x="2405029" y="5729662"/>
                <a:ext cx="102600" cy="233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EB27F52-F0D5-3A11-6DC4-9CCC3956667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96029" y="5720662"/>
                  <a:ext cx="120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5F7B541-EC3A-87B7-67BC-E086BDD1128B}"/>
                    </a:ext>
                  </a:extLst>
                </p14:cNvPr>
                <p14:cNvContentPartPr/>
                <p14:nvPr/>
              </p14:nvContentPartPr>
              <p14:xfrm>
                <a:off x="2544709" y="5584222"/>
                <a:ext cx="401400" cy="300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5F7B541-EC3A-87B7-67BC-E086BDD112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536069" y="5575222"/>
                  <a:ext cx="419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EEB28F-172A-783B-EA72-AD513A0B8292}"/>
                    </a:ext>
                  </a:extLst>
                </p14:cNvPr>
                <p14:cNvContentPartPr/>
                <p14:nvPr/>
              </p14:nvContentPartPr>
              <p14:xfrm>
                <a:off x="3081469" y="5520142"/>
                <a:ext cx="210960" cy="394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EEB28F-172A-783B-EA72-AD513A0B829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72469" y="5511142"/>
                  <a:ext cx="2286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AE0C208-43D0-DD58-7949-DBA0A5055D12}"/>
                    </a:ext>
                  </a:extLst>
                </p14:cNvPr>
                <p14:cNvContentPartPr/>
                <p14:nvPr/>
              </p14:nvContentPartPr>
              <p14:xfrm>
                <a:off x="2684389" y="6143662"/>
                <a:ext cx="97920" cy="246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AE0C208-43D0-DD58-7949-DBA0A5055D1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75389" y="6134662"/>
                  <a:ext cx="115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E8A36DD-0169-1CC5-DF3E-3279BA1989E2}"/>
                    </a:ext>
                  </a:extLst>
                </p14:cNvPr>
                <p14:cNvContentPartPr/>
                <p14:nvPr/>
              </p14:nvContentPartPr>
              <p14:xfrm>
                <a:off x="2707789" y="6063742"/>
                <a:ext cx="82440" cy="550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E8A36DD-0169-1CC5-DF3E-3279BA1989E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98789" y="6054742"/>
                  <a:ext cx="100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7C694BB-51C6-8E6B-B09A-B808E7E7EA34}"/>
                    </a:ext>
                  </a:extLst>
                </p14:cNvPr>
                <p14:cNvContentPartPr/>
                <p14:nvPr/>
              </p14:nvContentPartPr>
              <p14:xfrm>
                <a:off x="2828029" y="5950702"/>
                <a:ext cx="155880" cy="337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7C694BB-51C6-8E6B-B09A-B808E7E7EA3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19029" y="5941702"/>
                  <a:ext cx="173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14F16DB-F747-9C03-87DE-D33CCD2F02BA}"/>
                    </a:ext>
                  </a:extLst>
                </p14:cNvPr>
                <p14:cNvContentPartPr/>
                <p14:nvPr/>
              </p14:nvContentPartPr>
              <p14:xfrm>
                <a:off x="3052669" y="6060502"/>
                <a:ext cx="94320" cy="1803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14F16DB-F747-9C03-87DE-D33CCD2F02B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044029" y="6051862"/>
                  <a:ext cx="111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97AA0A9-3714-B234-977A-EA80A56983C3}"/>
                    </a:ext>
                  </a:extLst>
                </p14:cNvPr>
                <p14:cNvContentPartPr/>
                <p14:nvPr/>
              </p14:nvContentPartPr>
              <p14:xfrm>
                <a:off x="1396309" y="5058982"/>
                <a:ext cx="13320" cy="68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97AA0A9-3714-B234-977A-EA80A56983C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387309" y="5050342"/>
                  <a:ext cx="30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609A460-8A20-0FB7-0768-59E3AA316D26}"/>
                    </a:ext>
                  </a:extLst>
                </p14:cNvPr>
                <p14:cNvContentPartPr/>
                <p14:nvPr/>
              </p14:nvContentPartPr>
              <p14:xfrm>
                <a:off x="1427989" y="4645702"/>
                <a:ext cx="2322720" cy="2082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609A460-8A20-0FB7-0768-59E3AA316D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19349" y="4637062"/>
                  <a:ext cx="2340360" cy="20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A34EC92-B4EC-FF85-0DEF-32974D257113}"/>
                    </a:ext>
                  </a:extLst>
                </p14:cNvPr>
                <p14:cNvContentPartPr/>
                <p14:nvPr/>
              </p14:nvContentPartPr>
              <p14:xfrm>
                <a:off x="6867949" y="4542742"/>
                <a:ext cx="66960" cy="1756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A34EC92-B4EC-FF85-0DEF-32974D25711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859309" y="4533742"/>
                  <a:ext cx="84600" cy="17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EF4730D-06B3-9395-0011-C6A9CD087BEC}"/>
                    </a:ext>
                  </a:extLst>
                </p14:cNvPr>
                <p14:cNvContentPartPr/>
                <p14:nvPr/>
              </p14:nvContentPartPr>
              <p14:xfrm>
                <a:off x="6900709" y="3941182"/>
                <a:ext cx="1692360" cy="572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EF4730D-06B3-9395-0011-C6A9CD087BE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891709" y="3932182"/>
                  <a:ext cx="17100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77B8BDA-CE99-C727-9F23-B074732FC9AC}"/>
                    </a:ext>
                  </a:extLst>
                </p14:cNvPr>
                <p14:cNvContentPartPr/>
                <p14:nvPr/>
              </p14:nvContentPartPr>
              <p14:xfrm>
                <a:off x="7074949" y="4551742"/>
                <a:ext cx="27360" cy="177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77B8BDA-CE99-C727-9F23-B074732FC9A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065949" y="4543102"/>
                  <a:ext cx="45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BAA7668-0137-99B2-F22C-3F6B8458FDAB}"/>
                    </a:ext>
                  </a:extLst>
                </p14:cNvPr>
                <p14:cNvContentPartPr/>
                <p14:nvPr/>
              </p14:nvContentPartPr>
              <p14:xfrm>
                <a:off x="6967669" y="4484422"/>
                <a:ext cx="165600" cy="954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BAA7668-0137-99B2-F22C-3F6B8458FDA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959029" y="4475422"/>
                  <a:ext cx="183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BC6627D-80A2-45AA-D67C-CE87E3A73E4E}"/>
                    </a:ext>
                  </a:extLst>
                </p14:cNvPr>
                <p14:cNvContentPartPr/>
                <p14:nvPr/>
              </p14:nvContentPartPr>
              <p14:xfrm>
                <a:off x="6997189" y="4624102"/>
                <a:ext cx="131400" cy="694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BC6627D-80A2-45AA-D67C-CE87E3A73E4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88189" y="4615462"/>
                  <a:ext cx="149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904A45B-2E03-D69C-8BC9-AA280148F891}"/>
                    </a:ext>
                  </a:extLst>
                </p14:cNvPr>
                <p14:cNvContentPartPr/>
                <p14:nvPr/>
              </p14:nvContentPartPr>
              <p14:xfrm>
                <a:off x="7181149" y="4402342"/>
                <a:ext cx="109440" cy="122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904A45B-2E03-D69C-8BC9-AA280148F8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172509" y="4393702"/>
                  <a:ext cx="127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712146B-C179-5870-1116-828961B00F75}"/>
                    </a:ext>
                  </a:extLst>
                </p14:cNvPr>
                <p14:cNvContentPartPr/>
                <p14:nvPr/>
              </p14:nvContentPartPr>
              <p14:xfrm>
                <a:off x="7314349" y="4373182"/>
                <a:ext cx="78480" cy="1047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712146B-C179-5870-1116-828961B00F7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305709" y="4364542"/>
                  <a:ext cx="96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3D143DE-53C6-EB79-7905-BA892F48F5DA}"/>
                    </a:ext>
                  </a:extLst>
                </p14:cNvPr>
                <p14:cNvContentPartPr/>
                <p14:nvPr/>
              </p14:nvContentPartPr>
              <p14:xfrm>
                <a:off x="7319749" y="4319182"/>
                <a:ext cx="180000" cy="802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3D143DE-53C6-EB79-7905-BA892F48F5D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310749" y="4310182"/>
                  <a:ext cx="197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8A727C1-751C-F49E-4C8C-0EE7AA31F611}"/>
                    </a:ext>
                  </a:extLst>
                </p14:cNvPr>
                <p14:cNvContentPartPr/>
                <p14:nvPr/>
              </p14:nvContentPartPr>
              <p14:xfrm>
                <a:off x="7384189" y="4254382"/>
                <a:ext cx="168120" cy="163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8A727C1-751C-F49E-4C8C-0EE7AA31F61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75549" y="4245382"/>
                  <a:ext cx="185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EB5F87B-6D92-BDB1-4368-70B358F64058}"/>
                    </a:ext>
                  </a:extLst>
                </p14:cNvPr>
                <p14:cNvContentPartPr/>
                <p14:nvPr/>
              </p14:nvContentPartPr>
              <p14:xfrm>
                <a:off x="7617469" y="4331782"/>
                <a:ext cx="82080" cy="2476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EB5F87B-6D92-BDB1-4368-70B358F6405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608829" y="4323142"/>
                  <a:ext cx="99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70F0C17-F605-96E1-C39A-FB7E3472686B}"/>
                    </a:ext>
                  </a:extLst>
                </p14:cNvPr>
                <p14:cNvContentPartPr/>
                <p14:nvPr/>
              </p14:nvContentPartPr>
              <p14:xfrm>
                <a:off x="7742389" y="4346182"/>
                <a:ext cx="97200" cy="177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70F0C17-F605-96E1-C39A-FB7E3472686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733749" y="4337182"/>
                  <a:ext cx="114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317A636-43B8-FECF-E508-7F410B03C03E}"/>
                    </a:ext>
                  </a:extLst>
                </p14:cNvPr>
                <p14:cNvContentPartPr/>
                <p14:nvPr/>
              </p14:nvContentPartPr>
              <p14:xfrm>
                <a:off x="7886749" y="4264822"/>
                <a:ext cx="124200" cy="297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317A636-43B8-FECF-E508-7F410B03C03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877749" y="4256182"/>
                  <a:ext cx="141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B472294-00D6-9598-FBDD-BE24C6173B1E}"/>
                    </a:ext>
                  </a:extLst>
                </p14:cNvPr>
                <p14:cNvContentPartPr/>
                <p14:nvPr/>
              </p14:nvContentPartPr>
              <p14:xfrm>
                <a:off x="7990789" y="4190662"/>
                <a:ext cx="151920" cy="2851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B472294-00D6-9598-FBDD-BE24C6173B1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982149" y="4182022"/>
                  <a:ext cx="169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3F9899B-94A5-6C80-6F03-751BF8C11D00}"/>
                    </a:ext>
                  </a:extLst>
                </p14:cNvPr>
                <p14:cNvContentPartPr/>
                <p14:nvPr/>
              </p14:nvContentPartPr>
              <p14:xfrm>
                <a:off x="7195909" y="4944142"/>
                <a:ext cx="157680" cy="74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3F9899B-94A5-6C80-6F03-751BF8C11D0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86909" y="4935142"/>
                  <a:ext cx="175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02C190D-17D4-8EA6-83B5-B4BEABC88C7B}"/>
                    </a:ext>
                  </a:extLst>
                </p14:cNvPr>
                <p14:cNvContentPartPr/>
                <p14:nvPr/>
              </p14:nvContentPartPr>
              <p14:xfrm>
                <a:off x="7231909" y="5008942"/>
                <a:ext cx="144360" cy="72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02C190D-17D4-8EA6-83B5-B4BEABC88C7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23269" y="5000302"/>
                  <a:ext cx="162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D83245B-F34D-2D72-45B8-865E42D304C0}"/>
                    </a:ext>
                  </a:extLst>
                </p14:cNvPr>
                <p14:cNvContentPartPr/>
                <p14:nvPr/>
              </p14:nvContentPartPr>
              <p14:xfrm>
                <a:off x="7502269" y="4790422"/>
                <a:ext cx="151920" cy="176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D83245B-F34D-2D72-45B8-865E42D304C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93629" y="4781782"/>
                  <a:ext cx="169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D2D49AD-CE5C-C5DB-A742-9F52B3DE5C73}"/>
                    </a:ext>
                  </a:extLst>
                </p14:cNvPr>
                <p14:cNvContentPartPr/>
                <p14:nvPr/>
              </p14:nvContentPartPr>
              <p14:xfrm>
                <a:off x="7718989" y="4895902"/>
                <a:ext cx="21960" cy="126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D2D49AD-CE5C-C5DB-A742-9F52B3DE5C7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710349" y="4887262"/>
                  <a:ext cx="39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A945E0A-C2AD-8730-78DF-99E45026B87F}"/>
                    </a:ext>
                  </a:extLst>
                </p14:cNvPr>
                <p14:cNvContentPartPr/>
                <p14:nvPr/>
              </p14:nvContentPartPr>
              <p14:xfrm>
                <a:off x="7761469" y="4724542"/>
                <a:ext cx="46800" cy="128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A945E0A-C2AD-8730-78DF-99E45026B87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752469" y="4715902"/>
                  <a:ext cx="64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1EC3C69-1D6E-8D6D-A5D7-A5DAE0C222AF}"/>
                    </a:ext>
                  </a:extLst>
                </p14:cNvPr>
                <p14:cNvContentPartPr/>
                <p14:nvPr/>
              </p14:nvContentPartPr>
              <p14:xfrm>
                <a:off x="7848589" y="4688542"/>
                <a:ext cx="55080" cy="175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1EC3C69-1D6E-8D6D-A5D7-A5DAE0C222A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39589" y="4679902"/>
                  <a:ext cx="72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846293A-45F5-BDA9-B08E-D65F9397A1E8}"/>
                    </a:ext>
                  </a:extLst>
                </p14:cNvPr>
                <p14:cNvContentPartPr/>
                <p14:nvPr/>
              </p14:nvContentPartPr>
              <p14:xfrm>
                <a:off x="7924909" y="4594942"/>
                <a:ext cx="193680" cy="2595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846293A-45F5-BDA9-B08E-D65F9397A1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916269" y="4585942"/>
                  <a:ext cx="211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37B0F47-A518-D119-932B-BB4017642E2B}"/>
                    </a:ext>
                  </a:extLst>
                </p14:cNvPr>
                <p14:cNvContentPartPr/>
                <p14:nvPr/>
              </p14:nvContentPartPr>
              <p14:xfrm>
                <a:off x="7399669" y="5317102"/>
                <a:ext cx="270360" cy="2970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37B0F47-A518-D119-932B-BB4017642E2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90669" y="5308462"/>
                  <a:ext cx="288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A9FCF20-1A89-6C1C-353B-B80DCF3847C8}"/>
                    </a:ext>
                  </a:extLst>
                </p14:cNvPr>
                <p14:cNvContentPartPr/>
                <p14:nvPr/>
              </p14:nvContentPartPr>
              <p14:xfrm>
                <a:off x="7762909" y="5096782"/>
                <a:ext cx="80640" cy="365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A9FCF20-1A89-6C1C-353B-B80DCF3847C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54269" y="5087782"/>
                  <a:ext cx="98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1AA903F-87A9-2676-56CA-5A2203CA48A9}"/>
                    </a:ext>
                  </a:extLst>
                </p14:cNvPr>
                <p14:cNvContentPartPr/>
                <p14:nvPr/>
              </p14:nvContentPartPr>
              <p14:xfrm>
                <a:off x="7850029" y="5019382"/>
                <a:ext cx="135000" cy="3034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1AA903F-87A9-2676-56CA-5A2203CA48A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841389" y="5010382"/>
                  <a:ext cx="152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2B4148C-2117-A533-6747-1FC0868AE957}"/>
                    </a:ext>
                  </a:extLst>
                </p14:cNvPr>
                <p14:cNvContentPartPr/>
                <p14:nvPr/>
              </p14:nvContentPartPr>
              <p14:xfrm>
                <a:off x="7910509" y="5183542"/>
                <a:ext cx="186480" cy="195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2B4148C-2117-A533-6747-1FC0868AE95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901509" y="5174542"/>
                  <a:ext cx="204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16A08740-49EC-40DA-90D0-A800FC16A157}"/>
                    </a:ext>
                  </a:extLst>
                </p14:cNvPr>
                <p14:cNvContentPartPr/>
                <p14:nvPr/>
              </p14:nvContentPartPr>
              <p14:xfrm>
                <a:off x="8135509" y="4943062"/>
                <a:ext cx="141120" cy="2822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16A08740-49EC-40DA-90D0-A800FC16A15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126509" y="4934062"/>
                  <a:ext cx="158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6B9E7E7-AD71-C502-36F2-615B9EC88605}"/>
                    </a:ext>
                  </a:extLst>
                </p14:cNvPr>
                <p14:cNvContentPartPr/>
                <p14:nvPr/>
              </p14:nvContentPartPr>
              <p14:xfrm>
                <a:off x="8235949" y="4879702"/>
                <a:ext cx="211320" cy="236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6B9E7E7-AD71-C502-36F2-615B9EC8860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27309" y="4870702"/>
                  <a:ext cx="228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6F4B185-1C58-9C64-50BB-63BCF009F68F}"/>
                    </a:ext>
                  </a:extLst>
                </p14:cNvPr>
                <p14:cNvContentPartPr/>
                <p14:nvPr/>
              </p14:nvContentPartPr>
              <p14:xfrm>
                <a:off x="7094029" y="5967622"/>
                <a:ext cx="129960" cy="82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6F4B185-1C58-9C64-50BB-63BCF009F68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085389" y="5958982"/>
                  <a:ext cx="147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CB0D4BC-7346-4B9A-FF04-7EF3E6ACB652}"/>
                    </a:ext>
                  </a:extLst>
                </p14:cNvPr>
                <p14:cNvContentPartPr/>
                <p14:nvPr/>
              </p14:nvContentPartPr>
              <p14:xfrm>
                <a:off x="7165309" y="5898862"/>
                <a:ext cx="132840" cy="178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CB0D4BC-7346-4B9A-FF04-7EF3E6ACB65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156669" y="5890222"/>
                  <a:ext cx="15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82DEE29-F62F-D96F-68B1-02B988245AE8}"/>
                    </a:ext>
                  </a:extLst>
                </p14:cNvPr>
                <p14:cNvContentPartPr/>
                <p14:nvPr/>
              </p14:nvContentPartPr>
              <p14:xfrm>
                <a:off x="7407589" y="5818222"/>
                <a:ext cx="93240" cy="1735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82DEE29-F62F-D96F-68B1-02B988245AE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98949" y="5809222"/>
                  <a:ext cx="110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F1FF05A-D946-5FF7-B471-5669064C9B77}"/>
                    </a:ext>
                  </a:extLst>
                </p14:cNvPr>
                <p14:cNvContentPartPr/>
                <p14:nvPr/>
              </p14:nvContentPartPr>
              <p14:xfrm>
                <a:off x="7527109" y="5582422"/>
                <a:ext cx="325800" cy="338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F1FF05A-D946-5FF7-B471-5669064C9B7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518109" y="5573782"/>
                  <a:ext cx="343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94B84A0-F007-FCE0-FDB6-C182682A8AF5}"/>
                    </a:ext>
                  </a:extLst>
                </p14:cNvPr>
                <p14:cNvContentPartPr/>
                <p14:nvPr/>
              </p14:nvContentPartPr>
              <p14:xfrm>
                <a:off x="7610629" y="5640022"/>
                <a:ext cx="8640" cy="158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94B84A0-F007-FCE0-FDB6-C182682A8AF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601989" y="5631382"/>
                  <a:ext cx="2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2ECEC67-6700-8C58-3DFB-37A0C7823276}"/>
                    </a:ext>
                  </a:extLst>
                </p14:cNvPr>
                <p14:cNvContentPartPr/>
                <p14:nvPr/>
              </p14:nvContentPartPr>
              <p14:xfrm>
                <a:off x="7952629" y="5449582"/>
                <a:ext cx="259920" cy="225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2ECEC67-6700-8C58-3DFB-37A0C782327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943629" y="5440942"/>
                  <a:ext cx="277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BB45601E-7480-D664-F187-281E81D40814}"/>
                    </a:ext>
                  </a:extLst>
                </p14:cNvPr>
                <p14:cNvContentPartPr/>
                <p14:nvPr/>
              </p14:nvContentPartPr>
              <p14:xfrm>
                <a:off x="8230909" y="5328982"/>
                <a:ext cx="116280" cy="178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BB45601E-7480-D664-F187-281E81D4081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221909" y="5319982"/>
                  <a:ext cx="133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97FF0E8-DA09-AABA-94B2-E22F55BEBE8D}"/>
                    </a:ext>
                  </a:extLst>
                </p14:cNvPr>
                <p14:cNvContentPartPr/>
                <p14:nvPr/>
              </p14:nvContentPartPr>
              <p14:xfrm>
                <a:off x="8348269" y="5345902"/>
                <a:ext cx="67320" cy="1170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97FF0E8-DA09-AABA-94B2-E22F55BEBE8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339269" y="5336902"/>
                  <a:ext cx="84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CF7859F-3A95-E2D7-5A90-1656A5040539}"/>
                    </a:ext>
                  </a:extLst>
                </p14:cNvPr>
                <p14:cNvContentPartPr/>
                <p14:nvPr/>
              </p14:nvContentPartPr>
              <p14:xfrm>
                <a:off x="8411989" y="5244022"/>
                <a:ext cx="172440" cy="1818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CF7859F-3A95-E2D7-5A90-1656A504053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403349" y="5235382"/>
                  <a:ext cx="190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E6AE86C-C774-DC1E-6C50-550517606020}"/>
                    </a:ext>
                  </a:extLst>
                </p14:cNvPr>
                <p14:cNvContentPartPr/>
                <p14:nvPr/>
              </p14:nvContentPartPr>
              <p14:xfrm>
                <a:off x="6600109" y="6407182"/>
                <a:ext cx="164520" cy="1382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E6AE86C-C774-DC1E-6C50-55051760602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591109" y="6398542"/>
                  <a:ext cx="182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C58CA78-150D-FE88-3E37-57330460C046}"/>
                    </a:ext>
                  </a:extLst>
                </p14:cNvPr>
                <p14:cNvContentPartPr/>
                <p14:nvPr/>
              </p14:nvContentPartPr>
              <p14:xfrm>
                <a:off x="6168829" y="6223582"/>
                <a:ext cx="794160" cy="510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C58CA78-150D-FE88-3E37-57330460C04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160189" y="6214582"/>
                  <a:ext cx="81180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E635E35-58ED-4DA8-C403-347ADE9B10DA}"/>
                    </a:ext>
                  </a:extLst>
                </p14:cNvPr>
                <p14:cNvContentPartPr/>
                <p14:nvPr/>
              </p14:nvContentPartPr>
              <p14:xfrm>
                <a:off x="6896029" y="6246982"/>
                <a:ext cx="277560" cy="2257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E635E35-58ED-4DA8-C403-347ADE9B10D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887029" y="6237982"/>
                  <a:ext cx="295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9AE3661-57CB-DA35-1C15-419071F82FEA}"/>
                    </a:ext>
                  </a:extLst>
                </p14:cNvPr>
                <p14:cNvContentPartPr/>
                <p14:nvPr/>
              </p14:nvContentPartPr>
              <p14:xfrm>
                <a:off x="7235509" y="6023062"/>
                <a:ext cx="275040" cy="258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9AE3661-57CB-DA35-1C15-419071F82FE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226869" y="6014062"/>
                  <a:ext cx="292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4BC0AEC-89BC-12B3-26E6-4BBF8E12B8A0}"/>
                    </a:ext>
                  </a:extLst>
                </p14:cNvPr>
                <p14:cNvContentPartPr/>
                <p14:nvPr/>
              </p14:nvContentPartPr>
              <p14:xfrm>
                <a:off x="7687669" y="5962582"/>
                <a:ext cx="262440" cy="151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4BC0AEC-89BC-12B3-26E6-4BBF8E12B8A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79029" y="5953582"/>
                  <a:ext cx="280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6C15A27-10E8-EEC9-6BFE-E9D8B099F4A7}"/>
                    </a:ext>
                  </a:extLst>
                </p14:cNvPr>
                <p14:cNvContentPartPr/>
                <p14:nvPr/>
              </p14:nvContentPartPr>
              <p14:xfrm>
                <a:off x="7898989" y="5866462"/>
                <a:ext cx="138240" cy="1155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6C15A27-10E8-EEC9-6BFE-E9D8B099F4A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890349" y="5857822"/>
                  <a:ext cx="15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7389CA0-6AE0-5163-A517-1C757BC761BB}"/>
                    </a:ext>
                  </a:extLst>
                </p14:cNvPr>
                <p14:cNvContentPartPr/>
                <p14:nvPr/>
              </p14:nvContentPartPr>
              <p14:xfrm>
                <a:off x="8045869" y="5785462"/>
                <a:ext cx="158400" cy="1396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7389CA0-6AE0-5163-A517-1C757BC761B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037229" y="5776822"/>
                  <a:ext cx="17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C92BF42-1B91-F98A-41FB-5FC22F5B6288}"/>
                    </a:ext>
                  </a:extLst>
                </p14:cNvPr>
                <p14:cNvContentPartPr/>
                <p14:nvPr/>
              </p14:nvContentPartPr>
              <p14:xfrm>
                <a:off x="6988909" y="6500422"/>
                <a:ext cx="217080" cy="154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C92BF42-1B91-F98A-41FB-5FC22F5B628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979909" y="6491422"/>
                  <a:ext cx="234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233DD1D-2BD9-92C9-9B42-A6FA0E0C02D6}"/>
                    </a:ext>
                  </a:extLst>
                </p14:cNvPr>
                <p14:cNvContentPartPr/>
                <p14:nvPr/>
              </p14:nvContentPartPr>
              <p14:xfrm>
                <a:off x="7233709" y="6442822"/>
                <a:ext cx="69480" cy="227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233DD1D-2BD9-92C9-9B42-A6FA0E0C02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24709" y="6433822"/>
                  <a:ext cx="87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B42FF45-0B81-4481-7954-21E329B17919}"/>
                    </a:ext>
                  </a:extLst>
                </p14:cNvPr>
                <p14:cNvContentPartPr/>
                <p14:nvPr/>
              </p14:nvContentPartPr>
              <p14:xfrm>
                <a:off x="7351069" y="6421222"/>
                <a:ext cx="162720" cy="820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B42FF45-0B81-4481-7954-21E329B1791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42429" y="6412222"/>
                  <a:ext cx="180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F65FD22-6212-C50A-E1C8-81612C410AC9}"/>
                    </a:ext>
                  </a:extLst>
                </p14:cNvPr>
                <p14:cNvContentPartPr/>
                <p14:nvPr/>
              </p14:nvContentPartPr>
              <p14:xfrm>
                <a:off x="7543309" y="6264262"/>
                <a:ext cx="267480" cy="1839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F65FD22-6212-C50A-E1C8-81612C410AC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534309" y="6255622"/>
                  <a:ext cx="285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C538AAA-CE3B-3489-E414-3C58CEBACFC2}"/>
                    </a:ext>
                  </a:extLst>
                </p14:cNvPr>
                <p14:cNvContentPartPr/>
                <p14:nvPr/>
              </p14:nvContentPartPr>
              <p14:xfrm>
                <a:off x="7869829" y="6181102"/>
                <a:ext cx="118440" cy="110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C538AAA-CE3B-3489-E414-3C58CEBACFC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861189" y="6172102"/>
                  <a:ext cx="136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7ADFB0B-558F-676F-B14A-D528B7719872}"/>
                    </a:ext>
                  </a:extLst>
                </p14:cNvPr>
                <p14:cNvContentPartPr/>
                <p14:nvPr/>
              </p14:nvContentPartPr>
              <p14:xfrm>
                <a:off x="8096269" y="6042142"/>
                <a:ext cx="122760" cy="157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7ADFB0B-558F-676F-B14A-D528B771987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087269" y="6033142"/>
                  <a:ext cx="140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C507304-0A3D-09A1-22B8-12A29BA65117}"/>
                    </a:ext>
                  </a:extLst>
                </p14:cNvPr>
                <p14:cNvContentPartPr/>
                <p14:nvPr/>
              </p14:nvContentPartPr>
              <p14:xfrm>
                <a:off x="8221189" y="6030982"/>
                <a:ext cx="46440" cy="925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C507304-0A3D-09A1-22B8-12A29BA6511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212189" y="6021982"/>
                  <a:ext cx="64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E071875-762E-3DF8-205B-FED11CE12F77}"/>
                    </a:ext>
                  </a:extLst>
                </p14:cNvPr>
                <p14:cNvContentPartPr/>
                <p14:nvPr/>
              </p14:nvContentPartPr>
              <p14:xfrm>
                <a:off x="8367349" y="5941342"/>
                <a:ext cx="89280" cy="103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E071875-762E-3DF8-205B-FED11CE12F7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358709" y="5932702"/>
                  <a:ext cx="106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AC438C7-D72D-A290-9128-3616920468C6}"/>
                    </a:ext>
                  </a:extLst>
                </p14:cNvPr>
                <p14:cNvContentPartPr/>
                <p14:nvPr/>
              </p14:nvContentPartPr>
              <p14:xfrm>
                <a:off x="7634389" y="6504742"/>
                <a:ext cx="55440" cy="168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AC438C7-D72D-A290-9128-3616920468C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625749" y="6496102"/>
                  <a:ext cx="73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7EA22B9-9F40-D362-9160-A3CFA54241E2}"/>
                    </a:ext>
                  </a:extLst>
                </p14:cNvPr>
                <p14:cNvContentPartPr/>
                <p14:nvPr/>
              </p14:nvContentPartPr>
              <p14:xfrm>
                <a:off x="7735549" y="6432382"/>
                <a:ext cx="291600" cy="192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7EA22B9-9F40-D362-9160-A3CFA54241E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726549" y="6423742"/>
                  <a:ext cx="30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8E52FCB-672E-96BF-58B4-E6B278A5C9AB}"/>
                    </a:ext>
                  </a:extLst>
                </p14:cNvPr>
                <p14:cNvContentPartPr/>
                <p14:nvPr/>
              </p14:nvContentPartPr>
              <p14:xfrm>
                <a:off x="8046949" y="6346342"/>
                <a:ext cx="39240" cy="2080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8E52FCB-672E-96BF-58B4-E6B278A5C9A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038309" y="6337702"/>
                  <a:ext cx="56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02C48AF-08D0-0F2D-E59D-75B24B0C818F}"/>
                    </a:ext>
                  </a:extLst>
                </p14:cNvPr>
                <p14:cNvContentPartPr/>
                <p14:nvPr/>
              </p14:nvContentPartPr>
              <p14:xfrm>
                <a:off x="8170789" y="6289102"/>
                <a:ext cx="159840" cy="358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02C48AF-08D0-0F2D-E59D-75B24B0C818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162149" y="6280102"/>
                  <a:ext cx="177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3F675DB-EBA5-675A-5569-C7D929849BDD}"/>
                    </a:ext>
                  </a:extLst>
                </p14:cNvPr>
                <p14:cNvContentPartPr/>
                <p14:nvPr/>
              </p14:nvContentPartPr>
              <p14:xfrm>
                <a:off x="8279149" y="6216022"/>
                <a:ext cx="130680" cy="1785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3F675DB-EBA5-675A-5569-C7D929849BD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270509" y="6207022"/>
                  <a:ext cx="148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5276892-98DD-B9F8-0045-24176F97C803}"/>
                    </a:ext>
                  </a:extLst>
                </p14:cNvPr>
                <p14:cNvContentPartPr/>
                <p14:nvPr/>
              </p14:nvContentPartPr>
              <p14:xfrm>
                <a:off x="8393269" y="6254182"/>
                <a:ext cx="59040" cy="446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5276892-98DD-B9F8-0045-24176F97C80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384629" y="6245182"/>
                  <a:ext cx="76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C8F916-3A25-8972-9C19-44BDD5CA806F}"/>
                    </a:ext>
                  </a:extLst>
                </p14:cNvPr>
                <p14:cNvContentPartPr/>
                <p14:nvPr/>
              </p14:nvContentPartPr>
              <p14:xfrm>
                <a:off x="8432869" y="6087862"/>
                <a:ext cx="98280" cy="2001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C8F916-3A25-8972-9C19-44BDD5CA806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423869" y="6079222"/>
                  <a:ext cx="115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71735A3-9BC2-D1B7-54B0-EABF0B22ADFF}"/>
                    </a:ext>
                  </a:extLst>
                </p14:cNvPr>
                <p14:cNvContentPartPr/>
                <p14:nvPr/>
              </p14:nvContentPartPr>
              <p14:xfrm>
                <a:off x="8566429" y="6063742"/>
                <a:ext cx="11160" cy="1846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71735A3-9BC2-D1B7-54B0-EABF0B22ADF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557429" y="6054742"/>
                  <a:ext cx="28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EA09D00-B6C8-411C-DBC9-CD08ED812595}"/>
                    </a:ext>
                  </a:extLst>
                </p14:cNvPr>
                <p14:cNvContentPartPr/>
                <p14:nvPr/>
              </p14:nvContentPartPr>
              <p14:xfrm>
                <a:off x="8487589" y="6025582"/>
                <a:ext cx="156960" cy="213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EA09D00-B6C8-411C-DBC9-CD08ED81259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478949" y="6016942"/>
                  <a:ext cx="174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42EC6A2-D5E8-445C-80B1-6736D821A3DC}"/>
                    </a:ext>
                  </a:extLst>
                </p14:cNvPr>
                <p14:cNvContentPartPr/>
                <p14:nvPr/>
              </p14:nvContentPartPr>
              <p14:xfrm>
                <a:off x="8373469" y="6290542"/>
                <a:ext cx="255600" cy="171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42EC6A2-D5E8-445C-80B1-6736D821A3D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364469" y="6281542"/>
                  <a:ext cx="27324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3220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6451DDA-E031-E68C-3B43-B4D1923F3184}"/>
                  </a:ext>
                </a:extLst>
              </p14:cNvPr>
              <p14:cNvContentPartPr/>
              <p14:nvPr/>
            </p14:nvContentPartPr>
            <p14:xfrm>
              <a:off x="3047629" y="1053229"/>
              <a:ext cx="545040" cy="60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6451DDA-E031-E68C-3B43-B4D1923F31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629" y="1044589"/>
                <a:ext cx="5626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09CDF42-4244-9398-95F9-B83F3F98E6AD}"/>
                  </a:ext>
                </a:extLst>
              </p14:cNvPr>
              <p14:cNvContentPartPr/>
              <p14:nvPr/>
            </p14:nvContentPartPr>
            <p14:xfrm>
              <a:off x="1170229" y="2153029"/>
              <a:ext cx="264600" cy="308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09CDF42-4244-9398-95F9-B83F3F98E6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1229" y="2144389"/>
                <a:ext cx="2822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E1E00F2-93E4-A75D-66E8-12AD1D655F51}"/>
                  </a:ext>
                </a:extLst>
              </p14:cNvPr>
              <p14:cNvContentPartPr/>
              <p14:nvPr/>
            </p14:nvContentPartPr>
            <p14:xfrm>
              <a:off x="2743789" y="2154109"/>
              <a:ext cx="841680" cy="380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E1E00F2-93E4-A75D-66E8-12AD1D655F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5149" y="2145469"/>
                <a:ext cx="8593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528E77C-F703-E6C3-5038-57DE0AC41377}"/>
                  </a:ext>
                </a:extLst>
              </p14:cNvPr>
              <p14:cNvContentPartPr/>
              <p14:nvPr/>
            </p14:nvContentPartPr>
            <p14:xfrm>
              <a:off x="3098029" y="1046389"/>
              <a:ext cx="470520" cy="37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528E77C-F703-E6C3-5038-57DE0AC413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9029" y="1037389"/>
                <a:ext cx="488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19A5C66-5444-37AE-D091-D3F3F3223E62}"/>
                  </a:ext>
                </a:extLst>
              </p14:cNvPr>
              <p14:cNvContentPartPr/>
              <p14:nvPr/>
            </p14:nvContentPartPr>
            <p14:xfrm>
              <a:off x="3875269" y="1036669"/>
              <a:ext cx="896760" cy="56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19A5C66-5444-37AE-D091-D3F3F3223E6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6269" y="1028029"/>
                <a:ext cx="91440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CECB13F-4422-96FF-61F2-5DB100B89B24}"/>
              </a:ext>
            </a:extLst>
          </p:cNvPr>
          <p:cNvGrpSpPr/>
          <p:nvPr/>
        </p:nvGrpSpPr>
        <p:grpSpPr>
          <a:xfrm>
            <a:off x="8071789" y="742549"/>
            <a:ext cx="780120" cy="355680"/>
            <a:chOff x="8071789" y="742549"/>
            <a:chExt cx="78012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F16FD94-62BC-0514-379B-733AB46ADF5B}"/>
                    </a:ext>
                  </a:extLst>
                </p14:cNvPr>
                <p14:cNvContentPartPr/>
                <p14:nvPr/>
              </p14:nvContentPartPr>
              <p14:xfrm>
                <a:off x="8071789" y="847309"/>
                <a:ext cx="300960" cy="250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F16FD94-62BC-0514-379B-733AB46ADF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62789" y="838309"/>
                  <a:ext cx="318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DDAC782-BC9C-9C75-A49F-A3AC97E04311}"/>
                    </a:ext>
                  </a:extLst>
                </p14:cNvPr>
                <p14:cNvContentPartPr/>
                <p14:nvPr/>
              </p14:nvContentPartPr>
              <p14:xfrm>
                <a:off x="8424229" y="798349"/>
                <a:ext cx="131040" cy="222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DDAC782-BC9C-9C75-A49F-A3AC97E043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15229" y="789709"/>
                  <a:ext cx="148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6C2C6-09F3-14C0-987C-FE49D064E379}"/>
                    </a:ext>
                  </a:extLst>
                </p14:cNvPr>
                <p14:cNvContentPartPr/>
                <p14:nvPr/>
              </p14:nvContentPartPr>
              <p14:xfrm>
                <a:off x="8602069" y="742549"/>
                <a:ext cx="249840" cy="273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6C2C6-09F3-14C0-987C-FE49D064E3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93429" y="733909"/>
                  <a:ext cx="26748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308D4AC-B10D-0E28-AE73-CCCD71C55F8D}"/>
              </a:ext>
            </a:extLst>
          </p:cNvPr>
          <p:cNvGrpSpPr/>
          <p:nvPr/>
        </p:nvGrpSpPr>
        <p:grpSpPr>
          <a:xfrm>
            <a:off x="9052789" y="716629"/>
            <a:ext cx="218880" cy="205200"/>
            <a:chOff x="9052789" y="716629"/>
            <a:chExt cx="21888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6149B3-5EE6-5FC4-06DA-0E8550EE9C64}"/>
                    </a:ext>
                  </a:extLst>
                </p14:cNvPr>
                <p14:cNvContentPartPr/>
                <p14:nvPr/>
              </p14:nvContentPartPr>
              <p14:xfrm>
                <a:off x="9052789" y="791509"/>
                <a:ext cx="29880" cy="119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6149B3-5EE6-5FC4-06DA-0E8550EE9C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44149" y="782509"/>
                  <a:ext cx="47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6008673-1125-695A-114A-8074ABC64126}"/>
                    </a:ext>
                  </a:extLst>
                </p14:cNvPr>
                <p14:cNvContentPartPr/>
                <p14:nvPr/>
              </p14:nvContentPartPr>
              <p14:xfrm>
                <a:off x="9062149" y="716629"/>
                <a:ext cx="27360" cy="27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6008673-1125-695A-114A-8074ABC641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53149" y="707989"/>
                  <a:ext cx="4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EB87351-5841-95D4-6C6C-EE9D903F3AC1}"/>
                    </a:ext>
                  </a:extLst>
                </p14:cNvPr>
                <p14:cNvContentPartPr/>
                <p14:nvPr/>
              </p14:nvContentPartPr>
              <p14:xfrm>
                <a:off x="9144229" y="749749"/>
                <a:ext cx="127440" cy="172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EB87351-5841-95D4-6C6C-EE9D903F3A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35589" y="740749"/>
                  <a:ext cx="1450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31D1BF6-48FD-A394-8F0A-E1A9918F86B4}"/>
              </a:ext>
            </a:extLst>
          </p:cNvPr>
          <p:cNvGrpSpPr/>
          <p:nvPr/>
        </p:nvGrpSpPr>
        <p:grpSpPr>
          <a:xfrm>
            <a:off x="8126509" y="1427989"/>
            <a:ext cx="1226520" cy="427320"/>
            <a:chOff x="8126509" y="1427989"/>
            <a:chExt cx="122652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2AB966-8D18-9027-D27A-2444D571261F}"/>
                    </a:ext>
                  </a:extLst>
                </p14:cNvPr>
                <p14:cNvContentPartPr/>
                <p14:nvPr/>
              </p14:nvContentPartPr>
              <p14:xfrm>
                <a:off x="8166109" y="1427989"/>
                <a:ext cx="85680" cy="331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2AB966-8D18-9027-D27A-2444D57126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57469" y="1418989"/>
                  <a:ext cx="103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B4E9DCF-BB01-0EDF-6B39-DE2C74FB3C8A}"/>
                    </a:ext>
                  </a:extLst>
                </p14:cNvPr>
                <p14:cNvContentPartPr/>
                <p14:nvPr/>
              </p14:nvContentPartPr>
              <p14:xfrm>
                <a:off x="8126509" y="1513309"/>
                <a:ext cx="164520" cy="59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B4E9DCF-BB01-0EDF-6B39-DE2C74FB3C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17869" y="1504669"/>
                  <a:ext cx="18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361E7F-CFD7-1FA3-6B08-83A9D804F1BA}"/>
                    </a:ext>
                  </a:extLst>
                </p14:cNvPr>
                <p14:cNvContentPartPr/>
                <p14:nvPr/>
              </p14:nvContentPartPr>
              <p14:xfrm>
                <a:off x="8312629" y="1623469"/>
                <a:ext cx="94320" cy="214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361E7F-CFD7-1FA3-6B08-83A9D804F1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03989" y="1614469"/>
                  <a:ext cx="111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4613B1-B81B-406E-81D1-26C1E83D473F}"/>
                    </a:ext>
                  </a:extLst>
                </p14:cNvPr>
                <p14:cNvContentPartPr/>
                <p14:nvPr/>
              </p14:nvContentPartPr>
              <p14:xfrm>
                <a:off x="8455909" y="1634989"/>
                <a:ext cx="146160" cy="182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4613B1-B81B-406E-81D1-26C1E83D47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46909" y="1625989"/>
                  <a:ext cx="163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B9698E-4843-470C-43F7-0D90C527B3A1}"/>
                    </a:ext>
                  </a:extLst>
                </p14:cNvPr>
                <p14:cNvContentPartPr/>
                <p14:nvPr/>
              </p14:nvContentPartPr>
              <p14:xfrm>
                <a:off x="8644189" y="1717069"/>
                <a:ext cx="65520" cy="24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B9698E-4843-470C-43F7-0D90C527B3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35189" y="1708429"/>
                  <a:ext cx="83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07DF15-2C54-56DA-4AD8-03FB11903387}"/>
                    </a:ext>
                  </a:extLst>
                </p14:cNvPr>
                <p14:cNvContentPartPr/>
                <p14:nvPr/>
              </p14:nvContentPartPr>
              <p14:xfrm>
                <a:off x="8812309" y="1628509"/>
                <a:ext cx="78120" cy="158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07DF15-2C54-56DA-4AD8-03FB119033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03669" y="1619509"/>
                  <a:ext cx="95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D494A54-F583-C4B2-B28C-EA8E2631CD50}"/>
                    </a:ext>
                  </a:extLst>
                </p14:cNvPr>
                <p14:cNvContentPartPr/>
                <p14:nvPr/>
              </p14:nvContentPartPr>
              <p14:xfrm>
                <a:off x="8963509" y="1690789"/>
                <a:ext cx="109080" cy="16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D494A54-F583-C4B2-B28C-EA8E2631CD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4869" y="1682149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188908-48E6-8AAA-948E-EE6FE5172252}"/>
                    </a:ext>
                  </a:extLst>
                </p14:cNvPr>
                <p14:cNvContentPartPr/>
                <p14:nvPr/>
              </p14:nvContentPartPr>
              <p14:xfrm>
                <a:off x="9121909" y="1608349"/>
                <a:ext cx="113760" cy="177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188908-48E6-8AAA-948E-EE6FE51722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12909" y="1599709"/>
                  <a:ext cx="131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C9BB03A-EC94-A43A-AFA9-DF1C12FB4BE7}"/>
                    </a:ext>
                  </a:extLst>
                </p14:cNvPr>
                <p14:cNvContentPartPr/>
                <p14:nvPr/>
              </p14:nvContentPartPr>
              <p14:xfrm>
                <a:off x="9254029" y="1547869"/>
                <a:ext cx="99000" cy="307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C9BB03A-EC94-A43A-AFA9-DF1C12FB4B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45389" y="1539229"/>
                  <a:ext cx="11664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B6CA13F-2288-700C-7366-51B218D08962}"/>
              </a:ext>
            </a:extLst>
          </p:cNvPr>
          <p:cNvGrpSpPr/>
          <p:nvPr/>
        </p:nvGrpSpPr>
        <p:grpSpPr>
          <a:xfrm>
            <a:off x="9521869" y="1147549"/>
            <a:ext cx="1078200" cy="509400"/>
            <a:chOff x="9521869" y="1147549"/>
            <a:chExt cx="107820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C2C9C0D-4A37-C74D-52E0-9BC366510F95}"/>
                    </a:ext>
                  </a:extLst>
                </p14:cNvPr>
                <p14:cNvContentPartPr/>
                <p14:nvPr/>
              </p14:nvContentPartPr>
              <p14:xfrm>
                <a:off x="9521869" y="1229629"/>
                <a:ext cx="92520" cy="427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C2C9C0D-4A37-C74D-52E0-9BC366510F9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12869" y="1220629"/>
                  <a:ext cx="110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63C5C80-4993-1D2A-AD38-4F49E912C20A}"/>
                    </a:ext>
                  </a:extLst>
                </p14:cNvPr>
                <p14:cNvContentPartPr/>
                <p14:nvPr/>
              </p14:nvContentPartPr>
              <p14:xfrm>
                <a:off x="9702949" y="1325029"/>
                <a:ext cx="104760" cy="178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63C5C80-4993-1D2A-AD38-4F49E912C2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3949" y="1316389"/>
                  <a:ext cx="122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445C49A-ECA0-8BA7-F920-5A4ABFE325F9}"/>
                    </a:ext>
                  </a:extLst>
                </p14:cNvPr>
                <p14:cNvContentPartPr/>
                <p14:nvPr/>
              </p14:nvContentPartPr>
              <p14:xfrm>
                <a:off x="9923269" y="1276069"/>
                <a:ext cx="92520" cy="208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445C49A-ECA0-8BA7-F920-5A4ABFE325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14629" y="1267429"/>
                  <a:ext cx="110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40CB77B-8C12-F854-DB1E-92C5915F7AB8}"/>
                    </a:ext>
                  </a:extLst>
                </p14:cNvPr>
                <p14:cNvContentPartPr/>
                <p14:nvPr/>
              </p14:nvContentPartPr>
              <p14:xfrm>
                <a:off x="9931189" y="1399189"/>
                <a:ext cx="128880" cy="158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40CB77B-8C12-F854-DB1E-92C5915F7A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22189" y="1390549"/>
                  <a:ext cx="146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DDB65CB-9F11-7D26-CCD2-CAF8C5747447}"/>
                    </a:ext>
                  </a:extLst>
                </p14:cNvPr>
                <p14:cNvContentPartPr/>
                <p14:nvPr/>
              </p14:nvContentPartPr>
              <p14:xfrm>
                <a:off x="10122349" y="1271749"/>
                <a:ext cx="116640" cy="162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DDB65CB-9F11-7D26-CCD2-CAF8C57474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13709" y="1263109"/>
                  <a:ext cx="134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093D8B-DEC7-F3C8-0E5B-C235471F6EE6}"/>
                    </a:ext>
                  </a:extLst>
                </p14:cNvPr>
                <p14:cNvContentPartPr/>
                <p14:nvPr/>
              </p14:nvContentPartPr>
              <p14:xfrm>
                <a:off x="10178149" y="1245109"/>
                <a:ext cx="240840" cy="173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093D8B-DEC7-F3C8-0E5B-C235471F6E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69509" y="1236109"/>
                  <a:ext cx="25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CF4C905-C54B-D4C1-656D-034EA404F68B}"/>
                    </a:ext>
                  </a:extLst>
                </p14:cNvPr>
                <p14:cNvContentPartPr/>
                <p14:nvPr/>
              </p14:nvContentPartPr>
              <p14:xfrm>
                <a:off x="10280389" y="1195069"/>
                <a:ext cx="107280" cy="74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CF4C905-C54B-D4C1-656D-034EA404F68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1389" y="1186069"/>
                  <a:ext cx="12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5CB605F-0CAB-5221-109F-12E471BED115}"/>
                    </a:ext>
                  </a:extLst>
                </p14:cNvPr>
                <p14:cNvContentPartPr/>
                <p14:nvPr/>
              </p14:nvContentPartPr>
              <p14:xfrm>
                <a:off x="10425829" y="1349149"/>
                <a:ext cx="64800" cy="97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5CB605F-0CAB-5221-109F-12E471BED1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17189" y="1340149"/>
                  <a:ext cx="82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B1235D3-15D5-2202-8615-FA3CEE41F4FD}"/>
                    </a:ext>
                  </a:extLst>
                </p14:cNvPr>
                <p14:cNvContentPartPr/>
                <p14:nvPr/>
              </p14:nvContentPartPr>
              <p14:xfrm>
                <a:off x="10518349" y="1147549"/>
                <a:ext cx="81720" cy="366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B1235D3-15D5-2202-8615-FA3CEE41F4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09349" y="1138549"/>
                  <a:ext cx="9936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A751C3A-FB61-114C-A043-239828490949}"/>
              </a:ext>
            </a:extLst>
          </p:cNvPr>
          <p:cNvGrpSpPr/>
          <p:nvPr/>
        </p:nvGrpSpPr>
        <p:grpSpPr>
          <a:xfrm>
            <a:off x="10710229" y="1301629"/>
            <a:ext cx="212760" cy="105120"/>
            <a:chOff x="10710229" y="1301629"/>
            <a:chExt cx="21276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27A51B2-838F-2403-2944-5BE596B71E5D}"/>
                    </a:ext>
                  </a:extLst>
                </p14:cNvPr>
                <p14:cNvContentPartPr/>
                <p14:nvPr/>
              </p14:nvContentPartPr>
              <p14:xfrm>
                <a:off x="10710229" y="1301629"/>
                <a:ext cx="188640" cy="65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27A51B2-838F-2403-2944-5BE596B71E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01229" y="1292989"/>
                  <a:ext cx="206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255BB24-D436-9967-EF87-43E68635128F}"/>
                    </a:ext>
                  </a:extLst>
                </p14:cNvPr>
                <p14:cNvContentPartPr/>
                <p14:nvPr/>
              </p14:nvContentPartPr>
              <p14:xfrm>
                <a:off x="10713829" y="1378669"/>
                <a:ext cx="209160" cy="28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255BB24-D436-9967-EF87-43E6863512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4829" y="1369669"/>
                  <a:ext cx="2268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3687D1E-13AD-5B48-407E-C59A70547F10}"/>
                  </a:ext>
                </a:extLst>
              </p14:cNvPr>
              <p14:cNvContentPartPr/>
              <p14:nvPr/>
            </p14:nvContentPartPr>
            <p14:xfrm>
              <a:off x="3906949" y="2146909"/>
              <a:ext cx="937440" cy="352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3687D1E-13AD-5B48-407E-C59A70547F1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97949" y="2138269"/>
                <a:ext cx="955080" cy="3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697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43DC93D-1D30-BED6-D2B8-BDE038AF6478}"/>
                  </a:ext>
                </a:extLst>
              </p14:cNvPr>
              <p14:cNvContentPartPr/>
              <p14:nvPr/>
            </p14:nvContentPartPr>
            <p14:xfrm>
              <a:off x="186709" y="394004"/>
              <a:ext cx="694080" cy="67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43DC93D-1D30-BED6-D2B8-BDE038AF64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069" y="385364"/>
                <a:ext cx="711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62800D6-8340-3225-2F38-C2E1D824B064}"/>
                  </a:ext>
                </a:extLst>
              </p14:cNvPr>
              <p14:cNvContentPartPr/>
              <p14:nvPr/>
            </p14:nvContentPartPr>
            <p14:xfrm>
              <a:off x="8418829" y="1382924"/>
              <a:ext cx="59400" cy="90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62800D6-8340-3225-2F38-C2E1D824B0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9829" y="1373924"/>
                <a:ext cx="7704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F00D4C3-48BB-FF8B-3769-CE43894B5B46}"/>
              </a:ext>
            </a:extLst>
          </p:cNvPr>
          <p:cNvGrpSpPr/>
          <p:nvPr/>
        </p:nvGrpSpPr>
        <p:grpSpPr>
          <a:xfrm>
            <a:off x="9320989" y="965684"/>
            <a:ext cx="226440" cy="100080"/>
            <a:chOff x="9320989" y="965684"/>
            <a:chExt cx="226440" cy="1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E1ED279-0159-6FB2-2CD0-763308081731}"/>
                    </a:ext>
                  </a:extLst>
                </p14:cNvPr>
                <p14:cNvContentPartPr/>
                <p14:nvPr/>
              </p14:nvContentPartPr>
              <p14:xfrm>
                <a:off x="9320989" y="965684"/>
                <a:ext cx="210960" cy="13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E1ED279-0159-6FB2-2CD0-7633080817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12349" y="957044"/>
                  <a:ext cx="22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395E706-44CE-867A-C2F2-3BD7A0CD870B}"/>
                    </a:ext>
                  </a:extLst>
                </p14:cNvPr>
                <p14:cNvContentPartPr/>
                <p14:nvPr/>
              </p14:nvContentPartPr>
              <p14:xfrm>
                <a:off x="9335029" y="1016444"/>
                <a:ext cx="212400" cy="49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395E706-44CE-867A-C2F2-3BD7A0CD87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26389" y="1007444"/>
                  <a:ext cx="2300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FC373BF-1D9D-CEF4-5255-D6A875D259DD}"/>
              </a:ext>
            </a:extLst>
          </p:cNvPr>
          <p:cNvGrpSpPr/>
          <p:nvPr/>
        </p:nvGrpSpPr>
        <p:grpSpPr>
          <a:xfrm>
            <a:off x="7842829" y="536924"/>
            <a:ext cx="1304280" cy="939600"/>
            <a:chOff x="7842829" y="536924"/>
            <a:chExt cx="1304280" cy="93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6AB0B1E-DDAB-3B8A-6DDC-3FB2437FB9EC}"/>
                    </a:ext>
                  </a:extLst>
                </p14:cNvPr>
                <p14:cNvContentPartPr/>
                <p14:nvPr/>
              </p14:nvContentPartPr>
              <p14:xfrm>
                <a:off x="7985749" y="1036964"/>
                <a:ext cx="17640" cy="349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6AB0B1E-DDAB-3B8A-6DDC-3FB2437FB9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77109" y="1027964"/>
                  <a:ext cx="352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6C6D811-8341-517F-B83E-06F03E8255E8}"/>
                    </a:ext>
                  </a:extLst>
                </p14:cNvPr>
                <p14:cNvContentPartPr/>
                <p14:nvPr/>
              </p14:nvContentPartPr>
              <p14:xfrm>
                <a:off x="7842829" y="975404"/>
                <a:ext cx="306000" cy="108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6C6D811-8341-517F-B83E-06F03E8255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34189" y="966764"/>
                  <a:ext cx="323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6F798E-BB6C-6D01-7B09-AA3883018096}"/>
                    </a:ext>
                  </a:extLst>
                </p14:cNvPr>
                <p14:cNvContentPartPr/>
                <p14:nvPr/>
              </p14:nvContentPartPr>
              <p14:xfrm>
                <a:off x="7905469" y="1183124"/>
                <a:ext cx="216000" cy="20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6F798E-BB6C-6D01-7B09-AA38830180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96469" y="1174124"/>
                  <a:ext cx="23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202C57-7091-4DAC-7936-725DD88E56BC}"/>
                    </a:ext>
                  </a:extLst>
                </p14:cNvPr>
                <p14:cNvContentPartPr/>
                <p14:nvPr/>
              </p14:nvContentPartPr>
              <p14:xfrm>
                <a:off x="8118229" y="1259804"/>
                <a:ext cx="21240" cy="216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202C57-7091-4DAC-7936-725DD88E56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09589" y="1251164"/>
                  <a:ext cx="38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8BFC2E2-752C-07CF-EB60-8E18F6DA0B83}"/>
                    </a:ext>
                  </a:extLst>
                </p14:cNvPr>
                <p14:cNvContentPartPr/>
                <p14:nvPr/>
              </p14:nvContentPartPr>
              <p14:xfrm>
                <a:off x="8105989" y="1276364"/>
                <a:ext cx="159120" cy="182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8BFC2E2-752C-07CF-EB60-8E18F6DA0B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97349" y="1267364"/>
                  <a:ext cx="176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B4BF0DA-9B15-6478-F87E-1BB78D5EF222}"/>
                    </a:ext>
                  </a:extLst>
                </p14:cNvPr>
                <p14:cNvContentPartPr/>
                <p14:nvPr/>
              </p14:nvContentPartPr>
              <p14:xfrm>
                <a:off x="8292829" y="1341164"/>
                <a:ext cx="107280" cy="102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B4BF0DA-9B15-6478-F87E-1BB78D5EF2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83829" y="1332524"/>
                  <a:ext cx="124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1B140E2-5676-3641-F165-5F15D6FF2C2C}"/>
                    </a:ext>
                  </a:extLst>
                </p14:cNvPr>
                <p14:cNvContentPartPr/>
                <p14:nvPr/>
              </p14:nvContentPartPr>
              <p14:xfrm>
                <a:off x="8466709" y="908084"/>
                <a:ext cx="91440" cy="321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1B140E2-5676-3641-F165-5F15D6FF2C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58069" y="899444"/>
                  <a:ext cx="109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8A18999-D077-92BD-2215-B83BA6B03ED2}"/>
                    </a:ext>
                  </a:extLst>
                </p14:cNvPr>
                <p14:cNvContentPartPr/>
                <p14:nvPr/>
              </p14:nvContentPartPr>
              <p14:xfrm>
                <a:off x="8653909" y="961364"/>
                <a:ext cx="113040" cy="194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8A18999-D077-92BD-2215-B83BA6B03E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44909" y="952364"/>
                  <a:ext cx="130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CEA8D1-5C8C-93D9-1ACD-ECEE9473562C}"/>
                    </a:ext>
                  </a:extLst>
                </p14:cNvPr>
                <p14:cNvContentPartPr/>
                <p14:nvPr/>
              </p14:nvContentPartPr>
              <p14:xfrm>
                <a:off x="8842909" y="1094204"/>
                <a:ext cx="19440" cy="157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CEA8D1-5C8C-93D9-1ACD-ECEE947356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33909" y="1085564"/>
                  <a:ext cx="37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703698C-994D-6152-39F5-5CB12DF59B7F}"/>
                    </a:ext>
                  </a:extLst>
                </p14:cNvPr>
                <p14:cNvContentPartPr/>
                <p14:nvPr/>
              </p14:nvContentPartPr>
              <p14:xfrm>
                <a:off x="8912389" y="900884"/>
                <a:ext cx="124200" cy="182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703698C-994D-6152-39F5-5CB12DF59B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03389" y="892244"/>
                  <a:ext cx="141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5CBF9F6-3633-729F-1021-014EE5CE2CB0}"/>
                    </a:ext>
                  </a:extLst>
                </p14:cNvPr>
                <p14:cNvContentPartPr/>
                <p14:nvPr/>
              </p14:nvContentPartPr>
              <p14:xfrm>
                <a:off x="9002389" y="814484"/>
                <a:ext cx="144720" cy="365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5CBF9F6-3633-729F-1021-014EE5CE2C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3389" y="805844"/>
                  <a:ext cx="1623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0330BE-45A6-9F5A-4930-794C0D6486E7}"/>
                    </a:ext>
                  </a:extLst>
                </p14:cNvPr>
                <p14:cNvContentPartPr/>
                <p14:nvPr/>
              </p14:nvContentPartPr>
              <p14:xfrm>
                <a:off x="8037949" y="711884"/>
                <a:ext cx="136800" cy="182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0330BE-45A6-9F5A-4930-794C0D6486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28949" y="703244"/>
                  <a:ext cx="154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245F970-2953-69AE-8DC2-4C9F51AA9B8C}"/>
                    </a:ext>
                  </a:extLst>
                </p14:cNvPr>
                <p14:cNvContentPartPr/>
                <p14:nvPr/>
              </p14:nvContentPartPr>
              <p14:xfrm>
                <a:off x="8189149" y="658604"/>
                <a:ext cx="78120" cy="13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245F970-2953-69AE-8DC2-4C9F51AA9B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0149" y="649964"/>
                  <a:ext cx="9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70E530-45DC-EF72-FE55-2BBC11A0E20F}"/>
                    </a:ext>
                  </a:extLst>
                </p14:cNvPr>
                <p14:cNvContentPartPr/>
                <p14:nvPr/>
              </p14:nvContentPartPr>
              <p14:xfrm>
                <a:off x="8217949" y="552404"/>
                <a:ext cx="216000" cy="178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70E530-45DC-EF72-FE55-2BBC11A0E2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09309" y="543764"/>
                  <a:ext cx="233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76D17E1-746F-2029-B533-B782E9A49813}"/>
                    </a:ext>
                  </a:extLst>
                </p14:cNvPr>
                <p14:cNvContentPartPr/>
                <p14:nvPr/>
              </p14:nvContentPartPr>
              <p14:xfrm>
                <a:off x="8312269" y="536924"/>
                <a:ext cx="69840" cy="90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76D17E1-746F-2029-B533-B782E9A498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3629" y="528284"/>
                  <a:ext cx="87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DBCDACC-FFE9-5EEB-A8FC-7A3FCDD09EF7}"/>
                    </a:ext>
                  </a:extLst>
                </p14:cNvPr>
                <p14:cNvContentPartPr/>
                <p14:nvPr/>
              </p14:nvContentPartPr>
              <p14:xfrm>
                <a:off x="8442949" y="663284"/>
                <a:ext cx="68400" cy="64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DBCDACC-FFE9-5EEB-A8FC-7A3FCDD09E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34309" y="654284"/>
                  <a:ext cx="860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B111EFB-6F6C-359C-4DD6-C6B56DA0FAB6}"/>
              </a:ext>
            </a:extLst>
          </p:cNvPr>
          <p:cNvGrpSpPr/>
          <p:nvPr/>
        </p:nvGrpSpPr>
        <p:grpSpPr>
          <a:xfrm>
            <a:off x="270949" y="-7036"/>
            <a:ext cx="2923920" cy="1252800"/>
            <a:chOff x="270949" y="-7036"/>
            <a:chExt cx="2923920" cy="12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017943-51B9-8CA3-4EB5-AF763049BAC3}"/>
                    </a:ext>
                  </a:extLst>
                </p14:cNvPr>
                <p14:cNvContentPartPr/>
                <p14:nvPr/>
              </p14:nvContentPartPr>
              <p14:xfrm>
                <a:off x="304789" y="755084"/>
                <a:ext cx="31680" cy="414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017943-51B9-8CA3-4EB5-AF763049BA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6149" y="746444"/>
                  <a:ext cx="493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B313FC2-2B93-02FE-6619-18B70FFD5D22}"/>
                    </a:ext>
                  </a:extLst>
                </p14:cNvPr>
                <p14:cNvContentPartPr/>
                <p14:nvPr/>
              </p14:nvContentPartPr>
              <p14:xfrm>
                <a:off x="270949" y="1040564"/>
                <a:ext cx="128520" cy="205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B313FC2-2B93-02FE-6619-18B70FFD5D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2309" y="1031924"/>
                  <a:ext cx="146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F08C5E-AC3D-754D-8A93-827CF55AD849}"/>
                    </a:ext>
                  </a:extLst>
                </p14:cNvPr>
                <p14:cNvContentPartPr/>
                <p14:nvPr/>
              </p14:nvContentPartPr>
              <p14:xfrm>
                <a:off x="1712389" y="57404"/>
                <a:ext cx="239400" cy="62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F08C5E-AC3D-754D-8A93-827CF55AD8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3389" y="48764"/>
                  <a:ext cx="25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D570E07-0964-A87E-F96D-02CA6BC74057}"/>
                    </a:ext>
                  </a:extLst>
                </p14:cNvPr>
                <p14:cNvContentPartPr/>
                <p14:nvPr/>
              </p14:nvContentPartPr>
              <p14:xfrm>
                <a:off x="2009029" y="41564"/>
                <a:ext cx="51120" cy="119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D570E07-0964-A87E-F96D-02CA6BC7405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00389" y="32924"/>
                  <a:ext cx="68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59C3BB5-30DA-D5CC-D9F0-46F4DE4ED715}"/>
                    </a:ext>
                  </a:extLst>
                </p14:cNvPr>
                <p14:cNvContentPartPr/>
                <p14:nvPr/>
              </p14:nvContentPartPr>
              <p14:xfrm>
                <a:off x="2100109" y="-7036"/>
                <a:ext cx="182520" cy="95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59C3BB5-30DA-D5CC-D9F0-46F4DE4ED7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1109" y="-16036"/>
                  <a:ext cx="200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BDE8AFA-C523-AFCD-EF51-8C1DE40DFF3F}"/>
                    </a:ext>
                  </a:extLst>
                </p14:cNvPr>
                <p14:cNvContentPartPr/>
                <p14:nvPr/>
              </p14:nvContentPartPr>
              <p14:xfrm>
                <a:off x="374989" y="7004"/>
                <a:ext cx="777240" cy="771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BDE8AFA-C523-AFCD-EF51-8C1DE40DFF3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6349" y="-1996"/>
                  <a:ext cx="794880" cy="7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4DB3C60-F0C2-BE8B-6578-43C80DBB170A}"/>
                    </a:ext>
                  </a:extLst>
                </p14:cNvPr>
                <p14:cNvContentPartPr/>
                <p14:nvPr/>
              </p14:nvContentPartPr>
              <p14:xfrm>
                <a:off x="323869" y="524684"/>
                <a:ext cx="247680" cy="312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4DB3C60-F0C2-BE8B-6578-43C80DBB170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5229" y="516044"/>
                  <a:ext cx="265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44EACDF-6B37-4C4D-BAF9-3B2669392369}"/>
                    </a:ext>
                  </a:extLst>
                </p14:cNvPr>
                <p14:cNvContentPartPr/>
                <p14:nvPr/>
              </p14:nvContentPartPr>
              <p14:xfrm>
                <a:off x="1183909" y="30404"/>
                <a:ext cx="381960" cy="185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44EACDF-6B37-4C4D-BAF9-3B26693923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5269" y="21764"/>
                  <a:ext cx="399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46BC0F9-F138-51FA-4BF6-60173BFB1CAA}"/>
                    </a:ext>
                  </a:extLst>
                </p14:cNvPr>
                <p14:cNvContentPartPr/>
                <p14:nvPr/>
              </p14:nvContentPartPr>
              <p14:xfrm>
                <a:off x="1574869" y="-6676"/>
                <a:ext cx="54360" cy="126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46BC0F9-F138-51FA-4BF6-60173BFB1C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65869" y="-15676"/>
                  <a:ext cx="7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9D6C0ED-FDF8-1F46-C06D-CBF2A72DF0FA}"/>
                    </a:ext>
                  </a:extLst>
                </p14:cNvPr>
                <p14:cNvContentPartPr/>
                <p14:nvPr/>
              </p14:nvContentPartPr>
              <p14:xfrm>
                <a:off x="664789" y="304724"/>
                <a:ext cx="667800" cy="250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9D6C0ED-FDF8-1F46-C06D-CBF2A72DF0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149" y="295724"/>
                  <a:ext cx="685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2F784B3-C195-AA8C-75B1-F11C9370DA0D}"/>
                    </a:ext>
                  </a:extLst>
                </p14:cNvPr>
                <p14:cNvContentPartPr/>
                <p14:nvPr/>
              </p14:nvContentPartPr>
              <p14:xfrm>
                <a:off x="611509" y="449084"/>
                <a:ext cx="239400" cy="180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2F784B3-C195-AA8C-75B1-F11C9370DA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2869" y="440084"/>
                  <a:ext cx="257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C23965B-259B-6D11-1100-038022EAD4EF}"/>
                    </a:ext>
                  </a:extLst>
                </p14:cNvPr>
                <p14:cNvContentPartPr/>
                <p14:nvPr/>
              </p14:nvContentPartPr>
              <p14:xfrm>
                <a:off x="1532389" y="260084"/>
                <a:ext cx="84240" cy="133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C23965B-259B-6D11-1100-038022EAD4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23389" y="251084"/>
                  <a:ext cx="101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EA72CB1-E76B-5038-5242-453F635B25D6}"/>
                    </a:ext>
                  </a:extLst>
                </p14:cNvPr>
                <p14:cNvContentPartPr/>
                <p14:nvPr/>
              </p14:nvContentPartPr>
              <p14:xfrm>
                <a:off x="1695109" y="275924"/>
                <a:ext cx="111600" cy="67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EA72CB1-E76B-5038-5242-453F635B25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86469" y="266924"/>
                  <a:ext cx="129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A5E10D8-0776-5002-9A6E-298CDE2B4AC4}"/>
                    </a:ext>
                  </a:extLst>
                </p14:cNvPr>
                <p14:cNvContentPartPr/>
                <p14:nvPr/>
              </p14:nvContentPartPr>
              <p14:xfrm>
                <a:off x="1715269" y="257924"/>
                <a:ext cx="96120" cy="111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A5E10D8-0776-5002-9A6E-298CDE2B4AC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06269" y="249284"/>
                  <a:ext cx="113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F54B64-2EC7-481D-FE35-900E679936AE}"/>
                    </a:ext>
                  </a:extLst>
                </p14:cNvPr>
                <p14:cNvContentPartPr/>
                <p14:nvPr/>
              </p14:nvContentPartPr>
              <p14:xfrm>
                <a:off x="1880149" y="243884"/>
                <a:ext cx="201960" cy="72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F54B64-2EC7-481D-FE35-900E679936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71509" y="235244"/>
                  <a:ext cx="219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8B30A9C-0BF0-7928-809F-BA30CB320B78}"/>
                    </a:ext>
                  </a:extLst>
                </p14:cNvPr>
                <p14:cNvContentPartPr/>
                <p14:nvPr/>
              </p14:nvContentPartPr>
              <p14:xfrm>
                <a:off x="2198029" y="172964"/>
                <a:ext cx="90000" cy="102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8B30A9C-0BF0-7928-809F-BA30CB320B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89389" y="163964"/>
                  <a:ext cx="107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A79511-52B7-A2EE-EBA1-2D8ABD3DD5E8}"/>
                    </a:ext>
                  </a:extLst>
                </p14:cNvPr>
                <p14:cNvContentPartPr/>
                <p14:nvPr/>
              </p14:nvContentPartPr>
              <p14:xfrm>
                <a:off x="2454709" y="197804"/>
                <a:ext cx="246960" cy="58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A79511-52B7-A2EE-EBA1-2D8ABD3DD5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45709" y="188804"/>
                  <a:ext cx="264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6DFADC0-509B-6E4A-321E-52BC63FCEB4B}"/>
                    </a:ext>
                  </a:extLst>
                </p14:cNvPr>
                <p14:cNvContentPartPr/>
                <p14:nvPr/>
              </p14:nvContentPartPr>
              <p14:xfrm>
                <a:off x="2800669" y="67844"/>
                <a:ext cx="394200" cy="226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6DFADC0-509B-6E4A-321E-52BC63FCEB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91669" y="59204"/>
                  <a:ext cx="411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6071D81-9330-CF68-0E43-17FA02183D1A}"/>
                    </a:ext>
                  </a:extLst>
                </p14:cNvPr>
                <p14:cNvContentPartPr/>
                <p14:nvPr/>
              </p14:nvContentPartPr>
              <p14:xfrm>
                <a:off x="477229" y="1096724"/>
                <a:ext cx="156240" cy="55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6071D81-9330-CF68-0E43-17FA02183D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8589" y="1088084"/>
                  <a:ext cx="1738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5FACDA6-FADD-0B86-29B7-F83ED4935A00}"/>
                  </a:ext>
                </a:extLst>
              </p14:cNvPr>
              <p14:cNvContentPartPr/>
              <p14:nvPr/>
            </p14:nvContentPartPr>
            <p14:xfrm>
              <a:off x="2985709" y="624764"/>
              <a:ext cx="149400" cy="38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5FACDA6-FADD-0B86-29B7-F83ED4935A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7069" y="616124"/>
                <a:ext cx="167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85FDBBB-27C5-542A-03EC-37643FE00190}"/>
                  </a:ext>
                </a:extLst>
              </p14:cNvPr>
              <p14:cNvContentPartPr/>
              <p14:nvPr/>
            </p14:nvContentPartPr>
            <p14:xfrm>
              <a:off x="2719669" y="966764"/>
              <a:ext cx="437760" cy="2145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85FDBBB-27C5-542A-03EC-37643FE0019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10669" y="958124"/>
                <a:ext cx="4554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D934428-A96A-34E9-1FCF-322C9602FE86}"/>
              </a:ext>
            </a:extLst>
          </p:cNvPr>
          <p:cNvGrpSpPr/>
          <p:nvPr/>
        </p:nvGrpSpPr>
        <p:grpSpPr>
          <a:xfrm>
            <a:off x="9697909" y="735644"/>
            <a:ext cx="726480" cy="430920"/>
            <a:chOff x="9697909" y="735644"/>
            <a:chExt cx="72648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5A48A2F-B776-4645-D0A6-B734BF823E01}"/>
                    </a:ext>
                  </a:extLst>
                </p14:cNvPr>
                <p14:cNvContentPartPr/>
                <p14:nvPr/>
              </p14:nvContentPartPr>
              <p14:xfrm>
                <a:off x="9697909" y="825644"/>
                <a:ext cx="155160" cy="195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5A48A2F-B776-4645-D0A6-B734BF823E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88909" y="816644"/>
                  <a:ext cx="172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C451D23-A34A-3E7D-DED3-E8CE3CDD5182}"/>
                    </a:ext>
                  </a:extLst>
                </p14:cNvPr>
                <p14:cNvContentPartPr/>
                <p14:nvPr/>
              </p14:nvContentPartPr>
              <p14:xfrm>
                <a:off x="9947029" y="984764"/>
                <a:ext cx="16200" cy="181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C451D23-A34A-3E7D-DED3-E8CE3CDD51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38389" y="976124"/>
                  <a:ext cx="33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2B213AC-42A2-D2C8-CEEC-F357B6BD7D6A}"/>
                    </a:ext>
                  </a:extLst>
                </p14:cNvPr>
                <p14:cNvContentPartPr/>
                <p14:nvPr/>
              </p14:nvContentPartPr>
              <p14:xfrm>
                <a:off x="10049269" y="805844"/>
                <a:ext cx="10800" cy="180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2B213AC-42A2-D2C8-CEEC-F357B6BD7D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40269" y="796844"/>
                  <a:ext cx="28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BFCC59F-ED50-571F-5760-6D80C0B986CF}"/>
                    </a:ext>
                  </a:extLst>
                </p14:cNvPr>
                <p14:cNvContentPartPr/>
                <p14:nvPr/>
              </p14:nvContentPartPr>
              <p14:xfrm>
                <a:off x="10156549" y="778844"/>
                <a:ext cx="23400" cy="171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BFCC59F-ED50-571F-5760-6D80C0B986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47549" y="770204"/>
                  <a:ext cx="4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3B20C1-A798-4E22-F24E-F0A3EE70D1D5}"/>
                    </a:ext>
                  </a:extLst>
                </p14:cNvPr>
                <p14:cNvContentPartPr/>
                <p14:nvPr/>
              </p14:nvContentPartPr>
              <p14:xfrm>
                <a:off x="10227829" y="735644"/>
                <a:ext cx="196560" cy="244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3B20C1-A798-4E22-F24E-F0A3EE70D1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18829" y="726644"/>
                  <a:ext cx="214200" cy="26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913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dirty="0" err="1"/>
              <a:t>empirical</a:t>
            </a:r>
            <a:r>
              <a:rPr lang="de-DE" sz="2400" dirty="0"/>
              <a:t> Die lineare Regression stellt  einen solchen empirisch beobachteten  </a:t>
            </a:r>
            <a:r>
              <a:rPr lang="de-DE" sz="2400" dirty="0" err="1"/>
              <a:t>relation</a:t>
            </a:r>
            <a:r>
              <a:rPr lang="de-DE" sz="2400" dirty="0"/>
              <a:t> 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48891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63552" y="6095038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72A384D-2936-44A9-97FB-1345DC533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87650" y="906463"/>
            <a:ext cx="625475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6" name="Textfeld 5"/>
          <p:cNvSpPr txBox="1"/>
          <p:nvPr/>
        </p:nvSpPr>
        <p:spPr>
          <a:xfrm>
            <a:off x="1919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C33149-DC45-8A48-4E94-2BF12CFB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1" y="725820"/>
            <a:ext cx="6777247" cy="49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6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a</m:t>
                    </m:r>
                    <m:r>
                      <a:rPr lang="de-DE" sz="24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26185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7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49B95-2C3C-43EF-AEB3-6917CE59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114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57F78A-DA84-46C3-A02D-8D246189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42F583-BF94-443C-A17A-44180041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1" y="1772817"/>
            <a:ext cx="427292" cy="24860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45C9475-5AAC-41F8-B592-92DEDEEB5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209" y="1392075"/>
            <a:ext cx="2720962" cy="10219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7F4671D-18ED-4626-9085-BE6F434B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08" y="1772817"/>
            <a:ext cx="427292" cy="24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0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Microsoft Office PowerPoint</Application>
  <PresentationFormat>Breitbild</PresentationFormat>
  <Paragraphs>812</Paragraphs>
  <Slides>47</Slides>
  <Notes>1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7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331</cp:revision>
  <dcterms:created xsi:type="dcterms:W3CDTF">2020-09-20T22:46:24Z</dcterms:created>
  <dcterms:modified xsi:type="dcterms:W3CDTF">2022-12-07T08:46:57Z</dcterms:modified>
</cp:coreProperties>
</file>