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1372" r:id="rId2"/>
    <p:sldId id="355" r:id="rId3"/>
    <p:sldId id="356" r:id="rId4"/>
    <p:sldId id="357" r:id="rId5"/>
    <p:sldId id="359" r:id="rId6"/>
    <p:sldId id="360" r:id="rId7"/>
    <p:sldId id="361" r:id="rId8"/>
    <p:sldId id="561" r:id="rId9"/>
    <p:sldId id="362" r:id="rId10"/>
    <p:sldId id="564" r:id="rId11"/>
    <p:sldId id="565" r:id="rId12"/>
    <p:sldId id="363" r:id="rId13"/>
    <p:sldId id="563" r:id="rId14"/>
    <p:sldId id="364" r:id="rId15"/>
    <p:sldId id="365" r:id="rId16"/>
    <p:sldId id="366" r:id="rId17"/>
    <p:sldId id="367" r:id="rId18"/>
    <p:sldId id="368" r:id="rId19"/>
    <p:sldId id="566" r:id="rId20"/>
    <p:sldId id="370" r:id="rId21"/>
    <p:sldId id="369" r:id="rId22"/>
    <p:sldId id="371" r:id="rId23"/>
    <p:sldId id="1402" r:id="rId24"/>
    <p:sldId id="373" r:id="rId25"/>
    <p:sldId id="374" r:id="rId26"/>
    <p:sldId id="1403" r:id="rId27"/>
    <p:sldId id="1404" r:id="rId28"/>
    <p:sldId id="1406" r:id="rId29"/>
    <p:sldId id="1407" r:id="rId30"/>
    <p:sldId id="1410" r:id="rId31"/>
    <p:sldId id="1411" r:id="rId32"/>
    <p:sldId id="1412" r:id="rId33"/>
    <p:sldId id="1424" r:id="rId34"/>
    <p:sldId id="1413" r:id="rId35"/>
    <p:sldId id="1414" r:id="rId36"/>
    <p:sldId id="1415" r:id="rId37"/>
    <p:sldId id="1416" r:id="rId38"/>
    <p:sldId id="1417" r:id="rId39"/>
    <p:sldId id="1419" r:id="rId40"/>
    <p:sldId id="1418" r:id="rId41"/>
    <p:sldId id="1420" r:id="rId42"/>
    <p:sldId id="1421" r:id="rId43"/>
    <p:sldId id="1422" r:id="rId44"/>
    <p:sldId id="1423" r:id="rId45"/>
    <p:sldId id="1425" r:id="rId46"/>
    <p:sldId id="1426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1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27022,'-21'11'-4337,"-4"4"2849,-8 5 1376,-1 1 120,1-8-49,7-3-199,9 1-144,16-9-176,6-5-312,17-8-1168,6-21 1608,-2-8-353,-3 1-183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17868,'0'16'2248,"6"-4"-1328,4-6-247,3-3 991,8-3-392,2-7-111,6 0-361,2-2-144,2-1-448,2 1-376,-1 4-896,-2 2 1704,-7 13-768,-9 6-72,-10 1-104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4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10770,'68'4'3946,"24"1"-3644,159-24 652,-28 1-609,139 18-282,-34 1-23,-292-2-39,376-1 180,-4 35 31,-81 12 221,1-24-236,-180-24-80,147 6 463,-279-2-623,-1 1 0,0 0-1,0 1 1,0 1 0,0 1 0,0 0-1,-1 1 1,27 14 0,-51-27-276,-12-3 74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0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2546 151 12707,'-31'-22'684,"12"8"-619,-1 1 0,0 0 0,0 2 0,-25-11 0,4 9-70,0 1 0,0 2 0,-1 2 0,-82-5 0,-175 14 355,218 2-105,-97 0 330,-237 12 222,338-7-733,1 3 0,1 3 0,-103 34 0,106-23-3,2 3 0,0 3 0,3 4-1,-120 80 1,168-100-47,1 1-1,0 1 1,1 1-1,1 1 0,1 0 1,0 1-1,2 0 1,0 1-1,1 1 1,1 0-1,2 0 1,-9 28-1,2 4 10,2 0 0,3 1 1,2 1-1,-1 68 0,7-69 30,3-1 0,2 1 0,3 0 0,14 65 0,-12-90-5,1 1 1,2-1-1,1-1 0,1 0 0,1-1 0,2 0 0,1-1 1,35 46-1,-27-45-5,1-1 1,2-1-1,1-2 1,1 0-1,0-2 1,54 29 0,-42-29-24,1-3 1,1-1-1,0-2 1,84 18 0,-60-22-19,1-4 1,0-2 0,0-3-1,0-4 1,0-2 0,0-3-1,93-21 1,-26-5 3,-2-6 0,-1-5 0,-2-7-1,-3-5 1,-2-5 0,-3-6 0,223-162 0,-304 196 15,-1-1 0,66-75 0,-84 82 13,-1-2 0,-1-1 0,-2 0 0,-1-1 0,18-44 0,-25 49 20,-1 0 0,-1-1 0,-2 0 1,0 0-1,-2-1 0,-1 1 1,-1-1-1,-1-30 0,-3 33 8,-1 0-1,-1 0 0,-1 0 0,-1 1 1,-1 0-1,-1 0 0,-1 1 1,-1 0-1,-16-26 0,13 27-52,-1 1 0,-1 1 0,-1 0-1,0 1 1,-2 1 0,0 1 0,-1 0 0,0 1 0,-1 1-1,-1 1 1,0 1 0,-36-15 0,10 10-58,0 1 1,-1 2-1,-1 3 1,0 2 0,-61-5-1,-54 5-71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1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10498,'99'6'2673,"88"3"-1453,139-36-654,1-1-261,543 25 638,-173 4-579,1586-15 320,-945-33 806,-1302 44-1120,64 3 0,-83 2-255,1 0 0,-1 1 0,1 1 0,-1 1-1,24 10 1,132 69 236,7 4-411,-149-76 39,1 0 1,-1-3-1,2 0 0,33 4 0,437 11-2,-334-22-115,255 6-88,-402-8 330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3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53 108 13107,'-17'0'802,"14"0"-776,-1 0 0,1 0-1,0 0 1,0 0 0,0 1 0,0-1 0,0 1 0,0 0 0,-4 2 0,31 15 346,0-8-105,1-2 0,0 0 0,1-2-1,-1 0 1,1-2 0,28 1 0,35 6 719,249 36-9,-284-40-929,348 14 115,1-32-134,152 2-9,-521 10-15,516 15 18,0-24-38,443-73 67,267-69-100,-1088 136 149,-269 5-49,-200 25-525,1 25 141,22-2 109,-736 43 54,-295-44-111,1025-33 98,-1102 7-923,1106-23 1259,156 4-71,102 6-126,27 0-119,32 1-22,255 18-23,-92-4 148,1687 23-877,-966-34 877,304 0-19,155-80-38,-1350 74 197,357-27 1603,-391 30-1660,0 0-1,1 0 0,-1 0 0,0 0 0,0 1 1,0-1-1,0 0 0,1 0 0,-1 0 0,0 0 1,0 0-1,0 0 0,1 0 0,-1 0 0,0 0 1,0 0-1,0 0 0,0 0 0,1 0 0,-1-1 1,0 1-1,0 0 0,0 0 0,1 0 0,-1 0 1,0 0-1,0 0 0,0 0 0,0 0 0,0-1 1,1 1-1,-1 0 0,0 0 0,0 0 0,0 0 1,0 0-1,0-1 0,0 1 0,0 0 0,0 0 1,1 0-1,-1 0 0,0-1 0,0 1 0,0 0 1,0 0-1,0 0 0,0-1 0,0 1 0,0 0 1,0 0-1,-12-10 434,-30-14-307,35 21-44,-128-58 240,45 25-339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3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10146,'162'-22'3840,"-61"15"-3509,177 8 0,-9 8 445,125 12-310,299 27-401,-63-38-69,-97 0 0,-260-9 5,354 5 0,-271-8-20,121 4 14,-233 20 56,37 1-744,-263-22 571,37 3-527,-74-7 552,0 1 1,-1 1-1,1 0 0,-23 3 0,-83 14 125,75-8-102,-346 28-904,0-22 664,93-5 775,-930 27 174,486-36-1331,-588 7 589,792-5 754,525-2-579,16 0-28,5 0-1,32 0 2,274-28-97,-225 17 44,638-53-886,4 28-2480,-196 9 1317,263-33 3363,525-72 2382,-1277 128-3646,320-31 350,3 29-426,-360 6 20,4 0-25,-1 0 0,1 1 0,0 0 0,-1 0 0,1 1 0,7 2 0,-15-4 40,1 1-1,-1-1 1,1 0-1,-1 0 1,1 0-1,-1 0 1,1 1-1,-1-1 1,1 0-1,-1 1 1,1-1-1,-1 0 1,0 1-1,1-1 1,-1 0-1,0 1 1,1-1-1,-1 1 1,0-1-1,1 1 1,-1-1-1,0 1 1,-7 10-110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4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11362,'0'0'33,"0"0"-1,0 0 1,0 0-1,-1 0 1,1 0-1,0 0 1,0 0-1,0 0 0,-1-1 1,1 1-1,0 0 1,0 0-1,0 0 1,-1 0-1,1 0 1,0 0-1,0 0 0,0 1 1,0-1-1,-1 0 1,1 0-1,0 0 1,0 0-1,0 0 1,-1 0-1,1 0 0,0 0 1,0 0-1,0 0 1,0 1-1,0-1 1,-1 0-1,1 0 1,0 0-1,0 0 0,0 1 1,0-1-1,0 0 1,0 0-1,0 0 1,0 0-1,-1 1 1,1-1-1,0 0 0,0 0 1,9 8 281,14 4-304,0-5 107,-1 0 0,1-2 0,1-1 0,-1-1 0,25 1 0,-10-1 14,336 29 239,602-25 0,33-43-249,-302 39 77,636-5 1,-645-5-280,-3 27 1656,-659-18-1754,-36-2 178,0 1 0,0-1 0,0 0 0,0 0 1,0 0-1,0 0 0,0 0 0,1 0 0,-1 0 0,0 0 0,0 0 0,0 0 1,0 0-1,0 0 0,0 0 0,1 0 0,-1 0 0,0 0 0,0 0 0,0-1 1,0 1-1,0 0 0,0 0 0,1 0 0,-1 0 0,0 0 0,0 0 1,0 0-1,0 0 0,0 0 0,0 0 0,0 0 0,0-1 0,0 1 0,0 0 1,0 0-1,1 0 0,-1 0 0,0 0 0,0 0 0,0-1 0,0 1 1,0 0-1,0 0 0,0 0 0,0 0 0,0 0 0,0 0 0,0-1 0,0 1 1,0 0-1,0 0 0,0 0 0,0 0 0,0 0 0,-1 0 0,-6-7-38,-21-3-37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5419 14411,'2'-3'161,"-1"-1"0,1 1 0,-1-1 1,0 1-1,0-1 0,0 0 0,0 0 0,-1 1 0,1-1 0,-1 0 0,0 0 1,-1-4-1,3-16 445,2 8-394,0 1 0,1 0 1,1 0-1,0 0 0,13-20 1,49-69 86,-38 61-265,396-682 152,-348 584-172,53-106-67,-11-6 0,165-504 0,-189 432-456,114-372-1009,26 10 919,-164 506 1000,8 3-1,191-310 1,-150 311 18,-87 132-206,71-72 0,-96 109-199,1-1-1,-1 2 1,2-1-1,15-8 1,-20 13-55,0 0-1,0 1 1,0-1 0,1 1-1,-1 1 1,0-1 0,1 1-1,-1 0 1,1 1 0,6-1-1,0 3-48,-8 3-26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15747,'-6'7'501,"1"1"-1,-1-1 1,-11 10 0,10-11-279,0 2 0,1-1 0,-9 12 1,2 4-119,1 1 0,1 0 0,1 1 1,1 0-1,1 1 0,1 0 1,1 0-1,2 0 0,1 1 0,-1 31 1,4-53-88,0 0 0,1 0 1,-1 0-1,1 0 0,0-1 0,0 1 1,0 0-1,1-1 0,0 1 1,-1 0-1,2-1 0,-1 0 1,0 0-1,1 0 0,0 0 1,4 5-1,-3-6 11,-1 0 0,1 0 0,1-1-1,-1 1 1,0-1 0,0 0 0,1 0 0,-1-1 0,1 1 0,0-1-1,0 0 1,-1 0 0,1 0 0,0-1 0,0 1 0,6-2 0,6 0 69,-1-1-1,0 0 1,0-2 0,0 0 0,-1 0 0,1-2 0,19-9 0,3-4 275,58-38 1,-62 32-24,0-1 0,-2-2 1,-1-1-1,-1-2 0,50-65 0,-90 111-317,2 0-1,0 1 1,1 0-1,0 0 0,1 1 1,1 0-1,1 0 1,0 0-1,1 0 1,1 1-1,0 20 1,2-35-34,1-1 0,-1 1 0,0-1 0,1 0 0,-1 1 0,1-1 0,0 1 0,0-1 0,0 0 0,0 1 0,0-1 1,0 0-1,1 0 0,-1 0 0,1 0 0,-1 0 0,1 0 0,3 2 0,-1-2 3,-1 0 1,0 0-1,1 0 0,-1-1 0,1 0 1,0 1-1,-1-1 0,1 0 0,0-1 1,0 1-1,4-1 0,5 0 12,1 0-1,-1-1 1,1-1-1,-1 0 1,0-1 0,13-5-1,-1-1 50,0-1 0,-1-1-1,0 0 1,39-28 0,-49 29-4,1-1 0,-2-1 1,1 0-1,-2-1 0,0 0 1,0-1-1,19-30 0,-17 12 50,-13 31-100,-1-1 0,1 1-1,-1-1 1,1 1 0,-1-1 0,0 1 0,1-1-1,-1 1 1,0-1 0,0 1 0,0-1 0,0 1-1,-1-1 1,1 1 0,0-1 0,-1 1 0,1-1 0,-1 1-1,0-2 1,1 2-6,0 1 0,-1 0 0,1 0 1,0-1-1,0 1 0,-1 0 0,1 0 0,0-1 0,-1 1 0,1 0 0,0 0 0,-1 0 1,1 0-1,-1 0 0,1-1 0,0 1 0,-1 0 0,1 0 0,0 0 0,-1 0 0,1 0 0,-1 0 1,1 0-1,0 0 0,-1 0 0,1 1 0,0-1 0,-1 0 0,1 0 0,0 0 0,-1 0 1,1 1-1,-14 10 34,-6 17-175,18-22-96,0 0 0,0 0-1,0 0 1,-1 8 0,3-13 179,-1 0-1,1-1 1,0 1 0,0 0 0,0 0-1,0 0 1,0 0 0,0-1-1,0 1 1,0 0 0,1 0-1,-1 0 1,0-1 0,0 1-1,1 0 1,-1 0 0,0-1 0,1 2-1,0-2 29,-1 0-1,1 0 1,0 0 0,0 1-1,-1-1 1,1 0 0,0 0-1,-1 0 1,1 0 0,0 0-1,-1-1 1,1 1 0,0 0-1,-1 0 1,1 0-1,0 0 1,-1-1 0,1 1-1,-1 0 1,1-1 0,0 1-1,-1 0 1,1-1 0,-1 1-1,1-1 1,0 0-1,20-19-557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17028,'-9'9'374,"0"1"-1,0 0 1,1 0 0,1 0 0,0 1 0,0 0 0,1 1 0,0-1 0,1 1-1,-7 25 1,10-27-275,-1 1 0,1 0 0,1 0 0,0 0-1,1 1 1,0-1 0,0 0 0,1 0 0,1 0-1,0 0 1,0 0 0,8 20 0,-7-25-94,-1-1 0,0-1 1,1 1-1,0 0 0,0-1 0,0 1 1,1-1-1,-1 0 0,1 0 0,0 0 1,0-1-1,1 1 0,-1-1 0,1 0 1,6 3-1,-5-4 3,0 1 1,1-1-1,0-1 1,-1 1-1,1-1 1,0 0-1,0-1 1,0 1-1,0-1 1,12-2-1,-1-2 57,-1 0 1,1-1-1,-1 0 0,0-2 0,0 0 0,-1-1 1,0 0-1,20-15 0,-18 10 298,22-23 1,-25 23 24,-20 28 331,-15 23-322,-24 52 58,40-80-440,0 1 1,0 0-1,1 1 0,1-1 0,-1 0 0,1 15 1,1-24-32,1-1 0,0 1 0,0-1 0,0 1 1,0-1-1,0 1 0,1 0 0,-1-1 0,0 1 1,1-1-1,-1 1 0,1-1 0,0 1 0,-1-1 1,1 0-1,0 1 0,0-1 0,0 0 0,0 1 1,2 1-1,-2-2-38,0-1-1,1 1 1,-1-1 0,0 1 0,1-1-1,-1 0 1,1 1 0,-1-1 0,1 0-1,-1 0 1,0 0 0,1 0 0,-1 0-1,1 0 1,-1-1 0,1 1 0,-1 0 0,2-1-1,3-2-114,1 0 0,-1 0 0,1 0 0,-1-1 0,0 1 0,0-2-1,8-6 1,17-22-292,3-5-163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14675,'-4'12'318,"0"0"0,0 1 0,1-1 0,0 1 1,1 0-1,1 0 0,0 0 0,1 23 0,1-32-273,-1 0 0,1 0 0,-1-1 0,1 1 1,0-1-1,0 1 0,1 0 0,-1-1 0,1 0 0,0 1 0,-1-1 0,1 0 1,1 0-1,-1 0 0,0 0 0,1 0 0,0-1 0,0 1 0,-1-1 1,1 0-1,1 1 0,-1-2 0,0 1 0,0 0 0,1 0 0,-1-1 0,1 0 1,-1 0-1,1 0 0,0 0 0,-1 0 0,1-1 0,0 0 0,4 0 0,6 0 100,0-1 1,-1-1-1,1 0 0,0-1 0,-1 0 0,0-1 0,0-1 0,24-11 0,-13 3 160,0-1-1,-1 0 1,32-28 0,-14 1 418,-41 41-717,0 0 1,0 0-1,0 0 1,0 0 0,0 0-1,0 0 1,0 0-1,-1 0 1,1 0-1,0 0 1,0 0-1,0 0 1,0 0 0,0 0-1,0 0 1,0 0-1,0 0 1,0 0-1,0 0 1,0 0-1,0 0 1,0 0 0,0 0-1,0 0 1,0-1-1,0 1 1,0 0-1,0 0 1,0 0-1,0 0 1,0 0 0,-1 0-1,1 0 1,0 0-1,0 0 1,0 0-1,0 0 1,0 0-1,0 0 1,0-1 0,1 1-1,-1 0 1,0 0-1,0 0 1,0 0-1,0 0 1,0 0-1,0 0 1,0 0 0,0 0-1,0 0 1,-8 4 91,-6 10-24,0 0-1,1 1 1,1 1 0,0 0 0,1 1 0,0 0 0,-8 20 0,13-25-57,1 1-1,0 0 1,1 1-1,0-1 1,1 1-1,0 0 1,1 0-1,1 0 1,0 0-1,1 0 1,2 15-1,4-3 34,14 45 0,-11-44-35,10 51 1,-17-70 21,-1-1-1,-1 1 1,0 0 0,0-1 0,0 1 0,-1-1-1,0 1 1,0-1 0,-1 1 0,0-1-1,-4 11 1,4-15 8,1 0-1,-1 0 0,1-1 1,-1 1-1,0 0 1,0-1-1,-1 1 0,1-1 1,0 1-1,-1-1 1,1 0-1,-1 0 1,0 0-1,1-1 0,-1 1 1,0-1-1,-4 2 1,5-2-10,0-1-1,-1 0 1,1 1 0,0-1 0,0 0 0,0 0 0,-1-1 0,1 1 0,0 0 0,0-1 0,0 1 0,0-1 0,0 0 0,-1 1 0,1-1 0,0 0 0,1 0-1,-1-1 1,0 1 0,0 0 0,0-1 0,1 1 0,-1-1 0,1 1 0,-1-1 0,1 0 0,-2-2 0,-2-5 25,-1 0 0,2 0-1,-1 0 1,1-1 0,1 0 0,0 0 0,0 0 0,1 0 0,0 0 0,1-1-1,0-16 1,0 10-61,2 1 1,0-1-1,1 1 0,1-1 0,0 1 0,9-26 0,-9 35-120,0 0-1,0 1 1,1-1-1,0 1 1,0-1-1,1 1 1,-1 0-1,1 1 1,1-1-1,-1 1 1,1 0-1,-1 1 1,2-1-1,-1 1 1,0 0-1,12-5 1,3 1-261,-1 2 0,1 0 0,0 1 1,34-4-1,8 1-366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157 241 14227,'0'-8'630,"0"1"180,0 0-1,0 0 1,-1-1-1,0 1 1,-3-13-1,4 19-685,-1 0-1,1 0 0,-1 0 0,1 0 0,-1 0 0,0 0 0,1 0 0,-1 0 0,0 0 1,0 0-1,1 0 0,-1 1 0,0-1 0,0 0 0,0 0 0,0 1 0,-2-1 0,2 0-36,-1 1 0,0-1 0,1 1 0,-1 0-1,1 0 1,-1 0 0,0 0 0,1 0 0,-1 1 0,0-1-1,1 0 1,-1 1 0,1-1 0,-1 1 0,1-1 0,-3 2-1,-3 2-4,1 0 0,-1 1-1,1-1 1,0 1 0,0 1 0,0-1-1,1 1 1,0 0 0,0 0-1,0 1 1,-5 10 0,5-9-81,1 1 0,0-1 1,0 1-1,1 0 0,0 0 1,1 0-1,-1 0 0,2 0 1,-2 13-1,3-19 0,0 0 0,0-1 0,0 1 0,0 0-1,1-1 1,-1 1 0,1-1 0,-1 1 0,1-1 0,0 1 0,0-1 0,0 1 0,0-1 0,1 0 0,-1 1 0,0-1-1,1 0 1,0 0 0,-1 0 0,1 0 0,0 0 0,0-1 0,0 1 0,1-1 0,-1 1 0,0-1 0,0 0-1,1 1 1,-1-1 0,1-1 0,-1 1 0,1 0 0,-1 0 0,5 0 0,0-1 10,1 0 0,0 0 0,0 0 0,0-1 0,0 0 0,0 0 0,0-1 0,-1 0 0,1-1 0,10-4 0,7-5 47,-1-2 0,0 0 0,0-1 0,-2-2-1,0 0 1,26-27 0,-33 29-1,-1-1 1,-1 0-1,0-1 1,-1-1-1,-1 0 1,0 0-1,-2-2 0,14-36 1,-22 53-54,0-1 0,0 1 0,0 0 0,-1 0 1,1-1-1,-1 1 0,0-1 0,0 1 0,0 0 0,-1-1 0,1 1 1,-1 0-1,-1-5 0,2 7-5,-1 0 1,1 1-1,-1-1 1,1 0-1,-1 0 1,1 1 0,-1-1-1,1 0 1,-1 1-1,0-1 1,0 0-1,1 1 1,-1-1-1,0 1 1,0-1-1,1 1 1,-1 0-1,0-1 1,-1 1-1,0-1-1,0 1 0,0 0 0,0 0 0,0 0 0,1 1 0,-1-1 0,0 0 0,0 1 0,0-1 0,1 1 0,-1-1 0,0 1 0,-1 1 0,-3 1-11,0 1-1,1 0 1,0 0 0,0 0 0,0 1 0,0 0 0,1 0 0,0 0-1,0 0 1,-5 9 0,1 1-100,0 0 1,-11 32-1,16-38-32,0-1 1,1 1-1,0 1 0,0-1 1,1 0-1,1 0 0,-1 0 1,2 1-1,-1-1 0,1 0 1,4 16-1,-4-20-2,1 0 1,0 0-1,0 0 0,0-1 1,1 1-1,0-1 0,-1 0 1,2 1-1,-1-1 0,0-1 1,1 1-1,0 0 0,-1-1 1,2 0-1,-1 0 1,0 0-1,0 0 0,1-1 1,0 0-1,-1 1 0,1-2 1,8 3-1,-2-1-62,0-1-1,0-1 1,1 0-1,-1 0 1,0-1 0,17-2-1,22-10-527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5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11891,'4'2'86,"0"1"1,1-1-1,-1 0 1,1-1 0,0 1-1,0-1 1,-1 0 0,1 0-1,0 0 1,0-1-1,6 0 1,60-5-189,-51 3 174,6 0-64,529-38 580,506 2 150,-160 2-386,161-5 476,116-1 643,-1122 41-1398,379 11 429,-425-9-573,22 3-234,-30-4 284,-1 1 1,0-1-1,0 0 0,0 1 0,0-1 0,0 0 0,0 1 1,1-1-1,-1 1 0,0 0 0,0-1 0,0 1 0,-1 0 1,1 0-1,0-1 0,0 1 0,0 0 0,0 0 0,0 2 1,-1-3 13,1 0 1,-1 1 0,0-1 0,0 0 0,0 0 0,0 1 0,0-1 0,0 0 0,0 0-1,0 1 1,0-1 0,0 0 0,0 1 0,0-1 0,0 0 0,0 0 0,0 1 0,0-1-1,0 0 1,-1 0 0,1 1 0,0-1 0,0 0 0,0 0 0,0 1 0,0-1 0,-1 0 0,1 0-1,0 0 1,-1 1 0,-16 10-253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 14555,'-3'1'155,"0"-1"-1,0 1 0,0 0 1,0 0-1,0 0 0,0 0 1,0 0-1,0 0 1,0 1-1,1 0 0,-1-1 1,1 1-1,-1 0 1,1 0-1,-1 0 0,1 1 1,0-1-1,0 0 1,0 1-1,-2 4 0,-3 4 287,1 0 0,1 0-1,-8 22 1,10-25-289,1 1 0,0-1 0,0 1 0,1 0 0,0-1 1,1 1-1,0 0 0,0 0 0,0 0 0,3 8 0,-3-14-100,1 0 0,0 0 1,0 0-1,0 0 0,0 0 0,0 0 1,1-1-1,-1 1 0,1-1 0,-1 1 1,1-1-1,0 1 0,0-1 0,0 0 1,0 0-1,1 0 0,-1 0 0,1 0 1,-1-1-1,1 1 0,-1-1 0,1 1 1,0-1-1,0 0 0,0 0 0,0 0 1,0-1-1,-1 1 0,1-1 0,1 0 1,4 1-1,-1-2 41,0 0 1,0 0 0,0-1-1,-1 0 1,1 0-1,-1 0 1,1-1 0,-1 0-1,0 0 1,0-1-1,0 0 1,0 0 0,-1 0-1,0-1 1,0 1-1,0-1 1,0 0 0,-1-1-1,0 1 1,0-1-1,6-12 1,-6 12-96,-1 0 0,0 0-1,0 0 1,-1 0 0,0-1 0,0 1 0,0-1-1,-1 1 1,0-1 0,0 0 0,-1 1 0,0-1-1,0 0 1,0 1 0,-1-1 0,0 0 0,-1 1-1,1-1 1,-1 1 0,0-1 0,-1 1 0,-5-10-1,7 13-118,-1 1 0,0 0 0,0 0 0,1 0 0,-1 0-1,-1 1 1,1-1 0,0 0 0,0 1 0,-1 0 0,1-1-1,0 1 1,-1 0 0,1 0 0,-1 0 0,0 1 0,1-1-1,-1 1 1,-3-1 0,0 2-456,10 4-123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15611,'4'-3'453,"0"-1"-1,0 1 0,0 0 1,0 0-1,1 0 0,-1 1 1,1-1-1,0 1 0,0 0 1,0 1-1,8-3 1,-12 4-376,1 0 1,0 0 0,-1 0 0,1 0-1,0 0 1,0 0 0,-1 0 0,1 0-1,0 1 1,-1-1 0,1 0 0,-1 1-1,1 0 1,0-1 0,-1 1 0,1 0-1,-1 0 1,1 0 0,-1 0 0,0 0-1,0 0 1,1 0 0,-1 0 0,0 1-1,0-1 1,0 0 0,0 1 0,0-1-1,0 1 1,-1-1 0,1 1 0,0 0-1,-1-1 1,1 1 0,-1-1 0,0 1-1,1 0 1,-1 3 0,1 2-27,-1 1 1,0 0-1,0-1 1,0 1 0,-1-1-1,0 1 1,-3 8-1,-20 53-5,3-4-23,20-63-23,0 0 0,1 0-1,-1 0 1,1 0 0,0 0-1,0 1 1,0-1-1,0 0 1,0 0 0,0 0-1,0 0 1,1 0 0,-1 0-1,1 0 1,-1 0 0,1 0-1,0 0 1,0 0 0,0-1-1,1 3 1,-1-3 0,1 0 1,-1 0-1,1 0 1,-1 0-1,1-1 0,0 1 1,-1 0-1,1-1 1,0 1-1,-1-1 1,1 0-1,0 1 0,0-1 1,-1 0-1,1 0 1,0 0-1,0 0 0,0-1 1,-1 1-1,1 0 1,0-1-1,-1 1 1,4-2-1,7-2 5,-1-1 0,0-1 0,1 0-1,-2 0 1,1-1 0,-1 0 0,16-15 0,60-66 88,-84 86-90,8-8 10,-1 1 0,-1-2 0,0 0 0,-1 0 0,0 0 1,0-1-1,5-14 0,-26 51-149,11-16 126,1 0 0,-1 0 0,1 0 1,1 0-1,0 1 0,0-1 0,1 1 0,0-1 1,1 0-1,0 1 0,4 14 0,-4-19 17,1 0-1,0 0 0,0-1 1,0 1-1,0-1 1,1 1-1,0-1 0,0 0 1,0 0-1,0 0 1,1-1-1,-1 1 0,1-1 1,0 0-1,0 0 1,0 0-1,0 0 1,1-1-1,-1 0 0,1 1 1,0-2-1,-1 1 1,9 1-1,-5-1 33,0-1 1,1 0-1,-1-1 0,1 0 1,-1 0-1,1-1 0,-1 0 1,0 0-1,1-1 0,-1 0 1,0-1-1,0 0 0,-1 0 1,1-1-1,0 1 1,-1-2-1,10-6 0,-11 7 4,0-1 0,-1 0-1,0 0 1,1 0 0,-1 0 0,-1-1-1,1 0 1,-1 0 0,0 0 0,-1 0-1,1-1 1,-1 0 0,-1 1-1,1-1 1,-1 0 0,0 0 0,-1 0-1,0-1 1,0 1 0,0-10 0,-1 14-34,0 1 0,-1-1 1,1 0-1,-1 0 1,0 0-1,0 1 0,0-1 1,0 0-1,0 1 1,-1-1-1,1 1 0,-3-4 1,3 5-11,1 1 1,-1-1 0,0 0 0,0 0-1,1 1 1,-1-1 0,0 0-1,0 1 1,0-1 0,0 1-1,0-1 1,0 1 0,0-1-1,0 1 1,0 0 0,0-1 0,0 1-1,0 0 1,0 0 0,0 0-1,0 0 1,0 0 0,0 0-1,0 0 1,0 0 0,0 1-1,0-1 1,-1 0 0,1 0-1,0 1 1,1-1 0,-1 1 0,0-1-1,0 1 1,0-1 0,-1 2-1,1-1-1,0-1-1,0 1 1,0 0-1,1-1 1,-1 1-1,0 0 0,0 0 1,1 0-1,-1 0 1,0 0-1,1 0 1,-1-1-1,1 1 1,0 0-1,-1 1 0,1-1 1,0 0-1,-1 0 1,1 0-1,0 0 1,0 0-1,0 0 1,0 0-1,0 0 0,0 0 1,0 0-1,1 0 1,-1 0-1,0 1 1,0-1-1,1 0 1,-1 0-1,1 0 0,-1 0 1,1-1-1,-1 1 1,1 0-1,0 0 1,-1 0-1,1 0 0,1 1 1,1 1-2,0 0 0,0 0 0,1 0 0,-1-1 0,1 1 0,-1-1-1,1 0 1,0 0 0,6 2 0,6 1 4,1-2 0,0 0 0,0-1 0,1-1-1,-1-1 1,0 0 0,0-1 0,32-6 0,-26 2 9,-1 0 1,1-2-1,-1-1 1,0 0 0,-1-2-1,21-12 1,-32 15 0,0 0 1,0 0 0,-1-1 0,0 0-1,0-1 1,7-10 0,-13 16-7,0-1 0,0 0 1,0 0-1,-1 0 1,1-1-1,-1 1 0,0-1 1,0 1-1,-1-1 0,0 0 1,1 0-1,-2 1 0,1-1 1,0 0-1,-1 0 0,0 0 1,-1-8-1,1 12-4,0 0-1,0 0 1,-1-1 0,1 1-1,0 0 1,-1 1 0,1-1-1,-1 0 1,1 0 0,-1 0-1,1 0 1,-1 0 0,1 0-1,-1 0 1,0 1 0,0-1-1,1 0 1,-1 1-1,0-1 1,0 0 0,0 1-1,0-1 1,0 1 0,0-1-1,0 1 1,0 0 0,0-1-1,0 1 1,0 0 0,0 0-1,0 0 1,0 0 0,0 0-1,0 0 1,0 0 0,0 0-1,0 0 1,0 0 0,0 0-1,0 1 1,-2 0 0,-2 0-3,1 1 0,-1 0 0,1 1-1,-1-1 1,1 1 0,0 0 0,-7 5 0,5-2 1,0 0 0,0 1 0,0 0 0,1 0 0,0 0 0,1 1 0,-1-1 0,1 1 0,1 0 0,-1 1 0,2-1 0,-1 0 0,-2 16 0,4-18-29,0 0-1,1 0 0,0 0 0,0 1 0,1-1 0,-1 0 0,1 0 0,0 0 0,1 0 1,0 0-1,0 0 0,0-1 0,0 1 0,1-1 0,0 1 0,0-1 0,1 0 0,-1 0 1,1 0-1,7 6 0,-3-4-77,0-1 0,1 0 1,0 0-1,0-1 0,1 0 1,-1-1-1,1 0 0,0 0 1,0-1-1,0 0 0,16 2 1,21 0-250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14939,'11'-13'727,"1"2"-1,0 0 1,1 0-1,0 2 1,22-13-1,-26 16-460,1 1-1,0 1 0,1 0 1,-1 0-1,1 1 0,0 0 0,0 0 1,20-1-1,-30 4-242,1 0 0,-1 0 0,0 0 0,0 0 0,1 0 0,-1 1 0,0-1 0,0 0 0,0 0-1,1 1 1,-1-1 0,0 1 0,0-1 0,0 1 0,0-1 0,0 1 0,0 0 0,0-1 0,0 1 0,0 0 0,0 0 0,0 0 0,1 2 0,-1-1-9,0 0 1,0 0 0,-1 0 0,1 0-1,-1 0 1,0 0 0,1 0-1,-1 1 1,0-1 0,0 0 0,0 0-1,-1 4 1,-2 7-10,0 0-1,-1 0 1,-10 20-1,11-25 33,0 0-29,-2 1 3,2 0-1,0 0 1,0 0-1,0 0 1,1 0-1,-1 12 1,3-19-7,0-1 0,0 1 0,0-1 0,0 1 0,1-1 0,-1 1 0,0-1 0,1 1 0,-1-1 0,1 1 0,0-1 0,-1 0 0,1 0 0,0 1 0,0-1-1,0 0 1,0 0 0,2 2 0,-1-1 5,0-1 0,0 0-1,1 0 1,-1 0-1,0 0 1,1 0-1,-1-1 1,1 1 0,-1-1-1,1 1 1,-1-1-1,1 0 1,0 0-1,4-1 1,7-1 46,1 0 0,-1-1 0,1 0-1,-1-2 1,0 1 0,0-2 0,17-9 0,-11 4 103,0-1 0,-1-1-1,0-1 1,17-16 0,-32 27-103,-1 0 1,1 0-1,-1 0 0,0-1 0,0 0 0,0 1 1,-1-1-1,1 0 0,-1 0 0,0 0 0,0-1 1,0 1-1,0 0 0,1-8 0,-4 12-47,1 1-1,0-1 0,0 0 0,0 0 0,0 0 1,0 0-1,0 0 0,0 0 0,0 0 1,0 0-1,-1 0 0,1 0 0,0-1 1,0 1-1,0 0 0,0 0 0,0 0 1,0 0-1,0 0 0,0 0 0,0 0 1,0 0-1,0 0 0,-1 0 0,1 0 0,0 0 1,0 0-1,0 0 0,0 0 0,0 0 1,0 0-1,0-1 0,0 1 0,0 0 1,0 0-1,0 0 0,0 0 0,0 0 1,0 0-1,0 0 0,0 0 0,0 0 0,0-1 1,0 1-1,0 0 0,0 0 0,0 0 1,0 0-1,0 0 0,0 0 0,0 0 1,0 0-1,0 0 0,0 0 0,0-1 1,0 1-1,0 0 0,0 0 0,0 0 0,0 0 1,-5 10 158,-4 20-79,8-27-89,1 0 0,0 0 0,0 0 0,0-1 0,1 1 0,-1 0 0,1 0 0,-1-1 0,1 1 0,0 0 0,0-1 0,0 1 0,0 0 0,1-1 0,-1 0 0,1 1 0,-1-1 0,3 3 0,-1-3 0,0 1 0,0-1 1,1 0-1,-1 0 0,0 0 0,1 0 0,-1 0 0,1-1 0,0 0 0,-1 0 0,8 2 0,-1-2 7,0 0 0,-1-1 0,1 0 0,0 0 0,-1-1 0,1 0 0,0-1 0,-1 0 0,16-6 0,-19 6 14,-1-1-1,0 0 0,0 0 0,0-1 0,0 0 0,0 0 0,-1 0 0,0 0 0,0-1 0,7-8 0,-10 11-10,1 0 0,-1 0 0,0 0 0,0 0 0,0 0 0,0 0 0,0 0 0,0 0 0,0-1 0,-1 1 0,1 0 0,-1-1 0,1 1 0,-1 0 0,0-1 0,0 1 0,0-1 0,0 1 0,-1 0 0,1-1 0,-1 1 0,1 0 0,-1 0 0,0-1 0,0 1 0,0 0 0,0 0 0,0 0 0,-3-4 0,2 5-6,0-1 0,1 1 0,-1-1 0,0 1 0,-1-1 0,1 1 0,0 0 0,0 0 0,0 0-1,-1 1 1,1-1 0,0 0 0,-1 1 0,1 0 0,-1-1 0,1 1 0,0 0 0,-1 0 0,1 0 0,-1 1 0,1-1 0,-1 0-1,1 1 1,0 0 0,-1 0 0,1-1 0,0 1 0,0 1 0,0-1 0,0 0 0,-4 3 0,3-2-8,1-1 0,0 1 0,0-1 0,0 1 0,0 0 0,0 0 0,0 0 0,0 0 0,0 0 0,1 1 0,-1-1 0,1 0 1,0 1-1,0-1 0,0 1 0,0 0 0,0-1 0,0 1 0,1 0 0,-1-1 0,1 1 0,0 0 0,0-1 0,0 1 0,0 0 0,0 0 0,0-1 0,2 4 1,-1-4-2,0 1 0,1-1 1,-1 0-1,1 0 1,0 0-1,-1 0 1,1-1-1,0 1 1,0 0-1,0-1 1,0 1-1,1-1 1,-1 0-1,0 0 0,0 0 1,1 0-1,2 1 1,47 11-53,-44-12 50,53 9-52,-36-7 27,0 1 0,0 2 0,0 0 0,25 11 0,-31-7-8,-18-10 44,-1 0 0,1 1 0,0-1 0,-1 1 0,1-1 0,-1 0 0,1 1 0,0 0 0,-1-1 0,1 1 0,-1-1 0,1 1 0,-1 0 0,0-1 0,1 1 0,-1 0 0,0-1 0,1 1 0,-1 0 0,1 1 0,3-17 26,0 0 0,2 0-1,-1 0 1,2 1-1,0 0 1,12-15-1,-3 0-8,-4 6-16,-9 16-13,0-1 1,1 1-1,0 0 0,0 0 1,1 0-1,0 0 1,0 1-1,12-11 0,-17 17 9,1 0-1,-1-1 1,1 1-1,-1 0 0,1 0 1,0 0-1,-1 0 0,1 0 1,-1 0-1,1 0 0,0 0 1,-1 0-1,1 0 0,-1 0 1,1 0-1,0 0 0,-1 0 1,1 0-1,-1 0 0,1 1 1,-1-1-1,1 0 1,-1 1-1,1-1 0,-1 0 1,1 1-1,-1-1 0,1 0 1,-1 1-1,0-1 0,1 1 1,0 0-1,13 21-30,-7-10 9,0-4-2,0-1 0,0 1 0,0-1 1,1-1-1,0 0 0,1 0 0,-1 0 0,1-1 0,0 0 0,0-1 0,1 0 0,0 0 1,-1-1-1,1 0 0,0-1 0,0 0 0,0-1 0,13 1 0,-14-2 9,-1 0 0,1 0 0,0-1 0,-1 0 0,1 0 0,-1-1 0,1 0 0,-1 0 0,0-1 1,0 0-1,0-1 0,0 0 0,-1 0 0,1-1 0,-1 0 0,0 0 0,0 0 0,-1-1 0,0 0 0,0 0 0,9-13 0,-8 4-2,-10 8-33,2 7 46,0-1 0,0 1 0,-1 1 0,1-1 0,0 0 0,0 0 0,-1 0 0,1 1-1,0-1 1,0 0 0,0 1 0,0-1 0,-1 1 0,1 0 0,0-1 0,0 1 0,0 0 0,-1 1 0,-8 7 8,1 0 0,0 0-1,1 1 1,0 0 0,0 0 0,1 1 0,0 0 0,1 0 0,1 0 0,-1 1 0,2 0 0,0 0 0,0 0 0,1 1 0,1-1 0,-2 25 0,5-27 6,1 0 0,0 0 0,0-1 0,1 1 0,0-1 0,1 0 1,0 0-1,1 0 0,6 10 0,-4-7-5,0 0 0,-1 1 0,8 24 0,-11-24-9,-1 1-1,0-1 1,0 1 0,-1 0 0,-1-1-1,-3 26 1,3-32 16,-2 0 0,1 0 0,-1-1 0,0 1 0,0 0 0,-1-1 1,0 1-1,0-1 0,0 0 0,-1 0 0,0 0 0,0-1 0,-1 1 0,1-1 0,-7 6 0,10-10 3,0 0 1,0 0-1,-1 0 0,1 0 1,0 0-1,-1-1 1,1 1-1,0 0 0,-1 0 1,1-1-1,-1 1 1,1-1-1,-1 0 0,0 1 1,1-1-1,-1 0 0,1 0 1,-4 0-1,4 0 1,0-1-1,0 1 1,0-1-1,0 1 1,0-1-1,0 0 1,0 1-1,0-1 1,1 0-1,-1 0 0,0 0 1,0 0-1,0 1 1,1-1-1,-1 0 1,1 0-1,-1 0 1,1 0-1,-1-2 1,-2-4 36,2 0 0,-1-1 0,1 1 0,0 0 0,0-1 0,1-12 0,2 0 3,0 0 0,1 1 0,1-1 0,1 1 0,10-29 0,-9 35-78,0-1-1,0 1 1,1 0 0,1 1 0,0 0 0,0 0 0,1 1 0,14-14 0,-16 19-91,1 1 0,-1-1 0,1 2 1,0-1-1,0 1 0,0 0 0,1 1 0,12-4 1,1 2-47,1 0 1,26-1 0,12 2-144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74 608 8954,'0'2'160,"0"0"1,0 1 0,0-1-1,1 0 1,-1 1-1,0-1 1,1 0-1,0 0 1,-1 1 0,1-1-1,1 2 1,-1-3-78,0 0 1,-1-1 0,1 1 0,0-1 0,0 1-1,-1-1 1,1 1 0,0-1 0,0 1-1,0-1 1,0 0 0,0 1 0,-1-1-1,1 0 1,0 0 0,0 0 0,0 1-1,0-1 1,0 0 0,0-1 0,0 1-1,0 0 1,0 0 0,0 0 0,0 0-1,0-1 1,-1 1 0,1 0 0,2-2 0,2 0 435,1-1 0,-1 0 0,0 0 0,0 0 0,0 0 1,0-1-1,0 0 0,5-6 0,-8 8-329,-1 1 0,1-1 0,-1 0 0,1 0 0,-1 0 0,1 0 0,-1 0 0,0 0 0,0 0 0,0 0 0,0-1 0,0 1 0,-1 0 0,1 0 0,-1-1 0,1 1 0,-1 0 0,0-1 0,0 1 0,0-1 0,0 1 0,0 0 0,-2-5 0,2 6-137,-1 0 0,0 0 0,1 0 1,-1 0-1,0 0 0,1 0 0,-1 1 0,0-1 0,0 0 0,0 1 0,1-1 0,-1 0 0,0 1 0,0-1 1,0 1-1,0 0 0,0-1 0,0 1 0,0 0 0,0-1 0,0 1 0,-1 0 0,1 0 0,0 0 0,0 0 0,0 0 1,0 0-1,0 0 0,0 0 0,0 1 0,0-1 0,0 0 0,0 1 0,0-1 0,0 1 0,0-1 0,0 1 1,-1 0-1,-4 2 34,0 0 1,1 0-1,0 1 0,-1 0 1,-5 5-1,0 3-50,0-1 1,1 1-1,1 1 0,0 0 0,1 0 0,-9 18 0,13-23-42,0 1-1,1 0 0,0 0 1,0 0-1,1 0 1,0 1-1,0-1 1,1 1-1,1-1 1,-1 1-1,3 12 1,-2-20 3,0 0 0,0-1 0,0 1 0,1 0 0,-1-1 0,1 1 0,-1 0 0,1-1 0,0 1 0,0-1 0,0 0 0,0 1 0,0-1 0,0 1 0,0-1 0,0 0 0,0 0 0,0 0 0,1 0 0,-1 0 1,0 0-1,1 0 0,-1 0 0,1 0 0,-1-1 0,1 1 0,0-1 0,-1 1 0,1-1 0,0 1 0,-1-1 0,1 0 0,0 0 0,-1 0 0,1 0 0,0 0 0,-1 0 0,3-1 0,5-1-2,-1 0 1,1 0-1,-1-1 0,0 0 1,0-1-1,10-6 0,11-8 27,-1-2 1,0-1-1,-2-1 1,-1-1-1,0-2 0,-2 0 1,-1-1-1,-1-2 1,-2 0-1,17-31 0,-34 56-18,18-39 60,-18 39-58,-1-1 0,0 1-1,0 0 1,0-1 0,0 1 0,-1-1-1,1 1 1,-1-1 0,0 1 0,0-7-1,0 10-5,0 0-1,0 0 0,0 0 1,0 0-1,0 0 0,0-1 1,0 1-1,0 0 0,0 0 0,0 0 1,-1 0-1,1 0 0,0-1 1,0 1-1,0 0 0,0 0 0,0 0 1,0 0-1,0 0 0,0 0 1,0-1-1,0 1 0,-1 0 0,1 0 1,0 0-1,0 0 0,0 0 1,0 0-1,0 0 0,0 0 1,-1 0-1,1 0 0,0 0 0,0 0 1,0 0-1,0 0 0,0-1 1,-1 1-1,1 0 0,0 0 0,0 0 1,0 1-1,0-1 0,0 0 1,-1 0-1,1 0 0,0 0 1,-7 6 0,-3 11-18,8-11 1,0 0 0,0 1 0,0 0 1,1-1-1,0 1 0,0 12 0,1-18 12,0 1 0,0-1 1,0 1-1,0 0 0,0-1 1,1 1-1,-1-1 0,1 1 1,-1-1-1,1 1 0,-1-1 1,1 1-1,0-1 0,0 0 1,0 1-1,0-1 0,0 0 1,0 0-1,0 1 0,0-1 1,0 0-1,1 0 0,-1 0 1,0 0-1,1-1 0,-1 1 1,1 0-1,-1-1 0,1 1 0,-1-1 1,1 1-1,-1-1 0,1 1 1,2-1-1,4 0-1,-1 0-1,1-1 1,-1 0-1,0 0 1,1-1-1,-1 0 1,0 0-1,0-1 1,0 1-1,12-9 1,2-1 3,-1 0 0,24-21-1,-15 8 12,0-1-1,34-42 0,-48 50 16,-1-1 0,0-1-1,-2 0 1,0 0 0,9-24-1,-20 34 8,-8 14-11,-8 20-4,1-1 0,1 2 1,-17 42-1,14-30-15,-90 238-9,90-222 31,2 0 0,3 1 0,-7 74 0,18-124-20,-1 1 0,1 0-1,-1 0 1,1 0 0,0 0-1,0 0 1,1-1 0,-1 1-1,1 0 1,0 0 0,1 0-1,-1-1 1,4 9 0,-5-13-4,1 0 0,-1 1 0,0-1 0,0 0 0,1 1 0,-1-1-1,0 0 1,1 0 0,-1 1 0,0-1 0,1 0 0,-1 0 0,0 1 0,1-1 0,-1 0 0,1 0 0,-1 0 0,1 0 0,-1 0 0,0 0 0,1 1 0,-1-1 0,1 0 0,-1 0 0,1 0 0,-1 0-1,0-1 1,1 1 0,-1 0 0,1 0 0,-1 0 0,0 0 0,1 0 0,-1 0 0,1-1 0,-1 1 0,0 0 0,1 0 0,0-1 0,13-14-37,70-105-119,-30 38 115,339-539-59,-377 594 107,-2 4-8,-2 0-1,0-1 1,16-47 0,-78 178-75,22-49 54,-50 115 3,63-136 48,2 1 1,-13 67-1,24-94-24,1 0 0,0 0-1,0 0 1,1 0 0,1 0 0,3 19-1,-4-27-2,0-1 0,1 0 0,-1 0-1,1 0 1,0 0 0,0 0 0,-1 0 0,2 0-1,-1 0 1,0 0 0,0 0 0,0 0 0,1 0-1,-1-1 1,1 1 0,0-1 0,-1 1 0,1-1-1,0 0 1,0 1 0,0-1 0,0 0 0,0 0-1,0 0 1,0-1 0,0 1 0,0 0 0,0-1-1,0 1 1,1-1 0,-1 0 0,0 0 0,0 0-1,0 0 1,1 0 0,-1 0 0,0-1 0,0 1-1,0-1 1,4-1 0,3-1-1,0-1 1,0 0-1,-1-1 0,0 1 1,0-2-1,0 1 0,-1-1 1,1 0-1,-1-1 0,-1 1 1,7-9-1,4-7 10,0 0 0,20-38-1,-28 44 3,-1 1-1,0-1 0,-2-1 0,6-17 0,-13 27 17,-6 11-9,-7 11 6,6-3-6,1-1 0,0 1-1,1 1 1,0-1-1,1 1 1,0 0-1,1 0 1,0 1-1,1-1 1,-2 22 0,5-34-15,0 0 1,0 1 0,0-1 0,0 0 0,0 1 0,0-1 0,0 0 0,0 1 0,0-1 0,1 0 0,-1 1 0,0-1 0,1 0 0,0 1 0,-1-1 0,1 0 0,-1 0 0,1 0-1,0 0 1,0 0 0,0 0 0,0 0 0,0 0 0,0 0 0,0 0 0,0 0 0,0 0 0,0-1 0,0 1 0,1 0 0,-1-1 0,0 1 0,0-1 0,1 0 0,-1 1 0,0-1-1,1 0 1,-1 0 0,0 1 0,1-1 0,-1 0 0,0-1 0,1 1 0,-1 0 0,0 0 0,3-1 0,5-2 22,0 1 0,0-2 0,0 1 0,-1-1 0,11-6 0,52-37 122,-50 32-102,1 1 0,43-21 0,-64 34-47,0 0 0,0 1 0,0-1-1,0 1 1,0-1 0,1 1 0,-1 0 0,0-1 0,0 1 0,1 0 0,-1 0 0,0 0 0,0 0 0,1 0 0,-1 0 0,0 0 0,0 0 0,1 0 0,-1 1 0,0-1 0,0 0 0,0 1 0,1-1 0,-1 1-1,0 0 1,0-1 0,0 1 0,0 0 0,0 0 0,1 1 0,0 1-1,0 1 0,0 0 0,0 0 0,-1-1 0,0 1 0,0 0 0,2 8 0,-3-8 0,1 0 1,0 1-1,0-1 0,0 0 1,1 0-1,0 0 0,-1 0 1,2 0-1,2 5 1,-2-7-10,0 1-1,0-1 1,0 0 0,1 0 0,-1 0 0,1 0 0,-1-1-1,1 0 1,-1 1 0,1-1 0,0 0 0,0-1 0,-1 1 0,1-1-1,0 1 1,0-1 0,0 0 0,0-1 0,5 0 0,5-1-107,0-1 0,-1 0 0,0-1 0,16-7-1,86-46-4804,-99 48 4602,2 0-795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14667,'-1'4'362,"1"0"0,-1 0 0,0 0 0,0 0 0,-1 0-1,1-1 1,-1 1 0,-3 5 0,-3 10 658,-1 3-229,-5 14 139,1 0 0,-13 63 0,25-95-854,1 0 1,-1 1 0,1-1 0,0 0-1,0 1 1,0-1 0,1 0-1,0 1 1,2 6 0,-3-10-54,1 1 1,-1-1 0,1 0-1,0 0 1,0 0 0,-1 0-1,1 1 1,0-1-1,0 0 1,0-1 0,0 1-1,0 0 1,1 0 0,-1 0-1,0-1 1,0 1 0,0 0-1,1-1 1,-1 1 0,0-1-1,1 0 1,-1 1 0,0-1-1,1 0 1,-1 0 0,1 0-1,-1 0 1,0 0 0,1 0-1,-1 0 1,0 0 0,1-1-1,1 1 1,5-3 48,0 1-1,-1-1 1,1 0 0,0 0 0,-1-1 0,0 0-1,11-8 1,47-42 292,-53 44-281,105-103 357,-105 106-386,-11 14-31,-14 25-17,8-23 1,3-3 3,-1 1 1,1 0-1,1 0 0,-1 0 1,0 11-1,1-17-7,1 0 1,0 1-1,0-1 0,0 0 1,1 0-1,-1 1 0,0-1 1,0 0-1,1 1 0,-1-1 1,1 0-1,-1 0 0,1 0 1,-1 1-1,1-1 0,0 0 1,-1 0-1,1 0 0,0 0 1,0 0-1,0 0 0,0 0 1,0-1-1,0 1 0,0 0 1,0 0-1,0-1 0,1 1 1,-1-1-1,0 1 0,0-1 1,0 1-1,1-1 0,-1 0 1,0 0-1,3 1 0,3-1 10,0 0 1,1 0-1,-1-1 0,0 0 0,0 0 1,1 0-1,-1-1 0,0 0 0,7-4 1,61-31 79,-56 27-79,64-38-118,-71 45-85,-6 9-323,-8 22-1233,1-25 1452,1 0-1,-1-1 1,1 1 0,0 0 0,0 0 0,0 0 0,0 0-1,1 4 1,0-5 227,0-1-1,0 0 1,-1 0-1,1 0 1,0-1-1,0 1 1,0 0-1,0 0 1,0 0-1,1-1 1,-1 1-1,0 0 1,0-1-1,0 1 1,0-1-1,1 0 1,-1 1-1,0-1 0,1 0 1,-1 0-1,0 1 1,3-1-1,20-2-914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126 363 15811,'-14'8'626,"0"0"-1,0 2 0,-17 14 1,25-19-448,1 0 1,0 0 0,0 1 0,1 0-1,0-1 1,0 2 0,0-1 0,0 0 0,-4 14-1,7-19-161,1 0 0,0 0-1,-1-1 1,1 1 0,-1 0-1,1 0 1,0 0 0,0 0-1,0 0 1,0 0 0,-1 0 0,1-1-1,0 1 1,1 0 0,-1 0-1,0 0 1,0 0 0,0 0-1,0 0 1,1 0 0,-1 0-1,0-1 1,1 1 0,-1 0 0,1 0-1,-1 0 1,1-1 0,-1 1-1,1 0 1,0 0 0,-1-1-1,1 1 1,0-1 0,-1 1-1,1-1 1,0 1 0,0-1-1,0 1 1,-1-1 0,1 1 0,0-1-1,0 0 1,0 0 0,0 0-1,0 1 1,0-1 0,0 0-1,-1 0 1,1 0 0,0 0-1,0 0 1,0 0 0,1-1 0,6 0-5,-1 0 0,1 0 0,-1-1 1,0 0-1,10-4 0,3-3-122,0-1-1,-1-1 1,0-1 0,0-1-1,-2 0 1,1-1 0,-2-1-1,22-25 1,-13 9-420,0 0 0,-2-2 0,34-66 1,-48 83 228,-2-1 1,0 0-1,9-34 1,-16 44 251,-4 9 123,-6 10 154,-9 20 301,-30 49 1582,-62 141 0,108-215-2027,1-1 0,0 1 1,0 0-1,0-1 0,0 14 1,2-19-73,-1 1 1,1-1 0,1 1 0,-1-1 0,0 1 0,0-1-1,1 1 1,-1-1 0,0 1 0,1-1 0,-1 0 0,1 1-1,0-1 1,0 0 0,-1 1 0,1-1 0,0 0 0,0 0-1,0 0 1,0 0 0,0 0 0,0 0 0,1 0 0,-1 0-1,0 0 1,0 0 0,1-1 0,-1 1 0,0-1 0,1 1-1,-1-1 1,3 1 0,2 0 35,1 0 1,-1-1-1,1 0 0,-1 0 1,0 0-1,1-1 0,-1 0 1,0 0-1,1-1 0,-1 0 1,0 0-1,0 0 0,0-1 0,10-6 1,2-2 64,-1-1 0,0 0 0,19-19-1,-6 2 44,-1-2 0,36-48 0,40-76-26,-40 57-101,-47 76 10,-18 22-39,0 0 1,0 0 0,1-1 0,-1 1-1,0 0 1,0 0 0,0 0-1,0 0 1,1 0 0,-1 0 0,0 0-1,0 0 1,0 0 0,0 0-1,1 0 1,-1 0 0,0 0 0,0 0-1,0 0 1,0 0 0,1 0-1,-1 0 1,0 0 0,0 0 0,0 0-1,1 0 1,-1 0 0,0 0-1,0 0 1,0 0 0,0 0 0,1 0-1,-1 0 1,0 1 0,0-1-1,0 0 1,0 0 0,3 14 17,-3-12-16,0 0 1,0 0-1,0 0 0,0 0 0,0 0 1,0-1-1,1 1 0,-1 0 0,1 0 1,0 0-1,1 2 0,-2-3-3,0-1-1,0 0 1,0 0-1,1 0 0,-1 0 1,0 0-1,0 0 1,0 0-1,0 0 1,0 0-1,1 0 0,-1 1 1,0-1-1,0 0 1,0 0-1,1 0 1,-1 0-1,0 0 0,0 0 1,0 0-1,0 0 1,1 0-1,-1 0 1,0-1-1,0 1 0,0 0 1,1 0-1,-1 0 1,0 0-1,0 0 1,0 0-1,0 0 0,0 0 1,1 0-1,-1-1 1,0 1-1,9-13-155,-20 35 28,2 1 0,0 0 0,1 0 1,2 1-1,-7 41 0,24-114-2040,-10 21 1816,0-2-101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15475,'1'22'1777,"4"-5"-825,0 0-272,4 0 856,0 0-151,1 2-329,-2-2-128,1 0-296,-1-1-184,0 0-232,-1 0-152,-2-5-272,3 1-168,-3-2-400,1-2-272,-3-3 784,-2-5-208,5 0-160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12 475 10354,'0'0'58,"-1"0"1,1 0-1,-1 0 0,1 0 0,-1 0 0,1 0 0,-1-1 0,1 1 1,-1 0-1,1 0 0,-1-1 0,1 1 0,-1 0 0,1-1 0,0 1 1,-1 0-1,1-1 0,-1 1 0,1 0 0,0-1 0,-1 1 0,1-1 1,0 1-1,0-1 0,-1 1 0,1-1 0,0 1 0,0-1 0,0 1 1,0-1-1,0 1 0,0-1 0,-1 1 0,1-1 0,0 1 1,0-1-1,1 1 0,-1-1 0,0 1 0,0-1 0,0 1 0,0-1 1,0 1-1,1-1 0,-1 0 0,12-31 2348,-8 22-1511,6-18 765,1 2-1,1-1 0,20-31 1,-11 27-1250,1 0 1,2 1-1,0 2 1,30-27-1,-33 37-358,-13 11-85,0 1-1,0-1 0,-1-1 0,0 1 1,0-1-1,-1-1 0,7-12 1,-12 21 17,-1 0 0,0-1-1,0 1 1,0 0 0,0 0 0,0-1 0,0 1 0,0 0 0,0-1 0,0 1 0,0 0 0,0-1 0,0 1 0,0 0 0,0-1 0,0 1 0,0 0 0,0 0 0,-1-1 0,1 1 0,0 0-1,0 0 1,0-1 0,0 1 0,-1 0 0,1 0 0,0-1 0,0 1 0,0 0 0,-1 0 0,1 0 0,0-1 0,0 1 0,-1 0 0,1 0 0,0 0 0,-1 0 0,1 0 0,0 0-1,-1-1 1,1 1 0,0 0 0,0 0 0,-1 0 0,1 0 0,0 0 0,-1 0 0,1 0 0,0 0 0,-1 0 0,1 1 0,0-1 0,0 0 0,-1 0 0,0 0 0,-18 5 317,3 1-488,0 3-18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13099,'3'2'251,"1"-1"1,-1 0-1,1 1 1,-1-1 0,1-1-1,-1 1 1,1 0-1,0-1 1,0 0-1,-1 0 1,1 0-1,0 0 1,-1-1-1,1 1 1,0-1-1,-1 0 1,1 0 0,5-3-1,7-2 436,-1-1 0,24-15 1,-39 22-685,19-11 434,-1-1 0,0-1 0,26-25 0,-38 32-364,-1 1 1,1-1-1,-1-1 1,-1 1-1,1-1 1,-1 0-1,0 0 1,-1 0-1,0 0 1,0 0-1,0-1 1,-1 0-1,2-11 1,-3 17-62,-1 0-1,0 0 1,0 0 0,0 0 0,0 1 0,0-1 0,0 0 0,0 0 0,-1 0 0,1 0 0,-1 1 0,1-1 0,-1 0 0,0 0 0,0 1 0,0-1 0,0 0 0,-1-2 0,0 3-3,1 0 1,0 0-1,-1 0 0,1 1 1,-1-1-1,1 0 0,-1 1 1,1-1-1,-1 1 0,1-1 1,-1 1-1,0-1 0,1 1 1,-1 0-1,0 0 0,-2 0 1,-3 1 4,1 0 0,-1 0-1,1 1 1,-1 0 0,1 0 0,0 1 0,0-1 0,0 1 0,-5 4 0,-2 2-3,0 1 0,1 0 0,1 1 0,0 0 0,0 1 0,-10 14 0,14-16 1,0 0 1,1 0 0,1 1-1,-1 0 1,2 0 0,-1 0-1,2 0 1,-5 20 0,7-27-8,1 0 0,0 0 1,-1 0-1,1 0 1,1 0-1,-1 0 0,0 0 1,1 0-1,0 0 1,0-1-1,0 1 0,1 0 1,-1 0-1,1-1 1,0 1-1,2 3 0,0-3-33,-1 0-1,1 0 0,0 0 0,0-1 0,0 1 1,0-1-1,0 0 0,1-1 0,-1 1 0,1-1 1,5 2-1,4 1-64,0-1 1,1-1 0,0 0 0,-1-1-1,1-1 1,0 0 0,27-2-1,24-7-63,3-6-62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38 16484,'-7'18'949,"-68"177"4577,69-173-5343,0 0 0,2 1 0,1-1 0,0 1 0,2 0 0,0 0 0,4 24 0,-2-40-143,0 0 0,1 0 1,0 0-1,0 0 1,1 0-1,-1 0 1,7 10-1,-8-16-36,0 1-1,-1-1 1,1 0-1,0 1 1,0-1-1,0 0 1,0 0-1,0 0 1,0 0-1,1 0 1,-1 0-1,0 0 1,0 0-1,1 0 1,-1-1-1,0 1 1,1 0-1,-1-1 1,1 1-1,-1-1 1,1 0-1,-1 1 1,1-1-1,-1 0 1,1 0-1,-1 0 1,1 0-1,-1 0 1,1 0-1,0-1 1,-1 1-1,1 0 1,-1-1-1,0 1 1,1-1-1,-1 0 1,1 1-1,-1-1 1,0 0-1,1 0 1,-1 0-1,0 0 0,1-1 1,3-3 4,0 0 1,0 0-1,-1 0 1,0-1-1,0 0 1,0 0-1,-1 0 1,0 0-1,0 0 1,3-12-1,2-11 13,6-33 0,-13 52-19,6-24-49,-2-1-1,-1 1 0,-2-1 0,-2-36 1,0 69 34,0 0 0,0 0 1,-1 1-1,1-1 0,0 0 0,-1 0 1,1 1-1,-1-1 0,1 0 1,-1 1-1,0-1 0,0 0 1,0 1-1,0-1 0,-1-1 1,2 3 9,0 0 0,-1 0 0,1 0 0,0 0-1,0 0 1,0 0 0,0 0 0,-1 0 0,1 0 0,0 0 0,0 0 0,0 0 0,-1 0 0,1 0 0,0 0 0,0 0 0,0 0 0,0 0 0,-1 0 0,1 1 0,0-1 0,0 0 0,0 0 0,0 0 0,0 0 0,-1 0 0,1 0 0,0 0 0,0 1 0,0-1 0,0 0 0,0 0 0,0 0 0,0 0 0,0 0 0,0 1 0,-1-1 0,1 0 0,0 0 0,0 1 0,-3 16-69,3-12 80,0 0 1,0 0-1,0-1 0,0 1 0,1 0 1,0 0-1,0-1 0,0 1 1,0-1-1,1 1 0,0-1 1,0 1-1,0-1 0,0 0 1,1 0-1,-1 0 0,1 0 1,0 0-1,0-1 0,1 1 1,-1-1-1,1 0 0,0 0 1,0 0-1,0-1 0,0 1 0,0-1 1,0 0-1,1 0 0,-1-1 1,1 1-1,-1-1 0,1 0 1,0 0-1,-1 0 0,1-1 1,7 0-1,2 0 31,0-1 0,0-1-1,0 0 1,0-1 0,0-1 0,-1 0 0,0-1 0,1 0-1,-2-1 1,1-1 0,18-12 0,-10 5 43,-1-2 0,0 0 0,-1-2 0,-1 0 0,24-31-1,-39 45-63,0 0 6,1 1 1,-1-1-1,-1-1 1,1 1-1,0 0 1,-1-1 0,0 1-1,0-1 1,2-8-1,-4 12-21,0 1 0,0-1 0,1 1-1,-1-1 1,0 1 0,0-1 0,0 1 0,0-1 0,0 1-1,0-1 1,0 1 0,0-1 0,0 1 0,0-1 0,-1 1-1,1-1 1,0 1 0,0-1 0,0 1 0,-1-1-1,1 1 1,0-1 0,0 1 0,-1-1 0,1 1 0,0 0-1,-1-1 1,1 1 0,-1 0 0,1-1 0,0 1 0,-1 0-1,1-1 1,-1 1 0,1 0 0,-1 0 0,1 0-1,-1-1 1,1 1 0,-1 0 0,1 0 0,-1 0 0,1 0-1,-1 0 1,1 0 0,-2 0 0,0 0 2,-1 1 1,1-1-1,-1 1 0,1 0 1,-1 0-1,1 0 1,0 0-1,0 0 0,0 0 1,-3 3-1,-6 5 0,1 0 1,0 1-1,0 0 0,1 1 0,1 0 0,0 0 1,-8 15-1,4-5 0,2 1 1,0 0 0,-9 33-1,16-45 0,1 0 0,0 0-1,0 0 1,1 0 0,0 1-1,1-1 1,1 0 0,-1 1-1,1-1 1,1 0 0,4 15-1,-4-19 1,0-1 0,0 0 0,0 0 1,1 0-1,0-1 0,0 1 0,0-1 0,0 1 0,1-1 0,-1 0 0,1 0 0,1-1 0,-1 1 0,0-1 0,1 0 0,-1 0 0,1 0 0,0-1 0,0 1 0,0-1 0,0 0 0,10 1 0,-4-1 4,-1 0 1,1-2-1,-1 1 0,1-1 0,-1-1 0,1 0 0,-1 0 0,1-1 0,-1 0 1,0-1-1,0 0 0,0-1 0,0 0 0,-1-1 0,1 0 0,-1 0 0,12-10 1,-13 9-3,0 0 0,0-1 1,-1 0-1,1-1 1,-2 1-1,1-2 0,-1 1 1,0 0-1,-1-1 1,0 0-1,0-1 0,-1 1 1,0-1-1,-1 1 0,0-1 1,-1 0-1,3-19 1,-5 27-7,0-1-1,0 0 1,0 0 0,0 1 0,0-1 0,-1 0 0,0 0-1,1 1 1,-1-1 0,0 1 0,0-1 0,0 1 0,0-1-1,-4-4 1,4 6-2,0 0 0,0 0 1,0 0-1,-1 0 0,1 0 0,0 0 0,-1 0 0,1 1 0,-1-1 0,1 0 0,-1 1 0,1-1 0,-1 1 1,1 0-1,-1-1 0,1 1 0,-1 0 0,0 0 0,1 0 0,-1 0 0,1 0 0,-1 0 0,0 1 0,1-1 1,-1 1-1,-2 0 0,-1 1-1,-1 1 0,1 0 0,0 0 0,0 0 0,0 1 0,0-1 1,0 1-1,1 0 0,0 1 0,0-1 0,0 1 0,0-1 0,1 1 1,0 0-1,0 1 0,0-1 0,0 1 0,1-1 0,0 1 0,-1 6 1,1-8-14,1 1 1,0-1-1,0 1 1,1-1-1,-1 1 1,1-1 0,0 1-1,0-1 1,0 1-1,1-1 1,0 1 0,0-1-1,0 0 1,0 1-1,1-1 1,-1 0-1,1 0 1,0 0 0,1 0-1,-1 0 1,1 0-1,-1-1 1,1 1 0,0-1-1,0 1 1,1-1-1,4 4 1,0-3-264,-1 0 1,1 0-1,-1-1 0,1 1 0,0-2 1,1 1-1,-1-1 0,0-1 1,1 1-1,-1-1 0,1-1 1,-1 1-1,1-2 0,-1 1 1,1-1-1,-1 0 0,11-4 1,22-14-704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 13275,'-12'8'1968,"-3"-2"4012,20-13-4855,6-5-385,-7 10-682,-1-1 1,1 0 0,0 1 0,0-1 0,0 1 0,0 0 0,0 1-1,0-1 1,1 1 0,-1 0 0,1 0 0,-1 0 0,1 0 0,-1 1-1,1 0 1,-1 0 0,1 0 0,-1 0 0,1 1 0,5 1-1,9 3-37,0 1-1,0 1 1,26 13-1,2 0 103,-32-15-109,1 0-1,1-1 1,-1-1 0,30 2 0,66-5 24,-87-1-45,-19 0-75,0 1-1,0 0 1,0 0-1,-1 1 1,1-1 0,0 1-1,0 1 1,0-1-1,-1 1 1,1 0 0,-1 0-1,0 1 1,9 4-1,-14-7 60,1 1-1,-1-1 0,0 0 1,0 0-1,0 0 0,0 0 1,0 0-1,1 0 1,-1 1-1,0-1 0,0 0 1,0 0-1,0 0 0,0 0 1,0 1-1,0-1 0,0 0 1,1 0-1,-1 0 0,0 0 1,0 1-1,0-1 0,0 0 1,0 0-1,0 0 1,0 1-1,0-1 0,0 0 1,0 0-1,0 0 0,0 1 1,-1-1-1,1 0 0,0 0 1,0 0-1,0 0 0,0 1 1,0-1-1,0 0 0,0 0 1,0 0-1,-1 0 0,1 0 1,0 1-1,0-1 1,0 0-1,0 0 0,0 0 1,-1 0-1,1 0 0,0 0 1,0 0-1,0 0 0,-1 1 1,1-1-1,0 0 0,0 0 1,0 0-1,0 0 0,-1 0 1,1 0-1,0 0 1,0 0-1,0 0 0,-1 0 1,1-1-1,-12 4-509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73 13659,'-5'0'317,"-1"0"-1,1 0 1,0 1 0,-1 0 0,1 0-1,0 0 1,0 0 0,0 1 0,0 0 0,0 0-1,0 0 1,1 0 0,-1 1 0,1 0-1,-1 0 1,-4 5 0,2-3-132,0 2 1,0-1 0,1 1-1,0 0 1,0 0-1,1 1 1,0-1-1,-6 13 1,10-17-145,-1 0 0,1 0-1,0-1 1,0 1 0,1 0 0,-1 0 0,0 0 0,1 0 0,0 0 0,0 0-1,0 0 1,0 0 0,0 0 0,1 0 0,-1 0 0,2 4 0,-1-5-26,0-1-1,0 1 1,0-1 0,1 1 0,-1-1 0,0 0 0,1 1 0,-1-1-1,1 0 1,-1 0 0,1 0 0,0 0 0,-1 0 0,1 0 0,0-1-1,-1 1 1,1-1 0,0 1 0,0-1 0,0 1 0,0-1 0,0 0-1,0 0 1,-1 0 0,1 0 0,0 0 0,3-1 0,11-2 37,0 0 1,-1-1 0,1 0 0,-1-1 0,0-1 0,0 0-1,-1-1 1,16-11 0,-1 0 151,0-3 0,43-38 0,-65 52-134,1 1 0,-1-1 1,0 0-1,-1-1 1,0 1-1,0-1 0,-1-1 1,1 1-1,3-12 1,-8 20-64,-1 0 1,0-1-1,0 1 1,1-1-1,-1 1 1,0 0-1,0-1 1,0 1-1,0-1 1,0 1-1,1 0 1,-1-1-1,0 1 1,0-1-1,0 1 1,0-1-1,0 1 1,0 0-1,-1-1 1,1 1-1,0-1 1,0 1-1,0-1 1,0 1-1,0 0 1,-1-1-1,1 1 1,0 0-1,0-1 1,-1 1-1,1-1 1,-13 4 140,-15 18-19,21-11-105,0-1-1,0 1 1,0 0 0,-7 17-1,11-21-20,1 0 0,-1 0 1,1 0-1,0 1 0,1-1 0,-1 1 0,2-1 0,-1 1 0,0 10 1,2-16-14,-1 1 0,0 0 0,0-1 0,1 1 0,-1-1 0,1 1 0,-1-1 0,1 1 0,0-1 0,0 1 0,-1-1 0,1 1 0,0-1 0,0 0 0,1 0 0,-1 1 0,0-1 0,0 0 0,0 0 0,1 0 0,-1 0 0,1-1 0,-1 1 0,0 0 0,1 0 0,-1-1 0,1 1 0,0-1 0,-1 0 0,1 1 0,-1-1 0,1 0 0,0 0 0,-1 0 0,4 0 0,2 0-244,0-1 1,-1 0 0,1 0 0,0-1 0,0 1-1,13-7 1,-6 1-281,1-1 0,-1 0-1,0-1 1,0-1 0,-1 0 0,19-20 0,9-14-545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16756,'-6'12'647,"-1"0"1,0-1-1,-1 0 1,-1-1 0,-14 15-1,-6 7 1005,33-34-1607,-1 1 1,1 0 0,0 0 0,-1 0-1,1 1 1,0-1 0,0 1-1,-1 0 1,1 0 0,0 0 0,0 1-1,6 1 1,0-1-92,-1 0 0,1 1 0,-1 1 0,1 0 0,15 7 0,-21-8 37,0 0-1,0 1 0,0 0 0,0 0 0,0 0 0,-1 0 1,0 1-1,1-1 0,-1 1 0,0 0 0,-1 0 0,4 7 0,-5-9 20,0 0 0,0 1 0,0-1 0,-1 1 0,1-1 0,-1 1 0,0-1 0,1 1 0,-1 0 0,-1-1 0,1 1 0,0-1 0,0 1 0,-1-1 0,0 1 0,1-1 1,-1 1-1,0-1 0,0 0 0,0 1 0,-1-1 0,1 0 0,0 0 0,-1 0 0,-1 2 0,-2 2 47,-1-1 0,1 0 0,-1 0 0,0-1 0,0 1 1,-9 3-1,13-6-68,-1-1 0,0 1 0,0-1 0,0 0 0,0 1 0,0-2 0,0 1 0,0 0 1,0-1-1,-1 1 0,1-1 0,0 0 0,0 0 0,0 0 0,-1 0 0,-5-2 0,8 2-37,0-1 0,0 0 0,1 1-1,-1-1 1,0 1 0,1-1 0,-1 0-1,0 0 1,1 1 0,-1-1 0,1 0-1,-1 0 1,1 0 0,-1 0 0,1 1 0,-1-1-1,1 0 1,0 0 0,0 0 0,0 0-1,-1 0 1,1 0 0,0 0 0,0 0-1,0 0 1,0 0 0,1 0 0,-1 0-1,0 0 1,0 0 0,1-1 0,0-3-43,1 0 0,-1 1 0,1-1 0,0 1 1,3-6-1,11-14-439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 15747,'0'0'30,"0"0"-1,0 0 0,0 0 0,1 0 0,-1 0 0,0 0 1,0 0-1,0 0 0,0 0 0,0 0 0,1 0 1,-1 0-1,0-1 0,0 1 0,0 0 0,0 0 1,0 0-1,0 0 0,0 0 0,1 0 0,-1-1 1,0 1-1,0 0 0,0 0 0,0 0 0,0 0 0,0-1 1,0 1-1,0 0 0,0 0 0,0 0 0,0 0 1,0-1-1,0 1 0,0 0 0,0 0 0,0 0 1,0 0-1,0-1 0,0 1 0,0 0 0,0 0 0,0 0 1,0 0-1,-1 0 0,1-1 0,0 1 0,0 0 1,0 0-1,0 0 0,0 0 0,0 0 0,0 0 1,-1 0-1,1-1 0,0 1 0,0 0 0,0 0 1,0 0-1,0 0 0,-1 0 0,1 0 0,0 0 0,0 0 1,0 0-1,0 0 0,-1 0 0,1 0 0,0 0 1,-16 3 650,6 3-432,-1 0 0,1 0 1,1 1-1,-1 0 0,1 1 1,1 0-1,-1 1 1,1-1-1,1 2 0,0-1 1,0 1-1,-8 16 0,14-25-247,1 0 0,-1 0 1,1 0-1,-1 0 0,1 0 0,0 0 0,-1 0 0,1 0 0,0 0 0,0 0 0,0 0 0,0 0 1,0 0-1,0 0 0,0 0 0,0 0 0,0 0 0,0 0 0,1 0 0,-1 0 0,0 0 0,1 0 0,-1 0 1,1 0-1,-1 0 0,1 0 0,-1 0 0,1 0 0,0-1 0,-1 1 0,1 0 0,0 0 0,0-1 0,0 1 1,0-1-1,-1 1 0,1-1 0,0 1 0,0-1 0,1 1 0,5 1 0,0 0-1,0 0 0,1-1 1,13 2-1,-1-1 13,-9 0-9,1 0-1,-1 1 1,21 9-1,-30-11 10,1 0 0,-1 0-1,1 0 1,-1 0 0,0 1 0,0-1-1,1 1 1,-1 0 0,0-1 0,0 1-1,-1 0 1,1 0 0,0 0-1,-1 1 1,1-1 0,-1 0 0,0 1-1,1-1 1,-1 0 0,0 1 0,-1 0-1,2 4 1,-2-6 9,0 0 0,0 0 0,0 0 0,0 0 0,0 1 0,-1-1 0,1 0 0,0 0 0,0 0 0,-1 0 0,1 0 0,-1 0 0,1 0 0,-1-1 0,0 1 0,1 0 0,-1 0 0,0 0 0,1 0 0,-1-1 0,0 1 0,-1 0 0,-1 1 31,1 0 0,-1-1 1,0 1-1,0-1 0,0 0 0,0 0 1,-5 1-1,-4-1 48,0 1-1,1-2 1,-14 0 0,23 0-150,0 0 0,-1 0 0,1 0 0,0-1 1,0 1-1,-1-1 0,1 1 0,0-1 0,0 0 0,0 0 0,0 0 0,0 0 0,0 0 1,0-1-1,0 1 0,-1-2 0,2 2 48,1 1 0,-1-1 1,1 1-1,0-1 0,-1 0 0,1 1 1,0-1-1,0 1 0,0-1 0,-1 0 1,1 1-1,0-1 0,0 0 0,0 1 1,0-1-1,0 0 0,0 1 0,0-1 1,0 0-1,0 1 0,1-2 1,0 0 6,-1 1 1,1-1 0,0 1 0,0-1 0,0 1 0,0 0 0,0-1 0,0 1 0,1 0 0,-1 0 0,3-2 0,16-11-175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75 17692,'-12'35'1604,"7"-23"-1161,1 0-1,0 1 0,0-1 1,2 1-1,-4 25 0,6-36-394,1 1 0,-1 0 0,0-1-1,1 1 1,-1-1 0,1 1 0,0-1-1,-1 0 1,1 1 0,0-1 0,1 0-1,-1 0 1,0 1 0,4 3 0,-3-4-25,1 0 0,-1 0 1,1 0-1,0-1 0,0 1 1,0-1-1,0 1 1,0-1-1,0 0 0,0 0 1,0 0-1,0 0 0,0-1 1,5 1-1,5-1 1,0 0 0,0 0 0,0-1 0,0-1 0,-1 0 0,1-1 0,0-1 0,22-9 0,3-3 78,51-32 1,-56 26-24,-27 17-67,1 0 1,0 0-1,0 1 1,1-1-1,-1 2 1,1-1-1,13-3 1,-20 7-14,0 0 0,0 0 0,0 0 0,0 0 0,0 0-1,-1 1 1,1-1 0,0 0 0,0 1 0,0-1 0,0 0 0,0 1 0,0-1 0,-1 1 0,1 0-1,0-1 1,0 1 0,-1-1 0,1 1 0,-1 0 0,1 0 0,0-1 0,-1 1 0,1 2-1,13 26-9,-7-14-10,-5-12 20,1 0 0,-1-1 0,1 1 0,-1-1 0,1 1 0,0-1 0,0 0 0,0 0 0,0 0 0,1 0 0,-1 0 0,0-1 0,1 0 0,-1 0 0,1 0 0,-1 0 0,1 0 0,0-1 0,-1 1 0,1-1 0,0 0 0,-1 0 0,7-1 0,9-1-9,0-1 0,0-1-1,22-7 1,-31 8-8,83-25-212,-35 9-189,65-12 0,-118 30 367,0 0-1,0 0 1,1 1-1,-1 0 1,0 0 0,0 0-1,0 0 1,8 2-1,-11-1 36,0 0-1,-1-1 0,1 1 1,-1 0-1,1 0 1,-1 0-1,0 0 0,1 0 1,-1 0-1,0 0 0,0 1 1,0-1-1,0 0 0,0 1 1,0-1-1,0 1 1,0-1-1,0 1 0,-1-1 1,1 1-1,-1-1 0,1 1 1,-1 0-1,1-1 0,-1 1 1,0 0-1,0 2 1,0-3 8,0 1 1,0-1-1,0 0 1,0 1-1,0-1 1,1 1-1,-1-1 1,0 0-1,1 1 1,-1-1-1,1 0 1,0 0-1,-1 1 1,1-1-1,0 0 1,0 0-1,0 0 1,-1 0-1,1 0 1,0 0-1,1 0 1,-1 0-1,1 1 1,1-2-34,-1 1 1,0-1-1,0 0 1,0 0-1,0 0 1,0 0-1,0 0 1,0 0-1,0-1 1,0 1-1,0-1 1,0 1-1,0-1 0,0 0 1,4-2-1,17-10-396,0-1 0,-1-2 0,-1 0 0,-1-1 0,22-23 0,-18 18 135,14-13-318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 12131,'-24'71'2218,"-60"211"2624,68-191-3918,-7 129 0,24-201-446,-1-19-467,0 0 1,0 1-1,1-1 1,-1 0-1,0 0 0,0 0 1,0 0-1,0 0 0,0 0 1,0 0-1,1 0 1,-1 0-1,0 0 0,0 1 1,0-1-1,0 0 1,1 0-1,-1 0 0,0 0 1,0 0-1,0 0 1,0 0-1,0 0 0,1 0 1,-1 0-1,0 0 1,0 0-1,0 0 0,0 0 1,1-1-1,-1 1 0,0 0 1,0 0-1,0 0 1,0 0-1,0 0 0,1 0 1,-1 0-1,0 0 1,0 0-1,0-1 0,0 1 1,0 0-1,0 0 1,0 0-1,0 0 0,1 0 1,-1-1-1,18-30 639,50-110 222,169-316-721,-236 456-153,6-11-25,0 0 0,1 0 0,1 1 0,19-19 0,-27 28 24,1 0 0,0 0 0,0 1 0,1-1 0,-1 1 0,0 0 0,0-1 0,1 1 0,-1 0 0,1 0 1,-1 0-1,1 1 0,-1-1 0,1 1 0,0-1 0,-1 1 0,1 0 0,0 0 0,-1 0 0,1 0 0,-1 1 0,1-1 0,0 1 0,-1-1 0,1 1 0,-1 0 0,1 0 0,-1 0 0,0 0 0,1 0 0,-1 1 0,0-1 0,3 3 0,-1 0 7,1 0 0,-1 0 0,0 0 0,-1 0 0,1 1 0,-1-1-1,0 1 1,0 0 0,0 0 0,-1 0 0,1 1 0,-1-1 0,0 1 0,1 6-1,-3-8 20,1 0-1,0 1 1,-1-1-1,0 0 0,0 1 1,-1-1-1,1 0 0,-1 0 1,0 1-1,0-1 1,0 0-1,0 0 0,-1 0 1,0 0-1,1 0 0,-2-1 1,1 1-1,0 0 0,-5 5 1,-4 2 78,-1 0 0,0 0 0,-1-1 1,-24 15-1,28-20-187,0 0 1,0-1-1,0 0 1,-1 0-1,1-1 0,-1 0 1,0-1-1,-17 2 1,26-4 70,1 0 0,0 0 0,-1 1 1,1-1-1,-1 0 0,1 0 0,0 0 1,-1 0-1,1 0 0,-1 0 0,1 0 1,0 0-1,-1-1 0,1 1 1,-1 0-1,1 0 0,0 0 0,-1 0 1,1 0-1,0-1 0,-1 1 0,1 0 1,0 0-1,-1-1 0,1 1 0,0 0 1,0 0-1,-1-1 0,1 1 0,0 0 1,0-1-1,0 1 0,-1 0 0,1-1 1,0 1-1,0-1 0,0 1 0,0 0 1,0-1-1,0 1 0,-1 0 0,1-1 1,0 0-1,8-21-50,12-12-241,8-4-93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17164,'-4'10'552,"0"1"-1,-1-1 1,0 0 0,-11 15 0,-9 16 524,12-13-513,1 0-1,2 0 1,-10 40-1,17-54-460,0-1 0,1 1 0,1-1-1,0 1 1,1-1 0,0 1-1,1 0 1,1-1 0,5 25 0,-7-36-98,1-1 0,-1 1 0,1 0 0,0-1 0,-1 1 0,1-1 1,0 1-1,0 0 0,0-1 0,0 0 0,0 1 0,0-1 0,1 0 1,-1 0-1,0 1 0,1-1 0,1 1 0,-2-2 0,1 1 1,-1-1-1,0 0 0,0 0 1,0 1-1,0-1 0,1 0 1,-1 0-1,0 0 0,0-1 1,0 1-1,1 0 0,-1 0 1,0-1-1,0 1 0,0 0 0,0-1 1,0 1-1,2-2 0,1-1 10,1 0-1,-1-1 1,0 1-1,0-1 0,0 0 1,-1-1-1,1 1 0,-1 0 1,3-6-1,11-20 19,20-54 0,-31 69-44,-1 0 1,-1-1-1,0 1 1,-2-1-1,3-30 1,-7 36-51,-3 12 15,-6 20 13,6-10 32,1 1-1,1 1 1,0-1-1,0 0 1,2 1-1,0-1 0,1 24 1,0-32 12,0 0 0,1 0 0,0 0 0,0-1 1,0 1-1,0 0 0,1-1 0,-1 1 0,1-1 0,1 1 1,-1-1-1,1 0 0,-1 0 0,1 0 0,0 0 0,0 0 0,1-1 1,-1 0-1,1 1 0,0-1 0,0-1 0,0 1 0,0 0 0,8 3 1,-4-4 14,1 0 1,-1 0 0,0-1 0,1 0 0,-1 0 0,1-1-1,-1 0 1,1 0 0,-1-1 0,1 0 0,-1-1 0,0 0-1,0 0 1,0-1 0,0 0 0,0 0 0,8-5-1,-3 1 25,1-1-1,-2 0 1,1-1-1,-1-1 0,0 0 1,-1 0-1,0-1 1,15-21-1,-20 23 15,-5 9 37,-8 15-40,4-8-44,-7 20 40,-6 27 0,14-46-54,0 0 1,1 0-1,0-1 1,1 1-1,0 0 1,0 0-1,0 0 1,3 13-1,-3-20-22,0 0 1,1 0-1,-1 0 0,0 0 0,0 0 1,1 0-1,-1 0 0,0 0 1,1 0-1,-1-1 0,1 1 0,-1 0 1,1 0-1,-1 0 0,1-1 0,0 1 1,-1 0-1,1-1 0,0 1 0,0-1 1,-1 1-1,1-1 0,0 1 0,0-1 1,0 1-1,0-1 0,0 0 0,0 1 1,-1-1-1,1 0 0,0 0 0,0 0 1,0 0-1,0 0 0,0 0 0,0 0 1,0 0-1,0 0 0,0 0 0,2-1 1,-1 0-117,1 0 0,0 0 1,-1-1-1,1 1 0,-1-1 1,0 0-1,1 0 0,-1 0 1,0 0-1,0 0 0,0 0 1,0 0-1,2-5 0,3-7-114,0 0 0,-1-1 0,4-17 0,4-18-424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17748,'-7'6'1328,"4"1"-1056,2 0-208,5 3 320,6-1-480,6-1 784,2-1-688,7 1-48,2-1-16</inkml:trace>
  <inkml:trace contextRef="#ctx0" brushRef="#br0" timeOffset="1">312 165 17348,'-40'40'2073,"32"-33"-1774,1-1-1,0 1 1,0 0 0,1 1-1,0 0 1,0 0 0,1 0-1,0 0 1,-5 12-1,9-19-269,1 0-1,0 0 0,-1-1 1,1 1-1,0 0 0,0 0 1,-1-1-1,1 1 0,0 0 1,0 0-1,0 0 0,0 0 0,0-1 1,0 1-1,0 0 0,0 0 1,0 0-1,1-1 0,-1 1 1,0 0-1,0 0 0,1 0 1,-1-1-1,0 1 0,1 0 1,-1-1-1,1 1 0,-1 0 0,1-1 1,0 1-1,-1-1 0,1 1 1,-1 0-1,1-1 0,0 0 1,-1 1-1,1-1 0,0 1 1,0-1-1,-1 0 0,1 1 0,0-1 1,0 0-1,0 0 0,-1 0 1,1 0-1,0 0 0,0 0 1,0 0-1,0 0 0,-1 0 1,2 0-1,6-1 55,-1 0 1,1 0-1,-1-1 1,11-3-1,27-12 5,-1-3-1,62-36 0,8-4-106,-112 59 12,1-1 1,1 1-1,-1 0 1,0 0-1,0 0 1,0 0-1,5 0 1,-8 1 6,1 0 1,0 0-1,-1 1 0,1-1 0,0 0 1,-1 0-1,1 0 0,-1 1 1,1-1-1,0 0 0,-1 1 1,1-1-1,-1 0 0,1 1 1,-1-1-1,1 1 0,-1-1 1,0 1-1,1-1 0,-1 1 0,1-1 1,-1 1-1,0-1 0,0 1 1,1-1-1,-1 1 0,0 0 1,0-1-1,0 1 0,1-1 1,-1 1-1,0 0 0,0-1 0,0 1 1,0 0-1,0-1 0,0 1 1,0 0-1,-1-1 0,1 1 1,0-1-1,0 2 0,-1 7-39,0 0 79,0 0 0,0 0 0,1 0 0,1 0 0,2 18 0,-2-25-53,-1 0-1,1 0 1,0 0-1,0 0 1,0-1-1,0 1 1,0 0-1,0 0 1,0-1-1,1 1 1,-1 0-1,0-1 1,1 1-1,0-1 1,-1 0-1,1 1 1,0-1-1,0 0 1,0 0-1,-1 0 1,1 0-1,0-1 1,0 1-1,0-1 1,0 1-1,1-1 1,-1 1-1,0-1 1,0 0 0,0 0-1,3 0 1,-2 0-41,0-1 1,0 1 0,-1 0 0,1-1 0,0 1 0,-1-1 0,1 0 0,0 0 0,-1 0 0,1 0 0,-1-1 0,1 1 0,-1-1 0,0 1 0,1-1 0,-1 0 0,0 0 0,0 0 0,0 0 0,2-4 0,7-11-231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236 370 15675,'2'-3'186,"-1"1"0,1-1 0,-1 1-1,0-1 1,0 0 0,0 0 0,0 1-1,0-1 1,0 0 0,-1 0 0,0 0-1,1 0 1,-1 0 0,0 0 0,0 0-1,-1-5 1,0 6-87,0 0 1,0 0-1,0 0 0,0 0 0,0 1 0,0-1 1,0 0-1,-1 0 0,1 1 0,-1-1 1,1 1-1,-1-1 0,1 1 0,-1 0 1,0 0-1,0 0 0,0 0 0,0 0 0,0 0 1,0 0-1,0 0 0,0 1 0,0-1 1,-3 1-1,-1-1 16,-1 0 1,0 1-1,1 0 0,-1 0 1,0 1-1,1 0 1,-1 0-1,1 1 0,-1-1 1,1 1-1,0 1 1,0-1-1,0 1 0,0 0 1,-6 4-1,3-1-65,0 0-1,1 1 0,0 0 1,0 0-1,1 0 1,-1 1-1,2 0 1,-11 16-1,14-19-35,0 0 1,1 0-1,0 0 1,0 1-1,-3 10 0,5-15-8,0 1 0,0-1 0,-1 1 0,1-1 0,0 1 0,0-1 0,0 1 0,0 0 0,1-1 0,-1 1 0,0-1 0,1 1 0,-1-1 0,1 0-1,-1 1 1,1-1 0,0 1 0,-1-1 0,1 0 0,0 0 0,0 1 0,0-1 0,0 0 0,0 0 0,0 0 0,3 2 0,-1-2 7,1 1 0,0-1 0,0 1 0,-1-1 1,1 0-1,0-1 0,0 1 0,0-1 0,0 1 0,0-1 1,0-1-1,0 1 0,0 0 0,5-2 0,8-2 54,31-11 0,-46 14-61,29-11 80,0-1-1,-2-1 0,0-2 1,0-1-1,43-35 0,-54 37-28,0-1 0,-1-1 0,0 0-1,-2-1 1,0-1 0,-1 0 0,-1-1-1,18-36 1,-31 55-50,11-26 37,-11 26-42,1 0-1,-1 0 1,0 0-1,0 1 1,1-1-1,-1 0 1,0 0-1,0 0 1,0 0-1,0 0 0,0 0 1,0 0-1,0 0 1,0 0-1,0 0 1,0 0-1,0 0 1,-1 1-1,1-1 1,0 0-1,-1 0 1,1 0-1,-1 0 1,0-1-1,1 2-1,-1 0 0,1 0 0,-1 0 0,1 0 0,-1 0 0,0 1-1,1-1 1,-1 0 0,1 0 0,-1 0 0,1 0 0,-1 1 0,1-1 0,-1 0 0,1 0 0,0 1-1,-1-1 1,1 0 0,-1 1 0,1-1 0,0 0 0,-1 1 0,1-1 0,0 1 0,-1-1 0,1 1 0,0-1-1,-1 2 1,-10 16-27,10-16 24,-1 4-3,-1 0 1,1 0 0,0 0 0,0 0-1,1 0 1,0 0 0,-1 12-1,2-17 5,0 1-1,0-1 1,0 0-1,0 0 0,1 1 1,-1-1-1,0 0 0,0 0 1,1 0-1,-1 1 0,1-1 1,-1 0-1,1 0 1,0 0-1,-1 0 0,1 0 1,0 0-1,1 1 0,0-1 3,-1 0 0,0-1-1,1 1 1,-1-1-1,1 1 1,-1-1-1,0 0 1,1 0 0,-1 1-1,1-1 1,-1 0-1,1-1 1,-1 1-1,1 0 1,-1 0 0,1 0-1,-1-1 1,0 1-1,1-1 1,1 0-1,0-1 5,-1 1-1,1-1 0,-1 1 0,1-1 0,-1 0 1,0 0-1,0 0 0,0 0 0,0 0 0,0-1 1,0 1-1,-1-1 0,1 1 0,-1-1 0,0 1 1,0-1-1,0 0 0,0 0 0,0 0 1,0 1-1,-1-1 0,1 0 0,-1 0 0,0 0 1,0-6-1,-1 4 12,0 0-1,1 0 1,0-1 0,0 1 0,0 0 0,0 0 0,1-1-1,0 1 1,0 0 0,0 0 0,1 0 0,0 0-1,0 0 1,0 0 0,0 1 0,5-7 0,-4 4-35,4-15-8,-7 15 36,-6 13 17,-10 22 11,0 0-1,2 1 0,1 1 0,2 0 1,0 0-1,3 2 0,0-1 0,2 1 1,1 0-1,2 0 0,1 60 0,4-20-23,-1 124 7,-2-172 5,-2-1 1,0 0 0,-2 0-1,-1 0 1,0 0 0,-12 24-1,14-38 20,0-1-1,0 0 0,-11 14 1,12-19-14,1 0 0,-1-1 0,1 1 0,-1 0 0,0-1 0,0 0 0,0 0 0,0 0 0,-1 0 0,1 0 0,-7 2 0,9-4-21,0 0 1,0 1 0,0-1 0,0 0-1,1 0 1,-1 0 0,0 0 0,0 0-1,0 0 1,0 0 0,0-1-1,0 1 1,0 0 0,0 0 0,0-1-1,0 1 1,1-1 0,-1 1 0,0-1-1,0 1 1,0-1 0,1 1-1,-1-1 1,0 0 0,1 1 0,-1-1-1,0 0 1,1 1 0,-1-1 0,1 0-1,-1 0 1,1 0 0,0 0 0,-1 0-1,1 1 1,0-1 0,0 0-1,-1 0 1,1-1 0,-1-5 26,-1 0-1,2 0 1,-1-1-1,1-7 1,1-19 5,2-1 1,1 1-1,12-45 1,37-97-93,-47 160 31,0 0 1,1 0 0,0 1-1,14-19 1,-18 28-79,1 1 0,0 0 1,1 0-1,-1 1 0,1-1 0,-1 1 1,1 0-1,1 0 0,-1 1 1,0 0-1,1 0 0,0 0 0,0 0 1,10-2-1,48-7-498,-35 6 220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12571,'-4'74'8851,"0"-40"-8001,2 1 0,4 61 0,-2-94-820,0 1-1,0-1 1,1 0 0,-1 1-1,1-1 1,-1 0 0,1 0 0,0 0-1,0 1 1,0-1 0,0 0 0,0 0-1,0 0 1,1-1 0,-1 1 0,0 0-1,1 0 1,0-1 0,-1 1 0,1-1-1,0 1 1,0-1 0,0 0-1,0 0 1,0 0 0,0 0 0,0 0-1,0 0 1,1 0 0,-1-1 0,0 1-1,0-1 1,1 0 0,-1 0 0,0 0-1,1 0 1,-1 0 0,3 0 0,4-2 27,0 0 1,0 0 0,-1-1-1,1 0 1,-1-1 0,1 0-1,-1 0 1,11-8 0,13-12 69,-1-1 1,-1-2 0,-1-1-1,-1-1 1,-2-2 0,41-60-1,-53 68-81,11-26 0,-24 47-42,1-1 17,-1 5-10,-3 12-9,-5 22-6,-3 2 9,2 1 1,-4 65 0,12-101-5,0 0-1,0 0 0,0 0 1,0 0-1,1 0 1,0 0-1,-1 1 1,1-1-1,0-1 1,0 1-1,1 0 1,-1 0-1,1 0 1,2 3-1,-3-5 1,0 0 0,0 0 0,1 1 0,-1-1 0,1-1 0,-1 1 0,1 0 0,-1 0 0,1 0 0,0-1 0,-1 1 0,1-1 0,0 1 0,-1-1 0,1 0 0,0 0 0,0 0 0,-1 0 1,1 0-1,0 0 0,-1 0 0,1 0 0,0-1 0,0 1 0,-1-1 0,3 0 0,4-3-17,0 1 1,0-1-1,-1-1 1,1 1-1,-1-1 1,0 0-1,-1-1 1,1 0-1,7-9 1,0-1-597,-2 1 0,20-34 0,-28 41-917,-6 11 176,-6 10 195,3 4 255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34 15515,'0'-1'75,"0"-1"0,0 1-1,0-1 1,0 1 0,0 0 0,-1-1-1,1 1 1,0 0 0,-1 0-1,1-1 1,-1 1 0,1 0-1,-1 0 1,0 0 0,1-1-1,-1 1 1,0 0 0,0 0 0,0 0-1,0 0 1,0 0 0,0 1-1,0-1 1,0 0 0,0 0-1,-1 1 1,1-1 0,0 0 0,0 1-1,-2-1 1,0 1 1,1 0 0,-1 0 0,1 0 0,0 0 0,-1 0-1,1 1 1,0-1 0,-1 1 0,1 0 0,0 0 0,0 0 0,-1 0 0,1 0 0,0 0 0,0 0 0,0 1 0,-2 1-1,-7 7 228,1 1-1,0-1 0,1 2 0,0-1 0,0 1 1,1 1-1,-10 22 0,7-13-59,2 0 1,1 1-1,-10 45 1,17-63-176,0 1 1,0 0-1,1-1 1,-1 1-1,1-1 1,1 1-1,0 8 0,0-12-43,-1-1 0,0 0-1,1 0 1,-1 0 0,1 0 0,0 1-1,-1-1 1,1 0 0,0 0-1,0 0 1,0 0 0,-1 0-1,1 0 1,0-1 0,0 1-1,0 0 1,1 0 0,-1-1-1,0 1 1,0-1 0,0 1 0,0-1-1,1 1 1,-1-1 0,0 0-1,0 1 1,1-1 0,-1 0-1,0 0 1,0 0 0,1 0-1,-1 0 1,0 0 0,1-1-1,-1 1 1,0 0 0,2-1-1,6-1 91,0-1 0,0 0 0,-1 0 0,1-1 0,-1 0 0,13-9 0,48-37 427,-48 34-370,14-12 93,-19 15-196,0 0 1,0 2-1,1-1 0,0 2 0,23-10 1,-38 19-69,-1 1 0,1-1 0,-1 0 0,1 1 0,-1-1 0,1 1 0,-1 0 0,1 0 0,-1-1 0,1 1 0,0 0 0,-1 0 0,1 0 0,-1 1 1,1-1-1,0 0 0,-1 1 0,1-1 0,-1 1 0,1-1 0,-1 1 0,0 0 0,3 1 0,-2 0-1,0 1 1,0-1-1,-1 0 0,1 1 0,-1-1 0,0 1 0,1 0 1,-1-1-1,0 1 0,-1 0 0,1 0 0,0 3 1,1 9-2,-1-6 3,1 0-1,0 0 0,4 12 0,-6-20 0,1 0 0,-1 1 0,1-1 0,-1 0-1,1 1 1,0-1 0,-1 0 0,1 0 0,0 0 0,0 0 0,0 0 0,0 0 0,0 0 0,0 0 0,0 0-1,0 0 1,0 0 0,1-1 0,-1 1 0,0 0 0,0-1 0,1 1 0,-1-1 0,0 0 0,1 1 0,-1-1-1,1 0 1,1 0 0,6-1 2,-1-1-1,0-1 0,0 0 1,0 0-1,-1 0 1,1-1-1,-1 0 0,14-10 1,-2 2 1,14-8 0,4-3-6,1 2 0,53-23 0,-86 42 0,1 0-1,-1 1 1,1-1-1,0 1 0,0 0 1,-1 1-1,1-1 1,8 1-1,-12 1 3,0-1 0,-1 0 0,1 1 0,0-1 0,0 1 0,-1-1 0,1 1 0,0 0 1,0-1-1,-1 1 0,1 0 0,-1 0 0,1 1 0,-1-1 0,0 0 0,1 0 0,-1 1 0,0-1 0,0 0 0,0 1 0,0-1 0,0 1 1,0 0-1,0-1 0,0 1 0,-1 0 0,1 0 0,-1-1 0,1 4 0,0 3 8,0 1-1,0-1 1,-2 16 0,0-18 4,0 1 0,1-1 0,0 1 0,1-1 0,0 1 1,0-1-1,2 7 0,-3-11-7,1-1 0,-1 0-1,1 0 1,0 0 0,0 0 0,-1 0 0,1 0-1,0 0 1,0 0 0,0 0 0,0 0 0,0 0-1,0 0 1,1-1 0,-1 1 0,0-1 0,0 1-1,0-1 1,1 1 0,-1-1 0,0 1 0,1-1-1,-1 0 1,0 0 0,0 0 0,1 0 0,-1 0-1,0 0 1,1 0 0,-1 0 0,0 0 0,1-1-1,-1 1 1,0-1 0,1 1 0,1-2 0,6-1 13,0-1 0,-1 0-1,16-10 1,10-9 15,37-35 0,-44 35-123,1 0 0,35-20 0,-62 42 82,0 1 0,-1-1 0,1 0 0,0 1 0,0-1 0,0 1 0,0 0 0,0-1 0,0 1 0,0 0 0,0-1 0,0 1 0,0 0 0,1 0 0,-1 0 0,0 0 0,0 0 0,0 0 0,0 0-1,0 1 1,0-1 0,0 0 0,2 1 0,-2 0 0,0 0 0,0 0-1,0 0 1,-1 0 0,1 0-1,0 0 1,0 0 0,-1 1-1,1-1 1,-1 0 0,1 0-1,-1 1 1,0-1 0,1 0-1,-1 0 1,0 3 0,1 7-22,-1 1 1,0 0-1,-4 18 1,3-19 36,1-6-21,-1 1 25,0 1-1,1 0 0,0-1 1,0 1-1,2 11 0,-2-17-20,1 1-1,-1-1 0,1 1 0,-1-1 0,1 0 1,0 1-1,-1-1 0,1 0 0,0 1 1,0-1-1,0 0 0,0 0 0,0 0 1,0 0-1,0 0 0,1 0 0,-1 0 1,0-1-1,0 1 0,1 0 0,-1 0 0,0-1 1,1 1-1,-1-1 0,1 0 0,-1 1 1,1-1-1,-1 0 0,1 0 0,-1 0 1,3 0-1,4 0-110,-1-1 0,1-1 0,-1 1-1,0-1 1,0 0 0,0-1 0,0 1 0,0-2 0,6-3 0,61-41 421,-50 31-621,20-11 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5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11202,'-3'1'-23,"2"-1"373,-1 0 0,1 0 0,-1 0 1,1 1-1,-1-1 0,1 1 0,0-1 0,-1 1 0,1-1 0,-1 1 0,0 1 0,2-1-189,0-1-1,0 1 1,0 0-1,0 0 0,0-1 1,0 1-1,0 0 1,0 0-1,0-1 0,1 1 1,-1 0-1,0-1 1,1 1-1,-1 0 1,0-1-1,1 1 0,-1-1 1,1 1-1,-1 0 1,1-1-1,-1 1 1,1-1-1,-1 1 0,2 0 1,7 9 4,1 0 0,-1-1-1,2 1 1,-1-2 0,2 1 0,-1-2 0,1 0 0,0 0 0,0-1-1,1 0 1,-1-1 0,1-1 0,1 0 0,-1 0 0,1-2 0,-1 1-1,1-2 1,0 0 0,-1 0 0,1-2 0,0 0 0,0 0 0,-1-1-1,1-1 1,13-4 0,-15 4-126,-3 0-17,-1 1-1,0-1 0,0 0 0,0-1 1,8-4-1,-47 3-3587,18-2 2884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184 372 15315,'-3'0'335,"-1"1"1,1-1-1,-1 1 0,1 0 0,-1 0 0,1 1 0,0-1 0,0 1 0,0-1 1,-1 1-1,-4 4 0,-32 30 1265,33-29-1123,-7 7 197,0 0 0,-22 32 0,33-42-590,0 0 0,0 1-1,0 0 1,0 0 0,1 0 0,0 0 0,0 0 0,1 0-1,-1 0 1,1 1 0,0-1 0,1 0 0,-1 1 0,1-1-1,0 9 1,1-13-67,-1 0-1,0 0 1,0 1-1,1-1 1,-1 0-1,1 0 0,0 0 1,-1 0-1,1 1 1,0-1-1,-1 0 1,1 0-1,0 0 1,0 0-1,0-1 0,0 1 1,0 0-1,0 0 1,0-1-1,0 1 1,2 1-1,0-2-2,-1 1 0,1 0 0,-1-1 0,1 0 1,-1 1-1,1-1 0,-1 0 0,1 0 0,0 0 0,2-1 0,6-2 4,0 0 0,-1 0-1,0-1 1,12-5 0,7-7-27,-1-1 1,-1-1-1,0-1 0,-1-1 1,-2-2-1,0 0 1,-1-2-1,30-39 0,-49 57-35,1 0-1,-1 0 0,-1 0 1,1 0-1,2-8 0,-6 13 42,0 1 0,1 0 0,-1 0-1,0 0 1,0 0 0,0 0 0,0-1-1,0 1 1,0 0 0,0 0 0,0 0-1,0 0 1,0-1 0,0 1 0,0 0-1,0 0 1,0 0 0,0 0 0,0-1-1,0 1 1,0 0 0,0 0 0,0 0-1,0 0 1,0-1 0,0 1 0,0 0-1,0 0 1,0 0 0,0 0 0,0-1-1,-1 1 1,1 0 0,0 0 0,0 0-1,0 0 1,0 0 0,0 0 0,0 0-1,-1-1 1,1 1 0,0 0 0,0 0-1,0 0 1,0 0 0,-1 0 0,1 0-1,0 0 1,0 0 0,0 0 0,0 0-1,-1 0 1,1 0 0,0 0 0,-10 4-95,3 3 76,0 0 0,0 1-1,1 0 1,0 0-1,0 0 1,1 0-1,-6 13 1,-1 5 72,-12 37 1,18-47 32,-5 30 1,11-41-55,-1 0 0,0-1 0,1 1 0,0 0 0,0-1 0,1 1 0,-1 0 0,1-1 0,0 1 1,0-1-1,3 7 0,-4-9-17,1-1 0,0 0 1,0 0-1,0 0 1,-1 0-1,1-1 0,0 1 1,0 0-1,0 0 1,1 0-1,-1-1 0,0 1 1,0-1-1,0 1 1,0-1-1,1 1 0,-1-1 1,0 0-1,0 1 0,1-1 1,-1 0-1,0 0 1,1 0-1,-1 0 0,0 0 1,1 0-1,-1-1 1,0 1-1,0 0 0,1-1 1,1 0-1,3-1 31,0 0 1,1-1-1,-1 0 1,11-7-1,19-15-44,-1-2-1,-2-2 0,0-1 1,50-62-1,97-152-384,-173 234 400,0 0-2,0-1-1,-1 1 1,0-1-1,-1 0 0,0-1 1,0 1-1,-1-1 1,-1 0-1,3-16 1,-6 27-8,0 0 0,0 0 1,0 0-1,0 0 1,1 0-1,-1 0 0,-1 0 1,1 0-1,0 0 0,0 0 1,0 0-1,0 0 0,-1 0 1,1 0-1,0 0 0,-1 1 1,1-1-1,-1 0 0,1 0 1,-1 0-1,1 1 0,-1-1 1,0 0-1,-1-1 1,1 2 0,0 0 1,0-1 0,0 1 0,-1 0 0,1 0 0,0 0 0,0 0 0,0 0 0,-1 0 0,1 0 0,0 0 0,0 0 0,0 0 0,0 1 0,-1-1 0,-1 1 0,-5 3 10,0 0 0,0 1-1,-14 10 1,-10 10 93,1 0 0,-53 57 0,75-71-74,0 0 1,0 1 0,1-1-1,0 1 1,1 1 0,1 0-1,0 0 1,0 0 0,1 0 0,1 1-1,-4 24 1,8-33-72,-1 0 1,1 1-1,0-1 0,1 1 0,0-1 0,0 0 1,0 1-1,0-1 0,1 0 0,0 0 1,0 0-1,0 0 0,0 0 0,1 0 1,0-1-1,0 1 0,0-1 0,1 0 1,0 0-1,-1 0 0,1 0 0,1-1 1,-1 1-1,0-1 0,1 0 0,0-1 1,-1 1-1,1-1 0,0 0 0,0 0 1,1 0-1,-1-1 0,0 1 0,0-2 1,1 1-1,-1 0 0,1-1 0,-1 0 1,1 0-1,-1-1 0,6 0 0,-5-1-230,1 0 0,-1 0 0,1-1 0,-1 0 0,0 0 0,0 0 0,-1-1 0,11-8 0,0-2-396,21-24 0,-7 5-257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16299,'-50'32'2500,"29"-19"-1693,-29 23 1,17-7 502,-45 48-1,69-66-1114,-1 0 0,2 1-1,0-1 1,0 1 0,1 1-1,1 0 1,0 0 0,-7 23-1,12-33-163,0 0-1,1 0 1,0 0 0,-1 0-1,1 0 1,0-1-1,0 1 1,0 0-1,1 0 1,1 6-1,-2-8-21,1 1-1,0-1 1,-1 1-1,1-1 0,0 1 1,0-1-1,0 0 1,0 0-1,0 1 0,1-1 1,-1 0-1,0 0 1,0 0-1,1 0 1,-1-1-1,1 1 0,-1 0 1,1 0-1,-1-1 1,1 1-1,-1-1 0,3 1 1,6 0-9,0 1 0,1-2 0,-1 1 0,1-1 0,-1-1 0,1 0 0,-1-1 0,0 0 1,11-3-1,91-34-323,-106 37 299,50-24-209,18-6-393,-78 39 520,-1 1-1,0-1 0,-8 9 1,10-12 109,-1 1 1,1 0 0,0 0 0,0 0 0,0 1-1,1-1 1,-3 8 0,4-12-2,1 0 0,-1 1 1,1-1-1,0 1 0,-1-1 0,1 1 1,0-1-1,0 1 0,0-1 0,0 1 1,0-1-1,0 1 0,1-1 0,-1 1 1,0-1-1,1 1 0,-1-1 0,1 1 1,0-1-1,-1 0 0,1 1 0,0-1 1,0 0-1,0 0 0,0 1 0,0-1 1,0 0-1,0 0 0,0 0 0,0 0 1,0 0-1,1-1 0,0 2 0,7 1 4,-1-1-1,0 0 1,1 0-1,-1-1 1,1 0-1,-1-1 1,1 1-1,-1-2 1,1 1-1,-1-1 1,9-2-1,-4 1-31,0 1-1,-1 0 1,24 2-1,-34-1 17,0 0-1,0 1 1,0-1-1,0 1 1,0 0-1,0 0 1,0-1-1,0 1 1,0 1-1,0-1 1,0 0 0,0 0-1,-1 1 1,1-1-1,-1 1 1,1-1-1,-1 1 1,1 0-1,-1-1 1,0 1-1,0 0 1,0 0-1,0 0 1,0 0-1,0 0 1,-1 0-1,1 0 1,-1 0-1,1 1 1,-1-1-1,0 0 1,0 3-1,0 7-35,0-1-1,-1 1 0,0 0 1,-6 18-1,7-27 38,-8 30 33,-2-1 0,-1 0 0,-1 0 0,-25 45 0,24-56 195,1 0-1,-2 0 1,-1-2-1,-1 0 1,0 0-1,-37 30 1,49-45-112,-1-1 0,0 1 0,0-1 0,0 0 0,0-1 0,-8 4 0,12-6-90,1 0 0,-1 0 0,0 0-1,1 0 1,-1 1 0,0-1 0,1 0 0,-1 0-1,0 0 1,1 0 0,-1-1 0,0 1 0,1 0-1,-1 0 1,0 0 0,1 0 0,-1-1 0,0 1-1,1 0 1,-1-1 0,1 1 0,-1 0 0,1-1-1,-2 0 1,2 0-4,-1 0 0,1-1-1,-1 1 1,0 0 0,1-1 0,0 1-1,-1-1 1,1 1 0,0 0-1,0-1 1,0 1 0,0-1 0,0 1-1,0-1 1,0 1 0,1-3 0,1-6-20,1 1 0,0 0 0,0-1 1,0 1-1,9-14 0,30-46-256,-26 44 136,23-34-691,1 2 1,92-96-1,-87 108 389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204 146 15939,'-1'-1'83,"1"0"0,0 1 0,-1-1-1,1 0 1,-1 1 0,1-1 0,-1 0-1,1 1 1,-1-1 0,1 1 0,-1-1-1,1 1 1,-1-1 0,0 1 0,1-1-1,-1 1 1,0-1 0,1 1 0,-1 0-1,0 0 1,0-1 0,1 1 0,-1 0-1,-1 0 1,0 0-11,0 0-1,1 0 1,-1 0 0,0 1 0,0-1-1,1 1 1,-1-1 0,0 1 0,0-1-1,-2 3 1,-3 1 263,-1 2 0,1-1-1,-11 11 1,-2 4 514,-33 42 1,45-51-744,1 0 0,0 0 0,0 1 0,1 0 1,1 0-1,-5 16 0,9-26-89,0 0 0,1 0-1,0 0 1,-1 0 0,1 0-1,0 0 1,0 0 0,0 0 0,0 1-1,1-1 1,-1 0 0,0 0-1,2 4 1,-1-5-8,0 0 0,-1 0 0,1 0-1,0-1 1,0 1 0,0 0 0,-1 0 0,1 0 0,0-1-1,0 1 1,0 0 0,1-1 0,-1 1 0,0-1-1,0 1 1,0-1 0,0 0 0,0 1 0,1-1 0,-1 0-1,0 0 1,0 0 0,0 0 0,1 0 0,-1 0-1,2 0 1,11-2 24,0-1 1,-1 0-1,1-1 0,-1 0 0,0-1 1,0 0-1,-1-2 0,0 1 0,13-10 0,8-6 40,-2-1 0,28-29 0,52-56 123,-98 93-178,0 0 0,-1-1 0,-1 0 0,0-1 0,14-30 0,-23 39-5,-4 7 1,-8 10 12,-22 42 58,-44 93-1,71-134-68,-10 21 72,-12 36 1,24-59-64,0 0 0,1 0 0,0 1 0,1-1 0,0 0 0,0 1 0,1 0 1,0-1-1,0 1 0,2 8 0,-1-15-10,-1 0 0,1 1 0,-1-1 0,1 0 0,0 0 0,0 0 0,0-1 0,0 1 0,0 0 1,1 0-1,-1 0 0,1-1 0,-1 1 0,1-1 0,-1 1 0,1-1 0,0 0 0,3 3 0,-2-3 9,1 0-1,0 1 1,-1-1 0,1 0-1,0-1 1,-1 1-1,1-1 1,0 1 0,7-2-1,2 0 23,-1-1 0,0 0-1,0-1 1,0-1 0,17-6-1,-9-1-16,0 0 0,0-1 0,-1-1-1,0-1 1,-2-1 0,1 0 0,-2-1-1,0-1 1,18-26 0,-71 97-66,-50 96 1,83-140-1223,13-19 894,13-25 60,-4-5-117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17644,'-7'22'933,"3"-13"-655,0 1-1,1-1 0,1 1 0,-3 15 1,5-22-254,0 0 1,0 0 0,0 0 0,0 0 0,1 0-1,-1 0 1,1 0 0,0 0 0,0-1-1,0 1 1,0 0 0,0 0 0,1-1-1,-1 1 1,1 0 0,0-1 0,0 0 0,0 1-1,3 2 1,5 2-153,-1 0 1,1-1-1,0-1 1,0 0-1,1 0 0,0-1 1,0 0-1,0-1 1,0 0-1,12 1 0,34 11-728,-55-14 859,-1-1 0,0 0 1,0 0-1,1 1 1,-1-1-1,0 0 1,0 1-1,0 0 1,0-1-1,1 1 0,-1-1 1,0 1-1,0 0 1,0 0-1,0 0 1,-1 0-1,1 0 1,0 0-1,0 0 0,0 0 1,-1 0-1,1 0 1,-1 0-1,1 0 1,-1 0-1,1 1 1,-1-1-1,0 0 0,1 0 1,-1 1-1,0-1 1,0 0-1,0 0 1,0 1-1,0-1 1,0 0-1,0 0 0,-1 1 1,1-1-1,0 0 1,-1 2-1,-3 5 244,0-1-1,-1 0 0,1 0 1,-1 0-1,-9 9 1,-3 4 438,6-4-10,0 0 0,2 0 0,-11 23 1,18-37-616,0-1 1,0 1-1,0-1 1,0 1 0,0-1-1,0 0 1,0 0-1,-1 0 1,1 0-1,0 0 1,-1-1 0,1 1-1,-1-1 1,1 0-1,-4 1 1,-17 4-59,-31 19-2391,91-46 1527,-8 1 242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14923,'-5'10'786,"0"-1"0,0 1 0,-1-1 0,-9 11 0,-11 16 1247,-29 67 278,48-88-2059,1 1 0,0 0 0,1 0 0,-5 32 0,9-45-209,1 1 0,0 0 0,-1 0 0,2 0 0,-1 0 0,0-1 0,1 1 0,-1 0 0,3 5 0,-3-8-35,1 1 0,0-1-1,0 1 1,0-1 0,0 0-1,0 1 1,0-1 0,0 0 0,0 0-1,0 0 1,1 0 0,-1 0-1,0 0 1,1 0 0,-1 0-1,1 0 1,-1-1 0,1 1 0,-1-1-1,1 1 1,-1-1 0,1 1-1,2-1 1,31 2-36,-28-2-1,1 0 1,-1 0 0,1 1 0,-1 0-1,1 1 1,6 1 0,-12-2 19,0 0 0,-1 0 0,1 0-1,-1 0 1,1 0 0,-1 0 0,1 0 0,-1 0 0,0 0 0,0 1-1,0-1 1,1 0 0,-1 1 0,0-1 0,-1 1 0,1-1 0,0 1-1,0 0 1,-1-1 0,1 1 0,-1 0 0,1 0 0,-1-1 0,0 1-1,0 0 1,0 0 0,0-1 0,0 1 0,0 0 0,0 2 0,-11 64 82,11-67-65,0-1 0,0 1 0,0-1 0,0 1 0,0-1-1,0 1 1,1-1 0,-1 1 0,0-1 0,0 1 0,1-1 0,-1 0 0,0 1 0,0-1 0,1 1 0,-1-1 0,1 0 0,-1 1 0,0-1-1,1 0 1,-1 1 0,1-1 0,-1 0 0,1 0 0,-1 1 0,1-1 0,-1 0 0,0 0 0,1 0 0,0 0 0,-1 0 0,1 0-1,-1 1 1,1-1 0,-1 0 0,1-1 0,-1 1 0,1 0 0,-1 0 0,1 0 0,-1 0 0,1 0 0,-1 0 0,1-1 0,-1 1 0,1 0-1,0-1 1,27-11 187,-26 11-179,21-13 33,-1-1 0,-1-1 0,0 0 0,-1-2 1,-1-1-1,0 0 0,21-29 0,-42 50-59,1 0 1,0 0-1,1 0 0,-1 0 1,0 1-1,1-1 0,-1 0 1,1 0-1,0 1 0,0-1 0,0 0 1,0 1-1,0-1 0,0 1 1,1-1-1,0 4 0,0-4 10,-1-1-1,1 1 1,-1-1-1,1 1 0,0-1 1,0 0-1,0 1 1,0-1-1,0 0 1,0 0-1,0 0 1,0 0-1,0 0 1,0 0-1,0 0 0,1 0 1,-1 0-1,1 0 1,-1-1-1,0 1 1,1-1-1,-1 1 1,1-1-1,-1 1 1,1-1-1,-1 0 1,1 0-1,0 0 0,-1 0 1,1 0-1,-1 0 1,1 0-1,-1 0 1,3-1-1,5-1 2,0-1-1,0 0 1,0-1-1,-1 1 1,1-2-1,-1 1 1,0-1-1,0 0 1,8-9-1,-3 5-40,25-15-1,-36 26-34,-3 4 46,-5 9 16,6-14 5,-18 38-97,-9 23 241,25-55-257,0-1 0,0 1 0,0-1 0,1 1 0,0 0 0,1-1 0,-1 10 1,1-16 100,0 0 1,0 1 0,0-1 0,0 0-1,0 0 1,0 0 0,0 0 0,0 1-1,0-1 1,0 0 0,0 0 0,0 0-1,0 1 1,0-1 0,0 0 0,0 0-1,0 0 1,0 0 0,1 1 0,-1-1-1,0 0 1,0 0 0,0 0 0,0 0-1,0 1 1,0-1 0,0 0-1,1 0 1,-1 0 0,0 0 0,0 0-1,0 0 1,0 0 0,1 0 0,-1 1-1,0-1 1,0 0 0,0 0 0,0 0-1,1 0 1,-1 0 0,0 0 0,0 0-1,0 0 1,1 0 0,-1 0 0,0 0-1,0 0 1,0 0 0,0 0 0,1 0-1,-1 0 1,0-1 0,0 1 0,0 0-1,0 0 1,1 0 0,-1 0 0,9-9-264,-8 9 257,12-15-407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18228,'-1'0'1216,"1"2"-1248,1 0-256,3-1 712,4-1-312,4 0-232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17828,'-19'24'916,"-9"11"341,-31 50 0,53-74-1015,0-1 0,1 1-1,0 1 1,0-1 0,2 1 0,-1 0 0,1-1 0,1 2 0,-2 19 0,4-28-180,0-1 0,0 0 0,0 1 0,1-1-1,-1 0 1,1 1 0,0-1 0,0 0 0,0 0 0,0 0 0,1 0-1,-1 0 1,1 0 0,0 0 0,0 0 0,0-1 0,2 4 0,0-3-46,0 0 0,0 0 1,0-1-1,0 1 0,0-1 0,1 1 1,-1-2-1,1 1 0,-1 0 1,8 1-1,9 0-233,0 0 0,0-2 0,0-1 0,29-2 0,-37 1 45,12-1-146,-21 1 219,2 0-1,-1 0 1,0 1 0,0 0 0,0 0 0,0 0-1,0 1 1,0-1 0,0 1 0,9 3-1,-13-3 89,-1-1 0,1 0 0,0 1 0,-1-1 0,1 0 0,-1 1 0,1-1 0,-1 0 0,1 1 0,-1-1 0,0 1 0,1-1 0,-1 1 0,1-1 0,-1 1-1,0-1 1,0 1 0,1-1 0,-1 1 0,0 0 0,0-1 0,0 1 0,1-1 0,-1 1 0,0 0 0,0-1 0,0 2 0,-1 0 13,1 0 0,0-1 0,-1 1 0,0 0-1,1-1 1,-1 1 0,0-1 0,0 1 0,0-1 0,-1 2 0,-32 29 424,33-31-409,-23 19 407,-1-1-1,-1-1 1,0-1 0,-1-2-1,-58 24 1,83-38-457,-1 0 0,1-1 0,-1 1 0,1 0 0,-1-1 0,1 0-1,-1 1 1,1-1 0,-1 0 0,1-1 0,-1 1 0,1 0 0,-4-1 0,6 0-9,-1 1-1,1 0 1,-1 0-1,1-1 1,0 1-1,-1 0 1,1 0 0,0-1-1,-1 1 1,1-1-1,0 1 1,0 0-1,-1-1 1,1 1 0,0-1-1,0 1 1,-1 0-1,1-1 1,0 1-1,0-1 1,0 1 0,0-1-1,0 1 1,0-1-1,0 1 1,0-1 0,0-1-102,1 0 0,-1 0 1,1 0-1,-1 0 0,1 0 1,0 0-1,0 0 1,0 0-1,2-3 0,5-7-293,1 1 0,13-14-1,8-6-369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47 363 14939,'-4'16'1275,"-13"29"0,12-36-782,1 1 0,0-1 0,1 1 0,0 0-1,1 0 1,-2 19 0,4-27-438,0-1-1,0 1 1,0 0 0,1-1-1,-1 1 1,0 0-1,1-1 1,0 1 0,-1-1-1,1 1 1,0-1-1,0 1 1,0-1 0,0 1-1,0-1 1,0 0 0,0 0-1,0 1 1,0-1-1,1 0 1,-1 0 0,0 0-1,1 0 1,-1-1-1,1 1 1,-1 0 0,1-1-1,0 1 1,-1-1-1,1 1 1,-1-1 0,1 0-1,0 1 1,0-1 0,-1 0-1,4-1 1,6 1-3,0 0 0,-1-1 0,1-1 1,14-3-1,-10 1-84,0-1-1,0-1 1,-1 0 0,0-1-1,0-1 1,0 0 0,-1-1-1,-1 0 1,1-1 0,-2 0-1,1-1 1,-1 0 0,-1-1-1,0 0 1,8-14 0,-17 24-1,0-1 0,1 1 1,-1 0-1,0-1 0,-1 1 1,1-1-1,0 0 0,-1 1 1,1-1-1,-1-3 0,0 6 26,0 0-1,0-1 1,0 1 0,0 0-1,0-1 1,0 1-1,0 0 1,0 0 0,0-1-1,0 1 1,-1 0-1,1-1 1,0 1 0,0 0-1,0 0 1,0-1-1,-1 1 1,1 0 0,0 0-1,0 0 1,0-1-1,-1 1 1,1 0 0,0 0-1,0 0 1,-1 0-1,1-1 1,0 1-1,0 0 1,-1 0 0,0 0-1,0 0-1,0 0-1,0 0 0,0 1 0,0-1 1,0 0-1,0 1 0,0-1 1,0 1-1,0-1 0,0 1 0,0 0 1,0-1-1,-2 2 0,-4 5 55,-1 0 0,1 1-1,0 0 1,1 0-1,0 0 1,0 1-1,1-1 1,0 2 0,0-1-1,1 0 1,0 1-1,1 0 1,-3 10-1,6-19-21,0 1 0,0-1 0,-1 1 0,1-1 0,0 0 0,0 1 0,1-1 0,-1 1 0,0-1 0,0 0 0,1 1 0,-1-1 0,1 0 0,-1 1 0,1-1 0,-1 0 0,1 1 0,0-1 0,0 0 0,-1 0 0,1 0 0,0 0 0,0 0 0,0 0 0,0 0 0,0 0 0,1 0 0,-1-1 0,0 1 0,0 0 0,1-1 0,-1 1 0,0 0 0,0-1 0,1 0 0,-1 1 0,1-1 0,-1 0 0,0 0 0,1 0 0,-1 0 0,1 0 0,2 0 0,5-1 64,0 0 1,0 0-1,1-1 1,-1 0-1,11-5 1,3-3 0,0 0 0,0-2 0,-1 0 0,-1-2 0,0 0 0,-1-1 0,-1-2 0,21-21 0,0-5-232,-2-1 0,45-69 0,-71 96 7,0-2 0,-1 1-1,0-1 1,-2-1 0,12-34 0,-20 53 123,-1 0 1,1 0-1,-1 1 0,0-1 1,0 0-1,1 0 0,-1 0 0,0 0 1,0 0-1,0-1 0,0 1 1,0 0-1,0 0 0,0 0 0,0 0 1,0 0-1,-1 0 0,1 0 1,0 0-1,-1 0 0,0-1 0,1 2 4,-1 0-1,0 0 1,1 0-1,-1 0 1,0 0-1,0 0 1,1 0-1,-1 0 1,0 0-1,1 0 1,-1 1-1,0-1 1,1 0-1,-1 0 1,0 1-1,1-1 1,-1 0-1,1 1 1,-1-1-1,0 1 1,1-1-1,-1 1 0,-8 6 17,0 1 0,-11 13-1,-1 3 200,2 0-1,1 1 1,-30 55-1,41-66-124,0 0 0,1 1 0,1 0 0,0 0-1,1 1 1,1-1 0,0 1 0,1 0 0,0 26 0,2-38-70,1 0 1,-1 0 0,1 0 0,0 0-1,0 0 1,0 0 0,0 0 0,1 0-1,-1-1 1,1 1 0,0-1 0,0 1-1,0-1 1,1 0 0,-1 1 0,1-1-1,0 0 1,0-1 0,0 1-1,0-1 1,5 4 0,-4-4-19,0 0 0,1 0 1,-1-1-1,0 0 0,0 0 0,1 0 0,-1 0 0,0-1 1,1 1-1,-1-1 0,1 0 0,-1-1 0,0 1 1,1-1-1,-1 1 0,0-2 0,1 1 0,-1 0 0,6-3 1,2-3-86,-1 1 0,0-1 1,-1-1-1,1 0 1,-1 0-1,-1-1 0,0 0 1,0-1-1,-1 0 0,15-21 1,-5 73 81,-14-37 42,-1-1-1,1 0 1,-1-1 0,1 1-1,1-1 1,-1 1 0,0-1 0,1 0-1,-1-1 1,1 1 0,0-1-1,0 0 1,0 0 0,0 0-1,0-1 1,0 0 0,1 0-1,-1 0 1,0-1 0,10 0-1,1 0 38,0 0-1,0-2 1,-1 0 0,1 0-1,27-10 1,-35 9-53,0 0 0,0-1 0,0-1 0,-1 1 0,1-1 0,-1 0 0,0-1 0,9-9 0,-14 13-10,0 0 0,-1-1 0,1 1 0,0 0 0,-1-1 0,1 0 0,-1 1 0,0-1 0,1 0 0,-2 1 0,1-1-1,1-5 1,-2 6-1,0 0-1,0 0 0,0 0 0,-1 0 0,1 1 1,0-1-1,-1 0 0,0 0 0,1 0 1,-1 0-1,0 1 0,0-1 0,0 0 1,0 1-1,0-1 0,0 1 0,-1-1 0,1 1 1,0 0-1,-1-1 0,-1-1 0,-1 1 0,1 0-1,0 0 1,0 0-1,-1 0 1,1 0-1,-1 1 1,1-1-1,-1 1 1,0 0-1,0 0 1,0 0-1,1 1 0,-1 0 1,0-1-1,0 1 1,-4 1-1,2 0 0,0 0-1,0 0 1,0 1-1,1-1 1,-1 2-1,1-1 0,-1 0 1,1 1-1,0 0 1,-5 4-1,4-3 2,1 0-1,0 0 1,0 0-1,0 1 0,1 0 1,0 0-1,0 0 1,0 1-1,0-1 1,1 1-1,0 0 1,0 0-1,0 0 0,1 0 1,0 0-1,0 1 1,1-1-1,0 1 1,-1 11-1,2-16-4,0 1 1,0-1-1,1 1 1,-1-1-1,1 1 0,0-1 1,0 0-1,-1 1 0,1-1 1,1 0-1,-1 0 1,0 0-1,1 0 0,-1 0 1,1 0-1,-1 0 0,1 0 1,0 0-1,2 1 1,0 0-93,0-1 0,1 0 0,-1 0 0,0 0 0,1-1 0,-1 0 1,1 1-1,-1-2 0,9 2 0,3-1-204,-1-1 1,0-1-1,1-1 1,-1 0-1,22-6 0,12-9-166,3-10-154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308 142 16620,'-1'0'89,"0"-1"1,0 1-1,0 0 1,0-1 0,0 1-1,0 0 1,0 0 0,0-1-1,0 1 1,0 0-1,0 0 1,0 0 0,0 1-1,0-1 1,0 0 0,0 0-1,0 0 1,0 1-1,0-1 1,0 1 0,0-1-1,-1 1 1,-25 13 396,26-14-434,-21 15 425,0 2 1,2 0-1,-1 1 1,2 1-1,0 0 0,2 2 1,0 0-1,1 1 1,1 1-1,-15 32 1,24-45-342,1 0 0,0 1 1,1 0-1,0 0 1,0 0-1,2 0 1,-1 0-1,1 0 0,0 15 1,2-24-122,0-1 1,0 1 0,0-1-1,0 1 1,0-1-1,0 0 1,1 1-1,-1-1 1,1 1-1,-1-1 1,1 0 0,-1 1-1,1-1 1,0 0-1,-1 0 1,1 0-1,0 1 1,0-1 0,0 0-1,0 0 1,0 0-1,0 0 1,0-1-1,2 2 1,0-1-3,-1 0 0,1 0 0,-1-1 0,1 1 0,-1-1 0,1 0 0,-1 0 0,1 0 0,-1 0 0,1 0 0,-1 0 0,5-2 0,4-1 9,0 0 0,-1-1 1,1-1-1,-1 0 1,13-8-1,7-8-26,0-2-1,-2 0 1,-1-2-1,27-32 1,-20 16-253,-1-1 0,33-58-1,-61 91 193,42-76-515,-44 78 479,1-1 0,-2 0 0,1 0-1,-1 0 1,0 0 0,0 0 0,-1 0-1,0-16 1,-1 23 91,0 1 0,0-1 0,0 1-1,0-1 1,0 0 0,0 1 0,-1-1 0,1 0-1,0 1 1,-1-1 0,1 1 0,0-1 0,-1 1-1,1-1 1,0 1 0,-1-1 0,1 1 0,-1-1-1,1 1 1,-1-1 0,1 1 0,-1 0 0,1-1-1,-1 1 1,1 0 0,-1-1 0,0 1 0,1 0-1,-1 0 1,0 0 0,1-1 0,-1 1 0,1 0-1,-1 0 1,0 0 0,1 0 0,-1 0 0,0 0-1,1 0 1,-1 1 0,0-1 0,1 0 0,-1 0 0,0 0-1,1 1 1,-2 0 0,-25 13 4,17-6 75,1 0-1,1 1 1,-1 1 0,1 0 0,1 0 0,0 0 0,0 1-1,1 0 1,1 0 0,0 0 0,0 1 0,-6 23 0,7-15 12,0 0 0,1 0 0,0 0 0,2 0 0,1 1 0,0-1 0,4 25 0,4-8-436,0-1 0,3-1 0,28 66 1,-24-68 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2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61 163 14811,'-14'14'1046,"-18"20"-17,30-32-926,0 0 0,1 0 1,0 0-1,-1 0 0,1 0 0,0 0 0,0 1 0,0-1 0,1 0 1,-1 1-1,0-1 0,1 1 0,0-1 0,-1 5 0,1-6-50,1 0-1,-1 0 0,0 0 1,1 0-1,-1-1 1,0 1-1,1 0 0,-1 0 1,1 0-1,0 0 1,-1-1-1,1 1 0,0 0 1,-1-1-1,1 1 1,0 0-1,0-1 0,-1 1 1,1-1-1,0 1 1,0-1-1,0 1 0,0-1 1,0 0-1,0 1 1,0-1-1,0 0 0,0 0 1,0 0-1,0 0 1,0 0-1,0 0 0,0 0 1,0 0-1,-1 0 1,1 0-1,0-1 0,0 1 1,2-1-1,3 0 116,0 0 0,0-1 0,0 0 0,0 0 0,5-4 0,0 0-49,-1 0 0,-1-1 0,1 0 0,-1 0 1,-1-1-1,1-1 0,-1 1 0,-1-1 1,1 0-1,-2-1 0,1 0 0,-1 0 1,-1-1-1,0 1 0,0-1 0,-1 0 0,-1 0 1,1-1-1,2-21 0,-6 31-117,0 0-1,0 1 0,0-1 1,0 0-1,0 0 1,0 0-1,0 0 1,0 1-1,-1-1 1,1 0-1,-1 0 1,0 1-1,1-1 0,-1 0 1,0 1-1,0-1 1,0 1-1,0-1 1,0 1-1,0-1 1,-1 1-1,1 0 1,-3-3-1,2 4-4,0-1-1,0 0 1,0 1 0,0 0-1,0-1 1,0 1-1,0 0 1,0 0 0,0 0-1,0 0 1,0 0 0,0 1-1,0-1 1,0 1-1,0-1 1,0 1 0,0 0-1,0-1 1,0 1 0,0 0-1,1 0 1,-3 2-1,-6 4 3,1 0-1,0 1 1,1 0-1,-1 0 1,1 1-1,1 0 0,0 1 1,0-1-1,1 1 1,0 1-1,1-1 0,0 1 1,1 0-1,0 0 1,-3 15-1,6-22 11,0 0 0,1 1-1,-1-1 1,1 0 0,0 0 0,0 1-1,0-1 1,2 8 0,-1-11-2,-1 1 1,1 0-1,0 0 0,-1-1 1,1 1-1,0 0 1,0-1-1,0 1 0,0-1 1,0 1-1,1-1 0,-1 0 1,0 0-1,1 1 1,-1-1-1,1 0 0,-1 0 1,1 0-1,0 0 1,-1-1-1,1 1 0,0 0 1,2 0-1,3 0 16,0 0-1,1 0 1,-1 0 0,0-1-1,0 0 1,1-1-1,-1 0 1,12-2 0,57-20 127,-73 22-142,98-39 179,-64 25-130,0 1 0,0 1 0,58-11 1,-93 23-57,0 1 1,0-1-1,0 1 1,0 0-1,0 0 1,0-1-1,0 2 1,0-1-1,1 0 1,-1 0-1,0 0 1,0 1-1,0-1 1,0 1-1,0 0 1,0 0 0,0 0-1,0 0 1,-1 0-1,1 0 1,0 0-1,0 0 1,-1 1-1,1-1 1,-1 1-1,1-1 1,1 4-1,-2-2 3,0-1 0,0 1 1,-1 0-1,1 0 0,-1 0 0,0 0 0,0 0 0,0 0 0,0 0 0,0 0 0,-1 0 0,1 0 0,-1 0 0,0 0 0,0 0 0,0 0 1,0-1-1,-3 5 0,-4 8 47,0 0-1,-1 0 1,0-1 0,-1-1 0,-24 25 0,34-38-49,0 0 0,0 0 0,0 1 1,0-1-1,0 0 0,0 0 0,0 0 0,0 1 0,-1-1 0,1 0 1,0 0-1,0 0 0,0 0 0,0 1 0,-1-1 0,1 0 0,0 0 1,0 0-1,-1 0 0,1 0 0,0 0 0,0 1 0,0-1 0,-1 0 1,1 0-1,0 0 0,0 0 0,-1 0 0,1 0 0,0 0 0,0 0 1,-1 0-1,1 0 0,0 0 0,0 0 0,0-1 0,-1 1 0,1 0 1,0 0-1,0 0 0,-1 0 0,1 0 0,0 0 0,0 0 0,0-1 1,-1 1-1,1 0 0,0 0 0,0 0 0,0 0 0,0-1 0,0 1 1,-1 0-1,1 0 0,0 0 0,0-1 0,0 1 0,0 0 0,0 0 1,0-1-1,0 1 0,0 0 0,0 0 0,0-1 0,0 1 0,0 0 0,1-17 60,4 0-33,1 0 0,1 0-1,0 1 1,1 0 0,1 1-1,0 0 1,2 0 0,-1 1 0,22-22-1,-29 32-22,2 0-1,-1 1 0,0-1 1,1 1-1,-1 0 0,1 0 1,0 0-1,0 1 1,0-1-1,1 1 0,-1 0 1,0 1-1,7-2 0,-9 3-2,1 0 1,-1 0-1,0 0 0,0 0 0,0 0 0,0 1 0,0-1 0,0 1 0,0 0 0,0 0 0,0 0 0,0 1 0,0-1 0,0 0 0,0 1 1,-1 0-1,1 0 0,-1 0 0,1 0 0,-1 0 0,0 0 0,0 1 0,0-1 0,3 6 0,-1-2-1,-1 1 0,0-1-1,0 1 1,0 0 0,-1 0-1,0 1 1,-1-1 0,1 0-1,-1 1 1,-1-1 0,0 1 0,0-1-1,0 0 1,-1 1 0,0-1-1,0 1 1,-5 12 0,-3 9 20,-1-1 0,-2-1 1,-16 28-1,22-43 4,-1-1 45,16-25 48,33-65 223,41-103-1,-37 63-78,-41 112-285,0 11-2,3 18-83,-6-15 2,-1-3-37,1 0-1,0-1 0,0 1 0,0 0 0,1-1 0,-1 1 1,1-1-1,0 0 0,0 0 0,0 0 0,0 0 0,1-1 1,-1 1-1,1-1 0,-1 0 0,1 0 0,7 3 0,-1-2-381,0-1-1,0 0 0,0-1 1,0 0-1,0-1 0,15 0 0,9-1-1039,-2-1 0,1-2 0,0-1 0,-1-2 0,38-12 0,-68 18 1560,1 0 0,-1 0 1,0 0-1,0 0 1,0 0-1,0-1 0,0 1 1,0-1-1,2-2 0,-4 4 40,1 0-1,-1 0 0,0-1 1,0 1-1,0 0 0,0-1 1,1 1-1,-1 0 0,0-1 1,0 1-1,0 0 0,0-1 1,0 1-1,0 0 0,0-1 1,0 1-1,0 0 1,0-1-1,0 1 0,0 0 1,0-1-1,0 1 0,0 0 1,0 0-1,0-1 0,-13-6 970,8 5-693,0 1 0,0 1 0,0-1 1,-1 1-1,1-1 0,0 2 0,-1-1 0,1 0 1,0 1-1,0 0 0,0 1 0,-1-1 0,-5 3 1,3 0-37,0 0 0,0 0 0,1 1 0,0 0 0,-1 1 0,2-1 0,-10 10 0,5-2-45,1-1 1,0 1-1,1 1 1,0 0 0,1 0-1,0 1 1,2-1-1,-7 20 1,11-28-149,0 0 1,1 1-1,0-1 1,0 0-1,1 0 1,-1 0-1,1 0 1,1 1-1,-1-1 1,2 7-1,-1-11-49,-1 0 0,1-1 1,0 1-1,-1-1 0,1 1 0,0 0 0,0-1 1,0 1-1,0-1 0,0 0 0,0 1 0,1-1 0,-1 0 1,0 0-1,1 0 0,1 2 0,-1-2 1,0-1 1,1 1-1,-1 0 0,0-1 0,1 1 1,-1-1-1,1 0 0,-1 1 0,1-1 1,-1 0-1,0-1 0,1 1 0,-1 0 1,1-1-1,2 0 0,5-2 85,1-1 1,0-1-1,-1 0 0,0 0 1,0-1-1,0 0 1,-1 0-1,0-1 0,0-1 1,9-9-1,-6 5 1,-1-1-1,0 0 1,-1-1 0,-1 0-1,0 0 1,9-20 0,-16 28-119,1-1 1,-1 0 0,-1 0-1,1 0 1,-1 0-1,0 0 1,-1 0 0,0 0-1,0 0 1,0 0 0,-1 0-1,-2-9 1,3 13-50,-1 1 1,1-1-1,-1 1 0,0 0 1,0-1-1,0 1 0,0 0 1,-1-1-1,1 1 0,0 0 1,-1 0-1,0 0 0,1 1 1,-1-1-1,0 0 0,0 0 1,0 1-1,0 0 0,0-1 1,0 1-1,-1 0 0,1 0 1,0 0-1,-1 0 0,1 0 1,-1 1-1,1-1 0,-1 1 1,1-1-1,-1 1 0,1 0 1,-1 0-1,1 0 0,-1 0 1,1 1-1,-3 0 0,2 0-136,0 0-1,0 0 1,0 0-1,0 1 1,1-1 0,-1 1-1,0-1 1,1 1-1,0 0 1,-1 0-1,1 0 1,-2 3 0,3-4 124,0-1 0,1 1 1,-1 0-1,0 0 1,1-1-1,-1 1 1,1 0-1,-1 0 1,1 0-1,-1 0 1,1 0-1,0 0 0,-1 0 1,1 0-1,0 0 1,0 0-1,-1 0 1,1-1-1,0 1 1,0 0-1,0 0 1,1 0-1,-1 0 0,0 0 1,0 0-1,0 0 1,1 0-1,-1 0 1,0 0-1,1 0 1,-1 0-1,1 0 1,-1 0-1,1-1 0,0 1 1,-1 0-1,1 0 1,0-1-1,-1 1 1,2 1-1,15 5-745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10042,'43'15'1521,"-32"-11"-1398,0 0-1,0 0 1,11 1-1,90 11 640,-56-10-70,72 18 1,-33 4-204,-43-11-340,94 16-1,141-12-39,2-21-23,315 13 0,-445-5-40,0-7-1,216-25 0,-32-7-17,360 14 0,-209 10 20,130 6 242,-496 7-155,406 5 71,403-62-162,-765 41-48,591-29 111,-430 27 326,103-7-53,-186 6-333,328-39 25,-453 30-81,323-46-37,167 26-87,220 39 181,24 44-35,-648-31-12,348 62 0,-174-9-11,-110-20 4,-112-17 25,322 8 0,-357-34-18,469 9 21,-558-7-22,655 28-13,-132-26 3,-192-31-3,41-1 29,248 11-28,-490 8 0,370-28-25,-2 15-71,-188 12 60,278 9 54,-388 5-4,-44-6 0,198 10-18,-99 28 53,177 14-23,-281-40-19,0-9-1,214-26 1,-214 3-6,246 4 1,92 7 18,-494 8-6,609-38-22,-477 41 176,-165 0-154,-1 0 0,1 0 0,-1 0-1,0 1 1,1-1 0,-1 0 0,1 0 0,-1 0-1,0 0 1,1 1 0,-1-1 0,1 0-1,-1 0 1,0 1 0,1-1 0,-1 0 0,0 1-1,0-1 1,1 0 0,-1 1 0,0-1 0,0 0-1,1 1 1,-1-1 0,0 1 0,0 1-234,-4-8 87,-1-5 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2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15187,'11'-5'643,"-1"0"-1,1 1 1,1 0 0,-1 1-1,15-2 1,-24 5-524,1-1 0,0 1 1,-1 0-1,1 0 0,-1 0 1,1 1-1,-1-1 0,1 1 0,0-1 1,-1 1-1,0 0 0,1 0 1,-1 0-1,1 0 0,-1 0 0,0 1 1,0-1-1,0 1 0,0-1 1,0 1-1,0 0 0,0 0 1,0 0-1,-1 0 0,1 0 0,-1 0 1,1 0-1,-1 0 0,0 1 1,1 2-1,0 0 8,-1 0 0,1 1 0,-1-1 1,0 0-1,-1 1 0,1-1 0,-1 1 0,0-1 1,0 1-1,-1-1 0,0 1 0,0-1 0,0 0 1,-4 11-1,-3 4 259,-1 0 0,-18 28-1,-7 17 345,91-229-434,-50 137-301,0 0 0,-2-1-1,-1 0 1,0-32 0,-10 73-169,6-9 48,0-1 0,0 1 0,0-1 0,1 1 0,0-1 0,-1 1 0,1-1 0,0 0-1,1 1 1,-1-1 0,0 0 0,1 0 0,0 0 0,0 0 0,0 0 0,0 0 0,0 0-1,1 0 1,-1-1 0,1 0 0,0 1 0,-1-1 0,1 0 0,0 0 0,0 0 0,1-1 0,-1 1-1,0-1 1,0 0 0,1 0 0,-1 0 0,1 0 0,6 0 0,10 1-727,1-1 1,-1-1 0,1-1-1,-1-1 1,1-1-1,-1-1 1,30-9-1,-26 5 186,0 0-1,-1-2 1,0-1-1,0-1 0,36-26 1,-54 34 1041,1 0 0,0-1-1,-1 0 1,0 0 0,0 0 0,-1 0 0,1-1 0,-1 0 0,0 0 0,3-8 0,-7 14-350,0 0 0,0 0 0,0 1 1,-1-1-1,1 0 0,0 0 0,0 0 1,-1 0-1,1 0 0,0 0 1,0 1-1,-1-1 0,1 0 0,0 0 1,0 0-1,-1 0 0,1 0 0,0 0 1,-1 0-1,1 0 0,0 0 0,0 0 1,-1 0-1,1 0 0,0 0 0,0-1 1,-1 1-1,1 0 0,0 0 0,0 0 1,-1 0-1,1 0 0,0 0 1,0-1-1,-1 1 0,1 0 0,0 0 1,0 0-1,0-1 0,-1 1 0,1 0 1,0 0-1,0-1 0,0 1 0,0 0 1,0 0-1,0-1 0,-1 1 0,1 0 1,0 0-1,0-1 0,0 1 0,0 0 1,0-1-1,0 1 0,0 0 1,0 0-1,0-1 0,0 1 0,0 0 1,1 0-1,-1-1 0,0 1 0,0 0 1,0-1-1,0 1 0,0 0 0,0 0 1,1-1-1,-20 10 1058,3 2-759,1 0 0,0 2-1,1-1 1,1 2 0,0 0 0,0 0-1,1 1 1,1 1 0,-11 20 0,21-34-320,0-1 0,0 1 1,0 0-1,1-1 0,-1 1 1,1 0-1,-1-1 1,1 1-1,0 0 0,-1 0 1,1 0-1,0-1 0,0 1 1,0 0-1,1 0 0,-1 0 1,0-1-1,1 3 1,0-3-3,0 1 0,0-1 1,0 0-1,0 1 1,0-1-1,1 0 0,-1 0 1,0 0-1,1 0 1,-1 0-1,1 0 0,-1 0 1,1-1-1,-1 1 1,1 0-1,-1-1 0,1 1 1,3-1-1,18 5-23,31 2 0,25 4-40,-72-10 54,0 1 0,0 0 0,0 1 0,0-1 0,-1 1 0,1 1 0,-1-1 0,8 7 0,-13-10 25,0 1 1,0 0 0,0 0-1,0 0 1,0 0 0,-1 0-1,1 0 1,0 0-1,0 0 1,-1 0 0,1 0-1,0 0 1,-1 0 0,1 1-1,-1-1 1,0 0 0,1 0-1,-1 1 1,0-1 0,0 0-1,0 1 1,0-1 0,0 2-1,0-1 28,-1 0-1,0 1 0,0-1 0,0 0 1,0 0-1,0 0 0,0 0 1,-1 0-1,1 0 0,0 0 0,-4 3 1,-3 2 135,0 0 0,0 0 0,-1-1 1,-15 8-1,22-13-161,-55 26 665,52-25-705,1-1-1,-1 0 1,1 1 0,-1-1 0,0-1-1,0 1 1,1-1 0,-1 0 0,0 0 0,0 0-1,-4-1 1,7 0-17,1 1 1,0-1-1,-1 1 0,1-1 1,-1 1-1,1-1 0,0 0 1,0 0-1,-1 0 0,1 0 1,0 0-1,0 0 0,0 0 1,0 0-1,0 0 0,0 0 1,0 0-1,1-1 0,-1 1 1,0 0-1,0-3 0,0 1 0,0-1 1,0 1-1,1-1 0,-1 1 1,1-1-1,0 1 0,0-1 1,1-4-1,6-27-326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2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17172,'4'-2'191,"136"-53"3817,-124 50-3419,0 1 0,1 0-1,-1 2 1,1 0 0,-1 0-1,33 2 1,-45 0-550,0 1 1,-1-1-1,1 0 1,-1 1-1,1 0 0,-1 0 1,1 0-1,-1 0 0,0 1 1,1-1-1,-1 1 0,0 0 1,0 0-1,0 0 0,0 0 1,-1 0-1,1 1 1,0-1-1,-1 1 0,0 0 1,1 0-1,-1 0 0,-1 0 1,1 0-1,0 0 0,-1 0 1,1 1-1,-1-1 0,0 1 1,0-1-1,0 1 1,-1-1-1,1 1 0,-1-1 1,0 1-1,0 0 0,0-1 1,0 1-1,-1-1 0,0 1 1,1-1-1,-3 5 0,-4 15-18,-1 0 0,-2 0 0,0-1-1,-16 25 1,4-5-4,16-31 33,-46 99-985,44-91 497,1 1-1,1 1 0,-6 37 0,9-33-61</inkml:trace>
  <inkml:trace contextRef="#ctx0" brushRef="#br0" timeOffset="1">284 836 17468,'-2'29'2064,"-4"-3"-1360,3-9-424,3-4 1481,-1-10-777,2-3-512,5-16-304,-5-4-112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54 18108,'-6'-2'1376,"2"1"-1016,4 0-136,10 2 576,6 2-191,10-2-281,6 2-72,13-1-24,4-2-48,5 0-304,1-3-216,-2-3-496,-3-1 591,-10-6 25,-6 0-96,-6-4-192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17932,'7'13'1544,"3"0"-1024,3 6-176,4 5 649,2 3-257,-1 6-152,-1 2-96,-2 6-136,-4 1-88,-9 5-112,-5 0-32,-13 1-88,-3-1-160,-6-4-776,-1-6 848,0-15-152,-3-9-72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378 105 17844,'3'-8'405,"1"0"1,-1 0-1,-1 0 1,0 0-1,0-1 1,1-13-1,-2 20-325,-1 1 0,0-1 0,0 1 0,-1-1 0,1 1 0,0-1 0,0 1 0,-1-1 0,1 1 0,-1 0 0,1-1 0,-1 1 0,1 0 0,-1-1 0,0 1 0,0 0-1,0 0 1,-1-2 0,0 2 4,0 0 0,1 0-1,-1 1 1,0-1 0,1 1-1,-1-1 1,0 1 0,0 0-1,1-1 1,-1 1 0,0 0-1,0 0 1,1 0-1,-1 1 1,0-1 0,0 0-1,0 1 1,1-1 0,-4 2-1,-3 1 66,0 0-1,1 1 0,-1 0 0,1 0 0,0 1 0,0 0 0,-12 10 0,-41 49 228,47-49-310,-24 26 44,-51 76-1,76-98-125,0 0 1,2 1 0,0 0 0,1 1 0,1 0 0,-9 43-1,16-60-8,0 0 0,1 0-1,-1 0 1,1 0-1,0 0 1,0 0-1,1 0 1,-1 0-1,1 0 1,0 0-1,0 0 1,0 0 0,1 0-1,-1-1 1,1 1-1,0 0 1,3 3-1,-2-3-45,0-1 0,0 1 0,1-1 0,0 0 0,-1 0 0,1 0 0,0-1 0,0 0 0,1 1 0,-1-1 0,0 0 0,1-1 0,-1 1 0,7 0-1,7 1-376,1 0-1,-1-2 0,1 0 1,-1-1-1,1-1 0,-1-1 1,0 0-1,1-2 0,26-8 1,5-3-411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15923,'1'3'101,"0"1"0,0 0 1,0-1-1,1 1 0,-1-1 0,1 1 0,0-1 0,0 0 0,0 0 0,0 1 0,0-2 0,1 1 0,0 0 0,-1 0 0,1-1 0,0 1 0,0-1 0,0 0 0,1 0 0,-1 0 0,0-1 0,1 1 0,-1-1 0,1 0 0,0 0 1,-1 0-1,1 0 0,0 0 0,7-1 0,3 1 127,0-1 0,1-1 0,-1 0 0,0-1 0,0 0 0,0-1 0,0-1 0,0 0 0,25-12 0,-27 10-48,-1 1-1,0-2 0,0 1 0,-1-1 0,0-1 0,0 0 0,0-1 0,-1 0 1,-1 0-1,0 0 0,12-18 0,-19 25-131,0 0 0,0 0 0,0 0 0,0 0 0,0 0 0,0 0 0,-1 0 0,1-1 0,-1 1 0,0 0 0,1 0 0,-1 0 0,0 0 0,0-1 0,0 1 0,-1-3 0,1 5-27,-1-1-1,1 0 1,0 1 0,0-1-1,-1 1 1,1-1-1,-1 0 1,1 1 0,0-1-1,-1 1 1,1 0-1,-1-1 1,0 1 0,1-1-1,-1 1 1,1 0-1,-1-1 1,1 1 0,-1 0-1,-1-1 1,0 1-2,1 0 0,-1-1 1,0 1-1,0 0 0,1 0 0,-1 1 0,0-1 1,0 0-1,0 0 0,-3 2 0,-5 2 35,0 0-1,0 1 0,1 0 0,-1 1 1,1 0-1,0 1 0,-14 13 0,3-1 20,-31 41 0,46-54-70,0 1-1,0-1 1,1 1-1,-4 10 1,7-16-3,1 0 0,0 0 0,-1 0 0,1-1 0,0 1-1,0 0 1,0 0 0,-1 0 0,1 0 0,0 0 0,0 0 0,1 0 0,-1 0 0,0 0 0,0 0 0,0 0 0,0 0 0,1 0 0,0 0 0,-1 0-1,1 0 1,0-1 0,0 1-1,0 0 1,0-1 0,-1 1-1,1-1 1,0 1 0,0-1 0,0 0-1,0 0 1,0 1 0,0-1-1,0 0 1,0 0 0,0 0-1,1 0 1,-1 0 0,0 0-1,0 0 1,0 0 0,1-1-1,15-3 13,-1 0 0,0-2 0,0 0-1,0 0 1,0-2 0,26-16-1,-10 6 23,5-5 24,-25 15-26,0 1 0,0 0 0,0 1-1,1 0 1,0 1 0,21-6 0,-33 11-30,0 0 0,0 0 0,0 0 0,0 0 0,0 0 1,0 0-1,0 1 0,0-1 0,0 0 0,0 0 0,0 1 1,0-1-1,0 1 0,0-1 0,0 1 0,0-1 0,0 1 1,0 0-1,0-1 0,-1 1 0,1 0 0,0 0 0,-1-1 1,1 1-1,0 0 0,-1 0 0,1 0 0,-1 0 0,1 0 1,-1 0-1,0 0 0,1 0 0,-1 0 0,0 2 0,2 4 0,-1 1-1,0 0 0,0 13 0,-1-10 5,0-8-4,0 0-1,1-1 1,-1 1-1,1 0 1,-1 0-1,1-1 1,0 1-1,0-1 1,0 1-1,0-1 1,3 5-1,-3-6 0,0 0 0,0 0 0,0 0 0,1 0 0,-1 0 0,0-1 0,1 1 0,-1 0 0,0 0 0,1-1 0,-1 1 0,1-1 0,-1 0 0,1 1 0,-1-1 0,1 0-1,-1 0 1,1 0 0,-1 0 0,1 0 0,0 0 0,2-1 0,21-4 10,1-1 1,44-17-1,-49 15-10,1 1-1,0 0 1,1 2 0,26-3 0,-45 7-1,0 1 0,0 0 0,0 0 0,0 0 0,0 1 0,0-1 1,0 1-1,-1 0 0,1 0 0,0 0 0,5 3 0,-8-3-16,0 0-1,1 0 1,-1 0-1,0 0 1,0 0 0,0 1-1,0-1 1,0 0-1,0 1 1,0-1-1,0 1 1,0-1-1,0 1 1,-1-1-1,1 1 1,-1-1-1,1 1 1,-1-1-1,0 1 1,0 0-1,1-1 1,-1 1-1,0 0 1,0-1-1,-1 1 1,1 0-1,0-1 1,-1 3-1,0 1-82,-1 1 0,1 0 0,-1-1 0,0 0-1,-1 1 1,1-1 0,-1 0 0,0 0-1,-5 6 1,0-1-161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12531,'9'-75'3788,"-6"69"-469,1 13-1883,0 16-348,-4 116 621,-26 218-1,21-312-1535,4-39-160,0 12 37,4-15-11,4-9 15,31-38 26,-14 15 33,0 1-1,2 1 0,1 1 0,50-36 1,-74 60-97,0 0 1,1 0 0,-1 0 0,1 0 0,0 1 0,-1 0-1,6-2 1,-9 3-14,1 0-1,0 0 1,-1 0-1,1 0 1,0 0 0,-1 0-1,1 0 1,0 0-1,-1 1 1,1-1 0,0 0-1,-1 0 1,1 1-1,-1-1 1,1 0 0,0 1-1,-1-1 1,1 0-1,-1 1 1,1-1-1,-1 1 1,1-1 0,-1 1-1,1-1 1,-1 1-1,0-1 1,1 1 0,-1-1-1,0 1 1,1 0-1,-1-1 1,0 1 0,0 0-1,0-1 1,0 1-1,1 0 1,-1-1-1,0 1 1,0 0 0,0-1-1,0 1 1,0 0-1,-1-1 1,1 1 0,0 0-1,0 0 1,-1 8 5,-1-1-1,0 1 1,0-1 0,-1 1 0,0-1 0,-1 0 0,1 0 0,-7 9 0,5-8 0,0-1 0,1 1 0,0 0-1,1 1 1,-5 17 0,8-27-8,0 1 0,0 0 1,0 0-1,0 0 0,0-1 0,0 1 0,0 0 0,0 0 0,0-1 0,1 1 0,-1 0 0,0 0 0,0-1 0,1 1 0,-1 0 0,0 0 0,1-1 0,-1 1 0,1 0 0,-1-1 0,1 1 0,-1-1 0,1 1 0,0 0 0,1 0 1,0 0-1,-1 0 1,1 0-1,0-1 1,0 1 0,0-1-1,-1 1 1,1-1-1,0 0 1,2 1-1,7-1 5,-1-1 0,0 1-1,11-3 1,-15 2-3,77-14 9,-73 12-217,0 1 0,-1-2 0,1 1 0,-1-1 0,0-1-1,11-6 1,-20 11 161,1-1 0,0 1 0,-1 0 0,1-1-1,0 1 1,-1-1 0,1 1 0,-1-1 0,1 1 0,0-1 0,-1 1 0,0-1-1,1 0 1,-1 1 0,1-1 0,-1 0 0,0 1 0,1-1 0,-1 0-1,0 0 1,0 1 0,1-1 0,-1 0 0,0 0 0,0 1 0,0-1-1,0 0 1,0 0 0,0 1 0,0-1 0,-1-1 0,0 0-10,0 0 1,-1 1-1,1-1 1,0 0-1,-1 1 0,0-1 1,1 1-1,-1 0 1,0 0-1,1 0 1,-5-2-1,-26-13-641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13819,'3'3'1352,"10"-3"-672,1 0-280,9-6 985,1 3-537,6 0-472,3 0-272,2 3 1792,-2 3-1575,0 1-81,0-1 88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17452,'-42'65'2474,"33"-54"-2191,0 1 0,1 1 0,0 0 0,1 0 0,1 0 0,0 1 0,-6 19 0,12-31-257,-1 0 1,1 0-1,-1 1 0,1-1 0,0 1 1,0-1-1,0 0 0,0 1 1,1-1-1,-1 0 0,0 1 0,1-1 1,1 5-1,-1-6-19,0 0 0,-1 0 0,1 0 0,0 0 0,0-1 0,0 1 0,-1 0 1,1 0-1,0 0 0,0-1 0,0 1 0,1 0 0,-1-1 0,0 1 0,0-1 0,0 0 0,0 1 0,0-1 0,3 1 0,0-1-5,1 0 0,0 0 0,0-1 0,-1 1 0,1-1 0,0 0 0,-1 0 0,1-1 0,-1 0 0,1 1 0,6-5 1,4-3 89,0-1 0,-1-1 0,0-1 1,-1 1-1,0-2 0,-1 0 1,0-1-1,-1 0 0,-1 0 1,0-1-1,-1-1 0,0 1 1,8-23-1,-10 15 261,-7 15 57,-6 13-234,-5 10-38,3 2-114,0 0 0,1 1 0,1 0 0,1 0 0,0 0 0,2 1 0,0-1 0,-1 21 0,4-37-78,0 1-1,0-1 0,0 0 0,0 0 0,1 1 0,-1-1 0,1 0 0,-1 0 0,1 1 0,0-1 1,0 0-1,0 0 0,0 0 0,0 0 0,0 0 0,0 0 0,1 0 0,-1 0 0,1-1 0,-1 1 1,1-1-1,0 1 0,0-1 0,0 1 0,0-1 0,3 2 0,-2-2-18,1-1-1,-1 1 0,1 0 1,-1-1-1,1 1 0,-1-1 1,1 0-1,-1 0 1,1-1-1,-1 1 0,1-1 1,-1 1-1,1-1 0,-1 0 1,1-1-1,4-2 0,21-14-464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20004,'6'0'1817,"-22"20"-1225,-9 6-248,-6 14 1360,1 12-752,0 12-615,4 7-97,9 2-64,7-5-16,19-3-168,9-9-144,20-16-425,5-13-303,11-17 680,8-4-136,-1-15-128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3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867 125 12291,'-37'2'183,"0"1"1,1 3-1,0 0 1,-40 13-1,8 3-113,0 3 0,-105 56 0,150-69-3,1 2-1,1 0 1,1 2 0,0 0-1,1 1 1,0 1-1,2 1 1,0 0 0,1 1-1,1 1 1,-12 23 0,11-12-67,0 0-1,3 1 1,1 1 0,1 0 0,2 0 0,1 1-1,-3 37 1,9-45 10,1-1 0,1 1-1,1-1 1,1 1 0,2-1-1,1 0 1,0 0 0,2 0 0,1-1-1,14 28 1,-7-19 40,3 0-1,0-2 1,33 43-1,-38-60-40,0 0 0,1 0 0,0-2 0,1 0 0,0 0 0,1-1 0,1-1 0,22 11 0,11 0-4,2-2 0,0-2 1,1-2-1,0-3 0,71 9 1,282 8 40,-213-21-38,1021 7 43,-1168-18-51,1393-81-15,-1165 52-17,-1-13 0,-2-11 0,-4-12 0,382-149 0,-594 195 86,-1-4-1,-1-1 0,-2-3 0,84-62 0,-122 81-2,0-1 1,-1-1-1,-1 0 1,0 0-1,-1-1 1,0-1-1,-1 1 1,0-2-1,9-19 1,-15 27-2,-1 0 0,1 0 0,-1 0 0,0 0 1,-1-1-1,0 1 0,0-1 0,-1 1 1,1-1-1,-2 1 0,1-1 0,-1 1 0,0-1 1,0 1-1,-1 0 0,0 0 0,-1-1 0,1 1 1,-2 1-1,1-1 0,0 0 0,-8-9 1,-3-1-16,-1 0 1,0 2 0,-1-1-1,-1 2 1,0 0 0,-1 1-1,-32-17 1,-145-61-199,182 86 150,-50-18-51,0 2 0,-2 3 0,-76-11 0,-205-12-44,144 20-55,-362-63-518,-277-28 44,526 95 618,-604 45 0,911-27 21,-462 51-20,4 32-168,458-82 192,-169 44-33,92-16-1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179 259 13059,'4'-8'1054,"10"-21"424,-13 28-1250,0-1 0,-1 1-1,1-1 1,-1 1 0,1-1 0,-1 1 0,0-1 0,1 1 0,-1-1 0,0 1 0,0-1 0,0 1 0,0-1-1,-1-2 1,1 4-165,-1 0 0,1 0 0,0 0 0,-1-1 0,1 1 0,0 0 0,-1 0 0,1 0 0,0 0 0,-1 0 0,1 0 0,-1 0 0,1 0 0,0 0 0,-1 0 0,1 0 0,0 0 0,-1 0 0,1 0 0,-1 0 0,1 0 0,0 1 0,-1-1 0,1 0 0,0 0 0,-1 0 0,1 0 0,0 1 0,0-1 0,-1 0 0,1 0 0,0 1 0,0-1 0,-1 0 0,1 1 0,0-1 0,0 0 0,0 1 0,-1-1 0,1 1-1,-11 13 506,-16 30-205,2 1 0,2 1 0,3 1-1,-20 65 1,37-103-345,-29 99 217,30-98-219,0 1 0,1 0 0,0-1 0,0 1 0,1 0 0,1 0 0,0 0 0,3 12 1,-4-21-16,1 0 0,-1 1 0,1-1 0,0 0 1,0 0-1,0 0 0,0 0 0,1 0 0,-1 0 1,0 0-1,1 0 0,-1 0 0,1-1 0,0 1 1,0-1-1,-1 1 0,1-1 0,0 0 0,0 1 1,0-1-1,0 0 0,1 0 0,-1-1 0,0 1 1,0 0-1,1-1 0,-1 1 0,0-1 1,1 0-1,1 0 0,4 0 0,0 0-1,-1-1 1,1 0 0,-1-1 0,0 0-1,1 0 1,-1 0 0,9-5 0,4-3 4,-1-1 0,1-1 0,-2-1 0,0 0 1,0-1-1,20-22 0,-2-3 57,46-63 0,-98 129-7,1 0 1,2 0 0,0 1 0,2 1 0,-11 45-1,21-72-53,1 0 0,-1 0 0,1 0-1,-1 0 1,1 0 0,0 0 0,0 0-1,0 0 1,0 0 0,0 0 0,0 0-1,1 0 1,-1 0 0,0 0 0,1 0-1,0 0 1,0 0 0,-1 0-1,1 0 1,0 0 0,0-1 0,1 1-1,-1 0 1,2 1 0,-1-2 3,1 0 0,0 0 1,-1 0-1,1 0 0,0 0 0,0-1 0,-1 1 1,1-1-1,0 0 0,0 0 0,0 0 0,0 0 1,0 0-1,-1-1 0,1 0 0,0 1 0,4-3 1,30-9 86,0-2 0,-2-1 0,56-33 0,35-15 173,-118 59-250,-1 1-1,1 1 1,-1 0-1,13-2 1,-19 3-14,0 1-1,0 0 1,0 0 0,0 0-1,0 0 1,0 0 0,0 0-1,0 0 1,0 0 0,0 0-1,0 0 1,0 1-1,0-1 1,0 0 0,0 1-1,0-1 1,0 1 0,0-1-1,-1 1 1,1-1 0,0 1-1,0 0 1,0-1 0,-1 1-1,1 0 1,0 0 0,-1-1-1,1 1 1,-1 0-1,1 0 1,-1 0 0,1 0-1,-1 0 1,1 0 0,-1 0-1,0 0 1,0 0 0,1 0-1,-1 0 1,0 0 0,0 0-1,0 0 1,0 1 0,-1 11 1,-1-1 0,0 0 0,-1 1 1,-3 11-1,-7 30 17,13-54-18,0 1-1,-1-1 1,1 1-1,0-1 1,0 1-1,0-1 1,0 1 0,0-1-1,0 1 1,-1-1-1,1 1 1,0-1-1,1 1 1,-1-1-1,0 1 1,0-1-1,0 1 1,0-1 0,0 1-1,0-1 1,1 1-1,-1-1 1,0 1-1,0-1 1,1 1-1,-1-1 1,0 0-1,1 1 1,-1-1-1,0 1 1,1-1 0,-1 0-1,0 1 1,1-1-1,-1 0 1,1 0-1,-1 1 1,1-1-1,-1 0 1,1 0-1,-1 0 1,1 0 0,-1 1-1,1-1 1,-1 0-1,1 0 1,-1 0-1,1 0 1,-1 0-1,1 0 1,-1 0-1,1-1 1,-1 1 0,1 0-1,-1 0 1,1 0-1,-1 0 1,1-1-1,-1 1 1,1 0-1,0-1 1,28-18 8,36-39 1,-42 36-9,0 2 1,1 1-1,26-17 1,-49 35-2,0 0 0,-1 1-1,1-1 1,0 1 0,0-1 0,0 1 0,0-1 0,-1 1 0,1 0 0,0-1-1,0 1 1,0 0 0,0 0 0,0 0 0,0 0 0,0 0 0,0 0-1,0 0 1,0 0 0,0 0 0,0 0 0,0 0 0,0 0 0,-1 1 0,1-1-1,0 0 1,1 1 0,-1 1 0,0-1-1,-1 0 1,1 0 0,-1 0-1,1 1 1,-1-1 0,1 0-1,-1 1 1,0-1-1,1 0 1,-1 1 0,0-1-1,0 0 1,0 1 0,0-1-1,0 0 1,0 1 0,-1 1-1,-8 58 1,8-60 0,1-1 0,0 1 0,0-1 0,0 1 0,0-1 0,0 1 0,1-1 0,-1 0 0,0 1 0,0-1 0,0 1 0,0-1 0,0 1 0,1-1-1,-1 0 1,0 1 0,0-1 0,0 0 0,1 1 0,-1-1 0,0 0 0,1 1 0,-1-1 0,0 0 0,1 1 0,-1-1 0,0 0 0,1 0 0,-1 1 0,1-1 0,-1 0 0,1 0 0,-1 0 0,0 0 0,1 0 0,-1 0-1,1 1 1,-1-1 0,1 0 0,-1 0 0,1 0 0,-1-1 0,1 1 0,20-6-10,-21 6 10,22-12 1,0-2 0,0 0 0,-1-1 0,-1-1 0,29-30 0,-13 12 0,-15 15 2,52-43 15,-73 62-18,1-1 0,-1 1 0,1-1 0,-1 1 0,1-1 0,0 1 0,-1 0 0,1-1-1,-1 1 1,1 0 0,0-1 0,-1 1 0,1 0 0,0 0 0,-1 0 0,1 0 0,0-1 0,-1 1 0,1 0 0,0 0 0,0 0-1,0 1 1,-1-1 0,0 1-1,0-1 1,1 0 0,-1 1-1,0-1 1,0 1 0,0-1-1,0 1 1,1-1 0,-1 1-1,0-1 1,0 0 0,0 1-1,0-1 1,0 1 0,0-1-1,0 1 1,0-1 0,-1 1-1,1-1 1,0 1 0,-11 32-5,7-23 5,-24 63 7,26-65-7,0-1-1,0 1 1,1 0 0,0 0 0,0-1-1,0 1 1,2 12 0,-1-19-1,0 0 0,0 0 0,0 0 0,1 0 0,-1 0 0,0 0 0,1 0 0,-1 0 0,0 0 0,1 0 0,-1 0 0,1 0 1,0 0-1,-1 0 0,1 0 0,0-1 0,0 1 0,-1 0 0,1 0 0,0-1 0,0 1 0,0 0 0,0-1 0,0 1 0,1 0 0,0-1-2,0 0 0,0 1 0,0-1 0,0 0-1,0 0 1,0 0 0,1 0 0,-1-1 0,0 1 0,0 0 0,0-1-1,2 0 1,5-3-38,-1 1-1,0-1 1,0-1-1,14-9 0,9-13-703,-1-1-1,32-39 1,-62 67 723,0 0 0,0 0-1,0 0 1,0 1 0,0-1 0,0 0 0,0 0-1,0 0 1,0 0 0,0 0 0,0 1 0,0-1-1,0 0 1,0 0 0,0 0 0,0 0 0,1 1-1,-1-1 1,0 0 0,0 0 0,0 0 0,0 0-1,0 0 1,0 0 0,0 0 0,1 1 0,-1-1-1,0 0 1,0 0 0,0 0 0,0 0 0,1 0 0,-1 0-1,0 0 1,0 0 0,0 0 0,0 0 0,0 0-1,1 0 1,-1 0 0,0 0 0,0 0 0,0 0-1,0 0 1,1 0 0,-1 0 0,0 0 0,0 0-1,0 0 1,0 0 0,1 0 0,-1 0 0,0-1-1,0 1 1,0 0 0,0 0 0,0 0 0,0 0 4,0 0 0,0 1 0,0-1 1,0 0-1,0 1 0,0-1 0,0 0 1,0 0-1,0 1 0,0-1 0,0 0 1,0 1-1,0-1 0,0 0 1,0 0-1,0 1 0,0-1 0,0 0 1,0 1-1,0-1 0,1 0 0,-1 0 1,0 1-1,0-1 0,0 0 0,0 0 1,1 1-1,-1-1 0,0 0 0,0 0 1,0 0-1,1 0 0,-1 1 1,0-1-1,0 0 0,1 0 0,-1 0 1,0 0-1,1 0 0,-1 0 0,0 0 1,0 1-1,1-1 0,-1 0 0,0 0 1,1 0-1,-1 0 0,0 0 0,0 0 1,1 0-1,-1-1 0,0 1 0,1 0 1,-1 0-1,0 0 0,0 0 1,1 0-1,-1 0 0,0 0 0,0-1 1,1 1-1,10-9-144,0 0 0,-1 0 0,0-1 0,0 0 0,8-12 0,3-4 70,24-25 427,65-102 1,-85 113 50,-3 0-1,-1-2 1,22-64-1,-42 97-194,-6 10-75,-3 7 3,1 0 0,0 0 0,1 1 0,0 0 0,-6 12 0,-3 2 85,-18 30 201,2 1 0,2 2 0,-24 65 0,42-91-349,1 0 0,2 0 1,1 1-1,2 0 0,1 0 1,1 1-1,1-1 0,4 36 1,-8-100-128,-1-1-1,-1 2 1,-21-53 0,14 43-215,-17-72-1,32 112 285,-1 1 0,1-1-1,0 0 1,0 0 0,-1 0-1,1 0 1,0 0 0,1 0 0,-1 0-1,0 0 1,0 0 0,1 0-1,-1 0 1,1 0 0,0 1 0,0-1-1,0 0 1,1-2 0,-1 3 13,1-1 0,0 1 0,-1 0 0,1 0 0,0 0 0,0 0 0,-1 0 0,1 0 0,0 1 1,0-1-1,0 1 0,0-1 0,0 1 0,0 0 0,0-1 0,0 1 0,3 0 0,34 2 229,-1 1 1,75 16-1,18 2-1532,-106-20 976,-25-1 310,0 0-1,1 0 0,-1 0 1,0 0-1,0 0 0,0 0 1,0 0-1,1 0 0,-1 0 1,0 0-1,0 0 0,0 0 1,1 0-1,-1 0 0,0 0 1,0 0-1,0 0 0,0 0 1,1 0-1,-1 0 0,0 0 1,0 0-1,0 0 0,1 0 1,-1-1-1,0 1 0,0 0 1,0 0-1,0 0 0,0 0 1,0 0-1,1 0 0,-1-1 1,0 1-1,0 0 0,0 0 1,0 0-1,0 0 0,0-1 1,0 1-1,0 0 0,0 0 1,0 0-1,0 0 0,1-1 1,-12-8-413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59 18572,'-15'11'1896,"11"-1"-1255,0-3-313,4-1 1272,0-1-1376,0-1-8,-10 3-88,-18-6-288</inkml:trace>
  <inkml:trace contextRef="#ctx0" brushRef="#br0" timeOffset="1">3 0 18164,'-3'7'1432,"5"-1"-1416,6-6-408,7 0 888,5-6-400,6 6-136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203 167 17124,'-66'166'3263,"-1"6"-1213,49-119-1773,4 1 1,1 0-1,3 1 0,-5 74 1,17-89-313,-2-40 34,0 1 0,0-1-1,0 1 1,0-1 0,0 1 0,0-1 0,0 1-1,0-1 1,1 1 0,-1-1 0,0 1 0,0-1-1,0 1 1,0-1 0,1 0 0,-1 1 0,0-1-1,1 1 1,-1-1 0,0 0 0,0 1 0,1-1-1,-1 0 1,1 1 0,-1-1 0,0 0 0,1 0-1,-1 1 1,1-1 0,-1 0 0,1 0 0,-1 0-1,1 0 1,-1 1 0,0-1 0,1 0-1,-1 0 1,1 0 0,-1 0 0,1 0 0,-1 0-1,1 0 1,-1 0 0,1-1 0,-1 1 0,1 0-1,-1 0 1,1 0 0,-1 0 0,1-1 0,-1 1-1,0 0 1,1 0 0,-1-1 0,1 1 0,-1 0-1,0-1 1,1 1 0,-1 0 0,0-1 0,1 0-1,7-7-4,-1-1-1,0 0 1,-1-1-1,0 1 0,0-1 1,-1-1-1,0 1 1,3-12-1,6-9-2,124-280 95,-136 306-89,15-27 46,-17 32-41,1 0 0,-1-1-1,0 1 1,0-1-1,1 1 1,-1 0 0,0-1-1,1 1 1,-1 0 0,0-1-1,1 1 1,-1 0-1,0-1 1,1 1 0,-1 0-1,1 0 1,-1-1-1,1 1 1,-1 0 0,0 0-1,1 0 1,-1 0 0,1 0-1,-1 0 1,1 0-1,-1-1 1,1 2 0,-1-1-1,1 0 1,-1 0-1,1 0 1,-1 0 0,1 0-1,-1 0 1,1 0 0,-1 0-1,0 1 1,1-1-1,-1 0 1,1 0 0,-1 1-1,0-1 1,1 0 0,-1 1-1,1-1 1,-1 0-1,0 1 1,0-1 0,1 0-1,-1 1 1,0-1-1,0 1 1,1-1 0,-1 1-1,0-1 1,0 1 0,0-1-1,0 1 1,2 2-1,0 0 0,0 0 1,0 0-1,0 0 0,0 0 1,0-1-1,1 1 1,-1-1-1,1 0 0,0 1 1,0-1-1,0 0 0,0-1 1,0 1-1,0 0 0,3 0 1,0 0-3,1-1 1,-1 1 0,0-1-1,0-1 1,0 1 0,1-1-1,-1 0 1,9-1 0,1-2 2,1-1 0,-1 0 0,-1-1 0,1 0 0,-1-1 0,16-10 0,-16 8 41,0-2-1,-1 1 0,0-2 1,-1 0-1,0-1 0,0 0 1,-2-1-1,1 0 0,-2-1 1,0 0-1,0 0 0,-1-1 1,-1-1-1,-1 0 0,0 0 0,-1 0 1,-1 0-1,0-1 0,-1 0 1,-1 0-1,1-22 0,-4 33-20,0 0 0,0 0-1,-1 0 1,0 0 0,0 0-1,-1 0 1,1 0 0,-1 1-1,0-1 1,-1 1 0,-3-7-1,5 10-17,0 1 0,0-1-1,-1 0 1,1 0 0,-1 1-1,0-1 1,1 1-1,-1-1 1,0 1 0,0 0-1,0 0 1,1 0 0,-1 0-1,-1 0 1,1 0 0,0 1-1,0-1 1,0 0 0,0 1-1,0 0 1,-1-1 0,1 1-1,0 0 1,0 0 0,0 1-1,-1-1 1,1 0-1,0 1 1,0-1 0,0 1-1,0 0 1,0-1 0,-2 2-1,-5 3 0,0-1-1,1 1 0,0 1 0,0 0 0,1 0 0,0 0 1,-10 11-1,-43 56-3,58-71 0,-24 34-10,-25 42-1,42-60 10,0 0 0,0 1-1,2 0 1,-10 34 0,16-48 0,0 1-1,0-1 1,1 1 0,0-1 0,-1 1 0,2-1 0,-1 1 0,2 5 0,-2-8 4,1 0 1,0-1-1,0 1 1,0-1 0,0 1-1,1-1 1,-1 1 0,1-1-1,0 0 1,-1 1-1,1-1 1,0 0 0,0 0-1,0 0 1,1-1-1,-1 1 1,5 2 0,2 1 20,0-1 1,1 0-1,0-1 1,-1 0-1,19 2 1,57 4 111,-1-1 1,-76-6-122,-1-1-1,1 1 1,-1 0 0,0 1-1,0-1 1,0 1 0,0 1-1,-1 0 1,1 0 0,-1 0 0,7 6-1,-10-7-19,0 0-1,0 1 1,0 0-1,0-1 1,-1 1-1,0 0 1,0 0-1,0 1 1,0-1-1,0 0 1,-1 1-1,0-1 1,0 1-1,0-1 1,0 1-1,-1-1 1,0 1-1,0 0 1,-1 7-1,0-1-149,-1 0 0,-1 0 0,0 0 0,-6 16 0,7-21 34,-1 0 0,0 0 0,0-1 0,0 1 0,-1-1-1,1 0 1,-1 0 0,-1 0 0,-4 5 0,9-10 109,-1 0 1,1 0 0,0 1-1,0-1 1,-1 0 0,1 0-1,0 1 1,-1-1 0,1 0-1,0 0 1,-1 0 0,1 0 0,-1 1-1,1-1 1,0 0 0,-1 0-1,1 0 1,0 0 0,-1 0-1,1 0 1,-1 0 0,1 0-1,0 0 1,-1 0 0,1 0-1,-1 0 1,1-1 0,-1 1-1,-5-9-448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38 156 12451,'-1'3'269,"0"0"0,0 0 1,0 0-1,1 0 0,-1 0 1,1 1-1,0-1 0,0 0 1,0 1-1,0-1 1,1 0-1,-1 0 0,1 0 1,0 1-1,0-1 0,2 5 1,-1-6-101,-1-1 1,1 1 0,0 0 0,0-1 0,0 0-1,0 1 1,0-1 0,0 0 0,1 0-1,-1 0 1,0 0 0,0 0 0,1-1 0,-1 1-1,1-1 1,-1 1 0,0-1 0,1 0 0,-1 0-1,1 0 1,-1-1 0,1 1 0,3-1 0,7-1 53,0-1 0,-1 0 0,1-1 1,-1 0-1,0-1 0,0-1 0,0 0 1,-1 0-1,0-1 0,0 0 1,-1-1-1,0 0 0,0-1 0,-1 0 1,0-1-1,-1 1 0,0-2 0,8-12 1,-14 19-183,0-1 0,0 1 0,0 0 0,-1-1 0,1 1 0,-1-1 0,-1 0 0,1 1 0,0-8 0,-1 10-35,0 1 0,0-1 0,-1 1 0,1-1 0,0 1 0,0-1 0,-1 0 1,1 1-1,-1-1 0,0 1 0,1 0 0,-1-1 0,0 1 0,0 0 0,0-1 1,0 1-1,0 0 0,0 0 0,0 0 0,0-1 0,-1 1 0,1 1 0,0-1 0,-1 0 1,1 0-1,0 0 0,-1 1 0,1-1 0,-4 0 0,-1 0-2,0 0 0,0 1 1,0 0-1,0 0 0,0 0 0,0 1 0,0 0 0,0 0 0,0 1 0,0-1 1,0 1-1,1 1 0,-1-1 0,1 1 0,-10 6 0,-4 3-5,1 1 0,-32 29 0,37-30 0,1 1 0,0 1 0,0 0 0,1 1 0,-13 24 0,20-32-9,1-1 0,1 1 0,-1 0 0,1 0 0,0 0 0,1 0 0,-2 10 0,3-13-11,0 0-1,0 0 1,0 0 0,1 1 0,0-1 0,-1 0 0,1 0 0,1 0 0,-1-1 0,1 1 0,-1 0 0,1 0 0,4 6-1,-1-6-78,-1 1 0,1-1 0,-1 0 0,1 0-1,0 0 1,1-1 0,-1 0 0,1 0-1,-1 0 1,1 0 0,0-1 0,0 0-1,0-1 1,0 1 0,0-1 0,1 0-1,-1-1 1,11 1 0,-1-1-90,-1-1 0,1 0 0,-1-1-1,0 0 1,1-1 0,22-8 0,6-9-265,-6-1-55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19140,'-10'1'279,"-1"0"1,1 1-1,-1 0 0,1 0 0,0 1 0,0 0 1,0 1-1,-14 8 0,3 0 128,0 0 0,-29 24 0,36-25-154,1 1 1,-22 23-1,32-31-220,0 0 1,0-1 0,0 1 0,0 1-1,1-1 1,0 0 0,0 1 0,0-1-1,0 1 1,1 0 0,-1-1 0,1 1-1,0 0 1,0 8 0,1-11-31,0-1 0,0 0-1,1 1 1,-1-1 0,0 1 0,1-1 0,-1 0 0,1 1 0,-1-1 0,1 0-1,0 1 1,-1-1 0,1 0 0,0 0 0,0 0 0,0 0 0,0 0 0,0 0-1,0 0 1,2 1 0,0 0-2,-1-1 0,1 0 0,0 0 0,-1 0 1,1 0-1,0 0 0,0-1 0,0 1 0,5 0 0,3-1 4,0-1 0,0 0 0,0 0 0,16-5 0,28-12 186,0-1 0,96-52 1,-74 34 94,-68 32-215,1 1-1,-1 0 1,18-3 0,-27 6-68,1 1 0,-1 0 0,1 0 0,-1 0 0,0 0 0,1 0 0,-1 0 0,1 0 0,-1 0 0,1 0 0,-1 0 0,0 0 0,1 0 0,-1 0 1,1 0-1,-1 0 0,0 0 0,1 1 0,-1-1 0,1 0 0,-1 0 0,0 0 0,1 1 0,-1-1 0,0 0 0,1 0 0,-1 1 0,0-1 0,0 0 0,1 1 0,-1-1 0,0 0 0,0 1 0,1-1 1,-1 1-1,0-1 0,0 0 0,0 1 0,0-1 0,0 1 0,0-1 0,1 0 0,-1 1 0,0-1 0,0 1 0,0-1 0,0 1 0,-1-1 0,1 0 0,0 1 0,0-1 0,0 1 0,0-1 0,0 0 1,0 1-1,-1-1 0,1 1 0,0-1 0,-13 28 31,11-25-23,-4 8 2,-14 26 28,19-35-38,0 0-1,0 0 1,0 1 0,1-1 0,-1 1-1,1-1 1,-1 1 0,1-1 0,0 0-1,0 1 1,0-1 0,1 5-1,-1-6-1,0 0-1,1 0 0,-1-1 1,1 1-1,0 0 0,-1 0 0,1-1 1,-1 1-1,1-1 0,0 1 1,0-1-1,-1 1 0,1-1 0,0 1 1,0-1-1,0 1 0,-1-1 1,1 0-1,0 0 0,0 1 0,0-1 1,0 0-1,0 0 0,0 0 1,-1 0-1,1 0 0,0 0 0,0 0 1,1-1-1,28-4-2,-28 4 2,36-10-5,53-26 0,25-7 11,-114 43-6,1 0 0,-1 0 0,1 0 0,0 1 0,-1 0 0,1-1 0,0 1 0,0 0 0,-1 0 0,1 0 0,0 1 0,4 0 0,-7-1 0,1 1 1,-1-1-1,1 0 0,-1 1 0,1-1 0,-1 0 0,1 1 1,-1-1-1,0 1 0,1-1 0,-1 1 0,1-1 0,-1 1 1,0-1-1,0 1 0,1-1 0,-1 1 0,0-1 0,0 1 0,0-1 1,1 2-1,-1 0-1,0 0 1,0 0-1,0 0 1,0 0-1,-1 0 1,1 0-1,-1 0 1,1 0-1,-2 3 1,0 1 0,0 0 0,0 0 1,1 0-1,-1 0 0,1 1 1,0 10-1,1-16-4,0 0-1,0 0 1,1 1-1,-1-1 1,0 0-1,0 0 1,1 1 0,-1-1-1,1 0 1,-1 0-1,1 0 1,0 0-1,-1 0 1,1 1-1,0-1 1,0 0 0,-1-1-1,1 1 1,0 0-1,0 0 1,0 0-1,0 0 1,0-1-1,1 1 1,-1-1-1,0 1 1,0-1 0,0 1-1,0-1 1,1 1-1,-1-1 1,0 0-1,0 0 1,1 0-1,-1 0 1,0 0 0,1 0-1,-1 0 1,0 0-1,2-1 1,5 0-211,1 0 1,-1-1-1,0 0 0,0 0 1,0-1-1,0 0 1,-1-1-1,1 1 1,9-8-1,-3 2-272,-1-1 0,0-1 0,20-21 0,-16 12-298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32 206 14123,'-3'6'523,"-1"0"-195,0-1 0,1 1 0,0 0 0,0 0 0,0 0 0,1 1 0,0-1 0,-2 11 0,4-16-244,0 0 0,0-1-1,0 1 1,0 0 0,0 0-1,0 0 1,0 0 0,0 0-1,0-1 1,1 1 0,-1 0-1,0 0 1,1 0 0,-1-1-1,0 1 1,1 0 0,-1 0-1,1-1 1,-1 1 0,1 0-1,0-1 1,-1 1 0,1-1-1,0 1 1,0 0 0,1 0 40,0 0 1,0 0 0,0-1 0,0 1 0,1-1 0,-1 0 0,0 1 0,0-1-1,0 0 1,3 0 0,5-1 198,-1-1 0,1 1 0,15-6 0,10-5 7,-1-2-1,-1-1 0,0-2 0,-1-1 1,-1-1-1,-1-2 0,45-39 0,-73 58-320,36-37 183,-35 36-171,-1-1-1,1 1 1,-1-1 0,0 0-1,0 0 1,0 0 0,0 0-1,-1 0 1,1 0 0,0-5-1,-2 8-18,0 0-1,0 0 1,0 0-1,0 0 0,0 0 1,0 0-1,0 0 1,0 0-1,0 0 0,-1 0 1,1 0-1,0 0 0,-1 0 1,1 1-1,-1-1 1,1 0-1,-1 0 0,1 0 1,-1 0-1,1 1 1,-1-1-1,0 0 0,1 1 1,-1-1-1,0 0 0,0 1 1,0-1-1,1 1 1,-1-1-1,0 1 0,0 0 1,0-1-1,0 1 1,0 0-1,0-1 0,0 1 1,0 0-1,0 0 1,0 0-1,0 0 0,0 0 1,0 0-1,-1 1 0,-3-1 2,0 0-1,0 1 0,-1 0 0,1 0 1,0 0-1,0 0 0,-5 3 0,1 1 2,-1 0 0,1 0 0,1 1 0,-1 0 0,-13 13 0,19-16-1,0 0 0,0 1 1,0-1-1,0 1 0,0-1 0,1 1 1,-1 0-1,1 0 0,0 0 1,1 1-1,-1-1 0,1 0 0,-1 1 1,1-1-1,-1 9 0,2-12-1,0 1 0,1 0-1,-1-1 1,0 1 0,0-1 0,1 1-1,-1-1 1,1 1 0,-1-1 0,1 1-1,0-1 1,0 1 0,-1-1 0,1 0-1,0 1 1,0-1 0,0 0 0,1 0 0,0 2-1,1-2 2,0 1 0,-1 0 0,1 0 0,0-1 0,0 0 0,1 1-1,-1-1 1,6 1 0,5 0 7,0-1-1,0 0 1,21-2-1,-28 1-4,56-6 38,-39 3-6,32 0-1,-55 3-33,0 0-1,1 0 1,-1 0-1,0 1 1,1-1-1,-1 0 1,0 0-1,1 1 1,-1-1-1,0 1 1,0-1-1,0 1 1,1 0-1,-1 0 1,0-1-1,0 1 1,0 0-1,0 0 1,0 0-1,0 0 1,-1 0-1,1 0 1,0 0-1,1 3 1,0 0 7,-1 1 0,1 0 0,-1 0 0,0 0 0,0 8 1,-1-9-2,1 0 0,-1 0 0,1 0 1,0 0-1,0 0 0,0 0 0,1 0 1,-1 0-1,4 4 0,-3-5-10,1 0 0,0-1 1,0 1-1,0-1 0,0 0 0,1 0 0,-1 0 0,0 0 0,1-1 0,0 1 0,-1-1 0,1 0 1,0 0-1,0 0 0,-1-1 0,1 1 0,0-1 0,0 0 0,0 0 0,0 0 0,4-2 0,2 1-91,1 0 0,-1-1 0,1-1 0,-1 0 0,0 0 0,15-8 0,3-6-29,-9-3-53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45 399 14035,'-39'2'1521,"39"-2"-1511,0 0 0,0 0 0,0 0 0,0 0 1,0 0-1,-1 0 0,1 0 0,0 0 0,0 0 0,0 0 0,0 1 0,0-1 0,-1 0 0,1 0 0,0 0 1,0 0-1,0 0 0,0 0 0,0 0 0,0 0 0,-1 0 0,1 0 0,0-1 0,0 1 0,0 0 0,0 0 0,0 0 1,-1 0-1,1 0 0,0 0 0,0 0 0,0 0 0,0 0 0,0 0 0,0 0 0,0 0 0,0-1 0,-1 1 1,1 0-1,0 0 0,0 0 0,0 0 0,0 0 0,0 0 0,0-1 0,0 1 0,0 0 0,0 0 0,0 0 0,0 0 1,0 0-1,0 0 0,0-1 0,0 1 0,0 0 0,0 0 0,0 0 0,0 0 0,0 0 0,0-1 0,0 1 1,0 0-1,23-10 748,70-13 499,190-24-1,478-13 595,12 42-1286,-451 13-546,998-23 163,736-13 827,433-54-489,-2341 87-415,-30 3-590,124-23 1,-164 10 447,-45 7-210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25 12187,'-14'-5'173,"0"0"0,0 1 0,-1 1 1,1 0-1,-1 1 0,0 0 0,1 1 1,-1 1-1,0 0 0,0 2 0,1-1 1,-1 2-1,0 0 0,1 0 0,0 2 0,0-1 1,0 2-1,1 0 0,-1 1 0,1 0 1,1 1-1,0 0 0,0 1 0,0 0 1,1 1-1,0 0 0,1 1 0,1 0 1,-1 1-1,-10 18 0,7-6-18,0 2 0,1 0 0,1 0-1,2 1 1,1 0 0,0 0 0,3 1 0,-4 30 0,5-10-328,2 0 0,2 0 0,13 93 0,-11-126-49,-2-9 167,1 1 0,0 0 0,0-1 0,0 0 0,1 1 0,0-1 0,0 0 0,1 0 0,0 0 0,0 0 0,4 7 0,3-8-278,-2-9-83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1020 11554,'3'-7'197,"0"0"-1,0 0 1,1 1-1,1 0 0,-1 0 1,1 0-1,0 0 0,0 1 1,0 0-1,1 0 1,0 0-1,0 0 0,0 1 1,7-3-1,12-6 393,0 2 0,40-12-1,-62 22-547,347-94 1556,6 27-1208,-244 49-327,1500-254-95,12 70-393,223 22-110,-1101 136 464,-517 47 239,285 40-1,-423-30-106,326 39 363,2-34-12,-324-22-324,71 0 2,-165 5-86,-1 0 1,0 0-1,0 0 1,0 0-1,1 0 1,-1 0-1,0 0 1,0 0-1,1 0 1,-1 0-1,0-1 1,0 1-1,1 0 1,-1 0-1,0 1 1,0-1-1,0 0 1,1 0-1,-1 0 1,0 0-1,0 0 1,1 0-1,-1 0 1,0 0-1,0 0 1,0 0-1,1 1 1,-1-1-1,0 0 1,0 0-1,0 0 1,1 0-1,-1 1 1,0-1-1,0 0 1,0 0-1,0 0 1,0 1-1,0-1 1,1 0-1,-1 0 1,0 0-1,0 1 1,0-1 0,0 0-1,0 1 0,-12 8 128,-30 11 81,36-18-165,0 1-5,-30 15 180,34-17-207,0 0 0,0 0 0,1 0 1,-1 1-1,0-1 0,0 1 0,1 0 1,-1-1-1,1 1 0,0 0 0,-1 0 1,1 0-1,0 0 0,-1 2 1,2-3-15,0 0 0,0 0 1,0 0-1,0-1 1,0 1-1,0 0 1,0 0-1,0 0 1,1 0-1,-1-1 1,0 1-1,1 0 1,-1 0-1,0-1 1,1 1-1,-1 0 1,1 0-1,-1-1 1,1 1-1,-1-1 0,1 1 1,1 1-1,20 14 5,-4-1 13,-16-12-13,0 0 0,0 0 0,0 0 0,-1 1-1,1-1 1,-1 1 0,0-1 0,0 1 0,-1-1 0,1 1 0,-1 0-1,1-1 1,-1 1 0,0 0 0,-1 4 0,-1 9 32,-8 32 1,9-41-35,-93 294 134,18-67-45,62-181-16,2 0 0,-7 79-1,17-108-213,2-1 0,0 0-1,1 0 1,2 0 0,8 35-1,-6-41-2,2-11-76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0:2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210 533 13019,'-14'12'320,"-12"10"621,-34 35 0,52-48-820,1 0 0,0 0 0,1 1 0,0 0 0,0 0 0,1 0 0,1 1 0,-5 13 0,3-2-18,2 0-1,0 0 1,-1 40 0,7 69 297,-1 8 0,-18 48 24,0 6-272,15-149-146,2 1-1,8 57 0,-6-86-6,1 1 0,0-1-1,12 31 1,-14-43-3,0-1 1,1 1 0,0-1-1,-1 0 1,1 0-1,0 1 1,1-1-1,-1 0 1,0-1-1,1 1 1,0 0 0,-1-1-1,1 1 1,0-1-1,1 0 1,-1 0-1,0 0 1,0-1-1,1 1 1,-1-1 0,1 0-1,-1 0 1,8 2-1,0-3-12,0 0-1,0 0 1,0-1 0,-1-1-1,22-4 1,52-23-18,-31 10 18,-3 4 23,1 2-1,84-9 1,109 5-96,-22 1-298,34-12-366,447-41-346,-600 64 1105,1 4 1,-1 5 0,127 21-1,447 47 129,168-76-223,-5-78-95,-828 80 177,308-45-178,1 24 144,417 59 40,-505-18-95,778-2 434,-540-19-265,272 40-68,-297-10 32,-421-25-1,97 7 406,-115-6-209,-12-8-129,-30-41-248,2-2-1,-45-86 1,62 99 106,2 1 0,0-2-1,3 0 1,1 0 0,-6-47 0,-19-208 91,31 219-46,2-1 0,10-76-1,65-394 76,-68 517-31,-2 17 9,-2 0 1,1 0-1,0-12 0,-2 20-17,-4 3-14,1 0 0,0 0 0,0 0 0,0 0 0,1 0 0,-1 1 0,0-1 0,-2 4 0,-16 14-98,9-13 41,-1 0 1,0 0 0,-1-1 0,1-1 0,-1 0 0,-14 2 0,-90 14-5,93-17 31,-143 16 206,-183-1 0,-169-27 18,403 4-236,-1314-3 26,581 9-21,434 3-292,-569 80 0,-26 79 240,-26 4 94,-709 57 794,1720-222-944,-28 3-45,49-5 135,1-1-1,-1 0 1,0-1-1,1 1 1,-1-1-1,1 0 1,-1 0-1,-6-3 1,2-3-135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13843,'47'-79'4203,"-42"71"-3665,0 1 0,1 1 0,0-1 0,0 1 0,0 0 0,1 0 0,0 1 0,9-6 0,-16 10-509,1 1 1,-1 0-1,0 0 1,1-1-1,-1 1 1,1 0-1,-1 0 1,0 0-1,1-1 1,-1 1-1,0 0 1,1 0-1,-1 0 1,1 0-1,-1 0 1,1 0-1,-1 0 1,0 0-1,1 0 0,-1 0 1,1 0-1,-1 0 1,0 0-1,1 1 1,-1-1-1,1 0 1,-1 0-1,0 0 1,1 0-1,-1 1 1,1-1-1,2 14 314,-10 20-177,-22 55 159,-8 33 212,32-102-375,1 0 0,1 0 0,1 0 0,0 24 0,2-41-131,0-1-1,0 1 1,0 0 0,0 0-1,1-1 1,-1 1 0,1 0-1,0 0 1,0-1-1,0 1 1,0-1 0,0 1-1,0-1 1,1 1-1,-1-1 1,1 0 0,0 1-1,0-1 1,-1 0 0,4 2-1,-2-3-6,-1 0 0,0 0 0,1 0 0,-1-1 0,1 1 0,-1-1 0,1 1 0,-1-1 0,0 0 0,1 0 0,-1 0 0,1-1-1,-1 1 1,1 0 0,-1-1 0,1 0 0,-1 1 0,0-1 0,1 0 0,-1 0 0,0 0 0,0-1 0,2-1 0,6-2 63,-1-1 0,0 0-1,0-1 1,-1 0 0,0-1 0,0 1 0,-1-2 0,0 1 0,0-1-1,-1 0 1,0 0 0,0-1 0,-1 1 0,7-21 0,-12 28-68,1 1 0,-1 0 1,0-1-1,1 1 0,-1-1 0,0 1 1,0-1-1,0 1 0,0-1 0,0 0 1,0 1-1,-1-1 0,1 1 1,0 0-1,-1-1 0,1 1 0,-2-3 1,1 3-8,0 0 1,1 1 0,-1-1 0,0 0-1,0 1 1,1-1 0,-1 1 0,0 0-1,0-1 1,0 1 0,0-1 0,0 1-1,0 0 1,0 0 0,1 0 0,-1-1-1,0 1 1,0 0 0,0 0 0,-2 1-1,-2-1 18,0 1-1,0 1 0,1-1 0,-1 1 1,0-1-1,1 1 0,-1 1 0,1-1 0,-5 4 1,2-1-262,-1 1 1,2-1-1,-1 1 1,1 1-1,-1-1 1,2 1-1,-1 0 1,-5 10 0,24-28-2273,-4 3 1680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4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13123,'2'2'63,"-1"0"1,1-1-1,0 0 1,0 1-1,0-1 1,0 0-1,0 0 1,0 0-1,0 0 1,0 0-1,1-1 1,-1 1-1,0-1 1,0 1-1,1-1 1,2 0-1,41 0-72,-43 0 51,225-29 165,-35 3-186,-126 20 338,1 3-1,-1 3 0,128 15 1,-102-2-139,113 0 1,94-19-236,379 6 86,-510 3-44,194 0 5,548 24-59,-774-16 32,544 34 45,1-55-9,554-44-941,-613 35 857,6-1 179,173 15-53,-662 5 20,-1 7 1,1 6-1,181 40 0,50 22-50,5-33-175,329-40 148,0-42-253,-368 26 27,374 33 1,402 58 403,-439-66 255,1-47-283,-199-10-131,92-5 614,79 4-1172,-632 47 187,-1-2 1,1 0-1,0-1 1,-1 0 0,18-7-1,-13 0-146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7978 465 11843,'-4'-9'33,"0"1"1,-1-1 0,0 1 0,-1 0 0,1 0 0,-2 1 0,1 0 0,-1 0-1,0 0 1,0 1 0,-1 0 0,0 1 0,0 0 0,0 0 0,-1 0-1,0 1 1,-16-5 0,-9-2-673,-1 2 0,-1 1 0,-50-4-1,-469-22 2917,235 20-146,-1094-98-1441,1044 75-813,-370-28 12,-582 31-440,1035 30 575,282 4-22,-474-2 151,-4 27-1,337-9-128,-182 46 0,229-36-77,0 5-1,-155 71 1,192-71 67,2 3-1,-108 82 1,82-46 7,-83 90 1,145-136 1,2 2-1,0 0 1,2 2 0,1 0 0,1 1-1,-24 54 1,35-66-14,1 0 1,0 1-1,2 0 1,-1 0-1,2 0 1,1 0-1,0 0 1,1 1-1,1-1 1,1 0-1,0 1 1,2-1-1,0 0 1,6 19-1,7 11 15,3-1 0,2-1 0,2-1-1,1-1 1,3-1 0,1-1-1,2-1 1,52 53 0,-46-60-37,3-2 0,0-1 0,2-2 0,1-1 0,1-3 0,82 35 0,-30-22-36,1-5-1,133 27 1,328 26-429,7-42-106,-426-35 443,771 24-228,0-33 439,-817 0-71,70-1 11,392-8-6,-382-1 83,204-40 0,-99-10 533,-3-11 0,403-164 1,-611 209-122,106-61-1,-152 75-439,-1-1 1,0 0-1,-1-2 0,0 0 0,-2-1 0,0-1 0,0 0 0,-2-1 0,17-26 0,6-29-30,-2-1 0,33-106 1,-40 103-27,40-135 202,-61 185-112,-2-1-1,-1 0 0,0 0 1,-3 0-1,-2-52 1,-1 66-17,0 0 0,-1-1 0,0 1 0,-1 1 1,-1-1-1,0 1 0,-1-1 0,-1 2 0,0-1 0,0 1 1,-15-18-1,10 16-9,-1 1 0,-1 0 0,0 1 0,0 1 0,-1 0 0,0 1 0,-1 0 0,-21-9 0,5 6-84,0 2 0,-1 1 0,0 1 0,0 2 0,-1 1 0,0 2 0,0 1 0,-1 2 0,-46 4 0,6 6-63,-99 25 0,29-2-19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1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4731 11747,'44'-21'56,"2"1"1,0 2 0,81-20-1,749-193 3340,-129 27-3267,-274 81-132,-4-25 14,-75-4-102,208-73-93,-237 116 133,-192 59 28,197-88-60,-13-29-18,-287 132 83,402-150-73,-205 89 25,280-153-9,-203 68 172,95-53 85,-75 23 16,-145 83-109,85-38-13,-3 2-18,289-178 73,-220 147-52,-29 15 94,-136 63 99,249-136 771,80 23 566,-452 198-1380,48-21 824,-129 52-1034,0 1 0,0 0 0,1-1 0,-1 1 0,0 0-1,0-1 1,0 1 0,0-1 0,0 0 0,0 1 0,0-1 0,0 0-1,0 0 1,-1 0 0,1 0 0,0 1 0,0-1 0,-1 0 0,1 0-1,0 0 1,-1-1 0,1 1 0,-1 0 0,0 0 0,1 0 0,-1 0 0,0-2-1,-9-9 214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1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1095 21 13931,'0'0'47,"1"-1"0,-1 1 0,1 0 0,-1-1 0,1 1 0,-1-1 0,1 1 0,-1-1 0,0 0 0,1 1 0,-1-1 0,0 1 0,0-1 0,1 0 0,-1 1 0,0-1 0,0 0 0,0 1 0,0-1 0,0 1 0,0-1 0,0 0 0,0 1 0,0-1 0,0 0 0,0 0 0,-1 0-10,0 1 0,1-1 0,-1 1 0,0-1-1,1 1 1,-1 0 0,0-1 0,1 1 0,-1 0 0,0 0 0,0 0 0,0-1 0,1 1 0,-1 0-1,0 0 1,0 0 0,1 0 0,-2 1 0,-5-1 71,1 1-1,0 0 1,-1 0 0,-8 4 0,-15 8 16,0 2 0,1 1 0,0 2 1,-42 34-1,-97 97-128,141-123 23,-533 531 510,555-552-513,-9 9 40,2-1 1,-1 2 0,2-1 0,0 2-1,-17 30 1,27-44-51,1-1 0,-1 1 0,0 0-1,0-1 1,1 1 0,-1 0 0,1-1 0,-1 1 0,1 0-1,0 0 1,0 0 0,0-1 0,0 1 0,0 0 0,0 0-1,0 0 1,1-1 0,-1 1 0,0 0 0,1 0 0,0-1-1,-1 1 1,1 0 0,0-1 0,0 1 0,1 1 0,1-1 1,-1 0 0,0 0 1,1-1-1,-1 1 0,1-1 1,0 0-1,-1 0 1,1 0-1,0 0 0,-1 0 1,1-1-1,0 1 0,0-1 1,0 0-1,0 0 1,3 0-1,25-2 36,0-2 1,-1-1-1,0-2 1,41-13 0,-33 8-6,631-148 421,53 65-682,-579 83 171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69 6345,'-29'0'687,"0"-1"147,1 1-1,-1 1 1,0 2-1,1 1 1,-29 7-1,56-11-777,0 1-1,0-1 1,0 0-1,0 0 1,0 1 0,0-1-1,0 0 1,0 1-1,0-1 1,0 1-1,0-1 1,0 1-1,0 0 1,0-1-1,1 1 1,-1 0 0,0 0-1,0-1 1,1 1-1,-1 0 1,0 0-1,1 0 1,-1 1-1,1-1-24,0 0 0,1-1 0,-1 1 0,1 0-1,-1 0 1,1 0 0,-1-1 0,1 1 0,-1 0 0,1-1-1,0 1 1,-1-1 0,1 1 0,0-1 0,0 1-1,-1-1 1,1 1 0,0-1 0,0 0 0,1 1 0,8 3 57,1-1 0,-1 0 0,14 2 0,31 2 100,88-1 1,59-13-56,-78 1-70,1346-72 354,-595 26-296,614 64 241,-1318 0-150,677 48 1202,2-28-574,1050-45 228,-1874 13-1013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 16227,'2'-2'78,"-1"0"-1,1 0 1,0 1-1,0-1 1,0 1-1,1-1 0,-1 1 1,0 0-1,0 0 1,1 0-1,-1 0 0,4-1 1,-5 2-74,0 0-1,-1 0 1,1 0 0,0 1 0,-1-1 0,1 0 0,-1 0 0,1 0-1,0 0 1,-1 1 0,1-1 0,-1 0 0,1 1 0,-1-1-1,1 0 1,-1 1 0,1-1 0,-1 1 0,1-1 0,0 1-1,0 1 6,0 0 0,0 0 0,0 0 0,0-1 0,0 1 0,-1 0 0,1 0 0,-1 0 0,1 3 0,1 16 97,-1 0 0,-1 1 1,0-1-1,-2 1 0,-6 28 1,4-21 2,-11 82 282,-53 546 1243,66-574-1504,4-1 1,3 0-1,4 0 1,3-1 0,4 0-1,27 81 1,-21-100-119,-11-35-294,-1 1-1,-2 0 0,0 1 0,4 40 0,-12-65 180,1 1 0,-1-1 0,0 0 1,0 1-1,-1-1 0,1 0 0,-1 0 0,0 1 0,0-1 0,0 0 0,-1 0 0,0 0 0,1 0 0,-2 0 0,1-1 0,0 1 1,-1 0-1,1-1 0,-1 0 0,0 1 0,0-1 0,-5 3 0,-15 8-398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82 385 15291,'-1'0'37,"-8"-2"149,-1-1 0,1 0 0,0 0 0,-10-6 0,17 8-180,0 1 1,1-1-1,0 0 0,-1 0 1,1 0-1,-1 0 0,1 0 0,0 0 1,0 0-1,0-1 0,-1 1 1,1 0-1,0-1 0,1 1 1,-1-1-1,0 1 0,0-1 1,1 1-1,-1-1 0,1 1 0,-1-1 1,1 0-1,-1 1 0,1-1 1,0 0-1,0 1 0,0-1 1,0 0-1,0 1 0,1-1 1,-1 0-1,1-3 0,1 1-20,1 0 0,-1 0 0,1 0 0,0 0-1,0 0 1,0 0 0,0 1 0,1-1 0,0 1 0,-1 0 0,1 0-1,0 1 1,9-5 0,8-4-24,34-11-1,-47 19 49,40-13 75,0 2 1,0 3 0,72-9-1,154 1 353,-164 13-299,537-51 405,134-7-192,113 67 549,-148 4 216,-272-21-524,152-2-184,-2 32-394,-271 9-1983,-329-25 1593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16860,'-2'1'271,"-16"13"1189,14-7-726,14-4 249,40-1-999,52 10 0,-32-3 30,-61-8-12,25 2 0,45 11 0,-71-12 6,1 1 1,-1-1-1,0 1 0,0 1 1,0-1-1,0 2 1,-1-1-1,1 1 1,-1 0-1,11 10 0,-15-11 12,0 0 0,0 0-1,-1 0 1,1 0-1,-1 0 1,0 1-1,0-1 1,0 1 0,-1 0-1,0-1 1,0 1-1,0 0 1,0 0-1,-1 0 1,0-1 0,0 1-1,0 0 1,-1 0-1,1 0 1,-1 0-1,0-1 1,-4 10 0,-3 8 105,0-1 0,-2 0 0,-19 30 1,23-41-85,-37 61-150,-4-2 0,-59 69 0,94-124 32,-1 1 1,-1-2-1,0 0 1,-17 12-1,-11-5-182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1837 13107,'2'3'78,"-1"-1"0,1 0-1,0 1 1,-1-1 0,1 0 0,0 0 0,0 0 0,1-1 0,-1 1 0,0 0 0,0-1-1,1 0 1,-1 1 0,1-1 0,-1 0 0,1 0 0,0 0 0,-1-1 0,1 1 0,0 0-1,3-1 1,10 2 92,-1-1-1,26-2 1,-23 0-13,163-8 779,26 0-466,-164 7-454,0-1 0,0-3 0,-1-1 0,0-2 1,0-2-1,-1-2 0,73-33 0,6-15 76,131-89 0,-59 33 59,391-282 1890,-540 364-1970,-2-1-1,-1-2 0,-2-2 0,62-84 0,-69 84-65,1 1-1,70-63 1,92-50-83,4-1 1,-4 4 76,-163 128 2,1 1 1,47-22 0,-63 35-4,-1 1 1,1 0-1,0 2 1,0-1-1,0 2 1,1 0-1,30 0 1,-41 3 10,0 0 0,1 1 0,-1 0 0,0 0 0,1 1 1,-1 0-1,0 0 0,0 0 0,0 1 0,0 0 0,-1 0 0,1 0 0,-1 1 0,0 0 1,0 0-1,0 0 0,-1 0 0,1 1 0,-1 0 0,4 5 0,5 10 52,-1 1-1,-1 0 1,-1 1-1,8 26 1,11 20 34,21 27-33,-31-61-65,0 1 0,-3 1 0,23 68 0,-28-58 23,7 24 31,2-2-1,30 71 1,-41-119-41,2 1 0,0-2 0,0 1 0,2-2 0,0 1 0,2-2-1,0 0 1,0-1 0,2 0 0,33 24 0,-16-19 22,1-1-1,1-2 1,1-1 0,62 19 0,163 29 73,-147-39-90,-23-4-16,355 70 24,-181-63 12,103 15-27,-278-28-41,146 22 92,-185-33-213,0-2-1,83-5 1,-125 1 83,-1 0 0,1-1 0,-1 0 0,0-1 0,16-6 0,-21 7 55,0 1 0,0-2 0,0 1 0,-1 0 0,1-1 0,-1 0 0,0 0 0,1 0 0,-1 0 0,0 0 0,-1 0 0,1-1 0,-1 0 0,4-6 0,-4 5-19,0 0 0,-1-1-1,0 0 1,0 1 0,1-9-1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28 558 13459,'-23'20'2196,"19"-17"-981,14-16-911,10-10-320,0-2 0,-2 0 0,-1-1 0,-1-1-1,14-32 1,51-147-276,-71 179 244,-2-1-1,-1-1 1,5-36 0,-14 41 57,2 24-7,0 0 1,0-1-1,0 1 1,0 0-1,0 0 1,-1 0-1,1-1 1,0 1-1,0 0 1,0 0-1,0 0 1,-1 0-1,1 0 1,0-1-1,0 1 1,0 0-1,-1 0 1,1 0-1,0 0 1,0 0-1,0 0 1,-1 0-1,1 0 1,0 0-1,0 0 1,0 0-1,-1 0 1,1 0-1,0 0 1,0 0-1,-1 0 1,1 0-1,0 0 1,0 0-1,0 0 1,-1 0-1,1 0 1,0 0-1,0 1 1,0-1-1,-1 0 1,1 0-1,0 0 1,0 0-1,-3 3 28,0 0 0,0 0-1,1 0 1,-1 1 0,1-1 0,0 0-1,0 1 1,-1 3 0,-6 13 13,1 1 0,1-1 1,1 1-1,1 0 0,1 1 0,1-1 1,0 1-1,2 0 0,1 0 0,0-1 1,5 32-1,1-2-150,-6-32 38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15851,'1'-1'118,"-1"1"-1,1-1 1,0 1-1,-1 0 0,1 0 1,0-1-1,0 1 0,-1 0 1,1 0-1,0 0 1,-1-1-1,1 1 0,0 0 1,0 0-1,-1 0 1,1 0-1,0 1 0,0-1 1,-1 0-1,1 0 0,0 0 1,-1 1-1,1-1 1,0 0-1,-1 0 0,1 1 1,0 0-1,0 0 54,-1 1 0,0 0 1,0-1-1,0 1 0,0-1 0,0 1 0,-1 0 0,1-1 0,0 1 0,-1-1 1,1 1-1,-1 0 0,-1 1 0,-37 104 2335,-33 108-1425,68-196-1077,2-8-122,-1 0 0,-1 0 0,-4 11 0,8-22 82,0 1 0,0-1 0,0 0 0,0 1-1,0-1 1,-1 0 0,1 1 0,0-1 0,0 0-1,0 0 1,-1 1 0,1-1 0,0 0 0,0 1-1,-1-1 1,1 0 0,0 0 0,0 0 0,-1 1 0,1-1-1,0 0 1,-1 0 0,1 0 0,0 0 0,-1 1-1,1-1 1,0 0 0,-1 0 0,1 0 0,0 0-1,-1 0 1,1 0 0,0 0 0,-1 0 0,1 0-1,-1 0 1,1 0 0,0 0 0,-1-1 0,1 1 0,0 0-1,-1 0 1,1 0 0,0 0 0,0-1 0,-1 1-1,1 0 1,0 0 0,-1 0 0,1-1 0,0 1-1,0 0 1,-1 0 0,1-1 0,0 1 0,0 0 0,0-1-1,0 1 1,-1-1 0,-12-24-1776,10 20 1537,-65-159-7874,46 94 8500,22 69-235,-1 1-1,1-1 1,0 1 0,0-1-1,0 0 1,0 1-1,0-1 1,1 1-1,-1-1 1,0 1-1,0-1 1,0 1-1,0-1 1,1 1 0,-1-1-1,0 1 1,0-1-1,1 1 1,-1 0-1,0-1 1,1 1-1,-1-1 1,0 1-1,1 0 1,-1-1-1,1 1 1,-1 0 0,0 0-1,1-1 1,-1 1-1,1 0 1,-1 0-1,1-1 1,-1 1-1,1 0 1,-1 0-1,1 0 1,0 0 0,-1 0-1,1 0 1,-1 0-1,1 0 1,-1 0-1,1 0 1,-1 0-1,1 0 1,-1 0-1,1 1 1,34 4 2354,-28-3-2129,39 5-230,0-2 1,59-1 0,-84-5-489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367 117 16099,'0'-7'450,"0"-7"69,-1 1 0,-2-18 0,3 28-424,-1 0 0,1 0 0,-1 0 0,0 0 0,0 1 0,0-1 0,0 0 0,-1 1 0,1-1 0,-1 1 0,1-1 0,-1 1 0,0 0 0,0-1 1,0 1-1,-4-3 0,4 4-55,1 0 1,0 1-1,0-1 1,-1 1 0,1 0-1,0-1 1,-1 1-1,1 0 1,0 0 0,-1 0-1,1 0 1,0 0-1,-1 0 1,1 0 0,0 0-1,-1 0 1,1 1-1,0-1 1,-1 1 0,1-1-1,0 1 1,0-1-1,-1 1 1,1 0 0,0 0-1,0-1 1,0 1-1,0 0 1,0 0 0,0 0-1,0 0 1,0 0-1,0 0 1,0 2 0,-4 4 59,0 1 1,0-1-1,-6 17 1,2-2-38,1 1 0,1 0 1,-6 45-1,-1 73-4,12-106-58,3 1-1,0 0 1,3-1 0,0 0 0,17 58 0,-33-102-815,-13-27-11,-1 2 0,-2 0 0,-1 2 0,-56-48-1,82 78 854,1 0 27,0 0 1,0 0 0,-1 0-1,1 1 1,0-1-1,-1 1 1,0 0-1,1-1 1,-1 1-1,1 0 1,-1 0-1,-5 0 1,22 15 1072,-7-11-1119,0 0 1,0-1-1,0 1 0,1-1 0,-1-1 1,0 1-1,1-1 0,0 0 0,-1-1 1,1 0-1,12-1 0,-6-1-157,-1 0-1,1-1 0,0-1 1,-1 0-1,20-9 1,2-3-132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14523,'0'3'1416,"-6"4"-1024,-7 11-143,-4 7 655,1 11-448,-2 4-40,-1 10-104,-1 0-88,6 2-64,1-2-16,4-7-160,5-6-176,4-10-304,0-8-96,5-16 456,6-3-112,1-17-104</inkml:trace>
  <inkml:trace contextRef="#ctx0" brushRef="#br0" timeOffset="1">253 84 11787,'19'-13'1408,"-4"3"-912,-5 4-240,2 3 1456,-5 9-1272,-4 6-95,-3 12-73,-6 6-32,-7 9-80,-2 2-8,-6 7-40,1-3-88,-1-3-256,1-3-136,3-12 304,1-8-88,3-15-40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14027,'7'-3'1440,"0"7"-1000,0 5-136,5 2 617,4 2-393,4 3-72,4 0-80,3-1-168,6 1-440,0-1-96,-3-8 272,-5-6-104,1-4-32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13291,'1'-3'1064,"1"10"-736,-2 6-96,0 11 432,0 8-80,5 9-111,0 6-17,5 7-32,1 0-32,-1-1-72,3 1-40,-4-3-120,-1-4-136,-8-4-256,-4-4-184,-18-6 344,-5-3-88,-23-6-88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18532,'-2'10'1400,"-2"3"-1256,-2 10-96,-7 3 520,-1 7-568,-2-2 0,-1 5-32,1-4-80,-2-1-216,0-2-160,0-6-280,1-3 760,1-13-200,-1-7-120,1-10-72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14971,'15'-6'1585,"3"3"-1057,-4 7-200,3 5 672,-1 2-368,0 4-144,-2 0-512,0 3-256,-2-1 304,1 0-136,4-3-96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15683,'-7'1'298,"0"1"-1,1 0 0,-1 0 0,0 0 1,1 1-1,-1 0 0,1 1 0,-11 6 1,14-7-166,-1 1 0,0-1 0,1 1 0,-1 0 0,1 0 0,0 1 0,1-1 0,-1 0 0,1 1 0,0 0 0,0-1 0,0 1 0,-1 5 0,-1 10 127,0 0-1,1 1 1,2-1-1,0 1 1,1-1-1,3 32 1,29 123 628,-20-124-731,-6-25-119,-4-16-31,1 1 1,-1 0 0,1 15 0,-3-26-18,0 1 0,0-1 1,0 1-1,0-1 0,0 1 1,0 0-1,0-1 0,0 1 1,0-1-1,0 1 0,0-1 0,0 1 1,-1-1-1,1 1 0,0-1 1,0 1-1,0-1 0,-1 1 1,1-1-1,0 1 0,-1-1 1,1 1-1,0-1 0,-1 0 1,1 1-1,-1-1 0,1 0 1,0 1-1,-1-1 0,1 0 1,-1 1-1,1-1 0,-1 0 1,1 0-1,-1 0 0,1 0 0,-1 1 1,1-1-1,-1 0 0,0 0 1,1 0-1,-1 0 0,1 0 1,-1 0-1,1 0 0,-1 0 1,1 0-1,-1-1 0,1 1 1,-1 0-1,1 0 0,-1 0 1,1-1-1,-1 1 0,1 0 1,-1-1-1,1 1 0,-1-1 1,-27-19-482,23 14 406,-60-64-294,57 61 523,1 0-1,0-1 1,1-1-1,0 1 1,-8-22-1,14 31-115,-1-1-1,1 0 0,-1 1 0,1-1 0,0 0 1,0 1-1,0-1 0,0 0 0,0 1 1,0-1-1,0 0 0,1 1 0,-1-1 0,0 1 1,1-1-1,0 0 0,-1 1 0,1-1 0,0 1 1,0-1-1,0 1 0,-1 0 0,2-1 0,-1 1 1,0 0-1,0 0 0,0 0 0,1-1 1,-1 1-1,0 1 0,1-1 0,-1 0 0,1 0 1,-1 0-1,1 1 0,-1-1 0,1 1 0,2-1 1,8-3-7,0 1 0,0 1 0,0 0 0,13 0 0,-18 1-2,69-1-514,-56 2 150,-1 0 0,1-1 0,-1-1 0,0-1 0,29-7 0,-14-5-146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13787,'1'-2'367,"-1"-1"0,0 0-1,0 0 1,-1 1 0,1-1 0,0 0 0,-1 1-1,-1-6 1,2 8-314,-1-1-1,1 1 1,0 0-1,0 0 1,0 0-1,0 0 1,0-1-1,0 1 1,0 0 0,-1 0-1,1 0 1,0 0-1,0-1 1,0 1-1,0 0 1,0 0-1,-1 0 1,1 0-1,0 0 1,0 0-1,0 0 1,-1 0-1,1 0 1,0 0-1,0 0 1,0-1-1,-1 1 1,1 0-1,0 0 1,0 0 0,0 0-1,-1 1 1,1-1-1,0 0 1,0 0-1,0 0 1,-1 0-1,1 0 1,0 0-1,0 0 1,-11 16 1687,6-2-1487,0-1 0,1 2 0,0-1 0,1 0 0,1 1 0,-1 16 0,2 90 103,1-112-307,0-3-38,7 98-24,-6-92-262,1 0 1,1 0 0,0 0-1,0 0 1,1-1 0,7 15-1,-10-24 220,0-1 0,-1 0 0,1 0 0,0 1 0,-1-1 0,1 0 0,0 0 0,0 0 0,0 0 0,0 0 0,0 0 0,0 0 0,1 0 0,-1-1 0,0 1 0,0 0 0,1-1 0,-1 1 0,0-1 0,1 1 0,-1-1 0,0 1 0,1-1 0,-1 0 0,0 0 0,1 0 0,-1 0 0,1 0 0,-1 0 0,1 0 0,-1 0 0,0-1 0,1 1 0,-1-1 0,0 1 0,1-1 0,-1 1 0,0-1 0,2-1 0,17-14-760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112 129 14091,'14'-8'1504,"-5"10"-736,-3 6-239,-4 10 807,-2 5-192,-1 10-232,-5 2-95,-2 5-265,-2 3-104,-3-1-360,-2-2-224,0-10-624,-3-4 2040,-2-12-1288,3-8-32,-3-12 32</inkml:trace>
  <inkml:trace contextRef="#ctx0" brushRef="#br0" timeOffset="1">14 212 11522,'18'7'1689,"-3"7"-985,3 6-320,-1 5 1785,3 2-1673,1 2-312,-1-2-336,1-1 216,-1-9-160,-3-4-80</inkml:trace>
  <inkml:trace contextRef="#ctx0" brushRef="#br0" timeOffset="2">328 1 15547,'4'5'388,"-1"-1"0,0 1 1,-1 0-1,1 0 0,-1 1 0,0-1 0,3 11 0,3 8 427,27 52 502,-16-38-808,-1 2 0,11 40-1,-25-69-479,-1 0 0,-1 0-1,0 1 1,-1-1-1,0 1 1,0-1 0,-1 0-1,-1 1 1,0-1-1,-1 1 1,0-1 0,-5 15-1,5-21 31,0 0 1,0 0-1,-1 0 0,1 0 0,-2 0 1,1-1-1,0 1 0,-1-1 0,1 0 0,-1 0 1,-1 0-1,1-1 0,0 1 0,-1-1 1,0 0-1,-8 4 0,-4 0 17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14827,'-3'12'1745,"6"-1"-913,1 2-320,4 0 1144,5 1-384,5-1-391,2 3-89,7-5-256,4-1-168,5-2-280,0-3-264,1 0-576,-2-3 680,-11-2-152,-8-4-136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18076,'0'0'69,"1"0"1,-1 0-1,0 0 1,1-1-1,-1 1 1,0 0-1,0 0 1,1 0-1,-1 0 0,0 0 1,1 0-1,-1 0 1,0 0-1,1 0 1,-1 0-1,0 0 1,1 0-1,-1 0 1,0 1-1,0-1 1,1 0-1,-1 0 1,0 0-1,1 0 0,-1 0 1,0 1-1,0-1 1,1 0-1,-1 0 1,0 0-1,0 1 1,0-1-1,1 0 1,-1 0-1,0 1 1,0-1-1,0 0 0,1 1 1,-1 16 1308,-11 24-446,9-35-722,-61 236 731,40-144-1145,23-98 161,0 1-1,0-1 0,0 1 0,0-1 0,-1 1 0,1-1 0,0 1 0,0-1 1,0 1-1,0-1 0,-1 1 0,1-1 0,0 1 0,-1-1 0,1 1 0,0-1 1,-1 1-1,1-1 0,0 0 0,-1 1 0,1-1 0,-1 0 0,0 1 1,-5-9-961,-5-28-729,10 30 1336,-8-26-897,-20-85-2747,24 92 4450,-1-29 0,6 54-297,0-1-1,0 1 1,0-1 0,0 0-1,0 1 1,0-1-1,0 0 1,0 1-1,0-1 1,0 1 0,0-1-1,1 0 1,-1 1-1,0-1 1,0 1-1,1-1 1,-1 1 0,0-1-1,1 1 1,-1-1-1,0 1 1,1-1-1,-1 1 1,1-1 0,-1 1-1,1 0 1,-1-1-1,1 1 1,-1 0-1,1-1 1,-1 1 0,1 0-1,-1 0 1,1-1-1,-1 1 1,1 0-1,0 0 1,-1 0 0,1 0-1,-1 0 1,1 0-1,0 0 1,-1 0-1,1 0 1,-1 0 0,1 0-1,0 0 1,-1 1-1,2-1 1,35 14 2287,-25-8-2203,89 26-1274,-89-28 760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15915,'4'8'1841,"3"1"-1217,3-1-248,3 2 1000,6 1-640,3-1-207,7-2-385,6 1-264,3-5-721,2-4-1703,6-4 2136,2-8-336,0-3-313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221 293 16852,'19'-13'1286,"0"-1"0,-1 0 0,-1-2 0,-1 0 0,27-33 0,-22 25-654,39-52 295,-17 19-739,-28 44-182,-14 13-7,-1 0 0,0 0 0,1 0 1,-1 0-1,0 0 0,0 0 0,1 0 0,-1 0 1,0 0-1,1 0 0,-1 0 0,0 0 0,1 0 1,-1 0-1,0 1 0,0-1 0,1 0 0,-1 0 0,0 0 1,0 0-1,1 0 0,-1 1 0,0-1 0,0 0 1,1 0-1,-1 1 0,0-1 0,0 0 0,0 0 1,1 1-1,-1-1 0,0 1 0,1 3-9,0 0 0,0 0 0,0 0 0,0 1 0,-1-1 0,0 7 0,-14 215-30,6-154-1160,2 95 0,8-152 15,-1-11-389,-8-11 712,-4-4 367</inkml:trace>
  <inkml:trace contextRef="#ctx0" brushRef="#br0" timeOffset="1">0 499 16051,'13'5'1905,"10"-2"-929,9-3-288,17-5 913,5 0-145,10-3-264,4 1-144,1 0-456,-1 1-263,-4 3-506,-6 3-367,-12 6-680,-1 4 2016,-12 3-1016,-3-3-136,-6 0-56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12275,'1'8'2835,"23"160"3332,-7 90-4570,-11-155-846,-5-71-586,-1-21-11,-1-8 2,1-5 75,-39-398 670,38 390-908,0-19 0,1 28 5,0 0 0,0 0 0,0 0 0,0 0 1,0 0-1,0 0 0,0 0 0,1 0 0,-1 0 0,0 0 0,0 0 1,1 0-1,-1 0 0,1 0 0,-1 0 0,1 1 0,-1-1 0,1 0 0,0 0 1,0 0-1,2 1-4,0 0 0,0 0 1,0 0-1,-1 1 0,1-1 1,0 1-1,0 0 0,-1-1 1,1 1-1,0 1 0,3 1 1,12 4-13,1-4 17,0 0-1,1-1 1,-1-1 0,0-1-1,0-1 1,1 0-1,31-8 1,-8-1 11,0-2 1,51-22-1,80-55 32,-119 58-37,73-30-1,-117 57 2,0 0-1,1 0 1,0 1 0,-1 1-1,1 0 1,0 1 0,0 0 0,0 1-1,15 1 1,-22-1 7,0 1 1,0 0-1,0 0 1,0 1-1,-1-1 0,1 1 1,-1 0-1,1 0 1,-1 1-1,1-1 0,-1 1 1,0 0-1,-1 0 1,1 1-1,0-1 0,-1 1 1,0-1-1,1 1 1,-2 0-1,1 1 0,0-1 1,-1 0-1,0 1 1,3 8-1,1 8 12,-2 0-1,0 0 1,-1 1-1,-1-1 1,-2 1-1,0-1 1,-6 42-1,6-59-194,-1 1 0,1-1 0,-1 0-1,0 0 1,0 0 0,-1 0 0,-2 5 0,3-8 120,1 0 0,-1-1 1,1 1-1,-1 0 0,0 0 0,1-1 1,-1 1-1,0 0 0,0-1 0,0 1 1,0-1-1,0 1 0,1-1 1,-1 1-1,0-1 0,0 0 0,0 1 1,0-1-1,0 0 0,0 0 1,0 0-1,0 0 0,0 0 0,0 0 1,0 0-1,0 0 0,0 0 1,0 0-1,0-1 0,0 1 0,0 0 1,0-1-1,0 1 0,0 0 1,-1-2-1,-16-8-602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14227,'8'-6'1309,"0"1"-1,1 0 0,0 1 1,17-7-1,-14 7-558,1 1 0,0 0-1,14-2 1,-25 5-702,0 0-1,0-1 1,0 1 0,-1 0 0,1 0-1,0 0 1,0 0 0,0 0 0,0 1 0,-1-1-1,1 1 1,0-1 0,0 1 0,-1-1 0,1 1-1,0 0 1,-1 0 0,1 0 0,-1 0-1,1 0 1,-1 0 0,1 0 0,-1 0 0,0 1-1,0-1 1,0 1 0,1-1 0,0 3 0,-1-1-26,0 0-1,-1 0 1,1 0 0,-1 0 0,0 0 0,0 0 0,0 0 0,0 0 0,0 1 0,-1-1 0,1 0 0,-1 0 0,0 0 0,0 0 0,0-1 0,-2 6 0,-10 16 49,0-1 0,-24 31 0,-14 23-52,45-67-24,1 0 0,0 1 0,1 0 0,0 0 0,-4 19 1,7-29-23,1 1 1,0-1 0,-1 1-1,1 0 1,0-1 0,0 1-1,0 0 1,0-1 0,0 1-1,0-1 1,0 1 0,1 0-1,-1-1 1,0 1 0,1-1-1,-1 1 1,1-1 0,0 1 0,0-1-1,-1 1 1,1-1 0,0 0-1,0 1 1,0-1 0,1 0-1,-1 0 1,0 0 0,0 0-1,0 0 1,3 2 0,-1-3-107,0 1 1,-1 0-1,1-1 1,0 0 0,0 1-1,-1-1 1,1 0 0,0 0-1,-1-1 1,1 1-1,0-1 1,0 1 0,-1-1-1,1 0 1,-1 0-1,1 0 1,-1 0 0,4-2-1,7-7-407,1 0 0,-1 0 0,-1-1 1,0-1-1,0 0 0,10-15 0,-9 12 240,19-23-495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12923,'14'-7'1902,"-14"7"-1843,1 0-1,-1 0 0,0 0 1,0 0-1,1 0 1,-1 0-1,0 0 1,1 1-1,-1-1 1,0 0-1,1 0 1,-1 0-1,0 0 1,0 1-1,1-1 1,-1 0-1,0 0 1,0 0-1,1 1 1,-1-1-1,0 0 1,0 1-1,0-1 1,0 0-1,1 0 1,-1 1-1,0-1 1,1 4 270,-1-1 0,1 1 1,-1 0-1,0-1 0,0 1 1,0 4-1,-1 0 14,-14 135 2656,2-38-3660,13-105 625,0 0 0,0 0 1,0 0-1,1 0 1,-1 0-1,0 0 0,0-1 1,0 1-1,0 0 1,0 0-1,0 0 0,1 0 1,-1 0-1,0 0 1,0 0-1,0 0 0,0 0 1,0 0-1,0 0 1,1 0-1,-1 0 0,0 0 1,0 0-1,0 0 1,0 0-1,0 1 0,0-1 1,1 0-1,-1 0 1,0 0-1,0 0 0,0 0 1,0 0-1,0 0 1,0 0-1,0 0 1,0 0-1,0 1 0,1-1 1,-1 0-1,0 0 1,0 0-1,0 0 0,0 0 1,0 0-1,0 0 1,0 1-1,7-14-724,5-15-710,48-104-4112,-47 106 5224,2 0 0,33-44 0,-42 64 1057,-3 8 509,-4 15 892,-33 125 2223,-17 70-4660,51-212 295,0-1 0,0 1 1,0 0-1,0 0 1,0 0-1,0 0 0,0-1 1,0 1-1,0 0 1,0 0-1,-1 0 0,1 0 1,0 0-1,0-1 1,0 1-1,0 0 0,0 0 1,0 0-1,-1 0 1,1 0-1,0 0 0,0 0 1,0 0-1,0 0 1,-1-1-1,1 1 0,0 0 1,0 0-1,0 0 1,-1 0-1,1 0 0,0 0 1,0 0-1,0 0 0,0 0 1,-1 0-1,1 0 1,0 0-1,0 1 0,0-1 1,-1 0-1,1 0 1,0 0-1,0 0 0,0 0 1,0 0-1,0 0 1,-1 0-1,1 1 0,0-1 1,0 0-1,0 0 1,0 0-1,0 0 0,0 0 1,-1 1-1,1-1 1,0 0-1,0 0 0,0 1 1,-6-18-338,3-16-468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15179,'4'9'1929,"2"-4"-1121,5-3-192,5-1 968,9-4-455,5-2-153,7-2-184,2 1-296,4 0-840,-5 2 488,-2 8-176,-7 0-112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37 122 12283,'2'5'407,"0"0"0,0 0 0,1-1 0,0 0 0,0 1 1,0-1-1,0 0 0,1 0 0,-1-1 0,1 1 0,0-1 1,5 4-1,-5-5-266,1 0 0,-1 0 0,1 0 0,-1-1 1,1 0-1,0 1 0,-1-1 0,1-1 0,0 1 0,0-1 1,0 0-1,0 0 0,-1 0 0,1-1 0,0 0 0,0 0 1,-1 0-1,1 0 0,8-5 0,0 1 20,0-1 1,-1-1-1,1 0 1,-2-1-1,14-10 0,-20 14-98,0 0-1,0-1 0,-1 1 1,0-1-1,0 0 0,0 0 0,0 0 1,-1-1-1,0 1 0,0-1 1,0 0-1,-1 0 0,3-11 0,-4 16-42,-1-1 0,0 1-1,0-1 1,0 1 0,0-1-1,0 1 1,0-1 0,0 1-1,0-1 1,-1 1 0,1-1-1,0 1 1,-1-1 0,1 1-1,-1 0 1,0-1 0,1 1-1,-1 0 1,0-1 0,0 1-1,0 0 1,0 0-1,-2-2 1,0 1 3,1 1 0,-1-1 0,1 1 0,-1 0 0,0 0 0,0 0 0,0 0 0,1 0 0,-1 1 0,0-1 0,-5 1-1,-1 0 17,0 0-1,1 0 0,-1 1 0,0 1 0,1 0 0,-1 0 0,-15 6 1,13-2-9,0 1 0,0 1 0,1-1 1,0 1-1,1 1 0,0 0 0,0 0 1,1 1-1,0 0 0,1 1 0,0-1 1,0 1-1,-8 20 0,4-3 44,0 0 1,2 1-1,1 0 0,-8 52 0,15-70-46,-1 1 0,2 0-1,-1 0 1,2 0 0,0-1-1,0 1 1,4 16 0,-3-23-22,-1 0 1,1-1 0,0 1-1,0-1 1,0 0-1,1 1 1,-1-1 0,1 0-1,0-1 1,0 1 0,1 0-1,-1-1 1,1 0-1,-1 0 1,1 0 0,0 0-1,0 0 1,1-1-1,-1 0 1,7 3 0,1-2-40,1 0 0,-1 0 0,1-1 1,0-1-1,0 0 0,0-1 1,-1 0-1,1-1 0,0 0 1,19-5-1,-1-2-212,0-1 0,-1-1 0,31-15 1,-10 0 16,-8-5-71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9962,'0'1'246,"0"-1"1,0 0-1,1 1 0,-1-1 0,0 1 1,0-1-1,0 1 0,0-1 0,0 1 1,0-1-1,0 1 0,0 0 0,0-1 1,0 1-1,0-1 0,0 1 0,0-1 0,0 1 1,0-1-1,0 1 0,0-1 0,-1 1 1,1-1-1,0 1 0,0-1 0,-1 0 1,1 1-1,-1 0 0,-8 24 1450,-16 29 582,-48 80 0,55-106-2317,-1-1 0,-2-1 0,0 0 0,-34 30 0,50-52-190,-1 1 0,1-1 0,-1 0 0,0-1 0,-7 4 1,12-6 179,-1 0 0,0-1 1,1 1-1,-1 0 1,0-1-1,1 0 1,-1 1-1,0-1 0,1 0 1,-1 0-1,0 0 1,0 0-1,1 0 1,-1 0-1,0-1 1,1 1-1,-1 0 0,0-1 1,1 1-1,-1-1 1,1 0-1,-1 0 1,1 0-1,-3-1 0,-9-16-575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15155,'11'6'1833,"4"1"-1105,2 6-192,4 3 936,9 3-504,3 2-159,5 5-121,2 1-144,0-3-264,-1-1-184,-5-1-456,-2-6-296,-7-3 552,-3-5-120,-4-4-112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15651,'-9'0'1745,"2"0"-889,-2 0-304,9 7 1056,0 3-231,9 2-353,1 2-104,7 0-248,2-2-136,8-2-160,2 3-56,5-8-320,2 0-192,1-5-520,0-2-280,-4-5 768,-1 1-176,-2-2-176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19 405 14683,'-17'30'2655,"15"-24"-583,14-22-576,7-20-942,0 1 0,-3-2 1,-1-1-1,16-61 0,-18 50-182,10-81 0,-6 231 48,-13-84-383,12 35-1,-14-47-51,0 0-1,1 0 0,-1 0 0,1 0 1,0 0-1,1 0 0,-1-1 0,1 0 1,0 1-1,7 5 0,-10-10-65,0 1 0,-1 0 0,1 0 0,0-1 0,0 1 0,0-1-1,0 1 1,0-1 0,0 1 0,0-1 0,0 1 0,0-1 0,1 0 0,-1 0-1,0 0 1,0 0 0,0 0 0,0 0 0,0 0 0,0 0 0,1 0 0,-1 0-1,0 0 1,0-1 0,0 1 0,0 0 0,0-1 0,0 1 0,0-1 0,0 1-1,0-1 1,0 0 0,0 1 0,0-1 0,-1 0 0,1 0 0,0 0 0,1-1-1,1-2-223,-1-1-1,1 0 0,-1 0 1,0 0-1,0 0 0,1-7 0,6-15-727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13683,'0'2'72,"3"22"2587,-3-24-2616,0 0-1,0 1 1,0-1-1,0 0 0,0 0 1,0 0-1,0 0 1,0 0-1,0 1 0,1-1 1,-1 0-1,0 0 1,0 0-1,0 0 0,0 0 1,0 0-1,1 0 1,-1 0-1,0 1 0,0-1 1,0 0-1,0 0 1,1 0-1,-1 0 0,0 0 1,0 0-1,0 0 1,0 0-1,1 0 0,-1 0 1,0 0-1,0 0 1,0 0-1,0 0 0,1 0 1,-1 0-1,0 0 1,0-1-1,0 1 1,1 0-1,10-12 1333,39-67 1390,57-123 1,-64 115-2104,21-44 3,-57 120-594,-5 14-55,-5 15-19,-12 39-2,8-37-14,2-1-1,0 1 0,1 0 0,1 1 0,1-1 0,0 23 0,2-42 16,0 0 1,0 0 0,0 0-1,0 0 1,0 0-1,0-1 1,0 1 0,1 0-1,-1 0 1,0 0 0,0 0-1,1-1 1,-1 1 0,0 0-1,1 0 1,-1 0-1,1-1 1,-1 1 0,1 0-1,-1-1 1,1 1 0,-1 0-1,1-1 1,0 1 0,-1-1-1,1 1 1,0-1-1,0 1 1,-1-1 0,1 0-1,0 1 1,0-1 0,0 0-1,-1 0 1,1 1-1,0-1 1,0 0 0,0 0-1,0 0 1,0 0 0,-1 0-1,1 0 1,0 0 0,0-1-1,0 1 1,0 0-1,-1 0 1,1-1 0,0 1-1,0 0 1,0-1 0,-1 1-1,2-1 1,5-3-15,0 0 0,0-1 0,-1 1 0,10-10 0,20-23 21,-2-1-1,-1-2 1,48-78 0,-67 98 26,-10 13-17,-2 4-8,-1 1 0,0 0 0,1 0 0,-1 0 1,1 0-1,0 0 0,0 0 0,-1 0 0,1 0 1,1 1-1,-1-1 0,3-1 0,-5 3-3,0 0 0,0 0-1,0 0 1,1 0 0,-1 0 0,0 0-1,0 0 1,1 0 0,-1 0-1,0 0 1,0 0 0,0 0 0,1 0-1,-1 0 1,0 0 0,0 0 0,0 0-1,1 1 1,-1-1 0,0 0-1,0 0 1,0 0 0,0 0 0,1 0-1,-1 0 1,0 1 0,0-1-1,0 0 1,0 0 0,0 0 0,1 1-1,-1-1 1,0 0 0,0 0 0,0 0-1,0 1 1,0-1 0,0 0-1,0 0 1,0 0 0,0 1 0,0-1-1,0 0 1,0 0 0,0 0-1,0 1 1,0-1 0,0 0 0,0 14 4,0-12-3,-13 222-205,13-221 114,0 0 0,1 1 0,-1-1 0,1 0 0,-1 0 0,1 0 0,0 0 0,0 0 0,0 0 0,3 4 0,-4-6 52,0-1 0,0 0 0,0 1 0,1-1 0,-1 0 0,0 0 0,1 1 0,-1-1 0,0 0 0,1 1 0,-1-1-1,0 0 1,1 0 0,-1 0 0,0 0 0,1 1 0,-1-1 0,1 0 0,-1 0 0,0 0 0,1 0 0,-1 0 0,1 0 0,-1 0-1,0 0 1,1 0 0,-1 0 0,1 0 0,-1 0 0,1 0 0,0-1-26,1 0-1,-1 0 1,0 0-1,1 0 1,-1 0-1,0-1 1,0 1 0,0 0-1,0 0 1,0-1-1,0 1 1,1-3 0,10-21-454,2-4-137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12451,'-2'0'952,"0"0"-776,-1 0-112,3 1 368,0 0-328,3-1-400,0 0-432,0 0 576,0 0-112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186 129 10298,'4'-9'539,"2"-6"572,0 0 0,0-1 0,-2 0-1,0 1 1,2-19 0,-6 34-1064,0 0-1,0-1 0,0 1 1,0 0-1,0-1 0,0 1 1,0 0-1,0 0 0,0-1 1,0 1-1,0 0 0,0-1 1,0 1-1,0 0 0,0-1 1,0 1-1,0 0 0,-1 0 1,1-1-1,0 1 0,0 0 1,0 0-1,0-1 0,-1 1 1,1 0-1,0 0 0,0 0 1,-1-1-1,1 1 0,0 0 1,0 0-1,-1 0 0,1 0 1,0-1-1,-1 1 0,1 0 1,-1 0-1,-13 4 765,-12 14-218,10-3-482,0 2-1,1-1 1,1 2-1,1 0 1,0 0 0,2 1-1,0 1 1,-16 40-1,18-37-141,2 0 0,0 1 1,2 0-1,0 0 0,2 0 0,1 0 0,1 49 0,1-66-59,1-1 0,0 1 0,1-1 0,-1 1 0,1-1 0,0 1-1,1-1 1,-1 0 0,1 0 0,1 0 0,5 9 0,-1-7-197,-1 0 1,1 0 0,0 0-1,1-1 1,0 0 0,12 6-1,2 3-174,-1 0-59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7722,'4'-2'698,"-1"0"-1,1 1 1,0-1 0,0 1 0,0 0 0,0-1 0,0 2 0,0-1-1,0 0 1,0 1 0,0 0 0,7 1 0,8 0 385,29 8 1,6 0-155,-24-8-602,-1-2 1,59-9-1,58-21-9,-63 12-151,-78 18-160,197-37 361,-156 31-233,1 3 0,65 2 0,-87 4 20,50 12 1,-50-9-58,0 0-1,27 1 1,-1-7 37,-1-2 0,1-2 0,-1-3 0,0-2-1,83-27 1,-123 35 32,-10 2-262,1 0 0,-1 0 0,1 0 0,0 0-1,-1 0 1,1 0 0,-1 0 0,1 0 0,-1 0 0,1 0-1,-1-1 1,1 1 0,-1 0 0,1 0 0,-1-1-1,1 1 1,-1 0 0,1-1 0,-1 1 0,0-1 0,1 1-1,-1 0 1,1-1 0,-1 0 0,1 0-375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 13339,'0'-1'173,"0"0"1,0 0 0,1 0-1,-1 0 1,0 0 0,1 0-1,-1 0 1,1 0 0,-1 0-1,1 0 1,0 0-1,-1 1 1,1-1 0,0 0-1,-1 0 1,1 1 0,0-1-1,0 0 1,0 1-1,0-1 1,0 1 0,0-1-1,0 1 1,0-1 0,0 1-1,0 0 1,0 0-1,0-1 1,0 1 0,0 0-1,2 0 1,2 0 172,-1-1 0,1 1 0,-1 0 1,1 0-1,-1 1 0,8 1 0,-6 0-202,1 0 0,0 0 0,-1 1 0,0 0 0,0 1 0,0-1 0,0 1 0,0 0 1,0 1-1,-1-1 0,7 8 0,-10-9-143,0-1 0,-1 0 0,1 1 0,0-1 0,-1 1 0,0-1 0,0 1 0,0-1 0,0 1 0,0 0 0,0 0 0,-1 0 0,1-1 0,-1 1 0,0 0 0,0 0 0,0 0 0,0 0 0,0 0 0,-1-1 0,1 1 0,-1 0 0,0 0 0,1 0 0,-2-1 0,1 1 0,0-1 0,0 1 0,-1-1 0,-2 4 0,-10 12-18,0-1 1,-26 23-1,25-26 11,0 1 0,1 1 0,-16 23 0,19-23-19,-16 36 1,24-45 11,1-1-1,0 1 0,0-1 1,0 1-1,1 0 1,0 0-1,0-1 1,1 1-1,0 9 1,0-14 5,1 0 1,-1 1-1,1-1 1,-1 0-1,1 0 1,0 0-1,-1 0 1,1 0-1,1 0 1,-1 0-1,0 0 1,0-1-1,1 1 1,-1 0 0,1-1-1,-1 1 1,1-1-1,0 1 1,-1-1-1,1 0 1,0 1-1,0-1 1,0 0-1,0 0 1,0-1-1,0 1 1,0 0-1,0-1 1,1 1-1,-1-1 1,0 0 0,0 0-1,0 1 1,5-2-1,6 1-15,1-1-1,-1-1 1,0 0-1,19-6 1,69-22 20,-90 26 61,1-1 0,-1 0 0,0-1 1,0 0-1,0-1 0,13-11 0,-22 16-22,-1 1-1,1-1 1,-1 1 0,0-1 0,1 0 0,-1 1-1,0-1 1,0 0 0,0 0 0,0 0 0,0 0-1,-1 0 1,1 0 0,0 0 0,-1 0 0,0 0-1,1 0 1,-1-4 0,0 3 30,-1 0 0,0-1-1,1 1 1,-1 0 0,0 0 0,0 0 0,-1 0-1,1 0 1,-1 0 0,-3-5 0,-1 0 69,-1 0 1,0 0-1,0 1 1,-1 0-1,0 1 1,-14-10-1,14 11-80,-1 1-1,1 0 0,-1 1 0,0-1 0,0 1 1,-13-2-1,19 5-121,0-1 1,-1 0 0,1 1-1,0 0 1,-1 0-1,1 0 1,0 0 0,-1 0-1,1 1 1,0-1-1,0 1 1,-1 0 0,1 0-1,0 0 1,0 0-1,0 1 1,0 0-1,0-1 1,0 1 0,1 0-1,-4 2 1,6-3 45,-1 0 1,0 0-1,0-1 1,1 1-1,-1 0 0,0 0 1,1 0-1,-1 0 1,1 0-1,0 0 1,-1 0-1,1 0 1,0 0-1,-1 0 0,1 0 1,0 0-1,0 0 1,0 1-1,0-1 1,0 0-1,0 0 1,0 0-1,0 0 0,1 0 1,-1 0-1,0 0 1,1 0-1,-1 0 1,0 0-1,1 0 1,-1 0-1,1 0 0,0 0 1,-1 0-1,1 0 1,0-1-1,0 1 1,-1 0-1,1 0 1,0-1-1,0 1 0,0 0 1,0-1-1,0 1 1,1 0-1,19 5-472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14059,'0'14'788,"0"-1"1,1 0-1,0 0 0,1 1 1,0-1-1,1 0 0,9 24 1,4 23 480,-7-14-888,-2 1 1,-2-1-1,-3 1 0,-6 94 0,2-116-478,-2 1 0,-1-1 0,-1 0 0,-1 0 0,-1-1 0,-1 0 0,-2-1 0,0 1 0,-1-2 0,-26 37 0,32-52 76,0 1 0,0-1 0,-1 0 0,0-1 0,0 0 0,0 0-1,-1 0 1,0-1 0,0 0 0,-9 4 0,16-8 8,-1-1-1,1 0 0,0 1 1,0-1-1,0 0 1,0 0-1,0 0 1,0 0-1,0 0 1,-1 0-1,1 0 0,0 0 1,0-1-1,0 1 1,0 0-1,0-1 1,-1 0-1,-15-13-275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99 16612,'0'-17'1166,"-1"11"-706,1 1 1,0 0-1,0-1 1,1 1 0,-1 0-1,3-10 1,-2 13-334,0 0 1,0 0-1,1 0 0,-1 1 1,0-1-1,1 0 1,-1 0-1,1 1 0,-1-1 1,1 1-1,0-1 0,-1 1 1,1 0-1,0 0 1,0 0-1,0 0 0,0 0 1,0 0-1,0 0 1,4 0-1,-1 0 1,0 0-1,-1 0 1,1 0-1,0 1 1,0 0-1,0 0 1,0 0-1,0 1 1,0 0-1,0-1 1,0 2-1,0-1 1,0 1-1,-1-1 1,1 1 0,-1 0-1,5 3 1,-6-3-116,-1-1 1,0 1-1,0 0 1,0 0-1,0-1 1,0 1-1,0 1 1,0-1-1,-1 0 1,1 0-1,-1 1 1,1-1 0,-1 0-1,0 1 1,0 0-1,0-1 1,0 1-1,-1-1 1,1 1-1,-1 0 1,0 0-1,1-1 1,-1 1-1,0 0 1,-1 0-1,1-1 1,0 1 0,-1 0-1,1-1 1,-1 1-1,-2 4 1,-3 6 6,-2 0 0,1 0 0,-2-1 0,1 0 0,-21 21 0,5-6 8,7-7-11,4-5-8,0 1 0,0 1 0,2 0 0,-18 34 0,27-48-8,1 0 1,0 1-1,0-1 1,0 0-1,0 1 0,1-1 1,0 0-1,-1 6 0,1-7 0,1-1 0,-1 0 0,0 0 1,0 1-1,1-1 0,-1 0 0,0 0 0,1 0 0,0 0 0,-1 1 0,1-1 0,-1 0 0,1 0 0,0 0 0,0 0 0,0-1 0,0 1 0,-1 0 0,1 0 0,0 0 0,0-1 0,1 1 0,-1 0 0,0-1 0,0 1 0,0-1 0,2 1 0,8 1-52,0-1 0,0 0 1,0-1-1,0 0 0,0-1 0,0 0 0,15-3 0,-11 1-122,-2 2-31,46-8-859,70-19 0,-88 18 528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52 100 13851,'-15'-15'1567,"15"14"-1471,-1 1 0,0-1 1,1 0-1,-1 1 0,1-1 0,-1 0 0,1 1 1,0-1-1,-1 0 0,1 0 0,0 0 0,-1 0 1,1 1-1,0-1 0,0 0 0,0 0 1,0 0-1,0 0 0,0 0 0,0-1 0,2 4 172,-1 0-1,1 1 1,-1-1-1,0 0 0,0 1 1,0-1-1,0 1 1,0-1-1,0 5 0,14 76 3,-3 1 0,-4 0 0,-5 118 1,-5-191-1858,-3-21 731,-5-27-138,10 36 947,-7-28-533,-11-45 20,3-1 1,-7-120-1,21 194 584,1-1 0,0 1 1,0-1-1,0 0 0,0 1 1,0-1-1,0 1 0,1-1 0,-1 1 1,0-1-1,1 1 0,-1-1 0,1 1 1,-1 0-1,1-1 0,0 1 0,0-1 1,0 1-1,-1 0 0,1 0 1,2-2-1,-3 3-8,1 0-1,-1 0 1,1 0 0,-1 0 0,1 0 0,-1 0-1,1 0 1,-1 0 0,1 0 0,-1 0 0,1 0-1,-1 0 1,1 0 0,-1 0 0,1 0 0,-1 0-1,0 1 1,1-1 0,-1 0 0,1 0 0,-1 0-1,1 1 1,14 15 199,12 29 412,34 75 1,-39-73-38,47 74 0,-66-115-537,1-1 0,0 0 0,0-1 0,0 1 0,1-1 0,0 0 0,6 5 0,-10-8-35,1 0 0,-1-1 0,1 1 0,-1 0 0,0-1 0,1 1 0,-1-1 0,1 1 0,0-1 0,-1 0 0,1 1 0,-1-1 0,1 0 0,0 0 0,-1 0 0,1 0 0,-1-1 0,1 1 0,-1 0 0,1-1-1,0 1 1,-1-1 0,1 1 0,-1-1 0,0 0 0,1 0 0,-1 1 0,0-1 0,1 0 0,-1 0 0,0-1 0,0 1 0,2-2 0,2-4 64,0-1 0,0 1 1,0-2-1,-1 1 0,0 0 0,-1-1 0,0 0 0,0 1 0,2-12 0,10-85 594,-12 70-419,0 1 1,-3-1 0,-1 1 0,-1-1 0,-13-63 0,6 78-179,9 20-86,0 0 1,-1 0-1,1 0 0,0 0 1,0 0-1,-1 0 1,1 0-1,0 0 0,0 0 1,-1 0-1,1 1 0,0-1 1,0 0-1,0 0 1,0 0-1,-1 0 0,1 0 1,0 1-1,0-1 1,0 0-1,0 0 0,-1 0 1,1 1-1,0-1 0,0 0 1,0 0-1,0 0 1,0 1-1,0-1 0,0 0 1,0 0-1,0 1 0,0-1 1,0 0-1,0 0 1,0 1-1,0-1 0,0 0 1,0 1-1,-1 4-221,0 1 0,1 0 0,0 0 0,1 9 0,-1-8 35,1 0 0,1 0 0,-1 0 0,1 0 0,0 0 0,1 0 0,3 7 0,2-7-369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72 12979,'0'-7'729,"0"1"-261,0 1-1,0-1 1,-1 0 0,1 1-1,-3-9 1,2 13-359,1 0-1,0 0 1,-1-1 0,0 1 0,1 0 0,-1 0 0,0 0-1,1 0 1,-1 0 0,0 0 0,0 0 0,0 0 0,0 0-1,0 0 1,0 0 0,0 0 0,0 1 0,-1-1 0,1 0 0,0 1-1,0-1 1,-1 1 0,1 0 0,0-1 0,0 1 0,-1 0-1,1 0 1,0 0 0,-3 0 0,0 0-7,0 1 0,0-1 0,1 1 0,-1 0-1,0 1 1,1-1 0,-1 1 0,1-1 0,-1 1 0,1 0 0,0 0 0,0 1 0,0-1 0,0 1 0,0-1 0,0 1-1,1 0 1,-1 0 0,1 0 0,0 0 0,0 1 0,0-1 0,-1 5 0,-4 5-21,1 1 0,1 0 0,1 0 0,-6 26 0,5 11 27,5-49-104,0 0 1,0 1 0,0-1-1,0 0 1,1 0 0,-1 0-1,1 1 1,-1-1 0,1 0-1,0 0 1,-1 0 0,1 0-1,0 0 1,0 0 0,1 0-1,-1-1 1,0 1 0,1 0-1,-1 0 1,3 1 0,-3-3-2,0 0 0,0 1 1,0-1-1,0 0 0,-1 0 1,1 0-1,0 0 1,0 0-1,0 0 0,0 0 1,0-1-1,0 1 0,0 0 1,0 0-1,0-1 1,0 1-1,0 0 0,0-1 1,-1 1-1,1-1 1,0 0-1,0 1 0,-1-1 1,1 1-1,0-1 0,-1 0 1,2-1-1,20-25 81,-17 21-65,42-65 166,-32 47-85,0 1 0,34-39 0,-47 60-92,0 0-1,0 0 1,0 0-1,1 0 1,-1 1-1,1-1 1,-1 1-1,1-1 1,-1 1-1,4-1 1,-4 1-7,-1 1 1,0 0-1,0 0 1,0 0-1,1 0 1,-1 0-1,0 0 1,0 0-1,1 1 1,-1-1-1,0 0 1,0 1-1,0-1 1,0 1-1,1-1 1,-1 1-1,0 0 1,0-1-1,0 1 0,0 0 1,0 0-1,-1-1 1,1 1-1,0 0 1,0 0-1,0 0 1,0 2-1,6 10 11,0 1-1,-1-1 0,-1 1 0,0 0 1,-1 1-1,4 28 0,1-3-4,-7-32-14,-1-3 17,0 0 1,0-1-1,0 1 1,1-1-1,4 9 1,-6-13-9,0 1 1,1-1-1,-1 1 0,0-1 1,0 0-1,1 1 0,-1-1 1,0 0-1,1 0 0,-1 1 1,1-1-1,-1 0 0,0 0 1,1 0-1,-1 1 0,1-1 1,-1 0-1,0 0 0,1 0 1,-1 0-1,1 0 0,-1 0 1,1 0-1,-1 0 0,0 0 1,2 0-1,-1 0 3,0-1-1,0 0 1,1 0 0,-1 1-1,0-1 1,0 0-1,0 0 1,0 0 0,0 0-1,0 0 1,0 0 0,0 0-1,0-2 1,14-21 44,-12 18-27,1-1 1,0 1-1,0 0 1,1 0-1,0 0 1,7-7-1,-11 12-18,1 0-1,-1 0 1,0 1 0,0-1-1,0 1 1,1-1-1,-1 0 1,0 1-1,1 0 1,-1-1 0,0 1-1,1 0 1,-1 0-1,1 0 1,-1 0-1,2 0 1,-1 0-3,1 1 0,-1 0 1,0-1-1,0 1 0,0 0 0,0 0 0,0 0 1,-1 1-1,1-1 0,0 0 0,0 1 0,-1-1 1,3 3-1,7 9 11,-1 0 0,-1 0 1,15 27-1,-18-27-8,1-1 0,1 1 0,0-2 0,1 1 0,16 16 0,-23-27-4,-1 0-1,1 0 1,-1 0-1,1 0 1,0 0-1,0 0 1,-1 0 0,1-1-1,0 1 1,0 0-1,0-1 1,0 0-1,0 1 1,0-1-1,0 0 1,0 0 0,0 0-1,-1 0 1,1 0-1,0-1 1,0 1-1,0-1 1,0 1-1,0-1 1,0 0-1,0 1 1,-1-1 0,1 0-1,0 0 1,2-3-1,5-3 5,0 0 1,0-1-1,-1 0 0,8-11 0,-8 9 11,13-14 6,-5 4-3,25-22-1,-37 38-12,1 0 0,0 0 0,0 1 0,0-1 0,0 1 0,0 1 0,1-1-1,-1 0 1,1 1 0,11-3 0,-14 5-4,0 0-1,0 0 1,0 1-1,0-1 1,0 1-1,0-1 1,0 1-1,0 0 1,0 0-1,0 0 1,0 1-1,0-1 1,-1 1-1,1-1 1,0 1-1,-1 0 1,0 0-1,1 0 1,-1 0-1,0 0 1,0 1-1,0-1 1,2 5-1,6 7 1,-2 1 0,0-1-1,7 18 1,-13-27-1,0-1-19,2 6-321,0-1-1,1 1 1,10 12 0,-14-20 282,0-1 1,0 0-1,0 0 0,0 0 0,0 0 1,0 0-1,0 0 0,1 0 0,-1 0 1,0 0-1,1-1 0,-1 1 0,1 0 1,1 0-1,-2-1 40,-1 0-1,1 0 1,0 0-1,0-1 1,0 1-1,0 0 1,0 0-1,0 0 1,0-1-1,0 1 1,-1-1-1,1 1 1,0 0-1,0-1 1,0 0 0,-1 1-1,1-1 1,0 1-1,-1-1 1,1 0-1,0 1 1,-1-1-1,1 0 1,-1 0-1,1-1 1,1 2-413,-1 4-136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144 157 8450,'4'-6'636,"-1"-1"1,-1 0 0,1 0 0,-1 0-1,0 0 1,-1-1 0,1 1-1,-1-11 1,0 15-313,-1-1-1,0 0 1,-1 0 0,1 1-1,0-1 1,-1 0 0,0 1-1,0-1 1,0 0 0,0 1-1,-1 0 1,0-1 0,1 1-1,-1 0 1,0-1 0,0 1-1,-1 0 1,-3-3 0,4 4-197,0 1-1,0-1 1,0 1 0,-1 0 0,1 0 0,-1 0 0,1 0 0,0 0 0,-1 0 0,0 1 0,1-1 0,-1 1-1,1 0 1,-1 0 0,1 0 0,-1 0 0,0 0 0,1 0 0,-1 1 0,1-1 0,-1 1 0,-2 1-1,1-1-59,-1 1-1,1 0 0,-1 0 0,1 1 1,0-1-1,0 1 0,0 0 0,0 0 1,1 0-1,-6 7 0,5-5-54,0 1-1,1-1 1,0 1 0,1 0-1,-1 0 1,1 0 0,0 0-1,0 1 1,1-1 0,0 0-1,0 7 1,0-9-17,1-1 1,0 1-1,0-1 1,0 1-1,0-1 0,1 1 1,-1-1-1,1 0 1,0 1-1,0-1 1,0 0-1,1 1 0,-1-1 1,1 0-1,-1 0 1,1 0-1,0 0 1,0-1-1,1 1 0,-1 0 1,0-1-1,4 3 1,-5-4 2,0-1-1,0 1 1,0 0 0,0-1 0,0 0-1,0 1 1,0-1 0,0 1 0,0-1-1,0 0 1,0 0 0,0 0 0,1 0-1,-1 0 1,0 0 0,0 0 0,0 0-1,0 0 1,0 0 0,0 0 0,0-1-1,0 1 1,0-1 0,0 1 0,1-1-1,23-20 13,-22 17-5,-1 1 1,1 0-1,0 1 1,1-1-1,-1 0 1,5-2-1,27-12-64,-23 10 62,0 0 0,1 2 0,0-1-1,0 2 1,22-6 0,-32 10-5,0-1 0,1 1 1,-1 0-1,0 0 0,1 0 0,-1 1 0,0-1 0,0 1 0,1 0 1,-1-1-1,0 2 0,0-1 0,0 0 0,0 1 0,0-1 0,0 1 0,-1 0 1,1 0-1,0 0 0,-1 0 0,1 0 0,-1 1 0,0-1 0,0 1 1,0-1-1,0 1 0,0 0 0,2 5 0,-3-7 41,-3-9 2,-9-26 41,-16-41 32,48 166-42,-20-87-56,12 27-181,-12-31 129,-1 1 0,0-1 0,1 1-1,-1-1 1,1 1 0,-1-1 0,0 1 0,1-1 0,-1 1 0,1-1 0,0 0 0,-1 1 0,1-1 0,-1 0 0,1 1 0,-1-1 0,1 0 0,0 0 0,-1 0 0,1 1 0,0-1 0,-1 0 0,1 0 0,-1 0 0,1 0 0,0 0 0,-1 0 0,1 0 0,0-1 0,-1 1 0,1 0 0,0 0 0,-1 0 0,1-1-1,-1 1 1,1 0 0,-1-1 0,1 1 0,-1 0 0,1-1 0,-1 1 0,1-1 0,-1 1 0,1-1 0,-1 1 0,1-1 0,6-5-252,0 4-125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94 17492,'0'-4'292,"0"-1"0,-1 1 1,0-1-1,0 1 0,0 0 0,0 0 1,0-1-1,-1 1 0,0 0 1,0 0-1,0 0 0,0 1 0,-1-1 1,0 1-1,1-1 0,-1 1 1,-6-5-1,8 6-231,-1 1 1,1-1 0,-1 1-1,0 0 1,1-1-1,-1 1 1,0 0 0,0 0-1,0 0 1,0 0-1,0 1 1,0-1 0,0 0-1,0 1 1,0-1-1,0 1 1,0 0 0,0 0-1,0 0 1,-1 0-1,1 0 1,0 0-1,0 1 1,0-1 0,0 1-1,0-1 1,0 1-1,0 0 1,0 0 0,0 0-1,0 0 1,0 0-1,1 0 1,-1 0 0,0 1-1,1-1 1,-3 3-1,-1 3-9,0 0 1,1 0-1,-1 1 0,2 0 0,-1-1 0,1 1 0,0 0 0,1 1 0,0-1 0,-2 15 0,2 0 81,0 1 0,2 38-1,1-45-36,1 0 0,7 30 0,-9-43-79,1-1 0,0 0 0,0 0-1,0 0 1,0 0 0,0 0 0,1 0 0,-1 0-1,1 0 1,0 0 0,0-1 0,0 1 0,0-1-1,0 1 1,1-1 0,-1 0 0,1 0 0,-1 0-1,1 0 1,0 0 0,6 2 0,-7-4-10,1 1 1,0-1-1,0 0 1,0 0-1,0-1 1,-1 1-1,1 0 1,0-1-1,0 0 1,-1 0-1,1 0 1,0 0-1,-1 0 1,1 0-1,-1-1 1,1 1-1,-1-1 1,4-2-1,4-5 16,-1 1-1,14-18 0,2-7 36,-1-1-1,-2-1 1,-2-2 0,26-61-1,-44 169 22,-1-35-66,8 46 0,-6-66-146,0 0-1,1 0 1,1 0 0,0-1 0,9 17-1,-13-29 62,0-1-1,1 1 0,-1-1 1,1 0-1,-1 0 0,1 0 0,0 0 1,0 0-1,-1 0 0,1 0 1,1 0-1,-1-1 0,0 1 1,0-1-1,1 0 0,-1 1 1,1-1-1,4 1 0,-5-2 42,0 0-1,1 0 1,-1 0 0,0 0-1,1 0 1,-1-1 0,0 1-1,0-1 1,1 0 0,-1 1 0,0-1-1,0 0 1,0 0 0,0-1-1,0 1 1,0 0 0,0-1-1,0 1 1,-1-1 0,1 1-1,-1-1 1,3-2 0,23-33-531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6 362 10258,'-2'-12'527,"0"-1"-1,1 0 1,1 1-1,0-1 1,1 0-1,0 0 1,0 0-1,2 1 1,0-1-1,0 1 1,10-23-1,-4 14 149,2-1 0,0 2 0,1-1 0,1 2 0,24-28 0,-33 42-532,0 1 0,0 0 0,1 0 0,-1 0 1,1 1-1,0 0 0,8-5 0,-12 7-119,0 1 1,0 0-1,0-1 1,0 1-1,0 0 0,0 0 1,0 0-1,0 0 1,0-1-1,0 1 0,0 0 1,0 1-1,0-1 1,0 0-1,0 0 0,0 0 1,-1 1-1,1-1 1,0 0-1,2 2 0,-2-1-13,0 0 1,0 0-1,0 0 0,0 1 0,0-1 0,0 0 0,0 1 0,-1-1 0,1 1 0,0-1 0,-1 1 0,1 0 0,-1-1 0,0 1 0,1-1 0,-1 1 0,0 2 0,0 6 3,0 0-1,0 0 1,-1 0-1,0 0 1,-1-1-1,-3 11 1,-21 61 12,15-50-18,2-8-7,6-16 4,0 0 0,0 1-1,1-1 1,0 0 0,0 1 0,1 0-1,-1-1 1,2 1 0,-1 12 0,1-19-16,0-1 0,1 1 1,-1 0-1,0-1 0,0 1 1,0 0-1,1-1 0,-1 1 1,0 0-1,1-1 0,-1 1 1,1-1-1,-1 1 0,1 0 1,-1-1-1,1 1 0,-1-1 1,1 0-1,-1 1 0,1-1 1,0 1-1,-1-1 1,1 0-1,0 1 0,-1-1 1,1 0-1,0 0 0,-1 0 1,1 1-1,0-1 0,0 0 1,-1 0-1,1 0 0,0 0 1,-1 0-1,1 0 0,0-1 1,0 1-1,-1 0 0,1 0 1,0 0-1,0-1 0,28-13-412,-20 9 258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14867,'-1'19'1470,"1"0"-1,0-1 1,5 25-1,12 75-659,-16-112-769,28 139 878,-23-123-788,0-1 0,1 0 0,2 0 0,16 30 0,-17-43-560,-6-8 64,-4-3 142,-5-3 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13387,'2'7'706,"-1"-1"1,-1 1-1,1-1 1,-1 1-1,0-1 1,-1 8-1,0 15 287,23 168 1014,-3-46-2146,-43-216-1228,5-3 879,-16-126 1,35 192 772,3 8-82,5 15 28,6 15-23,-13-50-297,-5-12-2006,2 19 1705,4 2-98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14539,'1'-1'212,"0"0"-1,0-1 1,0 1 0,0 0-1,0 0 1,0 0 0,0 0 0,1 0-1,-1 0 1,0 0 0,1 0-1,-1 0 1,1 0 0,-1 1-1,1-1 1,0 1 0,-1-1-1,1 1 1,-1 0 0,3-1-1,34-3 1473,-22 5-1456,-1 0-1,1 1 1,-1 0-1,0 1 1,0 1-1,0 0 1,0 1-1,23 12 1,-22-9-196,-1 0 0,0 2 0,0-1 0,-1 2 0,0 0 1,-1 0-1,17 21 0,-25-27 2,-1 1 0,0 0 0,0 0-1,0 0 1,-1 0 0,0 1 0,0-1 0,-1 1 0,0 0 0,0 0-1,0 0 1,-1 0 0,0 0 0,-1 0 0,1 0 0,-1 0 0,-1 0 0,-1 10-1,0-6 64,-1 0-1,0-1 1,-1 1-1,-1-1 1,1 0 0,-2 0-1,1 0 1,-1-1-1,-1 0 1,1 0-1,-11 9 1,-1 0 32,-1-2 0,0 0 0,-1-1 0,-1-1 0,0-1 0,-1 0 0,-1-2 0,0-1 0,-42 13 1,58-21-205,4-1-53,0 0-1,0-1 1,0 1 0,1 0-1,-1 0 1,1 1 0,-1-1 0,1 0-1,-5 4 1,7-4 71,0-1 0,0 0 1,0 0-1,0 1 0,0-1 0,0 0 0,0 0 0,0 1 1,0-1-1,0 0 0,0 0 0,0 1 0,1-1 1,-1 0-1,0 0 0,0 1 0,0-1 0,0 0 1,1 0-1,-1 0 0,0 1 0,0-1 0,0 0 0,1 0 1,-1 0-1,0 0 0,0 0 0,1 1 0,-1-1 1,0 0-1,0 0 0,1 0 0,-1 0 0,0 0 1,0 0-1,1 0 0,-1 0 0,0 0 0,0 0 1,1 0-1,-1 0 0,0 0 0,0 0 0,1 0 0,-1 0 1,0 0-1,1-1 0,16 2-715,0-2 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15211,'10'-9'1801,"-6"6"-1145,-2 9-256,-2 8 856,2 7-480,-2 4-104,3 5-319,-1 2-281,1-1-649,-3-3 1562,0-8-993,0-4-8,0-15 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14347,'2'4'326,"0"1"0,0 0 0,0 0 0,0 0 0,-1 0 0,0 0 0,1 8 0,5 21 569,-6-32-928,0 1 0,0-1-1,0 0 1,0 1-1,0-1 1,1 0-1,-1 0 1,1 0-1,-1 0 1,1 0-1,0 0 1,0 0-1,0 0 1,0-1-1,0 1 1,0-1-1,0 0 1,0 1-1,1-1 1,-1 0-1,3 1 1,0-2-96,-1 0 0,1 1 0,-1-1 0,1-1 0,-1 1 1,0-1-1,1 1 0,-1-1 0,0-1 0,0 1 0,7-3 0,2-1-175,-1 0-1,1 1 1,-1 0-1,19-2 1,-28 6 314,0 0 0,0-1 1,0 1-1,0 0 0,0 1 0,0-1 1,0 1-1,0-1 0,0 1 1,0 0-1,0 0 0,0 0 0,0 0 1,-1 0-1,1 1 0,0 0 0,-1-1 1,1 1-1,-1 0 0,0 0 1,0 0-1,1 0 0,-1 1 0,3 4 1,-1 1 273,0 0 0,0 0 0,0 1 0,-1 0 0,0 0 0,-1 0 0,0 0 0,1 10 0,1 76 4513,-4-92-4550,0-1-195,1 0 0,0 0 1,0 0-1,-1 0 0,1 0 0,0-1 0,0 1 1,1 0-1,-1-1 0,2 3 0,5 8-43,-6-7-7,0 0-1,0 0 1,-1 0 0,1 1 0,-2-1 0,1 0 0,0 0-1,-1 1 1,0-1 0,0 0 0,0 1 0,-1-1 0,0 0-1,0 1 1,0-1 0,-1 0 0,-4 9 0,5-11-17,-1 0 1,0 0-1,0 0 1,0 0-1,-1-1 1,1 1-1,-1 0 1,1-1-1,-1 0 1,0 0-1,0 0 1,0 0-1,0 0 0,0-1 1,0 1-1,0-1 1,-1 0-1,1 0 1,-1 0-1,1 0 1,-1-1-1,1 1 1,-1-1-1,1 0 1,-1 0-1,1 0 1,-1 0-1,-3-2 1,-4 0 100,9-1-128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16580,'0'-1'81,"0"1"1,1-1 0,-1 1 0,0 0 0,0-1 0,1 1 0,-1-1 0,0 1 0,1 0 0,-1-1 0,1 1 0,-1 0 0,0 0 0,1-1 0,-1 1 0,1 0-1,-1 0 1,1 0 0,-1-1 0,1 1 0,-1 0 0,1 0 0,-1 0 0,1 0 0,-1 0 0,1 0 0,-1 0 0,1 0 0,4 16 1296,-5-12-1236,5 51 1464,-4-41-1427,0 1 0,0 0 0,2 0 0,0-1 0,8 24 0,-9-34-169,1-1 0,0 1 1,0-1-1,0 1 1,1-1-1,-1 0 1,1 0-1,0 0 1,0-1-1,0 0 0,0 1 1,0-1-1,8 2 1,-4 0-14,-1-1 0,1 1 0,8 7 0,-5 0 4,0 0 0,-1 0-1,-1 1 1,0 0 0,-1 0 0,0 1-1,-1 1 1,0-1 0,-1 1 0,6 19-1,-12-33 2,0 0-1,0 0 1,0 0-1,0 0 1,0 0 0,0 0-1,0 0 1,0 0-1,0 0 1,0 0-1,1 0 1,-1-1-1,0 1 1,0 0-1,0 0 1,0 0 0,0 0-1,0 0 1,0 0-1,0 0 1,0 0-1,0 0 1,0 0-1,0 0 1,1 0-1,-1 0 1,0 0 0,0 0-1,0 0 1,0 0-1,0 0 1,0 0-1,0 0 1,0 0-1,0 0 1,0 1-1,0-1 1,0 0 0,1 0-1,-1 0 1,0 0-1,0 0 1,0 0-1,0 0 1,0 0-1,0 0 1,0 0-1,0 0 1,2-16 180,1-31 236,-3 35-332,1-21 130,-2 18-60,2-1-1,3-21 1,1 29-98,0 14-37,6 20-21,-7-18 13,-4-7-13,3 5-3,-1 0 0,2 0 1,-1 0-1,1 0 0,6 8 0,-9-14 3,0 1-1,-1 0 0,1-1 0,0 1 0,0-1 1,-1 1-1,1-1 0,0 1 0,0-1 1,0 1-1,0-1 0,0 0 0,-1 1 1,1-1-1,0 0 0,0 0 0,0 0 1,0 0-1,2 0 0,-2 0 1,0-1 0,1 1 0,-1-1 0,0 0-1,1 1 1,-1-1 0,0 0 0,0 0 0,0 0 0,0 0 0,0 0 0,0 0 0,0 0 0,0 0-1,0-1 1,1-1 0,5-10 11,0 1 0,-1-1 0,7-25 0,-9 24 10,2-1 1,11-23-1,-9 32-97,-4 13-50,-1 17-229,-3-22 307,0 3-6,2 13-579,-1 0 0,-1 0 0,-1 0 0,-3 18-1,3-33 116,-3-9-28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18476,'-2'-1'1629,"1"5"-450,-1 16 174,3 25-224,41 302-826,-42-346-301,7 24-454,-1-20 31,2-15 41,-1-9 113,-3 8 204,0 0 0,1 0 0,0 0 0,0 1 0,10-13 0,-14 21 61,1 0 0,0 0 1,0 0-1,0 0 1,0 1-1,0-1 1,0 1-1,0-1 0,0 1 1,1 0-1,-1-1 1,0 1-1,1 0 0,-1 1 1,1-1-1,-1 0 1,1 1-1,-1 0 0,1-1 1,0 1-1,-1 0 1,1 0-1,0 0 0,-1 1 1,1-1-1,-1 1 1,1-1-1,-1 1 0,5 2 1,0 0 25,0 1 0,-1 0-1,1 0 1,-1 1 0,0-1 0,0 1 0,0 1 0,0-1 0,-1 1 0,0 0 0,0 1-1,-1-1 1,0 1 0,0 0 0,0 0 0,-1 0 0,0 0 0,-1 0 0,1 1 0,-1 0-1,-1-1 1,2 12 0,-3-17 16,-1 1 0,1 0 0,-1 0-1,1 0 1,-1-1 0,0 1 0,0 0-1,0-1 1,0 1 0,-1-1 0,1 1 0,-1-1-1,1 0 1,-1 0 0,0 1 0,0-1 0,0 0-1,0-1 1,0 1 0,0 0 0,-1 0-1,1-1 1,-1 0 0,1 1 0,-1-1 0,1 0-1,-1 0 1,0 0 0,-4 0 0,-9 3 38,0-1 1,0-1-1,-31 0 1,35-2-193,7 0-91,2 0-79,0 0 0,0 0-1,1 0 1,-1 0 0,0 0-1,0 0 1,1 1-1,-1-1 1,0 1 0,1 0-1,-1 0 1,1 0 0,-1 0-1,1 1 1,-4 2-1,7-2-561,4-2-265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14635,'1'1'115,"0"0"0,0 0-1,0 0 1,0 0 0,0 0 0,-1 0-1,1 0 1,0 0 0,0 0-1,-1 1 1,1-1 0,-1 0 0,1 0-1,-1 1 1,0-1 0,0 0 0,1 1-1,-1-1 1,0 0 0,0 1 0,0 1-1,-5 36 724,2-24-70,1 1-474,1 0 0,0 0-1,1 0 1,1 0-1,0 0 1,4 18-1,-4-33-286,-1 0-1,0 0 1,0 0-1,1 0 0,-1 0 1,0 0-1,1 0 0,-1 0 1,1 0-1,-1 0 1,1 0-1,0 0 0,-1 0 1,1-1-1,0 1 0,0 1 1,0-2 0,-1 0 0,0 0 1,1 0-1,-1 0 0,1 0 0,-1 0 0,1 0 1,-1 0-1,1 0 0,-1 0 0,0 0 1,1 0-1,-1 0 0,1 0 0,-1 0 1,1 0-1,-1 0 0,0-1 0,1 1 1,-1 0-1,1 0 0,-1 0 0,0-1 0,1 1 1,-1-1-1,3-1 29,-1-1 0,1 0-1,-1 1 1,0-1 0,0 0 0,-1 0 0,1 0-1,1-4 1,11-32 467,15-71-1,-15 49 8,-14 60-503,0 1 0,0-1 0,0 1 0,0-1 0,0 1 0,0-1 0,0 1-1,1 0 1,-1-1 0,0 1 0,0-1 0,0 1 0,0-1 0,1 1 0,-1-1 0,0 1 0,0-1 0,1 1-1,-1 0 1,0-1 0,1 1 0,-1 0 0,0-1 0,1 1 0,-1 0 0,0-1 0,1 1 0,0 0 0,3 14 70,0 30-25,-4-43-47,1 30 7,0-4-6,0 0-1,9 43 0,-10-70-5,0-1 0,0 1 0,1 0 0,-1 0 1,0 0-1,0-1 0,0 1 0,0 0 0,0 0 0,1 0 0,-1 0 0,0 0 1,0-1-1,0 1 0,0 0 0,1 0 0,-1 0 0,0 0 0,0 0 0,0 0 1,1 0-1,-1 0 0,0 0 0,0 0 0,0 0 0,1 0 0,-1 0 0,0 0 1,0 0-1,1 0 0,-1 0 0,0 0 0,0 0 0,0 0 0,1 0 0,-1 0 0,0 0 1,0 0-1,0 0 0,1 1 0,-1-1 0,0 0 0,0 0 0,0 0 0,0 0 1,0 0-1,1 1 0,-1-1 0,0 0 0,0 0 0,0 0 0,0 1 0,0-1 1,0 0-1,0 0 0,0 0 0,1 1 0,7-24 13,25-107 73,27-226 0,-56 406 97,-4 82 112,5 108 374,-4-235-655,-1 1-11,0 0 0,1 1-1,0-1 1,1 0-1,-1 0 1,1 1-1,5 9 1,-7-15-5,0-1 1,0 0 0,0 0 0,0 1 0,0-1 0,0 0 0,0 0 0,1 1-1,-1-1 1,0 0 0,0 0 0,0 0 0,0 1 0,1-1 0,-1 0 0,0 0-1,0 0 1,1 0 0,-1 0 0,0 1 0,0-1 0,0 0 0,1 0 0,-1 0-1,0 0 1,1 0 0,-1 0 0,0 0 0,0 0 0,1 0 0,-1 0 0,0 0-1,0 0 1,1 0 0,-1 0 0,0 0 0,0 0 0,1 0 0,-1 0 0,0 0-1,0-1 1,1 1 0,-1 0 0,0 0 0,0 0 0,0 0 0,1 0 0,-1-1-1,0 1 1,0 0 0,0 0 0,0 0 0,1-1 0,-1 1 0,0 0 0,0 0-1,0-1 1,0 1 0,0 0 0,0 0 0,0-1 0,0 1 0,1 0 0,4-17-33,-3 1 36,0 0-1,-1-1 1,-1 1-1,0 0 1,-1-1-1,-1 1 1,-1 0-1,-6-23 1,2 23 26,7 16-27,0 0-1,0 0 1,-1 0-1,1 0 1,0 0-1,0 0 0,0 0 1,0 0-1,0 0 1,0-1-1,-1 1 1,1 0-1,0 0 1,0 0-1,0 0 1,0 0-1,0 0 0,0 0 1,-1 0-1,1 0 1,0 1-1,0-1 1,0 0-1,0 0 1,0 0-1,0 0 1,-1 0-1,1 0 0,0 0 1,0 0-1,0 0 1,0 0-1,0 0 1,0 0-1,0 0 1,0 1-1,-1-1 1,1 0-1,0 0 0,0 0 1,0 0-1,0 0 1,0 0-1,0 1 1,0-1-1,0 0 1,0 0-1,0 0 0,0 0 1,0 0-1,0 1 1,-1 2 0,0 1 0,1-1 1,-1 1-1,1-1 0,0 1 1,0-1-1,1 5 0,11 65 7,-11-67-7,1 1 0,0-1 0,0 0-1,1 0 1,0-1 0,0 1 0,0 0 0,1-1-1,5 8 1,-7-12-1,-1 0 0,1 1 0,0-1 0,0 0-1,0 0 1,0 0 0,0 0 0,0 0 0,0 0-1,0 0 1,0-1 0,0 1 0,1-1 0,-1 0-1,0 0 1,0 1 0,0-1 0,1-1 0,-1 1-1,0 0 1,0 0 0,0-1 0,0 0 0,1 1-1,-1-1 1,0 0 0,0 0 0,0 0 0,0 0 0,2-2-1,6-3 1,1-2-1,-1 1 1,17-17-1,-27 23 1,48-50 8,7-7-6,-54 57-1,0 0 1,1 0 0,-1 0 0,0 0-1,0 0 1,1 0 0,-1 0 0,0 1-1,1-1 1,-1 0 0,1 1 0,-1-1-1,1 1 1,-1 0 0,1-1 0,-1 1-1,4 0 1,-4 0 1,0 1 0,0-1 0,0 0-1,0 1 1,0-1 0,0 1 0,0 0 0,0-1-1,0 1 1,0 0 0,0-1 0,0 1 0,-1 0-1,1 0 1,0 0 0,0 0 0,-1 0 0,2 1 0,1 6 12,0 0 1,0 1-1,0-1 1,-1 0-1,1 10 1,-1-6-10,6 21 52,-3-14-53,-1 0 0,-1 0-1,2 23 1,-7-52-398,1 0 1,-1 1-1,-1-1 0,0 0 1,-5-11-1,-1-3 38,-6-21-197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15347,'8'21'1022,"-6"-17"-944,-1 0 0,1 1 0,0-1 0,0 0-1,0-1 1,0 1 0,4 4 0,-4-6-133,-1-1 0,1 0 1,0 0-1,-1 1 0,1-1 1,0 0-1,0-1 0,0 1 1,0 0-1,0 0 0,0-1 1,0 0-1,0 1 0,0-1 0,0 0 1,1 0-1,-1 0 0,0 0 1,3-1-1,36-6-2875,-33 4 2489,1 1 1,-1 1 0,1-1-1,-1 2 1,11-1 0,-16 1 546,-1 1 1,1-1 0,-1 0-1,0 1 1,1 0 0,-1 0-1,0 0 1,1 0 0,-1 0-1,0 0 1,0 0 0,0 1-1,0-1 1,0 1-1,0-1 1,-1 1 0,1 0-1,0 0 1,-1 0 0,1 0-1,-1 0 1,2 4 0,1 3 1027,0 1-1,-1 0 1,0-1 0,2 15 0,8 24 2032,-13-47-3113,1 0-1,-1 0 1,1 0-1,-1 0 1,1 0-1,0-1 1,-1 1 0,1 0-1,0 0 1,0 0-1,-1-1 1,1 1 0,0 0-1,0-1 1,0 1-1,0 0 1,0-1 0,0 1-1,0-1 1,0 0-1,0 1 1,0-1-1,0 0 1,0 0 0,1 0-1,-1 0 1,0 1-1,0-2 1,1 1 0,5-1-5,-1 0 0,1 0 0,-1-1 1,8-2-1,15-4 24,-19 8-71,0 1 0,-1 0 0,1 1 1,0-1-1,-1 2 0,1 0 0,-1 0 0,13 6 0,35 10-16,-21-13 12,-25-4-4,0 0 0,0 0-1,0 1 1,10 4 0,-17-6-37,-1 1-1,0 0 1,0 0 0,1 0 0,-1 0 0,-1 0 0,1 1-1,0-1 1,-1 1 0,1 0 0,-1 0 0,0 0 0,0 0 0,0 0-1,0 0 1,2 5 0,3 12-392,7 31 0,-5-17 205,5 9-147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2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292 879 14907,'-20'38'147,"2"1"-1,2 1 1,1 0-1,2 1 1,-12 70-1,-22 232-358,23-155 217,-72 618 801,79-562-585,18 324 1,58 102-179,21-1-22,-51-432-19,77 585 155,99 900 214,-124-821-10,3 35-109,22-3-180,24-132-139,-31-222 35,-28 3 0,-36-49-19,36 345-12,-4-492 83,-49-315-24,3 0 0,3-2 0,44 89 0,-57-136-4,1-1-1,2 0 1,0 0-1,1-2 0,1 0 1,19 19-1,-24-28-8,1-1 0,-1 0 0,2 0 0,-1-1 0,1-1 0,0 0 0,1-1 0,0 0 0,0-1 0,0-1 0,21 5 0,-18-7-25,-1 0 0,1-1 0,0-1 0,0-1-1,0 0 1,-1-1 0,1-1 0,-1 0-1,19-7 1,-12 1-34,0 0 1,0-2-1,-1 0 0,-1-1 1,32-25-1,-12 3-4,-2-2 0,-2-1 1,-1-2-1,-2-1 0,35-55 0,-20 19 75,-3-3 0,-4-1 0,-4-2-1,52-159 1,-49 95-79,-7-2 0,17-165 0,6-248-395,24-181 256,82-71 333,-49 276-103,-33-7-20,-51-37-14,-30-1 37,-2 306 22,7-1535 239,-30 998-138,-59 6-16,-25 147 211,54 343-131,-47-482 214,37-6-266,30 348-71,-61-349 414,80 724-355,-4 0-1,-3 2 1,-3 1-1,-65-134 0,64 163-63,-2 2-1,-1 0 1,-3 3-1,-2 0 0,-1 2 1,-3 2-1,-1 1 1,-46-34-1,52 48 4,0 2 1,-2 1-1,-75-36 1,91 51-58,1 1 0,-1 0 0,-1 2 0,1 0 0,-1 2 0,0 0 0,0 1 0,0 1 0,0 1 0,-22 3 0,7 3-85,0 1 0,1 2-1,0 2 1,1 1 0,0 1 0,1 2 0,1 2 0,-38 25 0,-28 26-1010,-103 93 1,197-158 1039,-247 213-1064,138-112 446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16179,'6'0'1465,"8"-3"-833,5-5-224,11-8 744,4-3-312,9-6-263,5-4-105,-1 0-328,-1 1-160,-8 3-440,-5 2-225,-11 9-311,-4 4 696,-10 11-232,-5 9-144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4940 643 11410,'-142'-101'370,"71"49"-361,-135-77 1,114 86 401,-188-61 1,-109 7 329,123 51-452,-504-22 1,598 65 58,1 8 1,-1 8-1,2 6 1,1 9-1,-209 60 1,314-67-201,1 4 0,1 1 0,1 4 0,1 2 1,2 3-1,2 2 0,1 3 0,2 2 0,-61 61 0,71-57-166,3 1 0,1 2-1,3 1 1,-54 100-1,-194 294-19,241-383 77,3 2 1,3 2-1,3 2 0,3 0 1,3 3-1,3 0 1,-17 75-1,31-92-43,2 0 0,2 1 0,2 0-1,3 1 1,3-1 0,1 0 0,3 0 0,3 0-1,1 0 1,23 70 0,-16-78-15,1-1-1,2 0 1,3-2-1,1 0 1,2-1-1,54 69 1,-57-86 0,1-1 1,0 0-1,2-2 0,1-1 1,0-1-1,2-1 0,0-2 1,1-1-1,0-1 0,60 21 1,-4-11-130,1-5 0,0-3 1,142 9-1,267-16-272,-486-10 417,1248-59-190,-1013 36 154,0-12 0,317-87-1,-449 88 37,0-5 0,-3-5 0,-2-4 0,167-104-1,-118 42 26,180-165-1,-254 202 44,-4-4-1,89-110 0,-129 137-32,-1-2-1,-3-1 0,-2-2 1,-3-1-1,32-84 1,-46 94-22,-2-1 1,-2 0 0,-2 0 0,-2-1-1,-2 0 1,-2 0 0,-2 0 0,-10-78-1,3 83 4,-1 0-1,-3 1 0,-2 0 0,-1 1 1,-2 0-1,-2 1 0,-2 1 0,-1 0 1,-45-61-1,20 43-123,-2 3 0,-3 2 0,-1 2 1,-3 2-1,-96-64 0,-113-67-183,121 81 87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2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2266 124 7370,'3'1'2091,"-7"3"-628,-11 5 242,11-6-1159,3-2-490,1-1 1,-1 1-1,0-1 1,1 1-1,-1 0 1,0-1-1,1 1 1,-1 0-1,1 0 1,0 0-1,-1-1 1,1 1-1,-1 0 1,1 2-1,0-3-29,0 0-1,0 1 1,-1-1 0,1 1 0,0-1-1,0 1 1,0-1 0,0 0-1,-1 1 1,1-1 0,0 0-1,0 1 1,-1-1 0,1 0-1,0 1 1,-1-1 0,1 0 0,0 0-1,-1 1 1,1-1 0,0 0-1,-1 0 1,1 1 0,-1-1-1,1 0 1,0 0 0,-1 0-1,1 0 1,-1 0 0,1 0 0,-1 0-1,1 0 1,0 0 0,-1 0-1,1 0 1,-1 0 0,1 0-1,-1 0 1,1 0 0,0 0 0,-1 0-1,0-1 1,-93-10 1880,41 6-1665,-77 4-1,-32-2-236,-26-2 70,55 3-46,-14 0-48,76 3 3,-118-14 0,80-3-75,-1 6 0,-142 3 0,228 10 97,-1 1 0,1 1 0,0 1 0,1 1-1,-44 19 1,-11 3 104,46-19-82,0 2 0,-52 26 0,73-32-22,1 0 0,0 1 0,1 0-1,0 1 1,0 0 0,1 0 0,-1 1 0,2 0-1,-1 0 1,1 1 0,-8 15 0,5-6-9,1 1 1,1 0-1,0 1 0,1 0 1,2 0-1,-5 26 1,9-38 1,0 0-1,1 0 1,0-1 0,0 1 0,1 0-1,0 0 1,1 0 0,0 0 0,0-1 0,1 1-1,0-1 1,0 0 0,1 0 0,0 0-1,0 0 1,1-1 0,10 13 0,0-5-3,0-1 1,1-1-1,0 0 0,1-1 1,0-1-1,0 0 0,38 15 1,4-4-5,77 20 1,13-8-27,279 26 0,-260-46-10,1-6 1,-1-8 0,189-24-1,-131-13-167,-192 29 197,0-2-1,-1-1 1,-1-1 0,49-25 0,-72 31 17,1 0 0,-1 0 0,0-1 1,-1 0-1,1-1 0,-1 0 0,-1 0 1,0-1-1,0 1 0,0-2 0,6-11 1,-7 8 10,-1 0 1,0 0 0,0 0 0,-2-1 0,1 1 0,-2-1 0,0 0 0,0-22 0,-1 10 5,-1 0-1,-2 0 1,-1 0 0,-1 1 0,-12-44-1,12 57-1,0 0 0,-1 1 0,0-1 0,-1 1 0,0 0 0,-1 0 0,0 1 0,0 0 0,-2 0 0,1 1 0,-1 0 0,0 0-1,-18-12 1,-28-11 185,-111-47 0,103 51-152,38 17-106,-1 1 0,-1 1 0,0 1 0,0 1 0,0 2 0,-1 1 1,-52-2-1,40 6-152,3 1 97,0-2 0,-50-7-1,15-10-71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3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12323,'0'2'67,"1"-1"-1,-1 0 1,0 0 0,1 0 0,-1 0 0,1 0 0,-1 1 0,1-1 0,0 0-1,-1 0 1,1 0 0,0-1 0,0 1 0,0 0 0,-1 0 0,1 0 0,0-1-1,0 1 1,0 0 0,0-1 0,1 1 0,-1-1 0,0 1 0,2 0 0,30 8 70,19 0 69,0-3 0,1-2 0,57-3 0,160-20-43,-147 7-111,311-42-22,164-8 294,91 96 78,-249-2-255,681-11-79,-91-3-48,45-27 135,-246-5 762,-311 33-458,-250-27-466,-1 1-1614,-253 8 1213,0 0 0,1 0 1,-1 2-1,0 0 1,22 7-1,-8 0-264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5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1671 44 11554,'-29'-10'302,"-1"1"0,0 2 0,0 1 0,-1 1-1,-52-1 1,32 6-221,0 3-1,-84 14 1,43 1 73,0 3 0,-164 62 0,213-65-3,0 2 1,2 2-1,0 1 1,1 2-1,2 3 1,1 0-1,-57 57 1,49-36 5,-72 98 1,99-119-125,1 0-1,1 1 1,2 1-1,1 1 1,-16 52-1,-43 283 83,62-305-64,-5 42 71,4 1 0,5 0 1,5 1-1,4-1 0,5 0 1,27 134-1,-22-170-92,3-2 0,3 0 0,37 83 0,-42-118-9,1-1 1,2 0-1,1-2 0,1 0 1,1-1-1,2-1 0,1-1 1,45 40-1,-48-50-7,1 0 0,1-1 0,0-1 0,1-2-1,0 0 1,44 14 0,-33-15 20,0-3 0,0 0 0,1-3 0,50 2 0,-21-8 5,0-2 0,-1-3 0,0-3-1,-1-3 1,70-23 0,-34 1-24,-2-3-1,-2-5 1,-2-4 0,151-102-1,-213 129-11,-1-2-1,-1 0 0,-1-2 1,-1 0-1,-1-2 0,-1-1 1,-2-1-1,0-1 0,-2-1 1,-2-1-1,27-58 0,-12-5 20,38-181 0,-45 159-20,-4 28-9,-5-1 1,10-147 0,-26 201 35,-1 0 0,-2 0 1,-1 1-1,-2-1 0,-1 1 0,-2 0 1,-1 0-1,-2 1 0,-1 0 0,-17-32 1,14 40 63,-1-1 1,-1 2 0,0 0-1,-2 1 1,-30-28 0,17 22 29,-1 2 1,-1 1 0,-42-24 0,-13 2-55,-1 5 1,-135-46-1,-167-33-1455,322 106 931,-1 3 0,-1 3 1,-121-2-1,81 20 51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0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1870 111 11995,'-17'-1'574,"-1"-1"1,0-1 0,1-1 0,0-1 0,-21-8 0,-34-8 178,-216-29-349,216 42-409,0 4-1,-77 6 1,-8 11 678,-296 66 1,435-74-649,1 0 0,0 1 0,0 1 0,1 0-1,0 1 1,0 1 0,1 1 0,-18 13 0,9-2-18,1 1 1,0 1-1,-33 45 0,24-27-12,2 1 1,1 2-1,-36 77 0,58-104 7,1-1 1,1 1-1,0 0 0,1 0 1,1 0-1,-1 23 0,3-28 4,2-1-1,-1 0 1,2 0-1,-1 0 1,2 0-1,-1-1 1,1 1-1,1 0 0,0-1 1,0 0-1,7 10 1,-4-9 1,1 0 0,0-1 0,1 0 0,0-1 0,1 0 0,0 0 0,0-1 0,0 0 0,1-1 0,1 0 0,-1-1 0,1 0 0,22 7 0,9 1-2,0-2 0,75 10 0,304 33 62,-328-48-54,1-5 0,141-13 0,-158 1-25,0-4 1,110-33 0,-139 31 23,-1-3 1,-1-1-1,-1-2 0,79-52 1,-101 57 100,-1-2-1,0 0 1,-2-2 0,0 0 0,22-29 0,-33 36-27,-1 0 1,0 0-1,0-1 0,-1 1 0,-1-2 0,-1 1 1,0-1-1,-1 0 0,-1-1 0,4-26 0,-7 34-56,-1 1 0,0-1 0,0 1 0,-1-1 0,0 1 0,-1 0 0,0-1-1,0 1 1,-1 0 0,0 0 0,0 0 0,-1 0 0,0 1 0,0 0 0,-1-1 0,1 1 0,-2 1-1,-11-13 1,6 9-42,-1 1 0,0 0-1,-1 0 1,0 1 0,0 1-1,0 0 1,-1 1-1,0 1 1,-1 0 0,-15-3-1,-11-1-257,-1 3-1,0 1 1,0 2-1,0 2 1,-75 8-1,9 10-102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6 17188,'59'-3'736,"-32"1"-1077,29 1 0,-48 2 237,-1-1-1,1 1 1,-1 1 0,1-1 0,-1 1-1,0 1 1,0-1 0,11 6-1,-14-5 75,0-1-1,-1 1 0,0-1 0,1 1 0,-1 0 0,0 0 1,0 1-1,-1-1 0,1 0 0,-1 1 0,1 0 0,-1-1 0,2 7 1,-1-2 15,-1 0 0,1 0 1,-2 1-1,1-1 0,-1 1 1,0 11-1,-2 5 63,-1-1 1,0 1-1,-12 42 0,-89 265 1026,13-48-118,-5 165-645,57-248-591,35-190 261,-97 452-579,29-151 1058,-52 523 1,38-215 605,82-606-1073,-4 15-221,2 1 0,1-1-1,0 36 1,5-51 70,-1-14 153,0 0 1,0 0-1,0 1 1,0-1-1,0 0 1,0 0-1,0 0 1,0 1 0,0-1-1,0 0 1,0 0-1,0 0 1,0 1-1,0-1 1,0 0-1,0 0 1,1 0-1,-1 0 1,0 1-1,0-1 1,0 0-1,0 0 1,0 0-1,0 0 1,0 0-1,1 0 1,-1 1-1,0-1 1,0 0 0,0 0-1,0 0 1,1 0-1,-1 0 1,0 0-1,0 0 1,0 0-1,1 0 1,-1 0-1,0 0 1,0 0-1,0 0 1,0 0-1,1 0 1,-1 0-1,0 0 1,0 0-1,0 0 1,1 0-1,-1 0 1,0 0 0,10-13-263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16436,'-4'106'1044,"2"-56"-900,1-1 1,8 63-1,-2-73 294,15 51-1,-17-79-334,0-1 0,1 1-1,0-1 1,1 0 0,0 0-1,1-1 1,-1 1 0,2-1-1,11 12 1,-15-18-81,0 0 1,0-1-1,1 1 1,-1-1-1,1 0 1,0 0-1,0-1 0,-1 1 1,1-1-1,0 1 1,0-1-1,1 0 1,-1-1-1,0 1 0,0-1 1,0 0-1,0 0 1,1 0-1,-1-1 1,0 1-1,0-1 1,5-1-1,5-3 6,0 0-1,-1 0 1,0-1-1,0-1 1,13-9-1,54-37-209,119-105 0,51-83-829,-196 185 702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1696 221 13467,'-36'-38'222,"-2"2"1,-2 2-1,-52-34 0,81 61-233,0 1 0,-1 1 0,0 0 0,0 0 0,0 1 0,0 1 0,-1 0 0,1 0 0,-1 2 0,0-1 0,0 2-1,-22 1 1,18 1 68,0 0-1,0 2 1,0 0-1,1 1 1,0 1-1,-1 1 1,2 0-1,-30 18 0,-10 14 536,3 3-1,-94 94 0,-23 43 133,133-137-688,1 3-1,-38 66 1,-187 381 172,104-149 173,111-226-245,-30 123 1,66-207-109,2 0 1,1 1-1,2 0 1,1-1 0,2 41-1,2-59-11,1 1 0,0-1 0,1 0 0,0 0 0,1 0 0,1-1-1,1 1 1,0-1 0,0 0 0,2-1 0,-1 0 0,2 0 0,17 21 0,-6-14-1,1-1 0,0-1 0,2-1 1,0-1-1,39 21 0,133 52-25,277 83-109,-386-147 87,1-3-1,1-4 1,1-4-1,154 4 1,-103-19 27,-1-5 1,183-34-1,403-121 35,-470 100 9,11-3 0,-231 54-37,-1-1 0,0-1 0,32-18 0,-49 21 0,0-1 1,-1-1 0,0 0-1,-1-1 1,-1-1 0,0 0 0,17-21-1,-8 4 37,-2 0 0,-1-2 0,27-60 0,34-111 235,-12 23 172,-9 54-77,-26 57-211,-3-1 0,25-84 0,-50 130-159,0 1 1,-2-1-1,0 0 1,-2 0 0,0 0-1,-2 0 1,-1 0-1,0 0 1,-2 0-1,-1 0 1,-8-25-1,-2 6 20,-2 1 1,-2 1-1,-2 1 0,-2 0 0,-27-38 0,7 21 137,-2 1-1,-76-74 1,77 91-78,-1 1-1,-1 3 1,-2 1-1,-81-42 1,63 43-83,-2 4 1,-1 2-1,-81-20 1,46 22-250,-167-18 1,-107 22-827,252 23 1099,0 5 0,-170 33 1,90 1-188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12763,'3'19'4059,"8"39"-2338,161 557 2162,23-7-2176,-110-346-1561,-30-102-88,15 48-347,-67-197 185,6 24-875,-12-29 246,-3-10 547,-10-16 105,15 19-1,-22-31-320,-1-9-75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1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82 12723,'-2'2'124,"0"-1"0,0 1 0,1 0 1,-1 0-1,0 0 0,1 0 0,0 0 0,-1 0 1,1 0-1,0 0 0,0 0 0,0 1 0,0-1 1,0 0-1,1 1 0,-1-1 0,1 1 1,0-1-1,-1 0 0,1 1 0,0-1 0,0 1 1,1-1-1,0 3 0,1 8 244,0-1-1,1 0 1,8 18 0,-7-19-183,17 43 324,3-1-1,2-1 1,2-2 0,3 0 0,44 55-1,-58-83-339,23 22-1,-34-38-105,0-1 0,0 0 0,0 0-1,0 0 1,1-1 0,0 0-1,0 0 1,13 4 0,-18-7-26,0 0-1,1-1 1,-1 0 0,1 1-1,-1-1 1,1 0 0,-1 0-1,1-1 1,-1 1 0,1 0-1,-1-1 1,1 1 0,-1-1-1,1 0 1,-1 0 0,0 0-1,0 0 1,1 0 0,-1-1 0,0 1-1,0-1 1,0 1 0,0-1-1,-1 0 1,1 0 0,0 1-1,1-5 1,4-3 98,-1 0 0,-1-1 1,0 0-1,8-22 0,0-9 78,-1-1 0,-2-1 0,7-68 1,-6-131-1108,-12 178 664,-2 9-83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14243,'10'-5'1776,"5"-5"-1143,-1-8-353,3-4 1392,6-2-1696,0-2 424,0 3-280,1 4-96,-5 7-192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1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19 16620,'-2'-2'154,"1"1"1,-1-1 0,1 1 0,-1-1-1,1 1 1,-1 0 0,0 0 0,0 0 0,1 0-1,-1 0 1,0 0 0,0 0 0,0 1 0,0-1-1,0 1 1,0-1 0,-4 1 0,2 0 23,-1 0 0,1 1 1,0-1-1,0 1 1,0 0-1,0 0 0,0 0 1,-6 4-1,-5 3 117,0 1 0,0 1 0,-19 16-1,23-16-174,-7 3-75,2 0 0,0 2 0,0 0-1,2 1 1,0 0 0,0 1 0,-17 31 0,30-46-47,0-1 0,0 1 0,0 0 0,0-1 1,1 1-1,-1 0 0,1 0 0,-1 0 0,1 0 0,0-1 1,0 1-1,0 0 0,0 0 0,0 0 0,0 0 0,0 0 1,1 0-1,0 2 0,0-2-1,-1-1 0,1 0 1,0 0-1,0 0 0,0 0 0,0 0 0,0 0 1,1 0-1,-1 0 0,0 0 0,0-1 0,1 1 1,-1 0-1,0-1 0,1 1 0,-1-1 0,0 1 1,3-1-1,8 2-19,0-1 0,0-1 0,0 0 1,22-3-1,-10 0-4,-4 3 3,65-1-35,-78 2 61,0-1 1,1 1-1,-1 1 0,0-1 1,0 1-1,0 1 1,0-1-1,12 7 0,-17-8 22,0 0 0,0 1 0,0-1 0,0 1 0,0-1 0,-1 1 0,1 0 0,-1-1 0,1 1-1,-1 0 1,1 0 0,-1 0 0,0 0 0,0 1 0,0-1 0,0 0 0,0 0 0,-1 1 0,1-1-1,0 3 1,-1-1 40,0-1-1,-1 1 0,1 0 1,-1-1-1,1 1 0,-1 0 1,-1-1-1,1 1 1,0-1-1,-1 0 0,-3 7 1,-3 1 183,0 0 1,-1 0 0,0 0 0,-1-1 0,-19 15 0,3-5-54,-1-1 1,-1-1-1,-48 21 1,146-66-4731,-38 10 3620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18764,'-1'13'529,"-1"0"0,-1 0 1,-5 16-1,4-15-241,0-1 0,-2 19 0,6-25-143,-3 47 692,3-51-798,0 0 0,0 0 0,1 0 0,-1 0 0,1 0 0,0-1 0,-1 1 0,1 0 0,1-1-1,-1 1 1,0 0 0,1-1 0,-1 0 0,1 1 0,2 2 0,-2-4-25,-1 0 1,0 0-1,1 0 0,-1-1 0,1 1 0,-1-1 1,1 1-1,-1-1 0,1 1 0,-1-1 0,1 0 0,-1 0 1,1 0-1,0 0 0,-1 0 0,1 0 0,-1 0 0,1-1 1,-1 1-1,1 0 0,-1-1 0,1 1 0,-1-1 0,1 0 1,-1 1-1,0-1 0,3-1 0,4-4 58,1 0 0,-1 0 0,8-8 1,-11 10-32,32-31 217,-22 20-49,0 1-1,33-23 0,-47 36-190,1 0-1,-1 0 1,1 0-1,0 0 1,0 0-1,0 1 1,-1-1 0,1 0-1,0 1 1,0-1-1,0 1 1,0 0-1,0 0 1,0 0-1,0 0 1,0 0 0,0 0-1,0 0 1,0 1-1,3 0 1,-3 0-5,0 0 1,0 1 0,-1-1-1,1 1 1,0-1-1,0 1 1,-1-1 0,1 1-1,-1 0 1,0 0-1,1 0 1,-1 0 0,0 0-1,0 0 1,0 0-1,0 0 1,0 3-1,11 38 161,-10-33-112,1 1 1,0-1 0,0 0 0,1 0 0,0 0 0,1-1 0,11 18 0,-16-26-47,1-1 0,-1 1 0,1-1 0,-1 1 1,1 0-1,0-1 0,-1 1 0,1-1 0,0 0 1,-1 1-1,1-1 0,0 1 0,0-1 0,0 0 1,-1 0-1,1 1 0,0-1 0,0 0 0,0 0 0,-1 0 1,1 0-1,0 0 0,0 0 0,0 0 0,-1 0 1,1 0-1,0-1 0,0 1 0,0 0 0,-1 0 1,1-1-1,0 1 0,0-1 0,-1 1 0,1 0 1,0-1-1,-1 1 0,1-1 0,0 0 0,0 0 1,3-3 64,-1-1 1,1 1 0,-1-1 0,4-8-1,-5 10-50,6-14 149,0-1 0,-1 0 0,-1 0 1,4-22-1,-10 38-171,1 0 1,-1 1-1,1-1 1,-1 0-1,1 1 1,0-1-1,-1 1 1,1-1-1,0 1 0,0-1 1,2-1-1,3 3-117,-2 13-137,-2-1 49,1 11-2231,14 43 0,-13-61 1578,2-11-181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24 16211,'-6'-2'603,"0"0"0,-1 0-1,0 1 1,1 0 0,-1 0-1,0 0 1,1 1 0,-1 0-1,-10 2 1,12-1-458,0 0-1,0 1 1,0 0-1,0 0 1,0 0-1,1 0 1,-1 1-1,1 0 1,0 0-1,-1 0 1,1 0-1,1 1 1,-5 3-1,-3 7-94,1 1-1,0 0 1,1 0-1,0 1 1,1 0-1,1 0 1,1 1-1,0 0 1,1 0-1,1 1 1,1-1-1,0 1 1,1 0-1,1 32 1,1-47-51,0-1 1,0 1-1,1 0 1,-1 0-1,1 0 0,-1-1 1,1 1-1,0 0 0,0-1 1,0 1-1,1-1 0,-1 1 1,1-1-1,-1 1 1,1-1-1,0 0 0,3 4 1,-3-5-2,0 0 0,0 0 0,0 0 0,0 0 0,1-1 0,-1 1 0,0-1 0,0 1 0,0-1 0,0 0 0,1 0 0,-1 0 0,0 0 0,0 0 0,0 0 0,0-1 0,1 1 0,-1-1 0,0 1 0,0-1 0,0 0 0,0 0 0,3-2 0,9-5 16,-1 0-1,1-1 1,-2-1-1,1 0 0,-1-1 1,-1 0-1,0-1 1,18-25-1,-1-3 167,35-71-1,-13 6 232,-50 104-408,0 1 0,0 0 0,1-1 0,-1 1 0,0-1 0,0 1-1,0 0 1,0-1 0,0 1 0,1-1 0,-1 1 0,0 0 0,0-1 0,0 1 0,1 0-1,-1-1 1,0 1 0,1 0 0,-1 0 0,0-1 0,1 1 0,-1 0 0,0 0 0,1-1 0,-1 1-1,0 0 1,1 0 0,-1 0 0,1 0 0,-1 0 0,1 0 0,-1 0 0,0 0 0,1 0-1,-1 0 1,1 0 0,-1 0 0,0 0 0,1 0 0,-1 0 0,1 0 0,-1 0 0,0 0 0,1 0-1,-1 1 1,1-1 0,-1 0 0,0 0 0,1 0 0,-1 1 0,0-1 0,1 0 0,-1 1-1,0-1 1,0 0 0,1 1 0,-1-1 0,0 0 0,0 1 0,0-1 0,1 0 0,-1 1 0,0-1-1,0 1 1,0-1 0,0 0 0,0 2 0,15 35 35,-12-27-21,4 9 7,-6-13-15,1-1 0,-1 0 0,1 0 0,0 0-1,1 0 1,-1 0 0,1 0 0,0-1 0,0 1 0,1-1-1,-1 0 1,6 5 0,-8-9 3,0 1-1,0 0 1,0-1-1,0 1 1,1-1 0,-1 0-1,0 1 1,1-1 0,-1 0-1,0 0 1,1 1 0,-1-1-1,0 0 1,1-1-1,-1 1 1,0 0 0,1 0-1,-1 0 1,0-1 0,1 1-1,-1-1 1,0 1 0,0-1-1,0 1 1,3-2-1,2-3 66,1 0-1,-1 0 1,9-10-1,-12 11-34,0 1 0,0 0 0,1 0 1,-1 0-1,1 0 0,0 0 0,0 1 0,0-1 0,5-1 0,-8 4-33,1-1 0,-1 1-1,1 0 1,0 1-1,-1-1 1,1 0-1,-1 0 1,1 1-1,-1-1 1,1 1 0,-1-1-1,0 1 1,1 0-1,-1-1 1,0 1-1,1 0 1,-1 0-1,0 0 1,0 0 0,0 0-1,0 0 1,0 0-1,0 0 1,0 1-1,1 0 1,19 37 39,-20-37-42,12 32 21,-9-24-18,-1 0 0,1 0 1,1-1-1,0 1 0,10 13 0,-15-22-5,1 0-1,0-1 1,-1 1 0,1 0-1,-1-1 1,1 1-1,0-1 1,0 1 0,-1-1-1,1 1 1,0-1-1,0 1 1,0-1-1,-1 0 1,1 1 0,0-1-1,0 0 1,0 0-1,0 0 1,0 0 0,0 1-1,-1-1 1,1 0-1,0-1 1,0 1 0,0 0-1,0 0 1,0 0-1,0 0 1,0-1-1,-1 1 1,1 0 0,0-1-1,0 1 1,0-1-1,-1 1 1,1-1 0,0 1-1,-1-1 1,1 0-1,0 0 1,3-3 22,0-1-1,0 1 1,-1-1 0,0 0 0,3-6 0,25-60 173,-23 48-113,19-34-1,-27 56-100,1 0-1,-1 0 1,0 0 0,1 1-1,-1-1 1,1 0-1,-1 0 1,1 1-1,0-1 1,-1 0-1,1 1 1,-1-1 0,1 0-1,0 1 1,0-1-1,-1 1 1,1-1-1,0 1 1,0 0-1,0-1 1,0 1-1,0 0 1,-1-1 0,1 1-1,1 0 1,0 0-26,-1 1 0,0 0 0,0-1 0,0 1 1,0 0-1,0 0 0,0-1 0,-1 1 1,1 0-1,0 0 0,0 0 0,0 0 0,-1 0 1,1 0-1,-1 0 0,1 0 0,-1 0 0,1 1 1,0 0-1,0 1-169,2 4-481,0 1 0,1-1 0,6 9-1,-9-15 605,0 0-1,-1 0 0,1 0 1,0 0-1,0 0 0,-1 0 0,1 0 1,0 0-1,0 0 0,0-1 1,0 1-1,0 0 0,0-1 0,0 1 1,0-1-1,0 1 0,0-1 1,1 0-1,-1 1 0,0-1 0,0 0 1,0 0-1,1 0 0,-1 0 1,0 0-1,0 0 0,0 0 0,0 0 1,1 0-1,-1 0 0,2-1 1,12-11-994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14675,'0'0'38,"1"0"1,-1 0-1,0 0 0,0 0 1,0 0-1,0 0 0,0-1 1,1 1-1,-1 0 0,0 0 1,0 0-1,0 0 0,0 0 1,1 0-1,-1 0 0,0 0 1,0 0-1,0 0 0,0 0 1,1 0-1,-1 0 0,0 0 1,0 0-1,0 0 0,1 0 1,-1 0-1,0 0 0,0 0 1,0 1-1,0-1 0,0 0 1,1 0-1,-1 0 0,0 0 0,0 0 1,0 0-1,0 0 0,0 1 1,0-1-1,1 0 0,-1 0 1,0 0-1,0 0 0,0 0 1,0 1-1,0-1 0,0 0 1,4 16 944,0 29-84,-3-31-423,52 500 3587,-52-507-4056,1-8-1,0-19 1,2-32 15,-3 31-4,12-185 196,-7 159-102,1 0 1,19-62 0,-24 102-94,1-1 0,0 1 1,0 0-1,1 1 0,0-1 1,0 1-1,1-1 0,-1 1 1,1 0-1,9-8 0,-11 13-1,-1-1 0,0 0 0,0 1-1,0-1 1,1 1 0,-1 0 0,0-1 0,1 1-1,0 0 1,-1 1 0,1-1 0,-1 0 0,1 1-1,0 0 1,-1-1 0,1 1 0,0 0-1,0 0 1,-1 1 0,1-1 0,0 0 0,-1 1-1,1 0 1,0 0 0,-1 0 0,1 0 0,-1 0-1,0 0 1,1 0 0,-1 1 0,0-1 0,0 1-1,3 2 1,-2-1 51,-1 0-1,1 0 1,-1 0-1,0 0 1,0 1-1,0-1 1,-1 0 0,1 1-1,-1-1 1,0 1-1,0 0 1,0-1-1,0 1 1,-1 0-1,1 0 1,-1-1-1,0 1 1,0 0 0,-1 0-1,1 0 1,-1-1-1,0 1 1,-1 5-1,-1 3 127,-2 1-1,1 0 0,-1-1 1,-1 0-1,-9 15 0,9-17-86,0-1 0,-14 15-1,18-22-143,0 0 0,0 0 0,0 0-1,0-1 1,0 1 0,0-1 0,-1 1-1,1-1 1,0 0 0,-1 1 0,1-1-1,-1-1 1,1 1 0,-1 0 0,0-1-1,-4 1 1,6-1-46,-1 0 0,1 0 0,0-1 0,0 1 0,0-1 0,0 1 0,-1-1 0,1 0 0,0 0 0,0 1 0,0-1 0,0 0 0,0 0 0,1 0 0,-1 0 0,0 0 0,0 0 0,0 0 0,1 0 0,-1 0 0,1 0 0,-1 0 0,1-1 0,-1 1 0,1 0 0,0 0 0,-1 0 0,1-1 0,0 1 0,0 0 0,0-3 0,0-5-486,-1 0 0,1 0 0,2-10 0,2-3-363,10-38 1,0 12-128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16035,'14'-10'1793,"-5"13"-961,-3 13-296,-2 15 904,-1 6-183,0 11-369,0 2-208,-2 0-256,2-3-80,1-4-216,2-4-128,2-10-416,3-6-232,0-16-528,0-6 456,-1-12 375,1-8-295,0-5-152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13795,'5'4'248,"-1"1"0,1-1 0,0 0 0,0-1 0,0 1 0,0-1 0,1 0 0,-1 0 0,1-1-1,0 1 1,6 1 0,-7-4-96,0 1 0,0-1 0,0 1 0,0-1 0,0-1 0,1 1 0,-1-1 0,0 0 0,-1 0 0,1 0 0,0-1 0,0 0 0,0 1-1,4-4 1,0 0 160,-1 0 0,1 0 0,-1-1-1,0 0 1,-1-1 0,12-12-1,-16 16-147,0-1-1,0 1 0,0-1 1,0 0-1,-1 0 0,0 0 1,0 0-1,0-1 0,0 1 1,-1-1-1,0 1 0,1-1 1,-2 1-1,1-1 0,0 0 0,-1-4 1,0 8-130,0 0 1,0 0-1,0 0 1,0 0-1,0 1 0,0-1 1,0 0-1,0 0 1,-1 0-1,1 0 1,0 1-1,0-1 0,-1 0 1,1 0-1,-1 0 1,1 1-1,0-1 1,-1 0-1,1 1 0,-1-1 1,0 0-1,1 1 1,-1-1-1,0 1 1,1-1-1,-1 1 0,0-1 1,1 1-1,-1 0 1,0-1-1,0 1 1,0 0-1,1-1 0,-1 1 1,0 0-1,0 0 1,0 0-1,0 0 1,1 0-1,-1 0 1,0 0-1,0 0 0,0 0 1,0 0-1,1 0 1,-1 1-1,0-1 1,0 0-1,0 1 0,-1 0 1,-2 0 32,0 1 0,0 1 0,1-1 0,-1 0 0,1 1 0,-1 0 0,1 0 0,-4 4 0,1 1-34,0 1 0,0 0 0,1 0 0,0 0 0,1 1 1,0 0-1,0 0 0,1 0 0,-3 18 0,5-23-63,0 1-1,1-1 1,-1 0 0,1 0 0,0 1-1,1-1 1,-1 0 0,1 1 0,0-1-1,0 0 1,1 0 0,-1 0 0,1 0-1,0 0 1,0 0 0,1-1 0,0 1-1,0-1 1,0 1 0,0-1-1,4 4 1,-3-6-35,-1 1-1,0-1 1,1 0 0,0 0-1,0 0 1,-1-1-1,1 1 1,0-1-1,0 0 1,0 0 0,0-1-1,1 1 1,-1-1-1,0 0 1,0 0-1,6 0 1,18-4-250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35 14763,'1'0'279,"0"-1"0,0 1 0,-1-1 0,1 1 0,0-1 0,0 1 0,-1-1-1,1 1 1,0-1 0,-1 0 0,1 0 0,-1 1 0,1-1 0,-1 0 0,1 0 0,0 0 0,-2-3 2279,-6 7-788,-21 22-513,1 1 1,-40 49-1,47-52-1087,10-12-157,6-6-28,-1 0 1,0 0-1,1 0 0,0 1 0,1-1 1,-1 1-1,1 0 0,-5 11 0,8-16 12,0-1 0,0 0 0,0 0 0,0 1 0,0-1 0,0 0 0,0 0 0,0 0 1,0 1-1,0-1 0,0 0 0,0 0 0,0 1 0,0-1 0,0 0 0,0 0 0,1 1 0,-1-1 0,0 0 0,0 0 0,0 0 0,0 1 0,0-1 0,1 0 0,-1 0 0,0 0 0,0 1 0,0-1 0,1 0 0,-1 0 0,0 0 0,0 0 0,0 0 0,1 0 0,-1 0 0,0 1 0,0-1 0,1 0 0,-1 0 1,0 0-1,0 0 0,1 0 0,-1 0 0,0 0 0,1 0 0,12-3-98,12-9-94,43-27 0,6-2 47,-69 38 147,10-4-13,0 0 0,1 1 0,19-5 0,-31 10 15,0 0-1,0 0 1,0 1-1,0 0 1,0 0-1,0 0 0,0 0 1,6 2-1,-8-2 4,-1 1 0,1-1 0,0 1-1,-1 0 1,1-1 0,-1 1-1,1 0 1,-1 0 0,1 0 0,-1 1-1,1-1 1,-1 0 0,0 0-1,0 1 1,0-1 0,0 1 0,0-1-1,0 1 1,1 1 0,-1 1 17,0-1 0,0 0 1,-1 0-1,1 1 0,-1-1 0,0 0 1,0 1-1,0-1 0,-1 0 0,1 0 1,-1 1-1,0-1 0,0 0 0,0 0 1,0 0-1,0 0 0,-1 0 0,-2 5 1,-3 4 97,-1 0 1,-18 20 0,19-22-202,-2-1 0,1 0 0,-1-1 0,0 0 0,-1-1 0,0 0 0,0 0 1,-1-1-1,-11 5 0,22-11 70,-1 1 0,1-1 0,0 0 0,0 0 0,0 0 0,-1 0 1,1 1-1,0-1 0,0 0 0,-1 0 0,1 0 0,0 0 0,0 0 0,-1 0 0,1 0 1,0 0-1,0 0 0,-1 0 0,1 0 0,0 0 0,-1 0 0,1 0 0,0 0 0,0 0 1,-1 0-1,1 0 0,0 0 0,0 0 0,-1 0 0,1 0 0,0 0 0,0-1 0,-1 1 1,1 0-1,0 0 0,0 0 0,0 0 0,-1-1 0,1 1 0,0 0 0,0 0 1,0 0-1,0-1 0,0 1 0,-1 0 0,1 0 0,0-1 0,0 1 0,0 0 0,0 0 1,0-1-1,0 1 0,0 0 0,0-1 0,0 1 0,0 0 0,0 0 0,0-1 0,0 1 1,0 0-1,0 0 0,0-1 0,0 1 0,11-16-291,4 4-130</inkml:trace>
  <inkml:trace contextRef="#ctx0" brushRef="#br0" timeOffset="1">560 1 19492,'15'2'1993,"-8"7"-1441,-7 8-248,0 3 1048,-3 8-640,-3 2-288,2 1-672,3-2-328,1-5 1248,-3-5-720,-9-8-64,-1-2-16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20044,'0'-1'73,"0"1"0,1-1 0,-1 1-1,0-1 1,0 1 0,1 0 0,-1-1-1,1 1 1,-1 0 0,0-1-1,1 1 1,-1 0 0,1 0 0,-1-1-1,0 1 1,1 0 0,-1 0 0,1 0-1,-1 0 1,1-1 0,-1 1 0,1 0-1,-1 0 1,1 0 0,-1 0 0,1 0-1,-1 0 1,1 0 0,22 0-34,-14 1 126,28-3-263,87 1-1765,-106 2 1226,0 1 0,0 1 0,0 0 0,29 10 0,-42-11 613,0 0 0,1 0 0,-2 1 1,1 0-1,0 0 0,-1 0 1,1 0-1,-1 1 0,0-1 0,0 1 1,0 0-1,-1 1 0,1-1 0,3 7 1,-3-4 316,-1 0 0,0 0 0,0 1 0,-1-1-1,0 1 1,0 0 0,-1 0 0,0 0 0,0 8 0,-1 7 559,-2 0-1,0 0 1,-1 0 0,-2 0-1,-13 41 1,11-44-596,-11 42 86,16-57-325,1 0-1,0 0 0,1 0 1,0 0-1,-1 0 0,1 0 0,1 0 1,-1 0-1,3 8 0,-3-12-11,1 1 0,0 0 0,0-1-1,0 0 1,0 1 0,0-1 0,0 1 0,0-1 0,1 0-1,-1 0 1,0 0 0,1 0 0,-1 0 0,1 0 0,-1 0-1,1 0 1,0 0 0,-1-1 0,1 1 0,0-1 0,-1 1-1,1-1 1,0 0 0,0 0 0,-1 0 0,1 1 0,0-2-1,0 1 1,2 0 0,6-1 19,-1-1 0,0 1 0,0-2-1,10-2 1,-8 1-152,1 0 0,-2-1-1,1 0 1,0 0 0,-1-1-1,0-1 1,-1 0 0,1 0 0,10-11-1,-19 16 108,0 1-1,0 0 1,0-1 0,0 1-1,0-1 1,-1 1-1,1-1 1,0 1-1,-1-1 1,1 1 0,-1-1-1,0 1 1,0-1-1,1-2 1,-3-11-330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20140,'-4'12'1553,"8"-6"-1241,3-2-168,6-6 744,3-3-560,5-4-456,5-5-272,3-2-504,0 2 744,-4-5-152,0-3-97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73 149 12795,'3'2'249,"0"-1"0,0 1 0,0-1-1,0 1 1,0-1 0,0 0 0,0 0 0,1-1 0,-1 1 0,0 0 0,0-1 0,1 0 0,-1 0 0,0 0 0,1 0 0,-1-1-1,0 1 1,0-1 0,1 0 0,-1 0 0,0 0 0,0 0 0,0-1 0,5-2 0,7-5 344,-1 0 0,0-1 1,19-16-1,-30 23-590,31-32 746,-32 34-684,-1-1 1,1 0 0,-1 0-1,0 0 1,0 0-1,0 0 1,0 0-1,0 0 1,0-1-1,0 1 1,-1 0-1,1 0 1,-1-1-1,0 1 1,1 0-1,-1-1 1,0 1-1,-1-3 1,1 4-36,0 0 1,0 1 0,-1-1 0,1 0-1,0 0 1,-1 1 0,1-1 0,-1 0 0,1 1-1,-1-1 1,1 0 0,-1 1 0,1-1-1,-1 1 1,0-1 0,1 1 0,-1-1-1,0 1 1,1 0 0,-1-1 0,0 1-1,0 0 1,1-1 0,-1 1 0,-1 0-1,-1-1 29,0 1 0,1 0 0,-1 0 0,0 0 0,0 1 0,1-1 0,-1 1 0,-2 0 0,-5 2 102,1 0 0,0 1 0,-13 8-1,6-3-62,1 2 0,1 0 0,-1 1 0,2 1 0,0 0-1,0 1 1,-12 17 0,16-19-78,1 1 0,0-1 1,1 1-1,1 1 0,0-1 0,0 1 0,1 1 0,1-1 0,-3 20 1,6-28-59,1-1 1,-1 1-1,1 0 0,1-1 1,-1 1-1,1-1 1,0 1-1,0-1 1,0 1-1,1-1 0,0 0 1,0 1-1,0-1 1,1 0-1,0 0 1,0-1-1,0 1 1,0-1-1,1 1 0,0-1 1,0 0-1,0 0 1,0-1-1,0 1 1,1-1-1,8 5 1,5 1-132,0-1 0,1-1 1,-1-1-1,1 0 1,1-1-1,25 3 1,26 2-251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14947,'0'1'124,"1"-1"0,-1 0 0,1 1 1,-1-1-1,1 0 0,0 0 0,-1 1 0,1-1 0,-1 0 0,1 0 0,0 0 0,-1 0 0,1 0 0,0 0 0,-1 0 0,1 0 0,-1 0 1,1 0-1,0 0 0,-1 0 0,1 0 0,0-1 0,-1 1 0,1 0 0,-1 0 0,1-1 0,-1 1 0,1 0 0,0-1 0,-1 1 1,1-1-1,0 0 0,15-22 1290,-8 9-752,26-43 74,-3-1 1,-2-2-1,39-121 1,-60 161-685,-2 1 0,0-1 0,-2-1 1,0 1-1,-1-1 0,0-25 0,-12 94 8,4-5-67,3 1 0,1 0-1,3-1 1,1 1 0,10 49-1,-11-85-9,0 1-1,0-1 0,1 0 0,0 0 1,1 0-1,7 13 0,-9-18-74,0-1 0,0 1 0,0-1 0,0 0-1,0 0 1,0 0 0,1 0 0,0 0 0,-1 0-1,1 0 1,0-1 0,-1 0 0,1 1-1,0-1 1,0 0 0,0 0 0,0-1 0,0 1-1,1-1 1,-1 1 0,4-1 0,2 0-300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1958 12531,'-2'2'133,"-21"18"2154,0-1 0,-33 20 1,56-39-2234,0 0 1,-1-1 0,1 1 0,0 0-1,-1 0 1,1 0 0,0 0 0,-1-1 0,1 1-1,0 0 1,0 0 0,0-1 0,-1 1 0,1 0-1,0 0 1,0-1 0,0 1 0,-1 0-1,1-1 1,0 1 0,0 0 0,0-1 0,0 1-1,0 0 1,0-1 0,0 1 0,0 0 0,0-1-1,0 1 1,0 0 0,0-1 0,0 1-1,0 0 1,0-1 0,0 1 0,0-1 0,3-8 165,0 0 1,0 1 0,0-1 0,1 1-1,1 0 1,-1 0 0,9-10 0,4-11 121,165-247 874,-102 161-960,285-366 322,35 26-455,-299 348-170,174-140 0,-205 188 6,-23 19-81,2 2 0,68-41 0,-104 71 64,-9 6 10,1-1 1,-1 1-1,1 0 0,0 0 1,8-3-1,-24 15-811,-11 6 507,-104 49 680,74-41-453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70 13875,'6'-13'808,"1"-1"440,15-26-1,-22 40-1221,0 0 1,0 0-1,0 0 0,0-1 0,0 1 0,0 0 0,0 0 0,0 0 0,0 0 0,0 0 0,0 0 1,0 0-1,0 0 0,0 0 0,0 0 0,1 0 0,-1-1 0,0 1 0,0 0 0,0 0 0,0 0 1,0 0-1,0 0 0,0 0 0,0 0 0,0 0 0,0 0 0,0 0 0,0 0 0,0 0 1,0 0-1,0 0 0,0 0 0,0 0 0,1 0 0,-1 0 0,0 0 0,0 0 0,0 0 0,0 0 1,0 0-1,0 0 0,0 0 0,0 0 0,0 0 0,0 0 0,0 0 0,1 0 0,-1 0 0,0 0 1,0 0-1,0 0 0,0 0 0,0 0 0,0 0 0,0 0 0,0 0 0,0 0 0,0 0 1,0 0-1,0 0 0,0 0 0,0 0 0,1 0 0,-1 0 0,0 0 0,0 1 0,0-1 0,-1 8 896,-4 16 51,-25 57 599,-62 119-1,-18 42-1103,109-238-466,-2 1-1,1 1 1,0 0-1,0 0 0,1-1 1,0 1-1,0 0 0,0 0 0,0 1 1,2 11-1,-1-17-2,0 0 1,0 0-1,1 0 0,-1 0 1,1 0-1,-1 0 0,1 0 0,-1 0 1,1 0-1,0 0 0,-1 0 1,1 0-1,0 0 0,0-1 1,-1 1-1,1 0 0,0 0 1,0-1-1,0 1 0,0-1 1,0 1-1,0-1 0,0 1 1,0-1-1,0 0 0,0 1 1,1-1-1,-1 0 0,0 0 1,0 0-1,0 0 0,2 0 1,4 0-2,-1-1 0,0 0 1,0 0-1,1 0 1,5-3-1,37-15 14,-1-2 0,52-31 0,-31 16-61,-28 15-168,33-15-413,119-81-1,-130 68 339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61 109 13283,'2'-10'622,"0"0"1,0 0-1,-1 0 0,0-15 1,2-19 2818,-13 68 242,0 0-3242,2-1-115,-2 2-181,2 0-1,1 1 1,0 0-1,2 0 1,-2 30-1,7-54-140,0 1 0,0-1-1,0 0 1,0 0 0,1 0-1,-1 0 1,1 0 0,-1 0-1,1 0 1,0 0 0,-1-1-1,1 1 1,0 0 0,2 2-1,-2-3 0,0 0-1,0-1 0,0 1 1,0 0-1,0-1 0,0 1 1,1-1-1,-1 1 0,0-1 1,0 0-1,0 0 0,0 1 1,1-1-1,-1 0 0,0 0 0,0 0 1,1 0-1,-1 0 0,0-1 1,0 1-1,0 0 0,1 0 1,-1-1-1,0 1 0,0-1 1,0 1-1,2-2 0,6-3 7,1 0 1,-1 0-1,0-1 0,-1-1 0,13-10 0,39-45 49,-41 41-37,4-6 6,-15 18-14,0 0 1,0 1-1,0 0 0,1 0 0,10-7 0,-18 15-12,-1 0 0,0-1 0,0 1 0,0 0 0,1 0 0,-1 0 0,0-1 0,0 1 0,0 0 0,1 0 0,-1 0 0,0 0 0,1 0 0,-1 0 0,0-1 0,0 1 0,1 0 0,-1 0 0,0 0 0,1 0 0,-1 0 0,0 0 0,0 0 0,1 0 0,-1 0 0,0 0 0,1 1 0,-1-1 0,0 0 0,0 0 0,1 0 0,-1 0 0,0 0 0,0 0 0,1 1 0,-1-1 0,0 0 0,0 0 0,0 0 0,1 0 0,-1 1 0,0-1 0,0 0 0,0 0 0,0 1 0,1-1 0,-1 0 0,0 0 0,0 1 0,0-1 0,0 0 0,0 1 0,0-1 0,0 0-1,0 0 1,0 1 0,0-1 0,0 0 0,0 1 0,0-1 0,0 0 0,0 0 0,0 1 0,-4 24 30,3-20-25,-15 58 38,9-37-27,1 1 0,-5 47 0,10-70-20,1-1 0,1 0-1,-1 0 1,0 1 0,1-1 0,-1 0-1,1 0 1,2 5 0,-3-7-5,0-1 0,0 1 0,1-1-1,-1 1 1,0-1 0,1 1 0,-1-1 0,0 0 0,1 1 0,-1-1 0,1 0 0,-1 1 0,0-1 0,1 0-1,-1 1 1,1-1 0,-1 0 0,1 0 0,-1 1 0,1-1 0,0 0 0,0 0-17,0 0 0,0 0-1,0-1 1,0 1 0,0 0 0,0 0 0,0-1 0,0 1 0,0-1-1,0 1 1,0-1 0,0 1 0,0-1 0,-1 0 0,1 1-1,1-2 1,4-6-259,1 0-1,-1 0 1,0 0 0,-1-1-1,0 0 1,-1 0-1,0-1 1,4-11-1,-5 12 194,10-21-510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17876,'1'1'118,"-1"-1"1,1 1-1,-1 0 0,1 0 1,-1-1-1,1 1 0,-1 0 1,0 0-1,1 0 1,-1 0-1,0-1 0,0 1 1,1 0-1,-1 0 0,0 0 1,0 0-1,0 0 0,0 0 1,0 0-1,0-1 1,-1 1-1,1 0 0,0 2 1,-1 2 354,1 4-223,0 14 293,4 33 1,-3-50-514,0 0 1,0 0 0,1 0-1,0 0 1,0 0-1,0 0 1,1-1 0,0 1-1,0-1 1,6 8 0,-8-11-22,0-1 0,0 0 1,1 1-1,-1-1 0,1 0 1,-1 0-1,1 0 1,0 0-1,-1 0 0,1 0 1,0 0-1,0-1 1,-1 1-1,1-1 0,0 1 1,0-1-1,0 1 1,0-1-1,3 0 0,-1-1 15,0 1 0,0-1 0,0 0 0,0 0 0,0 0 0,0-1 0,0 1 0,6-5 0,2-2 83,0 0 1,-1-1 0,0 0-1,12-13 1,29-37 830,-51 58-930,-1 1 0,0 0 0,0 0 1,0 0-1,0 0 0,0-1 0,0 1 1,0 0-1,1 0 0,-1 0 0,0 0 1,0-1-1,0 1 0,0 0 0,1 0 1,-1 0-1,0 0 0,0 0 0,0 0 1,1 0-1,-1 0 0,0 0 0,0 0 1,0 0-1,1 0 0,-1 0 0,0 0 1,0 0-1,0 0 0,1 0 0,-1 0 0,0 0 1,0 0-1,0 0 0,1 0 0,-1 0 1,0 0-1,0 0 0,0 0 0,1 0 1,-1 0-1,0 1 0,0-1 0,0 0 1,0 0-1,1 0 0,-1 0 0,0 0 1,0 1-1,0-1 0,0 0 0,0 0 1,0 0-1,0 1 0,0-1 0,1 0 1,-1 0-1,0 0 0,0 1 0,0-1 1,0 0-1,0 0 0,0 0 0,0 1 1,0 14 159,-2 1-55,-4 40 86,6-51-193,0-1 0,0 0-1,1 0 1,-1 0 0,1 0 0,0 0 0,1 0 0,-1 0 0,1 0 0,-1 0 0,4 5 0,-3-7-5,-1-1 1,0 0-1,1 1 1,-1-1-1,0 0 1,1 0-1,-1 0 1,1 0-1,0 0 1,-1 0-1,1 0 1,0 0-1,0-1 1,-1 1-1,1-1 1,0 1-1,0-1 1,0 0-1,0 0 1,0 0-1,-1 0 1,1 0-1,0 0 1,0 0-1,0-1 1,0 1-1,0 0 1,-1-1-1,4-1 1,6-2 9,0-1 0,-1 0 0,17-11 1,-13 8 2,9-6 5,-12 6-3,0 2 0,0-1-1,1 2 1,22-9 0,-32 13-13,1 1-1,0-1 1,-1 1 0,1-1-1,0 1 1,-1 0 0,1 0-1,0 0 1,-1 0 0,1 1-1,0-1 1,-1 1 0,1 0-1,-1-1 1,1 1 0,-1 0-1,1 0 1,-1 1 0,1-1 0,-1 1-1,0-1 1,0 1 0,0-1-1,0 1 1,0 0 0,0 0-1,0 0 1,2 4 0,10 20 14,-11-20-13,0 0 0,1-1 1,-1 1-1,1-1 0,8 10 0,-11-14-4,1 0 0,-1 0 0,0 0 0,1 0 0,-1 0 0,0-1 0,1 1 0,-1 0 0,1-1 0,-1 1 0,1-1 0,-1 0 0,1 1 0,-1-1 0,1 0 0,-1 0 0,1 0 0,-1 0 0,1 0 0,-1-1 0,1 1 0,0 0 0,-1-1 0,0 1 0,1-1 0,-1 1 0,1-1 0,-1 0 0,0 0 0,2 0 0,7-6-218,0 0-1,-1-1 1,14-14-1,-15 14-670,1 0-1,0 0 1,17-11 0,-4 4-688,-15 3 597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15651,'7'-16'1415,"-5"10"-634,-5 10 772,-2 6-1367,1 0-1,0 1 1,1-1-1,0 1 1,1-1-1,0 1 1,0 0-1,1 0 0,1 0 1,0 0-1,2 17 1,-2-25-173,1 0 0,0 0 0,-1 0 0,1 0 0,0-1-1,0 1 1,1 0 0,-1 0 0,1-1 0,-1 1 0,1-1 0,0 1 0,0-1 0,0 0 0,0 0 0,0 0-1,0 0 1,1 0 0,-1 0 0,1-1 0,-1 1 0,1-1 0,0 0 0,4 2 0,7 1-5,0 0 0,0-1 0,1-1 0,15 1 0,-15-2-2,-1 1-1,20 5 1,-31-6 14,0 0 0,0 0 0,0 1 0,1-1 0,-1 1 0,-1 0 0,1 0 0,0 0 0,0 0 0,-1 0 0,1 1 0,-1-1 0,0 1 0,1 0 0,-1 0 0,-1-1 0,1 1 0,0 0 0,-1 1 0,1-1 0,-1 0 0,0 0 0,0 1 0,0-1 0,-1 0 0,1 1 0,-1-1 0,0 1 0,0-1 0,0 1 0,0-1 0,0 0 0,-2 5 0,1-3 56,0 0 0,0 0 0,-1-1 0,1 1 0,-1 0 0,0-1 0,-1 1 0,1-1 0,-1 0 0,0 0 0,0 0 0,0 0 0,0 0 0,-1-1 0,0 0 0,1 1 0,-1-1 0,-1-1 0,1 1 0,0 0 1,0-1-1,-9 3 0,10-4-81,-1-1 0,1 1 0,-1-1 0,1 0 1,-1 0-1,1 0 0,-1-1 0,1 1 0,-1-1 1,1 0-1,0 0 0,-1 0 0,1 0 0,0 0 1,0-1-1,-1 1 0,1-1 0,0 0 0,1 0 1,-1 0-1,0-1 0,1 1 0,-5-6 0,4 6-173,1-1-1,-1 0 1,1-1-1,0 1 1,0 0-1,0-1 1,0 1-1,1-1 1,0 0-1,-1 1 1,1-1-1,0 0 1,1 0-1,-1 0 1,1 0-1,0 0 1,-1 0-1,2 0 1,-1 1-1,0-1 1,2-5-1,4-2-566,5 7-42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6 180 12515,'6'-3'400,"0"0"0,0-1 0,0 1 0,-1-1 0,0 0 1,1-1-1,-2 1 0,1-1 0,0 0 0,-1 0 0,0-1 1,0 1-1,-1-1 0,0 0 0,0 0 0,0 0 0,3-9 1,-6 14-318,1 0 1,-1 0 0,0 0 0,0 1-1,0-1 1,0 0 0,0 0-1,0 0 1,0 0 0,0 1 0,0-1-1,0 0 1,0 0 0,0 0 0,-1 0-1,1 1 1,0-1 0,-1 0 0,1 0-1,-1 0 1,1 0-35,-1 1 0,1 0 0,-1 0 0,1 0-1,-1-1 1,1 1 0,-1 0 0,1 0 0,-1 0 0,0 0 0,1 0-1,-1 0 1,1 0 0,-1 0 0,1 0 0,-1 0 0,1 0 0,-1 0-1,1 0 1,-1 0 0,1 1 0,-2-1 0,-1 2 62,0-1 1,0 1-1,0-1 0,0 1 0,0 0 1,1 1-1,-6 3 0,4 0-72,-1-1 0,0 1 0,1-1 0,0 1 0,1 0-1,-1 1 1,1-1 0,0 1 0,1-1 0,-1 1 0,1 0 0,1 0-1,-1 0 1,0 8 0,2-14-39,1 0-1,-1 0 1,0 0 0,0 0-1,0 0 1,1 0 0,-1 0-1,0 0 1,1 0 0,-1 0-1,0-1 1,1 1 0,0 0-1,-1 0 1,1-1 0,-1 1-1,1 0 1,0-1 0,-1 1-1,1 0 1,0-1 0,0 1-1,0-1 1,-1 1 0,1-1-1,0 0 1,0 1 0,0-1-1,0 0 1,0 1 0,0-1-1,0 0 1,0 0 0,0 0-1,-1 0 1,3 0 0,3 0-6,1-1 1,-1 1 0,1-1-1,7-3 1,-9 3 1,67-16-11,55-12 28,-104 25 13,0 1 0,0 2 1,36 1-1,-40 4 88,-12-3 616,-11-14-82,-1-6-187,0 0-1,-3-24 1,0-2-50,4 31-276,5 15-362,0 1 138,0-1 0,0 1 0,1-1 0,-1 1 0,1-1 0,-1 1 0,1-1 0,-1 0 0,1 0-1,0 0 1,-1 0 0,4 1 0,3 1-60,0-1 0,0 0 0,17 2 0,8-2-258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208 504 11787,'1'-2'193,"1"0"1,-1 0 0,1 0 0,-1 0 0,0 0-1,0 0 1,0-1 0,0 1 0,0 0 0,0-1-1,-1 1 1,1 0 0,-1-1 0,1 1 0,-1-1-1,0 1 1,0-1 0,0 1 0,-1-1 0,1 1-1,-1-1 1,1 1 0,-1 0 0,0-1 0,0 1-1,0 0 1,0-1 0,0 1 0,0 0 0,-1 0-1,1 0 1,-1 0 0,1 0 0,-1 0 0,0 1-1,0-1 1,0 1 0,0-1 0,0 1 0,0-1-1,0 1 1,0 0 0,0 0 0,-1 0 0,1 0-1,0 1 1,-1-1 0,1 1 0,-5-1 0,-1 0 44,1 1-1,-1 0 1,1 0 0,-1 1 0,1 0 0,0 1 0,-1-1 0,1 1 0,0 1 0,0-1 0,0 1 0,0 0 0,-6 5 0,9-6-206,0 1 0,-1 0 0,1 0 0,1 0 0,-1 0 1,0 0-1,1 1 0,0 0 0,-1 0 0,1 0 0,1 0 0,-1 0 1,1 1-1,0-1 0,0 1 0,0-1 0,0 1 0,1 0 0,0 0 1,-1 6-1,2-10-32,0 1 0,0-1 1,0 1-1,0-1 0,0 1 1,0-1-1,1 1 0,-1-1 1,1 1-1,-1-1 0,1 0 1,-1 1-1,1-1 0,0 0 1,0 1-1,-1-1 0,1 0 0,0 0 1,0 0-1,0 0 0,1 0 1,-1 0-1,0 0 0,0 0 1,0 0-1,1 0 0,-1-1 1,0 1-1,1-1 0,-1 1 1,1-1-1,-1 1 0,0-1 1,1 0-1,2 1 0,2-1 4,1 1 0,0-1-1,0 0 1,0-1 0,-1 1-1,13-4 1,-1-1 30,0-2 1,-1 0-1,0 0 0,0-2 0,0 0 1,-2-1-1,1 0 0,20-19 1,-13 9 52,-1-1 0,-1-1 0,-1-2 0,25-36 0,-42 56-73,1-2 15,0-1-1,0 1 1,5-14-1,-11 27-14,-2 3-15,0-1 0,1 1-1,1 0 1,0 0-1,0 0 1,1 1-1,0-1 1,1 15 0,0-24 0,1 0 0,-1 0 0,0 0 1,0 0-1,1 0 0,-1 0 0,1 0 1,-1-1-1,1 1 0,-1 0 0,1 0 1,-1 0-1,1 0 0,0-1 0,0 1 1,-1 0-1,1-1 0,0 1 0,0 0 1,0-1-1,0 1 0,-1-1 0,1 0 1,0 1-1,0-1 0,0 0 0,0 1 1,0-1-1,0 0 0,0 0 0,0 0 1,0 0-1,0 0 0,0 0 0,0 0 1,0 0-1,0 0 0,0 0 0,0-1 1,0 1-1,0 0 0,0-1 0,2 0 1,4-2-8,0 0 1,0-1-1,0 0 0,9-7 1,8-8 3,0-2 1,-2 0 0,-1-2-1,-1 0 1,0-1-1,-2-1 1,-1-1-1,-1 0 1,14-34-1,-26 54 7,-1-1 0,0 1 1,0-1-1,-1 1 0,0-1 0,0 0 0,-1 0 0,1 0 0,-1 0 0,-1 0 0,0 0 0,0-8 0,0 14-2,0 0-1,0 1 1,0-1 0,0 1-1,-1-1 1,1 1-1,0-1 1,0 1-1,0-1 1,-1 1-1,1-1 1,0 1 0,-1-1-1,1 1 1,0-1-1,-1 1 1,1 0-1,-1-1 1,1 1-1,0 0 1,-1-1 0,1 1-1,-1 0 1,1-1-1,-1 1 1,1 0-1,-1 0 1,0-1-1,0 1 2,0 1 0,0-1 0,-1 0-1,1 0 1,0 0 0,0 1-1,0-1 1,0 0 0,0 1-1,0-1 1,0 1 0,0 0-1,-1 0 1,-26 24 32,12-5-30,1-1 1,0 2 0,1 0-1,1 1 1,-15 36 0,23-42-6,0-1 0,1 2 0,-1 15-1,-3 8 9,-150 547 692,125-456-586,35-161-102,20-164 38,-17 171-69,0 1 0,1 0 0,2 0 0,0 0 0,1 1 0,17-28 0,-18 37-209,1 1 0,1 1 0,-1-1 0,2 2 0,0-1 0,0 1 0,0 1 0,1 0 0,21-10 0,-6 2-293,-12 7 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13395,'0'-1'146,"0"0"0,1 0-1,-1 0 1,0 0 0,0 0 0,1-1 0,-1 1 0,1 0 0,-1 0 0,1 1-1,0-1 1,-1 0 0,1 0 0,0 0 0,0 0 0,-1 0 0,1 1 0,0-1-1,0 0 1,0 1 0,1-1 0,-1 1-23,0 0-1,-1 1 1,1-1 0,-1 0-1,1 1 1,0-1 0,-1 1-1,1-1 1,-1 1 0,1 0-1,-1-1 1,1 1 0,-1-1-1,1 1 1,-1 0 0,0 0-1,1-1 1,-1 1 0,0 0-1,0-1 1,0 1 0,1 1-1,10 55 2487,-11-55-2650,16 211 2090,-16-211-2032,1 1 0,-1-1-1,1 0 1,-1 1 0,1-1-1,0 0 1,0 1-1,1 1 1,-1-3-10,-1 0 1,0-1-1,1 1 1,-1-1-1,1 0 0,-1 1 1,1-1-1,-1 1 0,0-1 1,1 0-1,0 1 1,-1-1-1,1 0 0,-1 1 1,1-1-1,-1 0 1,1 0-1,-1 0 0,1 0 1,0 1-1,-1-1 1,2 0-1,0-1 6,0 0 1,-1 1-1,1-1 0,0 0 1,0 0-1,0 0 1,-1 0-1,1 0 0,-1-1 1,1 1-1,-1-1 0,1 1 1,-1-1-1,0 1 0,1-1 1,-1 0-1,0 1 1,0-1-1,0-2 0,16-27 127,-3-1 0,21-61-1,10-73 173,-39 142-281,1 8-21,-7 16-10,0 0 0,0 0 0,0 0 0,1 0 0,-1 0 0,0 0 0,0 0-1,0 0 1,0-1 0,1 1 0,-1 0 0,0 0 0,0 1 0,0-1 0,0 0 0,1 0-1,-1 0 1,0 0 0,0 0 0,0 0 0,0 0 0,1 0 0,-1 0 0,0 0 0,0 0-1,0 0 1,0 0 0,0 1 0,1-1 0,-1 0 0,0 0 0,0 0 0,0 0 0,0 0-1,0 1 1,0-1 0,0 0 0,0 0 0,0 0 0,0 0 0,1 1 0,-1-1-1,0 0 1,0 0 0,9 36-30,-3-15 17,-4-15 8,1 1 0,0-1-1,0 0 1,0-1 0,1 1-1,0-1 1,0 1 0,0-1-1,1 0 1,9 7 0,-12-10-7,1 0-1,0 0 1,0-1 0,0 0 0,0 1 0,0-1 0,0 0 0,0-1-1,0 1 1,1 0 0,-1-1 0,0 0 0,0 0 0,0 0-1,1 0 1,-1 0 0,0 0 0,0-1 0,0 0 0,1 0-1,-1 0 1,0 0 0,0 0 0,4-3 0,1 0-210,1-1 0,-1-1 0,-1 1 1,1-1-1,-1-1 0,0 1 0,0-1 1,-1 0-1,0-1 0,0 0 0,-1 0 1,0 0-1,0 0 0,-1-1 0,0 0 1,0 0-1,3-16 0,-6 25 163,-1-1 0,0 0-1,0-1 1,1 1 0,-1 0-1,0 0 1,0 0 0,0 0 0,0 0-1,0 0 1,-1 0 0,1 0 0,0 0-1,0 0 1,-1 0 0,1 0-1,0 0 1,-1 0 0,0-1 0,-7 1-567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113 107 15027,'-16'17'3441,"5"-6"-2705,0 1 0,2 1 0,-1 0 0,2 0 0,-11 22 0,14-25-644,1 0 0,0 0-1,0 1 1,1-1 0,1 1-1,-1 0 1,2 0-1,-1 18 1,2-28-88,0 1 0,0-1-1,0 0 1,0 0 0,0 0 0,0 0-1,0 0 1,1 0 0,-1 0 0,0 0 0,1 0-1,-1 0 1,1 0 0,-1 0 0,1 0-1,-1 0 1,1 0 0,0 0 0,0 0 0,0 0-3,0-1 1,0 0-1,-1 1 1,1-1-1,0 0 1,0 0-1,-1 0 1,1 0-1,0 0 1,0 1-1,0-1 1,-1-1-1,1 1 1,0 0-1,0 0 0,0 0 1,-1 0-1,1 0 1,1-1-1,4-2 0,0-1 0,0 1 0,0-1 0,8-7-1,-9 6 3,3-1-1,0 0 0,1 0 1,-1 1-1,1 0 0,18-7 0,-25 12 0,0-1 1,0 0-1,0 1 1,0-1 0,0 1-1,0 0 1,0-1-1,0 1 1,0 0-1,0 1 1,0-1-1,0 0 1,0 0-1,1 1 1,-1-1-1,0 1 1,-1 0-1,1 0 1,0-1-1,0 1 1,0 1-1,0-1 1,-1 0 0,1 0-1,0 0 1,-1 1-1,1-1 1,-1 1-1,0 0 1,1-1-1,-1 1 1,0 0-1,2 3 1,0 4 0,1 0 1,-1 0-1,-1 0 1,1 0-1,-2 1 1,1-1-1,-1 1 0,-1-1 1,0 1-1,-2 16 1,-1-4 80,0-1 1,-2 0-1,-11 34 1,11-41-27,-14 36 175,17-46-192,0 0-1,0 0 1,0 0 0,-1-1-1,1 1 1,-1-1-1,0 1 1,0-1 0,-3 3-1,5-6-35,1 1 0,0-1 0,-1 0-1,1 0 1,0 0 0,0 0 0,-1 1-1,1-1 1,-1 0 0,1 0 0,0 0 0,-1 0-1,1 0 1,0 0 0,-1 0 0,1 0-1,0 0 1,-1 0 0,1 0 0,0 0-1,-1 0 1,1 0 0,-1 0 0,1 0 0,0 0-1,-1-1 1,1 1 0,0 0 0,0 0-1,-1 0 1,1-1 0,0 1 0,-1 0-1,1 0 1,0-1 0,0 1 0,-1 0-1,1 0 1,0-1 0,0 1 0,0 0 0,-1-1-1,1 1 1,0 0 0,0-1 0,0 1-1,0 0 1,0-1 0,0 1 0,0 0-1,0-1 1,0 1 0,0-1 0,0 0 0,-2-25 56,2 26-59,1-27-6,1 0 1,1 0-1,1 1 1,1-1-1,2 1 1,0 0-1,2 1 1,1 0-1,1 0 1,25-40-1,-28 54 0,0 1-1,0 0 0,11-10 1,-16 17 0,0 0-1,0 1 1,0 0 0,0-1-1,1 1 1,-1 0 0,1 1 0,-1-1-1,1 1 1,0-1 0,-1 1-1,1 0 1,0 0 0,6 0-1,-9 1 4,0 0-1,0 0 1,0 0-1,0 0 0,0 0 1,-1 0-1,1 1 1,0-1-1,0 0 0,0 0 1,0 1-1,0-1 1,-1 1-1,1-1 1,0 0-1,0 1 0,-1 0 1,1-1-1,0 1 1,-1-1-1,1 1 0,-1 0 1,1-1-1,0 1 1,-1 0-1,0 0 0,1 0 1,-1-1-1,1 1 1,-1 0-1,0 0 0,0 0 1,1 0-1,-1 0 1,0-1-1,0 1 0,0 0 1,0 0-1,0 0 1,0 0-1,0 0 1,-1 0-1,1 0 0,-1 1 1,0 6-5,-1 0 0,-1 0 1,-6 14-1,6-14 6,-1 3 1,3-6 2,-1-1 1,1 0-1,-1 0 0,0 0 0,0 0 0,0 0 1,0 0-1,-1 0 0,1-1 0,-1 1 0,-4 3 1,5-24 84,9-10 81,0 1 0,22-49-1,-25 65-126,-3 6-24,0 1 1,1-1-1,-1 1 1,1-1-1,0 1 0,0 0 1,0 0-1,0-1 1,0 2-1,1-1 0,-1 0 1,1 0-1,0 1 0,3-3 1,-5 4-16,0 1 1,0 0-1,0 0 0,-1 0 1,1 0-1,0 0 0,0 0 1,0 0-1,0 0 0,-1 0 1,1 0-1,0 0 0,0 0 1,0 1-1,-1-1 0,1 0 1,0 1-1,0-1 0,-1 0 1,2 1-1,17 14 9,0-2 6,-15-12-17,1 0 0,-1 0 0,1-1 0,-1 0 0,1 0 0,-1 0 0,1 0 0,-1-1 0,1 1 0,-1-1 0,0 0 0,1-1 0,-1 1 0,0-1 0,0 0 0,0 0 0,0 0 0,0 0 0,7-6 0,5-4 4,-1-1 1,1 0-1,12-17 0,-20 22 1,24-28 16,-31 34-11,0 0-1,1 1 1,-1-1 0,0 0 0,0 0-1,0 0 1,0 0 0,-1 0 0,1 0-1,-1 0 1,1 0 0,-1 0 0,1-1-1,-1 1 1,0 0 0,0 0 0,0 0 0,-1-3-1,1 5-4,0-1 0,-1 0 0,1 1-1,0-1 1,-1 1 0,1-1 0,0 1 0,-1-1-1,1 1 1,-1-1 0,1 1 0,-1-1 0,1 1-1,-1 0 1,1-1 0,-1 1 0,0 0 0,1-1-1,-1 1 1,1 0 0,-1 0 0,0 0-1,1 0 1,-1-1 0,0 1 0,1 0 0,-1 0-1,1 0 1,-1 0 0,0 0 0,1 1 0,-1-1-1,0 0 1,1 0 0,-1 0 0,0 0 0,1 1-1,-2 0 1,-23 12 139,15-3-123,0-1-1,1 1 1,0 1 0,1-1-1,0 2 1,1-1 0,0 1-1,0 0 1,-6 19 0,8-19-23,1-1 1,1 1 0,-1 0 0,2 1 0,0-1 0,1 1-1,0-1 1,0 0 0,1 1 0,3 18 0,-2-29-27,-1 0 1,0 0 0,1 0-1,-1 0 1,1 0 0,0 0-1,0 0 1,0 0 0,0 0-1,0 0 1,0 0 0,0-1-1,0 1 1,1 0 0,-1-1-1,1 1 1,-1-1 0,1 0-1,0 1 1,-1-1-1,1 0 1,0 0 0,0 0-1,0 0 1,0 0 0,0-1-1,0 1 1,0-1 0,0 1-1,4 0 1,-2-1-53,0-1 0,1 1 0,-1-1 0,0 1 0,0-1 0,0 0 0,0-1 0,0 1 0,0-1 0,0 1 0,0-1 0,-1-1 0,1 1 0,4-3 0,23-23-244,0-7-105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19236,'-15'11'1144,"-3"2"-538,1 0 1,0 2-1,-16 17 0,32-32-573,0 1-1,0 0 1,0 0 0,0 0 0,1 1 0,-1-1-1,0 0 1,0 0 0,1 0 0,-1 1-1,0-1 1,1 0 0,0 1 0,-1-1-1,1 0 1,0 1 0,-1-1 0,1 1 0,0-1-1,0 0 1,0 3 0,1-4-21,0 1 1,-1 0 0,1 0-1,0 0 1,-1-1-1,1 1 1,0 0-1,0-1 1,0 1-1,-1-1 1,1 1-1,0-1 1,0 1 0,0-1-1,0 1 1,0-1-1,0 0 1,0 0-1,0 1 1,0-1-1,2 0 1,7 0-6,0 0-1,0 0 1,0-1 0,12-2 0,31-8-19,-34 6 24,-1 1 0,1 1 0,0 0 1,0 1-1,1 2 0,32 2 0,-50-2-3,0 0 1,0 0-1,-1 1 0,1-1 0,0 1 1,-1-1-1,1 1 0,0 0 0,-1 0 0,1 0 1,-1-1-1,1 2 0,-1-1 0,1 0 1,-1 0-1,0 0 0,3 3 0,-4-2 23,1-1 0,-1 0-1,1 1 1,-1-1 0,1 1 0,-1-1-1,0 0 1,0 1 0,0-1-1,0 1 1,0-1 0,0 1-1,0-1 1,0 0 0,-1 1 0,1-1-1,-1 3 1,-2 2 80,0 0 0,0 0 1,0-1-1,-1 1 0,0-1 0,0 0 1,0 0-1,-8 6 0,-4 4 3,0-1 0,-1-1-1,-1-1 1,0-1 0,-1 0-1,0-1 1,-38 13 0,56-22-176,0-1 0,0 1 0,0-1 1,-1 1-1,1-1 0,0 0 1,0 1-1,0-1 0,0 0 0,0 0 1,0 0-1,0 0 0,0 0 1,0 0-1,-1 0 0,1-1 0,0 1 1,0 0-1,0 0 0,0-1 0,0 1 1,0-1-1,0 1 0,0-1 1,0 1-1,0-1 0,0 0 0,1 1 1,-1-1-1,0 0 0,0 0 0,1 0 1,-1 1-1,0-1 0,1 0 1,-1 0-1,1 0 0,-1 0 0,1 0 1,-1 0-1,1 0 0,-1-3 0,-4-9-520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16916,'11'0'2088,"2"-12"-1312,11-13-312,5-8 1489,13-6-1121,3-1-144,6-2-240,2 2-200,-3 3-400,0 4-184,-6 10-456,-2 2-280,-11 3 800,-2 3-232,-12 5-161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 23397,'3'-4'231,"-5"5"-79,-12 10-14,-18 19-55,12-10 30,1 2-1,-29 42 1,43-51-128,5-13 14,0 0 0,1 0 1,-1 0-1,0 1 0,0-1 1,0 0-1,0 0 0,0 0 1,0 1-1,1-1 0,-1 0 1,0 0-1,0 0 0,0 0 1,0 0-1,1 1 0,-1-1 1,0 0-1,0 0 0,0 0 1,1 0-1,-1 0 0,0 0 1,0 0-1,0 0 0,1 0 1,-1 0-1,0 0 0,0 0 1,1 0-1,-1 0 0,0 0 1,27-8-36,-13 4 39,-11 3-3,0 0 0,1 0 0,-1 1 0,0 0 0,0-1 0,0 1 0,0 0-1,1 1 1,-1-1 0,0 0 0,0 1 0,0 0 0,0 0 0,0 0 0,0 0 0,0 0 0,0 1-1,0-1 1,0 1 0,-1 0 0,1-1 0,-1 1 0,1 1 0,-1-1 0,0 0 0,0 1 0,0-1 0,0 1-1,0-1 1,0 1 0,-1 0 0,1 0 0,-1 0 0,0 0 0,0 0 0,0 0 0,0 0 0,-1 0-1,1 0 1,-1 0 0,0 7 0,1-3 59,-2-1 0,1 1 1,-1 0-1,0 0 0,0 0 0,-1 0 0,1 0 0,-2-1 0,-4 11 0,5-13-27,1-1 0,-1 1 0,-1-1 0,1 0 0,0 0-1,-1 0 1,1 0 0,-1 0 0,0 0 0,0-1 0,0 1 0,-1-1-1,1 0 1,0 0 0,-1 0 0,0 0 0,1-1 0,-5 2-1,6-3-94,1 0 0,0 1 0,0-1 0,-1 0-1,1 0 1,0 0 0,0 0 0,-1 0 0,1-1-1,0 1 1,0 0 0,0 0 0,-1-1 0,1 1-1,0-1 1,0 1 0,0-1 0,0 1 0,0-1-1,0 0 1,0 0 0,0 1 0,0-1 0,0 0-1,0 0 1,1 0 0,-1 0 0,0 0 0,0 0-1,1 0 1,-1 0 0,1 0 0,-1-1 0,1 1-1,0 0 1,-1 0 0,1-2 0,-1-1-132,0 1 1,1 0 0,-1-1-1,1 1 1,0 0-1,0-1 1,0 1-1,1-1 1,-1 1 0,1 0-1,0-1 1,2-4-1,7-10-765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17844,'0'22'1808,"-3"6"-1336,-7 4-240,1 2 1153,1 1-985,3-2-88,5-9-544,0-5-336,5-14 1448,6-6-912,1-19 0,1-7-32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68 15523,'-2'-7'298,"-1"0"-1,0 0 0,0 0 1,0 0-1,-1 0 0,-5-7 1,8 13-248,0 1 0,1-1 0,-1 0 0,0 0 0,0 0 0,1 1 0,-1-1 0,0 0 0,0 1 0,0-1 0,0 0 1,0 1-1,0 0 0,0-1 0,0 1 0,0-1 0,0 1 0,0 0 0,0 0 0,-2 0 0,1 0 28,1 1 0,0-1 0,-1 1 0,1 0 0,0-1 0,-1 1 0,1 0-1,0 0 1,0 0 0,0 0 0,0 0 0,0 0 0,0 1 0,0-1 0,0 0 0,1 0 0,-1 1 0,0-1 0,1 0-1,-2 3 1,1 0-39,-1 0 0,0 0 0,1 1 0,-1-1 0,1 0 0,1 1 0,-1-1 0,0 0 0,1 1-1,0-1 1,0 1 0,0-1 0,1 1 0,0-1 0,1 7 0,-1-8-131,1 0 1,-1 0-1,1 0 0,0 0 1,-1-1-1,1 1 0,1 0 1,-1-1-1,0 0 0,1 1 1,-1-1-1,1 0 1,-1 0-1,1 0 0,0-1 1,0 1-1,0-1 0,0 1 1,0-1-1,0 0 0,6 1 1,11 2-812,1-2 1,-1 0 0,1-1 0,28-2-1,-22 0-1055,46 4-1,-72-3 2024,0 0 0,0 0 0,0 0 0,-1 0-1,1 1 1,0-1 0,0 0 0,-1 1 0,1-1 0,0 1-1,0-1 1,-1 1 0,1-1 0,0 1 0,-1-1 0,1 1-1,-1-1 1,1 1 0,-1 0 0,1 0 0,-1-1 0,1 1 0,-1 0-1,0-1 1,0 1 0,1 0 0,-1 0 0,0 0 0,0-1-1,0 1 1,1 0 0,-1 0 0,0 0 0,0 0 0,-1-1-1,1 1 1,0 0 0,0 0 0,0 0 0,0 0 0,-1-1-1,1 1 1,0 0 0,-1 1 0,-2 7 594,-1 0 1,0-1-1,-7 11 1,3-3 447,2-1-263,-22 52 1452,26-60-2066,0 1 1,0 0-1,0-1 1,1 1-1,0 0 1,1 14-1,0-22-213,0 1 0,0-1 1,0 1-1,0 0 0,0-1 0,0 1 0,0 0 1,0-1-1,0 1 0,0-1 0,0 1 0,0 0 0,1-1 1,-1 1-1,0-1 0,0 1 0,1-1 0,-1 1 1,0-1-1,1 1 0,-1-1 0,1 1 0,-1-1 1,0 1-1,1-1 0,-1 0 0,1 1 0,-1-1 0,1 0 1,0 1-1,-1-1 0,1 0 0,-1 0 0,1 0 1,-1 1-1,1-1 0,0 0 0,-1 0 0,1 0 1,0 0-1,-1 0 0,1 0 0,-1 0 0,1 0 1,0 0-1,-1-1 0,1 1 0,-1 0 0,1 0 0,-1 0 1,1-1-1,0 1 0,-1 0 0,1-1 0,-1 1 1,1 0-1,0-2 0,5-1 95,-1-1 0,1-1-1,8-8 1,33-37 290,-26 26-190,1 1 0,34-26 0,-54 47-199,1 0 0,-1 0 0,1 1 0,0-1 1,0 1-1,-1 0 0,1-1 0,0 1 0,0 1 0,6-2 0,-7 2-9,-1 0 0,0 0-1,1 0 1,-1 0 0,0 0-1,0 1 1,1-1 0,-1 0 0,0 1-1,0-1 1,1 1 0,-1 0-1,0-1 1,0 1 0,0 0 0,0 0-1,0-1 1,0 1 0,0 0-1,0 0 1,0 0 0,0 0-1,-1 0 1,1 0 0,0 1 0,-1-1-1,2 2 1,0 4 10,1 0-1,-1 0 1,2 14-1,-4-17-7,1 1-1,-1-1 1,1 1-1,0-1 1,1 1-1,-1-1 0,1 0 1,0 1-1,0-1 1,0 0-1,0 0 1,6 6-1,-7-9-3,1 0 0,-1 0 0,1-1 0,-1 1 0,1 0 0,0-1 0,-1 1 0,1-1 0,0 0 0,-1 0 0,1 1 0,0-1 0,-1 0 0,1 0 0,0 0 0,0-1 0,-1 1 0,1 0 0,-1-1 0,1 1 0,2-2 0,35-17-21,-33 15 14,18-11-91,-17 9-158,0 1-1,0 1 1,1 0-1,-1 0 1,1 0-1,16-4 1,-23 7 239,-1 1 1,0 0 0,1 0 0,-1 0-1,1 0 1,-1 0 0,0 0-1,1 0 1,-1 0 0,0 0 0,1 0-1,-1 0 1,1 0 0,-1 0 0,0 0-1,1 0 1,-1 0 0,0 0 0,1 1-1,-1-1 1,0 0 0,1 0 0,-1 0-1,0 1 1,1-1 0,-1 0 0,0 0-1,0 1 1,1-1 0,-1 0 0,0 0-1,0 1 1,1-1 0,-1 0-1,0 1 1,0-1 0,0 0 0,0 1-1,0-1 1,1 1 0,-1-1 0,0 0-1,0 1 1,0-1 0,0 0 0,0 1-1,0-1 1,0 1 0,0-1 0,0 0-1,-1 1 1,-3 13-459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279 235 14403,'-1'2'186,"0"-1"0,0 1-1,0-1 1,0 1 0,0-1 0,0 1-1,0-1 1,-1 0 0,1 0-1,0 0 1,-1 0 0,1 0 0,-1 0-1,1 0 1,-1 0 0,0 0 0,1-1-1,-1 1 1,-3 0 0,-4 4 732,-24 12 803,7-4-320,-38 26 0,55-33-1303,1 2 0,-1-1 0,1 1-1,1 0 1,0 0 0,0 1-1,-9 15 1,7-9-76,2 0 0,0 0-1,-8 24 1,13-34-19,1 0-1,0 1 1,-1 0 0,2-1 0,-1 1-1,1 0 1,-1-1 0,2 1 0,-1 0 0,1-1-1,-1 1 1,2 0 0,2 8 0,-4-13-3,1 1 0,0-1 0,0 1 0,-1-1 0,1 0 0,0 1 0,1-1 1,-1 0-1,0 0 0,0 0 0,0 0 0,1 0 0,-1 0 0,0 0 0,1 0 1,-1 0-1,1-1 0,-1 1 0,1-1 0,0 1 0,-1-1 0,1 1 0,-1-1 1,1 0-1,0 0 0,-1 0 0,1 0 0,-1 0 0,1 0 0,0 0 0,-1-1 1,1 1-1,0-1 0,-1 1 0,1-1 0,-1 1 0,3-3 0,5-1 6,-1 0-1,1-1 1,-1 0-1,0-1 0,9-8 1,7-9 101,-1-1 0,-1-2 0,-1 0 1,-2-1-1,0-1 0,-2-1 0,-1-1 0,-2 0 0,0 0 1,12-47-1,-25 75-98,2-8 59,0 1 0,0-1 0,-1 0 0,0-1 0,-1 1 0,0 0-1,0 0 1,-1-1 0,-2-14 0,2 25-63,0-1 0,0 1 0,0-1 0,0 1 0,0 0 0,0-1 0,0 1 0,0-1 0,-1 1-1,1-1 1,0 1 0,0-1 0,-1 1 0,1-1 0,0 1 0,0 0 0,-1-1 0,1 1 0,0 0 0,-1-1 0,1 1 0,0 0 0,-1-1 0,1 1 0,-1 0 0,1 0 0,-1-1 0,1 1-1,-1 0 1,1 0 0,0 0 0,-2 0 0,1 0 0,1 0 0,-1 1 0,0-1-1,0 1 1,0-1 0,0 1 0,0-1-1,0 1 1,1 0 0,-1-1 0,0 1-1,0 0 1,1 0 0,-2 0 0,-17 33 44,15-26-44,1 1-1,1 0 1,-1 0 0,1 0 0,0 0-1,1 0 1,0 0 0,1 0-1,0 0 1,0 0 0,1 1 0,3 12-1,-4-21-3,0 1 1,1-1-1,0 1 0,-1-1 0,1 1 0,0-1 0,0 0 0,-1 1 0,1-1 1,0 0-1,0 0 0,0 0 0,1 0 0,-1 0 0,0 0 0,0 0 0,1 0 1,-1 0-1,0 0 0,1-1 0,-1 1 0,1 0 0,-1-1 0,1 1 0,-1-1 0,1 0 1,-1 0-1,1 1 0,0-1 0,-1 0 0,1 0 0,-1 0 0,1-1 0,-1 1 1,1 0-1,-1-1 0,1 1 0,-1-1 0,1 1 0,-1-1 0,2 0 0,5-2 15,-1-1 0,1 0 0,-1 0 0,0-1 0,-1 1 0,11-10 0,-3 0 26,-2 0 0,1-1-1,-2 0 1,0-1 0,-1-1 0,0 1 0,-2-2-1,0 1 1,-1-1 0,0 0 0,4-23 0,-10 24-4,-1 17-38,0 0 0,0 0 1,0-1-1,-1 1 1,1 0-1,0 0 1,0 0-1,0 0 0,0 0 1,0 0-1,0 0 1,0-1-1,-1 1 1,1 0-1,0 0 0,0 0 1,0 0-1,0 0 1,0 0-1,-1 0 1,1 0-1,0 0 1,0 0-1,0 0 0,0 0 1,-1 0-1,1 0 1,0 0-1,0 0 1,0 0-1,0 0 0,-1 0 1,1 0-1,0 0 1,0 0-1,0 0 1,0 0-1,0 0 0,-1 0 1,1 0-1,0 1 1,0-1-1,0 0 1,0 0-1,-2 2 0,0 0 1,0 0-1,0 0 1,0 0-1,0 0 1,1 0-1,-1 1 0,-1 3 1,-16 36 0,3 0 1,1 1-1,1 1 1,3 0 0,2 1-1,-7 88 1,14-70 11,3 0 0,2-1 0,3 1 0,21 91 0,-16-109-15,-2-10-9,-2 0-1,5 59 1,-12-92 12,1-1 1,-1 0-1,0 1 1,0-1-1,0 0 0,0 0 1,0 1-1,-1-1 1,1 0-1,0 1 1,-1-1-1,1 0 1,-1 0-1,1 0 0,-1 1 1,1-1-1,-1 0 1,0 0-1,-1 1 1,1-2 2,0 0 1,1 0 0,-1 0-1,0 0 1,0 0 0,0 0-1,0 0 1,0 0 0,0-1-1,0 1 1,1 0 0,-1-1-1,0 1 1,0-1 0,0 1-1,1-1 1,-1 1 0,0-1-1,1 1 1,-1-1 0,0 0-1,1 1 1,-1-1 0,1 0-1,-1 0 1,1 1 0,-1-1-1,0-1 1,-9-13 80,0-1-1,1 0 1,-13-31 0,-14-55 131,27 75-159,4 11-29,-5-14 20,-8-34 1,17 56-49,-1 1-1,1-1 1,1 0-1,-1 1 1,1-1-1,1 1 1,0-1-1,0 0 1,0 1 0,3-10-1,-2 13-14,0 0-1,1 0 1,-1 0-1,1 0 1,0 1-1,0-1 0,0 1 1,1 0-1,-1 0 1,1 0-1,-1 0 1,9-4-1,5-3-359,30-11-1,-40 18 215,18-7-510,-2 1 369,-1 0 1,0-2-1,20-13 1,-2-6-213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6249,'-9'1'640,"-4"2"-447,1 1-81,-1 2 656,0 1-1128,1 2 320,-1-1-96,-1 1-16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10 145 13651,'-3'-12'1329,"0"0"0,1 0-1,1 0 1,0-15 2147,3 31-2797,2 10-260,5 252 1346,-7-128-1594,5 1-84,2 41 19,-11-178-62,-1-5-27,-2-10 0,0-8-6,2 0 1,1 0-1,1-1 0,2-35 1,16-84 14,32-83 5,-37 184-15,2 1 0,1 0 0,31-53 1,-42 84-14,1 0 0,0 1 1,0-1-1,1 1 1,0 1-1,0-1 1,12-8-1,-16 13-3,1 1 1,-1-1-1,1 1 1,-1-1-1,1 1 1,0 0-1,-1 0 1,1 0-1,0 1 1,0-1-1,-1 1 0,1-1 1,0 1-1,0 0 1,0 0-1,0 0 1,0 1-1,-1-1 1,1 1-1,0-1 0,0 1 1,-1 0-1,1 0 1,0 0-1,-1 0 1,1 1-1,4 2 1,-3 0 7,1-1 1,-1 1-1,1 0 1,-1 0-1,0 1 1,0-1 0,-1 1-1,0 0 1,1 0-1,-1 0 1,3 9 0,-2-4 44,-1 0 1,-1-1 0,1 1-1,-2 0 1,1 0 0,-1 15-1,-1-8 71,-1 1 0,-1-1 0,-1 1 0,0-1 0,-1 0-1,-1 0 1,-10 26 0,7-27-5,1-1 0,-2 0 0,0-1 0,-1 0 0,0 0 0,-17 17-1,22-27-97,1 0-1,-1 0 1,0 0-1,-1-1 1,1 1-1,0-1 1,-1-1-1,0 1 0,-6 2 1,8-4-38,0-1 0,0 1 1,0 0-1,0-1 0,0 0 0,0 0 0,0 0 1,0-1-1,1 1 0,-1-1 0,0 0 0,0 0 1,0 0-1,1-1 0,-7-3 0,7 4-91,0-1-1,0 1 1,0-1-1,1 0 0,-1 0 1,1-1-1,-1 1 1,1 0-1,0-1 1,0 1-1,0-1 0,0 0 1,0 0-1,1 0 1,-1 0-1,1 0 1,0 0-1,0 0 0,0 0 1,0 0-1,0-1 1,1 1-1,-1 0 1,1-1-1,0-5 0,1 4-101,0 1 0,0-1 0,0 0 0,0 1-1,1-1 1,0 1 0,0-1 0,0 1 0,0 0-1,1 0 1,0 0 0,-1 0 0,1 0-1,1 0 1,-1 1 0,1 0 0,3-4 0,19-10-831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98 263 12859,'0'-1'174,"28"-33"1997,-19 13-696,-9 21-1372,0-1 0,0 1-1,0-1 1,0 0 0,0 1-1,0-1 1,0 1 0,-1-1-1,1 0 1,0 1-1,0-1 1,0 1 0,-1-1-1,1 1 1,0-1 0,0 1-1,-1-1 1,1 1 0,-1-1-1,1 1 1,0-1 0,-1 1-1,1-1 1,-1 1 0,1 0-1,-1-1 1,0 1-1,0-1 21,-1 1 0,1 0 0,-1 0 0,1-1-1,-1 1 1,1 0 0,-1 1 0,1-1 0,-1 0-1,1 0 1,-1 1 0,1-1 0,0 0-1,-1 1 1,1 0 0,-1-1 0,1 1 0,0 0-1,0 0 1,-1-1 0,1 1 0,0 0 0,0 0-1,0 0 1,0 1 0,-1 0 0,-26 33 706,20-22-756,0 0-1,1 0 0,0 1 0,1 0 1,1 0-1,0 0 0,1 1 0,0-1 1,1 1-1,-1 16 0,4-30-61,0 0-1,0 1 0,0-1 0,0 0 1,0 0-1,0 0 0,0 0 1,0 0-1,1 0 0,-1 0 0,0 0 1,1 0-1,-1 0 0,1 0 1,-1-1-1,1 1 0,-1 0 1,1 0-1,-1 0 0,2 0 0,-1 0 5,-1-1-1,1 1 1,0-1-1,0 0 1,-1 0-1,1 1 0,0-1 1,0 0-1,0 0 1,0 0-1,-1 0 1,1 0-1,0 0 0,0 0 1,0 0-1,0-1 1,-1 1-1,1 0 1,1-1-1,4-1 75,0-1 1,0-1-1,0 1 1,9-8-1,63-54 551,-57 46-408,1 0 0,0 1 1,50-29-1,-70 46-222,0 0 0,0 0 0,0 0 0,0 1 0,0-1 0,0 1 0,0-1 0,0 1 0,0 0 0,0-1 0,3 1 0,-4 0-5,0 1-1,0-1 1,0 0 0,-1 0-1,1 1 1,0-1 0,0 0-1,-1 1 1,1-1-1,0 1 1,0-1 0,-1 1-1,1-1 1,0 1 0,-1-1-1,1 1 1,-1 0 0,1-1-1,0 2 1,1 2 8,-1 0-1,0 0 1,0 0 0,0 1-1,0-1 1,-1 0 0,1 0-1,-1 0 1,-1 5 0,1-36 400,3-162 409,-2 189-831,-1 0 1,0 0-1,0 0 1,0 0-1,0 1 1,0-1-1,0 0 1,1 0-1,-1 0 1,0 0-1,0 0 1,0 0 0,0 0-1,0 0 1,1 0-1,-1 0 1,0 0-1,0 0 1,0 0-1,0 0 1,1 0-1,-1 0 1,0 0-1,0 0 1,0 0-1,0 0 1,0 0-1,1 0 1,-1 0-1,0 0 1,0 0-1,0 0 1,0 0-1,0 0 1,1-1-1,-1 1 1,0 0 0,0 0-1,0 0 1,0 0-1,0 0 1,0 0-1,0-1 1,0 1-1,1 0 1,-1 0-1,0 0 1,0 0-1,0 0 1,0-1-1,0 1 1,0 0-1,0 0 1,0 0-1,0 0 1,0 0-1,0-1 1,0 1-1,0 0 1,0 0-1,0 0 1,0 0 0,0-1-1,0 1 1,0 0-1,0 0 1,-1 0-1,1 0 1,8 10-476,-7-8 370,3 3-281,0 1 1,0-1-1,0-1 0,1 1 1,-1 0-1,1-1 0,0 0 1,1 0-1,-1-1 0,0 1 1,1-1-1,0-1 0,0 1 1,0-1-1,11 3 0,-9-3 9,0-1 0,0-1 0,-1 0-1,1 0 1,0 0 0,0-1 0,0 0-1,0 0 1,-1-1 0,1 0 0,-1-1-1,14-5 1,-6 0-57,0 0 1,22-16-1,-31 20 578,-1 0 1,0-1-1,0 1 1,0-1-1,0 0 1,-1 0-1,0-1 1,0 1-1,4-9 1,-6 1 992,-9 10 192,5 4-1161,0-1 0,0 1 0,0 0 0,0-1 0,1 1 0,-1 0 0,0 0 0,1 0 0,-1 1 0,-2 1 0,-6 8 104,0 0 1,1 1 0,0 0 0,1 1-1,1 0 1,0 0 0,0 1 0,2 0-1,-1 0 1,2 0 0,0 0 0,-3 25-1,6-38-251,1-1-1,0 1 0,0 0 0,0-1 0,0 1 0,-1 0 1,1-1-1,0 1 0,0 0 0,0-1 0,1 1 1,-1 0-1,0-1 0,0 1 0,0 0 0,0-1 0,1 1 1,-1 0-1,0-1 0,1 1 0,-1-1 0,0 1 1,1 0-1,-1-1 0,1 1 0,0 0 0,0-1 3,0 0 0,0 0-1,0-1 1,-1 1 0,1 0-1,0 0 1,0-1-1,0 1 1,-1-1 0,1 1-1,0-1 1,-1 1 0,1-1-1,0 1 1,-1-1 0,1 1-1,0-2 1,28-34 292,-7-3 45,-1 0 0,15-43-1,-31 70-279,-8 72 145,1-49-203,-2 32 5,4-41-12,-1 0 0,1 0 0,0 0-1,1 0 1,-1 0 0,0 0 0,1 0 0,-1 0 0,1 0 0,-1 0-1,1-1 1,0 1 0,0 0 0,0 0 0,0-1 0,2 4 0,-2-5 3,0 1 0,0-1 0,0 1 0,0-1 1,0 1-1,0-1 0,0 0 0,1 1 0,-1-1 1,0 0-1,0 0 0,0 0 0,0 0 0,0 0 1,1 0-1,-1 0 0,0 0 0,0-1 0,0 1 1,0 0-1,0-1 0,1 1 0,-1-1 0,0 1 1,1-2-1,26-18 169,47-51 233,-8 5-78,-65 64-326,0 0 0,0 0 1,1 1-1,-1-1 0,0 1 0,0 0 0,1-1 0,-1 1 0,1 0 1,-1 0-1,4 0 0,-5 1-6,-1 0 0,1 0-1,0 0 1,0 0 0,0 1 0,0-1 0,-1 0 0,1 0-1,0 1 1,0-1 0,0 0 0,-1 1 0,1-1 0,0 1-1,-1-1 1,1 1 0,0-1 0,-1 1 0,1 0 0,-1-1 0,1 1-1,-1 0 1,1-1 0,-1 1 0,1 0 0,-1 0 0,0 0-1,1-1 1,-1 1 0,0 0 0,0 0 0,1 0 0,-1 0-1,0-1 1,0 2 0,5 52 32,-5-44-31,0 0 0,1 0 0,0 0 0,4 14 0,-5-23-2,0-1 1,1 1-1,-1-1 0,0 1 1,0-1-1,0 1 0,0-1 1,0 1-1,1-1 1,-1 1-1,0-1 0,0 1 1,1-1-1,-1 0 0,0 1 1,1-1-1,-1 1 1,1-1-1,-1 0 0,0 1 1,1-1-1,-1 0 0,1 0 1,-1 1-1,1-1 1,-1 0-1,1 0 0,-1 0 1,1 0-1,-1 1 0,1-1 1,-1 0-1,1 0 1,-1 0-1,1 0 0,-1 0 1,1 0-1,-1 0 0,1 0 1,-1-1-1,1 1 1,-1 0-1,1 0 0,-1 0 1,1 0-1,-1-1 0,1 1 1,-1 0-1,1-1 1,-1 1-1,21-22 30,-19 20-31,25-38 18,-21 30-24,0 1 1,1-1 0,0 1-1,14-14 1,-21 23-1,0 0 0,1-1-1,-1 1 1,0 0 0,1 0-1,-1-1 1,1 1 0,-1 0-1,0 0 1,1 0 0,-1 0-1,1-1 1,-1 1 0,0 0-1,1 0 1,-1 0 0,1 0-1,-1 0 1,1 0 0,-1 0-1,1 0 1,-1 0 0,0 0-1,1 1 1,-1-1 0,1 0-1,-1 0 1,1 0 0,-1 0 0,0 1-1,1-1 1,-1 0 0,0 0-1,1 1 1,-1-1 0,0 0-1,1 1 1,-1-1 0,0 0-1,0 1 1,1-1 0,-1 0-1,0 1 1,0-1 0,0 1-1,1-1 1,-1 0 0,0 1-1,0-1 1,0 1 0,0-1-1,0 1 1,7 31-645,-5-23 277,-1-6 108,6 23-1039,-7-25 1300,0-1 0,1 1 0,-1-1 0,0 1 1,0-1-1,0 0 0,0 1 0,1-1 0,-1 1 0,0-1 0,1 0 0,-1 1 0,0-1 0,0 0 0,1 1 1,-1-1-1,0 0 0,1 0 0,-1 1 0,1-1 0,-1 0 0,0 0 0,1 0 0,-1 1 0,1-1 1,-1 0-1,1 0 0,-1 0 0,1 0 0,-1 0 0,0 0 0,1 0 0,-1 0 0,1 0 0,-1 0 0,1 0 1,-1 0-1,1 0 0,-1 0 0,0-1 0,1 1 0,-1 0 0,1 0 0,-1 0 0,1-1 0,-1 1 1,0 0-1,1 0 0,-1-1 0,12-14-384,2-6-67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35 494 13787,'-15'47'2587,"-1"10"-830,15-52-1618,0 0 1,0 0-1,1 0 0,-1 0 0,2 0 0,-1 0 0,0 0 1,1 0-1,1 5 0,-2-9-120,0 0 0,1-1 0,-1 1 0,0-1 0,0 1 0,0-1 0,1 1 0,-1-1 0,0 1 0,0-1 0,1 1 1,-1-1-1,1 1 0,-1-1 0,0 1 0,1-1 0,-1 1 0,1-1 0,-1 0 0,1 1 0,-1-1 0,1 0 0,-1 0 0,1 1 0,-1-1 0,1 0 0,0 0 0,-1 0 1,1 0-1,-1 0 0,1 0 0,0 0 0,-1 0 0,1 0 0,-1 0 0,1 0 0,0 0 0,-1 0 0,1 0 0,-1 0 0,1 0 0,-1-1 0,1 1 0,-1 0 1,1-1-1,0 1 0,-1 0 0,0-1 0,1 1 0,-1 0 0,1-1 0,-1 1 0,1-1 0,-1 1 0,1-1 0,23-27 442,-1-10-218,-2-1-1,-1-1 1,-2 0-1,-2-1 1,18-69-1,-28 82-251,-1 0 0,-1 0-1,1-41 1,-6 51-23,1-1 0,-2 0-1,-1 1 1,0-1 0,-1 1 0,-8-20-1,12 36 46,0 1-1,-1 0 1,1 0-1,-1 0 1,1 0-1,-1 0 0,1 0 1,-1 0-1,0 0 1,1 0-1,-1 0 1,0 0-1,0 1 0,1-1 1,-1 0-1,0 0 1,0 1-1,0-1 1,0 1-1,0-1 0,-2 0 1,2 1 17,0 0 0,0 0 1,0 0-1,0 0 0,0 0 0,0 0 1,0 1-1,0-1 0,0 0 0,0 1 1,0-1-1,0 1 0,0-1 0,0 1 1,0-1-1,0 1 0,0-1 0,-1 2 1,-2 2 71,1 0 0,-1 0 1,1 0-1,-1 0 0,1 1 1,1-1-1,-5 10 0,-2 10 109,2 0-1,0 0 0,2 1 0,0 0 0,-1 38 0,5-15 197,10 94 1,-3-106-198,20 69 1,-16-74-116,-9-22 5,-5-11-30,-6-14-16,-2-20-76,1 0 1,2-1 0,2-1-1,-4-52 1,8 45-78,3 45 98,0 0 0,0 0 0,0 0 0,0 1-1,0-1 1,0 0 0,0 0 0,0 0 0,0 0 0,0 0-1,0 0 1,0 0 0,0 1 0,0-1 0,0 0 0,0 0-1,0 0 1,0 0 0,0 0 0,0 0 0,1 0 0,-1 0-1,0 0 1,0 1 0,0-1 0,0 0 0,0 0-1,0 0 1,0 0 0,0 0 0,0 0 0,0 0 0,1 0-1,-1 0 1,0 0 0,0 0 0,0 0 0,0 0 0,0 0-1,0 0 1,0 0 0,1 0 0,-1 0 0,0 0 0,0 0-1,0 0 1,0 0 0,0 0 0,0 0 0,0 0-1,1 0 1,-1 0 0,0 0 0,0 0 0,0 0 0,0 0-1,0 0 1,0 0 0,0 0 0,0 0 0,0-1 0,1 1-1,-1 0 1,0 0 0,0 0 0,0 0 0,21 41-38,-16-28 31,2 0 0,0 0 0,0 0 0,1-1 1,12 14-1,-17-23 7,0 0 0,0-1 0,0 1 0,0-1 0,1 1 1,-1-1-1,1 0 0,0 0 0,0-1 0,-1 1 0,1-1 0,0 0 1,0 0-1,0 0 0,0 0 0,0-1 0,1 1 0,-1-1 0,0 0 0,0-1 1,0 1-1,0-1 0,6-1 0,-3 0 1,0 0-1,-1-1 1,1 0 0,-1 0 0,0-1-1,0 1 1,0-1 0,-1-1 0,1 1 0,-1-1-1,0 0 1,0 0 0,0 0 0,-1-1-1,4-6 1,-2 2 5,0 0-1,0 0 1,-2 0-1,1-1 1,-1 0 0,-1 0-1,0 0 1,3-16-1,-6 25-3,0 1 0,0-1 0,0 0 0,0 1 0,0-1 0,0 1 0,0-1 0,0 0 0,-1 1 0,1-1 0,-1 0 0,0-1 0,1 2 0,-1 1 0,1-1 0,0 1 0,-1-1 0,1 1 0,-1-1-1,1 1 1,-1-1 0,1 1 0,-1 0 0,1-1 0,-1 1 0,1 0 0,-1 0-1,1-1 1,-1 1 0,1 0 0,-1 0 0,0 0 0,1 0 0,-1 0 0,-1 0-1,0 0 2,0 0-1,0 1 1,0-1-1,0 1 0,0 0 1,1-1-1,-1 1 1,0 0-1,0 0 1,0 0-1,1 1 0,-1-1 1,1 0-1,-1 1 1,1-1-1,-1 1 1,0 1-1,-4 5 2,0 0 1,1 1-1,-6 12 0,10-17-3,-1-1 1,1 1-1,-1-1 0,1 1 0,0 0 0,1-1 0,-1 1 0,1 0 0,-1 0 0,1 0 1,1 5-1,-1-8 1,0 0 0,1 0 0,-1 0 0,1-1 0,-1 1 0,1 0 0,-1 0 0,1 0 0,0 0 0,-1-1 0,1 1 0,0 0 0,0-1 0,-1 1 0,1 0 0,0-1 0,0 1 0,0-1 0,0 1 0,0-1 0,0 0 0,0 1 0,0-1 0,0 0 0,0 0 0,0 0 0,0 0 0,0 0 0,0 0 0,2 0 0,35-6 10,-28 4-12,5 0 7,0 0 0,0 1 0,19 0 1,-31 1-7,1 0 1,0 1 0,-1-1-1,1 1 1,-1-1 0,1 1-1,0 0 1,-1 1 0,0-1-1,1 1 1,-1-1 0,0 1-1,0 0 1,0 0 0,0 0-1,0 1 1,0-1 0,4 6-1,-5-11 31,-1 0-1,0-1 1,-1 1-1,1-1 1,0 1-1,-1 0 1,0-6-1,1-186 659,-3 187-704,0 9-118,2 15-456,1-14 402,-1 0 0,1 0 0,0 0 0,0 0 0,0 0-1,0 0 1,1-1 0,-1 1 0,0 0 0,1 0 0,-1-1-1,1 1 1,0-1 0,-1 0 0,1 1 0,0-1 0,0 0-1,0 0 1,4 1 0,-2 0-18,0-1-1,0 0 1,1 0-1,-1-1 0,0 0 1,1 1-1,-1-1 1,1 0-1,4-2 1,23-4-961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17940,'-7'1'276,"0"0"1,-1 1-1,1 0 1,0 0-1,1 1 0,-1 0 1,0 0-1,1 0 1,-1 1-1,1 0 1,0 0-1,1 1 1,-1-1-1,1 1 0,-1 0 1,2 1-1,-1 0 1,0-1-1,1 1 1,-5 10-1,9-16-270,0 1-1,-1 0 1,1 0 0,-1 0-1,1 0 1,0 0 0,0 0-1,0 0 1,-1 0 0,1 0-1,0 0 1,0 0 0,0 0-1,0 0 1,1 0 0,-1 0-1,0 0 1,0 0 0,0 0-1,1-1 1,-1 1 0,1 0-1,-1 0 1,1 0-1,-1 0 1,1 0 0,-1-1-1,1 1 1,0 0 0,-1 0-1,1-1 1,0 1 0,0-1-1,-1 1 1,1 0 0,0-1-1,0 1 1,0-1 0,0 0-1,0 1 1,0-1 0,0 0-1,0 0 1,0 1 0,0-1-1,0 0 1,1 0 0,7 1-15,0 0 1,0-1-1,18-1 1,-21 1 11,12-1-10,3-1-10,38 3-1,-54-1 19,-1 0-1,1 1 0,0 0 0,-1 0 1,1 0-1,-1 1 0,0-1 0,1 1 0,-1 0 1,0 0-1,0 1 0,0-1 0,0 1 1,3 4-1,-5-6 15,-1 1 0,0-1 0,0 1 0,0 0 0,0-1 0,-1 1 0,1 0 0,0 0 0,-1 0 0,1 0 0,-1-1 0,0 1 0,0 0 1,0 0-1,1 0 0,-2 0 0,1 0 0,0 0 0,0 0 0,-1 0 0,1-1 0,-1 1 0,1 0 0,-1 0 0,0 0 0,0-1 0,-1 3 0,-2 3 67,-1 1 0,1-1 0,-2 0 0,-9 11 0,-8 4 26,-2 0 0,0-1 0,-2-2 1,-47 27-1,66-41-345,1-2 0,-1 1 0,-12 3-1,18-6 196,1 0-1,-1-1 0,0 0 1,1 1-1,-1-1 0,0 0 0,1 0 1,-1 0-1,0 0 0,0 0 1,1 0-1,-1 0 0,0-1 0,1 1 1,-1 0-1,0-1 0,1 0 1,-1 1-1,1-1 0,-1 0 0,1 0 1,-1 0-1,1 0 0,-2-1 1,-6-12-401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3221 16644,'-2'0'87,"0"0"0,1 0 0,-1 1 0,0-1 0,1 1 0,-1-1 0,0 1 1,1 0-1,-1-1 0,1 1 0,-1 0 0,1 0 0,-1 0 0,1 0 1,0 1-1,0-1 0,-1 0 0,1 0 0,0 1 0,0-1 0,0 1 0,0-1 1,0 1-1,1-1 0,-2 3 0,2-2-59,0 1 1,0 0-1,0 0 1,1 0-1,-1-1 1,1 1-1,-1 0 1,1-1-1,0 1 0,0 0 1,0-1-1,0 1 1,1-1-1,-1 0 1,3 4-1,5 6-7,-1 0 0,2 0 0,0-1 0,0 0 0,1-1 0,0 0-1,1-1 1,0 0 0,14 8 0,-18-13-8,0 0-1,0 0 1,1-1-1,-1 0 1,1 0-1,0-1 1,0 0-1,0-1 1,0 0-1,1 0 1,-1-1-1,0 0 1,0-1 0,0 0-1,18-4 1,1-4 11,-1-2 0,0 0 0,0-2 0,-2-1 1,0-1-1,0-1 0,-1-1 0,-1-1 1,-1-1-1,22-24 0,7-14-22,-2-2 0,68-108 0,354-638 42,-243 273-260,-117 247 100,234-430 52,-290 608 54,51-77 1,-88 159 11,1 0 0,1 1-1,1 2 1,42-36 0,-19 23 45,58-34 0,-81 57-179,0 0-1,0 2 0,1 1 0,0 1 0,36-9 0,-34 14-464,-12 4 297,-12-1 290,0 0 0,0 0 0,0 0 0,0 0 0,1 0 0,-1 1 0,0-1 0,0 0 0,0 0 0,0 0 0,0 0 0,0 0 0,1 0 0,-1 0 0,0 0 0,0 1 0,0-1 0,0 0 0,0 0 0,0 0 0,0 0 0,0 0 0,0 1 0,0-1 0,0 0 0,0 0 0,0 0 0,1 0 0,-1 0 0,0 1 0,0-1-1,0 0 1,-1 0 0,1 0 0,0 0 0,0 1 0,0-1 0,0 0 0,0 0 0,0 0 0,0 0 0,0 0 0,0 0 0,0 1 0,0-1 0,0 0 0,-8 8-399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16331,'0'-2'615,"0"0"0,0 0 0,1 1 0,-1-1 0,1 0 0,-1 1 0,1-1 0,0 0 0,2-2 0,13-18 1173,-10 17-1724,-1 0-1,1 0 1,-1 1-1,1-1 1,8-3 0,-11 6-62,-1 1 0,0 0 0,1 0 0,-1 0 0,1 0 1,0 0-1,-1 0 0,1 1 0,0 0 0,0-1 0,-1 1 1,1 0-1,0 0 0,0 0 0,-1 0 0,1 1 0,0-1 1,-1 1-1,1 0 0,0 0 0,2 1 0,0 1-3,-1 0-1,0 1 0,1 0 1,-2 0-1,1 0 1,0 0-1,-1 0 1,0 1-1,5 7 1,-7-10-6,1 2 30,0-1 1,0 0 0,0 0-1,0 0 1,1-1 0,-1 1-1,5 3 1,-7-6-13,1 1 0,0-1 1,0 0-1,0 1 0,0-1 0,0 0 1,0 0-1,-1 0 0,1 0 0,0 0 1,0 0-1,0 0 0,0 0 0,0 0 1,0 0-1,0 0 0,0 0 0,-1-1 1,1 1-1,0 0 0,0-1 0,0 1 1,-1-1-1,1 1 0,0-1 0,0 1 1,-1-1-1,1 0 0,0 1 0,-1-1 1,1 0-1,-1 1 0,1-1 0,0-1 1,33-46 437,-25 34-306,0 1 1,12-13-1,-20 25-137,-1 1-1,1-1 1,-1 0 0,1 1 0,0-1 0,-1 0 0,1 1 0,0-1 0,0 1 0,0-1 0,-1 1 0,1 0 0,0-1 0,0 1 0,0 0 0,0-1 0,0 1-1,0 0 1,1 0 0,-2 0-3,1 0 0,-1 0-1,1 1 1,-1-1 0,1 0-1,-1 1 1,1-1 0,-1 0-1,1 1 1,-1-1 0,1 1-1,-1-1 1,0 0 0,1 1 0,-1-1-1,0 1 1,1-1 0,-1 1-1,0 0 1,0-1 0,1 1-1,-1 0 1,2 5 4,-1 1 0,0-1 0,0 1 0,-1 8-1,1-8 0,0 19-37,0-10-220,0-1-1,1 0 0,5 22 0,-7-37 247,0 0 1,0 1-1,0-1 0,0 0 1,0 0-1,0 1 0,0-1 0,0 0 1,0 1-1,0-1 0,0 0 1,0 0-1,0 1 0,1-1 1,-1 0-1,0 1 0,0-1 0,0 0 1,1 0-1,-1 0 0,0 1 1,0-1-1,0 0 0,1 0 1,-1 0-1,0 1 0,1-1 0,-1 0 1,0 0-1,0 0 0,1 0 1,-1 0-1,0 0 0,1 0 1,-1 0-1,0 0 0,1 0 0,-1 0 1,0 0-1,10-11-4,6-24-93,-15 33 28,13-32-228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16748,'17'-12'617,"1"1"1,1 0 0,0 2 0,23-9 0,-6 2-269,-18 7-269,1 2 1,-1 0 0,1 1 0,0 1-1,1 0 1,25-2 0,-39 7-93,-1 0 0,1-1 0,-1 2 0,1-1 1,-1 1-1,1 0 0,-1 0 0,0 0 0,1 1 0,-1 0 0,0 0 1,0 0-1,0 1 0,0-1 0,0 1 0,-1 0 0,0 1 1,1-1-1,-1 1 0,0 0 0,0 0 0,-1 0 0,1 0 0,-1 1 1,0 0-1,0-1 0,3 8 0,-1 2-136,0 0-1,-1 0 1,0 1-1,-1-1 1,-1 1 0,0 0-1,-1 0 1,-1 21 0,-3 10-291,-12 62 1,4-47 35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16828,'0'35'615,"2"-1"0,1 1 0,1 0 1,3-1-1,0 1 0,2-2 1,14 35-1,-21-62-566,1-1-1,-1 0 1,1 0 0,0 0 0,0-1-1,5 6 1,-7-9-28,0 0-1,0 0 1,0 0 0,0 0-1,0 0 1,0 0-1,0-1 1,0 1 0,1-1-1,-1 1 1,0 0 0,0-1-1,0 0 1,1 1 0,-1-1-1,0 0 1,1 0 0,-1 1-1,0-1 1,0 0-1,1 0 1,-1-1 0,0 1-1,1 0 1,-1 0 0,0-1-1,0 1 1,1 0 0,-1-1-1,0 0 1,0 1 0,0-1-1,2-1 1,4-3 74,0-1 1,-1 0-1,0 0 1,-1-1 0,1 1-1,-1-1 1,6-11-1,28-60 452,-30 59-400,21-49 310,24-45 211,-54 111-655,1 1 0,-1 0 0,1 0 0,0 0-1,-1 0 1,1 0 0,0 0 0,0 0 0,0 0 0,0 1 0,0-1 0,0 0 0,2-1-1,-3 2-8,0 0 0,1 0 0,-1 0-1,0 0 1,1 0 0,-1 0-1,0 1 1,0-1 0,1 0 0,-1 0-1,0 0 1,1 0 0,-1 0-1,0 0 1,0 1 0,1-1 0,-1 0-1,0 0 1,0 0 0,0 1 0,1-1-1,-1 0 1,0 0 0,0 1-1,0-1 1,0 0 0,1 1 0,-1-1-1,0 0 1,0 0 0,0 1-1,0 0 1,5 34 105,-5-29-103,1 29 21,-1-22-17,1 0-1,0 0 0,0-1 1,1 1-1,5 18 1,-6-30-9,-1 0 1,0 0-1,1 0 1,-1 0 0,1 0-1,-1 0 1,1 0 0,-1 0-1,1-1 1,0 1 0,-1 0-1,1 0 1,0 0-1,0-1 1,-1 1 0,1 0-1,0-1 1,0 1 0,0-1-1,0 1 1,0-1 0,0 1-1,0-1 1,0 0 0,0 0-1,0 1 1,0-1-1,0 0 1,0 0 0,0 0-1,0 0 1,0 0 0,0 0-1,0 0 1,1-1 0,-1 1-1,0 0 1,0-1-1,0 1 1,0 0 0,-1-1-1,1 1 1,0-1 0,0 0-1,1 0 1,5-3 31,-1-1 1,0 0-1,0 0 1,11-12-1,13-21 314,42-68 0,8-8 416,-80 113-747,1 0 0,0 0 0,0 0 1,-1 0-1,1 0 0,0 0 1,0 0-1,0 0 0,0 1 1,0-1-1,1 0 0,-1 1 1,2-2-1,-3 2-13,1 0 1,-1 0-1,0 0 0,1 0 1,-1 1-1,0-1 0,1 0 1,-1 0-1,0 0 0,0 0 1,1 0-1,-1 1 0,0-1 1,1 0-1,-1 0 0,0 0 1,0 1-1,1-1 1,-1 0-1,0 0 0,0 1 1,0-1-1,1 0 0,-1 0 1,0 1-1,0-1 0,0 0 1,0 1-1,0-1 0,0 0 1,0 1-1,2 5 7,-2 0-1,1 0 1,-1 0-1,0 8 1,0-4 9,0 34 13,0-8-506,1 0 0,7 43 1,-8-79 402,0 1-1,0 0 1,0-1 0,1 1 0,-1 0 0,0-1-1,0 1 1,0 0 0,0-1 0,1 1 0,-1 0 0,0-1-1,1 1 1,-1 0 0,0-1 0,1 1 0,-1-1-1,1 1 1,-1-1 0,1 1 0,-1-1 0,1 1 0,6-11-1036,4-29 29,-11 37 1036,8-38-935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17340,'1'-13'1211,"0"0"0,5-23 1,-6 36-1179,0 0-1,0 0 1,0 0 0,0 0 0,0 0 0,0 0-1,0 0 1,0 0 0,1 0 0,-1 0 0,0 0-1,0 0 1,0 0 0,0 0 0,0 0 0,0 0-1,0 0 1,0 0 0,0 0 0,0 0 0,0 0-1,0 0 1,0 0 0,0 0 0,1 0 0,-1 0-1,0 0 1,0 0 0,0 0 0,0 0 0,0 0-1,0 0 1,0 0 0,0 0 0,0 0 0,0 0-1,0 0 1,0 0 0,0 0 0,0 0 0,1 0-1,-1 0 1,0 0 0,0 0 0,0 0 0,0 0-1,0 0 1,0-1 0,0 1 0,0 0 0,0 0-1,0 0 1,0 0 0,0 0 0,0 0 0,0 0-1,0 0 1,0 0 0,0 0 0,0 0 0,0 0-1,0 0 1,0-1 0,3 11 845,0 13-288,3 232 537,6 71-1011,-11-322-114,-1 4 6,1 0 1,0 0-1,0 0 0,1-1 1,0 1-1,6 13 0,-8-21-4,1 1 0,-1-1 0,0 1 0,0-1 0,1 0 0,-1 1-1,0-1 1,1 0 0,-1 1 0,0-1 0,1 0 0,-1 0 0,0 1 0,1-1-1,-1 0 1,0 0 0,1 0 0,-1 0 0,1 1 0,-1-1 0,1 0 0,-1 0 0,0 0-1,1 0 1,-1 0 0,1 0 0,-1 0 0,1 0 0,-1 0 0,1 0 0,-1 0 0,0 0-1,1-1 1,-1 1 0,1 0 0,12-14 159,-6 1-69,-1-1-1,-1-1 1,0 1-1,0-1 1,-2 0-1,3-15 1,6-99 442,-10 103-407,-1 6-32,1 3-11,-1 0-1,0 0 1,-2 0-1,-2-18 0,-2 27-64,5 8-22,0 0 1,-1 0 0,1 0 0,0 0 0,0 0 0,0 0 0,-1 1 0,1-1-1,0 0 1,0 0 0,-1 0 0,1 0 0,0 0 0,0 1 0,0-1 0,0 0-1,-1 0 1,1 0 0,0 0 0,0 1 0,0-1 0,0 0 0,0 0 0,-1 0-1,1 1 1,0-1 0,0 0 0,0 0 0,0 1 0,0-1 0,0 0 0,0 0-1,0 1 1,-2 12-5,1 0-1,0 0 1,1 0-1,0 0 1,1 0 0,1 0-1,0 0 1,0 0-1,8 19 1,-9-29 6,-1-1 0,1 0 1,0 0-1,0 0 1,1 0-1,-1 0 1,0 0-1,1 0 0,-1 0 1,1 0-1,-1-1 1,1 1-1,0 0 1,0-1-1,0 0 0,0 1 1,0-1-1,0 0 1,4 1-1,-3-1 7,0 0 1,0-1-1,0 1 1,1-1-1,-1 0 0,0 0 1,0-1-1,1 1 0,-1-1 1,0 1-1,0-1 0,5-2 1,4-2 35,-2 0 0,1-1 0,-1-1 1,1 1-1,-2-2 0,15-12 0,-4 1 81,-1-1 0,-1-1-1,0 0 1,-2-1 0,15-27 0,-40 93 20,7-39-146,-14 74-8,14-71-1,1-1 0,1 0 0,0 1-1,0-1 1,0 1 0,1-1 0,0 1 0,3 10 0,-4-17 7,1 0 1,-1 0 0,0 0 0,1-1-1,-1 1 1,1 0 0,-1 0 0,1-1 0,-1 1-1,1 0 1,0-1 0,-1 1 0,1 0-1,0-1 1,-1 1 0,1-1 0,0 1-1,0-1 1,0 1 0,-1-1 0,1 0 0,0 1-1,0-1 1,0 0 0,0 0 0,0 0-1,0 0 1,0 0 0,-1 0 0,1 0-1,0 0 1,0 0 0,0 0 0,0 0 0,0 0-1,0-1 1,0 1 0,-1 0 0,1-1-1,0 1 1,0 0 0,0-1 0,-1 1 0,1-1-1,0 0 1,0 0 0,5-3-6,0 0 1,-1 0 0,0-1 0,9-10-1,-2 0 32,0-2 1,-1 1-1,-1-2 0,-1 1 0,8-20 0,-3-2 114,14-53-1,-25 110-77,-6 14-96,0 60 49,3-80-30,1 0 0,0 0 1,1 0-1,0 0 0,6 16 0,-8-26 4,1 0 0,0 0 1,-1-1-1,1 1 0,0 0 0,0-1 0,0 1 0,0-1 0,0 1 0,1-1 0,-1 1 0,0-1 1,1 0-1,-1 0 0,1 0 0,2 2 0,-3-3-26,0 1 0,1-1 0,-1 0-1,0 1 1,1-1 0,-1 0 0,0 0 0,1 0 0,-1 0 0,1 0 0,-1 0-1,0-1 1,1 1 0,-1 0 0,0-1 0,1 1 0,1-1 0,1-2-239,1 0 1,-1 0 0,0 0 0,0 0 0,0-1-1,0 1 1,-1-1 0,1 0 0,-1 0 0,5-8-1,-4 4-83,0 0 0,0-1 0,-1 1 0,0-1 0,-1 0 0,0 0 0,0 0 0,1-14-1,-1-12-720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13107,'3'-7'918,"8"-12"4406,-11 19-5267,0 0 1,0 0-1,0 0 1,0 0-1,1 0 1,-1 0-1,0 0 1,0 0-1,0 0 1,0 0 0,0 0-1,0 0 1,1 0-1,-1 0 1,0 0-1,0-1 1,0 1-1,0 0 1,0 0-1,0 1 1,1-1-1,-1 0 1,0 0-1,0 0 1,0 0 0,0 0-1,0 0 1,0 0-1,0 0 1,1 0-1,-1 0 1,0 0-1,0 0 1,0 0-1,0 0 1,0 0-1,0 0 1,0 1-1,0-1 1,1 0 0,-1 0-1,0 0 1,0 0-1,0 0 1,3 15 1448,-1 15-268,-1 0 0,-7 55 1,0 26-393,12-86-993,0-18-473,-6-7 564,0 0 0,1 0-1,-1-1 1,0 1 0,1 0 0,-1 0 0,0-1 0,1 1-1,-1 0 1,0-1 0,1 1 0,-1 0 0,0-1 0,0 1-1,0 0 1,1-1 0,-1 1 0,0-1 0,0 1 0,0 0-1,0-1 1,0 1 0,0-1 0,1 1 0,-1-1 0,1-6-281,-1 0 0,1 1 0,-1-1 1,0 0-1,0 0 0,-3-11 1,3 15 224,-4-26-744</inkml:trace>
  <inkml:trace contextRef="#ctx0" brushRef="#br0" timeOffset="1">8 21 18740,'0'-8'2361,"-2"4"-1337,0-3 4193,3 6-5041,2 1-1969,-2 1 593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17428,'2'1'1888,"-3"8"-808,-3 21-149,0-7 147,-4 96 453,4 1 0,23 220 0,-17-325-1498,-2-10-21,0 0-1,0 0 1,1 0-1,0 0 1,0 0-1,0-1 1,1 1-1,-1 0 1,1 0-1,3 5 1,1-29 52,-4-39-12,-10-110-1,2 89-119,0 123-159,6-32 214,1 0 1,0 0-1,0 0 1,1 0 0,0 0-1,1 0 1,1-1-1,7 18 1,-11-28 13,1 0 1,0 1-1,0-1 0,0 0 1,-1 0-1,1 0 1,0 1-1,0-1 0,1 0 1,-1 0-1,0-1 1,0 1-1,0 0 0,1 0 1,-1 0-1,0-1 1,1 1-1,-1-1 0,1 1 1,-1-1-1,3 1 1,-2-1 2,0 0 1,0 0-1,1-1 1,-1 1-1,0-1 1,0 1-1,1-1 1,-1 0-1,0 1 1,0-1-1,0-1 1,3-1-1,3-3 16,1 0-1,-2-1 1,1 0-1,-1 0 1,7-10-1,17-29 61,-24 34-53,1 0 1,0 1-1,0 0 0,11-10 1,-19 21-27,0 0 0,0-1 0,0 1 0,0 0 0,1 0 0,-1-1 0,0 1 0,0 0 0,0 0 0,1-1 0,-1 1 0,0 0 0,0 0 0,1 0 0,-1-1 0,0 1 0,0 0 0,1 0 0,-1 0 0,0 0 0,1 0 0,-1 0 0,0 0 0,1 0 0,-1 0 0,0-1 1,1 1-1,-1 0 0,0 1 0,1-1 0,-1 0 0,0 0 0,0 0 0,1 0 0,-1 0 0,0 0 0,1 0 0,-1 0 0,0 0 0,1 1 0,-1-1 0,0 0 0,0 0 0,1 0 0,-1 1 0,0-1 0,0 0 0,0 0 0,1 1 0,-1-1 0,0 0 0,0 0 0,0 1 1,0-1-1,1 0 0,-1 1 0,1 19 34,-1-17-27,-5 84 95,2-56-47,1-1 1,3 38-1,-1-67-53,0-1 0,0 1-1,0 0 1,0 0-1,0 0 1,0-1 0,0 1-1,0 0 1,0 0 0,0-1-1,1 1 1,-1 0 0,0-1-1,1 1 1,-1 0 0,0-1-1,1 1 1,-1 0 0,1-1-1,-1 1 1,1-1 0,-1 1-1,1 0 1,-1-1-1,1 0 1,-1 1 0,1-1-1,0 1 1,1 0 0,-1-2 2,0 1 1,0 0 0,1-1-1,-1 1 1,0 0 0,0-1 0,0 1-1,0-1 1,0 0 0,1 1-1,-1-1 1,0 0 0,-1 0-1,1 0 1,2-1 0,4-7 49,0 0 0,11-17 0,62-120 283,-80 146-339,0 0 1,0 0-1,0 0 1,0 0-1,0 0 1,0 1 0,0-1-1,0 0 1,0 0-1,1 0 1,-1 0-1,0 0 1,0 0-1,0 0 1,0 0 0,0 0-1,0 0 1,0 0-1,0 0 1,0 0-1,0 1 1,1-1-1,-1 0 1,0 0-1,0 0 1,0 0 0,0 0-1,0 0 1,0 0-1,0 0 1,0 0-1,1 0 1,-1 0-1,0 0 1,0 0-1,0 0 1,0 0 0,0 0-1,0 0 1,0-1-1,0 1 1,0 0-1,1 0 1,-1 0-1,0 0 1,0 0 0,0 0-1,0 0 1,0 0-1,0 0 1,0 0-1,0 0 1,0 0-1,0-1 1,0 1-1,0 0 1,0 0 0,0 0-1,1 0 1,-1 0-1,0 0 1,0 0-1,0 0 1,0 0-1,0-1 1,1 17-11,-2 31 20,0-33-5,1-10-2,-1 0-1,2 1 1,-1-1 0,0 0 0,1 0-1,0 0 1,0 1 0,2 5 0,-2-9-2,-1 0 0,0 0 1,1-1-1,-1 1 0,1 0 1,-1-1-1,1 1 1,0-1-1,-1 1 0,1-1 1,-1 1-1,1-1 0,0 1 1,0-1-1,-1 0 0,1 1 1,0-1-1,0 0 0,-1 1 1,2-1-1,0 0 1,-1 0-1,1 0 1,0 0 0,0-1-1,-1 1 1,1 0-1,0-1 1,-1 1 0,1-1-1,-1 0 1,1 1 0,-1-1-1,3-1 1,9-7 14,1-1-1,-2 0 1,0-1 0,0 0 0,18-23-1,-10 8 95,31-53-1,-49 76-95,1-2 11,0 1 0,-1-1 1,1 1-1,-1-1 1,0 0-1,0 0 1,-1 0-1,1 0 1,-1 0-1,0 0 1,-1 0-1,1-10 1,-1 15-22,0-1 0,0 1 1,0 0-1,0-1 0,0 1 0,0 0 1,0-1-1,0 1 0,-1-1 0,1 1 0,0 0 1,0 0-1,0-1 0,0 1 0,-1 0 1,1-1-1,0 1 0,0 0 0,0 0 1,-1-1-1,1 1 0,0 0 0,-1 0 1,1-1-1,0 1 0,-1 0 0,1 0 0,0 0 1,-1 0-1,1 0 0,0-1 0,-1 1 1,1 0-1,0 0 0,-1 0 0,-12 7 55,-10 17-9,19-16-47,-1-1 0,1 1 1,0 0-1,0 0 0,1 0 1,0 1-1,1-1 0,-1 1 1,2-1-1,-1 1 1,1 0-1,1 12 0,0-20-2,0 0 0,0 0 0,0 0 0,0 0-1,0 0 1,0-1 0,0 1 0,1 0 0,-1 0 0,0 0-1,0-1 1,1 1 0,-1 0 0,1 0 0,-1-1-1,1 1 1,-1 0 0,1-1 0,-1 1 0,1 0 0,0-1-1,-1 1 1,1-1 0,0 1 0,0-1 0,-1 1 0,1-1-1,0 0 1,0 1 0,-1-1 0,1 0 0,0 0 0,0 0-1,0 1 1,0-1 0,0 0 0,-1 0 0,1 0-1,0 0 1,0 0 0,0-1 0,0 1 0,-1 0 0,1 0-1,0-1 1,0 1 0,0 0 0,-1-1 0,1 1 0,0 0-1,0-1 1,-1 1 0,2-2 0,6-2 0,0-1 1,-1-1-1,13-11 0,-15 13-6,68-73 98,-73 77-93,0 0 0,0 0 0,0 0 0,0 0 0,0 1 0,0-1 0,0 0 0,0 0 0,0 0 0,0 0 0,0 0-1,1 0 1,-1 0 0,0 0 0,0 0 0,0 1 0,0-1 0,0 0 0,0 0 0,0 0 0,0 0 0,0 0 0,0 0 0,0 0 0,0 0 0,1 0 0,-1 0 0,0 0 0,0 0 0,0 0 0,0 0 0,0 0 0,0 0 0,0 0 0,0 0 0,1 0 0,-1 0 0,0 0 0,0 0 0,0 0 0,0 0 0,0 0 0,0 0 0,0 0 0,0 0 0,1 0 0,-1 0 0,0 0 0,0 0 0,0 0 0,0 0 0,0 0 0,0 0 0,0 0 0,0 0 0,0-1 0,0 1 0,0 0 0,1 0 0,-1 0 0,0 0 0,0 0 0,0 0 0,0 0 0,-4 14-37,-8 17-26,3-12-76,6-12-150,-1 0 1,1 0 0,0 0 0,1 1-1,-1-1 1,1 1 0,-1 10 0,6-16-644,3-7 811,7-9-58,2-8-327,1-6-52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19460,'-2'1'163,"0"0"0,1 1 0,-1-1-1,1 1 1,-1-1 0,1 1 0,-1 0 0,1-1 0,0 1-1,0 0 1,0 0 0,0 0 0,0 0 0,-1 4-1,1-3 70,-10 23 113,1-1 1,1 1-1,2 1 1,0-1-1,2 1 1,1 1-1,1-1 0,1 0 1,4 52-1,-2-75-340,1 1 0,0-1 0,0 0 0,0 0-1,0 0 1,1 0 0,0 0 0,-1 0 0,1 0 0,1-1 0,-1 1-1,0 0 1,1-1 0,0 0 0,0 0 0,6 6 0,-6-8-8,0 1 0,0-1 0,0 1 0,0-1 0,0 0 0,0 0 0,0-1 0,0 1 0,1 0 0,-1-1 0,0 0 0,0 0 1,1 0-1,-1 0 0,0-1 0,0 1 0,0-1 0,1 1 0,-1-1 0,0 0 0,0-1 0,0 1 0,3-3 0,5-1 1,-1-1 1,0-1-1,-1 0 0,0 0 0,0-1 1,12-13-1,41-58 135,-50 63-67,-19 27 33,1 0-1,1 1 1,0-1 0,0 1 0,-5 24 0,4-10-1,1 0 0,-2 33 0,7-52-73,0 1 1,0-1 0,1 0 0,0 1-1,0-1 1,1 0 0,0 0-1,0 0 1,1 0 0,-1 0-1,1-1 1,8 12 0,-1-4 34,0-1 1,1-1 0,0 0 0,22 17-1,-23-21-46,-1 1-1,0 0 0,0 1 1,-1 0-1,0 0 1,0 0-1,-1 1 1,-1 1-1,6 11 0,-9-15-11,-1 0 0,0-1 0,0 1 0,0 0 0,-1 0 0,0 0-1,-1 0 1,0 1 0,0-1 0,-1 0 0,0 0 0,0 0 0,-1 0-1,0 0 1,-4 12 0,0-7 14,0-1-1,-1 0 0,0 0 1,-1 0-1,0-1 0,0 0 1,-16 15-1,19-21 14,0 0 1,1-1-1,-1 0 1,-1 0-1,1 0 0,0-1 1,-1 0-1,0 0 1,0 0-1,0-1 0,0 0 1,0 0-1,0 0 1,-1-1-1,1 0 0,-1 0 1,1 0-1,-8-1 1,9-1-7,1 0 1,-1-1 0,0 1 0,1-1 0,-1 0-1,1 0 1,-1 0 0,1-1 0,0 0 0,0 1-1,0-1 1,1-1 0,-1 1 0,1-1 0,-1 1-1,1-1 1,0 0 0,1 0 0,-1 0 0,1-1-1,0 1 1,0 0 0,0-1 0,-2-8 0,-1-3 36,1-1 0,1 1 0,1-1 0,0 0 0,1-32 0,2 33-32,0 1 0,1-1 1,1 0-1,1 1 0,0-1 1,1 1-1,11-25 1,1 8-461,2 1 0,28-38 0,-40 60 210,-1 0-1,0 0 1,-1-1 0,0 0-1,-1 0 1,0 0-1,0-1 1,-1 1-1,2-12 1,-3-12-456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20460,'-6'-4'1489,"3"0"-1465,0-2-256,7 3 664,2 3-96,-2 1-272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234 101 11498,'13'-13'1344,"16"-16"889,-27 27-1948,-1 0 0,0 1 0,1-1 1,-1 0-1,0 0 0,0 0 1,-1 0-1,1 0 0,0 0 0,-1 0 1,1 0-1,-1 0 0,1 0 0,-1 0 1,0 0-1,0-2 0,0 2-143,-1 1 0,1 0-1,-1 0 1,1 0 0,-1 0-1,1 0 1,-1 0-1,0 0 1,1 0 0,-1 0-1,0 0 1,0 0 0,0 0-1,0 0 1,0 0 0,0 1-1,0-1 1,0 0 0,0 1-1,0-1 1,0 1 0,0-1-1,-1 1 1,1 0-1,0 0 1,0-1 0,-3 1-1,-2-1 154,0 1-1,0-1 0,0 1 0,-9 1 0,0 2-198,1 0-1,0 1 0,0 1 0,0 0 1,0 0-1,1 2 0,0-1 0,0 2 0,1 0 1,0 0-1,0 1 0,1 1 0,0 0 1,-13 16-1,22-24-105,0 1 0,1-1 0,-1 1 0,0 0 0,1-1 1,0 1-1,0 0 0,0 0 0,0 0 0,0 0 0,0 6 0,1-8 5,0 0 0,0 0 0,0 0-1,0 0 1,0 0 0,1 0 0,-1 0 0,0 0-1,1 0 1,-1 0 0,1 0 0,-1 0-1,1 0 1,-1 0 0,1-1 0,0 1-1,-1 0 1,1 0 0,0-1 0,0 1-1,0 0 1,0-1 0,-1 1 0,1-1 0,0 1-1,0-1 1,0 1 0,0-1 0,0 0-1,0 1 1,0-1 0,0 0 0,0 0-1,0 0 1,3 0 0,9 1-36,1-2-1,0 0 1,-1 0 0,1-1-1,19-6 1,5 0-11,-24 5 42,0 1 0,0 0 0,0 1 0,0 1 0,24 2 0,-35-2 18,0 1 1,0-1-1,0 1 1,0 0-1,0 0 0,0 0 1,-1 0-1,1 1 1,0-1-1,-1 1 0,1-1 1,-1 1-1,1 0 1,-1 0-1,0 0 0,0 0 1,0 1-1,0-1 0,0 1 1,-1-1-1,1 1 1,-1-1-1,1 1 0,-1 0 1,0 0-1,0 0 1,0 0-1,-1-1 0,1 1 1,-1 0-1,0 0 1,1 0-1,-2 4 0,1 0 31,-1 0 1,0-1-1,0 1 0,-1-1 0,1 0 0,-2 1 0,1-1 0,-1 0 0,0 0 0,0 0 0,0 0 1,-1-1-1,0 0 0,-6 7 0,2-2 13,-2-1 0,1 0-1,-1 0 1,-1-1 0,0 0 0,-12 7 0,18-12-207,0-1 1,0 1 0,0-1-1,0 0 1,-1-1-1,1 0 1,-10 2-1,14-3 79,1 0 0,-1 0 0,0 0 0,0 0 0,0 0 0,0 0 0,1 0 0,-1-1 0,0 1 0,0 0 0,0 0 0,1-1 0,-1 1 0,0-1 0,0 1 0,1 0 0,-1-1 0,0 0 1,1 1-1,-1-1 0,-1 0 0,2-1 14,-1 1 1,1-1 0,0 1-1,-1 0 1,1-1 0,0 1 0,0-1-1,0 1 1,0-1 0,0 1 0,0-1-1,0 1 1,0-1 0,0 1-1,1-1 1,-1 1 0,1-2 0,11-28-629,7-7-219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17300,'2'9'387,"0"0"0,-1 0 0,0 0 1,0 0-1,-1 0 0,0 0 0,-1 0 1,-1 9-1,-1 17 755,2-22-841,1 0 0,1 1 1,0-1-1,0 0 0,2 0 0,-1 0 0,6 14 0,-6-24-272,-1 1 0,0-1 0,1 0 0,0 0 0,0 0 0,0 0 0,0 0 0,0 0-1,0 0 1,1-1 0,0 1 0,-1-1 0,1 0 0,0 0 0,0 0 0,0 0 0,0 0 0,1-1 0,-1 1 0,0-1 0,1 0 0,-1 0 0,1 0 0,-1 0 0,1-1 0,-1 1 0,1-1 0,-1 0 0,1 0-1,6-1 1,0-1 4,0-1-1,0 0 1,-1 0-1,1-1 0,-1 0 1,1 0-1,-1-1 0,0 0 1,-1-1-1,1 0 1,-1 0-1,-1-1 0,1 0 1,-1-1-1,0 1 0,6-11 1,0 1 67,-1-1 0,0 0 0,-2-1 0,0-1 0,-1 0 0,10-34 0,-17 50-74,-1-1 0,1 0 0,-1 0-1,0 0 1,-1 0 0,1 0 0,-1 0-1,0 0 1,-1-6 0,1 11-25,0-1 1,0 1-1,0 0 1,0 0-1,0 0 1,0 0-1,0-1 1,-1 1 0,1 0-1,0 0 1,0 0-1,0 0 1,0-1-1,-1 1 1,1 0-1,0 0 1,0 0-1,0 0 1,-1 0-1,1 0 1,0 0-1,0 0 1,0-1 0,-1 1-1,1 0 1,0 0-1,0 0 1,-1 0-1,1 0 1,0 0-1,0 0 1,-1 0-1,1 0 1,0 1-1,0-1 1,0 0 0,-1 0-1,1 0 1,0 0-1,0 0 1,0 0-1,-1 0 1,1 0-1,0 1 1,0-1-1,0 0 1,0 0-1,-1 0 1,1 1-1,-10 10 24,0 11-19,1 1 1,0 0-1,2 0 0,-8 44 1,12-51-7,0-5-4,0 0-31,0 0 0,1 0 0,1 0 0,0 0 0,0 0-1,1 0 1,0 1 0,3 15 0,-3-26 10,0 0 0,0 0 1,0 0-1,0 0 0,0 0 0,1 0 0,-1 0 1,0 0-1,1-1 0,-1 1 0,0 0 0,1 0 1,-1 0-1,1 0 0,-1-1 0,1 1 0,0 0 0,-1 0 1,1-1-1,0 1 0,-1 0 0,1-1 0,0 1 1,0-1-1,0 1 0,-1-1 0,1 0 0,0 1 1,0-1-1,0 0 0,0 1 0,0-1 0,0 0 1,0 0-1,0 0 0,0 0 0,0 0 0,-1 0 1,1 0-1,0 0 0,0 0 0,0-1 0,0 1 0,0 0 1,0 0-1,0-1 0,0 1 0,0-1 0,-1 1 1,1-1-1,0 1 0,1-2 0,4-2-273,-1-1 0,1 0-1,-1 0 1,0 0 0,8-11-1,7-14-909,-1-1-1,-1 0 0,-2-2 1,22-61-1,27-144-2822,-63 227 3998,2-5 252,-1 1 0,0-1 0,-2 0 0,1-30 0,-2 45-173,0 1-1,0-1 1,0 1 0,0-1 0,0 1 0,0-1-1,0 0 1,0 1 0,0-1 0,0 1 0,0-1 0,0 1-1,-1-1 1,1 1 0,0-1 0,0 1 0,-1 0-1,1-1 1,0 1 0,-1-1 0,1 1 0,0-1-1,-1 1 1,1 0 0,0-1 0,-2 1 0,-7 7 1472,-9 25 662,14-22-1699,-1 1-1,2-1 0,-1 1 0,2-1 0,-1 1 0,-1 22 0,4-30-425,0 1 0,0-1 0,0 1 0,1-1 0,-1 1 1,1-1-1,0 1 0,0-1 0,0 0 0,0 0 0,1 1 0,-1-1 0,1 0 0,0 0 0,0-1 1,0 1-1,0 0 0,1 0 0,-1-1 0,1 0 0,-1 1 0,1-1 0,0 0 0,0 0 0,6 3 1,-3-3-42,9 5 9,1 1 0,-1 0 1,-1 1-1,17 14 0,-27-20-18,0 1 0,0 0 1,-1 0-1,0 0 0,0 0 0,0 0 0,0 1 0,-1-1 0,1 1 0,-1-1 1,0 1-1,-1 0 0,1 0 0,-1 0 0,0 0 0,0 0 0,-1 1 0,1 6 1,-2-3 8,0 0 1,0-1 0,0 1-1,-1-1 1,-1 1 0,1-1-1,-1 0 1,-1 0 0,0 0-1,0 0 1,-6 8 0,3-6 20,0-1 1,-1 0 0,0 0 0,0 0 0,0-1 0,-1-1-1,-18 12 1,23-16-51,1-1 0,-1-1 0,0 1 0,1-1 0,-1 1 0,0-1 0,0 0 0,0 0 0,0-1 0,0 1 0,0-1 0,0 0 0,-4 0 0,6 0-49,0-1 0,0 1 0,0-1 0,1 1 0,-1-1 0,0 0 0,0 0 1,0 0-1,1 0 0,-1 0 0,1 0 0,-1 0 0,1 0 0,-1-1 0,1 1 0,0-1 0,-1 1 0,1-1 0,0 1 0,0-1 0,0 0 0,0 1 0,1-1 0,-1 0 1,0 0-1,1 0 0,-1 0 0,1 0 0,-1-2 0,1-4-65,-1 1 1,1-1 0,0 1-1,1-1 1,0 1-1,2-11 1,8-18-505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17292,'-5'4'425,"0"0"-1,0 0 1,0 1 0,0-1 0,1 1 0,0 0-1,0 0 1,0 1 0,-5 9 0,-3 9 619,-9 26-1,14-32-501,-9 22-106,2 0-1,2 0 0,1 1 1,3 1-1,1 0 1,2 0-1,0 77 1,6-101-358,1-1 1,6 26-1,-7-39-74,0 0 0,0 0-1,1 0 1,-1 0 0,1 0 0,0 0 0,0 0-1,0-1 1,0 1 0,1-1 0,0 1-1,-1-1 1,1 0 0,1 0 0,5 4 0,-7-6-1,1 0 1,-1 0-1,0 0 0,0 0 1,1-1-1,-1 0 1,0 1-1,1-1 1,-1 0-1,0 0 1,1 0-1,-1 0 0,1 0 1,-1-1-1,0 1 1,0-1-1,1 0 1,-1 1-1,0-1 1,0 0-1,0 0 0,1-1 1,-1 1-1,0 0 1,2-3-1,6-4 8,-1 0-1,1-1 1,11-15-1,-14 16-19,20-25 3,-15 18 6,0 0-1,2 1 1,16-15-1,-29 28-3,0 0 0,0 0 0,1 0-1,-1 0 1,0 0 0,0 0 0,1 0 0,-1 1-1,1-1 1,-1 0 0,1 1 0,-1-1 0,1 1-1,-1 0 1,1-1 0,-1 1 0,1 0-1,-1 0 1,1 0 0,-1 0 0,3 1 0,-3-1 2,0 1 1,0 0 0,0 0 0,0-1 0,0 1 0,0 0 0,0 0 0,-1 0-1,1 0 1,0 0 0,-1 0 0,1 0 0,-1 1 0,1-1 0,-1 0 0,1 0 0,-1 0-1,0 0 1,0 1 0,1 1 0,-1 5 1,1 1 0,-1 0 0,-1-1-1,0 1 1,0 0 0,-3 9 0,-5 14-8,-2 6 71,10-36-45,2-4-2,7-21 7,6-18 57,-3-1 1,13-78-1,-24 123-148,0-1 0,0 1 0,0 0 0,1 0 0,-1 0 0,1 0 0,0 0 0,0 0 0,0-1 0,0 1-1,0 0 1,0-1 0,1 1 0,0-1 0,-1 1 0,1-1 0,0 0 0,0 0 0,0 0 0,0 0 0,1 0 0,-1 0-1,1-1 1,-1 1 0,1-1 0,-1 1 0,1-1 0,0 0 0,-1 0 0,1 0 0,0-1 0,0 1 0,0-1 0,3 1-1,4 0-56,0-1-1,0 1 1,-1-2-1,1 0 0,0 0 1,0 0-1,0-1 0,-1-1 1,11-3-1,18-11-465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15715,'4'3'1969,"2"-3"-913,1-3-344,2-6 1377,2 1-617,5-4-488,1-1-112,2 2-328,0 1-159,1 1-345,-2 2-185,-1 0-399,-1 1-288,-3 0 1672,-1 1-992,-4-4-48,-1 0-72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16604,'-10'4'397,"-1"1"1,2 1-1,-1-1 1,1 1-1,0 1 1,0 0-1,0 0 1,-13 17-1,17-19-210,0 0 0,1 0-1,0 1 1,0 0 0,1 0 0,0 0-1,0 0 1,0 0 0,0 1 0,1-1-1,0 1 1,1 0 0,0 0-1,0 0 1,-1 9 0,3-14-158,-1 0 0,0-1-1,0 1 1,1 0 0,-1-1 0,1 1-1,0 0 1,-1-1 0,1 1 0,0-1 0,0 1-1,0-1 1,0 0 0,0 1 0,0-1-1,0 0 1,0 0 0,1 1 0,-1-1 0,0 0-1,1 0 1,-1-1 0,1 1 0,-1 0-1,1 0 1,0-1 0,-1 1 0,1-1 0,0 1-1,-1-1 1,1 0 0,0 0 0,-1 1-1,1-1 1,0-1 0,0 1 0,2 0 0,6-1-13,-1-1 0,1 1 0,-1-1 0,1-1 1,11-4-1,-5-1 2,1 0 1,-1-1-1,0-1 1,-1 0-1,0-1 1,-1-1-1,0 0 1,-1-1-1,0-1 1,-1 0-1,-1 0 0,13-21 1,-24 35-17,0 0 1,-1 0-1,1 0 0,0 0 0,0 0 1,0 0-1,0 0 0,0 0 1,0 0-1,-1 1 0,1-1 0,0 0 1,0 0-1,0 0 0,0 0 1,0 0-1,0 0 0,-1 0 0,1 0 1,0 0-1,0 0 0,0 0 1,0 0-1,0 0 0,0 0 0,-1-1 1,1 1-1,0 0 0,0 0 1,0 0-1,0 0 0,0 0 0,0 0 1,0 0-1,-1 0 0,1 0 1,0 0-1,0 0 0,0-1 0,0 1 1,0 0-1,0 0 0,0 0 1,0 0-1,0 0 0,0 0 1,0 0-1,0-1 0,0 1 0,-1 0 1,1 0-1,0 0 0,-11 13 155,0 1 0,0 1 0,-13 25 0,7-13 67,-1-1-7,-19 33 259,35-54-425,-1 0-1,1 0 1,-1 1 0,1-1 0,1 1 0,-1-1-1,1 1 1,-1 11 0,2-17-64,0 1-1,0 0 1,0 0-1,0-1 1,0 1 0,1 0-1,-1 0 1,0-1-1,0 1 1,1 0 0,-1-1-1,0 1 1,1 0-1,-1-1 1,1 1 0,-1 0-1,1-1 1,-1 1-1,1-1 1,-1 1 0,1-1-1,0 1 1,-1-1-1,1 1 1,0-1 0,1 1-93,1 0 0,-1 0 1,0-1-1,0 1 1,1-1-1,-1 1 1,0-1-1,4 0 1,5-1-261,-1 0 0,0-1 0,10-2 0,11-4-114,0-1-180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53 16476,'1'-5'571,"1"0"1,-1 0 0,-1-1 0,1 1 0,-1-7 0,0 11-488,0 0 0,0 1 0,0-1 1,0 0-1,0 1 0,0-1 0,-1 0 0,1 0 0,0 1 0,0-1 0,-1 0 1,1 1-1,0-1 0,-1 1 0,1-1 0,-1 0 0,1 1 0,-1-1 1,0 0-1,0 1 5,0 0 0,1 0-1,-1 0 1,0-1 0,0 1 0,1 0 0,-1 0 0,0 0 0,0 1 0,0-1 0,1 0 0,-1 0 0,0 0 0,0 1-1,1-1 1,-1 0 0,0 1 0,1-1 0,-1 0 0,0 1 0,1-1 0,-1 1 0,0 0 0,-7 5 184,1 0 1,0 1-1,1 0 0,0 0 1,0 0-1,0 1 0,-7 13 1,0 3 101,-14 36-1,22-48-283,1 0 0,0 0 0,0 0 0,-2 24 0,5-34-83,1 1-1,0-1 0,0 0 0,0 0 0,0 0 1,0 1-1,0-1 0,0 0 0,1 0 0,-1 0 0,1 0 1,0 0-1,0 0 0,-1 0 0,1 0 0,1 0 1,-1 0-1,0 0 0,0 0 0,1-1 0,-1 1 1,1 0-1,-1-1 0,1 1 0,0-1 0,-1 0 0,1 0 1,0 1-1,0-1 0,0 0 0,0-1 0,0 1 1,0 0-1,0-1 0,0 1 0,1-1 0,1 1 1,4 0-156,0-1 0,0 0 1,0-1-1,0 0 1,0 0-1,0 0 1,-1-1-1,1 0 1,0-1-1,-1 0 0,0 0 1,1 0-1,6-6 1,1 0-221,0-1 1,0-1-1,-1-1 1,23-24-1,0-7-368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20068,'-3'2'225,"0"0"-1,0 0 1,0 0-1,1 1 0,-1-1 1,1 1-1,0 0 1,0-1-1,0 1 0,0 0 1,0 0-1,1 1 1,-1-1-1,1 0 1,0 0-1,0 1 0,0-1 1,-1 6-1,0 5 155,0 1 0,1 0 0,1 14 0,2 13-147,2-1-1,1 0 1,2 0-1,2-1 1,2 0-1,16 39 1,-23-74-195,-2-7-8,0-18 13,-3-31 15,-1 33-43,1-4-9,-1 0 0,-1 0 1,-1 0-1,-1 1 0,-10-27 0,6 35-57,8 21-24,2-3 63,0 0 1,0-1 0,1 1-1,-1-1 1,4 8 0,-3-8 10,1 0 1,-1-1 0,1 0-1,0 1 1,0-1 0,0 0 0,0 0-1,1-1 1,-1 1 0,1-1-1,-1 0 1,1 0 0,0 0 0,7 3-1,-5-4 11,0 1-1,0-1 0,0 0 0,1-1 0,-1 0 0,0 0 1,0 0-1,1 0 0,7-3 0,-1 0 12,0 0-1,-1-1 1,0-1 0,0 0-1,0-1 1,0 0-1,-1-1 1,0 0 0,12-10-1,-12 7 11,0 0-1,-1 0 1,0-1-1,-1-1 1,0 0-1,14-25 1,-21 29-24,-7 8 1,-7 9 11,4 2-18,0 0 0,1 1 1,1 0-1,0 0 1,1 1-1,0 0 0,0-1 1,2 1-1,0 1 0,0-1 1,1 1-1,1-1 1,0 21-1,1-31 5,0 0 0,0-1 0,1 1 0,0 0 1,-1 0-1,1-1 0,0 1 0,0 0 0,1-1 0,-1 1 0,0-1 0,1 0 1,-1 1-1,1-1 0,0 0 0,0 0 0,0 0 0,0 0 0,4 3 0,-3-4-7,-1 0 1,0 0-1,1 0 0,-1-1 0,0 1 0,1 0 0,-1-1 0,1 0 0,-1 0 0,1 1 0,0-1 0,-1-1 0,1 1 0,-1 0 0,1-1 0,-1 1 0,0-1 0,1 0 0,-1 0 0,1 0 0,-1 0 0,4-2 0,0-1-136,1-1 1,-1 0-1,1 0 0,-1 0 0,-1-1 0,1 0 0,-1 0 1,0 0-1,0-1 0,-1 1 0,0-1 0,0 0 1,-1 0-1,5-15 0,-4 10-160,-1 0-1,0 0 1,-1-1 0,0 1 0,-1-1-1,-1 1 1,0-1 0,-3-21 0,-4-10-533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17332,'0'0'134,"-1"1"0,1-1 1,0 0-1,-1 1 1,1-1-1,0 0 0,-1 1 1,1-1-1,0 1 1,-1-1-1,1 1 0,0-1 1,0 1-1,0-1 1,-1 0-1,1 1 0,0-1 1,0 1-1,0-1 1,0 1-1,0-1 0,0 1 1,0-1-1,0 1 1,0-1-1,0 1 0,0-1 1,1 1-1,-1-1 1,0 1-1,0-1 0,1 2 1,5 17 1844,-1-13-1845,0 0 0,1 0 0,-1-1-1,1 0 1,0 0 0,1 0-1,-1-1 1,1 0 0,11 6-1,69 24-2626,-53-25 386,51 9-1,0 0-2893,-84-18 5062,0 0 1,-1 0 0,1 0 0,0 0-1,-1 0 1,1 0 0,0 0 0,-1 1 0,1-1-1,-1 0 1,1 1 0,0-1 0,-1 0 0,1 1-1,-1-1 1,1 0 0,-1 1 0,1-1 0,-1 1-1,1-1 1,-1 1 0,0-1 0,1 1-1,-1 0 1,0-1 0,1 1 0,-1-1 0,0 1-1,0 0 1,0-1 0,1 1 0,-1 0 0,0-1-1,0 1 1,0 0 0,0-1 0,0 1 0,0 0-1,0-1 1,0 1 0,-1 0 0,1-1-1,0 1 1,0-1 0,0 1 0,-1 0 0,1-1-1,0 1 1,-1-1 0,0 2 0,-3 4 545,0-1 1,-1 1-1,0-1 0,-6 6 1,-2 2 984,10-10-1285,0 0 1,1 1 0,0-1-1,0 0 1,0 1-1,0 0 1,0-1 0,1 1-1,-1 0 1,1 0-1,0 0 1,0 0 0,0 4-1,1-7-273,0-1 0,0 1-1,0 0 1,0-1 0,1 1 0,-1-1-1,0 1 1,0 0 0,0-1 0,1 1 0,-1-1-1,0 1 1,0-1 0,1 1 0,-1-1-1,1 1 1,-1-1 0,0 1 0,1-1-1,-1 1 1,1-1 0,-1 0 0,1 1 0,0-1-1,-1 0 1,1 1 0,-1-1 0,1 0-1,23 3 358,24-13-231,-14-2-137,0-2 1,35-19 0,-39 17-50,1 2 0,49-16 0,-79 29 24,0 1 0,0-1-1,0 1 1,0 0 0,0 0 0,0 0 0,0 0-1,0-1 1,0 1 0,0 0 0,0 1 0,0-1-1,0 0 1,0 0 0,0 0 0,0 1 0,2 0-1,-3-1 3,0 0 0,1 1 0,-1-1-1,0 1 1,0-1 0,1 1 0,-1-1-1,0 1 1,0-1 0,0 1 0,0-1-1,1 1 1,-1-1 0,0 1 0,0-1-1,0 1 1,0-1 0,0 1 0,0-1-1,0 1 1,0-1 0,-1 1-1,1-1 1,0 1 0,-2 6-10,-1-1 1,0 1-1,0-1 1,-5 6-1,2-1-73,5-8-2,0-1 0,-1 1 0,1 0 0,0 0 0,1 0-1,-1 0 1,0 0 0,1 0 0,0 0 0,0 0 0,-1 0 0,2 6 0,-1-8-138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14723,'2'-35'3121,"-2"35"-3073,0 0 1,1 0 0,-1 0 0,0 0 0,0 0-1,1 0 1221,-1-1-1220,3 24 1423,18 397 3074,-30-616-7985,2 25 2949,7 182 772,2-1 0,-1 1-1,1-1 1,1 0 0,5 16 0,24 49 471,-31-74-742,3 8 68,-1 0-12,2 0 0,-1 0 1,1 0-1,1 0 0,0-1 1,8 10-1,-13-17-59,1 1 0,0-1 0,0 1 0,-1-1 1,1 0-1,0 0 0,0 0 0,1 0 0,-1 0 0,0 0 0,0 0 0,0-1 0,1 1 0,-1-1 0,0 0 0,0 0 0,1 1 0,-1-2 1,0 1-1,1 0 0,-1 0 0,0-1 0,0 1 0,0-1 0,1 0 0,-1 1 0,0-1 0,0 0 0,0 0 0,0-1 0,0 1 0,0 0 1,0-1-1,1-1 0,10-7 40,0-1 0,-1 0 0,-1-1-1,0-1 1,12-17 0,44-75 304,-49 75-249,9-18 64,18-28 148,-44 75-307,0 0 0,-1 0 0,1 0 1,0 0-1,0 0 0,0 0 0,0 0 0,0 0 1,0 0-1,0 0 0,0 1 0,0-1 0,0 0 0,0 1 1,2-1-1,-2 1-5,-1 0 0,1 0 0,-1 0 1,1 0-1,-1 0 0,1 0 0,-1 0 1,1 0-1,-1 0 0,1 1 0,-1-1 1,1 0-1,-1 0 0,0 1 0,1-1 1,-1 0-1,1 1 0,-1-1 0,0 0 1,1 1-1,-1-1 0,0 1 0,1-1 1,-1 0-1,0 1 0,0 0 0,3 4 13,-1 1-1,0 0 0,0 0 1,-1 0-1,1 6 0,-1-6-5,10 67 105,-8-45-35,2-1 1,0 1 0,12 32-1,-17-58-63,1 0-1,0 1 1,0-1 0,0 0-1,0 0 1,1 0-1,-1 0 1,1 0-1,-1 0 1,1 0-1,0 0 1,-1-1-1,1 1 1,0 0-1,0-1 1,0 0-1,3 2 1,-3-2-1,0-1-1,0 0 1,-1 0 0,1 1 0,0-1-1,0 0 1,-1-1 0,1 1 0,0 0-1,0 0 1,-1-1 0,1 1-1,0-1 1,-1 1 0,1-1 0,-1 0-1,1 0 1,-1 0 0,1 0 0,-1 0-1,1 0 1,-1 0 0,0 0 0,2-3-1,12-12 130,-2-2 0,0 0 0,-1 0 0,-1-1 0,-1-1 0,14-34 0,-14 31-41,-10 23-102,0-1-1,0 1 0,0-1 1,0 0-1,0 1 1,1-1-1,-1 1 0,0-1 1,0 1-1,1-1 1,-1 1-1,0-1 0,1 1 1,-1-1-1,1 1 1,-1 0-1,0-1 0,1 1 1,-1 0-1,1-1 1,-1 1-1,1 0 0,-1-1 1,2 1-1,3 12-6,-2 34-60,-3-36 44,0-6 9,4 29-32,-4-32 44,0-1 1,0 1-1,0-1 1,0 1-1,1 0 1,-1-1-1,0 1 1,0-1 0,0 1-1,0-1 1,1 1-1,-1-1 1,0 0-1,1 1 1,-1-1-1,0 1 1,1-1-1,-1 1 1,0-1-1,1 0 1,-1 1-1,1-1 1,-1 0-1,1 1 1,-1-1 0,1 0-1,-1 0 1,1 0-1,-1 1 1,1-1-1,-1 0 1,1 0-1,-1 0 1,1 0-1,-1 0 1,1 0-1,-1 0 1,1 0-1,-1 0 1,1 0-1,-1 0 1,1 0 0,-1 0-1,1-1 1,-1 1-1,1 0 1,-1 0-1,1-1 1,-1 1-1,2-1 1,7-7-5,1-1 1,-1 0-1,-1 0 1,0-1-1,0 0 0,9-17 1,12-13-8,-27 37-11,3-4-8,1 1 1,0-1 0,0 1-1,10-8 1,-16 13 4,1 1 1,0-1 0,0 0-1,0 1 1,0-1-1,0 1 1,0-1 0,0 1-1,0-1 1,0 1-1,0 0 1,0-1 0,0 1-1,0 0 1,0 0 0,0 0-1,0 0 1,0 0-1,0 0 1,0 0 0,0 0-1,0 0 1,0 1-1,0-1 1,0 0 0,0 1-1,0-1 1,0 0-1,0 1 1,0 0 0,0-1-1,0 1 1,0-1 0,-1 1-1,1 0 1,0 0-1,0-1 1,-1 1 0,1 0-1,0 0 1,-1 0-1,1 0 1,-1 0 0,1 0-1,-1 1 1,3 4-89,-1 0 0,0 0 0,0 1 0,1 8 0,-2-10 77,0 1 1,0-1 0,1 0 0,-1 0 0,5 8 0,-1-8-209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54 19876,'-16'26'2137,"-22"44"1,35-63-1876,0 1 1,0-1-1,0 1 1,1 0 0,0 0-1,1 0 1,0 1-1,0-1 1,1 0 0,0 0-1,1 9 1,-1-15-240,0 0 0,1 0 0,-1-1-1,1 1 1,0 0 0,-1 0 0,1-1 0,0 1 0,0 0 0,0-1 0,0 1 0,1-1 0,-1 1-1,0-1 1,1 0 0,-1 1 0,1-1 0,-1 0 0,1 0 0,-1 0 0,1 0 0,0 0 0,-1-1-1,1 1 1,0 0 0,0-1 0,0 0 0,0 1 0,-1-1 0,1 0 0,0 0 0,0 0 0,0 0-1,0 0 1,0 0 0,2-1 0,6 0-16,1-1-1,-1-1 1,0 0 0,0 0-1,10-5 1,28-16-19,-38 17 5,1 1 1,0 1 0,0 0-1,0 0 1,1 1 0,0 1-1,-1 0 1,18-2-1,-28 5 5,0 0 0,1 0-1,-1 0 1,0 0 0,0 1-1,1-1 1,-1 0 0,0 1-1,0-1 1,0 1-1,1 0 1,-1-1 0,0 1-1,0 0 1,0 0 0,0 0-1,0-1 1,0 1 0,0 0-1,-1 0 1,1 1 0,0-1-1,0 0 1,-1 0 0,1 0-1,-1 0 1,1 0-1,-1 1 1,1-1 0,-1 0-1,0 1 1,0-1 0,1 0-1,-1 0 1,0 1 0,0-1-1,0 0 1,-1 1 0,1 1-1,-1 5 1,0 0 0,0-1-1,-1 1 1,0-1 0,-3 9-1,-2-1 36,1 0 0,-2-1 0,-15 24 0,20-35-38,1 1 0,-1 0 1,0-1-1,0 0 0,0 1 0,0-1 0,-1 0 0,1-1 0,-1 1 0,0-1 0,0 0 0,0 1 0,0-2 1,0 1-1,0 0 0,0-1 0,-1 0 0,-4 1 0,7-2-60,0 0-1,0 0 1,1 0 0,-1-1 0,0 1-1,0-1 1,0 1 0,0-1 0,1 1-1,-1-1 1,0 0 0,0 0-1,1 0 1,-1 0 0,1 0 0,-1-1-1,1 1 1,0 0 0,-2-2-1,0 0-152,1 0 0,0-1 0,0 1-1,0 0 1,1-1 0,-1 1-1,1-1 1,0 0 0,-2-5-1,3 5-53,-1 1 0,0-1-1,1 1 1,-1-1-1,1 1 1,0-1 0,0 1-1,1-1 1,-1 1-1,1-1 1,-1 1-1,1 0 1,0-1 0,1 1-1,-1 0 1,0 0-1,1-1 1,0 1 0,0 0-1,0 1 1,0-1-1,4-4 1,2 3 25,-1 1 1,0 0-1,1 1 1,0 0-1,0 0 1,0 0-1,0 1 1,0 0-1,0 1 0,9 0 1,25-3 607,-18-1 274,1-2 1,-1 0 0,34-14-1,-44 14-79,0-1-1,-1 0 1,1 0-1,-1-2 1,-1 1-1,22-20 0,-31 24-347,-1 1 0,1-1-1,0 1 1,-1-1 0,0 0-1,0 0 1,0 0-1,0-1 1,1-4 0,-3 8-151,0 0 1,1 0-1,-1 0 1,0 0 0,0 0-1,0 0 1,0 0 0,0 0-1,0 0 1,0 0 0,-1 0-1,1 0 1,0 0-1,0 0 1,-1 0 0,1 0-1,0 0 1,-2-1 0,1 2-27,1-1 0,-1 0 0,0 1-1,0-1 1,0 1 0,0-1 0,0 1 0,0 0 0,0-1 0,0 1 0,0 0 0,0 0 0,0 0 0,0 0 0,0 0 0,0 0 0,0 0 0,0 0 0,0 0 0,0 0 0,0 0 0,-1 1 0,-2 0-13,0 1 0,-1 0-1,1 0 1,0 0 0,1 0 0,-1 1-1,0-1 1,1 1 0,-1 0 0,1 0 0,0 0-1,0 1 1,0-1 0,0 1 0,1 0-1,-1 0 1,1 0 0,0 0 0,0 0 0,1 0-1,-1 0 1,1 0 0,0 1 0,0-1 0,0 1-1,0 5 1,2-9-19,-1 0 1,1 1-1,-1-1 1,0 0-1,1 0 0,0 1 1,-1-1-1,1 0 1,0 0-1,0 0 1,0 0-1,0 0 0,0 0 1,0 0-1,0 0 1,0 0-1,0 0 0,0-1 1,0 1-1,0 0 1,1-1-1,-1 1 0,0-1 1,0 1-1,1-1 1,-1 0-1,0 1 0,1-1 1,-1 0-1,1 0 1,-1 0-1,0 0 0,3 0 1,6-1 0,0 1 0,1-1 0,11-3 0,-19 3 0,25-5 20,-1-1 0,1-1 1,-2-2-1,1 0 0,25-16 0,-50 25 0,0 0 0,1 0 0,-1-1 0,0 1 0,0-1 0,0 0 0,0 1 0,0-1 0,-1 0 0,1 0 0,0 0 0,-1 0 0,0 0 0,1-1 0,-1 1 0,0 0 0,0-1 0,0 1 0,-1-1 0,1 1 0,0-1 0,-1-4 0,0 3 11,0 0 0,-1 0 1,0 0-1,0 1 0,0-1 0,0 0 0,-1 0 0,1 1 0,-1-1 1,0 1-1,0 0 0,0-1 0,-1 1 0,-2-3 0,4 5-87,1 1 0,-1 0 0,1-1 0,-1 1 0,1 0 0,-1-1 0,1 1 1,0-1-1,-1 1 0,1-1 0,0 1 0,-1-1 0,1 1 0,0-1 0,0 1 0,-1-1 0,1 1 0,0-1 0,0 0 0,0 1 0,0-1 0,0 1 0,0-1 0,0 1 0,0-1 0,0 0 0,0 1 0,0-2 0,17 0-2639,-5 2 2754,40-3-1340,-19-3 547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123 358 18404,'-2'-1'106,"1"0"-1,-1 0 1,0 0-1,1 0 1,-1 0 0,0 0-1,1 1 1,-1-1-1,0 1 1,0-1 0,0 1-1,1-1 1,-1 1-1,0 0 1,0 0 0,0 0-1,0 0 1,0 0-1,0 1 1,1-1 0,-1 1-1,0-1 1,0 1-1,0-1 1,1 1 0,-1 0-1,0 0 1,1 0-1,-1 0 1,1 0 0,-1 0-1,1 1 1,0-1-1,-1 0 1,1 1 0,0-1-1,-2 3 1,-4 5 69,0 1 0,1 0 1,0 1-1,1-1 0,0 1 1,1 0-1,0 0 0,0 0 1,1 1-1,1 0 0,0-1 1,0 1-1,1 0 0,1 12 1,0-21-158,0-1 1,0 0 0,1 0 0,-1 0 0,1 1 0,-1-1-1,1 0 1,0 0 0,0 0 0,0 0 0,0 0-1,0 0 1,0 0 0,3 2 0,-3-3-7,0 0 1,1 0-1,-1 0 0,0 0 1,1 0-1,-1-1 0,1 1 1,-1-1-1,1 1 1,0-1-1,-1 0 0,1 0 1,-1 1-1,1-1 0,0 0 1,-1 0-1,1-1 1,-1 1-1,1 0 0,0 0 1,-1-1-1,3 0 0,7-3 29,0-1 0,0 0 0,-1 0 0,0-1 0,0 0 0,0-1 0,-1 0 0,0-1 0,15-15 0,-4 2 79,-2-2 1,31-46-1,0-18 139,-44 76-230,-1 0-1,0 0 0,0 0 1,-1 0-1,0-1 0,1-16 1,-4 26-28,0 1 0,0 0 1,1 0-1,-2-1 0,1 1 1,0 0-1,0 0 1,0 0-1,0-1 0,-1 1 1,1 0-1,-1 0 0,1 0 1,-1-1-1,1 1 0,-2-1 1,2 2-2,-1-1 0,1 1 0,0 0 0,-1-1 0,1 1 0,-1 0 0,1 0 0,-1 0 0,1 0 0,-1-1 0,1 1 1,-1 0-1,0 0 0,1 0 0,-1 0 0,1 0 0,-1 0 0,1 0 0,-1 0 0,1 1 0,-1-1 0,1 0 0,-1 0 0,1 0 0,-2 1 1,-1 1-3,0 0 0,0 0 1,0 0-1,0 1 1,0-1-1,0 1 1,0 0-1,1-1 1,-4 6-1,-6 10-6,0 1 0,2 1 0,0-1-1,1 2 1,0 0 0,2 0 0,1 0 0,-6 33 0,12-52 10,-1 1 1,1-1 0,0 1-1,0-1 1,0 1 0,0-1-1,0 1 1,1-1 0,-1 1-1,1-1 1,-1 0 0,1 1-1,0-1 1,0 0 0,0 1-1,0-1 1,0 0 0,3 3-1,-4-5 1,1 1 1,0 0-1,0-1 0,0 1 1,0-1-1,0 1 0,0-1 0,0 1 1,0-1-1,0 0 0,0 1 1,0-1-1,0 0 0,0 0 0,0 0 1,0 0-1,1 0 0,1 0 5,0-1 0,0 0 0,0 1 0,-1-1 0,1 0 0,0 0 0,-1 0 0,5-3 0,11-8 42,1-1 0,-1-1 0,-1-1-1,-1 0 1,0-1 0,22-29 0,-9 5 114,47-84 1,-70 113-144,34-69 124,-36 70-140,0 1 1,-1-1-1,0 0 0,-1 0 0,0-1 0,0-10 0,-4 9-18,-5 12-16,-7 13-10,-4 12 52,2 1-1,1 1 1,-13 29 0,-29 88 367,45-111-295,2 1 0,1 0 1,1 0-1,2 0 0,2 1 1,1 0-1,2 0 0,1 0 1,9 68-1,9 51-9,-18-151-75,0-1-1,0 1 1,0 0 0,0 0-1,-1-1 1,0 1 0,1 0-1,-1-1 1,-2 4-1,3-6 0,0 1 0,0-1 0,0 0 0,-1 1 0,1-1 0,0 1 0,0-1 0,-1 0 0,1 0 0,0 1 0,-1-1 0,1 0 0,0 0 0,-1 1 0,1-1 0,-1 0 0,1 0 0,0 0 0,-1 0 0,1 1 0,-1-1 0,1 0 0,0 0-1,-1 0 1,0 0 0,0-1-1,0 1 0,0 0 0,0-1 1,0 1-1,1-1 0,-1 1 0,0-1 0,0 1 1,1-1-1,-1 1 0,0-1 0,1 0 1,-1 1-1,0-1 0,0-1 0,-4-5-8,1 0 1,-1-1-1,1 0 0,1 0 0,-1 0 0,1 0 0,1 0 0,-1-1 1,0-9-1,-1-10-53,-1-43 0,4 53 28,2 0 0,0 1 0,0-1 0,7-26 0,-6 36-13,1 0 0,0 0 0,0 0 0,0 1 0,1-1-1,0 1 1,1 0 0,0 1 0,0-1 0,0 1 0,1 0-1,6-7 1,13-4-424,0 0 0,1 2 0,1 0 0,50-18 0,-11 3-17,-7 3-75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95 417 15731,'0'0'6,"30"-61"2125,-28 57-1943,0 0 0,-1 0 0,1-1 0,-1 1 0,0 0 0,-1-1 0,1 1-1,-1 0 1,1-1 0,-1 1 0,-1-1 0,0-7 0,1 12-155,0 0 1,0-1-1,0 1 1,0 0-1,-1 0 1,1-1-1,0 1 1,0 0-1,0-1 1,0 1-1,0 0 0,-1 0 1,1 0-1,0-1 1,0 1-1,0 0 1,-1 0-1,1 0 1,0-1-1,0 1 1,-1 0-1,1 0 0,0 0 1,-1 0-1,1 0 1,0 0-1,0 0 1,-1 0-1,1 0 1,0 0-1,-1 0 1,1 0-1,0 0 1,0 0-1,-1 0 0,1 0 1,0 0-1,-1 0 1,1 0-1,0 0 1,0 0-1,-1 0 1,1 0-1,0 1 1,0-1-1,-1 0 0,-11 10 570,11-9-556,-12 15 152,0 1 0,1 0 0,1 0 0,0 1 1,2 1-1,0 0 0,1 0 0,-8 30 0,14-41-184,0-1 0,1 0 0,0 1 0,-1 13 1,2-20-11,0 0 0,0 0 0,0-1 0,0 1 1,0 0-1,0 0 0,0 0 0,1 0 0,-1-1 1,0 1-1,0 0 0,1 0 0,-1 0 0,0-1 1,1 1-1,-1 0 0,1-1 0,-1 1 0,1 0 1,-1-1-1,1 1 0,-1 0 0,1-1 0,0 1 1,-1-1-1,1 1 0,0-1 0,-1 0 0,1 1 1,0-1-1,0 0 0,0 1 0,-1-1 0,1 0 1,0 0-1,0 0 0,0 1 0,0-1 0,-1 0 1,1 0-1,0 0 0,0-1 0,0 1 0,0 0 1,-1 0-1,1 0 0,0-1 0,0 1 0,-1 0 1,1-1-1,0 1 0,0 0 0,-1-1 0,1 1 1,0-1-1,10-5 60,-1-1 0,0 0-1,0 0 1,0-1 0,-1 0 0,0 0-1,9-13 1,53-74 476,36-82 313,-91 147-702,-2 0 0,-2-1 0,0-1 0,7-36 0,-18 46-96,-1 21-55,0 1 0,0 0 0,0 0 0,-1 0 0,1 0 0,0 0 0,0 0 0,0 0 0,0-1 0,-1 1 0,1 0 0,0 0 0,0 0 0,0 0 0,-1 0 0,1 0 0,0 0 0,0 0 0,0 0 0,-1 0-1,1 0 1,0 0 0,0 0 0,0 0 0,-1 0 0,1 0 0,0 0 0,0 0 0,0 1 0,-1-1 0,1 0 0,0 0 0,0 0 0,0 0 0,0 0 0,-1 0 0,1 1 0,0-1 0,0 0 0,0 0 0,0 0 0,0 0 0,0 1 0,-1-1 0,1 0 0,-4 5 6,0 0 1,1 0 0,-1 0 0,-4 9 0,-6 17-119,0 0 0,2 1 1,-8 34-1,16-51 28,1 0-1,1 1 0,0-1 0,0 0 0,2 1 1,0-1-1,1 0 0,0 1 0,5 16 0,-6-29-29,1 0 0,0-1 0,0 1 0,0-1 0,0 1 0,0-1 0,1 1 0,-1-1 0,1 0 0,-1 0 0,1 0 0,0 0 0,0 0 0,0 0 0,0 0 0,0-1 0,0 1 0,0-1 0,1 1 0,-1-1-1,1 0 1,-1 0 0,1 0 0,-1 0 0,1 0 0,3 0 0,-2-1-44,1 0-1,0 0 1,-1 0-1,1 0 1,0-1-1,-1 0 1,1 0-1,0 0 1,-1 0-1,1-1 1,-1 0-1,0 0 1,0 0-1,8-5 1,19-19-865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69 15163,'-24'39'4482,"22"-37"-4309,1 0 0,0 0 0,0 0 1,0 0-1,1 0 0,-1 0 0,1 0 0,-1 0 1,1 0-1,-1 0 0,1 1 0,0-1 0,0 0 0,0 0 1,0 0-1,1 1 0,0 2 0,0-4-135,-1 0 0,1-1 0,-1 1 0,1 0 0,0-1 0,0 1 0,-1 0 1,1-1-1,0 1 0,0-1 0,0 1 0,0-1 0,-1 0 0,1 1 0,0-1 0,0 0 0,0 0 0,0 1 0,0-1 0,0 0 0,0 0 0,0 0 0,0 0 0,0 0 0,0-1 0,0 1 0,0 0 0,0 0 0,0-1 0,-1 1 0,1 0 0,0-1 1,1 0-1,3-1 29,0 0 1,0-1-1,0 0 1,7-5-1,-5 2-30,0 0-1,0 0 0,0-1 1,-1 0-1,0 0 1,0 0-1,-1-1 0,0 0 1,0 0-1,-1 0 0,0-1 1,-1 1-1,5-17 1,-8 24-34,1 0 0,-1 1 0,0-1 0,0 0 0,0 0 0,0 0 0,0 1 0,0-1 0,0 0 0,0 0 0,0 1 0,0-1 1,-1 0-1,1 0 0,0 1 0,0-1 0,-1 0 0,0 0 0,1 0-3,0 1 0,-1 0 0,1 0 0,0 0 0,-1 0 0,1 0 0,0-1 0,-1 1 0,1 0 1,-1 0-1,1 0 0,0 0 0,-1 0 0,1 0 0,0 0 0,-1 0 0,1 1 0,-1-1 0,1 0 0,0 0 0,-1 0 0,1 0 0,0 0 0,-1 1 1,1-1-1,-24 21-178,13-8-148,1 1 1,1 0-1,0 1 0,1 0 0,1 1 0,0-1 1,1 1-1,1 1 0,-4 17 0,10-13-229,8-12-133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248 111 17252,'0'-1'103,"0"0"1,0 1 0,-1-1 0,1 0 0,0 0-1,0 0 1,-1 0 0,1 0 0,-1 0-1,1 0 1,-1 0 0,1 0 0,-1 1 0,0-1-1,1 0 1,-1 0 0,0 1 0,1-1-1,-1 0 1,0 1 0,0-1 0,0 1 0,0-1-1,0 1 1,1 0 0,-1-1 0,0 1-1,0 0 1,0-1 0,0 1 0,0 0 0,0 0-1,0 0 1,0 0 0,0 0 0,0 0-1,0 0 1,0 0 0,-2 1 0,-2 0 159,-1 0 1,0 0-1,1 0 1,0 0 0,-1 1-1,-4 2 1,-1 3-163,1-1 1,0 2 0,0-1-1,0 1 1,1 1 0,1 0 0,-1 0-1,2 0 1,-1 1 0,1 0-1,1 1 1,-1 0 0,2 0 0,0 0-1,0 0 1,1 1 0,0 0-1,-3 19 1,7-26-105,1 0-1,-1-1 1,1 1-1,-1-1 1,1 0-1,1 1 1,-1-1-1,1 0 1,-1 0-1,1 1 1,0-1-1,5 6 1,7 18-23,-2 1-19,-2 1-1,0 1 1,7 54-1,-14-71 21,-2 0-1,0 0 1,-1-1 0,0 1-1,-1 0 1,0 0-1,-1 0 1,-1-1 0,0 1-1,-1-1 1,-6 14 0,6-21 16,0 1 1,0-1 0,0 0 0,-1 0 0,0 0-1,-7 5 1,11-9 14,-1-1 1,0 1-1,0-1 0,1 0 1,-1 0-1,0 0 0,0 0 1,0 0-1,0 0 1,0-1-1,-4 2 0,5-2 0,0 0 0,0 0 0,0 0 0,0-1 0,0 1 0,0 0 0,0 0-1,0 0 1,0-1 0,0 1 0,1-1 0,-1 1 0,0-1 0,0 1 0,0-1 0,0 1 0,0-1-1,1 0 1,-1 1 0,0-1 0,1 0 0,-1 0 0,0 0 0,1 1 0,-1-3 0,-1-1 5,0 0 1,0-1 0,1 1 0,0-1 0,0 0-1,0 1 1,1-1 0,-1 0 0,1 1 0,0-1 0,1 0-1,-1 0 1,3-8 0,2-9 34,11-33 0,-13 46-35,68-173 57,-56 150-62,2 1 1,1 0-1,32-41 0,-49 70-4,0 0 0,1 1 0,-1-1 0,1 0 0,-1 1 0,1 0 0,0-1 0,-1 1 0,1 0 0,0 0 0,0 0 0,0 0 0,0 0 0,2-1 0,-3 2-1,-1 0 0,1 0 0,-1 0 0,1 0 0,-1 0 0,1 0 0,-1 0 0,0 0 0,1 1 1,-1-1-1,1 0 0,-1 0 0,0 0 0,1 0 0,-1 1 0,1-1 0,-1 0 0,0 1 0,1-1 0,-1 0 0,0 0 0,0 1 0,1-1 0,-1 1 0,5 17 19,-8 23 73,2-33-54,0 0 1,1 1-1,0-1 0,0 0 0,2 11 0,-2-18-28,0-1 0,0 1-1,0 0 1,1-1 0,-1 1 0,0-1-1,0 1 1,1-1 0,-1 1 0,0 0-1,1-1 1,-1 1 0,0-1 0,1 0 0,-1 1-1,1-1 1,-1 1 0,1-1 0,-1 0-1,1 1 1,-1-1 0,1 0 0,-1 1-1,1-1 1,0 0 0,-1 0 0,1 0-1,-1 0 1,1 1 0,0-1 0,-1 0-1,1 0 1,-1 0 0,1 0 0,0 0-1,-1 0 1,1-1 0,0 1 0,-1 0 0,1 0-1,-1 0 1,1-1 0,-1 1 0,1 0-1,0 0 1,-1-1 0,1 1 0,-1-1-1,1 0 1,28-22 366,-27 21-348,12-11 133,0-1 0,-1-1 0,-1-1 0,-1 1 0,0-2 1,-1 0-1,0 0 0,-2-1 0,0 0 0,-1 0 0,7-31 0,-14 48-153,3-17 116,-3 17-122,0 1-1,0-1 1,0 0-1,0 1 1,0-1 0,0 1-1,0-1 1,0 0-1,0 1 1,0-1-1,0 0 1,0 1 0,0-1-1,-1 1 1,1-1-1,0 1 1,0-1-1,-1 1 1,1-1 0,0 1-1,-1-1 1,1 1-1,-1-1 1,0 0-1,1 2-1,-1 0-1,1-1 0,0 1 1,0 0-1,-1 0 0,1-1 1,0 1-1,0 0 0,0 0 0,0-1 1,0 1-1,0 0 0,0 0 1,0 0-1,0-1 0,0 1 1,1 0-1,-1 0 0,0-1 1,0 1-1,1 1 0,1-1-3,0 1-1,0-1 1,-1 1-1,1-1 1,0 1-1,1-1 1,-1 0 0,0 0-1,0 0 1,0 0-1,1-1 1,-1 1-1,0-1 1,1 1 0,-1-1-1,0 0 1,1 0-1,-1 0 1,1 0-1,-1 0 1,4-1-1,2 0 3,1-1-1,0 0 0,-1 0 1,14-6-1,-3 0 19,-1-1 1,29-18-1,-42 24-8,0-1-1,-1 0 0,1 0 1,0 0-1,-1 0 0,0-1 1,0 1-1,-1-1 1,1 0-1,-1-1 0,0 1 1,0 0-1,2-8 0,-4 12-7,-1 1 0,0-1 0,0 0 0,0 1 0,1-1 0,-1 0 0,0 0 0,0 1 0,0-1 0,0 0 0,0 1-1,0-1 1,0 0 0,0 1 0,-1-1 0,1 0 0,0 1 0,-1-2 0,1 2-1,0-1 0,-1 1 0,1 0 0,0 0 0,-1-1 0,1 1 1,0 0-1,-1 0 0,1 0 0,0 0 0,-1 0 0,1-1 0,0 1 0,-1 0 0,1 0 0,-1 0 1,1 0-1,0 0 0,-1 0 0,1 0 0,-1 0 0,1 0 0,-1 1 0,-2 0-3,0-1 0,1 1-1,-1 1 1,0-1 0,1 0-1,-1 1 1,-3 2 0,-5 6-62,-1 1 0,1 0 1,1 0-1,0 1 0,0 1 1,1 0-1,1 0 0,0 1 1,1-1-1,1 2 0,0-1 1,1 1-1,-7 30 0,11-44-13,1 1-1,0-1 0,0 0 1,0 1-1,0-1 0,0 1 1,0-1-1,0 1 1,0-1-1,1 0 0,-1 1 1,0-1-1,1 0 0,-1 1 1,1-1-1,0 0 1,-1 1-1,1-1 0,0 0 1,0 0-1,0 0 0,0 0 1,1 1-1,-1-1 0,0-1 0,1 1 0,-1-1-1,0 1 1,1-1 0,-1 0 0,1 0 0,-1 1 0,0-1-1,1 0 1,-1 0 0,1-1 0,-1 1 0,1 0-1,-1 0 1,0-1 0,1 1 0,-1 0 0,0-1 0,1 0-1,-1 1 1,0-1 0,2-1 0,21-14-660,4-7-149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19572,'3'5'1641,"-2"9"-1209,-1 5-160,0 5 648,0 3-304,1 5-296,-1-2-72,5 1-128,0-2-88,0-6-360,-1-6-296,0-7 1048,1-5-496,6-7-24,2-5-88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18620,'-7'6'632,"0"-1"0,0 1 0,0-2 0,-1 1-1,-14 5 1,-17 11 595,20-9-886,10-7-279,0 0 1,0 1 0,0 0 0,1 1 0,0 0 0,0 0-1,-9 13 1,17-20-72,0 0 0,-1 0 0,1 0 0,0 1 0,0-1 0,0 0 0,-1 1 0,1-1 0,0 0 0,0 0 0,0 1 0,0-1 0,0 0 0,0 1 0,0-1 1,0 0-1,0 0 0,0 1 0,0-1 0,0 0 0,0 1 0,0-1 0,0 0 0,0 1 0,0-1 0,0 0 0,0 0 0,0 1 0,1-1 0,-1 0 0,0 1 0,0-1 0,0 0 0,0 0 0,1 1 0,-1-1 0,0 0 0,0 0 0,0 0 0,1 1 0,-1-1 0,0 0 0,1 0 0,-1 0 0,0 0 0,0 0 0,1 0 0,-1 1 0,0-1 0,1 0 0,-1 0 0,0 0 0,0 0 0,1 0 0,21 0-265,-17 0 183,81-6-720,-59 2 704,1 2 0,-1 1 0,1 1 1,0 1-1,42 8 0,-69-9 123,0 0 1,1 1-1,-1-1 1,0 0-1,0 1 0,1-1 1,-1 1-1,0-1 1,0 1-1,0 0 0,1-1 1,-1 1-1,0 0 1,0 0-1,0 0 0,0 0 1,0 0-1,-1 0 1,2 1-1,-2-1 3,0-1-1,0 1 1,0 0 0,0 0-1,0-1 1,0 1 0,0 0 0,0 0-1,-1-1 1,1 1 0,0 0-1,-1-1 1,1 1 0,0 0-1,-1-1 1,1 1 0,-1 0-1,1-1 1,0 1 0,-1-1 0,0 1-1,1-1 1,-1 1 0,0 0-1,-7 5 185,-1-1 0,0 1 0,-16 6 0,19-9-140,0 0-10,-116 53 1286,103-49-1308,-1 0-1,0-1 1,-1-1 0,-27 3-1,47-7-84,1-1-1,-1 0 0,0 0 1,0 0-1,1 1 0,-1-1 0,0 0 1,0 0-1,1 0 0,-1 0 1,0-1-1,0 1 0,0 0 1,1 0-1,-1 0 0,0-1 0,1 1 1,-1 0-1,0-1 0,1 1 1,-1 0-1,0-1 0,1 1 0,-1-1 1,0 1-1,1-1 0,-1 1 1,0-2-1,1 1-28,0 0 0,0-1 1,0 1-1,0 0 0,0 0 1,1 0-1,-1 0 0,0 0 0,0-1 1,1 1-1,-1 0 0,1 0 0,-1 0 1,1 0-1,0 0 0,0-1 1,6-7-280,-1 1 0,1 0 0,10-8-1,16-12-593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18604,'9'-17'2305,"-21"25"-782,-24 24 344,24-18-1621,1 0 0,0 0 1,1 1-1,1 1 0,0-1 1,1 2-1,-10 26 1,17-41-240,1 0 0,-1 0 0,1-1 0,-1 1 0,1 0 0,0 0 0,-1 0 0,1 0 1,0 0-1,1-1 0,-1 1 0,0 0 0,0 0 0,1 0 0,-1 0 0,1-1 0,0 3 0,0-3-7,0 0 0,0 0-1,0 0 1,0 0-1,0 0 1,0 0-1,0 0 1,0 0-1,0-1 1,1 1 0,-1 0-1,0-1 1,0 1-1,1-1 1,-1 1-1,0-1 1,1 0 0,0 1-1,8-1-22,-1 0 1,1 0-1,-1-1 0,0 0 0,14-3 1,-10 1 15,-8 2-5,1 0 0,-1 1 0,1-1 0,0 1 0,8 1 0,-14-1 14,1 0-1,0 0 1,0 1-1,0-1 1,-1 0-1,1 0 1,0 1-1,0-1 1,-1 1-1,1-1 1,0 0-1,-1 1 1,1-1-1,0 1 1,-1-1-1,1 1 1,-1 0-1,1-1 1,-1 1-1,1 0 1,-1-1-1,1 1 1,-1 0-1,0-1 1,1 1-1,-1 0 1,0 0-1,0 0 1,0-1-1,1 1 1,-1 0 0,0 0-1,0 0 1,0-1-1,0 1 1,0 0-1,0 0 1,-1 0-1,1-1 1,0 1-1,0 0 1,-1 0-1,1-1 1,0 1-1,-1 0 1,1 0-1,-1-1 1,0 2-1,-2 4 30,-1 1 0,0-1 1,0-1-1,-1 1 0,1 0 0,-1-1 0,-1 0 0,-10 8 0,2-3-261,0 0 0,-24 12 0,32-19-56,0-1 0,0 1 0,-1-1 0,-12 3 0,18-5-133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56 199 11731,'-20'17'4176,"17"-15"-3592,-1 0-1,1 0 0,0 1 1,0 0-1,0-1 1,0 1-1,0 0 0,1 0 1,-1 1-1,-2 5 1,5-9-547,-1 1 0,1-1 0,0 0 0,0 0 0,0 1 0,0-1 0,0 0 0,0 0 0,0 1 0,0-1 1,1 0-1,-1 0 0,0 1 0,0-1 0,0 0 0,0 0 0,0 1 0,0-1 0,0 0 0,1 0 0,-1 1 0,0-1 0,0 0 0,0 0 1,0 0-1,1 1 0,-1-1 0,0 0 0,0 0 0,0 0 0,1 0 0,-1 0 0,0 0 0,0 1 0,1-1 0,-1 0 0,0 0 0,0 0 1,1 0-1,-1 0 0,0 0 0,1 0 0,-1 0 0,0 0 0,0 0 0,1 0 0,-1 0 0,18-2 654,10-4-422,-1-2 0,0-1 0,-1-1 0,0-2 0,0 0 0,-1-1 0,-1-2 1,-1-1-1,41-33 0,-57 42-224,0-1 0,0 0 0,0 0 1,5-8-1,-10 13-31,-1 0 1,0 1-1,1-1 1,-1 0-1,0 0 0,0 0 1,0 0-1,0-3 1,-1 5-8,0 0 0,0 0 0,0-1 0,0 1 0,0 0 0,0 0 0,0 0 0,-1 0 0,1 0 0,0 0 0,-1 0 0,1 0 0,0 0 0,-1 0 0,0 0 0,1 0 0,-1 1 0,1-1 0,-1 0 0,0 0 0,0 0 0,-1-1 0,0 1 1,0 0-1,0 0 1,-1 0-1,1 1 1,0-1-1,0 0 1,-1 1-1,1-1 1,0 1-1,-1 0 1,1 0-1,0 0 1,-1 0-1,1 0 1,0 1-1,-1-1 1,-3 2-1,-41 15 32,23-5-33,-1 1 0,1 1 1,-39 30-1,48-32-2,1 1 0,1 0-1,0 0 1,0 1 0,1 1 0,-14 24 0,24-37-6,1 1 1,-1-1 0,1 1-1,0-1 1,0 1-1,0 0 1,0-1 0,0 1-1,0 0 1,1 0 0,0 0-1,-1-1 1,1 1-1,0 0 1,0 0 0,1 0-1,-1 0 1,0 0 0,1-1-1,0 1 1,0 0-1,0 0 1,0-1 0,2 4-1,-1-3-20,1 1-1,0-1 1,0 0-1,1-1 1,-1 1-1,0 0 1,1-1-1,0 0 1,-1 0-1,1 0 1,0 0-1,0-1 1,0 1-1,0-1 0,6 1 1,6 1-119,0-1 0,0-1 0,-1 0 0,1-1 0,18-2 0,-6-3-65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162 379 12715,'1'-4'450,"0"0"1,0 0 0,-1-1 0,0 1 0,0 0-1,0 0 1,0-1 0,-1 1 0,1 0-1,-1 0 1,-3-9 0,4 12-311,-1 0 0,1 0 0,-1 0 0,1 0 0,-1 0 0,0 1 0,1-1 0,-1 0 0,0 0 0,0 0 0,0 1 0,0-1 1,0 0-1,0 1 0,0-1 0,0 1 0,0-1 0,0 1 0,-2-1 0,1 1-26,0 0 0,0-1 0,0 2 0,0-1 0,0 0 0,-1 0-1,1 1 1,0-1 0,0 1 0,0-1 0,0 1 0,0 0 0,0 0 0,-2 1 0,-4 3 4,0 1 1,1-1-1,0 1 0,0 1 1,0-1-1,1 1 0,0 0 1,0 0-1,1 1 0,-6 10 1,7-11-117,0 1 1,0-1-1,1 1 1,0 0 0,0 0-1,1 0 1,0 1-1,0-1 1,1 0-1,0 1 1,1 12-1,0-20 3,0 0-1,0 0 0,0 0 0,0 0 0,0 0 0,0 0 0,0 0 0,1 0 0,-1 0 0,0 0 0,1 0 0,-1 0 0,1 0 0,-1 0 0,1 0 0,-1-1 0,1 1 0,0 0 0,-1 0 0,1-1 0,0 1 0,0 0 0,0-1 0,-1 1 1,1 0-1,0-1 0,0 0 0,0 1 0,0-1 0,0 1 0,0-1 0,0 0 0,0 0 0,0 1 0,0-1 0,0 0 0,0 0 0,0 0 0,0 0 0,0 0 0,1-1 0,2 0 30,0 0 0,0 0 0,0 0 0,0-1-1,0 1 1,-1-1 0,1 0 0,-1-1 0,6-3 0,3-4 83,-1-2 0,0 0 0,0 0 0,-2-1 1,1 0-1,-2 0 0,14-27 0,-9 11 149,-1-1 0,16-60 0,-13 0 62,-18 123-373,1 1 1,2-1 0,4 39-1,-4-70 45,1 1 0,-1-1 0,0 1 0,1-1 0,0 1-1,0-1 1,0 1 0,0-1 0,0 0 0,0 1 0,1-1 0,-1 0 0,1 0-1,-1 0 1,1 0 0,3 3 0,-3-5 10,-1 1 0,1 0 0,-1-1 0,1 1 0,-1-1 1,1 0-1,0 0 0,-1 1 0,1-1 0,0 0 0,-1 0 0,1 0 0,0-1 0,-1 1 0,1 0 0,-1-1 0,1 1 1,0-1-1,-1 1 0,1-1 0,-1 0 0,1 1 0,-1-1 0,0 0 0,1 0 0,-1 0 0,2-2 0,9-7 85,-1 0 0,1-2-1,-2 1 1,0-1-1,0-1 1,-1 1 0,0-2-1,6-14 1,4-11 335,23-69-1,-36 93-340,-4 10-59,1 0 1,-1 0-1,-1 0 1,1-1-1,-1 1 0,0-1 1,0 1-1,0-1 0,-1 1 1,0-7-1,-8 43 2,5-19-45,-60 306-49,19 5 297,41-291-240,3 59 0,2-160 32,0 24-29,-2-12-9,8-120-27,-8 172-1,1 1 0,-1-1 1,1 1-1,0-1 1,1 1-1,-1 0 1,1-1-1,0 1 1,2-4-1,-2 6-74,-1 0-1,1 1 1,0-1-1,-1 1 1,1-1-1,0 1 1,0 0-1,0 0 1,0 0-1,0 0 1,0 0-1,0 0 1,1 0-1,-1 1 1,0-1-1,0 1 1,1-1-1,-1 1 1,4 0-1,22-2-1294,46-11 0,-24 1 545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167 111 17148,'0'0'91,"-1"0"0,1 0 0,-1 0 0,1 0 0,0 0 0,-1 0 0,1 0 1,-1 0-1,1 0 0,-1 0 0,1 0 0,-1 1 0,1-1 0,0 0 0,-1 0 0,1 1 1,0-1-1,-1 0 0,1 0 0,0 1 0,-1-1 0,1 0 0,0 1 0,-1-1 1,1 1-1,0-1 0,0 0 0,-1 1 0,-14 16 486,4 0 15,0 0-1,1 1 1,1 1-1,1-1 1,0 2 0,-8 34-1,-17 126 85,29-157-543,1-2-108,-23 192 100,25-213-125,1 1 1,0 0 0,0 0-1,0 0 1,0 0-1,0 0 1,0 0 0,0-1-1,0 1 1,0 0-1,1 0 1,-1 0 0,0 0-1,1 0 1,-1-1-1,1 2 1,-1-1-1,1-1 1,-1 0-1,0 0 1,1 0-1,-1 0 1,0 0-1,1 0 0,-1 0 1,0 0-1,1 0 1,-1 0-1,0 0 0,1 0 1,-1 0-1,0 0 1,0 0-1,1 0 1,-1-1-1,0 1 0,1 0 1,-1 0-1,0 0 1,1 0-1,-1-1 0,0 1 1,0 0-1,1 0 1,-1-1-1,22-25 18,46-71 49,-36 47 115,3 3 0,1 0 0,45-43 0,-81 90-181,4-3 34,-1-1 0,0 1 0,1 0 0,0 0 0,0 0 1,0 0-1,0 1 0,0 0 0,0 0 0,1 0 0,7-2 0,-11 4-25,0-1 0,-1 1 0,1 0 0,0 0 0,0 0 0,-1 0-1,1 0 1,0 0 0,-1 0 0,1 1 0,0-1 0,-1 0 0,1 0-1,0 0 1,-1 1 0,1-1 0,-1 0 0,1 1 0,0-1 0,-1 0-1,1 1 1,-1-1 0,1 1 0,-1-1 0,1 1 0,0 0 0,-1 1 3,1-1 1,0 1-1,-1 0 1,1-1-1,-1 1 1,1-1 0,-1 1-1,0 0 1,0 0-1,0 2 1,-1 4 23,0 0 0,0 0-1,-4 14 1,-20 47 96,23-62-109,-2-1-1,1 1 1,-1 0-1,0-1 1,0 0-1,-1 0 1,-7 8 0,12-14-23,0 0 0,0 0 0,0 0 0,0 0 0,0 0 0,0 0 0,0 0 1,0 0-1,0 0 0,-1 0 0,1 0 0,0 1 0,0-1 0,0 0 0,0 0 1,0 0-1,0 0 0,0 0 0,0 0 0,0 0 0,-1 0 0,1 0 0,0 0 1,0 0-1,0 0 0,0 0 0,0 0 0,0 0 0,0 0 0,0-1 0,0 1 1,-1 0-1,1 0 0,0 0 0,0 0 0,0 0 0,0 0 0,0 0 1,0 0-1,0 0 0,0 0 0,0 0 0,0 0 0,0 0 0,0 0 0,0-1 1,0 1-1,-1 0 0,1 0 0,0 0 0,0 0 0,0 0 0,0 0 0,0 0 1,0 0-1,0 0 0,0-1 0,0 1 0,0 0 0,0 0 0,0 0 0,0 0 1,0 0-1,0 0 0,0 0 0,1 0 0,-1 0 0,0-1 0,1-8 51,80-282 383,-81 291-436,0-1 1,0 1-1,0 0 1,0 0-1,0 0 1,0-1-1,0 1 1,0 0-1,0 0 0,0 0 1,0-1-1,0 1 1,0 0-1,0 0 1,0 0-1,0-1 1,0 1-1,1 0 1,-1 0-1,0 0 1,0-1-1,0 1 1,0 0-1,1 0 1,-1 0-1,0 0 1,0 0-1,0 0 1,1-1-1,-1 1 1,0 0-1,0 0 0,0 0 1,1 0-1,-1 0 1,0 0-1,0 0 1,0 0-1,1 0 1,6 9-13,5 26-2,-8-24 9,-2-5 7,0 0 0,1 0 0,0-1 0,0 1 0,0-1 0,0 0 0,1 0 1,5 5-1,-7-8-3,0 0 1,0-1 0,0 1-1,0-1 1,1 0 0,-1 1 0,0-1-1,1 0 1,-1 0 0,1-1-1,-1 1 1,1-1 0,-1 1 0,1-1-1,0 0 1,-1 0 0,1 0-1,-1 0 1,1 0 0,0 0 0,-1-1-1,5-1 1,2-1 4,-1-1 1,1 0-1,-1 0 1,0-1-1,0 0 1,-1 0-1,1-1 0,-1 0 1,10-11-1,55-68 32,-71 83-36,11-12 13,-1-1 1,-1 0-1,-1-1 1,0 0-1,-1 0 0,7-22 1,-13 22 11,-3 16-24,1 0-1,0 0 1,0 0 0,0-1 0,0 1-1,0 0 1,0 0 0,-1 0 0,1 0-1,0-1 1,0 1 0,0 0 0,0 0-1,-1 0 1,1 0 0,0 0 0,0 0-1,0 0 1,-1-1 0,1 1 0,0 0-1,0 0 1,-1 0 0,1 0 0,0 0-1,0 0 1,0 0 0,-1 0 0,1 0-1,0 0 1,0 0 0,-1 0 0,1 0-1,0 1 1,-3 0 1,1 0-1,0 0 1,0 0-1,0 0 1,0 1-1,1-1 1,-1 1-1,0-1 1,1 1-1,-3 2 1,-9 14-5,1 1 0,0 1 0,1 0 1,2 1-1,0-1 0,1 2 0,1-1 0,0 1 0,-3 28 0,9-44 6,0 1-1,1-1 0,-1 1 0,1-1 0,0 1 0,1 0 1,1 7-1,-2-13-1,1 0 0,-1 0 0,0 0 0,1 0 1,-1 0-1,1 0 0,-1 0 0,1 0 0,-1 0 1,1 0-1,0-1 0,0 1 0,-1 0 0,1 0 1,0-1-1,0 1 0,0-1 0,0 1 0,-1 0 1,3 0-1,-1-1 2,0 0 1,0 0 0,0 0-1,0 0 1,0 0 0,0 0-1,-1 0 1,1-1 0,0 1-1,0-1 1,0 1 0,0-1-1,-1 0 1,1 1 0,0-1-1,1-1 1,9-6 4,1 0-1,-2-1 1,0 0-1,0-1 1,16-18-1,44-62 49,-67 84-53,60-87 63,-56 79-43,-1-1 0,0 0 0,0 0 0,7-28 0,-13 41-24,-1 0 0,0 0 1,1 0-1,-1 0 0,0 0 1,0 0-1,0 0 0,0 0 1,0 0-1,-1-3 0,0 4 0,1 1 0,0-1 0,0 1 0,0-1 0,-1 1 0,1-1 0,0 1-1,0 0 1,-1-1 0,1 1 0,0 0 0,-1-1 0,1 1 0,-1 0 0,1-1 0,0 1 0,-1 0-1,1 0 1,-1-1 0,1 1 0,-1 0 0,1 0 0,-1 0 0,1 0 0,-1 0 0,0 0 0,-1 0-5,-1 0 1,1 1 0,0 0 0,-1-1 0,1 1 0,0 0 0,0 0-1,0 0 1,0 1 0,0-1 0,0 0 0,0 1 0,0-1 0,1 1 0,-3 2-1,-8 9 7,1 1 0,0 0 0,1 1 0,1 0 0,-15 33 0,18-36 29,1 1 0,1 1 1,0-1-1,1 0 0,0 1 0,1 0 1,1 0-1,-1 17 0,3-26-43,0 1 0,-1-1 0,1 1 0,1-1 0,-1 0 0,1 0 0,0 0 0,0 1 0,1-2-1,0 1 1,-1 0 0,2-1 0,-1 1 0,0-1 0,1 0 0,4 4 0,-5-5-116,0-1 1,0 1-1,1-1 0,-1 0 1,1 0-1,-1 0 0,1-1 0,0 1 1,0-1-1,-1 0 0,1 0 1,0 0-1,0 0 0,0-1 1,0 0-1,0 0 0,0 0 1,0 0-1,0 0 0,0-1 0,0 0 1,7-2-1,-2-1-47,0-1 0,0 1 0,0-2-1,-1 1 1,1-1 0,7-8 0,22-20-626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215 238 18660,'-12'10'2770,"6"-7"-2317,-10 9 312,1 0 0,1 1 0,-1 1 0,-16 21 0,15-15-615,1 1 1,2 0-1,0 1 1,1 0-1,-14 37 1,23-52-129,2-1 0,-1 0 1,0 1-1,1-1 0,0 11 0,1-17-19,0 1 0,0 0-1,0 0 1,0 0 0,0 0 0,0-1 0,0 1 0,1 0-1,-1 0 1,0 0 0,0-1 0,1 1 0,-1 0-1,1 0 1,-1-1 0,1 1 0,-1 0 0,1-1-1,-1 1 1,2 1 0,-1-2-1,0 0 0,0 1 0,0-1 0,1 0 0,-1 0 0,0 0 0,0 0 0,0 0 0,0 0 0,1 0 0,-1 0 0,0 0 0,0-1 1,0 1-1,0 0 0,0-1 0,0 1 0,1-1 0,-1 1 0,1-2 0,10-5 11,-1 0 1,1-1 0,-1 0 0,-1-1 0,19-19-1,44-61 129,-38 41-16,-2-2 0,-2-1 0,-3-1 0,29-74 1,-57 124-124,4-7 14,-1 1 1,0-1-1,0 0 1,-1 0-1,2-16 1,-4 25-19,0-1 1,0 1-1,0 0 0,0-1 1,0 1-1,1 0 1,-1-1-1,0 1 1,0 0-1,0-1 1,0 1-1,0 0 0,-1-1 1,1 1-1,0 0 1,0 0-1,0-1 1,0 1-1,0 0 1,0-1-1,0 1 0,-1 0 1,1 0-1,0-1 1,0 1-1,0 0 1,-1 0-1,1-1 1,0 1-1,0 0 0,0 0 1,-1 0-1,1-1 1,-9 8-38,-9 22-23,-6 13 90,2 2 0,2 0 0,3 2 1,-24 90-1,40-130-14,0 0 0,0 0 0,0 0-1,1 1 1,0-1 0,0 0 0,2 9 0,-2-14-11,1 1-1,-1-1 1,1 1 0,0-1-1,0 0 1,-1 1-1,1-1 1,0 0 0,0 0-1,0 1 1,0-1-1,0 0 1,0 0-1,1 0 1,-1 0 0,0 0-1,0-1 1,1 1-1,-1 0 1,1-1-1,-1 1 1,1 0 0,-1-1-1,1 0 1,-1 1-1,1-1 1,-1 0-1,1 0 1,-1 0 0,1 0-1,-1 0 1,1 0-1,2-1 1,8-1 1,1 0-1,-1-1 1,0 0-1,0-1 1,-1 0-1,1-1 1,-1 0-1,0-1 1,0 0-1,15-12 1,11-12 1,48-46 0,-63 54 4,-2 0-6,-5 6-4,-14 19-6,-9 14-8,5-11 21,-5 10 11,-10 29 0,16-42-19,1 0 0,0 0-1,0 1 1,1-1 0,-1 1-1,1-1 1,0 1-1,0-1 1,0 0 0,0 1-1,0-1 1,1 1 0,-1-1-1,1 1 1,0-1-1,2 4 1,-2-6 4,0 0 0,0 1 1,1-1-1,-1 0 0,0 0 0,1 0 1,0 0-1,-1 0 0,1 0 0,-1-1 0,1 1 1,0 0-1,-1-1 0,1 0 0,0 1 1,0-1-1,-1 0 0,1 0 0,0 0 0,0 0 1,0 0-1,-1 0 0,1 0 0,0-1 1,0 1-1,-1 0 0,1-1 0,3-1 0,6-2 18,0 0 0,20-11 0,4-5 25,-2-3 0,38-30 0,-20 13 57,-50 39-101,27-16-31,-27 17 30,-1-1-1,0 1 0,1 0 0,-1 0 0,1-1 0,-1 1 0,1 0 0,-1 0 0,0 0 1,1 0-1,-1 0 0,1 0 0,-1 0 0,1 0 0,-1 0 0,0 0 0,1 0 0,-1 0 1,1 0-1,-1 0 0,1 0 0,-1 0 0,0 1 0,1-1 0,-1 0 0,1 0 1,-1 0-1,0 1 0,1-1 0,-1 0 0,0 0 0,1 1 0,-1-1 0,0 0 0,1 1 1,-1-1-1,0 1 0,0-1 0,1 0 0,-1 1 0,0-1 0,0 1 0,0-1 0,0 0 1,0 1-1,1-1 0,-1 1 0,0-1 0,0 1 0,0-1 0,0 1 0,0-1 0,0 0 1,0 1-1,-1-1 0,1 1 0,0-1 0,0 1 0,0-1 0,0 0 0,-1 1 0,-1 11 4,-1 0 0,-7 17-1,7-18 4,-1-1 1,1 1-1,-2 16 0,5-26-5,0-1 0,-1 1 1,1-1-1,0 0 0,0 1 0,0-1 0,0 0 0,0 1 0,0-1 0,0 1 0,0-1 0,0 0 0,0 1 0,0-1 0,0 1 0,0-1 0,1 0 0,-1 1 0,0-1 0,0 0 0,0 1 0,1-1 0,-1 0 0,0 1 0,0-1 0,0 0 0,1 1 0,-1-1 0,0 0 0,1 0 0,-1 1 0,0-1 0,1 0 0,-1 0 1,0 0-1,1 1 0,-1-1 0,1 0 0,17-7 55,21-23 30,-37 28-79,44-39 35,-10 7-13,78-54 0,-112 86-33,0 1-1,1 0 1,-1-1-1,1 1 1,-1 0-1,1 0 1,-1 1 0,4-2-1,-5 2 4,-1 0 0,1 0 0,-1 0 0,0 0 0,1 0 0,-1 0 0,0 0 0,1 0 0,-1 1 0,0-1 0,1 0 0,-1 0 0,0 0 1,1 0-1,-1 0 0,0 1 0,1-1 0,-1 0 0,0 0 0,0 0 0,1 1 0,-1-1 0,0 0 0,1 1 0,-1 14 36,-2-7-119,-1 0 1,0 0-1,0 0 1,-1 0 0,0-1-1,0 0 1,-1 1-1,-10 11 1,14-19-106,0 1 1,1-1-1,-1 0 0,0 0 1,1 0-1,-1 1 1,0-1-1,1 0 0,-1 0 1,0 0-1,0 0 0,1 0 1,-1 0-1,0 0 1,1-1-1,-1 1 0,0 0 1,1 0-1,-1 0 0,0-1 1,1 1-1,-1 0 1,1-1-1,-1 1 0,0-1 1,1 1-1,-1 0 0,1-1 1,-1 1-1,1-1 0,-1 0 1,1 1-1,-1-1 1,-7-6-565,-3 1-571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89 16484,'0'0'149,"1"-1"0,-1 0 0,1 0 0,-1 0 0,0 0 0,1 0 0,-1 0 0,0 0 0,0 0 0,0 0 0,0 0 0,0 0 0,0 0 0,0 0 0,0 0 0,0 0 0,0 0 0,-1 0 0,1 0 0,0 0 0,-1 0 0,1 1 0,-1-1 1,1 0-1,-1 0 0,1 0 0,-1 0 0,0 1 0,1-1 0,-1 0 0,-1 0 0,1 0 19,-1 1 0,1-1 0,-1 1 0,1 0 0,-1 0 0,1-1 0,-1 1 0,1 0 0,-1 1 0,0-1 0,1 0 0,-1 0 0,1 1 0,-1-1 0,1 0 0,-1 1 0,1 0 0,-1-1 0,-1 2 0,-6 4 57,1-1-1,0 1 0,0 0 0,0 1 1,1 0-1,0 0 0,1 0 1,0 1-1,-10 15 0,8-10-167,1 1 0,0-1 1,1 1-1,0 1 0,-5 23 0,10-35-55,1-1 0,0 0 0,-1 1 0,1-1 0,0 1 0,0-1 0,0 0 0,1 1 0,-1-1 1,0 1-1,2 2 0,-2-5-2,0 1 1,0-1-1,1 1 1,-1-1 0,0 0-1,0 1 1,1-1 0,-1 1-1,0-1 1,1 0-1,-1 1 1,1-1 0,-1 0-1,0 0 1,1 1 0,-1-1-1,1 0 1,-1 0-1,1 1 1,-1-1 0,0 0-1,1 0 1,0 0 0,0 0 0,0 0 0,1 0 0,-1 0 0,0-1 0,0 1 0,0 0 0,0-1 0,1 1 0,-1-1 0,0 1 0,0-1-1,0 0 1,1-1 0,6-4-1,0-1 0,-1-1-1,0 0 1,0 0 0,-1 0-1,0 0 1,7-16-1,-5 10-59,19-24-1,-26 38 58,-1-1 0,0 1 0,0-1-1,0 1 1,0 0 0,1-1-1,-1 1 1,0 0 0,0-1 0,1 1-1,-1 0 1,0-1 0,1 1 0,-1 0-1,0 0 1,1 0 0,-1-1-1,0 1 1,1 0 0,-1 0 0,0 0-1,1 0 1,-1-1 0,1 1-1,-1 0 1,0 0 0,1 0 0,-1 0-1,1 0 1,-1 0 0,0 0-1,1 0 1,-1 0 0,1 0 0,-1 0-1,0 1 1,1-1 0,-1 0-1,1 0 1,-1 0 0,0 0 0,1 1-1,-1-1 1,0 0 0,1 0-1,-1 1 1,0-1 0,1 0 0,-1 1-1,0-1 1,9 25-62,-4-8 59,-4-15 9,0-1 0,1 0 1,-1 1-1,0-1 0,1 0 1,-1 0-1,1 0 0,-1 0 0,1 0 1,-1 0-1,1 0 0,-1-1 1,1 1-1,0-1 0,0 1 1,-1-1-1,1 1 0,0-1 0,0 0 1,-1 0-1,1 0 0,0 0 1,0 0-1,0 0 0,-1-1 1,1 1-1,0-1 0,0 1 1,2-2-1,8-2 18,-1-1 0,1 0-1,12-9 1,-13 8-3,162-96 178,-168 99-186,1 1 0,-1-1 0,0 1 1,1-1-1,-1 2 0,1-1 0,6-1 0,-12 3-6,1 0 0,-1 0 1,1 1-1,-1-1 0,1 0 0,-1 0 0,1 0 0,-1 0 0,0 0 0,1 0 1,-1 1-1,1-1 0,-1 0 0,0 0 0,1 0 0,-1 1 0,0-1 0,1 0 1,-1 1-1,0-1 0,1 0 0,-1 1 0,0-1 0,0 0 0,1 1 0,-1-1 1,0 1-1,0-1 0,0 0 0,0 1 0,1-1 0,-1 1 0,0-1 0,0 1 1,0-1-1,0 1 0,0-1 0,0 0 0,0 1 0,0-1 0,0 1 0,0-1 1,-1 1-1,-4 20 103,5-19-94,-9 19 94,7-16-79,-1 0-1,1 0 1,0 0-1,1 0 0,-1 0 1,1 0-1,0 1 1,0-1-1,1 0 1,-1 9-1,2-13-23,-1 0-1,0-1 1,0 1-1,1-1 1,-1 1 0,0-1-1,1 1 1,-1-1 0,0 1-1,1-1 1,-1 0-1,1 1 1,-1-1 0,0 0-1,1 1 1,-1-1 0,1 0-1,-1 1 1,1-1-1,0 0 1,-1 0 0,1 0-1,-1 1 1,1-1 0,-1 0-1,1 0 1,-1 0-1,1 0 1,0 0 0,-1 0-1,1 0 1,-1 0-1,1 0 1,0-1 0,-1 1-1,1 0 1,0 0 0,22-10 50,-3-4 2,-1-1 0,0 0-1,22-24 1,-24 21 11,1 1 0,0 2 0,28-19 0,-45 33-65,0 1 0,0-1 1,0 0-1,0 1 0,0-1 0,1 0 1,-1 1-1,0 0 0,0-1 0,1 1 1,-1 0-1,0-1 0,1 1 0,-1 0 1,0 0-1,1 0 0,-1 0 0,0 1 1,1-1-1,-1 0 0,0 0 0,0 1 1,2 0-1,-1 0 3,-1 0 0,1 1 0,-1-1 0,1 1 0,-1-1 0,0 1 0,0-1 0,0 1 0,0-1 0,0 1 0,0 0 0,0 0 0,0 0 1,0 2-1,2 9-16,0 1 1,-1-1 0,1 25 0,-3-26-73,1-5 9,-1-4-132,0-1-1,0 1 0,0-1 1,0 1-1,1-1 1,-1 1-1,1-1 0,0 1 1,1 2-1,-2-4 190,0-1 1,1 0-1,-1 0 0,0 0 1,0 0-1,0 0 0,1 0 1,-1 0-1,0 0 0,0 0 1,0 0-1,1 0 1,-1 0-1,0 0 0,0 0 1,0 0-1,1 0 0,-1 0 1,0 0-1,0 0 0,0 0 1,1 0-1,-1 0 0,0 0 1,0 0-1,0 0 0,0 0 1,1 0-1,-1-1 0,0 1 1,0 0-1,0 0 0,0 0 1,0 0-1,1 0 0,-1-1 1,0 1-1,0 0 1,0 0-1,0 0 0,0-1 1,0 1-1,0 0 0,0 0 1,0 0-1,0 0 0,0-1 1,0 1-1,0 0 0,0 0 1,0-1-1,1 1-37,5-13-560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185 402 16363,'-5'0'239,"1"1"0,0 0 0,0 0-1,-1 0 1,1 0 0,0 1-1,0 0 1,0 0 0,0 0 0,0 0-1,1 0 1,-1 1 0,-6 5-1,-3 5 488,-22 26 0,34-38-677,-10 13 309,0 2 0,0-1 1,-9 20-1,17-30-294,0 1 0,1 0-1,0-1 1,0 1 0,0 0 0,0 0 0,1 0 0,0 1 0,0-1 0,1 0-1,0 0 1,0 0 0,1 8 0,-1-13-46,1 0 0,-1 0 0,0 0 0,0 0 0,1 0-1,-1 0 1,1 0 0,-1 0 0,1-1 0,-1 1 0,1 0 0,0 0 0,-1 0 0,1-1 0,0 1 0,0 0-1,0-1 1,0 1 0,-1 0 0,1-1 0,0 1 0,0-1 0,2 1 0,-1 0 9,0-1 0,1 0 1,-1 0-1,0 0 0,1 0 1,-1 0-1,0 0 0,1 0 0,-1-1 1,4 0-1,3-3 51,-1 1-1,1-1 1,-1 0-1,13-8 1,1-4 59,0-1 1,-1 0 0,-1-2 0,-1 0 0,0-1 0,-2-1 0,0-1 0,-2 0-1,0-1 1,-1-1 0,-2 0 0,11-27 0,-16 23-51,-7 28-85,0-1 0,0 1-1,0-1 1,1 1-1,-1-1 1,0 1 0,0-1-1,0 1 1,0-1-1,0 1 1,0-1 0,0 1-1,0-1 1,0 1-1,0 0 1,-1-1 0,1 1-1,0-1 1,0 1-1,0-1 1,0 1 0,-1-1-1,1 1 1,0 0-1,-1-1 1,1 1-1,0-1 1,-1 1 0,1 0-1,0-1 1,-1 1-1,1 0 1,0 0 0,-1-1-1,1 1 1,-1 0-1,1 0 1,-1 0 0,1-1-1,-1 1 1,1 0-1,-1 0 1,1 0 0,-1 0-1,1 0 1,-1 0-1,1 0 1,-1 0 0,1 0-1,0 0 1,-1 0-1,0 1 1,-2 0-3,0 0 0,1 1 0,-1-1 0,1 1 1,0 0-1,-1 0 0,1 0 0,0 0 0,0 0 0,0 1 0,1-1 0,-1 1 0,0-1 1,1 1-1,-1-1 0,0 5 0,-18 46-11,19-48 12,-1 1 0,1-1 0,0 1 0,1-1 0,-1 1 0,1-1 0,0 1 0,2 9-1,-2-13 7,1 0-1,-1 0 0,1 1 0,0-1 1,0 0-1,0 0 0,0 0 0,0-1 0,0 1 1,1 0-1,-1 0 0,0-1 0,1 1 0,0 0 1,-1-1-1,1 0 0,0 1 0,0-1 0,0 0 1,-1 0-1,1 0 0,0 0 0,1 0 1,2 0-1,2 1 27,0-1 1,0 0-1,1-1 1,-1 0-1,0 0 1,0 0-1,0-1 1,0 0-1,0-1 1,0 1-1,0-1 1,0-1-1,0 1 1,9-6-1,0-1 74,0 0 1,-1-1-1,-1 0 0,24-22 1,-22 17-10,-2-1 0,0-1 1,-1-1-1,-1 1 0,0-2 1,-1 0-1,12-31 0,-12 23-31,-2-1 0,0 0 0,-2 0 0,-2 0 0,3-33 1,-7 57-67,-1-1 0,0 1 0,0 0 1,0 0-1,-1 0 0,-1-8 0,2 12 0,0 0-1,0 0 1,0-1-1,0 1 1,0 0-1,0 0 0,0 0 1,0 0-1,0-1 1,-1 1-1,1 0 1,0 0-1,0 0 0,0 0 1,0-1-1,0 1 1,0 0-1,-1 0 1,1 0-1,0 0 0,0 0 1,0 0-1,-1-1 1,1 1-1,0 0 1,0 0-1,0 0 0,-1 0 1,1 0-1,0 0 1,0 0-1,0 0 0,-1 0 1,1 0-1,0 0 1,0 0-1,0 0 1,-1 0-1,1 0 0,0 0 1,-1 1-1,-11 14-41,-12 37 48,1 2 0,3 0 0,3 1 0,-17 85 0,27-97 36,2-1 1,1 1-1,3 44 1,15 126 156,-9-149-183,-3-50-14,1 48 23,-3-56-23,-1-1 0,1 1 0,-1-1 0,0 1 0,0-1 0,-1 1 0,0-1 1,-3 8-1,5-12-2,-1 0 1,1 0 0,-1 0-1,1 0 1,-1 0 0,1 0 0,-1 0-1,0 0 1,0-1 0,1 1-1,-1 0 1,0 0 0,0-1 0,0 1-1,0-1 1,1 1 0,-1-1-1,0 1 1,0-1 0,0 1-1,0-1 1,0 0 0,-2 1 0,2-1 1,0-1 0,0 1 0,0 0 0,0-1 1,0 1-1,0-1 0,0 1 0,0-1 1,0 1-1,0-1 0,0 0 0,0 1 0,0-1 1,0 0-1,0 0 0,1 0 0,-2-1 1,-2-5 10,0 1 1,0 0 0,1-1 0,0 0 0,-3-13 0,-1-7 8,1-1-1,2 0 1,1-1 0,0-56 0,4 64-21,1 0 0,1 0 0,1 0-1,1 0 1,0 0 0,2 1 0,12-27 0,-16 40-114,2-1 0,-1 1 0,1 1 0,0-1 1,1 1-1,-1-1 0,1 2 0,0-1 0,1 1 1,-1 0-1,1 0 0,9-4 0,-1 1-283,1 1-1,0 1 0,0 1 1,0 0-1,17-2 0,-2 1-339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188 494 15403,'4'-10'563,"-1"1"0,1-1-1,-2 0 1,3-15 0,-5 22-434,0 1 1,0-1 0,0 1 0,0 0 0,0-1 0,0 1 0,-1-1-1,1 1 1,-1 0 0,0-1 0,-1-2 0,1 4-9,1 0 1,-1 0-1,0 0 1,0 0-1,0 0 1,0 0 0,0 0-1,0 0 1,0 0-1,0 1 1,0-1-1,0 0 1,0 1-1,0-1 1,-1 1-1,1 0 1,0-1-1,0 1 1,-1 0 0,1 0-1,0-1 1,-3 1-1,0 1-9,1-1 0,-1 1 0,1 0 1,-1 0-1,1 0 0,0 0 0,-1 1 0,1 0 0,0-1 0,0 1 0,0 0 0,0 0 0,0 1 0,0-1 0,1 0 1,-4 5-1,-6 6 233,-19 28 1,31-40-338,-10 14 47,1 0-1,0 0 1,1 1 0,1 0 0,0 0 0,2 1-1,0 0 1,0 0 0,-3 32 0,8-48-53,0 0 0,0 1 0,0-1 0,0 1 0,0-1 0,0 0-1,0 1 1,0-1 0,0 0 0,1 1 0,-1-1 0,1 0 0,-1 1 0,1-1 0,-1 0 0,1 0 0,0 1 0,0-1 0,-1 0 0,3 2 0,-2-3 4,0 1 1,0-1-1,1 1 1,-1-1-1,0 1 0,0-1 1,0 0-1,1 0 1,-1 1-1,0-1 1,0 0-1,1 0 1,-1-1-1,0 1 1,0 0-1,1 0 1,-1 0-1,2-1 0,3-2 29,0 1 0,0-1 0,0-1-1,0 1 1,0-1 0,-1 0 0,9-7-1,5-10 83,-1-1-1,-1 0 0,-1-1 0,-1-1 1,-1 0-1,-2-1 0,0 0 0,-1-1 1,-2-1-1,10-44 0,-15 55-38,-2-1 0,1-25 0,-3 41-75,0 1 0,0-1 0,0 0-1,0 0 1,0 1 0,0-1 0,0 0 0,0 0 0,0 1 0,0-1 0,0 0 0,-1 1 0,1-1 0,0 0 0,0 0 0,-1 1 0,1-1 0,0 0 0,-1 0 0,-6 10 24,-5 24-11,12-31-15,-18 85-6,16-78 4,2 0 0,-1 0 1,1 0-1,0 0 1,1 0-1,0 0 0,4 16 1,-5-24 2,0 0 0,0 0 0,1 0 1,-1 0-1,0 0 0,1 0 0,-1-1 0,1 1 1,-1 0-1,1 0 0,-1 0 0,1-1 0,0 1 1,-1 0-1,1 0 0,0-1 0,0 1 0,-1-1 0,1 1 1,0-1-1,0 1 0,0-1 0,0 1 0,0-1 1,0 0-1,-1 1 0,1-1 0,0 0 0,0 0 0,0 0 1,0 0-1,0 0 0,0 0 0,0 0 0,0 0 1,0 0-1,0 0 0,0-1 0,0 1 0,0 0 1,0-1-1,0 1 0,0 0 0,-1-1 0,1 1 0,0-1 1,0 0-1,0 0 0,5-3 25,0 0 1,0-1-1,-1 0 1,0 0-1,7-8 1,16-25 245,-1 0 0,42-81 0,22-96 460,-88 207-728,-2 5-10,0 0 1,0 0 0,0 0 0,0 0 0,-1 0-1,1 0 1,-1-4 0,0 6 3,0 1-1,-1-1 1,1 1-1,0-1 1,0 1 0,-1-1-1,1 1 1,-1-1-1,1 1 1,0 0 0,-1-1-1,1 1 1,-1 0-1,1-1 1,-1 1 0,1 0-1,-1 0 1,1-1-1,-1 1 1,1 0 0,-1 0-1,1 0 1,-1 0-1,0 0 1,1-1 0,-1 1-1,1 0 1,-1 1-1,1-1 1,-1 0 0,1 0-1,-2 0 1,-17 4-33,18-4 34,1 1-1,0-1 1,-1 0 0,1 0-1,0 0 1,0 1 0,-1-1-1,1 0 1,0 0-1,0 1 1,-1-1 0,1 0-1,0 1 1,0-1 0,0 0-1,-1 1 1,1-1 0,0 0-1,0 1 1,0-1 0,0 0-1,0 1 1,0-1 0,0 1-1,0-1 1,0 0-1,0 1 1,0-1 0,0 0-1,0 1 1,0-1 0,0 0-1,0 1 1,0-1 0,1 0-1,-1 1 1,0-1 0,0 0-1,0 1 1,1-1 0,-1 0-1,0 1 1,0-1-1,1 0 1,-1 0 0,0 1-1,0-1 1,1 0 0,-1 0-1,0 0 1,1 1 0,-1-1-1,0 0 1,1 0 0,11 12-52,-3 5 45,0 0 0,-1 1 0,-1 0-1,-1 0 1,0 1 0,-1 0 0,-1-1 0,-1 2-1,-1-1 1,-1 0 0,0 0 0,-1 1-1,-1-1 1,-1 0 0,-1 0 0,-6 21 0,-53 174 639,76-255-546,-2 0 0,10-61 0,0-88 86,-17 57-71,-5 138-106,1 0 1,-1 0-1,1 1 1,-1-1-1,4 9 1,-3-12 4,-1 0 1,1 0-1,0 0 0,0 0 1,0-1-1,0 1 1,1 0-1,-1-1 0,0 1 1,1-1-1,-1 1 0,1-1 1,-1 0-1,1 0 1,0 1-1,-1-1 0,1 0 1,0-1-1,0 1 1,0 0-1,0 0 0,0-1 1,2 1-1,4 0-20,-1 0-1,0-1 1,0 0 0,0-1-1,0 1 1,0-1 0,0-1-1,0 1 1,7-4-1,11-4-1016,26-14 0,-2 2-407,-29 13 735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16347,'-1'13'1143,"-1"0"0,0 0-1,-1-1 1,0 1 0,-8 17-1,-3 13 432,4-6-765,-1-3-377,2 1 1,2 0-1,1 0 1,-1 36 0,6-69-423,1 0 1,0 0 0,0-1-1,0 1 1,0 0 0,1 0 0,-1 0-1,0 0 1,1 0 0,-1-1-1,1 1 1,0 0 0,0 0-1,-1-1 1,1 1 0,0-1 0,2 3-1,-2-3-3,0-1-1,0 0 1,0 1-1,-1-1 1,1 0-1,0 1 1,0-1-1,0 0 1,0 0-1,0 0 1,0 0-1,0 0 1,0 0 0,0 0-1,0 0 1,0 0-1,0 0 1,0-1-1,0 1 1,-1 0-1,1-1 1,0 1-1,2-1 1,6-5 36,0 0 0,-1-1 0,1 0 0,11-12 0,-14 13-21,87-92 339,-50 51-94,56-48 0,-97 93-252,1 0-1,-1 0 0,1 0 1,0 0-1,0 1 0,0-1 1,5-1-1,-7 3-11,-1 0-1,0-1 1,1 1 0,-1 0-1,0 0 1,1 0 0,-1 0-1,0 0 1,1 0 0,-1 0-1,0 1 1,1-1 0,-1 0-1,0 0 1,1 0 0,-1 0-1,0 0 1,0 0 0,1 1-1,-1-1 1,0 0 0,1 0-1,-1 0 1,0 1 0,0-1 0,0 0-1,1 1 1,0 16 23,-12 31 10,9-40-26,-1 1 0,1 0 0,0 0-1,1 0 1,0 1 0,1 15-1,0-24-7,0 0-1,0-1 1,0 1-1,0 0 1,1 0 0,-1-1-1,0 1 1,1 0-1,-1-1 1,0 1-1,1 0 1,-1-1-1,1 1 1,-1-1-1,1 1 1,-1-1-1,1 1 1,-1-1-1,1 1 1,0-1 0,-1 1-1,1-1 1,-1 0-1,1 1 1,0-1-1,0 0 1,-1 0-1,1 1 1,0-1-1,-1 0 1,1 0-1,0 0 1,0 0-1,-1 0 1,1 0 0,0 0-1,0 0 1,-1 0-1,1 0 1,0-1-1,0 1 1,-1 0-1,1 0 1,0-1-1,-1 1 1,2-1-1,34-19 86,-35 19-83,25-18 69,-1-2 0,-2-1 0,28-30 1,17-19 186,-68 71-258,0 0-1,0 0 0,1 0 1,-1-1-1,0 1 0,0 0 0,0 0 1,0 0-1,0 0 0,0 0 0,0-1 1,0 1-1,1 0 0,-1 0 1,0 0-1,0 0 0,0 0 0,0 0 1,1 0-1,-1 0 0,0 0 0,0-1 1,0 1-1,0 0 0,1 0 1,-1 0-1,0 0 0,0 0 0,0 0 1,0 0-1,1 0 0,-1 0 0,0 0 1,0 0-1,0 0 0,1 0 0,-1 1 1,0-1-1,0 0 0,0 0 1,0 0-1,1 0 0,-1 0 0,0 0 1,0 0-1,0 0 0,0 1 0,1 10 45,-8 18-6,-2-3-43,4-15-90,1 0 0,1 0 0,0 1 0,1 0 0,0-1 0,-1 15-1,3-25 65,0-1-1,0 0 0,0 0 0,0 1 0,0-1 0,0 0 0,0 1 1,0-1-1,0 0 0,0 0 0,0 1 0,1-1 0,-1 0 0,0 1 1,0-1-1,0 0 0,0 0 0,0 0 0,1 1 0,-1-1 0,0 0 1,0 0-1,0 0 0,1 1 0,-1-1 0,0 0 0,0 0 0,1 0 1,-1 0-1,0 0 0,0 1 0,1-1 0,-1 0 0,0 0 0,1 0 1,-1 0-1,0 0 0,0 0 0,1 0 0,-1 0 0,0 0 0,1 0 1,-1 0-1,0 0 0,0 0 0,1 0 0,-1 0 0,0-1 0,0 1 1,1 0-1,-1 0 0,0 0 0,0 0 0,1 0 0,-1-1 1,15-10-1192,-14 10 1071,114-113-6729,-90 88 6109,7-8-421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35 231 14443,'-29'12'2795,"24"-9"-777,20-9-169,280-120 2964,-97 41-5424,-136 58 301,-57 25 302,-9 5-321,-13 4-54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30 15323,'-3'6'609,"0"-1"0,-1 0 0,1 1 0,-1-1 0,-9 9 0,-6 7 908,16-17-1221,-11 14 1242,-16 29 0,27-43-1406,0 1 1,1 0 0,0 0 0,0 0 0,0 0-1,1 1 1,-1-1 0,1 0 0,1 1 0,-1-1 0,1 0-1,0 7 1,0-11-119,0 0 0,0 0 0,0-1 1,1 1-1,-1 0 0,0 0 0,1 0 0,-1 0 0,0 0 0,1-1 0,-1 1 0,1 0 0,-1 0 1,1-1-1,-1 1 0,1 0 0,0-1 0,-1 1 0,1-1 0,0 1 0,0-1 0,-1 1 0,3 0 1,-1 0 1,0-1 1,0 0-1,0 1 1,-1-1-1,1 0 1,0 0-1,0 0 1,0 0-1,0 0 1,4-1-1,0-1 23,0 0-1,0 0 1,0 0-1,-1-1 1,1 0-1,6-4 1,-4 1 55,-1 0 1,-1 0-1,1-1 1,-1 0 0,0 0-1,0-1 1,-1 1 0,0-1-1,-1 0 1,1-1-1,-1 1 1,2-10 0,-4 14-43,-1 0-1,0 0 1,0 0 0,0 0 0,0 0 0,-1-1 0,1 1 0,-1 0 0,0 0 0,-1 0 0,1-1 0,-1 1 0,0 0 0,0 0 0,0 0 0,0 0 0,-1 0 0,1 0 0,-1 0 0,0 1 0,-1-1 0,1 1 0,0-1-1,-1 1 1,0 0 0,0 0 0,0 0 0,-6-4 0,6 5-83,0 0 0,0 1-1,-1-1 1,1 1 0,-1 0-1,1 0 1,-1 1 0,1-1 0,-1 1-1,1-1 1,-1 1 0,1 0-1,-1 0 1,0 1 0,1-1 0,-1 1-1,1 0 1,-1 0 0,1 0-1,0 0 1,-1 1 0,1-1-1,0 1 1,0 0 0,0 0 0,0 0-1,0 0 1,0 0 0,1 1-1,-1-1 1,1 1 0,0 0 0,-1 0-1,1 0 1,1 0 0,-1 0-1,0 0 1,1 0 0,-1 1-1,1-1 1,0 1 0,-1 5 0,2-8-24,0 0-1,-1 0 1,1 0 0,0 0 0,0 0 0,0-1 0,0 1 0,0 0 0,0 0 0,0 0 0,1 0 0,-1 0 0,0 0 0,0 0-1,1 0 1,-1 0 0,1-1 0,-1 1 0,0 0 0,1 0 0,-1 0 0,1-1 0,0 1 0,-1 0 0,1-1 0,0 1 0,-1 0 0,1-1-1,0 1 1,0-1 0,0 1 0,-1-1 0,1 0 0,0 1 0,0-1 0,1 1 0,12-2-603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121 278 19396,'0'-1'108,"0"0"-1,-1 0 1,1 0 0,0 0-1,0 0 1,0 0 0,-1 0-1,1 0 1,0 0 0,-1 0-1,1 0 1,-1 0 0,1 0-1,-1 0 1,1 1 0,-1-1-1,0 0 1,1 0 0,-1 1-1,0-1 1,0 0 0,0 0-1,0 1-28,0 0 0,0 0 0,0 0 0,0 0 0,0 0 0,1 0 0,-1 0-1,0 0 1,0 1 0,0-1 0,0 0 0,1 0 0,-1 1 0,0-1 0,0 1 0,1-1 0,-1 1-1,0-1 1,0 1 0,0 0 0,-4 4 295,0 0 0,0 1 0,0 0 0,1 0-1,-5 7 1,-2 7 194,1 0-1,-12 33 1,18-44-501,1 1 0,1 0 0,0 0 0,0-1 0,1 1 0,0 0 0,1 0 0,0 12 0,0-21-63,0 1 0,1-1 1,-1 0-1,0 1 0,0-1 0,1 0 0,-1 1 0,0-1 1,1 0-1,0 0 0,-1 1 0,1-1 0,0 0 0,-1 0 1,1 0-1,0 0 0,0 0 0,0 0 0,0 0 0,0 0 1,0 0-1,0 0 0,0-1 0,0 1 0,1 0 0,-1-1 1,0 1-1,0-1 0,1 1 0,-1-1 0,0 0 0,1 1 1,-1-1-1,0 0 0,3 0 0,1-1 5,-1 1 1,0-1-1,0 0 0,0 0 0,0 0 1,0-1-1,-1 0 0,1 1 1,0-1-1,6-5 0,7-7 44,-1 0 1,0-1-1,-2 0 0,1-1 1,-2-1-1,0 0 0,11-21 1,-2-1 62,-2-1 1,21-58-1,-31 70-25,0-1 0,-2 0 0,6-40 0,-14 66-87,0 1-1,1 0 1,-1 0 0,0-1-1,-1 1 1,1 0-1,0 0 1,-1-1 0,0-1-1,1 3-2,0 1 0,0 0 0,0-1 0,-1 1 0,1 0 0,0 0 0,0-1 0,0 1 0,-1 0 0,1-1 0,0 1-1,0 0 1,-1 0 0,1-1 0,0 1 0,-1 0 0,1 0 0,0 0 0,-1 0 0,1-1 0,0 1 0,-1 0 0,1 0 0,0 0 0,-1 0 0,1 0 0,0 0 0,-1 0 0,1 0 0,-1 0 0,1 0-1,-1 0 1,-1 1 4,0 0 0,0 1 0,-1-1 0,1 1 0,0-1 0,1 1-1,-1 0 1,0-1 0,0 1 0,1 0 0,-1 0 0,1 1 0,-1-1-1,-1 4 1,-11 23-4,1 0 0,1 1 0,1 0 0,2 1 0,1 1 0,2-1 0,0 1-1,0 48 1,6-68-114,0 0 1,1 0-1,1 0 0,0 0 0,3 11 0,-4-20 23,0 0-1,0 0 0,1 0 0,-1 0 1,1-1-1,-1 1 0,1 0 1,0-1-1,0 0 0,4 5 1,-5-6 26,1 0 0,-1 0 1,0-1-1,1 1 0,-1 0 1,1-1-1,-1 1 0,1-1 1,0 1-1,-1-1 0,1 0 1,-1 1-1,1-1 0,0 0 1,-1 0-1,1 0 0,0-1 1,-1 1-1,1 0 0,0 0 1,2-2-1,-2 1-3,1 0 0,0 0 0,-1 0 1,1-1-1,0 1 0,-1-1 0,4-2 0,19-24-592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1 884 18868,'0'5'190,"0"0"-1,0 0 1,0 0 0,1 0 0,0-1-1,0 1 1,0 0 0,0-1-1,1 1 1,0-1 0,0 1-1,0-1 1,4 6 0,-3-8-71,0 1 1,-1 0-1,1-1 1,0 1-1,0-1 1,1 0-1,-1 0 1,0 0-1,1-1 1,0 1-1,-1-1 1,1 0-1,0 0 1,-1 0-1,1 0 0,0-1 1,6 1-1,2-1 56,0-1 0,1 0 0,-1-1-1,0 0 1,0-1 0,-1 0 0,1 0-1,0-2 1,-1 1 0,0-2 0,0 1-1,-1-2 1,0 1 0,0-1 0,0-1-1,9-9 1,-3 3 13,-1-1-1,-1-1 0,0 0 1,-1-1-1,-1-1 0,-1 0 1,0 0-1,12-31 0,-17 31-46,0 0-1,-1 0 0,-1 0 0,-1-1 0,2-30 0,-5 39-113,0 1-1,0 0 1,-1 0-1,0 0 1,0 0-1,-1 0 1,0 1-1,-1-1 1,0 0 0,0 1-1,-1 0 1,0 0-1,-8-12 1,11 18-31,-1 0 0,1 1 0,0-1 1,-1 1-1,1-1 0,-1 1 0,0-1 1,1 1-1,-1 0 0,0 0 0,0 0 0,0 0 1,1 0-1,-1 0 0,0 0 0,0 1 1,0-1-1,-1 1 0,1 0 0,0-1 1,-4 1-1,3 1-1,0-1 1,0 1 0,0 0 0,0 0 0,0 0-1,0 1 1,0-1 0,1 1 0,-1 0-1,0-1 1,1 1 0,-5 5 0,-3 3-10,0 1 0,1 0 1,1 1-1,0 0 0,-7 15 1,4-5 26,0 0 0,2 0 1,1 1-1,1 0 0,1 0 1,-5 37-1,10-51-5,0 0-1,1 0 1,0 0 0,1 0 0,0 0-1,1 0 1,-1 0 0,7 18-1,-5-22-5,-1 0 0,1 0 0,0 0 0,0 0 0,1 0 0,-1-1 0,1 1 0,0-1 0,0 0 0,1 0 0,-1 0 0,1-1 0,0 0 0,0 0 0,7 4 0,-3-4-4,0 0-1,1 0 1,0-1-1,-1-1 1,1 1-1,0-1 0,0-1 1,0 0-1,0 0 1,0-1-1,0-1 1,-1 1-1,1-1 1,0-1-1,-1 0 1,0 0-1,1-1 1,7-5-1,-8 4-1,0 0-1,0 0 1,-1-1-1,0 0 1,0 0 0,-1-1-1,1 0 1,5-8 0,-9 9 1,0 1 1,0 0-1,-1-1 1,0 0 0,0 0-1,-1 0 1,1 0 0,-1 0-1,-1 0 1,1-1-1,-1 1 1,1-12 0,-3 13-25,1 0 0,-1 0 0,0 0-1,0 0 1,0 0 0,-1 1 0,0-1 0,0 0 0,0 1 0,0 0 0,-1-1 0,0 1 0,0 0 0,0 0 0,-4-3 0,6 5 3,0 1 0,-1 0 1,1-1-1,0 1 0,-1 0 0,1 0 0,-1 0 0,1 0 1,-1 0-1,0 0 0,1 1 0,-1-1 0,0 1 0,0-1 0,1 1 1,-1-1-1,0 1 0,0 0 0,0 0 0,0 0 0,1 0 1,-1 0-1,0 0 0,0 1 0,0-1 0,1 1 0,-1-1 1,0 1-1,0-1 0,1 1 0,-1 0 0,0 0 0,1 0 1,-1 0-1,1 0 0,0 0 0,-1 1 0,1-1 0,0 0 0,0 1 1,-1-1-1,0 4 0,-3 0-32,2 1-1,-1 0 1,1 1-1,-4 8 1,6-12 48,0-1-1,0 1 1,0-1 0,1 0-1,-1 1 1,1-1 0,-1 1 0,1-1-1,0 1 1,0 0 0,0-1-1,1 1 1,-1-1 0,0 1-1,2 3 1,-1-5 10,-1-1 0,0 1 0,1-1 0,-1 1 0,0-1-1,1 0 1,-1 1 0,1-1 0,-1 0 0,1 1 0,-1-1 0,0 0-1,1 0 1,-1 1 0,1-1 0,-1 0 0,1 0 0,0 0 0,-1 0-1,1 0 1,-1 0 0,1 0 0,-1 0 0,1 0 0,-1 0 0,1 0 0,-1 0-1,1 0 1,-1 0 0,1 0 0,-1 0 0,1-1 0,-1 1 0,1 0-1,-1 0 1,1-1 0,-1 1 0,1 0 0,-1-1 0,21-15 183,-18 14-159,50-45 490,49-55 1,-79 77-429,-2-2 0,0-1 0,-2-1 0,19-38 0,-25 40-47,-1-1 0,-1 0 0,-1-1-1,-2 0 1,-1 0 0,-1-1 0,-1 0 0,-2 0 0,-1-37-1,-2 60-31,-1-1-1,0 1 1,0 0-1,-4-12 1,4 17-10,1 1 0,-1-1 0,1 0-1,-1 1 1,0-1 0,0 1 0,0-1 0,0 1 0,0-1 0,0 1 0,-1-1 0,1 1-1,0 0 1,-1 0 0,1 0 0,-1 0 0,1 0 0,-1 0 0,0 0 0,1 0-1,-1 1 1,0-1 0,1 1 0,-4-1 0,2 1 0,-1 0 0,0 0 0,1 0 0,-1 1 0,1 0 0,-1 0 0,1 0 0,-1 0 0,1 0 0,-1 1 0,1-1 0,0 1 0,-6 4 0,-37 33-17,46-39 18,-25 25 8,1 1-1,2 1 1,1 1 0,1 1-1,1 0 1,2 2 0,1 0 0,1 1-1,2 0 1,1 1 0,2 1-1,-9 47 1,17-70 3,1 1-1,0 0 1,1 0-1,0-1 1,1 1-1,0 0 1,1 0-1,6 21 1,-6-26-1,1-1-1,0 0 1,0 1 0,1-1 0,0-1 0,0 1 0,0 0 0,0-1 0,1 0 0,0 0-1,0 0 1,1-1 0,-1 0 0,1 0 0,0 0 0,8 3 0,-4-2-119,1 0 1,0-1-1,0 0 0,0-1 1,0 0-1,0-1 0,1 0 1,-1-1-1,1-1 1,0 1-1,-1-2 0,1 0 1,-1 0-1,1-1 1,-1 0-1,0-1 0,1 0 1,-2-1-1,1 0 1,0-1-1,-1 0 0,0-1 1,0 0-1,14-11 1,1-6-427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3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1443 13755,'-7'1'200,"0"-2"-1,1 1 1,-1-1-1,-11-2 1,17 2-196,0 1 0,1 0-1,-1 0 1,0-1 0,0 1 0,0 0-1,0-1 1,0 1 0,0-1 0,1 1-1,-1-1 1,0 1 0,0-1 0,1 0-1,-1 1 1,0-1 0,1 0-1,-1 0 1,1 1 0,-1-1 0,1 0-1,-1 0 1,1 0 0,-1 0 0,1 0-1,0 0 1,0 0 0,-1 0 0,1 1-1,0-1 1,0 0 0,0 0 0,0 0-1,0 0 1,0 0 0,0 0 0,1 0-1,-1 0 1,0 0 0,0 0 0,1 0-1,-1 0 1,1-1 0,1-2 1,1 0 0,-1 1-1,1-1 1,-1 0 0,1 1 0,0 0 0,0-1 0,1 1-1,4-3 1,37-23 4,-33 21-6,340-176-4,18 28 329,-292 124-196,553-203 685,-87 56-99,181-49 297,-426 157-675,-151 39-561,170-61 0,-301 88 132,0-2 1,-1 0-1,1 0 0,-2-2 0,1 0 1,-1-1-1,0 0 0,13-13 0,-4-10-201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0 882 12235,'17'4'328,"1"-1"0,0 0 0,0-1 1,-1-1-1,21-1 0,89-12 490,-103 9-677,165-28 274,-2-8 0,357-126-1,333-199 195,-363 137 153,-421 182-383,-81 36-220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5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13651,'626'-26'1817,"-2"-32"-1539,601-91 991,-940 112-1279,153-10 99,-309 40 351,181 13 1,-281-3-129,39 10 0,-10-1 337,-55-11-539,-5 0-205,-8-2-217,0-4 584,0-1-1,1 0 1,-1 0 0,-13-13 0,1-3-130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4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3358 119 8354,'1'-1'104,"-1"0"0,0 0 0,0 0 0,0-1 0,0 1 0,0 0 0,0 0 1,0 0-1,0 0 0,-1-1 0,1 1 0,0 0 0,-1 0 0,1 0 0,0 0 0,-1 0 0,0 0 1,1 0-1,-1 0 0,1 0 0,-1 0 0,-1-1 0,-1 0 34,0-1-1,1 1 1,-1 0-1,0 0 0,-1 1 1,1-1-1,-5-2 1,-6 0 237,1 0-1,-27-4 1,-16 2 1002,-104 4 1,90 3-991,-543-11 660,469 6-632,-522-25 432,584 23-848,-1 4 0,1 3 1,-1 4-1,1 3 0,-150 36 1,194-34 12,-161 52-38,176-52 37,0 0 0,1 2 0,0 0 0,1 1 0,0 2 0,-25 22 1,-217 228 254,248-247-254,1 0-1,0 2 0,2 0 0,-18 38 1,-28 91 144,37-89-70,6-18 6,2 0 0,-13 78 0,23-102-68,1 0 0,1 0 0,1 1 0,1-1 0,0 0 0,1 0 0,1 0 0,1 0 0,9 27 0,64 118 58,-3-9-112,-53-98-4,-3-10-1,1 0 0,32 54 0,118 160 58,-157-243-29,1-1 0,1 0-1,0 0 1,1-2 0,0 0-1,2 0 1,-1-2 0,1 0-1,1-1 1,0 0 0,1-2-1,0 0 1,0-1 0,32 8-1,69 17 5,2-6-1,0-5 0,174 9 0,-109-25 2,297-28 0,-383 10-12,-2-4 0,0-5 0,-1-4 1,-1-4-1,-1-4 0,-2-5 0,-2-3 0,120-74 0,-127 62 7,125-100 0,-178 126 4,0-2 1,-2-2-1,-2 0 0,-1-2 1,-1-1-1,30-53 0,-22 21 5,-2-2-1,-4 0 0,32-117 1,-46 126 32,-2 1 1,-3-2-1,-2 1 0,-3-118 1,-6 150 21,-1 0 1,-2 0-1,0 0 0,-2 1 1,-1-1-1,-1 1 1,-1 1-1,-1 0 1,-2 1-1,0 0 0,-1 0 1,-2 2-1,0 0 1,-1 1-1,-2 0 1,0 2-1,-28-23 0,-11-3-358,-2 3-1,-1 2 0,-2 4 1,-103-44-1,98 53 14,-6 6-88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4:3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941 152 9090,'0'-3'345,"0"0"-1,-1 1 1,1-1 0,-1 0 0,1 1-1,-1-1 1,0 0 0,0 1-1,0-1 1,-1 1 0,1 0 0,0-1-1,-1 1 1,0 0 0,1 0 0,-1 0-1,0 0 1,0 0 0,0 0-1,-5-2 1,-3-3 179,0 2-1,-1-1 0,-18-5 1,7 2 178,-5-4-116,3 2 20,-2 0 1,-29-8-1,46 17-518,0 0 0,0 1 0,0 0 0,0 0 0,0 1 0,1 0 0,-1 0 0,0 1 0,0 1 0,-15 3 0,0 4-46,1 0-1,0 2 0,1 0 1,0 2-1,0 1 1,2 0-1,0 1 0,0 2 1,-20 21-1,8-4-45,2 2-1,1 1 1,2 1 0,-24 44-1,22-28 38,2 1 0,3 1 0,3 1 0,1 1-1,-17 95 1,29-104-18,2-1 0,2 1 0,2 0 0,2 0 0,3 0 0,1 0-1,16 68 1,-17-104-16,1 0 1,0 0-1,0-1 0,1 1 0,1-1 0,13 21 0,-15-28 8,0 0-1,0 0 1,0-1-1,0 1 0,1-1 1,0 0-1,0-1 1,0 1-1,1-1 0,-1 0 1,1 0-1,-1 0 0,1-1 1,0 0-1,0 0 1,11 2-1,2-2 31,0-1 0,0 0 0,0-1-1,0-2 1,1 0 0,34-8 0,-30 4-2,-1-1 0,0-1-1,0-1 1,43-24 0,-47 20-23,0-1 1,-1 0-1,0-1 0,-1-1 0,17-22 1,69-97-22,-14 15 13,-20 42 57,34-43 19,-88 101-59,-2-1 0,0 0 0,-1-1 0,13-35 0,6-41 146,29-156 1,-58 243-162,2-5-12,-1-1 0,-1 1 0,0-1 0,-2 0-1,-1-29 1,0 41-29,1 1 0,-1 0 0,0 0 0,0 0 0,0 0-1,-1 0 1,1 0 0,-1 0 0,0 0 0,0 1 0,-1-1 0,1 1-1,-1-1 1,1 1 0,-1 0 0,0 0 0,0 0 0,-1 0 0,1 1-1,-1-1 1,1 1 0,-1 0 0,0 0 0,1 0 0,-1 1-1,0-1 1,0 1 0,-5-1 0,-8-1-213,0 1 0,1 1 1,-1 1-1,0 0 0,0 1 0,1 1 0,-1 0 1,0 2-1,-21 6 0,2 3-243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4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49 345 13691,'-6'12'7542,"17"-12"-5789,197-25 74,182-47-1775,-43 6-93,513-28 64,2 68-840,-751 23 195,-582 11-2133,-643 66 2604,502 5 139,8 52 364,575-121-245,27-8-21,20-6-48,97-25-82,376-84-45,209-11 89,6 32-10,-608 84-151,1 4 1,136 12-1,-209-3 71,-16 1 23,-9-6 64,-1 0 1,0 0 0,0 1-1,0-1 1,0 0 0,0 0-1,0 1 1,0-1 0,0 0 0,0 0-1,0 0 1,0 1 0,0-1-1,0 0 1,0 0 0,0 1-1,-1-1 1,1 0 0,0 0-1,0 0 1,0 1 0,0-1 0,0 0-1,0 0 1,0 0 0,-1 0-1,1 1 1,0-1 0,0 0-1,0 0 1,-1 0 0,1 0-1,0 0 1,0 1 0,0-1-1,-1 0 1,1 0 0,0 0 0,0 0-1,0 0 1,-1 0 0,-17 7-11,0-1 0,0 0 1,0-1-1,-1-2 0,-21 3 0,-3 1 0,-651 83 71,396-57-48,259-28-38,-913 128-1444,832-115 931,88-18 166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13955,'4'5'105,"-1"-1"0,1-1 0,0 1 0,-1 0 0,2-1 0,-1 0 0,0 0 0,1 0 0,-1-1 0,1 1 0,0-1 0,0 0 0,0 0 0,0-1 0,6 2 0,10 1-80,1-1 0,28 0 0,-33-2 28,232-6 59,-146-1-88,36 0-3,259-6-3,284 3-87,463 25 51,178-17 34,-885-13 155,176-3 379,0 41-128,-372 0 143,188 16-186,-1-33 628,-403-8-838,-1-1 0,1-2 0,24-6 1,-33 3 112,-17 7-276,0 0 1,0-1 0,0 1 0,0 0-1,0 0 1,0 0 0,0 0-1,-1-1 1,1 1 0,0 0 0,0 0-1,0 0 1,0-1 0,0 1 0,0 0-1,0 0 1,0 0 0,0 0 0,0-1-1,-1 1 1,1 0 0,0 0 0,0 0-1,0 0 1,0 0 0,0 0-1,-1 0 1,1-1 0,0 1 0,0 0-1,0 0 1,0 0 0,-1 0 0,1 0-1,0 0 1,0 0 0,0 0 0,-1 0-1,1 0 1,0 0 0,0 0 0,-33-3 22,-78 11-309,67-7 140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12379,'-8'4'923,"5"-3"-669,1 1-1,-1-1 1,1 1-1,-1-1 1,1 1-1,0 0 0,-1-1 1,1 1-1,0 1 1,0-1-1,-3 4 0,7-5 135,0 0 0,0-1 0,0 1 0,0-1 0,0 1 0,0-1 0,1 0 0,-1 0 0,0 0 0,0 0 0,0 0 0,3-1 0,29-4 1326,-20 3-1300,0 0 0,0 0 0,0 1 0,0 1 0,21 2 0,-32-1-394,-1 0-1,1 0 0,0 0 1,-1 0-1,1 0 0,0 1 0,-1-1 1,0 1-1,1-1 0,-1 1 1,0 0-1,0 0 0,0 0 0,0 0 1,0 0-1,0 1 0,0-1 1,-1 0-1,1 1 0,-1 0 0,0-1 1,0 1-1,0 0 0,0-1 1,0 1-1,-1 0 0,1 0 0,-1 4 1,1 4-16,0 1 0,-1 0 0,0-1 0,-1 1 0,-5 22 1,-7 11-10,-2 0 1,-1 0 0,-3-1-1,-24 40 1,-8 19-26,50-102 28,1 0 1,-1 1 0,1-1-1,-1 0 1,1 0 0,0 0-1,-1 0 1,1 1 0,0-1-1,0 0 1,0 0 0,0 1-1,0-1 1,0 0 0,0 3-1,1-4 2,-1 1-1,0-1 0,0 1 0,1-1 1,-1 0-1,1 1 0,-1-1 1,0 0-1,1 1 0,-1-1 1,1 0-1,-1 1 0,1-1 0,-1 0 1,0 0-1,1 0 0,-1 1 1,1-1-1,-1 0 0,1 0 1,0 0-1,-1 0 0,1 0 0,-1 0 1,1 0-1,5-1-1,-1 1-1,0-2 1,0 1 0,0 0-1,-1-1 1,8-3 0,160-77-26,147-60-2730,-285 129 2231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2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16396,'12'5'171,"-1"0"0,2-1 1,-1-1-1,0 0 0,1-1 1,0 0-1,-1-1 0,1 0 1,13-1-1,20-3-71,51-10-1,-80 10-18,131-18 359,0 6 0,200 5 1,591 1 792,-854 2-1200,370-19 110,-349 26 53,-1 4 0,137 23 0,-79-4 144,-140-21-536,1-2 1,-1 0 0,1-2-1,42-7 1,-41 1 7,-24 7 177,0 1 0,0 0 0,0-1 0,0 1 0,0-1 0,0 1 0,0-1 0,0 0 0,0 1 0,-1-1 0,1 0 0,0 0 0,-1 1 0,1-1 0,0 0 0,-1 0 0,1 0 0,-1 0 0,1-2 0,-5-10-247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46 11250,'-33'-7'939,"8"3"447,-43-14 0,60 12-128,11 1-122,15-1 334,20 8-687,1 1-1,-1 2 0,53 13 0,-53-10-519,239 38 155,-112-21-2414,-144-21 1636,-8-4-115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17004,'53'8'2149,"-16"-4"-1987,-13-2-102,-1 0-1,1 2 1,-1 1-1,1 0 1,32 14-1,-52-18-31,-1 1 0,0-1 0,0 1 0,0 0 0,0 0-1,0 1 1,-1-1 0,1 0 0,0 1 0,-1 0 0,0-1 0,0 1-1,0 0 1,0 0 0,0 0 0,2 7 0,-3-6 48,0 0 1,0 1-1,0 0 0,-1-1 1,0 1-1,1-1 0,-2 1 1,1-1-1,-1 1 0,1-1 1,-3 8-1,-3 5 212,-1-1 1,0 0-1,-1 0 0,0-1 0,-19 24 1,-14 12-155,-2-2 0,-2-1 1,-67 54-1,109-100-170,-1 2-8,0 0 0,0-1 0,0 1 0,-1-1 0,1 0 0,-1-1 0,0 1 0,-7 2 0,-5-7-216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292 284 12011,'-1'-15'677,"1"-1"1,0 0 0,1 1 0,1 0 0,6-25 0,-5 27-70,0 0 1,-1 0 0,0 0 0,-1-1 0,-1 1 0,0 0 0,-3-25-1,2 36-534,1 0 0,-1 1 1,1-1-1,-1 0 0,0 0 0,0 1 0,0-1 0,0 0 0,0 1 0,0-1 0,0 1 0,0 0 0,0-1 0,-1 1 0,1 0 0,-1 0 0,1-1 0,-1 1 0,-2-1 0,1 1-10,0 0 1,0 0 0,0 0-1,0 0 1,-1 1 0,1 0-1,0-1 1,0 1 0,-1 0-1,-3 1 1,-5 1 14,0 0-1,0 1 1,0 1-1,-19 7 1,12-2-53,0 0-1,0 2 1,1 0-1,1 0 1,0 2-1,0 0 1,-16 18-1,32-31-28,0 1 0,1-1 0,-1 1 0,1-1 0,-1 1 0,0 0 0,1-1 0,-1 1 0,1-1 0,0 1 0,-1 0 0,1-1 0,0 1 0,-1 0 0,1 0 0,0-1 0,0 1 0,-1 0 0,1 0 0,0-1 0,0 1 0,0 0 0,0 0 0,0 0 0,0 1 0,1-2-2,0 1 1,-1-1-1,1 1 1,0-1-1,0 0 0,-1 1 1,1-1-1,0 0 1,0 1-1,0-1 0,0 0 1,-1 0-1,1 0 1,0 0-1,0 0 0,0 0 1,0 0-1,1 0 0,49-9-148,-46 8 136,87-18-362,-81 18 329,1 0 1,0 0-1,-1 1 0,1 1 0,-1 0 0,13 3 0,-21-4 47,-1 1 0,1-1 0,0 1 0,0 0 1,-1 0-1,1 1 0,-1-1 0,1 0 0,-1 1 0,1 0 1,-1-1-1,0 1 0,0 0 0,0 0 0,0 0 0,0 0 0,0 1 1,-1-1-1,1 0 0,-1 1 0,1-1 0,-1 1 0,0 0 0,0-1 1,0 1-1,0 0 0,-1 0 0,1-1 0,-1 1 0,0 0 1,1 0-1,-1 0 0,-1 0 0,1 0 0,0-1 0,-1 1 0,0 4 1,-2 2 79,1 0 1,-1 0 0,-1 0 0,1 0 0,-2 0 0,1-1 0,-1 0-1,0 0 1,-1 0 0,-7 8 0,5-8 61,-1 0 0,0 0 0,-12 8 0,16-13-111,1 0 0,-1-1 0,1 1 0,-1-1 1,0 0-1,0 0 0,0-1 0,0 1 0,-10 0 1,14-2-67,0 0 0,0 0 0,0 0 0,0 0 0,0 0 0,0 0 0,0 0 0,0-1 0,0 1 0,0 0 0,0-1 0,0 1 0,0-1 0,0 1 0,0-1 0,0 1 0,0-1 0,0 0 0,0 1 0,1-1 0,-1 0 0,0 0 0,0 1 0,1-1 0,-1 0 0,1 0 0,-1 0 0,1 0 0,-1-1 0,0-1-7,0 0 1,1 1 0,0-1 0,-1 1 0,1-1 0,0 1 0,0-1-1,0 0 1,1 1 0,-1-1 0,2-4 0,9-24-308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17660,'-1'32'1443,"-11"54"0,7-54-848,-2 48 1,7-41-294,3 1 0,1-1 0,15 59-1,42 111-72,-44-154-165,-12-26 5,-5-28-68,1-1 1,-1 0 0,0 1 0,0-1 0,0 1 0,-1-1 0,1 1-1,0-1 1,0 1 0,0-1 0,0 0 0,0 1 0,0-1 0,-1 1 0,1-1-1,0 1 1,0-1 0,-1 0 0,1 1 0,0-1 0,-1 0 0,1 1-1,0-1 1,-1 0 0,1 1 0,0-1 0,-1 0 0,1 0 0,-1 0-1,1 1 1,0-1 0,-1 0 0,1 0 0,-1 0 0,1 0 0,-1 0-1,1 0 1,-1 0 0,1 0 0,-1 0 0,1 0 0,0 0 0,-1 0-1,1 0 1,-1 0 0,1 0 0,-1 0 0,1 0 0,-1-1 0,1 1 0,0 0-1,-1 0 1,1-1 0,0 1 0,-1 0 0,0-1 0,-7-3 13,1-1 0,0 0 0,-1-1 0,2 0 0,-1 0 0,-8-10 0,-35-46 85,42 53-75,0-2 13,-6-7 118,1 0-1,-11-21 1,24 38-150,-1 1 1,1 0 0,0 0 0,0-1 0,0 1 0,0 0 0,-1-1 0,1 1-1,0 0 1,0 0 0,0-1 0,0 1 0,0 0 0,0-1 0,0 1 0,0 0 0,0-1-1,0 1 1,0 0 0,0-1 0,0 1 0,0 0 0,0-1 0,0 1 0,0 0-1,0 0 1,1-1 0,-1 1 0,0 0 0,0-1 0,0 1 0,0 0 0,1 0 0,-1-1-1,0 1 1,0 0 0,1 0 0,-1 0 0,0-1 0,0 1 0,1 0 0,-1 0 0,0 0-1,0 0 1,1 0 0,-1-1 0,0 1 0,1 0 0,-1 0 0,0 0 0,1 0-1,-1 0 1,22 1 75,-13 0-64,18-2-436,1-1 1,-1-1-1,0-1 1,0-1-1,0-2 1,32-12 0,-12 1-115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12667,'-6'7'599,"-1"1"-1,1 0 1,1 0 0,-1 1 0,2 0 0,-1 0-1,1 0 1,-4 12 0,3-4-98,0 0 0,1 1-1,-2 29 1,5-38-397,0-5-57,1 0-1,-1 0 1,1 1-1,0-1 1,0 0-1,0 0 1,1 1-1,-1-1 1,1 0-1,0 0 1,0 0-1,1 0 0,-1 0 1,5 7-1,-6-10-31,1 0-1,0-1 0,0 1 0,0 0 1,-1-1-1,1 1 0,0-1 0,0 1 0,0-1 1,0 0-1,0 1 0,0-1 0,0 0 0,0 0 1,0 1-1,0-1 0,0 0 0,0 0 0,0 0 1,0 0-1,0-1 0,0 1 0,0 0 1,0 0-1,0-1 0,0 1 0,0 0 0,0-1 1,0 1-1,0-1 0,-1 1 0,1-1 0,0 1 1,0-1-1,0 0 0,-1 1 0,2-2 0,4-4 74,0 1-1,0-1 0,7-10 0,18-27 252,-16 22-68,20-23 0,-34 42-254,1 1 0,-1-1 0,1 1 0,-1 0 0,1-1 0,0 1 0,-1 0 0,1 0 0,0 0 0,0 0 0,0 0 0,0 1 0,0-1 0,3 0 0,-4 1-11,0 0-1,0 0 1,0 0 0,1 0-1,-1 1 1,0-1-1,0 0 1,0 1 0,0-1-1,0 1 1,0-1 0,0 1-1,0-1 1,0 1 0,0 0-1,0 0 1,0-1-1,0 1 1,0 0 0,0 0-1,-1 0 1,1 0 0,0 0-1,-1 0 1,2 2 0,14 37 137,-13-32-88,0 0-1,0 0 0,0 0 0,1-1 0,0 1 1,5 6-1,-7-12-33,-1-1-1,0 0 1,1 1 0,-1-1 0,1 0 0,-1 0-1,1 0 1,0 0 0,-1 0 0,1 0-1,0-1 1,0 1 0,-1-1 0,1 1 0,0-1-1,0 1 1,0-1 0,0 0 0,0 0-1,-1 0 1,1 0 0,0 0 0,0-1 0,0 1-1,0 0 1,0-1 0,-1 0 0,1 1 0,0-1-1,0 0 1,2-2 0,11-5 132,0-2 0,-1 0 1,26-23-1,-30 24-192,1-1 0,0 2 0,1-1 0,-1 2 0,1-1 0,26-10 0,-34 17-175,0 0 0,0 0 0,1 1-1,-1 0 1,0 0 0,0 0 0,6 0 0,21 0-698,-11-5 302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64 212 15211,'-8'10'242,"1"0"0,0 1 0,1-1 0,0 2 1,1-1-1,0 1 0,1 0 0,0 0 0,1 0 0,0 0 0,1 0 0,1 1 0,-1 23 0,2-35-230,0 1 1,0 0-1,0 0 1,0-1-1,0 1 1,1 0-1,-1 0 0,0 0 1,1-1-1,0 1 1,-1 0-1,1-1 1,1 2-1,-2-2-1,0-1 1,1 0-1,-1 1 0,1-1 1,-1 0-1,0 0 0,1 1 1,-1-1-1,1 0 0,-1 0 0,0 0 1,1 0-1,-1 0 0,1 0 1,-1 1-1,1-1 0,-1 0 1,0 0-1,1 0 0,-1 0 1,1-1-1,-1 1 0,1 0 0,-1 0 1,1 0-1,-1 0 0,0 0 1,1-1-1,-1 1 0,1 0 1,-1 0-1,4-3 66,-1 0 0,1 0 0,-1 0 0,0 0 0,0 0 0,0-1 0,0 1 0,2-6 1,12-21 357,-1 0 1,-2-1 0,-1 0-1,-1-1 1,-2 0-1,-1-1 1,-2-1 0,4-39-1,-11 69-371,2-30 311,-2 33-356,0 0 1,0-1-1,0 1 1,0 0-1,0 0 1,0 0-1,-1-1 1,1 1-1,0 0 1,-1 0-1,1 0 1,-1 0-1,1 0 1,-1 0-1,1 0 0,-1 0 1,0 0-1,1 0 1,-1 0-1,0 0 1,-2-1-1,3 2-11,-1 0-1,0 0 1,1 0-1,-1 0 1,0 0-1,1 0 1,-1 0-1,0 0 1,1 1 0,-1-1-1,0 0 1,1 0-1,-1 1 1,1-1-1,-1 0 1,1 1-1,-1-1 1,1 1-1,-1-1 1,1 1-1,-1-1 1,1 1-1,-1-1 1,1 1-1,0-1 1,-1 1-1,1 0 1,0-1 0,0 1-1,-1-1 1,1 1-1,0 1 1,-10 26 66,9-24-49,-10 29 0,1 0 0,3 1 0,0 0 0,-2 40-1,9-72-23,0 1-1,0 0 1,0 0 0,0-1-1,0 1 1,1 0-1,0 0 1,-1-1-1,1 1 1,0 0-1,0-1 1,0 1 0,0-1-1,1 0 1,-1 1-1,1-1 1,-1 0-1,1 0 1,0 0-1,0 0 1,4 3-1,-1-2 3,0 0 0,0-1 0,0 0 0,0 0-1,1 0 1,-1-1 0,1 1 0,-1-1 0,10 0-1,7 2-517,-1-2 0,0 0 0,1-1 0,-1-1 0,0-1-1,37-8 1,-42 4-89,-3-4-71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14283,'-12'13'875,"1"-1"0,1 2 1,0-1-1,-11 21 0,16-26-720,1 0 0,0 1 0,1 0 0,-1-1 0,2 1 0,-1 1 0,1-1-1,1 0 1,-1 12 0,2-20-141,0 0-1,0 1 0,0-1 1,0 1-1,0-1 0,0 0 0,0 1 1,0-1-1,1 1 0,-1-1 1,1 0-1,-1 1 0,1-1 0,-1 0 1,1 0-1,0 0 0,0 1 1,0-1-1,-1 0 0,1 0 1,0 0-1,2 1 0,-2-1 5,1-1 0,-1 1 0,1-1 0,-1 0 0,1 0 0,-1 1 0,1-1 0,-1 0 0,1 0-1,-1 0 1,1 0 0,-1-1 0,1 1 0,-1 0 0,1-1 0,2 0 0,6-3 69,0-1 1,0-1-1,-1 1 1,12-9-1,-20 13-81,19-14 124,-15 10-95,0 1 0,1-1-1,-1 2 1,1-1-1,0 0 1,0 1-1,0 0 1,1 1-1,11-4 1,-17 6-32,-1 0 0,1-1-1,0 1 1,-1 0 0,1 0 0,0 0-1,-1 0 1,1 0 0,0 1 0,0-1-1,-1 0 1,1 0 0,0 0 0,-1 1-1,1-1 1,0 0 0,-1 1 0,1-1 0,-1 0-1,1 1 1,0-1 0,-1 1 0,1-1-1,-1 1 1,1-1 0,-1 1 0,0-1-1,1 1 1,-1-1 0,1 1 0,-1 0-1,0-1 1,0 1 0,1 0 0,-1-1 0,0 1-1,0 0 1,0 0 0,0-1 0,0 1-1,0 0 1,0-1 0,0 1 0,0 0-1,0-1 1,0 1 0,0 0 0,-1 0-1,1 1 18,0-1 0,0 0 0,0 0 0,0 0-1,0 0 1,1 0 0,-1 0 0,0 1-1,0-1 1,1 0 0,-1 0 0,1 0 0,-1 0-1,1 1 1,1-3 33,0 0 0,-1 0 0,1 0 0,-1 0 0,1 0 0,-1-1 0,0 1 0,0-1 0,1 1 0,-1-1 0,1-2 0,19-30 367,-16 24-329,1-1 0,1 1 0,0 0 0,0 1 0,1-1-1,12-10 1,-20 19-134,1 1-1,0-1 0,0 1 1,0 0-1,-1-1 1,1 1-1,0 0 0,0-1 1,0 1-1,0 0 0,0 0 1,0 0-1,-1 0 0,1 0 1,0 0-1,0 0 0,0 0 1,0 0-1,0 0 0,0 1 1,0-1-1,-1 0 0,1 1 1,0-1-1,0 0 0,0 1 1,-1-1-1,1 1 1,0-1-1,0 1 0,-1-1 1,1 1-1,0 0 0,0 0 1,22 32-1537,-14-19 1248,6 3-303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204 262 13987,'-7'7'462,"-1"-1"0,0 0 1,0-1-1,-12 6 0,-24 18 965,28-15-837,0 0 0,1 2 0,-14 16 0,25-27-499,1-1 1,-1 1 0,1 0 0,1 0-1,-1 0 1,1 0 0,-1 0 0,1 0-1,1 1 1,-1-1 0,1 1 0,0-1 0,0 1-1,1 0 1,0-1 0,0 12 0,0-16-79,1 0 0,-1 1 1,0-1-1,1 0 0,-1 1 1,1-1-1,-1 0 0,1 1 0,0-1 1,-1 0-1,1 0 0,0 0 1,0 1-1,0-1 0,0 0 1,0 0-1,0-1 0,0 1 1,0 0-1,0 0 0,2 0 1,-1 0-1,1 0 0,-1 0 1,1-1-1,-1 1 0,0-1 1,1 0-1,-1 0 1,1 0-1,-1 0 0,1 0 1,3-1-1,1 0 15,0-1 1,1-1-1,-1 1 0,0-1 1,0 0-1,-1-1 0,10-5 1,-2-3 62,-1 0-1,0 0 1,-1-1 0,0-1 0,-1 0 0,-1 0 0,0-1-1,-1 0 1,0-1 0,-1 0 0,6-20 0,-2 2 167,-2 0 1,-1-1 0,-2 0-1,5-57 1,-10 75-71,-2 0-1,-1-21 1,-3 27 7,-1 14-36,-3 16-10,0 14-107,2 0 0,1 0 1,1 0-1,2 0 1,2 1-1,4 41 1,-3-67-191,0-1 0,1 1 0,0-1 0,0 0 0,0 0 0,1 0 0,6 12 1,-7-16 56,0 0 0,1 0 0,-1 0 0,0 0 0,1 0 1,0-1-1,-1 1 0,1-1 0,0 1 0,0-1 1,1 0-1,-1 0 0,0-1 0,1 1 0,-1-1 1,1 0-1,4 2 0,11-2-477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28 222 15923,'-3'3'373,"0"0"-1,0 0 0,0 0 0,0 0 1,0 1-1,-3 4 0,6-7-326,0-1 1,-1 1-1,1-1 1,-1 1-1,1 0 0,0-1 1,-1 1-1,1-1 1,0 1-1,0 0 1,0-1-1,-1 1 0,1 0 1,0-1-1,0 1 1,0 0-1,0 0 0,0-1 1,0 1-1,0 0 1,0-1-1,1 1 0,-1 0 1,0-1-1,0 1 1,0 0-1,1-1 0,-1 1 1,0 0-1,1-1 1,-1 1-1,1-1 1,-1 1-1,1-1 0,-1 1 1,1-1-1,-1 1 1,1-1-1,-1 0 0,1 1 1,-1-1-1,1 1 1,0-1-1,-1 0 0,1 0 1,0 1-1,-1-1 1,2 0-1,2 1 35,0-1-1,0 0 1,0 0-1,0 0 1,0 0 0,0-1-1,0 1 1,0-1-1,0 0 1,0 0 0,0 0-1,0-1 1,-1 0-1,1 1 1,0-1 0,-1-1-1,0 1 1,1 0-1,-1-1 1,0 1-1,0-1 1,5-6 0,1-2 61,0 0 1,-1-1 0,0 0 0,0 0-1,7-18 1,-9 18 4,-1 0-1,-1-1 1,3-15 0,-6 23-88,0 0 1,0 0-1,-1 0 1,1 0-1,-1 0 0,-1 0 1,1 0-1,-1 0 1,0 0-1,0 1 1,-3-10-1,4 13-45,-1 0-1,1 0 0,-1 0 0,1-1 1,-1 1-1,0 0 0,1 0 0,-1 1 1,0-1-1,0 0 0,0 0 0,1 0 1,-1 0-1,0 1 0,0-1 0,0 0 1,0 1-1,0-1 0,-1 1 1,1-1-1,0 1 0,0 0 0,0-1 1,0 1-1,-1 0 0,1 0 0,0 0 1,0 0-1,0 0 0,-1 0 0,1 0 1,0 0-1,0 0 0,0 1 0,0-1 1,-1 0-1,1 1 0,-2 0 1,-1 2 17,-1-1 0,0 1 1,1 0-1,0 0 0,0 1 1,0-1-1,-6 8 0,-1 2-14,0 1-1,1 0 0,1 1 0,1 0 0,0 0 0,0 1 0,2 0 0,0 0 0,1 1 1,1-1-1,-3 20 0,6-32-18,1 0 1,0 0 0,0 0-1,0 0 1,1 0 0,-1 0-1,1 0 1,0 0 0,0 0-1,0 0 1,4 6 0,-4-8 0,0-1 1,0 1-1,0-1 0,0 1 1,1-1-1,-1 0 1,0 1-1,1-1 1,-1 0-1,1 0 0,0 0 1,-1 0-1,1-1 1,0 1-1,-1 0 1,1-1-1,0 1 0,0-1 1,0 1-1,-1-1 1,1 0-1,0 0 1,0 0-1,0 0 1,0 0-1,0 0 0,1-1 1,8-1-2,0-1 1,0 0-1,0-1 1,-1 0-1,1-1 1,13-8-1,61-44 11,-65 43-7,-6 4-1,0-1 2,2 1-1,-1 0 1,23-10 0,-34 18-5,-1 1 1,1-1 0,-1 1 0,1 0 0,-1 0 0,1 0 0,-1 1 0,1-1 0,0 1 0,-1 0-1,1 0 1,0 0 0,-1 0 0,1 1 0,0 0 0,-1-1 0,1 1 0,-1 1 0,1-1 0,-1 0-1,1 1 1,-1 0 0,3 2 0,-3-2 4,-1 0-1,1 1 1,-1-1-1,0 1 1,0-1-1,0 1 1,0 0-1,0 0 1,-1 0-1,1 0 1,-1 0-1,0 1 1,0-1-1,0 0 1,0 0-1,-1 1 1,1-1-1,-1 0 1,0 1 0,0-1-1,-1 7 1,0-3 0,0 0 1,-1 0 0,0 0 0,0-1 0,0 1-1,-1-1 1,0 0 0,0 0 0,-8 10 0,-11 11 19,13-19-1,16-20-1,83-110 96,-40 56 4,-48 63-110,0 0 0,0 0 1,1 0-1,0 1 1,-1-1-1,1 1 0,0 0 1,0-1-1,0 1 1,0 1-1,6-4 0,-7 5-6,0-1 0,0 1 0,0 0-1,0-1 1,0 1 0,-1 0-1,1 0 1,0 1 0,0-1 0,0 0-1,0 0 1,0 1 0,0-1-1,-1 1 1,1 0 0,0 0 0,0-1-1,-1 1 1,1 0 0,-1 0-1,1 1 1,-1-1 0,1 0 0,1 2-1,4 4 7,0 0-1,-1 0 1,1 0-1,-1 1 1,-1 0-1,8 13 1,-12-16-4,0 0 0,0 0 0,0 0 0,-1 0 0,0 0 1,0 0-1,0 0 0,0 0 0,-1 0 0,0 0 0,0 0 1,0 0-1,-3 6 0,2-4 8,0 1-1,0 0 1,1-1-1,-1 10 1,17-65 385,-7 3-233,-2 0 0,1-86 1,14 141-218,-16-8-105,-2-1 98,-1-1 1,1 1-1,0 0 0,0-1 0,-1 1 0,1-1 0,0 0 0,0 0 1,-1 0-1,1 0 0,0-1 0,0 1 0,-1-1 0,1 0 0,0 1 0,3-3 1,13-12-168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18788,'1'4'360,"0"1"1,0-1-1,1 1 1,0-1-1,0 0 0,0 0 1,0 0-1,0 0 1,1 0-1,0 0 1,0 0-1,3 3 0,5 7 456,13 16-178,1 0 0,1-2 1,38 32-1,98 68-157,-88-72-418,-71-54-80,5 5-143,1 0 1,-1 0 0,0 0 0,9 12-1,-17-19 129,0 0 1,0 1-1,1-1 0,-1 0 0,0 0 0,0 0 0,0 1 0,0-1 0,0 0 0,0 0 0,0 1 0,1-1 1,-1 0-1,0 0 0,0 1 0,0-1 0,0 0 0,0 0 0,0 1 0,0-1 0,0 0 0,-1 1 0,1-1 1,0 0-1,0 0 0,0 1 0,0-1 0,0 0 0,0 0 0,0 0 0,0 1 0,-1-1 0,1 0 0,0 0 1,0 0-1,0 1 0,-1-1 0,1 0 0,0 0 0,0 0 0,0 0 0,-1 1 0,1-1 0,0 0 1,0 0-1,-1 0 0,1 0 0,0 0 0,0 0 0,-1 0 0,1 0 0,0 0 0,0 0 0,-1 0 0,1 0 1,0 0-1,0 0 0,-1 0 0,1 0 0,0 0 0,0 0 0,-1 0 0,1 0 0,0-1 0,-22-1-1271,21 2 1258,-130-22-3553,1-6 3421,123 27 378,-24-8 788,30 9-930,1 0-1,-1 0 0,1-1 0,-1 1 0,1 0 1,-1 0-1,1-1 0,-1 1 0,1-1 0,-1 1 0,1 0 1,-1-1-1,1 1 0,0-1 0,-1 1 0,1-1 0,0 1 1,-1-1-1,1 1 0,0-1 0,0 1 0,-1-1 0,1 1 1,0-1-1,0 0 0,0 1 0,0-1 0,0 1 1,0-1-1,0 0 0,0 1 0,0-1 0,0 1 0,0-1 1,0 0-1,0 1 0,1-1 0,-1 1 0,0-1 0,0 1 1,1-1-1,-1 0 0,12-16 619,1 0 1,1 2-1,15-16 1,-2 3-232,164-180-1804,-173 190 945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30 13851,'14'-18'1960,"-1"7"-1087,-6 11-281,-4 6 1096,-5 15-440,-8 5-127,-7 15-353,-3 5-176,-6 5-248,1-1-56,-3-3-112,3-5-152,2-11-392,3-4-200,5-14-432,2-9 800,3-9-153,2-8-191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88 14627,'0'-3'461,"0"-1"0,0 1-1,-1-1 1,1 0 0,-1 1 0,1-1-1,-1 1 1,0 0 0,-2-5-1,2 7-333,1 1 0,-1-1 0,0 0 0,0 0 0,1 0 0,-1 1-1,0-1 1,0 0 0,0 1 0,0-1 0,0 1 0,0-1 0,0 1-1,0-1 1,0 1 0,0 0 0,0-1 0,0 1 0,0 0 0,0 0-1,0 0 1,0 0 0,0 0 0,-1 0 0,1 0 0,0 0 0,0 0-1,0 1 1,0-1 0,0 0 0,0 1 0,0-1 0,0 1 0,-1 0-1,-4 2 55,0 0 1,1 0-1,-1 1 0,1 0 0,0 0 0,0 0 0,0 0 0,0 1 0,1 0 0,-8 10 0,4-2-103,0 0 1,0 1-1,-8 22 0,13-29-74,0 0 1,0 0-1,1 1 1,0 0-1,0-1 1,1 1-1,0 0 0,0 11 1,1-18-5,0 0-1,0 0 1,1-1 0,-1 1-1,0 0 1,0 0 0,1-1-1,-1 1 1,0 0 0,1-1-1,-1 1 1,1 0 0,-1-1-1,1 1 1,-1 0 0,1-1-1,-1 1 1,1-1 0,-1 1-1,1-1 1,0 1 0,-1-1-1,1 0 1,0 1 0,0-1-1,-1 0 1,1 1 0,0-1-1,0 0 1,-1 0 0,1 0-1,0 0 1,0 0 0,0 0-1,-1 0 1,1 0 0,0 0-1,0 0 1,0 0 0,-1 0 0,1-1-1,0 1 1,0 0 0,-1-1-1,1 1 1,1-1 0,4-2-3,1 0 0,-1 0 0,12-9 0,59-52 40,-60 48-22,-1 1-1,2 1 1,-1 1 0,2 0 0,27-13 0,-44 25-13,1-1 1,-1 1 0,1 0-1,0 0 1,0 1 0,-1-1-1,1 1 1,0-1 0,0 1 0,0 0-1,0 0 1,0 0 0,-1 0-1,1 0 1,0 1 0,0 0-1,0-1 1,3 2 0,-4 0-1,1 0 0,-1-1 0,0 1 1,0 0-1,0 0 0,0 0 0,-1 0 1,1 0-1,-1 1 0,1-1 0,-1 1 0,0-1 1,1 1-1,-1-1 0,0 1 0,-1-1 0,1 1 1,0 4-1,10 89 117,-11-95-112,0 0 0,0 0 0,0-1 0,0 1 0,0 0 0,1 0 0,-1-1 0,0 1 0,0 0 0,1 0 0,-1-1 0,0 1 0,1 0 0,-1-1 1,1 1-1,-1 0 0,1-1 0,-1 1 0,1 0 0,0-1 3,-1 0-1,1 0 1,-1-1 0,0 1 0,1 0-1,-1 0 1,1 0 0,-1 0 0,0-1-1,1 1 1,-1 0 0,0 0 0,1 0-1,-1-1 1,0 1 0,0 0 0,1-1-1,-1 1 1,0 0 0,0-1 0,1 1 0,-1 0-1,0-1 1,0 0 0,13-32 334,-9 15-223,-1 0 0,-1 0-1,0 0 1,-2 0 0,0 0 0,-4-35 0,3 51-109,1-1 1,-1 0 0,0 1-1,0-1 1,0 1 0,0 0-1,0-1 1,-1 1 0,1 0-1,-1 0 1,-2-4 0,4 6-11,-1 0 1,1-1-1,-1 1 1,1 0-1,0-1 1,-1 1-1,1 0 1,-1 0-1,1-1 1,-1 1-1,1 0 1,0 0 0,-1 0-1,1 0 1,-1 0-1,1 0 1,-1 0-1,1 0 1,-1 0-1,1 0 1,-1 0-1,1 0 1,-1 0-1,0 0 1,0 1 0,0 0 0,0-1 0,0 1 0,0 0 0,1 0 0,-1 0 0,0-1 0,0 1 0,1 0 0,-1 0 0,1 0 0,-1 0 1,1 0-1,-1 1 0,0 1 0,0-1 0,0 1 0,0 0 1,0 0-1,1 0 1,-1-1-1,1 1 0,-1 0 1,1 0-1,0 0 1,0 0-1,0 0 0,1 0 1,-1 0-1,1 0 0,-1 0 1,1-1-1,0 1 1,0 0-1,1 0 0,1 3 1,-2-4-3,1 0 0,0-1 1,0 1-1,0 0 0,0-1 0,0 1 1,1-1-1,-1 0 0,0 0 0,1 0 1,-1 0-1,0 0 0,1 0 0,-1-1 1,1 1-1,0-1 0,-1 1 0,1-1 1,-1 0-1,1 0 0,-1 0 1,1-1-1,3 0 0,10-3-94,0 0 1,-1-1-1,0-1 1,0 0-1,-1-1 0,0 0 1,0-2-1,19-13 1,-18 9-32,-4-2-95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3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42 14619,'-1'-12'777,"-2"-17"2102,3 29-2850,0 0 1,0 0-1,0 0 1,0 1-1,0-1 1,0 0-1,0 0 1,0 0-1,0 0 1,0 0-1,0 0 1,0 0-1,0 0 1,-1 0-1,1 0 1,0 0-1,0 0 1,0 0-1,0 0 1,0-1-1,0 1 1,0 0-1,0 0 1,0 0-1,0 0 1,0 0-1,0 0 1,0 0-1,0 0 1,0 0-1,0 0 1,0 0-1,0 0 1,0 0-1,-1 0 1,1 0-1,0 0 1,0 0-1,0 0 1,0 0-1,0 0 1,0 0-1,0 0 1,0-1-1,0 1 1,0 0-1,0 0 1,0 0-1,-2 17 993,-41 437 1597,39-416-2677,2-10-813,-8 35 0,5-52-147,5-11 994,0 1 0,-1-1 0,1 0 0,0 0 0,-1 0 0,1 0-1,0 0 1,-1 0 0,1 0 0,0 0 0,0 0 0,-1 0 0,1 0-1,0 0 1,-1 0 0,1 0 0,0 0 0,-1 0 0,1 0-1,0-1 1,0 1 0,-1 0 0,1 0 0,0 0 0,0 0 0,-1 0-1,1-1 1,0 1 0,0 0 0,-1 0 0,1-1 0,0 1 0,0 0-1,0 0 1,0-1 0,-1 1 0,1 0 0,0 0 0,0-1 0,-8-12-654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6 319 12987,'-1'3'206,"0"0"1,0 0 0,0 1 0,1-1-1,-1 0 1,1 1 0,0-1 0,0 0-1,0 1 1,0-1 0,0 0-1,1 1 1,0-1 0,-1 0 0,1 1-1,1-1 1,-1 0 0,0 0-1,1 0 1,-1 0 0,1 0 0,0 0-1,0-1 1,0 1 0,0-1-1,1 1 1,-1-1 0,4 3 0,-2-2-169,-1-1 1,1 1 0,-1-1-1,1 0 1,0 0 0,0-1-1,0 1 1,0-1 0,0 0-1,0 0 1,0 0 0,0 0-1,0-1 1,1 1 0,-1-1-1,0 0 1,0-1 0,1 1-1,-1-1 1,0 0 0,0 0-1,4-1 1,0-2 36,0-1 0,-1 1 1,0-1-1,0-1 0,0 1 1,0-1-1,-1 0 0,0-1 0,8-11 1,6-10 208,17-32 0,-31 49-227,14-22-485,18-43 0,-34 64 156,1 1 1,-2-1-1,1 0 1,-2 0 0,1 0-1,-2 0 1,1-25-1,-4 5-409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16203,'0'0'45,"0"0"-1,1 0 0,-1-1 1,0 1-1,0 0 0,0 0 1,0 0-1,0-1 0,0 1 1,1 0-1,-1 0 0,0 0 1,0 0-1,0-1 0,0 1 0,1 0 1,-1 0-1,0 0 0,0 0 1,1 0-1,-1 0 0,0-1 1,0 1-1,0 0 0,1 0 1,-1 0-1,0 0 0,0 0 0,1 0 1,-1 0-1,0 0 0,0 0 1,1 0-1,-1 0 0,0 0 1,0 0-1,1 0 0,-1 1 1,0-1-1,0 0 0,0 0 1,1 0-1,-1 0 0,0 0 0,0 0 1,0 1-1,1-1 0,-1 0 1,0 0-1,0 0 0,0 1 1,0-1-1,1 0 0,-1 0 1,0 0-1,0 1 0,0-1 1,0 0-1,0 0 0,0 1 0,0-1 1,0 0-1,0 0 0,0 0 1,0 1-1,1 23 620,-1-17-85,-13 266 2018,2-78-1252,10-194-1325,1 0 0,0 0 0,0 0 0,0 0 0,0 0 0,0 0 0,0 0 0,0-1 0,0 1 0,0 0 0,1 0 0,-1 0-1,0 0 1,0 0 0,1 0 0,-1-1 0,1 1 0,-1 0 0,1 0 0,-1 0 0,2 0 0,-2-1-5,1 0 0,0 0 0,-1 0 0,1 0 0,-1 0 0,1 0 0,0 0 0,-1 0 0,1 0-1,-1 0 1,1-1 0,0 1 0,-1 0 0,1 0 0,-1-1 0,1 1 0,-1 0 0,1-1 0,-1 1 0,1-1 0,-1 1 0,1-1 0,27-34 359,-27 34-365,20-31 223,26-35 195,-42 61-385,0-1 1,1 2 0,-1-1-1,1 1 1,1 0 0,-1 0-1,11-6 1,-16 10-42,0 1 1,0-1-1,0 1 0,0 0 1,0-1-1,0 1 0,0 0 1,0-1-1,0 1 0,0 0 1,0 0-1,0 0 0,0 0 1,0 0-1,0 0 0,1 0 1,-1 1-1,0-1 0,0 0 1,0 0-1,0 1 0,0-1 1,-1 1-1,1-1 0,0 1 1,0-1-1,0 1 0,0 0 1,0-1-1,-1 1 0,1 0 1,0 0-1,0-1 0,-1 1 1,1 0-1,-1 0 0,1 0 1,-1 0-1,1 0 0,-1 0 1,0 0-1,1 0 0,-1 0 1,0 0-1,0 0 0,1 1 1,1 7-2,-1 1 0,1 0 0,-1 18 0,-1-22 4,0 23-9,1 15 141,-1-44-134,0 0 1,0 0-1,0 0 1,0 0-1,0-1 1,0 1 0,0 0-1,0 0 1,0 0-1,0 0 1,0 0 0,0 0-1,1 0 1,-1 0-1,0 0 1,0 0-1,0 0 1,0 0 0,0 0-1,0 0 1,0 0-1,0 0 1,0 0-1,1 0 1,-1 0 0,0 0-1,0 0 1,0 0-1,0 0 1,0 0 0,0 0-1,0 0 1,0 0-1,0 0 1,1 0-1,-1 0 1,0 0 0,0 0-1,0 0 1,0 0-1,0 0 1,0 0-1,0 0 1,0 0 0,0 0-1,0 0 1,0 0-1,0 0 1,1 0-1,-1 0 1,0 1 0,0-1-1,0 0 1,8-28 187,16-106 532,-15 81-247,-12 78-393,2 1-1,1-1 0,3 29 1,-3-53-82,0 0 1,0 0 0,0 1-1,0-1 1,0 0 0,0 0-1,1 0 1,-1 0 0,0 0 0,1 0-1,-1 0 1,1 0 0,-1 0-1,1 0 1,-1 0 0,1-1-1,0 1 1,-1 0 0,1 0-1,0 0 1,0-1 0,0 1-1,0 0 1,-1-1 0,3 2-1,-2-2 1,1 0-1,-1 0 0,0-1 1,1 1-1,-1 0 1,0 0-1,1-1 0,-1 1 1,0-1-1,0 1 0,1-1 1,-1 1-1,0-1 1,0 0-1,0 1 0,0-1 1,1-1-1,6-5 4,0-1 0,-1 1 1,0-2-1,5-8 0,23-41 23,-25 38-16,22-29 0,-32 49-11,0 0 0,0 0 0,0-1 0,0 1 0,0 0 0,0 0 0,1 0 0,-1-1 0,0 1 0,0 0 0,0 0 0,0 0 1,0 0-1,0-1 0,0 1 0,1 0 0,-1 0 0,0 0 0,0 0 0,0 0 0,0 0 0,0-1 0,1 1 0,-1 0 0,0 0 0,0 0 0,0 0 0,1 0 0,-1 0 0,0 0 0,0 0 0,0 0 0,0 0 0,1 0 0,-1 0 0,0 0 0,0 0 0,0 0 0,1 0 0,-1 0 0,0 0 0,0 0 0,0 0 0,1 0 0,-1 0 0,0 0 0,0 1 0,0-1 0,0 0 0,0 0 0,1 0 0,-1 0 0,0 0 0,0 0 0,0 1 0,0-1 0,0 0 0,0 0 0,1 0 0,-1 0 0,0 1 0,0-1 0,0 0 0,0 0 0,0 1 0,2 12 6,-2-12-6,-1 39 7,0-31-10,0 0 1,1 0-1,0 1 1,0-1-1,1 0 0,0 0 1,1 0-1,0 0 1,4 10-1,-6-19 5,0 1 0,1 0 0,-1-1 0,1 1-1,-1-1 1,0 1 0,1-1 0,-1 1 0,1-1-1,-1 1 1,1-1 0,0 1 0,-1-1 0,1 0-1,-1 1 1,1-1 0,0 0 0,-1 1 0,1-1-1,0 0 1,-1 0 0,1 0 0,0 0-1,-1 1 1,1-1 0,1 0 0,0-1 2,-1 1-1,1-1 1,0 1-1,0-1 1,0 1 0,-1-1-1,1 0 1,0 0 0,-1 0-1,2-1 1,5-4 27,0-1-1,13-14 1,-18 18-16,55-67 251,-61 106-90,2-30-167,-5 55 44,6-56-53,-1-1 0,2 1 0,-1-1 1,1 1-1,-1-1 0,1 1 0,0-1 0,1 0 0,-1 0 1,1 1-1,2 3 0,-3-6 0,0-1-1,1 0 1,-1 1 0,0-1 0,1 0-1,0 1 1,-1-1 0,1 0 0,-1 0 0,1-1-1,0 1 1,0 0 0,-1 0 0,1-1-1,0 1 1,0-1 0,0 0 0,0 1-1,0-1 1,0 0 0,0 0 0,-1 0-1,1 0 1,0-1 0,0 1 0,0-1-1,0 1 1,0-1 0,0 1 0,-1-1 0,3-1-1,5-2 10,1-1 0,-1 0-1,0 0 1,12-10 0,-8 5 3,0-1 0,0-1 0,-1 0 0,-1 0 1,0-1-1,-1-1 0,0 0 0,-1 0 0,-1-1 0,0 0 0,7-21 0,-48 71 38,28-28-51,1 1 0,0 0-1,0 0 1,1 0 0,0 0 0,1 1 0,0-1 0,0 1 0,0-1 0,1 1 0,1 0 0,0 0 0,0-1 0,1 10 0,0-17-41,-1 1 0,0-1 0,1 0 0,0 1 0,-1-1 1,1 0-1,0 1 0,0-1 0,0 0 0,0 0 0,-1 0 1,2 0-1,-1 0 0,0 0 0,0 0 0,0 0 0,0 0 1,1 0-1,-1-1 0,0 1 0,1 0 0,-1-1 0,0 1 1,1-1-1,-1 0 0,1 1 0,-1-1 0,1 0 0,-1 0 1,1 0-1,-1 0 0,1 0 0,-1 0 0,1-1 0,-1 1 1,1 0-1,-1-1 0,0 1 0,1-1 0,-1 1 0,0-1 1,1 0-1,-1 0 0,0 1 0,0-1 0,1 0 1,-1 0-1,1-2 0,15-10-717,-6 8 254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19284,'1'1'109,"0"-1"0,0 1 0,-1 0 0,1-1 0,0 1 1,-1 0-1,1 0 0,0 0 0,-1-1 0,1 1 0,-1 0 0,1 0 0,-1 0 0,0 0 0,1 0 0,-1 0 0,0 0 0,0 0 0,0 0 0,0 0 1,0 0-1,0 0 0,0 0 0,0 1 0,-1 36 463,1-26 11,-25 239 1681,17-196-2202,2-27 107,6-28-166,0 0 1,0 0-1,0 0 0,0 0 0,0 0 1,0 0-1,0 0 0,0 0 0,0 0 1,0 0-1,0 0 0,0 0 0,-1 0 0,1 0 1,0 0-1,0-1 0,0 1 0,0 0 1,0 0-1,0 0 0,0 0 0,0 0 1,0 0-1,0 0 0,0 0 0,0 0 1,0 0-1,0 0 0,0 0 0,0 0 0,0 0 1,0 0-1,-1 0 0,1 0 0,0 0 1,0 0-1,0 0 0,0 0 0,0 0 1,0 0-1,0 0 0,0 0 0,0 0 1,0 0-1,0 0 0,0 0 0,0 0 0,0 0 1,-1 0-1,1 0 0,0 0 0,0 0 1,0 0-1,0 0 0,0 0 0,0 0 1,0 1-1,0-1 0,-1-18 124,2-4-87,1 1-1,1-1 1,1 1 0,1 0-1,1 0 1,1 0 0,1 1-1,0 0 1,2 0 0,0 1 0,1 1-1,14-19 1,-20 30-42,1 0 1,0 1-1,0-1 0,1 1 0,0 0 1,10-7-1,-15 12-1,1-1 0,-1 1 0,1 0-1,-1 0 1,1 0 0,0 0 0,-1 0 0,1 0 0,0 1 0,0 0 0,-1-1 0,1 1 0,0 0 0,0 0-1,0 0 1,-1 1 0,1-1 0,0 1 0,0 0 0,-1-1 0,1 1 0,0 0 0,-1 1 0,5 1 0,-3 0 24,-1-1 0,1 1 1,-1 0-1,1-1 0,-1 2 1,0-1-1,0 0 0,0 1 1,0-1-1,-1 1 0,1 0 1,-1 0-1,3 7 0,-5-9 36,1 0 0,-1 1 0,1-1-1,-1 1 1,0-1 0,0 1 0,0-1 0,0 1-1,0-1 1,0 1 0,-1-1 0,1 1 0,-1-1-1,0 0 1,0 1 0,0-1 0,0 0-1,0 1 1,0-1 0,-1 0 0,1 0 0,-1 0-1,1 0 1,-1 0 0,-3 2 0,1 0-92,-1-1 0,0 1 0,0-1 1,0 0-1,0 0 0,-1-1 0,1 1 0,-1-1 1,0-1-1,0 1 0,0-1 0,1 0 0,-1 0 1,0 0-1,0-1 0,0 0 0,0 0 1,0-1-1,0 0 0,0 0 0,0 0 0,0-1 1,-6-2-1,5-1-2008,7 2-342,14 1 110,5 4 884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115 143 14899,'1'-1'130,"-1"1"0,0 0 0,0-1 0,0 1 0,1 0-1,-1-1 1,0 1 0,0-1 0,0 1 0,0 0 0,0-1 0,0 1 0,0-1-1,0 1 1,0 0 0,0-1 0,0 1 0,0-1 0,0 1 0,0-1 0,0 1-1,0 0 1,-1-1 0,1 1 0,0 0 0,0-1 0,0 1 0,-1 0-1,1-1 1,0 1 0,0 0 0,-1-1 0,1 1 0,0 0 0,-1 0 0,1-1-1,0 1 1,-1 0 0,1 0 0,-1-1 0,1 1 0,0 0 0,-1 0 0,1 0-1,-1 0 1,1 0 0,0 0 0,-1 0 0,1 0 0,-1 0 0,1 0 0,0 0-1,-1 0 1,0 0 0,-23 4 2704,19-1-2731,1-1 0,0 2 0,0-1 0,0 0 0,0 1 0,0 0 0,1 0 0,0 0 0,0 0 0,0 0 0,0 1 0,-3 8 0,-1 2-117,0 1 0,-6 26-1,10-20-24,5-16 37,6-13 51,3-9 76,-1 0 0,11-25 0,-14 27-34,0 0-1,0 1 0,1 0 1,18-22-1,-26 35-88,1-1 0,-1 0-1,1 1 1,-1-1 0,1 1 0,-1-1-1,1 1 1,-1-1 0,1 1-1,-1-1 1,1 1 0,0-1 0,-1 1-1,1 0 1,0-1 0,-1 1 0,1 0-1,0 0 1,-1 0 0,1-1 0,0 1-1,0 0 1,-1 0 0,1 0-1,0 0 1,0 0 0,-1 0 0,1 0-1,0 1 1,-1-1 0,1 0 0,0 0-1,0 1 1,-1-1 0,1 0 0,0 1-1,-1-1 1,1 0 0,-1 1-1,1-1 1,0 1 0,2 3-2,0 1-1,0-1 1,0 0 0,-1 1-1,3 7 1,-4-9-1,0 0 1,0-1-1,1 1 1,-1 0 0,1 0-1,-1-1 1,1 1-1,0-1 1,0 0-1,0 1 1,3 1-1,-3-3 6,0-1-1,1 1 0,-1-1 1,0 0-1,0 1 0,0-1 1,1-1-1,-1 1 0,0 0 1,0 0-1,0-1 0,1 1 1,-1-1-1,0 0 0,0 1 1,2-3-1,35-18 87,-31 16-72,14-9 50,-3 1 19,30-13 0,-44 23-72,-1 1 0,1 0 0,0 1 1,0-1-1,0 1 0,1 0 0,-1 0 0,0 0 0,0 1 0,0 0 0,10 1 0,-13-1-13,-1 1 0,0-1 0,1 1 0,-1 0 0,0 0 0,1-1 0,-1 1-1,0 0 1,0 0 0,0 0 0,0 0 0,0 0 0,0 0 0,0 1 0,0-1 0,0 0 0,-1 0 0,1 1 0,0-1 0,-1 0 0,1 1 0,-1-1 0,1 2-1,1 15 1363,-6-37-919,0 2-210,0 0 1,1-1 0,1 1 0,0-26 0,5 44-387,-1 0 1,0 1 0,0-1 0,1 1 0,-1 0 0,0 0 0,-1 0 0,1 0 0,0 0 0,2 4 0,14 13-1605,-15-16 1532,0 0 1,0-1 0,0 0 0,1 0-1,-1 0 1,1 0 0,0 0 0,-1-1 0,1 0-1,0 0 1,0 0 0,0 0 0,0 0 0,5 0-1,17-2-907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11875,'-3'0'406,"0"1"0,1-1 1,-1 1-1,1 0 1,-1 0-1,1 0 1,-1 0-1,1 1 1,0-1-1,0 1 1,-1-1-1,1 1 1,0 0-1,0-1 1,1 1-1,-1 0 1,0 1-1,1-1 1,-3 4-1,-3 4 499,1 1-1,-8 21 1,8-20-667,1 0 0,1 1 0,0 0 0,1 0 0,0 0 0,1 0 1,-1 24-1,3-36-236,0-1-1,0 1 1,0-1 0,0 1 0,0-1 0,0 1 0,0-1 0,0 1 0,0-1 0,1 1 0,-1-1 0,0 1 0,0-1 0,0 1 0,1-1 0,-1 0 0,0 1 0,1-1 0,-1 0 0,0 1-1,1-1 1,-1 0 0,0 1 0,1-1 0,-1 0 0,1 1 0,-1-1 0,1 0 0,-1 0 0,0 0 0,1 0 0,-1 1 0,1-1 0,-1 0 0,1 0 0,-1 0 0,1 0 0,-1 0 0,1 0-1,-1 0 1,1 0 0,-1 0 0,1 0 0,-1-1 0,1 1 0,-1 0 0,1 0 0,-1 0 0,1-1 0,-1 1 0,1 0 0,22-16 173,6-10 90,16-13 183,-41 36-384,0 0 1,0 1-1,1-1 0,-1 1 1,0 0-1,1 0 0,-1 0 0,1 1 1,6-1-1,-10 1-50,0 1 0,0 0 1,0 0-1,0 0 0,1 0 0,-1 0 1,0 0-1,0 0 0,0 1 0,0-1 1,0 0-1,0 1 0,1-1 0,-1 1 1,0-1-1,0 1 0,0-1 0,0 1 1,-1 0-1,1 0 0,2 1 0,10 22 115,-12-21-120,0 0-1,1 0 0,-1 0 0,1-1 1,0 1-1,3 4 0,-4-6-4,-1-1 0,1 1 0,0 0 0,0-1 1,0 1-1,0-1 0,0 1 0,0-1 0,0 1 0,0-1 0,0 0 0,0 1 0,1-1 1,-1 0-1,0 0 0,0 0 0,0 0 0,0 0 0,0 0 0,0 0 0,0-1 0,0 1 0,1 0 1,0-1-1,7-3 55,0 0 0,-1 0 0,1-1 0,-1 0 0,15-13 0,6-3 100,-19 14-112,-3 2 6,0 1 0,1-1 0,0 1 0,13-5 0,-19 8-47,0 1 0,-1-1 0,1 1 0,0 0 0,0-1 0,0 1 0,-1 0 0,1 0 0,0 0 0,0 0 0,0 0 0,-1 1 0,1-1 0,0 1 0,0-1 0,-1 1 0,1 0 0,0-1 0,-1 1 0,1 0 0,-1 0 0,1 0 0,-1 0 0,1 0 0,-1 1 0,0-1 0,1 0 0,0 2 0,3 5-4,-1-1 1,0 1 0,-1-1 0,0 1 0,0 0 0,0 0-1,1 14 1,-2-13-2,1 1 0,0-1-1,0 0 1,0 0 0,7 12-1,-9-20 2,-1 0-1,1-1 0,-1 1 1,1 0-1,0 0 0,-1 0 1,1-1-1,0 1 0,0 0 1,0-1-1,-1 1 0,1 0 1,0-1-1,0 1 1,0-1-1,0 0 0,0 1 1,0-1-1,0 0 0,0 1 1,0-1-1,2 0 0,-1 0 2,-1 0-1,1-1 0,0 1 0,0-1 0,0 1 1,0-1-1,0 0 0,-1 0 0,1 1 0,0-1 1,2-2-1,5-4-10,-1-1-1,0 0 1,12-13 0,-12 12-35,-5 5-2,0 0 1,0 1-1,1 0 1,-1-1-1,1 1 1,0 1-1,7-5 1,-10 7-9,-1 0 0,1-1 0,0 1 1,-1 0-1,1 0 0,0 0 0,0 0 0,-1 0 1,1 0-1,0 0 0,0 0 0,-1 0 0,1 0 1,0 0-1,0 0 0,-1 1 0,1-1 0,0 0 0,-1 1 1,2-1-1,-1 2-167,1-1 0,-1 0-1,0 0 1,0 1 0,0-1 0,0 0 0,0 1 0,0-1 0,-1 1 0,1-1 0,0 1-1,0 2 1,2 3-1025,2-7 485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17180,'-2'92'5524,"1"44"-3783,3-85-1549,-1 138-193,-1-188-22,0 0 0,0-1 0,0 1 0,0 0 0,0 0 0,0 0 0,-1-1 0,1 1 0,0 0 0,0 0 0,-1-1 0,1 1 0,0 0 0,-1 0 0,1-1 0,-2 2 0,2-2 13,0 0 0,-1 0 0,1 0 1,0 0-1,-1 0 0,1 0 0,0 0 1,-1 0-1,1 0 0,0 0 0,0-1 1,-1 1-1,1 0 0,0 0 0,0 0 1,-1 0-1,1-1 0,0 1 0,0 0 1,-1 0-1,1 0 0,0-1 1,0 1-1,0 0 0,0-1 0,-1 1 1,1-1-1,-13-25-265,-51-193 1717,66 221-1379,-1 0 0,1 1 0,0-1 0,0-1 0,0 1 0,0 0 0,0 0 0,1-1 0,-1 0 0,0 1 0,1-1 0,-1 0 0,1 0 0,-1 0 0,4 1 0,3 1-121,0 0 0,1-1 0,16 3 0,-23-5-56,28 0-935,-29 0 1012,-1 0 0,1 0 1,-1-1-1,0 1 0,1-1 0,-1 1 0,0-1 1,1 1-1,-1-1 0,0 0 0,0 1 0,1-1 0,-1 0 1,0 0-1,0 0 0,0 0 0,0 0 0,0 0 1,1-2-1,3-10-366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53 195 19788,'-1'2'352,"0"1"0,0 0 0,0 0 1,1 0-1,-1 0 0,1 0 0,-1 0 0,1 0 0,0 5 0,0-7-296,1-1 0,-1 0-1,0 1 1,0-1 0,0 0 0,0 1 0,0-1 0,0 0-1,1 1 1,-1-1 0,0 0 0,0 1 0,0-1-1,1 0 1,-1 0 0,0 1 0,0-1 0,1 0-1,-1 0 1,0 1 0,1-1 0,-1 0 0,0 0 0,1 0-1,-1 0 1,0 0 0,1 1 0,-1-1 0,0 0-1,1 0 1,1 0 30,-1-1 0,0 1-1,1 0 1,-1-1 0,1 1 0,-1-1-1,0 1 1,1-1 0,-1 0-1,0 0 1,0 1 0,2-3 0,1 1 22,0-1 0,-1-1 1,1 1-1,-1 0 1,0-1-1,0 0 0,0 0 1,0 1-1,-1-2 1,1 1-1,-1 0 1,0 0-1,-1-1 0,1 1 1,-1-1-1,2-7 1,-3 12-93,0-1 0,0 1 1,1-1-1,-1 1 1,0-1-1,0 1 0,0 0 1,0-1-1,0 1 1,0-1-1,0 1 0,0-1 1,0 1-1,0-1 1,0 1-1,0 0 0,0-1 1,0 1-1,0-1 1,-1 1-1,1-1 0,0 1 1,0 0-1,0-1 1,-1 1-1,1-1 0,0 1 1,0 0-1,-1-1 1,1 1-1,0 0 1,-1 0-1,1-1 0,-1 1 1,1 0-1,-1-1 0,0 1 6,0 1-1,-1-1 0,1 0 0,0 0 0,0 1 0,0-1 0,0 1 0,-1-1 0,1 1 0,0 0 0,0-1 0,-2 2 0,-29 28 143,24-20-155,0 1 1,1 0-1,0 0 0,1 1 1,0 0-1,1 0 0,0 0 1,1 0-1,1 1 0,-3 16 1,6-29-10,0 1 1,-1-1 0,1 1 0,0-1-1,0 0 1,0 1 0,0-1 0,0 1-1,0-1 1,1 1 0,-1-1 0,0 0-1,0 1 1,0-1 0,0 1-1,0-1 1,1 0 0,-1 1 0,0-1-1,0 0 1,0 1 0,1-1 0,-1 0-1,0 1 1,1-1 0,-1 0 0,0 0-1,1 1 1,-1-1 0,0 0 0,1 0-1,-1 0 1,0 1 0,1-1 0,-1 0-1,1 0 1,-1 0 0,0 0 0,1 0-1,-1 0 1,1 0 0,-1 0 0,1 0-1,-1 0 1,0 0 0,1 0 0,-1 0-1,1 0 1,-1 0 0,0 0 0,1-1-1,-1 1 1,1 0 0,-1 0 0,0 0-1,1-1 1,0 1 0,27-17 70,-27 16-67,96-75 267,-72 54-190,0 1 0,2 2 0,49-29 0,-72 46-75,0 1 0,-1-1-1,1 1 1,0-1 0,0 1 0,-1 0-1,1 1 1,0-1 0,0 1 0,0-1 0,0 1-1,0 0 1,0 1 0,0-1 0,0 1 0,0 0-1,6 1 1,-8 0-5,1-1 1,-1 1-1,1-1 1,-1 1-1,0 0 0,1 0 1,-1 0-1,0 0 1,0 1-1,-1-1 0,1 1 1,0-1-1,-1 1 1,0-1-1,1 1 0,-1 0 1,0-1-1,0 1 0,0 0 1,-1 0-1,1 0 1,-1 0-1,0 4 0,1 23 5,0-20 219,6-35 93,6-41 115,13-49 122,-26 115-580,0-1-1,0 0 1,1 0 0,-1 1 0,0-1 0,0 0-1,1 1 1,-1-1 0,0 0 0,1 1 0,-1-1-1,0 1 1,1-1 0,-1 0 0,1 1 0,-1-1-1,1 1 1,-1-1 0,1 1 0,0 0 0,-1-1 0,1 1-1,-1 0 1,1-1 0,0 1 0,-1 0 0,1-1-1,0 1 1,0 0 0,0 0 0,19 8-2068,-3-1 416,42 5-150,-23-9 695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1456 103 11955,'-83'-29'1377,"-116"-24"1,158 45-798,-1 2-1,0 2 1,0 2 0,-83 6 0,70 3-359,1 3 0,0 1 0,0 4 0,2 1 0,0 3 0,1 2 0,1 3 0,1 1 1,1 3-1,2 1 0,-78 65 0,105-77-139,1 1 0,0 1 0,1 0 0,1 1 0,1 1 0,1 1 0,1 0 0,-19 41 0,26-48-38,1 0 1,0 0-1,1 1 0,1-1 1,0 1-1,1 0 1,0 0-1,2 0 0,0 0 1,1 0-1,0-1 0,1 1 1,1 0-1,0 0 1,7 17-1,2-5 22,1 0 0,30 48 0,43 46 16,-26-39-61,6 19-11,-38-56-6,3 0-1,1-2 1,53 56-1,-71-87-2,1-1-1,0 0 0,1-1 0,0 0 1,1-2-1,0 0 0,36 13 1,-27-13 1,0-2 1,1-1 0,0-1 0,55 2 0,-23-8-3,0-2 1,0-3-1,0-3 1,88-24-1,-147 33 0,236-70 0,-199 57 0,-2-1 0,0-3-1,0 0 1,42-31 0,-46 23-11,-2-2 0,-1-1 0,-1-1 1,33-48-1,-38 50 5,162-237-17,-156 217 33,-3-1 1,-2-2-1,32-97 0,-49 128 20,-2-1 0,0 0 0,-1 0-1,-1 0 1,-1 0 0,-1-1-1,0 1 1,-5-24 0,3 30 12,-2-1 0,0 1 1,0 0-1,-1 0 0,-1 1 0,-1-1 1,0 1-1,0 1 0,-1-1 1,-1 1-1,-18-20 0,7 12 42,0 1 0,-1 1-1,-1 1 1,-29-17 0,37 26-189,0 1 1,0 0-1,0 1 0,-1 0 1,0 1-1,0 1 1,0 0-1,-31-3 0,42 7 81,0-1-1,0 1 0,0 0 0,1 0 0,-1 1 1,0-1-1,0 1 0,0 0 0,0 0 0,1 0 0,-1 0 1,1 1-1,-1-1 0,1 1 0,-1 0 0,1 0 0,-5 4 1,-17 21-268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16155,'10'20'2145,"3"2"-1257,6-2-360,5-2 1097,8-2-505,2-1-264,6-3-856,-2 1-504,2-1 480,-1-1-192,-6-1-128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9939 14627,'-1'4'117,"1"-1"0,0 1-1,0 0 1,0 0 0,0-1 0,1 1-1,-1 0 1,1 0 0,0-1 0,0 1-1,0-1 1,1 1 0,2 5 0,-2-7-102,1 1-1,-1-1 1,0 1 0,1-1 0,0 0 0,0 0 0,-1 0 0,1 0-1,0-1 1,0 1 0,1-1 0,-1 0 0,0 0 0,0 0 0,7 1 0,32 4 109,-1-3 1,1-1 0,73-6-1,-104 3-105,107-8 246,166-36 1,112-56-89,616-212 154,449-205 848,-1222 416-1131,226-131-1,205-168 34,-44-5-40,-141 84-5,46-31 19,294-244-2,-376 184-53,-39-40 0,41-137 57,-403 524-52,68-98 22,153-289 0,-215 344 2,-5-3 1,-5-1 0,58-235 0,-69 164-3,-8-1-1,-8-2 1,-9-264 0,-14 316 48,-32-190 1,23 244-9,-5 0 0,-2 2 0,-54-123-1,9 66-8,-6 2 0,-6 5 0,-133-168 0,121 185-57,-5 4-1,-155-135 1,189 193 8,-3 3 0,-1 2 1,-2 3-1,-2 4 1,-138-55-1,36 33 160,-259-56 0,-27 31 578,-2 25-5,238 32-809,132 16-1104,-159-43-1,218 46 673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535 138 11578,'7'-35'1740,"-4"25"-1020,-1 0 1,0 0 0,-1 1-1,1-1 1,-2 0 0,0 0-1,-1-12 1,1 22-661,0-1 0,0 1 0,-1-1 0,1 0 0,0 1 0,0-1 1,-1 1-1,1-1 0,-1 1 0,1-1 0,0 1 0,-1-1 0,1 1 0,-1-1 1,1 1-1,-1 0 0,1-1 0,-1 1 0,0 0 0,1-1 0,-1 1 0,1 0 1,-1 0-1,0-1 0,1 1 0,-1 0 0,0 0 0,1 0 0,-1 0 0,1 0 1,-1 0-1,0 0 0,1 0 0,-1 0 0,0 0 0,1 1 0,-1-1 0,0 0 1,-28 11 698,26-9-685,-190 82 611,-21 9-770,212-92 84,-9 5-8,0-1 0,0 1 0,1 1 0,-20 15 0,29-21 8,-1 0 0,1 0-1,0 0 1,0 1 0,-1-1-1,1 1 1,0-1-1,0 1 1,0-1 0,1 1-1,-1 0 1,0-1-1,1 1 1,-1 0 0,1 0-1,-1-1 1,1 1-1,0 0 1,0 0 0,-1 0-1,1-1 1,1 1-1,-1 0 1,0 0 0,0 0-1,1 0 1,-1-1-1,1 1 1,-1 0 0,1-1-1,0 1 1,0 0-1,0-1 1,0 1 0,0-1-1,0 1 1,0-1-1,0 0 1,1 1 0,-1-1-1,3 2 1,4 4-8,1-1 0,-1 0 1,1 0-1,0-1 0,1 0 0,15 6 1,65 17-22,-63-20 44,85 23-213,-25-8-103,-1 3 0,86 40 0,-80-19 116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5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4319 13931,'2'0'127,"1"0"0,-1 0-1,0 0 1,0 0 0,0 0 0,1 0 0,-1-1-1,0 1 1,0-1 0,0 0 0,0 1-1,4-3 1,25-15 202,-21 12-66,225-159 2222,-86 56-1599,-123 91-762,370-269 1205,-316 223-1195,-3-4-1,120-138 0,-86 64-81,104-175 0,-153 208-28,-5-2-1,-4-2 0,60-191 1,-99 260 1,-3 0-1,-1-1 1,-2 0 0,-2-1 0,-2 0 0,-2 1 0,-2-1 0,-3 0 0,-1 0 0,-2 0 0,-2 1 0,-19-61 0,-128-311 286,126 344-237,-104-230 357,103 247-279,-2 1 0,-3 1 1,-48-57-1,-83-77 211,112 134-232,-79-64 0,98 91-71,-2 2-1,-1 1 1,-64-30-1,72 41-10,-1 2-1,1 1 0,-2 1 1,0 2-1,-56-6 1,40 10 1,1 3 0,-1 2 0,-91 15 0,-136 48-9,86-18-250,172-45-155,17-2 349,0 0 0,0 0 0,0 0 0,0 0 0,0 0 0,0 0 0,0 0 0,0 0-1,0 0 1,-1 0 0,1 0 0,0 0 0,0 0 0,0 0 0,0 0 0,0 0 0,0 0 0,0-1 0,0 1 0,0 0 0,0 0 0,0 0-1,0 0 1,0 0 0,0 0 0,0 0 0,-1 0 0,1 0 0,0 0 0,0 0 0,0-1 0,0 1 0,0 0 0,0 0 0,0 0 0,0 0-1,0 0 1,0 0 0,0 0 0,0 0 0,0 0 0,0-1 0,0 1 0,1 0 0,-1 0 0,0 0 0,0 0 0,0 0 0,0 0 0,0 0-1,0 0 1,0 0 0,0 0 0,0 0 0,0 0 0,0-1 0,0 1 0,0 0 0,0 0 0,0 0 0,1 0 0,-1 0 0,23-17-1849,-14 11 1758,3-1-535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5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812 94 12091,'-1'-1'106,"1"0"0,-1 0 1,0 0-1,1-1 1,-1 1-1,1 0 1,-1-1-1,1 1 1,0 0-1,0-1 0,0 1 1,0 0-1,0-1 1,0 1-1,0-1 1,0 1-1,1-2 1,8-27 1478,-7 27-1185,0-1 0,-1 0 1,0 0-1,1 0 1,-2 0-1,2-4 1,-2 8-347,0-1 0,0 1 0,0 0 0,-1-1 1,1 1-1,0 0 0,0-1 0,0 1 0,0 0 1,0-1-1,-1 1 0,1 0 0,0-1 1,0 1-1,-1 0 0,1 0 0,0-1 0,0 1 1,-1 0-1,1 0 0,0-1 0,-1 1 0,1 0 1,0 0-1,-1 0 0,1 0 0,0 0 1,-1-1-1,1 1 0,0 0 0,-1 0 0,1 0 1,-1 0-1,1 0 0,0 0 0,-1 0 0,1 0 1,0 0-1,-1 1 0,1-1 0,0 0 0,-1 0 1,-19 6 569,17-5-459,-94 39 871,-160 90 0,176-86-954,26-15-49,1 2 1,2 3-1,-82 68 0,128-96-34,-1 1 0,1-1-1,0 1 1,1 1-1,-1-1 1,2 1 0,-1 0-1,-4 12 1,7-17-1,1 0 1,0 1-1,0-1 1,0 1-1,1-1 0,-1 1 1,1-1-1,0 1 1,0-1-1,0 1 1,0 0-1,1-1 0,-1 1 1,1-1-1,0 0 1,0 1-1,0-1 0,1 0 1,-1 1-1,1-1 1,0 0-1,0 0 1,0 0-1,3 3 0,2 1 0,0-1-1,0 0 1,1-1-1,-1 0 1,1 0-1,0 0 1,1-1-1,-1 0 0,1-1 1,0 0-1,12 3 1,10 0-13,63 6 0,-53-9-21,7-1-373,-1 3 1,0 2-1,82 21 0,-92-11 115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0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1645 39 9394,'1'-1'143,"-1"-1"1,1 1-1,-1 0 0,0 0 1,0-1-1,0 1 1,0 0-1,0 0 0,0-1 1,0 1-1,0 0 0,0 0 1,0-1-1,-1 1 1,1 0-1,-1 0 0,1 0 1,-1-1-1,1 1 0,-1 0 1,1 0-1,-1 0 1,0 0-1,0 0 0,0 0 1,1 0-1,-1 1 0,-2-3 1,-1 2 169,0 0-1,1 1 1,-1-1 0,0 1 0,0-1 0,1 1 0,-1 0 0,-6 1-1,-53 6 303,1 2 0,1 3 0,0 3 0,0 2-1,-60 27 1,95-33-520,1 1 1,0 2-1,1 0 0,1 2 0,0 0 0,2 1 0,0 2 0,-32 35 1,-5 16 91,-65 101 0,76-102-141,-121 185 75,139-204 8,2 2 0,3 1 0,-22 68 0,-20 140 361,-9 30-376,-21-45-42,-18 54 28,101-254-98,1 1 0,3 1 0,1 0 0,3 0 0,2 0 0,2 0 0,2 0 0,2 1 1,2-1-1,2 0 0,3-1 0,1 0 0,3-1 0,1 0 0,3-1 0,1-1 0,2 0 0,39 57 0,-38-68-12,1-1 1,38 38 0,-50-58 10,2-1 1,-1 0 0,2-1-1,-1-1 1,1 0 0,1-1-1,-1 0 1,23 8 0,280 69-163,-260-71 35,-17-6 41,0-2 0,0-1 1,1-2-1,43-2 0,-16-6 30,108-20 0,-151 20 48,166-37-176,-158 33 147,1-3 0,-2 0 1,50-27-1,119-90 8,-166 102 35,-1 0 0,-2-3 1,42-48-1,-48 45-2,-2-2 0,22-41 0,33-79 10,16-30 27,-73 149-27,48-87 11,-58 99-26,-2 0 0,0-1-1,8-36 1,-10 21-1,-1-1 1,-3 0-1,-1 0 0,-2 0 0,-7-75 0,-3 54-7,-2 0 1,-3 1-1,-26-68 0,-8-13-1,7-3 1,-25-156-1,10-2 65,34 209-28,-42-107 0,56 180-26,-1-1 1,-1 1 0,-1 1 0,-1 0-1,-19-25 1,22 35-2,0 0 1,0 0-1,-1 1 0,0 0 1,0 1-1,-1 0 0,0 1 0,-1 0 1,1 1-1,-24-9 0,6 7-10,0 1-1,-36-4 0,45 8-277,0 0 0,0-1-1,0 0 1,1-2 0,0-1-1,-35-16 1,24-1-324,23 15 167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1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1363 285 7122,'14'-11'532,"54"-43"1024,-62 48-1264,1 0 0,-1-1 1,-1 1-1,1-1 0,-1-1 0,-1 1 1,7-13-1,-10 18-207,-1 1 1,1-1 0,0 0-1,-1 1 1,0-1-1,1 0 1,-1 1 0,0-1-1,0 0 1,0 0-1,0 1 1,0-1 0,0 0-1,-1 0 1,1 1-1,-1-1 1,1 0 0,-1 1-1,-1-3 1,1 1 33,-1 1 1,0 0-1,0-1 1,0 1-1,0 0 1,0 0-1,0 0 1,-1 1-1,1-1 1,-5-2-1,-5-1 204,0 0-1,0 1 0,-1 0 1,-15-3-1,-19-1 404,0 2 0,-81-1 0,-97 21 283,171-6-932,1 2 0,0 2 0,0 3 0,2 1 0,0 3 0,1 3 0,-51 29 0,60-27-72,2 1 1,0 3-1,2 1 1,1 2-1,1 1 0,2 2 1,1 1-1,-37 55 1,52-63-3,2 0 1,2 0 0,0 1 0,2 1 0,0 0 0,3 1-1,0 0 1,2 0 0,1 0 0,-1 39 0,4 13-30,3 0 0,21 133 0,-10-130 24,4-1 0,4 0 1,61 159-1,-72-222-13,0 0 0,2-1 0,0 0 0,2 0 0,0-2 0,23 27-1,-27-37-1,-1 0-1,1 0 0,0-1 0,1-1 0,-1 1 0,1-1 0,1-1 0,-1 0 0,1 0 0,0-1 0,0-1 0,0 0 0,1 0 0,19 2 0,-11-5 1,-1 0-1,1-1 1,-1-1-1,1-1 1,-1 0-1,0-2 1,0 0-1,-1-1 1,1-1-1,-1-1 1,23-13-1,14-12 10,-1-2 1,53-47-1,11-15 32,-4-5-1,-4-5 1,-6-4 0,101-140 0,-177 213-29,-2-2 0,39-81 0,-52 91-1,-2 0 1,-1-1-1,-1 0 1,-2 0-1,5-39 0,-7 25-80,-3-1-1,-1 1 1,-2-1-1,-2 1 1,-2 0-1,-2 0 1,-2 0-1,-2 1 0,-1 0 1,-23-49-1,24 72 359,0 2 0,-1-1 0,-2 2 0,-27-31-1,36 43-281,-28-36 72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8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1223 100 13171,'-10'-6'555,"-7"-6"231,-1 1 1,0 0-1,-1 2 1,0 0-1,-1 1 1,0 1-1,-29-7 1,-20 6-23,0 3 0,-130 8 0,166-1-614,0 2 0,0 1 1,0 1-1,1 2 0,0 2 0,1 0 0,-52 26 1,61-24-134,1 1 0,0 0 0,1 1 1,1 1-1,0 1 0,1 1 0,1 1 0,0 0 1,1 1-1,2 1 0,-14 22 0,4 4-18,1 0 0,3 2 0,2 0 0,2 1 0,2 1 0,2 0 0,2 1 0,-5 97 1,13-73 11,4 0 1,3 0 0,3 0 0,4-1 0,30 109 0,-32-151-12,0-1 0,3 0 0,0 0 0,2-2 0,27 43 0,-28-53-10,0 0 0,2-1 1,0-1-1,1 0 1,1-1-1,0-1 1,1-1-1,30 17 0,-23-16-2,0-1 0,2-2 0,-1 0-1,1-2 1,1-2 0,0 0 0,0-2-1,0-1 1,1-1 0,0-2 0,-1 0-1,1-3 1,0 0 0,0-2 0,55-12-1,-43 3 12,0-2 0,-2-2 0,0-1-1,-1-2 1,43-28 0,-53 27 9,-1-1 0,0-2 0,-2 0 0,-1-2 0,0 0 1,37-53-1,-25 21 15,-2-1 0,-3-2 0,-2-2 0,-3 0 0,28-95 0,-45 120-10,-2 0 0,-1-1 0,3-51 0,-10 65-6,0 1 1,-1-1 0,-2 0 0,0 1-1,-2 0 1,-11-37 0,-11-13 24,-3 1 1,-4 2 0,-61-97-1,83 148-29,-1 1-1,-1 1 0,0 0 0,-1 0 0,-1 2 1,-31-25-1,35 32-5,0 0-1,0 1 1,0 1 0,-1 0-1,0 1 1,-1 0 0,1 1 0,-1 1-1,1 0 1,-1 1 0,-25-2-1,24 5 8,0-1-1,0 2 1,0 0-1,1 0 0,-1 2 1,0 0-1,1 0 1,0 2-1,0 0 0,-22 12 1,21-9-4,4-5 13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8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1581 72 13235,'-1'-1'103,"1"0"1,-1 0-1,1 0 1,-1 0 0,0 0-1,0 0 1,0 0-1,1 1 1,-1-1-1,0 0 1,0 0-1,0 1 1,0-1-1,0 0 1,-1 1 0,1-1-1,0 1 1,0 0-1,0-1 1,0 1-1,-1 0 1,0-1-1,-34-2 871,28 2-632,-37-4 657,-53-14 1,55 9-243,-68-5-1,-124 12 591,190 6-1076,0 2 0,1 1 0,-55 17 1,75-15-228,0 2 0,1 0 0,0 2 0,0 0 0,2 2 0,-1 0 0,2 2 0,0 0 0,-20 22 0,-12 16 11,-80 111 0,95-112-46,2 1-1,3 1 0,2 2 0,2 2 0,3 0 0,-28 102 1,26-57 0,-23 182 0,45-236-10,3 0 0,1 0-1,3 1 1,2-1 0,20 93-1,-21-127 5,2-1-1,0 0 0,1 0 0,1-1 1,0 0-1,0 0 0,2 0 1,9 12-1,-10-17-2,-1-1 1,2 0-1,-1 0 0,1-1 1,0 0-1,1 0 1,-1-1-1,1 0 0,0-1 1,1 0-1,20 6 1,-9-5-9,1 0 1,0-2-1,0-1 1,0-1-1,0-1 1,44-3-1,-33-2-2,-1-2 0,0-1 0,-1-1 0,36-15 0,-9-1 0,73-41 0,47-41 48,-149 87-23,-21 14-13,32-20 15,-1-1 0,-1-1 0,57-53 0,35-58 43,203-274 0,-308 373 141,43-83 0,-58 97-61,-1 0 1,-1 0-1,-2 0 0,0-1 1,2-28-1,-3 1 84,-2-1 0,-4-56 0,-2 77-189,-1 0-1,-2 0 0,-1 1 1,-17-49-1,20 70-31,-1 1-1,-1 0 1,1 0-1,-2 1 1,1-1-1,-1 1 1,-1 0-1,1 0 0,-2 1 1,1 0-1,-1 0 1,0 1-1,-1 0 1,0 1-1,0-1 1,0 2-1,-1-1 1,1 1-1,-1 1 1,-11-4-1,-3 1-29,0 2-1,0 0 0,-1 1 1,-46 0-1,-99 13-1131,104-4-138,58-5 1139,4 1 51,0-1 0,0 0 1,0 0-1,0 0 0,1 0 1,-7-2-1,7-2-441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1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12171,'-5'6'290,"1"0"1,0 0 0,0 0-1,0 1 1,1-1 0,0 1-1,0 0 1,1 0 0,0 0-1,0 0 1,0 1 0,1-1 0,0 0-1,1 15 1,0 3-73,1 0 1,2 0 0,5 28-1,-3-29-183,0-1 0,2 1-1,1-2 1,0 1 0,22 39 0,-25-54-32,0 0 1,0 0 0,1-1-1,0 0 1,0 0-1,0 0 1,1-1-1,0 0 1,1 0-1,-1-1 1,1 0-1,0 0 1,0-1-1,1 0 1,-1 0 0,1-1-1,0 0 1,11 2-1,13-1 34,-1-1 1,1-2-1,-1-1 0,1-2 0,-1-1 0,39-8 1,191-58 418,-188 47-341,52-13 177,247-33-1,-339 64-233,401-38 481,-327 37-351,1 4 0,109 15 1,-179-10-70,0 3 0,-1 1 0,48 16 0,-67-17-12,-1 0 1,-1 2 0,1 0-1,-2 1 1,1 0-1,-1 1 1,-1 1-1,23 23 1,-24-21-95,1 1 0,1-2-1,0 0 1,0-1 0,2-1 0,-1 0 0,33 14 0,-35-18-449,-16-8 128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1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0 715 14123,'1'-5'142,"0"-1"0,0 0-1,0 1 1,1-1 0,-1 0 0,1 1-1,1 0 1,-1-1 0,1 1 0,0 0-1,0 1 1,0-1 0,1 0 0,4-4 0,9-9 278,37-29 0,-43 37-260,41-32 348,1 2 0,3 2 0,64-32 0,-93 56-431,1 1 1,0 1-1,1 2 0,1 1 1,-1 1-1,1 1 0,1 2 0,-1 1 1,32 0-1,-52 4-73,1 0 0,0 1 1,-1 1-1,1-1 0,-1 2 0,0-1 1,1 1-1,-1 1 0,0 0 0,-1 0 1,1 1-1,-1 0 0,0 1 0,0 0 1,-1 0-1,1 1 0,-2 0 0,1 0 1,-1 1-1,0 0 0,8 13 0,12 19 8,-13-18 52,0 0 1,29 31 0,-37-46-32,1-1-1,0 0 1,0 0-1,1-1 1,0 0-1,-1 0 1,2-1-1,-1 0 1,0 0-1,1-1 1,12 3-1,2-2 63,1 0-1,0-2 1,0-1-1,0-1 1,0-1-1,0-1 1,0-1-1,40-11 1,15-8 211,88-39-1,416-206 658,-527 239-1404,-1-1-1,-2-3 1,79-61-1,-113 71 102,-11-4-143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65 269 15299,'-6'5'1825,"-2"7"-897,-1 5-280,0 2 1296,-1 3-503,3 1-353,2 3-136,5-1-312,2-2-96,6-8-200,4-2-119,6-7-353,0-5-361,2-6-647,-2-7 944,-6-6-136,-2-5-176</inkml:trace>
  <inkml:trace contextRef="#ctx0" brushRef="#br0" timeOffset="1">15 1 19332,'-7'10'1616,"2"-3"-1223,2-2-145,6 1 472,3-2-536,0-4 48,0-2-112,-1-6-144,1 0-104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20084,'-5'-5'2748,"3"13"-1531,2 18-389,0-24-624,-8 248 1272,0 0-2617,6-257-2216,-13-39 2080,0 4 427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19244,'0'-4'1865,"4"0"-1113,6 1-256,14-2 864,8 1-176,14 1-287,4-1-217,7 0-272,2-1-24,1 3-240,0 0-192,-7 2-632,-4 3-385,-15 1 865,-6 2-160,-13 0-144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14859,'-9'5'1793,"2"-4"3608,17-1-3873,3 0-136,9 2-319,2 0-169,6 0-240,2 1-176,2-3-408,5-2-280,-2-1-888,-3-2-329,-5 3 1105,-6-4-248,-6-4-256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55 268 20052,'3'10'1825,"-3"6"-1233,0 4-264,-3 1 808,0 5-304,-1 0-448,0 0-312,1-5-736,0-2-368,0-12 816,2-5-176,-8 0-192</inkml:trace>
  <inkml:trace contextRef="#ctx0" brushRef="#br0" timeOffset="1">17 0 20492,'-2'9'1513,"-5"1"-1225,0 1-200,7 4 152,6-1-456,5-1-720,3 0 784,8-2-225,5 5-143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19252,'-4'6'428,"0"0"1,-1 0-1,0-1 0,0 1 1,0-1-1,0 0 0,-1 0 1,0-1-1,0 0 0,0 0 1,-10 5-1,-23 17 1047,39-24-1393,4-2-61,16-3-97,-12 1 31,1 1 0,-1 0 1,12 0-1,-17 2 42,0-1 1,0 1-1,0 0 1,1 0 0,-1 0-1,-1 1 1,1-1-1,0 1 1,0 0-1,0 0 1,-1 0-1,1 0 1,-1 0-1,0 0 1,1 1 0,-1-1-1,0 1 1,0-1-1,-1 1 1,1 0-1,0 0 1,-1 0-1,0 0 1,0 0-1,0 0 1,0 0 0,0 0-1,-1 1 1,1-1-1,-1 4 1,1 0 36,-1-1 0,0 1 0,0 0 0,0-1 0,-1 1 0,0 0 0,-1-1 0,1 0 0,-1 1 0,0-1 0,-1 0 0,0 0 0,0 0 1,-3 6-1,0-5 71,0 0 1,-1 0 0,0-1 0,0 1 0,-13 7 0,16-11-152,0 0 1,0-1-1,-1 1 0,1-1 0,-1 0 1,1-1-1,-1 1 0,0-1 1,0 0-1,0 0 0,1 0 1,-8 0-1,12-1-9,-1 0 0,1 0 0,-1-1 0,1 1 0,-1 0 0,1 0 0,-1 0 0,1 0-1,0 0 1,-1 0 0,1-1 0,-1 1 0,1 0 0,-1 0 0,1-1 0,0 1 0,-1 0 0,1-1 0,-1 1 0,1 0 0,0-1 0,-1 1 0,1-1 0,0 1 0,0-1 0,-1 1 0,1 0-1,0-1 1,0 1 0,0-1 0,0 1 0,0-1 0,0 1 0,-1-1 0,1 1 0,0-1 0,0 1 0,0-1 0,0 1 0,1-1 0,-1 0 0,8-22-863,5 3 130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18396,'-39'71'4713,"23"-36"-4355,2 1 1,1 1-1,2 0 1,1 1-1,2-1 0,2 2 1,-2 50-1,8-82-338,0-1 1,0 1-1,1 0 0,0 0 0,0-1 0,2 8 0,-2-12-11,-1 0-1,1 0 0,0 0 0,0 0 0,0 0 1,0 0-1,1-1 0,-1 1 0,0 0 1,1-1-1,-1 1 0,1-1 0,0 0 1,-1 1-1,1-1 0,0 0 0,0 0 1,-1 0-1,1 0 0,0 0 0,0-1 0,0 1 1,4 0-1,1 0 14,0-1 0,0 0 0,0 0 0,0 0 0,0-1-1,0 0 1,0-1 0,0 1 0,-1-1 0,9-4 0,12-5 89,28-17 1,-38 19-55,15-8 56,-14 7-9,-1 1 1,2 0-1,25-7 0,-43 15-94,1 1 1,-1-1 0,0 1-1,0-1 1,1 1 0,-1 0-1,0 0 1,0 0-1,1 0 1,-1 0 0,0 0-1,1 0 1,-1 0 0,0 0-1,0 1 1,1-1 0,-1 0-1,0 1 1,0-1-1,0 1 1,3 1 0,-3-1-1,0 1 1,-1-1 0,1 1 0,0-1 0,0 1 0,-1-1 0,1 1 0,-1 0-1,0-1 1,1 1 0,-1 0 0,0 0 0,0-1 0,0 1 0,0 0 0,0 0-1,-1 1 1,-2 21 67,-2 0-1,0 0 0,-16 39 1,-4 19-809,24-71-19,4-9 302,8-11 67,2-12-41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50 268 17092,'11'-2'2518,"-1"-2"-2138,-1-2 0,1 1 0,-1-1 0,-1-1 1,1 0-1,-1 0 0,0 0 0,-1-1 1,7-9-1,-4 5-132,-1-1 1,-1 0-1,0-1 1,-1 1-1,10-25 1,-15 31-121,0 0 0,0 0 1,-1-1-1,0 1 0,0-11 1,0 17-107,-1-1 1,0 1-1,0 0 0,0 0 1,0-1-1,0 1 1,0 0-1,-1 0 0,1 0 1,0-1-1,-1 1 1,1 0-1,0 0 0,-1 0 1,1 0-1,-1 0 1,0 0-1,1 0 0,-1 0 1,0 0-1,0 0 1,0 0-1,0 0 0,0 0 1,0 0-1,0 1 0,0-1 1,0 0-1,0 1 1,0-1-1,0 1 0,0-1 1,0 1-1,-1 0 1,1-1-1,0 1 0,0 0 1,0 0-1,-1 0 1,0 0-1,-3 1 18,0 0 0,0 0 0,0 1 0,0 0 1,0 0-1,1 0 0,-1 0 0,1 1 0,-1 0 0,1 0 0,0 0 0,0 0 0,-6 8 0,-4 3 15,1 2 0,-14 19-1,14-15-36,-19 37 0,28-50-20,1 1-1,0 0 1,0 0 0,0 0 0,1 0 0,1 0 0,-1 0 0,1 12 0,1-19 0,0 0 1,0 0-1,0 0 1,0 0 0,0 0-1,0 0 1,0 0 0,0 0-1,1 0 1,-1 0 0,0 0-1,1 0 1,-1 0 0,1 0-1,-1 0 1,1 0 0,-1-1-1,1 1 1,0 0 0,-1 0-1,1-1 1,0 1 0,0 0-1,-1-1 1,1 1-1,0-1 1,0 1 0,0-1-1,0 1 1,0-1 0,0 0-1,0 1 1,0-1 0,0 0-1,0 0 1,0 0 0,0 0-1,0 0 1,0 0 0,0 0-1,0 0 1,1 0 0,5-1 4,-1-1 1,1 0 0,-1 0 0,1 0 0,5-4 0,37-18 105,-21 10-3,32-12-1,-53 23-69,1 0-1,0 1 0,0 0 0,1 1 0,-1-1 0,0 2 1,0-1-1,1 1 0,8 1 0,-15-1-26,-1 0 0,1 1 0,0-1 0,-1 1 1,1-1-1,0 1 0,-1-1 0,1 1 0,0 0 0,-1 0 0,1 0 0,-1 0 0,1 0 1,-1 0-1,0 0 0,0 0 0,1 1 0,-1-1 0,0 1 0,1 1 0,-1 0-1,0-1 0,0 1 0,0-1 0,0 1 0,-1 0 0,1 0 0,-1-1 0,0 1 0,0 0 0,0 0 0,-1 4 0,0 3 5,-2 0-1,1 0 1,-2 0-1,1 0 1,-9 15 0,8-16 18,8-13 42,10-17 59,52-157 791,-56 147-694,-10 31-228,0-1-1,0 1 1,1 0 0,-1-1-1,0 1 1,0 0-1,0 0 1,0-1 0,0 1-1,0 0 1,0 0 0,0-1-1,0 1 1,1 0 0,-1 0-1,0 0 1,0-1-1,0 1 1,1 0 0,-1 0-1,0 0 1,0-1 0,0 1-1,1 0 1,-1 0 0,0 0-1,0 0 1,1 0-1,-1 0 1,0 0 0,0-1-1,1 1 1,-1 0 0,0 0-1,1 0 1,-1 0-1,0 0 1,0 0 0,1 0-1,-1 0 1,0 1 0,0-1-1,1 0 1,-1 0 0,0 0-1,0 0 1,1 0-1,-1 0 1,0 0 0,1 1-1,11 12-228,-7-7 29,2 0-99,0-2 0,0 1 0,0-1 0,0 0-1,0 0 1,1-1 0,0 0 0,0 0 0,0-1 0,0 0-1,0-1 1,0 1 0,0-2 0,0 1 0,1-1 0,-1 0-1,0-1 1,16-2 0,10-8-606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21044,'0'9'1721,"9"-5"-1281,1-4-176,10-3 536,4-2-712,5-10 152,-1 7-112,-3-11-216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112 274 15507,'2'-4'378,"-1"0"0,1 0 1,0-1-1,-1 1 0,0 0 0,0 0 0,0-1 0,-1 1 0,1-1 0,-1 1 0,0-6 0,0 10-330,-1 0-1,1-1 1,0 1-1,0 0 1,-1 0-1,1-1 1,0 1-1,-1 0 1,1 0-1,0 0 1,0-1-1,-1 1 1,1 0-1,0 0 1,-1 0-1,1 0 1,0 0-1,-1 0 1,1 0-1,0 0 1,-1 0-1,1 0 1,-1 0-1,1 0 1,0 0-1,-1 0 1,1 0-1,0 0 1,-1 0-1,1 0 1,0 0-1,-1 0 1,1 1-1,0-1 1,0 0-1,-1 0 1,1 0-1,0 1 1,-1-1-1,1 0 1,0 0-1,0 1 1,0-1-1,-1 0 1,1 1-1,0-1 1,0 1-1,-15 14 707,2 1-604,1 1-1,1 1 0,1 0 1,0 1-1,1 0 0,1 0 1,1 1-1,-7 27 1,14-45-149,0 0 1,-1 0-1,1 0 0,0 0 1,0 0-1,0 0 1,0 0-1,0 0 1,1 0-1,-1 0 1,2 2-1,-2-3 1,0 0 0,1-1 0,-1 1 0,0 0 0,1-1 0,-1 1 0,1-1 0,-1 1 0,1-1 0,-1 1 0,1-1 0,0 1 0,-1-1 0,1 0 0,-1 1 0,1-1 0,0 0 0,-1 1 0,1-1-1,0 0 1,0 0 0,0 0 0,2 0 8,0 0 0,0 0 0,0-1 0,1 0 0,-1 1 0,0-1-1,0 0 1,-1 0 0,1-1 0,0 1 0,0-1 0,-1 1 0,1-1-1,2-2 1,25-19 201,-2-2 0,-1-1-1,46-55 1,57-101 804,-115 159-692,22-44 1,-33 50-135,-4 17-186,0 0 0,0 0 0,0 0 0,0 0 0,0 0 0,0-1 0,0 1 0,0 0 0,-1 0 0,1 0 0,0 0 0,0 0 0,0 0 0,0 0 0,0 0 0,0-1 1,-1 1-1,1 0 0,0 0 0,0 0 0,0 0 0,0 0 0,-1 0 0,1 0 0,0 0 0,0 0 0,0 0 0,0 0 0,0 0 0,-1 0 0,1 0 0,0 0 0,0 0 0,0 0 0,0 1 0,-1-1 0,1 0 0,0 0 0,0 0 0,0 0 0,0 0 0,0 0 1,0 0-1,-1 0 0,-18 18 95,-8 21-88,1 0 1,3 1-1,1 2 0,-21 57 1,39-87-20,-16 48-21,18-55 26,1-1-1,1 1 1,-1-1-1,1 1 1,-1 0-1,1-1 1,1 1-1,-1 0 1,1-1-1,2 9 1,-3-11 4,0-1-1,1 0 1,-1 0 0,1 0 0,0 0-1,-1 0 1,1 0 0,0 0-1,-1 0 1,1 0 0,0 0 0,0 0-1,0 0 1,0-1 0,0 1 0,0 0-1,0-1 1,0 1 0,0 0-1,0-1 1,0 0 0,1 1 0,-1-1-1,1 1 1,1-1 5,0 0 1,0 0-1,0 0 0,0 0 1,0-1-1,0 1 0,0-1 1,0 0-1,5-2 0,3-2 30,0-1 0,0 0 1,18-14-1,1-4 132,47-51 1,-15 12 170,-52 58-217,-6 11-30,-5 15-3,0-20-88,-7 36 96,-14 36 1,11-38-126,-8 41 0,19-75 3,-1 0 1,1 1-1,0-1 1,-1 0-1,1 1 1,0-1 0,0 1-1,0-1 1,0 1-1,0-1 1,1 0-1,-1 1 1,0-1-1,1 2 1,0-2-11,-1-1 0,0 0-1,1 0 1,-1 0 0,1 0 0,-1 0 0,0 0 0,1 0 0,-1 0-1,1 0 1,-1 0 0,0-1 0,1 1 0,-1 0 0,0 0 0,1 0-1,-1 0 1,1-1 0,-1 1 0,0 0 0,1 0 0,-1-1 0,0 1-1,0 0 1,1 0 0,-1-1 0,0 1 0,0 0 0,1-1 0,-1 0-1,5-4-379,-1-1-1,0 0 0,0-1 0,5-9 1,1-13-261,8-36 0,-3 4-127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15123,'-2'7'431,"0"0"-1,1-1 0,0 1 1,0 0-1,0 0 1,1 0-1,0 10 1,1-15-367,-1 0 1,1 0 0,-1 0-1,1 0 1,-1 0-1,1 0 1,0 0 0,0 0-1,0 0 1,0 0 0,1-1-1,-1 1 1,0 0 0,1-1-1,-1 1 1,1-1 0,-1 1-1,1-1 1,0 0 0,0 0-1,-1 0 1,1 0 0,0 0-1,0 0 1,0 0 0,0-1-1,0 1 1,3 0 0,5 0-348,-1 0 0,1 0 1,16-1-1,21 1-1250,-46-1 1509,0 0 0,0 0-1,-1 1 1,1-1 0,0 0-1,0 1 1,0-1 0,-1 0-1,1 1 1,0-1 0,-1 1-1,1-1 1,0 1 0,-1-1-1,1 1 1,0 0 0,-1-1-1,1 1 1,-1 0 0,1-1-1,-1 1 1,1 0 0,-1 0-1,0-1 1,1 3 0,0 0 50,-1 0 0,0-1 0,1 1 1,-1 0-1,0 0 0,0 0 0,-1 0 1,0 3-1,-2 8 419,-1-1-1,-7 20 1,9-29-349,-7 17 461,4-10-140,1 0 0,0 1 0,0-1 0,-3 23 0,7-33-402,-1-1 1,1 1-1,0-1 1,0 1-1,0-1 0,0 1 1,0-1-1,0 1 1,0-1-1,0 0 1,0 1-1,0-1 0,1 1 1,-1-1-1,0 1 1,0-1-1,0 1 1,1-1-1,-1 0 0,0 1 1,0-1-1,1 1 1,-1-1-1,0 0 1,1 1-1,-1-1 0,0 0 1,1 1-1,-1-1 1,1 0-1,-1 0 1,0 0-1,1 1 0,-1-1 1,1 0-1,-1 0 1,1 0-1,-1 0 1,1 0-1,-1 0 0,0 0 1,1 1-1,-1-1 1,1-1-1,-1 1 0,1 0 1,-1 0-1,1 0 1,-1 0-1,1 0 1,-1 0-1,1 0 0,-1-1 1,0 1-1,1-1 1,34-16 225,-19 9-123,-14 7-100,0 0 1,0 0-1,0 0 1,1 0-1,-1 1 0,0-1 1,1 1-1,-1-1 1,0 1-1,1 0 1,-1 0-1,1 0 0,-1 0 1,0 1-1,1-1 1,-1 1-1,4 1 1,-4-1 11,0 0 1,-1 0-1,1 1 1,0-1-1,-1 1 1,1-1-1,-1 1 1,0-1-1,0 1 1,1 0-1,-1 0 1,0 0-1,0 0 1,-1 0-1,1 0 1,0 0-1,-1 0 1,1 0-1,-1 0 1,1 3-1,-1 5 70,0-1 0,-1 0-1,0 1 1,0-1 0,0 0 0,-2 0 0,1 0 0,-1 0-1,0 0 1,-1-1 0,0 1 0,0-1 0,-1 0-1,0 0 1,0 0 0,-1-1 0,0 0 0,0 0-1,-1-1 1,0 1 0,0-1 0,-1-1 0,1 1-1,-12 4 1,18-9-185,0-1-1,0 1 0,0-1 1,0 1-1,0-1 1,0 0-1,-1 0 0,1 1 1,0-1-1,0 0 1,0 0-1,0 0 0,-1 0 1,1 0-1,0-1 1,0 1-1,0 0 0,0-1 1,0 1-1,-1 0 1,1-1-1,0 1 0,-1-2 1,1 1-56,0 0 1,0 0 0,-1-1-1,1 1 1,0-1-1,1 1 1,-1-1-1,0 1 1,0-1 0,1 0-1,-1 1 1,1-1-1,-1-3 1,-1-4-234,2 0-1,-1 0 1,1 0 0,2-16-1,6-18-857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20100,'3'1'1761,"-2"8"-1241,-1 7-248,-4 6 896,-1 4-416,3 6-416,-3 4-192,4-2-472,-1-2-176,2-7-488,0-5-208,0-14 864,0-2-264,0-15-217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 13499,'5'-2'510,"1"0"1,-1 0-1,1 1 0,0 0 1,-1 0-1,9 0 0,-13 1-363,1 0 0,-1 0 0,0 0-1,1 1 1,-1-1 0,0 0 0,1 1-1,-1-1 1,0 1 0,0-1 0,1 1-1,-1 0 1,0 0 0,0-1 0,0 1-1,0 0 1,0 0 0,0 0 0,0 0-1,0 0 1,0 0 0,-1 0 0,1 0-1,0 1 1,-1-1 0,1 0 0,-1 0-1,1 1 1,-1-1 0,1 0-1,-1 0 1,0 3 0,1 6 121,0 0 1,-1 0-1,0 0 0,-1 0 1,0 0-1,0 0 0,-1 0 1,-4 11-1,-31 78 71,21-62-230,0 2-85,9-25-14,1 0-1,0 0 1,1 0 0,1 1 0,0 0 0,-2 17-1,6-31-9,0-1 0,0 1 1,0 0-1,0 0 0,0 0 0,0-1 0,0 1 0,1 0 0,-1 0 0,0-1 0,0 1 0,1 0 0,-1 0 1,0-1-1,1 1 0,-1 0 0,1-1 0,-1 1 0,1 0 0,-1-1 0,1 1 0,0-1 0,-1 1 0,1-1 1,-1 1-1,1-1 0,0 0 0,0 1 0,-1-1 0,1 0 0,0 1 0,0-1 0,-1 0 0,1 0 0,0 0 0,0 0 1,-1 0-1,1 0 0,0 0 0,0 0 0,0 0 0,-1 0 0,1 0 0,0 0 0,0 0 0,1-1 0,5-1-4,0 0-1,0 0 1,13-6-1,-19 7 5,34-17-13,-25 13 25,-1 0-1,1 0 1,0 1-1,0 0 0,0 0 1,0 1-1,20-3 0,-29 6 8,0 0 0,0 1 0,0-1 0,0 0-1,0 0 1,0 0 0,0 1 0,0-1 0,0 0 0,0 1-1,0-1 1,0 1 0,0 0 0,0-1 0,0 1 0,0 0-1,-1-1 1,1 1 0,0 0 0,0 0 0,-1-1 0,1 1-1,0 0 1,-1 0 0,1 0 0,-1 0 0,0 0 0,1 0-1,0 2 1,7 12 289,-7-15-295,0 0 1,-1 1 0,1-1 0,-1 0 0,1 1 0,0-1 0,-1 0 0,1 0 0,0 1 0,0-1 0,-1 0 0,1 0 0,0 0 0,-1 0 0,1 0 0,0 0 0,-1 0 0,1 0 0,0-1 0,0 1 0,-1 0 0,1 0 0,0 0 0,-1-1 0,1 1 0,0-1 0,17-11 178,-7 1-70,0-1 1,-1 0-1,0-1 0,-1 0 1,9-16-1,-1-3 254,15-38 1,-29 64-293,-1 1 0,0 0 1,-1-1-1,1 1 0,0-9 0,-2 14-80,0 0-1,0 0 1,0 0-1,0 0 1,0 0-1,0 0 0,0 0 1,0-1-1,0 1 1,0 0-1,0 0 1,0 0-1,0 0 1,0 0-1,-1 0 0,1 0 1,0 0-1,0 0 1,0 0-1,0 0 1,0 0-1,0 0 0,0 0 1,0 0-1,0 0 1,0 0-1,-1 0 1,1 0-1,0 0 1,0 0-1,0 0 0,0 0 1,0 0-1,0 0 1,0 0-1,0 0 1,0 0-1,0 0 1,-1 0-1,1 0 0,0 0 1,0 0-1,0 0 1,0 0-1,0 0 1,0 0-1,0 0 0,0 0 1,0 0-1,0 0 1,0 0-1,0 0 1,-1 0-1,1 1 1,0-1-1,0 0 0,0 0 1,0 0-1,0 0 1,0 0-1,0 0 1,0 0-1,0 0 1,0 1-1,-6 6 53,-5 13-18,1 1 0,1 1-1,1-1 1,1 2 0,0-1 0,2 1-1,-3 26 1,7-45-35,1 1 1,0-1 0,0 0-1,0 1 1,1-1-1,-1 0 1,3 7-1,-3-10-2,0 0-1,1-1 1,-1 1 0,0 0-1,1 0 1,-1-1-1,1 1 1,-1-1 0,0 1-1,1 0 1,-1-1-1,1 1 1,0-1 0,-1 1-1,1-1 1,-1 0-1,1 1 1,0-1 0,1 1-1,-1-1-4,0 0 0,0 0-1,0 0 1,0 0-1,0 0 1,0 0 0,0 0-1,0-1 1,0 1 0,0 0-1,0-1 1,0 1-1,0 0 1,0-1 0,0 1-1,-1-1 1,1 0 0,1 0-1,6-5-325,0-1 1,-1 1-1,1-1 0,-2-1 0,1 1 1,-1-1-1,6-9 0,-5 1-197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 23453,'0'-13'1736,"-7"13"-1432,-2 0-136,3 10 521,0 0-561,2 6-816,0 1-385,2-1-783,0 1 1416,2-4-320,0 0-345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19684,'-48'62'4210,"25"-24"-3103,-25 55 0,39-73-918,2 1 0,0-1 0,1 2 0,-6 38-1,11-55-157,0-1 0,1 1-1,0 0 1,0-1-1,0 1 1,1 0 0,0-1-1,2 9 1,-3-11-25,1-1 0,0 1 0,0-1 0,0 0 0,0 1 0,0-1 1,0 0-1,0 1 0,0-1 0,0 0 0,1 0 0,-1 0 0,0 0 0,1 0 0,-1 0 0,1-1 1,-1 1-1,1 0 0,-1-1 0,1 1 0,0-1 0,-1 0 0,1 1 0,0-1 0,-1 0 0,4 0 1,8 0 0,-1-1 1,25-5-1,-29 3-16,1 2-1,0-1 1,0 1-1,-1 1 1,1 0-1,0 0 1,11 2-1,-18-2 7,-1 1 0,1-1-1,0 1 1,0 0 0,-1 0-1,1-1 1,0 1 0,-1 1-1,1-1 1,-1 0 0,1 0-1,-1 0 1,0 1 0,1-1-1,-1 1 1,0-1 0,0 1-1,0 0 1,0-1 0,0 1 0,-1 0-1,1-1 1,0 1 0,-1 0-1,1 0 1,-1 0 0,0 0-1,0 0 1,0-1 0,1 1-1,-2 0 1,1 0 0,0 3-1,-1 2 4,0 1-1,-1 0 1,0-1 0,0 1-1,0-1 1,-7 13-1,0-5 73,0 1 1,0-1-1,-2-1 0,-13 16 0,19-24-21,-1-1-1,1 1 1,-1-1-1,0 0 1,-1-1-1,1 1 1,-1-1-1,0-1 1,0 1-1,0-1 1,-15 4-1,20-6-73,0-1 0,0 1 0,0-1 0,0 0 1,0 0-1,0 1 0,0-1 0,0-1 0,0 1 0,0 0 0,0 0 0,1-1 0,-1 1 1,0-1-1,0 0 0,0 0 0,0 1 0,0-1 0,1 0 0,-1 0 0,1-1 0,-1 1 1,0 0-1,1 0 0,0-1 0,-1 1 0,1-1 0,0 1 0,0-1 0,0 0 0,0 0 1,-2-3-1,0-4-74,1 0 0,-1 0 0,1 0 0,1 0 0,-1-16 0,2 20 86,-3-32-365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22 13203,'3'-17'2342,"-3"17"-2274,0 0 1,0 0 0,0-1 0,0 1 0,0 0-1,0 0 1,0 0 0,0-1 0,0 1 0,0 0-1,-1 0 1,1 0 0,0 0 0,0-1 0,0 1 0,0 0-1,0 0 1,0 0 0,-1 0 0,1-1 0,0 1-1,0 0 1,0 0 0,0 0 0,0 0 0,-1 0-1,1 0 1,0 0 0,0 0 0,0 0 0,-1 0-1,1-1 1,0 1 0,0 0 0,0 0 0,-1 0 0,1 0-1,-2 1 175,0 0-1,0 0 1,1 0-1,-1 0 1,0 0-1,1 0 1,-1 1-1,1-1 1,-1 0-1,1 1 1,0-1-1,0 1 0,-2 2 1,-16 27 346,1 0-1,1 0 1,2 2-1,2 0 1,-19 66-1,30-92-543,1 0 0,-1 0 0,1 0 0,1 0 0,-1 0-1,1 0 1,1 11 0,0-17-33,-1 0 0,0-1 0,0 1 0,1 0 1,-1-1-1,0 1 0,1 0 0,-1-1 0,0 1 0,1-1 0,-1 1 0,1-1 0,-1 1 0,1-1 0,-1 1 1,1-1-1,0 0 0,-1 1 0,1-1 0,-1 0 0,1 1 0,0-1 0,-1 0 0,1 0 0,0 1 0,0-1 1,-1 0-1,1 0 0,0 0 0,-1 0 0,1 0 0,0 0 0,0 0 0,-1 0 0,1 0 0,0-1 0,-1 1 1,1 0-1,0 0 0,-1-1 0,1 1 0,0 0 0,-1-1 0,1 1 0,-1 0 0,1-1 0,0 0 0,28-20 275,-1-7 11,-1-2 0,-1 0-1,-1-2 1,-2-1 0,-1-1 0,26-54-1,-115 238 99,53-116-398,3 1 0,-13 62 0,23-93-2,0 0-1,1 0 1,0-1 0,0 1 0,0 0 0,0 0-1,1-1 1,0 5 0,-1-8 3,0 0 0,0 1-1,0-1 1,1 0 0,-1 1 0,0-1-1,0 0 1,0 1 0,0-1-1,1 0 1,-1 1 0,0-1 0,0 0-1,1 0 1,-1 1 0,0-1 0,1 0-1,-1 0 1,0 1 0,1-1 0,-1 0-1,0 0 1,1 0 0,-1 0 0,0 0-1,1 0 1,-1 0 0,0 1-1,1-1 1,1-1-5,-1 1 0,0-1 0,0 1-1,1-1 1,-1 1 0,0-1 0,0 0-1,0 1 1,0-1 0,0 0 0,0 0 0,0 0-1,1-2 1,9-8-211,-1-2 0,0 0-1,-1 0 1,0 0 0,-1-1 0,-1-1-1,0 1 1,-1-1 0,-1 0-1,0-1 1,5-27 0,-10 31-217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21069,'0'3'1900,"-4"4"-1429,1 1 0,-1-1 0,-9 13 0,-4 6 684,-22 46-693,2 0-1,4 3 1,4 1-1,2 1 0,-23 116 1,47-178-460,0 1-1,1 0 1,0 0 0,2-1 0,1 26-1,-1-40 0,0-1-1,0 0 0,-1 1 0,1-1 0,0 1 0,0-1 0,0 0 1,0 1-1,0-1 0,1 0 0,-1 1 0,0-1 0,0 1 0,0-1 1,0 0-1,0 1 0,0-1 0,1 0 0,-1 1 0,0-1 0,0 0 0,0 1 1,1-1-1,-1 0 0,0 1 0,1-1 0,-1 0 0,0 0 0,0 1 1,1-1-1,-1 0 0,0 0 0,1 0 0,-1 0 0,1 1 0,-1-1 0,0 0 1,1 0-1,-1 0 0,0 0 0,1 0 0,-1 0 0,1 0 0,-1 0 1,0 0-1,1 0 0,-1 0 0,1 0 0,-1 0 0,0-1 0,1 1 0,-1 0 1,0 0-1,1 0 0,-1 0 0,0-1 0,1 1 0,19-21 6,2-16 38,-2 0 0,-2-1 0,21-62 0,-26 68-17,20-69-91,-41 129-9,2 1 0,1 0 1,1 0-1,0 34 1,3-61 66,1 1 1,1-1-1,-1 1 0,0-1 1,0 0-1,1 1 1,0-1-1,-1 1 1,1-1-1,0 0 0,0 0 1,0 1-1,1-1 1,-1 0-1,0 0 1,1 0-1,-1 0 0,3 2 1,-2-3 4,-1-1 0,1 1 1,0 0-1,-1-1 0,1 1 0,0 0 1,-1-1-1,1 0 0,0 0 0,0 1 1,-1-1-1,1 0 0,0 0 0,0 0 1,0-1-1,-1 1 0,1 0 0,0-1 1,0 1-1,-1-1 0,1 0 0,-1 1 1,1-1-1,0 0 0,2-2 0,6-3 12,0-1-1,0-1 0,-1 0 0,0 0 0,-1 0 0,13-17 1,39-64 195,-33 46-18,-28 62 15,-39 106 53,26-84-649,1 0 0,-8 47 0,26-97-1058,0-1 1,8-21-1,0-15 635,1-8-200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17180,'-3'2'1960,"-1"9"-1168,-3 3-352,3 2 1185,-1 1-489,5-2-848,2-2-440,4-2-808,1-2-1353,1-4 1873,4 3-352,-1 0-376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12315,'-6'24'5833,"-12"12"-2898,0-1-593,13-25-1970,2 0 1,-1 1-1,1 0 0,1 0 0,0-1 1,-1 21-1,3-31-364,0 1 0,-1-1 0,1 1 1,0 0-1,0-1 0,0 1 0,1-1 0,-1 1 1,0-1-1,0 1 0,0-1 0,0 1 0,0-1 1,1 1-1,-1-1 0,0 1 0,0-1 0,1 1 0,-1-1 1,0 1-1,1-1 0,-1 1 0,1-1 0,-1 0 1,0 1-1,1-1 0,-1 0 0,1 1 0,-1-1 1,1 0-1,-1 0 0,1 1 0,-1-1 0,1 0 0,-1 0 1,1 0-1,0 0 0,-1 0 0,1 0 0,-1 0 1,1 0-1,-1 0 0,1 0 0,-1 0 0,1 0 1,0 0-1,-1 0 0,1-1 0,-1 1 0,1 0 0,-1 0 1,1 0-1,-1-1 0,1 0 0,30-19 188,-27 17-157,161-134 831,-161 134-838,0 0 1,0 0-1,0 1 1,0 0-1,9-4 1,-13 6-26,1 0 1,0 0 0,-1-1-1,1 1 1,-1 0-1,1 0 1,-1 0 0,1 0-1,-1 0 1,1 0-1,-1 0 1,1 0-1,0 0 1,-1 1 0,1-1-1,-1 0 1,1 0-1,-1 0 1,1 0 0,-1 1-1,1-1 1,0 1-1,-1 0 1,1-1-1,-1 1 0,1 0 1,-1 0-1,0 0 1,1 0-1,-1 0 0,0 0 1,0 0-1,0 0 0,0-1 1,0 1-1,0 0 1,0 0-1,0 0 0,0 0 1,0 0-1,-1 1 0,-2 12 88,-1-1-1,-10 25 1,10-28-47,0 1 0,0-1 1,1 1-1,0 0 0,-1 13 1,4-23-44,0 0 0,-1-1 1,1 1-1,0 0 0,0 0 1,0-1-1,0 1 0,0 0 0,0 0 1,1 0-1,-1-1 0,0 1 1,0 0-1,0 0 0,1-1 0,-1 1 1,0 0-1,1-1 0,-1 1 1,1 0-1,-1-1 0,1 1 1,-1 0-1,1-1 0,-1 1 0,1-1 1,-1 1-1,1-1 0,0 1 1,-1-1-1,1 0 0,0 1 0,0-1 1,-1 0-1,1 1 0,0-1 1,0 0-1,-1 0 0,1 0 1,0 0-1,0 0 0,-1 0 0,1 0 1,0 0-1,0 0 0,0 0 1,-1 0-1,1 0 0,0-1 0,0 1 1,0-1-1,7-1 38,-1-1 1,0 1-1,-1-2 0,9-3 0,-15 6-39,69-46 216,-51 33-127,0 2 0,37-21 1,-54 33-92,0-1 0,-1 1 0,1 0 0,0-1 0,0 1 0,-1 0 0,1 0 0,0-1-1,0 1 1,0 0 0,0 0 0,-1 0 0,1 0 0,0 0 0,0 0 0,0 0 0,0 0 0,-1 1 0,1-1 0,1 1 0,-1-1-1,-1 0 0,0 1 0,1-1 0,-1 1 0,1-1 0,-1 1 0,0-1-1,1 1 1,-1 0 0,0-1 0,0 1 0,0-1 0,1 1 0,-1 0 0,0-1 0,0 1 0,0-1-1,0 1 1,0 0 0,0 0 0,-1 4 7,0 1 0,0-1-1,0 0 1,0 0 0,-4 6-1,-20 44-50,-7 19-1737,32-74 1757,-2 7-282,6-8-103,5-11-109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9 238 17836,'-4'6'1816,"1"-3"-1344,2-6-216,2-1 961,5-2-721,1-2-384,6-4-824,3 4 2000,-1-8-1288,3-1 0,6-1-8</inkml:trace>
  <inkml:trace contextRef="#ctx0" brushRef="#br0" timeOffset="1">372 65 12075,'14'0'1560,"-2"0"-912,-1-3-304,6-4 1312,2-2-1327,7-2-1514,5 1 1201,7-2-352,-1 0-216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14995,'8'2'1505,"-6"-2"-1001,0 0-208,2-2 440,2-1-384,3-5 1584,2-1-1616,0 1-88,-1-5-23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18276,'0'12'1480,"-4"4"-1144,-2 2-152,3 10 609,0 3-297,5 5-320,3 1-136,4-1-280,2 3-168,-1-3-425,-1 1-127,-6-7 680,-3-3-208,-10-5-128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17012,'0'-2'1600,"-1"2"-824,1 2 160,4-2-536,6 0-784,3 0 464,4-5-256,5 1-120</inkml:trace>
  <inkml:trace contextRef="#ctx0" brushRef="#br0" timeOffset="1">313 59 17196,'-1'7'1816,"2"-3"-1280,3-4-272,7 0 960,6-4-623,3 0-249,4-2-592,1 0-312,-3 1 472,-6-1-153,-7 2-47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16251,'0'-16'1617,"3"-3"-985,6-1-248,9 6 728,7-3-200,9-2-383,5-1-321,4 3-776,1 1-49,2 2 473,0 1-176,-2-1-96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1193 11242,'-20'167'5663,"16"-155"-3369,-1-21-1081,0-23-15,5-33-298,2-1 1,16-96-1,43-127-594,-21 131-277,92-235 0,-119 363-46,30-50 1,-38 71 16,1 0 0,0 1 0,1-1 0,0 2 0,1-1 0,-1 1 0,1 0 0,1 0 1,10-5-1,-19 11-2,1 0 1,0 1 0,0-1-1,0 1 1,0 0 0,0-1-1,0 1 1,0 0 0,0 0 0,0-1-1,0 1 1,0 0 0,0 0-1,0 0 1,0 0 0,0 0-1,0 0 1,1 1 0,-2-1-1,1 0 0,-1 1 1,1-1-1,-1 1 0,1-1 1,-1 0-1,1 1 0,-1-1 0,1 1 1,-1-1-1,0 1 0,1 0 1,-1-1-1,0 1 0,1-1 0,-1 1 1,0 0-1,0-1 0,0 1 1,1 0-1,-1 3-1,1 0 0,-1 0 0,0-1 0,-1 1 0,1 0 0,0 0 0,-1-1 0,-2 6 0,-6 16 33,-1-1 1,-2 0-1,-27 44 1,21-41 4,-24 55 1,41-80-42,1-1 0,-1 1 0,0-1 0,1 1 0,0 0 0,-1-1-1,1 1 1,0 0 0,0-1 0,0 1 0,0 0 0,0-1 0,0 1 0,0 0 0,1-1 0,-1 1 0,0 0 0,1-1 0,0 1 0,-1 0-1,1-1 1,0 1 0,0-1 0,0 0 0,0 1 0,0-1 0,0 0 0,0 1 0,3 1 0,3 2-22,-1-1-1,2 0 1,-1 0 0,0-1 0,11 4 0,16 8 12,-26-10 21,-1 0 0,0 0 0,0 1 0,0 0 0,-1 0 0,0 0 0,0 1 0,7 10 0,-12-15 11,0 0 1,0 0-1,0 0 1,0 0-1,0 0 1,-1 0-1,1 0 1,0 0-1,-1 0 1,0 0-1,1 1 1,-1-1-1,0 0 1,0 0-1,0 0 1,-1 0-1,1 1 1,0-1-1,-1 0 1,1 0-1,-1 0 1,0 0-1,0 0 1,0 0-1,0 0 1,0 0-1,0 0 0,0-1 1,-1 1-1,1 0 1,-1-1-1,1 1 1,-1-1-1,0 1 1,1-1-1,-1 0 1,0 0-1,0 0 1,-2 1-1,-7 4 58,-1 0 0,0-1 0,0-1 0,0 0 0,-1 0 0,1-1 0,-1-1 0,1 0 1,-1-1-1,0 0 0,-22-2 0,34 1-127,0 0 0,0 0 1,0 0-1,0 0 0,0-1 1,0 1-1,0 0 0,0-1 1,0 1-1,0-1 0,0 1 1,0-1-1,1 1 1,-1-1-1,0 1 0,0-1 1,0 0-1,1 0 0,-2 0 1,2 0-39,0 0 1,0 1 0,0-1 0,-1 0-1,1 1 1,0-1 0,0 0-1,0 1 1,0-1 0,0 0 0,1 1-1,-1-1 1,0 0 0,0 1 0,0-1-1,0 0 1,1 1 0,-1-1-1,0 0 1,1 1 0,0-1 0,1-2-216,0 0 0,1 0 1,-1 0-1,1 0 1,0 1-1,0-1 0,0 1 1,5-4-1,10-1-698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60 19668,'-22'25'2249,"16"-20"-2066,1 0 1,0 1-1,1 0 1,-5 7-1,-10 21 103,1 1 0,2 1-1,2 1 1,-14 51 0,26-80-276,1 0 1,-1 0 0,1 1 0,1-1-1,0 11 1,0-18-6,0 0-1,0 0 0,0-1 0,0 1 1,0 0-1,1 0 0,-1 0 0,0 0 1,1 0-1,-1-1 0,0 1 0,1 0 1,-1 0-1,1-1 0,-1 1 0,1 0 0,0-1 1,-1 1-1,1 0 0,0-1 0,-1 1 1,1-1-1,1 1 0,0-1 7,-1 1 1,1-1-1,0 0 0,-1 0 0,1-1 0,-1 1 1,1 0-1,0 0 0,-1-1 0,1 1 0,0-1 0,-1 0 1,1 1-1,-1-1 0,0 0 0,1 0 0,2-2 1,10-7 108,0-1 0,-1 0 0,23-25 0,32-47 286,-62 75-371,20-26 198,22-39 1,-39 57-255,0 0 1,-1 0-1,-1-1 1,-1 0 0,5-21-1,-10 37-47,-1-1-1,1 1 1,-1 0-1,0 0 1,0 0-1,0 0 1,0-1 0,0 1-1,0 0 1,0 0-1,0 0 1,0-1-1,0 1 1,-1 0-1,1 0 1,0 0-1,-1 0 1,1 0-1,-1 0 1,1-1 0,-1 1-1,-1-1 1,1 1-16,-1 0 1,1 1-1,0-1 0,0 1 1,-1 0-1,1-1 1,0 1-1,-1 0 0,1 0 1,0 0-1,-1 0 1,1 0-1,0 0 1,-1 0-1,1 0 0,0 0 1,-1 1-1,1-1 1,-2 1-1,-16 6-512,-2 4-133</inkml:trace>
  <inkml:trace contextRef="#ctx0" brushRef="#br0" timeOffset="1">121 216 14787,'3'33'1841,"4"2"-1145,3-4-312,3-2 992,6-3-688,0-6-416,4-7-16,-2-5-88,1-11-216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7 17740,'2'-1'218,"0"0"0,0 0 0,0 0 0,0 0 0,0 1 0,0-1 0,0 1 0,1 0 0,-1 0 0,0-1 0,3 1 0,-5 1-165,0-1-1,1 0 1,-1 0 0,1 0-1,-1 0 1,0 1 0,1-1-1,-1 0 1,0 0-1,0 1 1,1-1 0,-1 0-1,0 1 1,1-1 0,-1 0-1,0 0 1,0 1 0,0-1-1,1 1 1,-1-1 0,0 0-1,0 1 1,0 0 0,-1 17 1001,-8 14-329,-2 0-1,-1 0 1,-23 41-1,20-43-545,-17 36-392,-3-1 0,-3-1 0,-75 95 0,113-158 228,-7 7-583,0 0 0,-1-1-1,-14 13 1,20-19 415,1 0 0,0 0 1,-1 0-1,1-1 0,-1 1 0,1 0 1,-1-1-1,0 1 0,1-1 0,-1 1 1,1-1-1,-1 0 0,0 0 1,-2 0-1,3 0 73,0 0-1,0-1 1,0 1 0,0-1 0,0 1-1,0-1 1,0 1 0,0-1 0,0 0-1,1 1 1,-1-1 0,0 0 0,0 0 0,1 0-1,-1 0 1,0 1 0,1-1 0,-1 0-1,1 0 1,-1 0 0,1 0 0,-1 0-1,1 0 1,0-3 0,-6-25-1116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16099,'13'-10'1553,"-2"13"-929,2 7-200,9 9 736,2 1-232,7 3-343,4 0-217,5 0-592,0-6-249,0-1 425,0-5-152,-1-5-96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12179,'1'0'121,"-1"0"0,0-1 0,0 1 1,0-1-1,1 1 0,-1 0 0,0-1 1,1 1-1,-1 0 0,0-1 1,1 1-1,-1 0 0,0 0 0,1-1 1,-1 1-1,0 0 0,1 0 0,-1 0 1,1-1-1,-1 1 0,1 0 0,-1 0 1,0 0-1,1 0 0,-1 0 1,1 0-1,-1 0 0,2 0 0,5 11 2220,-2 25-18,-4-31-2071,3 113 2661,-2-37-1998,-2-79-893,0 0 0,0 0 0,0 1 0,1-1 0,-1 0 0,0 0 0,1 1 0,0-1 0,0 0 0,-1 0 0,1 0 0,1 0 0,-1 0 0,0 0 0,0 0 0,1-1 0,1 4 0,-1-4-4,0 0 0,1 0 0,-1 0-1,0 0 1,0 0 0,0-1 0,1 1 0,-1-1 0,0 1 0,1-1 0,-1 0-1,0 0 1,1 0 0,-1 0 0,0 0 0,5-1 0,8-2 60,0-1 1,0-1 0,0 0 0,0 0-1,-1-2 1,0 0 0,22-14-1,-2-3 168,50-45 0,1-14 99,-78 75-337,0 0-1,0-1 1,-1 0 0,0 0-1,-1 0 1,0-1-1,-1 0 1,6-15 0,-9 23-32,-1 1-1,0 0 1,1 0 0,-1 0 0,0 0 0,0-1 0,0 1 0,0 0-1,0 0 1,0-1 0,0 1 0,0 0 0,0 0 0,0 0 0,-1 0 0,1-1-1,-1 1 1,1 0 0,-1 0 0,1 0 0,-2-2 0,1 3-15,0-1 1,0 0-1,0 1 0,0-1 1,0 1-1,0 0 1,0-1-1,0 1 1,0 0-1,0-1 1,0 1-1,0 0 0,0 0 1,0 0-1,-1 0 1,1 0-1,0 0 1,-2 1-1,-6 1-1,1 1 0,-1-1 0,0 2-1,-10 4 1,18-7 100,-98 52-400,47-21-24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16468,'6'11'1888,"0"3"-1256,1 2-288,1 1 1112,4 5-1047,1-1-449,1-2 232,-2 0-112,-4-6-200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0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17300,'1'0'79,"0"-1"1,-1 1 0,1 0-1,0 0 1,0 0 0,0 0-1,-1 0 1,1 0 0,0 0-1,0 1 1,-1-1 0,1 0-1,0 0 1,0 1 0,-1-1-1,1 0 1,0 1 0,0-1-1,-1 1 1,1-1 0,-1 1-1,1-1 1,0 1 0,-1-1-1,1 1 1,-1-1 0,1 1-1,-1 0 1,0-1 0,1 2 0,13 23 942,3 15-278,1-2 0,33 51 0,-36-66-627,1-1-1,1-1 1,1 0 0,37 33 0,-48-48-136,0-1-1,0 1 1,0-1 0,1-1 0,0 0 0,11 5-1,-17-9-45,-1 1 0,1 0 0,0-1 0,0 1 0,0-1 0,0 0 0,-1 0 0,1 0 0,0 0 0,0 0 0,0 0 0,0 0 0,0 0 0,-1-1 0,1 1 0,0-1 0,0 1 0,-1-1 0,1 0 0,0 0 0,-1 1 0,1-1 0,0 0 0,-1-1 0,1 1 0,-1 0 0,0 0 0,1-1 0,-1 1 0,0-1 0,0 1 0,0-1 0,0 1 0,0-1 0,1-2 0,7-22-404,0-7-183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0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16307,'-11'63'5291,"0"6"-3792,4-32-1063,-52 292 1343,26 4-2771,33-318 926,0 1 0,3 26 0,3-18-211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16500,'3'4'1672,"9"1"-832,7-5-240,10-2 768,2-6-159,14-5-201,5-6-96,6-2-272,1-1-120,-5 1-320,-6 2-192,-9 8-480,-9 2-264,-16 9-552,-8 6 1008,-20-2-224,-5 3-224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15443,'16'-2'1785,"1"-3"-1201,9-11-328,4-3 800,3-1-952,0 0 0,-2-2 48,1 1-184,-6-1-232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 16500,'-1'19'1432,"9"-13"-752,8-5-208,13-4 704,8-4-207,9-7-201,5 0-104,4-1-496,-1-3-480,-6-1 368,-7-3-104,-11-3-176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1015 10114,'-4'18'596,"0"8"350,-1-1 0,-2 1 0,-11 27 0,18-53-926,0 0 0,0 0 0,0 1 0,0-1 0,0 0 0,-1 0 0,1 0 0,0 0 1,0 0-1,0 0 0,0 0 0,0 0 0,0 0 0,0 0 0,0 0 0,0 1 0,-1-1 0,1 0 0,0 0 0,0 0 1,0 0-1,0 0 0,0 0 0,0 0 0,0 0 0,-1 0 0,1 0 0,0 0 0,0 0 0,0 0 0,0 0 0,0 0 1,0 0-1,0 0 0,-1 0 0,1 0 0,0-1 0,0 1 0,0 0 0,0 0 0,0 0 0,0 0 0,0 0 1,0 0-1,0 0 0,0 0 0,-1 0 0,1 0 0,0 0 0,0-1 0,0 1 0,0 0 0,0 0 0,0 0 0,0 0 1,0 0-1,0 0 0,-4-7 388,2-7-22,0 1-1,0-1 0,1 1 0,1-1 0,2-18 0,-1 3 18,3-65 1047,28-154 0,49-88 266,-27 174-1162,-46 142-475,1 1-1,1 0 0,0 1 1,1 0-1,27-32 0,-34 46-70,0-1 0,1 1 0,-1 0 0,1 1 0,-1-1-1,1 1 1,0 0 0,1 0 0,-1 1 0,9-4 0,-11 5-9,-1 1 0,0 0 0,0-1 1,0 1-1,1 0 0,-1 0 0,0 0 1,0 0-1,1 1 0,-1-1 0,0 1 1,0-1-1,0 1 0,0 0 0,0 0 0,0 0 1,0 0-1,0 0 0,0 0 0,0 0 1,0 1-1,-1-1 0,1 1 0,-1-1 1,1 1-1,-1 0 0,1-1 0,-1 1 0,0 0 1,1 2-1,2 4-21,-1 0 0,0 0 1,0 0-1,-1 0 0,0 1 0,0-1 1,-1 1-1,1 13 0,-2-12-103,1-1-1,0 1 1,1-1 0,0 0-1,0 0 1,7 16-1,2-5 12,-2 0 0,0 0 0,-2 1 1,11 42-1,-17-57 157,-1-1 0,1 1 1,-1-1-1,0 1 0,0-1 1,-1 1-1,0-1 0,0 1 1,0-1-1,-1 1 0,-1 4 1,1-6 20,-1 0 0,1 0 0,0-1 0,-1 1 0,0-1-1,0 1 1,0-1 0,0 0 0,-1 0 0,1-1 0,-1 1 0,1-1 0,-1 1 0,0-1 0,-7 2 0,6-2 0,1-1 1,-1 1-1,1-1 1,-1-1-1,1 1 0,-1-1 1,0 0-1,1 0 1,-5 0-1,7 0-79,1 0 1,0 0-1,-1-1 0,1 1 1,0 0-1,-1 0 0,1-1 0,0 1 1,-1-1-1,1 1 0,0-1 1,0 0-1,0 1 0,0-1 0,0 0 1,0 0-1,0 0 0,0 0 1,0 0-1,0 0 0,0 0 0,0 0 1,1 0-1,-1 0 0,0 0 1,1-1-1,-1 1 0,1 0 0,-1 0 1,1-1-1,0 1 0,-1 0 1,1-3-1,0 3-67,0-1 0,1 1 0,-1 0 0,0 0 1,1-1-1,-1 1 0,1 0 0,-1 0 0,1 0 0,0 0 0,-1 0 0,1 0 0,0 0 1,0 0-1,0 0 0,0 0 0,-1 0 0,1 1 0,0-1 0,1 0 0,-1 0 1,0 1-1,2-2 0,30-8-795,-8 7 195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19 16556,'-11'19'757,"-50"91"2006,55-97-2641,1 1 1,0 0 0,1 0-1,0 0 1,2 1-1,-3 22 1,5-36-103,0 0-1,-1 0 1,1 1 0,0-1-1,0 0 1,0 0 0,0 0 0,0 1-1,0-1 1,1 0 0,-1 0 0,0 0-1,1 0 1,-1 1 0,0-1 0,1 0-1,-1 0 1,1 0 0,0 0 0,-1 0-1,1 0 1,0 0 0,0 0 0,0 0-1,-1-1 1,3 2 0,-1-2 19,-1 1 0,1-2 1,-1 1-1,1 0 0,-1 0 1,1 0-1,-1-1 0,1 1 0,-1-1 1,1 1-1,-1-1 0,1 1 1,-1-1-1,0 0 0,1 0 1,-1 0-1,0 0 0,0 0 1,0 0-1,0 0 0,2-2 0,8-8 239,-1-1-1,0 0 0,-1 0 0,0-1 0,-1-1 1,0 0-1,-1 0 0,-1 0 0,0-1 0,-1 1 1,0-2-1,-2 1 0,3-19 0,-5 31-229,-1-1 0,0 0 0,0 1 0,0-1 0,-1 0 0,1 1 0,-1-1 0,0 1 0,0-1-1,0 1 1,-1-1 0,1 1 0,-1 0 0,0 0 0,-2-4 0,2 5-74,1 1 0,0 0 0,-1-1 1,0 1-1,1 0 0,-1 0 0,0 0 0,1 0 1,-1 0-1,0 0 0,0 1 0,0-1 0,0 1 0,0-1 1,0 1-1,0 0 0,0-1 0,0 1 0,0 0 1,0 1-1,0-1 0,0 0 0,0 0 0,0 1 0,1-1 1,-1 1-1,0 0 0,0-1 0,-3 3 0,2-2-204,1 1 0,-1-1-1,0 1 1,1 0-1,-1 0 1,1 0 0,0 0-1,0 0 1,0 1-1,0-1 1,-3 5 0,5-4-382,5-4-171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16492,'0'22'1448,"-2"9"-968,-1 4-160,3 0 568,-1 3-232,1-1-200,4-1-103,2-6-273,0-3-144,1-7-457,0-1-207,-3-6 576,-2-2-160,-2-9-96</inkml:trace>
  <inkml:trace contextRef="#ctx0" brushRef="#br0" timeOffset="1">29 232 13595,'-15'-7'1904,"7"3"-1024,3 0-383,8-1 1951,7 1-1408,13-2-456,8-1-111,2-2-481,4-2-521,3-5 497,2-5-72,-3-9-48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1124 15963,'-2'6'417,"0"0"0,0 0 1,-1 0-1,0-1 0,0 1 0,-7 8 0,9-30 1767,64-203 585,-29 114-2345,165-570 712,-198 671-1133,8-27 18,2 1-1,21-47 0,-32 76-21,1 0 1,-1 0-1,1 0 1,-1 1-1,1-1 0,-1 0 1,1 0-1,-1 0 1,1 0-1,0 1 0,0-1 1,-1 0-1,1 1 1,0-1-1,0 0 0,0 1 1,0-1-1,1 0 1,-1 1-1,-1 0 0,1 0 0,-1 1 0,1-1 0,-1 0 1,1 0-1,-1 1 0,0-1 0,1 0 0,-1 1 0,1-1 1,-1 0-1,0 1 0,1-1 0,-1 1 0,0-1 1,0 0-1,1 1 0,-1-1 0,0 1 0,0-1 0,0 1 1,1-1-1,-1 1 0,0 0 0,1 5-2,1 1 0,-1-1-1,-1 0 1,1 8 0,-6 44-63,3-45-88,0 1 0,1-1 1,1 0-1,2 22 0,-1-33 97,0 0 0,0 1 0,0-1 1,0 0-1,0 0 0,1 0 0,-1-1 0,1 1 1,0 0-1,-1 0 0,1-1 0,0 1 0,0-1 1,0 0-1,0 1 0,0-1 0,3 1 0,15 12-84,-14-7 148,0 0 0,0 1 0,0 0 0,-1 0 0,-1 0-1,1 1 1,-1-1 0,-1 1 0,0 0 0,0 1 0,0-1 0,1 13 0,-4-18 31,1 1 0,0-1 0,-1 1 0,0-1 0,0 1-1,-1-1 1,1 1 0,-1-1 0,0 1 0,0-1 0,0 1 0,-1-1 0,1 0-1,-1 0 1,0 0 0,-1 0 0,1 0 0,-1 0 0,1-1 0,-1 1 0,0-1-1,0 1 1,-1-1 0,1 0 0,-1-1 0,1 1 0,-8 3 0,9-5-47,0 0 1,0 0 0,-1 0 0,1 0 0,0 0 0,-1-1 0,1 0 0,0 1 0,-1-1 0,1 0-1,-1 0 1,1 0 0,0 0 0,-1-1 0,1 1 0,-1-1 0,1 1 0,0-1 0,0 0 0,-1 0-1,1 0 1,0 0 0,0 0 0,0 0 0,0-1 0,0 1 0,0-1 0,0 0 0,1 1 0,-1-1-1,1 0 1,-1 0 0,1 0 0,-1 0 0,1 0 0,0 0 0,0 0 0,0-1 0,0-2 0,0 5-44,1-1 0,0 1 0,0 0 0,0-1 1,0 1-1,0-1 0,0 1 0,1-1 0,-1 1 1,0-1-1,0 1 0,0-1 0,0 1 1,0-1-1,1 1 0,-1 0 0,0-1 0,0 1 1,1-1-1,-1 1 0,0 0 0,1-1 1,-1 1-1,0 0 0,1 0 0,-1-1 0,1 1 1,-1 0-1,0 0 0,1-1 0,-1 1 1,1 0-1,-1 0 0,1 0 0,9-3-537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16468,'42'-77'7266,"38"-58"-6382,-37 63-90,-43 72-793,23-32 258,-23 32-256,0-1 1,0 1 0,1 0-1,-1 0 1,0-1 0,0 1-1,0 0 1,1 0 0,-1 0-1,0-1 1,0 1 0,1 0-1,-1 0 1,0 0 0,1 0-1,-1 0 1,0 0 0,0 0-1,1 0 1,-1-1 0,0 1-1,1 0 1,-1 0 0,0 0-1,1 0 1,-1 0 0,0 1-1,0-1 1,1 0 0,-1 0-1,0 0 1,1 0 0,-1 0 0,0 0-1,1 2 1,0-1 1,-1 0-1,1 0 0,-1 1 0,1-1 0,-1 0 1,0 0-1,0 1 0,1-1 0,-1 0 0,0 1 0,0-1 1,-1 2-1,-12 170 31,2-40-845,11-109 135,0-24 641,0 0-1,0 1 1,0-1-1,0 0 1,0 1 0,0-1-1,0 0 1,0 1-1,0-1 1,0 0-1,0 0 1,0 1-1,0-1 1,1 0 0,-1 1-1,0-1 1,0 0-1,0 0 1,0 1-1,1-1 1,-1 0-1,0 0 1,0 0 0,1 1-1,-1-1 1,0 0-1,0 0 1,1 0-1,-1 0 1,0 1 0,1-1-1,-1 0 1,10-7-636,-1-7 619,0-1 0,0-1-1,-2 1 1,0-1 0,9-31-1,3-17-390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 15355,'1'0'92,"-1"-1"0,1 0 0,0 0 0,0 1 0,-1-1 0,1 0-1,0 1 1,0-1 0,0 1 0,0-1 0,0 1 0,0 0 0,0-1 0,0 1 0,0 0-1,0 0 1,0 0 0,0 0 0,0-1 0,0 1 0,0 1 0,0-1 0,0 0-1,2 0 1,-2 1-5,0 0-1,-1 0 0,1 0 1,0-1-1,-1 1 0,1 0 0,-1 0 1,1 0-1,-1 0 0,1 0 1,-1 0-1,0 0 0,1 0 1,-1 1-1,0-1 0,0 0 0,0 0 1,0 2-1,0 8 262,-1-1 0,0 1 0,-3 16 0,-13 43-552,-3-1 0,-3-1 0,-41 85 0,54-139-1118,10-14 1255,-1 0 0,1 0 0,0 0 0,0 0 0,0 0 0,-1 0 0,1 0 0,0 0 0,0 0 0,0 0-1,-1 0 1,1 0 0,0 0 0,0 0 0,0 0 0,-1 0 0,1-1 0,0 1 0,0 0 0,0 0 0,0 0 0,-1 0 0,1 0 0,0-1 0,0 1 0,0 0 0,0 0 0,0 0 0,0 0-1,-1-1 1,1 1 0,0 0 0,0 0 0,0 0 0,0-1 0,0 1 0,0 0 0,0-1 0,-4-33-4411,3 26 4353,-2-46-1452,0-3 1787,-3 3 3817,6 54-3951,0 0 0,0 0 0,1 1 1062,-1-1-1062,0 1 0,0-1 0,0 0-1,0 0 1,0 0 0,1 0 0,-1 0 0,0 0 0,0 0 0,0 0-1,0 0 1,0 0 0,0 0 0,0 0 0,1 0 0,-1 0 0,0 0 0,0 0-1,0 0 1,0 0 0,1-1 1062,-1 1-1062,0 0 0,1 0 0,-1 0 0,0-1-1,0 1 1,0 0 0,0 0 0,0 0 0,0 0 0,0 0 0,0 0 0,0 0-1,0 0 1,0-1 0,14 13 1316,13 8-1044,-16-16-404,0-1 1,0-1-1,1 0 0,-1 0 1,1-1-1,0-1 0,-1 0 1,16-2-1,13 1-138,-15 1-22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13963,'0'0'63,"0"1"0,1 0 1,-1-1-1,1 1 0,-1 0 0,1-1 1,-1 1-1,1-1 0,-1 1 0,1-1 1,0 1-1,-1-1 0,1 1 0,0-1 1,-1 0-1,1 1 0,0-1 0,0 0 1,-1 0-1,1 1 0,0-1 0,0 0 1,-1 0-1,1 0 0,0 0 0,0 0 1,0 0-1,-1 0 0,1 0 0,0 0 1,0-1-1,-1 1 0,1 0 0,0 0 1,0-1-1,-1 1 0,2-1 0,29-17 1184,-29 17-1031,38-30 1327,-2 0-1,63-69 1,-100 98-1491,1 1 0,-1-1 0,1 1 0,-1-1 0,1 1 0,-1 0 0,1-1 0,0 1 0,3-1 0,-5 2-44,0 0 0,1 0 0,-1 0 1,0 0-1,0 0 0,1 0 0,-1 0 1,0 0-1,0 0 0,0 1 0,1-1 1,-1 0-1,0 0 0,0 0 0,0 0 1,0 1-1,1-1 0,-1 0 0,0 0 1,0 1-1,0-1 0,0 0 0,0 0 1,0 0-1,0 1 0,0-1 0,0 0 1,1 0-1,-1 1 0,0-1 0,0 0 1,0 0-1,0 1 0,-1-1 0,1 0 1,0 0-1,0 1 0,0-1 0,0 0 1,0 0-1,0 1 0,0-1 0,0 0 1,-14 47 104,9-33-342,0 1 11,0-2 113,1 1 0,1-1-1,-3 19 1,6-14-43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14019,'3'-3'776,"10"-5"1058,-13 8-1777,0 0-1,0 0 1,0-1 0,0 1-1,1 0 1,-1 0 0,0 0-1,0 0 1,0 0 0,0 0-1,1 0 1,-1-1 0,0 1-1,0 0 1,0 0 0,0 0-1,1 0 1,-1 0 0,0 0 0,0 0-1,0 0 1,1 0 0,-1 0-1,0 0 1,0 0 0,0 0-1,1 0 1,-1 0 0,0 0-1,0 0 1,0 0 0,0 0-1,1 1 1,-1-1 0,0 0-1,0 0 1,0 0 0,0 0-1,1 0 1,-1 0 0,0 0-1,0 1 1,0-1 0,0 0-1,0 0 1,0 0 0,0 0 0,1 1-1,-1-1 1,0 0 0,0 0-1,0 0 1,0 1 318,1 13 799,3 143 540,-3-77-1977,12 93 0,-11-156-1171,-6-25 942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16091,'6'2'1665,"1"-2"-1177,7 0-232,5-2 784,8-4-528,7 1-304,8-4-536,1-1 408,7-7-152,2 0-112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17924,'2'-1'227,"-1"-1"0,1 1 0,-1-1 0,1 0 0,-1 0 0,0 0 0,0 0-1,0 0 1,0 0 0,0 0 0,1-4 0,2-5 148,188-351 3268,-205 390-3815,1 0 0,2 1 0,1 0 0,1 1 0,1-1 0,-3 47 0,10-57-317,3-15 257,2-10-65,1-7-141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1190 13947,'-12'39'2060,"8"-36"-1211,2-9-97,0-14 256,4-44 162,3 0 1,23-111-1,-18 118-868,34-156 450,98-285 0,-141 494-750,6-19 23,2 0 0,19-38-1,-27 59-22,0 0-1,1 0 1,-1 0 0,0 1-1,0-1 1,1 0-1,-1 1 1,1-1 0,-1 1-1,1-1 1,0 1 0,-1 0-1,3-1 1,-3 2-2,-1-1 0,0 1 1,0 0-1,1 0 0,-1 0 0,0 0 1,1 0-1,-1 0 0,0 0 0,0 1 1,1-1-1,-1 0 0,0 0 0,1 0 1,-1 0-1,0 0 0,0 0 0,1 0 1,-1 1-1,0-1 0,0 0 0,0 0 1,1 0-1,-1 0 0,0 1 0,0-1 1,0 0-1,1 0 0,-1 1 0,0-1 1,4 18 5,-5 3 3,-1 0 0,0 1-1,-2-1 1,-7 25 0,5-22-10,1 1 0,-3 35-1,9-58-6,-1 0 0,0 0 0,1 0 0,-1 0 0,1 0 0,0 0 0,0-1 0,0 1 0,0 0 0,0 0 0,0-1 0,0 1 0,0-1 0,0 1 0,1-1-1,-1 1 1,1-1 0,-1 0 0,1 0 0,0 0 0,-1 0 0,1 0 0,0 0 0,0 0 0,2 0 0,-1 1 1,1 0 1,-1 0 0,1 0-1,-1 1 1,0-1-1,4 5 1,-3-2 3,-1 1 0,0-1 0,0 1 0,-1 0 0,0-1 0,0 1 0,0 0 0,0 0 0,-1 0 0,0 1 0,-1-1 0,1 0 0,-1 0 0,0 1 1,-1-1-1,1 0 0,-3 9 0,0 0 36,-1 0 0,0 0 0,-1 0 0,-1-1 0,-14 26 0,19-38-27,-25 37 198,25-37-201,0 0 0,0 0 0,-1-1 0,1 1 0,-1-1 0,1 1 1,-1-1-1,0 0 0,0 0 0,1 1 0,-1-1 0,0 0 0,0-1 0,0 1 0,0 0 0,0 0 0,0-1 0,-3 1 0,4-1-41,0 0-1,0 0 0,0 0 1,1-1-1,-1 1 0,0 0 1,0 0-1,1-1 0,-1 1 1,0 0-1,1-1 0,-1 1 1,0-1-1,1 1 1,-1-1-1,1 1 0,-1-1 1,1 1-1,-1-1 0,1 0 1,-1 1-1,1-1 0,-1 0 1,1 0-1,-5-23-524,6 17 422,-1 0 1,1 0-1,0 0 0,4-12 1,4-2-380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17308,'4'0'318,"1"1"-1,-1 0 1,0 0 0,0 0 0,0 0 0,0 0 0,-1 1-1,1 0 1,0 0 0,-1 0 0,7 4 0,-9-4-247,1 0 1,-1 0 0,1-1-1,-1 1 1,0 0-1,0 0 1,0 0-1,0 0 1,0 0 0,0 1-1,-1-1 1,1 0-1,-1 0 1,1 0-1,-1 1 1,0-1 0,0 0-1,0 0 1,0 1-1,0-1 1,-1 0-1,1 0 1,-2 4 0,0 2 4,-1 1 1,0 0 0,-1-1 0,1 0-1,-2 0 1,-7 12 0,-39 43 346,38-49-294,1 0-1,1 1 1,0 0 0,-10 21 0,20-35-115,0 1 0,0 0 0,0 0 0,1-1 0,-1 1 0,0 0 0,1 0 0,0-1 0,-1 1 0,1 0 0,0 0 0,0 0 0,0 0 0,0 0 0,1 0 0,-1-1 0,1 4 0,0-4-11,-1 0 0,1 1 0,0-1 0,0 0 0,0 0 0,0 0 0,0 0 0,0 0 0,0 0 0,0-1 0,0 1 0,0 0 0,1 0 0,-1-1 0,0 1 0,0-1 0,1 1 0,1-1 0,5 2-53,1-1-1,-1 0 0,1-1 1,0 0-1,15-1 0,-15 0 86,0-1 0,0 0-1,-1 0 1,1-1 0,0 0-1,-1 0 1,0-1 0,0 0-1,0-1 1,0 1 0,0-2-1,-1 1 1,13-13 0,19-24-21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17484,'2'11'1992,"-3"5"-1296,-12 11-288,0 6 1289,-7 12-825,0 3-240,-4 10-296,-1-1-80,2-1-160,3-7-96,5-11-312,2-3-224,5-15-456,0-7-160,2-13-769,0-10 1353,1-12-312,-4-8-280</inkml:trace>
  <inkml:trace contextRef="#ctx0" brushRef="#br0" timeOffset="1">5 256 13483,'-4'-10'2488,"5"17"-1983,3 5 1039,8-1-480,2 3-160,10-2-248,7-2-103,7-4-185,5-1-272,-3-2-1481,1 0 1337,-21 4-208,-7-3-120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19156,'0'-1'131,"1"-1"-1,-1 1 1,1-1-1,-1 1 1,1-1-1,0 1 1,0-1-1,0 1 1,0 0-1,0-1 1,0 1-1,0 0 1,0 0-1,0 0 1,1 0-1,-1 0 1,0 0-1,1 0 1,-1 0-1,1 0 1,-1 1-1,1-1 1,-1 1 0,1-1-1,0 1 1,-1-1-1,1 1 1,-1 0-1,1 0 1,3 0-1,-3 1-90,0-1 0,0 1 0,0 0 0,0 0 0,-1 0 1,1 0-1,0 1 0,0-1 0,-1 0 0,1 1 0,-1-1 0,1 1 0,-1-1 0,0 1 0,0 0 0,0-1 0,1 1 0,-2 0 0,1 0 0,0 0 1,0 0-1,-1 0 0,1 0 0,0 3 0,0 2-44,0 1 0,0-1 0,-1 1-1,0-1 1,0 0 0,0 1 0,-1-1 0,-2 8 0,-3 9-6,-11 25 0,11-35 2,1 0 1,1 0-1,0 0 0,1 0 1,-3 30-1,6-43-4,0 1 0,0-1-1,0 1 1,0-1 0,0 1-1,1-1 1,-1 1 0,1-1-1,-1 1 1,1-1 0,-1 1-1,1-1 1,0 0 0,-1 1-1,1-1 1,0 0 0,0 1 0,0-1-1,0 0 1,0 0 0,0 0-1,1 0 1,-1 0 0,0 0-1,0 0 1,1-1 0,-1 1-1,1 0 1,-1-1 0,1 1 0,-1-1-1,1 1 1,-1-1 0,1 0-1,-1 0 1,1 0 0,-1 1-1,1-1 1,2-1 0,1 1-39,1-1 1,0 0 0,-1 0 0,1 0 0,0-1-1,-1 0 1,0 0 0,1 0 0,7-5-1,4-5-49,27-26-1,-43 37 100,31-29-186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17092,'3'10'1416,"-3"8"-1048,-1 5-160,1 13 616,1 3-288,0 8-360,-1 0-232,0 6-552,0-2 552,0-8-96,0-2-80</inkml:trace>
  <inkml:trace contextRef="#ctx0" brushRef="#br0" timeOffset="1">0 320 15363,'13'-3'1289,"9"-5"-969,2-4-136,13-2 440,5-3-472,8 1 744,1-3-736,4 1-40,-1 1-32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13883,'0'6'356,"0"1"0,1-1 0,0 0-1,0 1 1,0-1 0,1 0 0,0 0 0,0 0 0,1 0 0,0-1 0,0 1-1,5 7 1,-2-5-117,0-1-1,1 0 0,-1 0 0,2-1 1,-1 0-1,0 0 0,14 7 0,2-1-44,0-2 0,1 0 0,0-2 0,0 0 0,34 5 0,-29-9-80,0 0 1,0-2-1,0-1 0,-1-1 0,1-2 0,0 0 0,44-11 0,-12-3-132,0-3 0,78-35 0,13-10-3777,-152 64 3767,1 0 0,-1 0-1,0 0 1,0 0 0,1-1 0,-1 1 0,0 0 0,0 0 0,0 0 0,1 0 0,-1-1 0,0 1 0,0 0 0,0 0 0,0-1 0,1 1 0,-1 0 0,0 0 0,0 0-1,0-1 1,0 1 0,0 0 0,0 0 0,0-1 0,0 1 0,0 0 0,0-1 0,0 1 0,0 0 0,0 0 0,0-1 0,0 1 0,0 0 0,0 0 0,0-1 0,0 1-1,0 0 1,0 0 0,0-1 0,-1 1 0,1 0 0,0 0 0,0 0 0,0-1 0,0 1 0,-1 0 0,1 0 0,0-1 0,-12-2-684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16 16596,'1'-10'1944,"-1"4"-1312,-10 6-312,-2 9 1152,-7 14-759,-3 10-153,-3 17-272,-7 10-104,-1 10-152,-3 5 32,2 1 8,4-2-152,5-8-648,7-10 704,9-22-80,11-9-96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1952 15 13531,'8'-11'1927,"-11"8"45,1 3-1810,0 0-1,0 1 1,0-1 0,1 1 0,-1-1 0,0 1 0,0 0-1,0 0 1,-2 2 0,-168 116 1566,63-41-1525,83-60-158,-428 274 445,415-271-460,-338 195 186,16 22-115,306-197-107,-275 224-18,319-252-144,11-13 164,-1 0-1,1 0 1,0 0-1,0 0 1,0 0-1,0 0 1,0 1-1,0-1 1,0 0 0,0 0-1,0 0 1,0 0-1,0 0 1,0 0-1,0 0 1,0 0-1,0 0 1,0 0-1,0 0 1,0 1-1,0-1 1,0 0-1,0 0 1,0 0-1,0 0 1,0 0-1,0 0 1,0 0 0,0 0-1,0 0 1,0 0-1,0 0 1,0 1-1,0-1 1,0 0-1,0 0 1,0 0-1,0 0 1,0 0-1,0 0 1,0 0-1,0 0 1,0 0-1,0 0 1,1 0-1,-1 0 1,0 0 0,0 0-1,0 0 1,0 0-1,0 0 1,0 0-1,0 1 1,0-1-1,0 0 1,0 0-1,0 0 1,1 0-1,-1 0 1,0 0-1,0 0 1,0 0-1,0 0 1,0 0-1,0-1 1,0 1-1,25-13 300,43-32-236,-13 14-139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2582 10994,'24'-3'3958,"20"-1"-2955,-41 4-955,250-4 1972,-171-1-1754,90-17 0,-44-6-218,-2-6 1,-1-5 0,169-78-1,696-287 55,-581 225-20,-10-19 199,-233 113-48,122-36 205,10 26-222,-199 64-193,-16 4-4,-2-3 0,-1-4 0,125-72 0,-26-11 701,316-269 1,-324 220 247,-108 102-639,2 2 0,96-69 0,-44 59-75,-102 63-195,-14 9-61,-1 0 1,0 0 0,0 0 0,0 0-1,0 0 1,0 0 0,1 0-1,-1 0 1,0 0 0,0 0-1,0 0 1,0 0 0,1 0 0,-1 0-1,0 0 1,0 0 0,0 0-1,0 0 1,0-1 0,0 1-1,1 0 1,-1 0 0,0 0 0,0 0-1,0 0 1,0 0 0,0 0-1,0-1 1,0 1 0,0 0-1,0 0 1,0 0 0,1 0-1,-1 0 1,0-1 0,0 1 0,0 0-1,0 0 1,0 0 0,0 0-1,0-1 1,0 1 0,0 0-1,0 0 1,0 0 0,0 0 0,-1 0-1,1-1 1,0 1 0,0 0-1,0 0 1,0 0 0,0 0-1,0 0 1,0-1 0,0 1 0,0 0-1,-1 0 1,-12-3-291,-19 4-627,-35 4-374,46-2 783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28 16724,'-7'2'549,"2"-1"-307,-1 1 0,1 0 0,0-1 0,0 2 0,0-1 0,0 0 0,0 1 0,0 0 0,1 0 0,-8 7 0,11-9-208,1-1 0,0 0 1,0 0-1,-1 1 0,1-1 0,0 0 1,0 1-1,-1-1 0,1 0 0,0 1 1,0-1-1,0 0 0,0 1 0,0-1 1,0 1-1,-1-1 0,1 0 0,0 1 1,0-1-1,0 1 0,0-1 0,0 0 0,1 1 1,-1-1-1,0 0 0,0 1 0,0-1 1,0 1-1,0-1 0,1 1 0,11 4 505,18-3-164,6-6-226,0-2 1,-1-1-1,59-20 0,38-8 9,-131 35-157,0-1-1,0 1 1,0 0 0,-1 0-1,1 0 1,0 0 0,0 0 0,0 0-1,0 0 1,0 0 0,0 0-1,-1 0 1,1 0 0,0 0 0,0 1-1,0-1 1,1 1 0,-2-1-1,0 1 0,0-1 0,0 0 0,0 1 1,1-1-1,-1 0 0,0 1 0,0-1 0,0 1 1,0-1-1,0 0 0,0 1 0,0-1 0,0 1 1,0-1-1,-1 0 0,1 1 0,0-1 0,0 0 1,0 1-1,0-1 0,0 0 0,-1 1 0,1-1 1,0 0-1,0 1 0,-1-1 0,-27 32-18,14-18-14,-3 11 204,0 0 0,2 1 1,1 0-1,-12 32 0,16-32-21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12379,'8'-11'1915,"2"-1"1940,-3 12 1702,-5 1-5505,0 0 0,0 0-1,0 0 1,1 0 0,-1-1 0,0 1-1,1-1 1,-1 0 0,0 1-1,1-1 1,-1 0 0,0 0-1,1 0 1,2-1 0,33-12 79,-34 11-126,1 0-1,-1 0 1,1 1 0,0-1-1,-1 1 1,1 0 0,0 0 0,0 1-1,8-1 1,-12 2-5,0-1-1,0 1 1,0-1 0,0 0 0,0 1-1,-1 0 1,1-1 0,0 1 0,0 0-1,0-1 1,-1 1 0,1 0 0,0 0-1,-1-1 1,1 1 0,-1 0 0,1 0-1,-1 0 1,0 0 0,1 0 0,-1 0-1,0 0 1,1 0 0,-1 0 0,0 0-1,0 1 1,3 33-21,-3-30 8,0 9-249,1 0 1,1-1-1,0 1 1,3 13 0,-4-26 247,-1 0 1,0-1 0,0 1-1,0 0 1,1 0-1,-1-1 1,0 1 0,1 0-1,-1 0 1,1-1 0,-1 1-1,1-1 1,-1 1-1,1 0 1,-1-1 0,1 1-1,0-1 1,-1 1 0,1-1-1,0 1 1,-1-1-1,1 0 1,0 1 0,0-1-1,-1 0 1,1 0 0,0 1-1,0-1 1,0 0-1,-1 0 1,1 0 0,0 0-1,0 0 1,0 0 0,-1 0-1,3-1 1,16-8-303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43 983 13731,'-8'25'2643,"8"-25"-2596,0 0 0,0 0 0,0 1 0,-1-1 0,1 0 0,0 0 0,0 0 0,0 1 1,0-1-1,0 0 0,-1 0 0,1 0 0,0 0 0,0 1 0,0-1 0,-1 0 0,1 0 0,0 0 0,0 0 0,0 0 0,-1 0 1,1 0-1,0 0 0,0 0 0,-1 0 0,1 0 0,0 0 0,0 0 0,-1 0 0,1 0 0,0 0 0,-1 0 0,-7-12 1271,3-4-885,1-1-1,0 0 1,2 0-1,0 0 0,0-1 1,2 1-1,1-19 1,0 18-237,3-83 193,5 0 1,5 1-1,4 0 1,4 2-1,37-100 0,-54 181-349,18-44 89,-22 57-117,1 0 0,0 1 0,0-1 0,1 0 1,-1 1-1,1 0 0,0 0 0,0 0 0,0 0 1,0 0-1,7-5 0,-9 8-11,0-1-1,0 1 1,0-1 0,0 1-1,0-1 1,0 1 0,0 0-1,0-1 1,0 1-1,0 0 1,1 0 0,-1 0-1,0 0 1,0 0 0,0 0-1,0 0 1,0 0 0,0 0-1,0 0 1,1 1-1,-1-1 1,0 1 0,0-1-1,1 1 1,0 1-2,0-1 1,-1 1-1,1-1 0,-1 1 1,0 0-1,0-1 0,1 1 1,-1 0-1,0 0 0,-1 0 1,1 0-1,1 2 0,0 5 7,0-1-1,0 1 0,-1-1 0,0 1 1,-1 11-1,-9 33 79,13-55-103,0 1-1,0 0 1,0 0 0,0 0 0,0 0-1,8 0 1,-9 2 14,0 0 1,1 0-1,-1 1 0,0-1 0,0 1 0,0-1 1,0 1-1,0 0 0,0 0 0,0 1 1,-1-1-1,1 0 0,-1 1 0,0 0 0,1-1 1,-1 1-1,0 0 0,-1 0 0,1 0 1,0 0-1,1 5 0,2 6 6,0 0 1,0 0-1,4 24 0,-6-23 12,-1 0 1,-1 0-1,0 0 0,-1 0 1,0 0-1,-3 15 0,2-26 14,1 0-1,-1-1 1,0 1-1,0 0 1,0-1-1,-1 1 1,1 0 0,-1-1-1,0 0 1,1 1-1,-2-1 1,1 0-1,0 0 1,-1 0-1,1 0 1,-1 0-1,0-1 1,0 1-1,0-1 1,0 0 0,-1 0-1,1 0 1,0 0-1,-1-1 1,1 1-1,-1-1 1,0 0-1,-5 1 1,-4-1 49,0-1 0,0 0 0,-1-1 0,1 0 0,0-1 0,0 0 0,1-2 0,-1 1 0,-12-6 0,20 7-234,4 2 41,0 0 1,1 0 0,-1 0-1,0-1 1,1 1-1,-1 0 1,0 0 0,1 0-1,-1-1 1,1 1-1,-1 0 1,0-1 0,1 1-1,-1-1 1,1 1 0,-1-1-1,1 1 1,-1-1-1,1 1 1,-1-1 0,1 1-1,0-1 1,-1 0-1,1 1 1,0-1 0,-1 1-1,1-1 1,0 0 0,0 1-1,0-1 1,0 0-1,0 1 1,-1-1 0,1 0-1,0 0 1,1 1 0,-1-2-1,0-21-652,3-9-204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16059,'1'1'155,"0"0"1,0 0-1,0 0 0,-1 0 0,1 0 0,0 0 0,1-1 0,-1 1 0,0 0 0,0 0 0,0-1 0,0 1 0,1-1 0,-1 1 0,0-1 0,0 1 0,1-1 0,-1 0 0,0 0 0,2 1 0,1-1 55,-1-1-1,1 1 0,-1 0 0,1-1 0,-1 0 0,0 0 1,6-2-1,1-1 70,0-1 1,-1-1 0,0 1 0,10-9-1,-2-1-1,-1 0 0,-1-1 0,0 0 0,-2-2 0,0 1 0,17-31 0,-3-3 307,26-69 1,-53 120-576,0-1-1,0 1 1,0-1-1,0 1 1,0-1-1,0 1 1,0-1-1,0 1 1,1-1-1,-1 1 1,0-1-1,0 1 0,1 0 1,-1-1-1,0 1 1,1-1-1,-1 1 1,0 0-1,1-1 1,-1 1-1,0 0 1,1-1-1,-1 1 1,1 0-1,-1 0 1,1 0-1,-1-1 1,1 1-1,3 14 83,-2 37-112,-2-40 45,1 17-55,-2 0-212,3 0-1,7 48 1,-2-59-1448,-7-17 1650,0 0 0,0 0 0,0 1 0,0-1 0,1 0-1,-1 0 1,0 1 0,0-1 0,0 0 0,0 0 0,1 1-1,-1-1 1,0 0 0,0 0 0,0 0 0,1 0-1,-1 1 1,0-1 0,0 0 0,1 0 0,-1 0 0,0 0-1,0 0 1,1 0 0,-1 0 0,0 0 0,0 0-1,1 0 1,-1 0 0,0 0 0,0 0 0,1 0 0,-1 0-1,0 0 1,1 0 0,-1 0 0,0 0 0,0 0 0,1 0-1,-1 0 1,0 0 0,0-1 0,1 1 0,-1 0-1,0 0 1,0 0 0,0 0 0,1-1 0,-1 1 0,0 0-1,0 0 1,0-1 0,0 1 0,1 0 0,-1 0-1,0 0 1,0-1 0,3-10-847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14867,'4'-7'483,"11"-20"3340,-10 25-1698,-7 16-674,-5 16-292,-5 15-414,2 1 1,-7 85-1,17-127-741,0-1 1,0 0-1,0 1 0,0-1 0,0 0 0,1 1 1,0-1-1,0 0 0,0 0 0,0 1 0,0-1 1,0 0-1,1 0 0,0 0 0,3 4 0,-4-6-15,0 0 0,0-1 1,0 1-1,0 0 0,0 0 0,0-1 0,0 1 0,0-1 0,0 1 0,0-1 0,0 0 0,1 1 0,-1-1 0,0 0 0,0 0 0,0 0 0,2 0 0,0 0-52,0-1 0,-1 1 0,1-1 0,0 0 0,-1 0 0,1 0-1,-1 0 1,1 0 0,-1 0 0,4-3 0,0-1-70,0-1 0,0 0-1,-1 0 1,1 0 0,-1-1 0,-1 0-1,1 1 1,-1-2 0,-1 1 0,1 0-1,3-12 1,13-31-311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18436,'-16'-13'1760,"9"10"-1208,4 3-256,0 2 1129,3 0-641,5 0-1112,2-2 1608,4 0-1248,7 4 40,0-1 16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59 16420,'1'2'156,"0"0"1,0 0 0,0 0 0,-1 0 0,1 0-1,0 1 1,-1-1 0,0 0 0,1 0 0,-1 1-1,0-1 1,0 0 0,0 0 0,-1 1 0,1-1-1,-1 0 1,1 0 0,-2 4 0,0 4 295,-28 172 2803,6-54-2339,-9 194-1,33-305-904,0 43-3,0-57-13,0 1 0,1-1-1,-1 0 1,1 0 0,0 1 0,0-1 0,0 0 0,0 0 0,1 0-1,-1 0 1,1 0 0,0 0 0,-1-1 0,4 3 0,-5-4 2,1 0 0,0-1 1,0 1-1,0-1 0,0 1 1,0-1-1,0 1 0,0-1 1,0 0-1,0 1 0,0-1 1,0 0-1,1 0 0,-1 0 0,0 0 1,0 0-1,0 0 0,0 0 1,0 0-1,0 0 0,0-1 1,0 1-1,0 0 0,0-1 1,0 1-1,0-1 0,0 1 1,0-1-1,0 1 0,0-1 1,0 0-1,0 0 0,-1 1 1,1-1-1,1-1 0,2-2-8,0-1 0,0 0 0,-1 1 0,7-12 0,-2 0-6,-1-1-1,0-1 1,-1 1 0,-1-1 0,3-23 0,8-93-1,-15 117 20,2-6 1,4-81 12,-7 88-19,-1 0 1,0 1-1,0-1 1,-6-20-1,2 23 1,2 17-9,3 23-24,0-16 31,1-1 1,1 0-1,0 0 0,0 0 0,1 0 0,1-1 1,-1 1-1,9 13 0,-11-20 3,1-1-1,-1 1 1,1-1 0,0 0-1,0 1 1,0-1 0,0 0-1,0-1 1,0 1 0,1 0-1,-1 0 1,1-1-1,-1 0 1,1 1 0,-1-1-1,1 0 1,0 0 0,0-1-1,0 1 1,-1 0 0,1-1-1,0 0 1,0 1 0,0-1-1,0-1 1,0 1-1,-1 0 1,1-1 0,0 1-1,0-1 1,0 0 0,-1 0-1,1 0 1,0 0 0,3-2-1,7-5 10,0 1-1,0-2 1,-1 0-1,0 0 1,-1-1-1,0 0 1,10-13-1,5-9 84,32-48-1,9-38 179,-58 99-178,-1 0 0,0-1 0,-2 0-1,6-26 1,-12 44-76,1 0 0,-1 0 0,0 0 0,0 1 0,0-1-1,0 0 1,0 0 0,0 0 0,0 0 0,-1 0-1,1 0 1,-1 1 0,0-3 0,1 3-7,-1 1 0,1-1 0,-1 1 0,1-1 0,0 1 0,-1-1 0,1 1 0,-1-1 0,0 1 0,1-1 0,-1 1 0,1 0 0,-1-1 0,0 1 0,1 0 0,-1 0 0,0-1 0,1 1 0,-1 0 0,0 0 0,1 0 0,-1 0 0,0 0 0,0 0 0,-2 0 3,0 1 1,0 0 0,0 0 0,1 0 0,-1 0 0,0 0 0,1 0 0,-1 1 0,1 0 0,-1-1 0,1 1 0,0 0 0,0 0 0,-4 4 0,-9 14 2,1-1 0,1 2 0,1 0 0,1 0 0,0 1 0,2 1 0,1-1 0,0 1 0,2 1 0,-3 24 1,7-39-16,1 1 0,0 0 0,1 0 0,0-1 0,0 1 0,1 0 0,2 10 0,-2-18 1,-1 1 1,1-1-1,0 0 1,0 0-1,0 0 1,0 0-1,0 0 1,1 0 0,-1 0-1,0-1 1,1 1-1,-1 0 1,1-1-1,0 1 1,0-1-1,-1 0 1,1 1 0,0-1-1,0 0 1,0 0-1,0 0 1,0 0-1,1-1 1,-1 1-1,0 0 1,0-1 0,0 0-1,1 1 1,-1-1-1,0 0 1,0 0-1,1 0 1,-1-1-1,0 1 1,5-2 0,6-1-2,0 0 1,20-9-1,24-6-4,-53 17 4,0 0 1,1 0 0,-1 1 0,1 0 0,-1 0 0,1 0 0,-1 0 0,0 1 0,1-1 0,5 3 0,-7-2 1,0 1 0,0-1 0,0 1 0,0 0 0,0 0-1,-1 0 1,1 1 0,0-1 0,-1 0 0,0 1 0,0 0 0,0-1 0,0 1 0,0 0 0,0 0 0,-1 0 0,3 6 0,1 6-1,0 1 0,4 24 0,-3-14-3,-5-20 4,1 1 0,0-1 0,0 1 0,1-1 0,5 11 1,-7-16 1,0 0 0,0 0 0,0 1 0,0-1 0,0 0 0,0 0 0,0-1 0,0 1 0,0 0 0,0 0 1,0 0-1,0-1 0,1 1 0,-1 0 0,0-1 0,0 1 0,1-1 0,-1 0 0,1 1 0,-1-1 1,0 0-1,1 0 0,-1 0 0,1 0 0,-1 0 0,0 0 0,1 0 0,-1-1 0,0 1 0,1 0 0,-1-1 1,0 1-1,1-1 0,-1 0 0,1 0 0,5-3 18,-1 0 0,1-1 0,-1 0-1,0 0 1,-1 0 0,1-1 0,-1 0 0,0 0 0,-1 0 0,5-8-1,37-72 228,-46 84-241,17-33 222,-3-1 0,-1 0 0,14-58 0,-36 151-121,3 0-1,2 69 1,3-121-113,1 4-1,0 0 1,1 0 0,0 0 0,2 9 0,-3-16 6,0-1 1,0 0 0,1 0 0,-1 0 0,0 0 0,1 0-1,-1 0 1,1 0 0,-1 0 0,1 0 0,-1 0 0,1 0-1,0 0 1,-1 0 0,1 0 0,0-1 0,0 1-1,-1 0 1,1 0 0,0-1 0,0 1 0,0-1 0,0 1-1,0-1 1,0 1 0,0-1 0,0 1 0,0-1 0,0 0-1,1 0 1,-1 0 0,0 1 0,0-1 0,0 0-1,0 0 1,0 0 0,0-1 0,0 1 0,1 0 0,-1 0-1,1-1 1,4-2 4,-1 1-1,1-1 0,-1 0 0,0-1 0,0 1 1,0-1-1,-1 0 0,1 0 0,5-8 1,36-48 8,-36 46-7,86-123-4,-95 136-7,-1 0 0,1 0-1,0 0 1,0 0 0,-1 0-1,1 0 1,0 0 0,0 1-1,0-1 1,0 0 0,0 1-1,0-1 1,0 0 0,0 1-1,0 0 1,0-1 0,2 0-1,-3 1 4,1 1 1,-1-1-1,1 0 0,-1 0 0,1 0 1,-1 1-1,0-1 0,1 0 0,-1 1 0,1-1 1,-1 0-1,0 1 0,1-1 0,-1 0 0,0 1 1,1-1-1,-1 1 0,0-1 0,0 1 1,0-1-1,1 1 0,-1-1 0,0 1 0,0-1 1,0 1-1,0 0 0,2 8-7,-1 0 1,-1 0-1,0 13 0,0-10-6,0-5 7,0 0-1,1 1 1,0-1 0,0 0 0,0 0 0,4 7 0,-5-12 3,1-1 0,0 1-1,-1-1 1,1 1 0,0-1-1,0 0 1,0 1 0,0-1-1,0 0 1,0 0 0,1 0-1,-1 0 1,0 0 0,1 0-1,-1 0 1,0 0 0,1 0-1,-1-1 1,1 1 0,-1-1-1,1 1 1,0-1 0,-1 0-1,1 1 1,-1-1 0,1 0-1,0 0 1,-1 0 0,1 0 0,0 0-1,-1 0 1,3-1 0,0 0-100,-1 0 1,1 0-1,-1 0 1,1 0 0,-1 0-1,1-1 1,-1 1-1,0-1 1,0 0 0,0 0-1,0 0 1,0-1 0,0 1-1,-1-1 1,1 1-1,-1-1 1,1 0 0,-1 0-1,0 0 1,0 0-1,-1-1 1,1 1 0,-1 0-1,1-1 1,-1 1 0,0-1-1,0 1 1,-1-1-1,1 0 1,-1 1 0,0-1-1,0-5 1,-3-19-491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18524,'1'-13'1968,"1"8"-1143,1 5 791,10 1-1432,1 2-376,6 0-712,3-5-209,6-3 769,1-10-232,3-6-256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16828,'-13'40'3319,"2"-9"-2202,-47 144 2107,48-139-2807,2 0 1,-7 72-1,14-100-364,1 0 1,0 0-1,0 0 1,1 0-1,0 0 0,3 9 1,-4-16-43,0 1 0,1-1 0,0 1 0,-1-1 1,1 1-1,0-1 0,0 1 0,0-1 0,0 0 1,0 1-1,0-1 0,0 0 0,0 0 0,0 0 1,1 0-1,-1 0 0,0 0 0,1 0 0,-1 0 1,1 0-1,-1-1 0,1 1 0,-1-1 0,1 1 1,0-1-1,-1 0 0,1 1 0,-1-1 0,1 0 1,0 0-1,-1 0 0,1 0 0,0 0 0,2-1 1,4-1 16,-1-1 0,0 1 0,0-1 0,0 0 0,0-1 1,0 0-1,-1 0 0,1 0 0,-1-1 0,0 1 0,5-8 0,8-7 106,30-39-1,-27 28-143,0-2 1,-2 0 0,-1-1-1,-2-1 1,19-49 0,-33 63-476,-2 20 454,-1-1 0,0 1 0,0 0 0,0 0 0,0 0 0,0-1 0,-1 1 0,1 0 0,0 0-1,0-1 1,0 1 0,0 0 0,0 0 0,0 0 0,0-1 0,0 1 0,0 0 0,-1 0 0,1 0 0,0 0 0,0-1 0,0 1 0,0 0 0,0 0-1,-1 0 1,1 0 0,0 0 0,0-1 0,0 1 0,-1 0 0,1 0 0,0 0 0,0 0 0,0 0 0,-1 0 0,1 0 0,-2 1-122,0-1 0,1 1 0,-1 0 0,1 0 1,-1 0-1,1 0 0,-1 0 0,1 0 0,0 1 1,-1-1-1,1 0 0,0 1 0,0-1 0,-1 3 1,-18 24-2336,-18 36 0,32-51 2075,0-1 0,1 1 1,0 0-1,1 1 0,-5 25 0,8-29 786,1 0 1,0 0-1,1 0 0,0-1 0,1 1 0,0 0 0,0 0 0,6 14 0,-6-19-237,0-1 0,0 1 0,0-1 0,0 1 0,0-1 0,1 0 0,0 0 0,0 0 0,0 0 0,0 0 0,1-1 0,0 1 0,-1-1 0,1 0 0,0 0 0,1-1 0,-1 1 0,8 2 0,0-3-68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18516,'-8'7'523,"1"0"1,0 0 0,1 1-1,-1 0 1,1 0-1,1 0 1,0 1-1,-7 15 1,11-20-426,-1 0 0,1-1 0,0 1 0,0 0 0,0 0 0,1 0 0,0 0 0,-1 0 0,1 0 0,1 7 0,0-9-82,-1 1 0,1-1 0,0 0 0,0 0 0,0 0 0,0 0 0,0 0 0,0 0 0,0-1 0,1 1 0,-1 0 0,1 0 0,-1-1 0,1 1 0,0-1 0,-1 0-1,1 1 1,0-1 0,0 0 0,3 1 0,1 0-4,-1 0 1,1 0-1,0-1 0,0 0 0,0 0 0,1 0 0,-1-1 0,0 0 0,0 0 1,0-1-1,0 0 0,12-2 0,2-3-8,1 0 1,25-13-1,84-44 49,-128 62-51,0 0 0,0 0 0,0 1-1,0-1 1,0 1 0,0-1 0,0 1-1,0 0 1,0 0 0,0 0-1,0 0 1,0 0 0,4 1 0,-5-1-1,-1 0 0,1 1 0,0-1 0,0 1 0,0-1 1,-1 1-1,1-1 0,0 1 0,-1-1 0,1 1 0,0 0 0,-1 0 1,1-1-1,-1 1 0,1 0 0,-1 0 0,1 0 0,-1-1 0,0 1 0,1 0 1,-1 1-1,1 5 2,0 0 1,-1-1-1,0 1 0,0 0 1,-1-1-1,-2 11 1,2-7-7,-7 43 63,-2 1-1,-3-1 1,-24 63 0,28-92 18,-1-1 0,-1 0 1,-1 0-1,-1-2 0,-1 1 0,-1-2 1,0 0-1,-2-1 0,-22 21 1,35-36-46,-1 0 0,0-1 0,0 1 0,-1-1 0,1 0 1,-1 0-1,1-1 0,-1 1 0,0-1 0,0 0 0,0-1 0,-8 1 1,12-1-27,-1-1 0,0-1 0,1 1 0,-1 0 0,1-1 0,-1 1 0,0-1 1,1 0-1,0 0 0,-1 0 0,1 0 0,-1 0 0,1-1 0,0 1 0,0-1 0,0 1 1,0-1-1,0 0 0,0 0 0,0 0 0,1 0 0,-1 0 0,1 0 0,-1 0 1,1 0-1,0-1 0,0 1 0,0-1 0,0 1 0,0-1 0,0-4 0,-2-5-63,1 0-1,0 0 0,1-1 0,1 1 0,0-1 0,0 1 0,1 0 1,1-1-1,0 1 0,1 0 0,5-15 0,-1 7-366,1 0 1,0 0-1,2 1 0,0 0 0,23-31 0,41-32-535,-62 68 756,35-33-534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33 17572,'-1'3'245,"1"-1"-1,-1 1 1,0-1 0,0 1 0,0-1-1,0 1 1,0-1 0,0 0 0,-3 4-1,-3 6 108,-2 10 474,0 0-1,-10 43 1,17-57-765,1 1-1,-1-1 1,1 0-1,1 1 1,0-1-1,0 1 1,0-1-1,1 0 1,1 1-1,-1-1 1,5 12-1,-5-18-47,0 0 0,0-1 0,0 1 0,0-1 0,0 1 0,0-1 0,0 1 0,0-1 0,1 0 0,-1 0 0,0 1 0,1-1 0,-1 0 0,1 0 0,0-1 0,-1 1 0,1 0 0,0 0 0,-1-1 0,1 1 0,0-1 0,0 0 0,0 1 0,-1-1 0,1 0 0,0 0 0,0 0 0,0 0 0,0 0 0,-1-1 0,4 0 0,3-1 23,0 0 0,0-1 0,-1 0 0,1 0-1,12-8 1,-3 0 51,-1 0-1,0-2 0,0 0 1,24-27-1,-11 6 175,26-39 0,-50 66-212,-1 1 1,0 0-1,-1-1 1,1 0-1,-1 0 1,-1 0-1,3-9 1,-6 3 124,-7 12-32,-9 15 1,9-4-97,1 1 0,0 0 0,0 0 0,-8 20 1,13-25-44,-1 0 0,1-1 1,1 1-1,-1 0 0,1 0 0,0 0 1,0 0-1,1 0 0,0 0 1,0 1-1,2 10 0,-2-15-3,1 0 1,-1 0-1,1 0 0,-1-1 0,1 1 1,0 0-1,0 0 0,0-1 0,0 1 0,0-1 1,0 1-1,1-1 0,-1 1 0,0-1 0,1 0 1,-1 1-1,1-1 0,-1 0 0,1 0 1,0 0-1,1 0 0,0 0 3,0 0 0,0 0 0,0-1 0,0 0 0,1 0 0,-1 0 0,0 0 0,0 0 0,0 0 0,0-1 0,6-1 0,2-2 17,0 0 0,0-1 0,-1 0 0,1-1 1,15-11-1,-7 2 36,-2-1 1,1 0 0,-2-1 0,0-1-1,-2-1 1,0 0 0,0-1 0,11-25-1,-37 115 2,8-51-61,0 0 0,2 0-1,0 0 1,1 0 0,3 34 0,-2-51 0,0-1-1,1 1 1,-1 0 0,0-1-1,1 1 1,-1 0-1,1-1 1,0 1 0,-1-1-1,1 1 1,0-1-1,0 1 1,0-1 0,0 0-1,1 2 1,-1-3-26,0 1 0,0-1 0,0 1-1,-1-1 1,1 1 0,0-1 0,0 0 0,0 1 0,0-1 0,0 0-1,0 0 1,0 0 0,0 0 0,0 0 0,0 0 0,0 0 0,-1 0-1,1 0 1,0 0 0,1-1 0,1 0-235,1 0 1,-1-1-1,0 1 0,0-1 1,-1 0-1,1 0 1,0 0-1,-1 0 0,1 0 1,-1-1-1,1 1 0,-1-1 1,3-5-1,5-8-358,-2-1-1,10-25 1,-5 0-521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87 13059,'31'-40'2697,"-28"36"-2210,0 0 1,-1 0-1,0 0 1,0 0-1,0-1 1,0 1-1,-1-1 0,2-5 1,-3 10-453,0 0 0,0 0 0,0 0 1,0-1-1,0 1 0,0 0 0,0 0 0,0 0 0,0 0 0,0 0 1,0 0-1,0 0 0,0 0 0,0 0 0,0 0 0,0-1 0,0 1 0,0 0 1,0 0-1,0 0 0,0 0 0,0 0 0,0 0 0,0 0 0,0 0 1,-1 0-1,1 0 0,0 0 0,0-1 0,0 1 0,0 0 0,0 0 1,0 0-1,0 0 0,0 0 0,0 0 0,0 0 0,0 0 0,-1 0 1,1 0-1,0 0 0,0 0 0,0 0 0,0 0 0,0 0 0,0 0 1,0 0-1,0 0 0,0 0 0,0 0 0,-1 0 0,1 0 0,0 0 1,0 0-1,0 0 0,0 0 0,0 0 0,0 0 0,-8 6 848,-6 6-170,2 5-419,0 0 1,2 0 0,0 1-1,-14 34 1,-19 79-229,42-126-67,-4 8-100,2 1-1,-1 0 1,2 0-1,-2 29 1,3-43 77,1 0 1,0 1 0,0-1-1,0 0 1,0 0 0,0 1 0,0-1-1,0 0 1,0 1 0,0-1-1,0 0 1,0 0 0,0 1 0,1-1-1,-1 0 1,0 1 0,0-1-1,0 0 1,0 0 0,0 1 0,1-1-1,-1 0 1,0 0 0,0 1-1,0-1 1,1 0 0,-1 0 0,0 0-1,0 0 1,0 1 0,1-1-1,-1 0 1,0 0 0,1 0 0,8-6-493,6-15 164,1-10-22,3-11-135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10690,'-13'17'911,"1"0"1,1 1-1,0 1 0,1 0 0,-9 27 0,-28 103 794,32-88-775,-12 92 0,24-129-769,2 0 0,0 0-1,2 0 1,1 0-1,0 0 1,2-1 0,7 26-1,-8-39-251,1 1 0,0-1 0,1 0 0,0 0 0,10 15 0,-11-21 57,-1 1-1,0-1 1,1 0 0,0-1 0,0 1 0,0-1 0,0 1 0,1-1 0,-1 0-1,1-1 1,0 1 0,-1-1 0,10 3 0,22-1-233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13339,'0'-1'108,"1"0"1,-1 1-1,0-1 1,1 0-1,-1 0 1,1 0-1,-1 0 0,1 0 1,-1 1-1,1-1 1,0 0-1,-1 0 1,1 1-1,0-1 1,0 0-1,-1 1 0,1-1 1,0 1-1,0-1 1,1 0-1,-1 2-1,-1 0-1,1-1 1,-1 1-1,1-1 0,-1 1 1,0 0-1,1-1 1,-1 1-1,0 0 1,0-1-1,1 1 1,-1 0-1,0 0 1,0-1-1,0 1 0,0 0 1,0 0-1,0-1 1,0 2-1,-4 49 2183,-45 204 467,11-76-1638,37-176-1097,-2 28 139,3-31-155,0 1 0,0-1 0,-1 1 0,1-1 1,0 1-1,0-1 0,0 1 0,0-1 0,1 1 1,-1-1-1,0 1 0,0-1 0,0 1 1,0-1-1,0 1 0,1-1 0,-1 1 0,0-1 1,0 1-1,1-1 0,-1 0 0,0 1 1,1-1-1,-1 1 0,0-1 0,1 0 0,-1 1 1,0-1-1,1 0 0,-1 0 0,1 1 0,-1-1 1,1 0-1,-1 0 0,1 0 0,-1 1 1,1-1-1,-1 0 0,1 0 0,-1 0 0,1 0 1,-1 0-1,1 0 0,-1 0 0,1 0 0,-1 0 1,1 0-1,-1 0 0,1-1 0,0 1 1,7-5 33,0 0 1,0 0 0,0 0-1,-1-1 1,0 0 0,0-1-1,9-10 1,1-2 39,34-33 146,-28 27-57,0 1 0,2 1 0,30-21 0,-54 43-158,0 0 0,0 1 0,-1-1 0,1 0 0,0 1 0,0-1 0,0 1 0,0 0 0,1-1 0,-1 1 0,0 0 0,0-1 0,0 1-1,0 0 1,2 0 0,-3 0-6,1 0 0,-1 1 0,0-1 0,1 0-1,-1 0 1,0 1 0,0-1 0,1 0-1,-1 0 1,0 1 0,0-1 0,0 0 0,0 1-1,1-1 1,-1 0 0,0 1 0,0-1 0,0 0-1,0 1 1,0-1 0,0 1 0,0-1 0,0 0-1,0 1 1,0-1 0,0 0 0,0 1 0,0-1-1,0 1 1,-12 32 98,-1-4-82,4-12-222,2 0-1,0 1 1,-5 19-1,12-36 137,0 0-1,-1 0 0,1 0 1,0 1-1,0-1 0,0 0 1,-1 0-1,1 0 0,1 0 1,-1 0-1,0 0 1,0 0-1,0 0 0,0 0 1,1 0-1,-1 0 0,1 0 1,-1 0-1,2 2 0,-2-2 29,1-1 1,0 1-1,-1-1 0,1 0 0,0 1 0,-1-1 0,1 0 1,0 0-1,0 1 0,0-1 0,-1 0 0,1 0 0,0 0 1,0 0-1,0 0 0,-1 0 0,1 0 0,0 0 0,0 0 0,1-1 1,4 0-99,0-1 0,0-1 0,1 1 0,-2-1 0,10-6 0,23-17-589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169 182 14763,'-52'78'1961,"30"-46"-1142,1 0 0,1 2 0,-21 49 0,40-80-749,-9 30 456,10-32-503,0 0 0,-1-1-1,1 1 1,0 0 0,0 0-1,0 0 1,0-1 0,0 1 0,0 0-1,0 0 1,0 0 0,0-1-1,0 1 1,1 0 0,-1 0 0,0 0-1,0-1 1,1 1 0,-1 0-1,1 0 1,-1-1 0,0 1 0,1 0-1,-1-1 1,1 1 0,0-1-1,-1 1 1,1-1 0,-1 1 0,1-1-1,0 1 1,-1-1 0,1 1-1,0-1 1,0 0 0,-1 1 0,2-1-1,2 0 29,0 0 0,0-1 0,1 1 0,-1-1-1,0 0 1,0 0 0,0 0 0,-1 0 0,1-1-1,0 0 1,0 0 0,-1 0 0,1 0 0,-1 0-1,5-5 1,7-5 85,-1 0-1,13-16 0,-10 10-19,-1-1-1,0 0 1,-2-1 0,0-1-1,-1 0 1,12-30 0,-21 40-88,-9 14-1,-9 18-2,8-9-24,-21 42 24,24-49-20,1 1-1,0-1 0,1 1 1,0-1-1,-1 1 0,1-1 1,0 11-1,1-15-1,0-1 1,1 1-1,-1-1 0,0 1 0,0-1 0,0 1 1,0-1-1,1 0 0,-1 1 0,0-1 1,1 1-1,-1-1 0,0 0 0,1 1 1,-1-1-1,0 0 0,1 1 0,-1-1 1,0 0-1,1 1 0,-1-1 0,1 0 1,-1 0-1,1 0 0,-1 0 0,1 1 1,-1-1-1,0 0 0,1 0 0,-1 0 0,1 0 1,-1 0-1,1 0 0,-1 0 0,1 0 1,-1 0-1,1 0 0,-1 0 0,1-1 1,-1 1-1,1 0 0,-1 0 0,1-1 1,21-7 105,2-6 78,23-16 0,-32 19-87,0 1 1,0 0-1,1 2 1,0 0-1,23-8 0,-38 16-93,0-1 0,0 1-1,0-1 1,0 1 0,1 0-1,-1 0 1,0 0 0,0 0-1,0 0 1,0 0 0,0 0-1,0 0 1,1 0 0,-1 0-1,0 0 1,0 1 0,0-1-1,0 0 1,0 1 0,0-1-1,0 1 1,0-1 0,0 1-1,0 0 1,1 1 0,-1-1-4,0 1 1,0 0-1,-1-1 1,1 1-1,0 0 1,-1 0-1,1-1 1,-1 1-1,0 0 1,0 0-1,1 0 1,-1 0-1,-1-1 1,1 1-1,0 3 1,-3 12 7,2-11-10,0 1 0,1-1 0,-1 1 0,1 0 0,0-1 0,2 8 0,-2-12 0,0-1 0,1 0 0,-1 0 0,1 1 0,0-1 0,-1 0 0,1 0 0,0 0-1,-1 0 1,1 0 0,0 0 0,0 0 0,0 0 0,0 0 0,0 0 0,0 0 0,0-1 0,0 1 0,1 0 0,-1-1 0,0 1 0,0-1 0,1 1 0,-1-1-1,0 0 1,0 1 0,1-1 0,-1 0 0,0 0 0,1 0 0,-1 0 0,0 0 0,1 0 0,-1 0 0,3-1 0,4-1 22,1 0 0,0 0 0,-1-1 0,0 0-1,0 0 1,0-1 0,0 0 0,0-1 0,-1 0 0,0 0 0,12-10 0,0-4 88,0 0 1,24-32-1,-37 43-77,-1-1 0,1 1 0,-1-1 0,-1 0-1,0 0 1,0 0 0,2-10 0,-4 9 39,-6 14-37,-6 16-8,10-17-27,-1 1 0,0-1-1,1 1 1,0-1 0,0 1-1,0-1 1,0 1 0,0-1 0,1 1-1,-1-1 1,1 0 0,0 1-1,0-1 1,0 0 0,4 6-1,-4-7 1,1 0 0,-1-1 0,1 1 0,0-1 0,-1 0 0,1 1 0,0-1 0,0 0 0,0 0 0,0 0 0,0-1-1,0 1 1,0 0 0,0-1 0,1 1 0,-1-1 0,0 0 0,0 0 0,0 0 0,1 0 0,-1 0 0,0 0 0,0 0 0,0-1-1,0 1 1,4-2 0,5-1 15,1-1-1,-1-1 1,0 0-1,0 0 0,-1-1 1,1 0-1,10-9 1,-2 0 47,0-1-1,27-29 1,-35 33-15,-1-1-1,15-22 0,-22 29-34,0 1-1,0-1 1,-1 1 0,0-1-1,0 0 1,0 0 0,0 0 0,-1 0-1,0-1 1,0-6 0,-1 13-12,0-1 1,1 0 0,-1 1-1,0-1 1,0 0 0,0 1-1,0-1 1,0 0 0,0 0-1,0 1 1,-1-1 0,1 0-1,0 1 1,0-1 0,0 0-1,-1 1 1,1-1 0,0 0-1,-1 1 1,1-1 0,-1 1-1,1-1 1,0 1 0,-1-1-1,1 1 1,-1-1 0,0 1-1,1-1 1,-1 1 0,1-1-1,-1 1 1,0 0 0,1 0-1,-1-1 1,0 1 0,1 0-1,-1 0 1,0 0 0,1-1-1,-1 1 1,0 0 0,1 0-1,-1 0 1,0 0 0,0 0-1,1 1 1,-2-1 0,-1 1 3,0 0 0,0 0 0,0 1 0,0-1 0,0 1 0,1-1 0,-1 1 0,0 0 0,-4 4 0,1 2-16,-1 0 0,1 0 0,0 0 0,1 1 0,0 0 0,0 0 0,1 0 0,0 0 0,1 1 0,0-1 0,1 1 0,0 0 0,0 0 0,1 0-1,0 0 1,1 13 0,0-19-47,1 1-1,0-1 0,1 0 0,-1 0 0,1-1 1,-1 1-1,1 0 0,0 0 0,1-1 1,-1 0-1,1 1 0,-1-1 0,1 0 0,0 0 1,0 0-1,0 0 0,1-1 0,-1 1 1,1-1-1,-1 0 0,1 0 0,0 0 0,0-1 1,0 1-1,7 1 0,17 1-264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37 15715,'3'-3'368,"2"0"182,0-1-1,0 1 1,0-1 0,-1 0 0,0-1-1,2-6 3388,-5 11-3880,-11 4 1113,-9 7-458,4 1-528,0 1-1,1 0 1,1 0-1,0 2 0,-17 26 1,23-31-191,0 0 0,1 1 0,0 0 0,1 1 1,0-1-1,1 1 0,1 0 0,-1 0 0,-1 22 1,4-32-10,1 0 1,0 0-1,0 0 1,0 1-1,0-1 1,0 0-1,0 0 1,1 0-1,-1 0 1,1 1-1,-1-1 1,1 0-1,0 0 1,0 0-1,0 0 1,0 0 0,0 0-1,0-1 1,1 1-1,-1 0 1,1-1-1,-1 1 1,1-1-1,-1 1 1,1-1-1,0 1 1,0-1-1,0 0 1,0 0-1,0 0 1,0 0-1,0-1 1,0 1-1,0 0 1,0-1-1,0 0 1,5 1-1,0-1-122,-1-1 0,1 0-1,0 0 1,0 0-1,0-1 1,-1 0-1,1 0 1,8-5-1,50-28 263,-34 15-273,45-38 0,-23 12-127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17852,'-19'12'744,"-1"1"-1,2 1 1,-21 20 0,31-27-542,0 2-1,0-1 1,1 1-1,0 1 1,1-1-1,0 1 1,0 0-1,-5 15 1,10-23-175,0 0 1,0 1-1,1-1 1,-1 0-1,0 1 1,1-1-1,0 1 1,0-1-1,-1 1 1,1-1-1,1 1 1,-1-1-1,0 1 1,1-1-1,-1 1 1,1-1-1,0 0 1,-1 1-1,4 3 1,-3-4-16,1-1-1,-1 1 1,1-1 0,0 0 0,-1 1-1,1-1 1,0 0 0,0 0 0,0-1-1,0 1 1,0 0 0,0-1 0,0 1-1,0-1 1,0 1 0,0-1 0,0 0-1,0 0 1,0 0 0,0 0 0,0 0-1,1-1 1,2 0 0,10-2 27,-1-1-1,1-1 0,-1 0 1,0-1-1,0 0 1,-1-1-1,1-1 1,18-14-1,-3 0 182,-1-2-1,34-37 0,-10 0 832,-62 79-1337,0 1-1,0 0 1,2 1-1,1 0 1,-10 41-1,17-61 267,-1 1 0,1-1 0,0 1 0,0 0 0,0 0 0,-1-1 0,1 1 0,0 0 0,0-1 0,0 1 0,0 0 0,0-1 0,0 1 0,0 0 0,1 0-1,-1-1 1,0 1 0,0 0 0,0-1 0,1 1 0,-1 0 0,0-1 0,1 1 0,-1-1 0,1 1 0,-1 0 0,0-1 0,1 1 0,0-1 0,-1 0 0,1 1 0,-1-1 0,1 1 0,-1-1 0,1 0 0,0 1 0,-1-1 0,2 1 0,15-1-507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8650,'3'-9'904,"-3"8"-752,0 0-424,-1-2 896,-1 1-1136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 14443,'0'0'193,"1"-1"0,-1 1 1,1-1-1,-1 1 0,1-1 0,-1 1 0,1-1 1,0 1-1,-1-1 0,1 1 0,0 0 0,-1-1 1,1 1-1,0 0 0,0 0 0,-1-1 0,1 1 1,0 0-1,-1 0 0,3 0 0,-10 20 2762,7-17-2931,-45 102 3046,17-41-2241,-35 120 0,62-180-812,0 1-1,0 0 1,0 0 0,0 0 0,1 1-1,0-1 1,1 7 0,-1-11-21,0 1-1,1-1 1,-1 1 0,1-1 0,-1 0 0,1 1-1,0-1 1,0 0 0,-1 0 0,1 1 0,0-1 0,0 0-1,0 0 1,0 0 0,0 0 0,0 0 0,1 0-1,-1-1 1,0 1 0,0 0 0,1-1 0,-1 1-1,0 0 1,1-1 0,-1 0 0,1 1 0,-1-1-1,1 0 1,1 1 0,3-1-162,1 0 1,-1 0-1,1 0 1,-1 0-1,1-1 0,-1 0 1,1-1-1,-1 1 1,9-5-1,8-3-683,24-15 0,-21 11 682,14-5-498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200 131 19260,'-1'-1'123,"0"1"1,0 0-1,0-1 0,-1 1 0,1 0 1,0 0-1,0-1 0,0 1 0,0 0 0,-1 0 1,1 0-1,0 1 0,0-1 0,0 0 1,0 0-1,0 1 0,-1-1 0,1 0 1,0 1-1,0-1 0,0 1 0,0 0 1,0-1-1,-1 2 0,-23 24 729,19-19-507,-29 34 51,-54 87-1,86-124-398,1 0-1,0 0 0,0 0 1,1 0-1,-1 0 0,1 0 1,-1 6-1,2-10-3,0 1 0,0 0 0,0-1 1,0 1-1,0 0 0,0-1 0,0 1 0,0 0 0,0-1 0,0 1 0,1 0 0,-1-1 0,0 1 0,0-1 0,1 1 0,-1 0 0,0-1 0,1 1 1,-1-1-1,1 1 0,0 0 0,-1-1-13,1 1 0,0-1 1,0 1-1,0-1 1,0 0-1,1 0 0,-1 1 1,0-1-1,0 0 0,0 0 1,0 0-1,0 0 1,0 0-1,0 0 0,0 0 1,0-1-1,2 0 0,9-2-294,0-1 0,-1 0 0,0-1 0,1 0 0,-2-1 0,1 0 0,-1-1-1,0 0 1,9-9 0,1-2-143,-1 0 0,-1-2-1,18-25 1,-1-3-443</inkml:trace>
  <inkml:trace contextRef="#ctx0" brushRef="#br0" timeOffset="1">366 0 14331,'-18'49'2297,"8"-29"-1550,2 1-1,1 0 1,1 1-1,1 0 1,-4 27-1,9-48-721,-1 1 0,1-1 0,0 0 0,0 1 0,0-1-1,0 0 1,0 0 0,0 1 0,0-1 0,0 0 0,1 1 0,-1-1 0,0 0 0,1 0-1,-1 1 1,1-1 0,-1 0 0,1 0 0,0 0 0,0 0 0,-1 0 0,1 0 0,0 0-1,0 0 1,0 0 0,0 0 0,0 0 0,0-1 0,0 1 0,0 0 0,0-1 0,1 1-1,-1 0 1,0-1 0,0 0 0,0 1 0,1-1 0,-1 0 0,3 1 0,0-2 8,0 1 0,0-1 1,1 1-1,-1-1 1,0 0-1,0-1 1,0 1-1,0-1 0,0 0 1,7-4-1,11-9 113,0-1-1,0-1 1,21-23-1,-31 28-63,-1-1 0,0 0 0,-1-1-1,0 0 1,-1 0 0,8-18 0,-17 32-80,-1 0 0,1 0 0,0 0 0,0 0-1,0 0 1,0 0 0,0 0 0,-1 0 0,1 0 0,0 0 0,0 0 0,0 0 0,0 0-1,0 0 1,0 0 0,0 0 0,-1 0 0,1 0 0,0 0 0,0 0 0,0 0-1,0 0 1,0 0 0,0-1 0,0 1 0,0 0 0,-1 0 0,1 0 0,0 0 0,0 0-1,0 0 1,0 0 0,0-1 0,0 1 0,0 0 0,0 0 0,0 0 0,0 0-1,0 0 1,0 0 0,0-1 0,0 1 0,0 0 0,0 0 0,0 0 0,0 0 0,0 0-1,0 0 1,0-1 0,0 1 0,0 0 0,0 0 0,0 0 0,0 0 0,0 0-1,0 0 1,0 0 0,1-1 0,-1 1 0,0 0 0,0 0 0,0 0 0,0 0 0,0 0-1,0 0 1,0 0 0,0 0 0,1 0 0,-10 5 47,-1 3-9,1 1 0,1 0 0,0 0 0,0 1-1,-12 20 1,4-2 75,-15 35-1,29-57-82,-1 0 0,1 0 1,0 0-1,1 0 0,-1 1 1,0 9-1,2-15-17,0 0 0,0 0-1,0 0 1,0 0 0,0 1 0,0-1 0,1 0-1,-1 0 1,0 0 0,1 0 0,-1 0 0,1 0-1,-1 1 1,1-1 0,-1 0 0,1 0 0,0-1 0,-1 1-1,1 0 1,0 0 0,0 0 0,0 0 0,0-1-1,0 1 1,-1 0 0,2-1 0,-1 1 0,0-1-1,0 1 1,0-1 0,0 1 0,0-1 0,0 0 0,0 1-1,0-1 1,1 0 0,-1 0 0,0 0 0,0 0-1,0 0 1,2-1 0,7 0 68,-1 0 0,1-1 0,-1 0 1,1 0-1,-1-1 0,0-1 0,0 0 0,-1 0 0,1 0 0,-1-1 0,12-9 1,8-8 206,43-43 0,-66 61-272,11-14-346,21-27 0,-66 66-2136,7 2 1918,-2 4-115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11698,'-2'6'677,"0"1"0,0-1 0,-1 1 0,0-1 0,-7 10 0,-1 6 917,-19 42 37,3 2 0,3 1-1,-20 90 1,41-145-1521,1 0 0,0 0 0,1 0 0,0 24 0,1-34-102,0 1 0,0 0 1,1-1-1,-1 1 0,1-1 1,0 1-1,0-1 0,0 1 0,0-1 1,0 1-1,0-1 0,0 0 1,1 1-1,0-1 0,-1 0 1,1 0-1,0 0 0,0-1 1,0 1-1,0 0 0,0-1 1,0 1-1,0-1 0,1 1 1,-1-1-1,1 0 0,-1 0 1,4 0-1,4 1-54,-1 0-1,1-1 1,0 0-1,-1-1 1,1 0-1,0 0 1,0-1 0,0-1-1,-1 0 1,1 0-1,-1 0 1,0-1 0,10-5-1,-8 3-68,1-1 0,-1 0 0,-1 0 0,1-1 0,-1-1 1,-1 1-1,1-2 0,-1 1 0,15-20 0,5-17-221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85 332 17492,'-7'12'467,"-13"27"961,-19 51 0,35-79-1209,1 0-1,0 0 1,0 0-1,1 0 0,0 0 1,1 0-1,1 1 1,0-1-1,0 0 1,3 14-1,-3-23-191,0-1 0,0 1 0,1 0 0,-1 0-1,1 0 1,-1-1 0,1 1 0,0 0 0,0 0 0,0-1-1,0 1 1,0-1 0,0 1 0,0-1 0,0 1-1,1-1 1,-1 0 0,0 0 0,1 1 0,-1-1 0,1 0-1,0 0 1,-1-1 0,1 1 0,0 0 0,-1 0-1,1-1 1,0 1 0,0-1 0,0 0 0,-1 1 0,1-1-1,0 0 1,0 0 0,0 0 0,0 0 0,0 0 0,2-1-1,3-1 4,-1 0 0,1 0 0,-1-1 0,0 1-1,0-1 1,0-1 0,0 1 0,0-1 0,5-5 0,1-2 15,0 0 0,-1-2 1,0 1-1,-2-1 1,1-1-1,-1 0 0,8-19 1,-6 10-9,-1-1 0,-1 1 0,-2-2 1,6-24-1,-11 39-41,-1 7-2,-1 0 1,1 0-1,0 0 0,-1-1 0,0 1 1,0 0-1,0 0 0,0-1 1,0 1-1,-1-4 0,1 7 5,0 0-1,0 0 1,0 0-1,0 0 1,0-1-1,0 1 1,-1 0-1,1 0 1,0 0-1,0 0 1,0 0-1,0-1 1,0 1-1,0 0 1,0 0-1,0 0 1,0 0-1,0 0 1,-1 0-1,1-1 1,0 1-1,0 0 1,0 0-1,0 0 1,0 0-1,-1 0 1,1 0-1,0 0 1,0 0-1,0 0 1,0 0-1,-1 0 1,1 0-1,0 0 1,0 0-1,0 0 1,0 0-1,0 0 1,-1 0-1,1 0 1,0 0-1,0 0 1,0 0-1,0 0 1,-1 0-1,1 0 1,0 0-1,0 0 1,0 0-1,0 1 1,-9 9-53,-4 15-14,7-12 39,1-1 1,1 1 0,0 0-1,0 0 1,2 1 0,-1-1-1,0 26 1,3-39 28,0 1 0,0 0 0,0 0 0,0 0 0,0 0 0,0 0 0,1 0 0,-1 0 0,0 0 0,0-1 0,1 1 0,-1 0 0,0 0 0,1 0 0,-1 0 0,1-1 0,-1 1 0,1 0 0,-1 0 0,1-1 0,0 1 0,-1-1 0,1 1 0,0 0 0,0-1 0,-1 1 0,1-1 0,0 0 0,0 1 0,0-1 0,0 0 0,-1 1 0,1-1 0,0 0 0,0 0 0,0 0 0,0 1 0,0-1 0,0 0 0,0 0 0,0-1 0,-1 1 0,1 0 0,0 0 0,0 0 0,0-1 0,0 1 0,0 0 0,1-1 0,5-3 13,0 1-1,-1-1 1,1 0 0,10-8 0,17-17 125,-2-2-1,-2 0 1,0-2-1,-3-2 1,0 0 0,-3-2-1,-1 0 1,-1-2 0,22-55-1,-42 88-111,0 0 0,0-1 0,-1 1 0,2-12 0,-3 18-24,0-1 1,0 0-1,0 1 0,0-1 1,0 1-1,0-1 0,0 1 0,0-1 1,0 1-1,0-1 0,0 1 1,0-1-1,-1 1 0,1-1 1,0 1-1,0-1 0,-1 1 1,1-1-1,0 1 0,0 0 0,-1-1 1,1 1-1,-1-1 0,1 1 1,-1-1-1,0 1 0,0 0 0,0 0 0,0 1 0,0-1 0,0 0 0,0 1 0,0-1 0,0 0 0,0 1 0,0-1 0,0 1 0,0-1 0,0 1 0,0 0 0,1-1 0,-1 1 0,0 0 0,0 0 0,0 0 0,-10 11 7,0 1 0,0-1 0,-15 27 0,-23 49 80,40-72-66,-8 17 57,-24 63 1,37-84-57,0 0 0,1 0 0,1 0 0,-1 0 0,2 1 0,0-1 0,1 1 0,0-1 0,2 16 0,-2-25-12,1 0 1,0 0-1,-1 0 0,1-1 1,1 1-1,-1 0 0,0 0 1,1 0-1,-1-1 0,1 1 1,0-1-1,0 1 0,0-1 1,0 0-1,0 0 1,3 3-1,-3-4-3,0 0 1,0 0-1,-1-1 0,1 1 1,0 0-1,0 0 0,0-1 1,1 0-1,-1 1 1,0-1-1,0 0 0,0 0 1,0 0-1,0 0 0,0 0 1,0-1-1,0 1 1,0-1-1,0 1 0,0-1 1,0 0-1,0 1 0,0-1 1,2-2-1,5-2 17,-1-1 0,1-1 1,-2 1-1,1-2 0,-1 1 0,0-1 0,0 0 0,-1 0 0,0-1 1,7-13-1,3-7 55,21-62 0,-31 72-82,1-4-22,-4 18-29,-2 10-43,-2-1 85,1 1-1,1-1 1,-1 0 0,1 0 0,-1 0 0,1 0-1,0 1 1,1-1 0,-1 0 0,1-1 0,0 1-1,0 0 1,0 0 0,0-1 0,0 1 0,1-1-1,0 0 1,0 0 0,0 0 0,5 4 0,-5-5 12,1 0 0,0 0 0,0 0 0,0-1 0,-1 0 0,1 0 0,0 0 0,0 0 0,1-1 0,-1 1 0,0-1 0,0 0 0,0 0 0,0-1 0,0 1 0,0-1 0,0 0 0,0 0 0,0 0 0,0 0 1,6-4-1,0 0 18,-1-1 0,1 1 0,-1-2 0,-1 1 0,1-1-1,-1-1 1,0 1 0,10-14 0,-14 16-9,1-1 0,-2 1 0,1-1-1,0 0 1,-1 0 0,0 0-1,-1 0 1,1-1 0,-1 1-1,0-1 1,-1 0 0,1 1-1,-2-1 1,2-12 0,-2 19-11,0-1 0,0 0 1,0 1-1,0-1 0,0 0 1,0 1-1,0-1 0,-1 1 1,1-1-1,0 0 0,0 1 1,0-1-1,-1 1 0,1-1 1,0 0-1,0 1 0,-1-1 1,1 1-1,-1-1 0,1 1 1,0-1-1,-1 1 0,1-1 1,-1 1-1,1 0 0,-1-1 1,0 1-1,1 0 0,-1-1 1,1 1-1,-1 0 0,1 0 1,-1-1-1,0 1 0,1 0 1,-1 0-1,0 0 1,1 0-1,-1 0 0,0 0 1,1 0-1,-1 0 0,1 0 1,-1 0-1,0 0 0,1 1 1,-1-1-1,0 0 0,1 0 1,-2 1-1,-2 1-2,0 0 0,1 0 0,-1 0 0,1 1-1,-1-1 1,-4 6 0,-2 4 3,1 0-1,1 0 0,0 1 0,0 0 1,1 1-1,1 0 0,0 0 1,1 0-1,1 0 0,0 1 0,1 0 1,1 0-1,-2 27 0,4-39-16,0 0-1,0 0 1,0 0-1,0-1 0,1 1 1,-1 0-1,1 0 1,0 0-1,0 0 0,0-1 1,0 1-1,1 0 1,-1-1-1,0 1 1,1-1-1,0 1 0,3 3 1,-3-5-6,0 0 0,-1 0 0,1 0 0,0 0 0,0 0 1,0-1-1,0 1 0,0 0 0,-1-1 0,1 0 0,0 1 0,0-1 0,0 0 1,1 0-1,-1 0 0,0 0 0,0 0 0,0-1 0,0 1 0,-1-1 0,1 1 1,0-1-1,0 0 0,0 0 0,0 1 0,0-1 0,1-2 0,11-6-394,-1-1-1,0-1 1,0 0-1,-2 0 1,1-1-1,-1-1 0,-1 0 1,0 0-1,-1-1 1,11-21-1,0-6-472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190 246 11306,'2'-2'322,"1"1"0,0-1 0,-1 0-1,1 0 1,-1 0 0,1 0 0,-1-1 0,0 1-1,0-1 1,2-3 0,-3 6-177,0-1-1,0 0 1,-1 0 0,1 0 0,0 0-1,-1 0 1,1-1 0,-1 1 0,1 0-1,-1 0 1,0 0 0,1 0 0,-1 0-1,0-1 1,0 1 0,0 0-1,0 0 1,0 0 0,0-1 0,0 1-1,0 0 1,0 0 0,-1 0 0,1-1-1,0 1 1,-1 0 0,1 0 0,-1 0-1,0-1 1,0 1-57,0 1 1,0-1-1,0 1 0,0-1 1,0 1-1,0-1 0,0 1 1,0 0-1,-1-1 0,1 1 1,0 0-1,0 0 0,0 0 1,0 0-1,0 0 1,0 0-1,-1 0 0,1 0 1,0 1-1,0-1 0,0 0 1,-2 2-1,-25 11 802,11-2-529,1 0 0,1 1-1,0 1 1,-22 23 0,29-27-267,1 0 1,0 0-1,0 0 1,1 1-1,0 0 1,1 0-1,0 1 1,0-1-1,-3 15 1,8-24-74,-1 1 0,1 0 1,-1 0-1,1-1 1,0 1-1,0 0 0,0 0 1,0 0-1,0-1 0,0 1 1,0 0-1,1 0 1,-1 0-1,1-1 0,-1 1 1,1 0-1,0-1 0,-1 1 1,1 0-1,0-1 1,0 1-1,2 1 0,-1-1 1,0-1 0,0 0 0,0 1 0,0-1 0,0 0 0,1 0 0,-1 0 0,0-1 0,1 1 0,-1 0-1,1-1 1,-1 1 0,0-1 0,4 0 0,6 0 35,-1-1-1,1-1 0,-1 1 1,0-2-1,20-5 1,-9-1 23,-1-1 1,0 0 0,0-2-1,-1 0 1,0-1 0,-1-1-1,-1-1 1,0-1 0,27-31-1,-31 31-42,0-1 0,-2-1-1,0 0 1,-1-1-1,-1 0 1,0-1 0,-2 0-1,0 0 1,-1-1-1,6-35 1,-12 54-36,-1 0 1,0 0-1,1 0 1,-1 0-1,0 0 1,0 0-1,0 0 1,-1 0-1,1 0 1,-1-2-1,1 4-2,0-1 1,0 1-1,0 0 0,-1 0 0,1 0 1,0 0-1,0-1 0,0 1 0,0 0 1,-1 0-1,1 0 0,0 0 0,0-1 1,-1 1-1,1 0 0,0 0 0,0 0 1,0 0-1,-1 0 0,1 0 1,0 0-1,0 0 0,-1 0 0,1 0 1,0 0-1,0 0 0,-1 0 0,1 0 1,0 0-1,0 0 0,-1 0 0,1 0 1,0 0-1,0 0 0,-1 1 0,1-1 1,0 0-1,0 0 0,0 0 0,-1 0 1,1 0-1,0 1 0,-4 2-1,1 0 0,0 0 0,0 1 0,0-1 0,0 1-1,1 0 1,-4 5 0,-14 31-31,2 1 0,1 0 0,2 1 0,-17 86 0,28-105-283,2-1 0,1 26 0,-3 25-600,0-59 569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8 150 13003,'-7'7'6449,"12"-14"-4808,4 0-89,5-5-296,-1-2-168,6-2-480,2-1-271,2-2-994,-1-1 41,-1 3 464,-2 1-208,-2 5-120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154 245 9778,'13'-28'1302,"16"-41"1490,-27 63-2335,-1 1 1,1-1 0,-1 0-1,0 0 1,0 0-1,-1 0 1,1 0 0,-2 0-1,0-8 1,1 13-391,0 1-1,0-1 1,0 1 0,0-1-1,0 1 1,0-1 0,0 1-1,0 0 1,-1-1 0,1 1-1,0-1 1,0 1 0,-1 0-1,1-1 1,0 1 0,0-1 0,-1 1-1,1 0 1,0-1 0,-1 1-1,1 0 1,0 0 0,-1-1-1,1 1 1,-1 0 0,1 0-1,-1 0 1,1-1 0,0 1-1,-1 0 1,1 0 0,-2 0-1,-14 7 1035,-13 22-88,7 0-834,1 0 0,2 2 0,1 0 0,2 1 0,1 0 0,-18 59-1,32-89-177,0 1-1,1-1 1,-1 1-1,1-1 0,-1 1 1,1-1-1,0 1 0,1 4 1,-1-6-2,0-1 1,0 0 0,0 0-1,0 1 1,0-1 0,0 0-1,0 0 1,0 1-1,1-1 1,-1 0 0,0 0-1,0 1 1,0-1 0,0 0-1,1 0 1,-1 0-1,0 0 1,0 1 0,0-1-1,1 0 1,-1 0 0,0 0-1,0 0 1,1 0-1,-1 0 1,0 0 0,0 1-1,1-1 1,-1 0 0,0 0-1,1 0 1,13-8 2,-5 0 13,-1-1 0,-1 0-1,1 0 1,-1-1 0,8-14 0,25-56 98,-30 59-74,31-71 215,-41 92-252,0 0 0,0 0 0,0 0 1,0 1-1,0-1 0,1 0 1,-1 0-1,0 0 0,0 0 1,0 0-1,0 0 0,0 0 0,0 0 1,0 0-1,1 0 0,-1 0 1,0 0-1,0 0 0,0 0 1,0 0-1,0 0 0,0 0 0,0 0 1,1 0-1,-1 0 0,0 0 1,0 0-1,0 0 0,0 0 1,0 0-1,0 0 0,1 0 0,-1 0 1,0 0-1,0 0 0,0 0 1,0 0-1,0 0 0,0-1 1,0 1-1,0 0 0,1 0 0,-1 15 21,-7 33 2,3-28-22,1 0-1,1 0 1,1 0-1,2 27 0,-1-45 5,0-1-1,1 0 1,-1 1-1,0-1 1,0 0 0,1 0-1,-1 1 1,1-1-1,-1 0 1,1 0-1,0 1 1,-1-1-1,1 0 1,0 0-1,0 0 1,0 0-1,-1 0 1,1 0 0,0 0-1,0 0 1,1-1-1,-1 1 1,0 0-1,0-1 1,0 1-1,0-1 1,1 1-1,-1-1 1,0 1-1,1-1 1,-1 0 0,0 0-1,1 1 1,-1-1-1,0 0 1,1 0-1,-1 0 1,0-1-1,1 1 1,1-1-1,4 0 50,1-1 0,-1-1 0,1 1 0,-1-1 0,13-8 0,24-17 220,-2-3-1,0-1 1,46-47-1,43-33 212,-130 111-485,0-1 1,0 2 0,1-1 0,-1 0-1,0 0 1,1 0 0,-1 1-1,1-1 1,-1 0 0,1 1-1,-1-1 1,1 1 0,-1 0 0,1 0-1,1-1 1,-2 1-2,-1 1 0,1-1 0,-1 0 0,1 0 0,0 1 0,-1-1 0,1 0 0,-1 1 0,1-1 0,-1 0 0,1 1 0,-1-1 0,1 1 1,-1-1-1,0 1 0,1-1 0,-1 1 0,1-1 0,-1 1 0,0-1 0,0 1 0,1 0 0,-1-1 0,0 2 0,1 4 3,0 1 0,0-1 0,-1 1-1,0-1 1,-1 11 0,0-5 1,0 11 6,0-13-5,1 0 1,0 1 0,3 18-1,-3-28-5,0-1 0,0 1-1,0 0 1,0-1 0,0 1 0,0-1-1,0 1 1,1-1 0,-1 1-1,0-1 1,0 1 0,1-1-1,-1 1 1,0-1 0,1 1-1,-1-1 1,1 1 0,-1-1-1,0 0 1,1 1 0,-1-1 0,1 0-1,-1 1 1,1-1 0,-1 0-1,1 0 1,-1 1 0,2-1-1,-1 0 1,0 0 0,0 0 0,0-1 0,0 1 0,0 0 0,0-1 0,0 1 0,0-1 0,0 1 0,0-1 0,0 1 0,0-1 0,0 0 0,1 0 0,27-33 16,-27 31-15,39-55 43,-23 32 2,1 0-1,26-28 1,-45 54-46,1-1 1,-1 0-1,1 1 0,0-1 0,-1 0 0,1 1 1,0-1-1,0 1 0,-1-1 0,1 1 1,0-1-1,0 1 0,0 0 0,-1-1 0,1 1 1,0 0-1,0 0 0,0 0 0,0 0 0,2-1 1,-3 2-1,1-1 0,-1 0-1,1 1 1,0-1 0,-1 1 0,1-1 0,-1 0 0,1 1 0,-1-1 0,0 1 0,1-1 0,-1 1 0,1 0 0,-1-1-1,0 1 1,1-1 0,-1 1 0,0 0 0,0-1 0,1 2 0,0 4-8,0 1 1,0-1-1,-1 0 1,0 11-1,-6 44-317,3-42-197,2 0-1,0 0 1,1 25-1,0-44 514,0 0 1,1 0-1,-1 0 0,0 0 0,0 0 0,0 0 0,0 0 0,0 0 0,0-1 0,0 1 0,0 0 1,0 0-1,0 0 0,0 0 0,0 0 0,1 0 0,-1 0 0,0 1 0,0-1 0,0 0 1,0 0-1,0 0 0,0 0 0,0 0 0,0 0 0,0 0 0,0 0 0,0 0 0,0 0 1,0 0-1,0 0 0,1 0 0,-1 0 0,0 0 0,0 0 0,0 0 0,0 0 0,0 0 0,0 0 1,0 1-1,0-1 0,0 0 0,0 0 0,0 0 0,0 0 0,0 0 0,0 0 0,0 0 1,4-12-519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153 479 5409,'5'-1'582,"0"0"0,0 0 0,0 0 0,-1 0-1,1-1 1,-1 1 0,1-1 0,-1-1 0,1 1 0,-1 0 0,5-5-1,-6 5-210,0 0 0,-1 0 0,0 0 0,1 0-1,-1 0 1,0 0 0,0-1 0,0 1-1,0-1 1,0 0 0,-1 1 0,1-1 0,-1 0-1,0 0 1,0 0 0,0 0 0,0 0-1,0-4 1,-1 6-285,0 0 1,0 0-1,0 1 0,-1-1 0,1 0 1,0 0-1,-1 0 0,1 1 1,0-1-1,-1 0 0,1 1 0,-1-1 1,1 0-1,-1 1 0,0-1 0,1 0 1,-1 1-1,1-1 0,-1 1 0,0-1 1,0 1-1,1 0 0,-1-1 0,0 1 1,0 0-1,0-1 0,1 1 1,-1 0-1,0 0 0,0 0 0,0 0 1,0 0-1,1 0 0,-1 0 0,0 0 1,-1 0-1,-33 5 1060,24-1-1022,1 0-1,0 0 1,0 1 0,1 0-1,-1 1 1,1 0-1,0 0 1,1 1-1,-14 14 1,12-11-111,1 1 0,0-1 1,1 2-1,1-1 0,-1 1 1,2 0-1,-7 16 0,11-22-16,0-1 0,0 1 1,1 0-1,0 0 0,-1 7 0,2-12 1,0 0 1,0 1-1,0-1 0,0 0 0,0 0 0,0 0 0,0 1 0,1-1 1,-1 0-1,0 0 0,1 0 0,-1 0 0,1 0 0,-1 0 0,1 0 1,-1 0-1,1 0 0,0 0 0,-1 0 0,1 0 0,0 0 0,0 0 0,0 0 1,0-1-1,0 1 0,0 0 0,0-1 0,0 1 0,0 0 0,0-1 1,0 0-1,0 1 0,2-1 0,1 1 2,0-1 1,1 0-1,-1 0 1,0-1-1,0 1 1,1-1-1,-1 0 0,0 0 1,0 0-1,0-1 1,0 1-1,5-4 1,50-30 71,-45 26-45,31-23 175,-1-1-1,-2-3 0,75-80 0,-66 57 161,-3-2 0,49-84-1,-50 55 5,-45 81-282,-7 14-48,-15 43-70,2 1 0,2 1 1,-14 79-1,26-113-101,2 1 1,0 1-1,1-1 0,2 30 1,-1-43 34,0 0 0,1 0 1,-1-1-1,1 1 0,0 0 1,0 0-1,1-1 0,-1 1 1,1-1-1,-1 1 0,1-1 0,0 0 1,0 0-1,1 0 0,-1 0 1,1 0-1,-1 0 0,1-1 0,0 1 1,0-1-1,0 0 0,1 1 1,-1-2-1,0 1 0,1 0 1,-1-1-1,7 3 0,-3-3-43,1 0-1,0-1 1,-1 1-1,1-2 1,-1 1-1,1-1 1,-1 0 0,10-3-1,28-7-613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17276,'-3'26'2184,"-2"7"-1376,-7 13-288,-1 6 1265,-3 12-825,-1 2-160,3 0-280,0-1-136,5-10-336,0-7-112,5-14-392,3-7-296,1-17-400,0-8 896,0-11-240,0-8-160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16652,'6'-10'448,"1"0"1,0 0 0,1 1 0,0 0 0,0 1-1,1 0 1,0 0 0,0 1 0,0 0 0,1 1-1,1 0 1,-1 0 0,1 1 0,-1 0 0,2 1 0,19-5-1,-5 3-160,0 1 0,0 2 0,0 0 1,0 2-1,1 1 0,38 4 0,-46-1-205,1 0 0,-1 1 0,-1 1 1,1 1-1,-1 1 0,0 0 0,24 14 1,-36-17-71,0-1-1,-1 2 1,1-1 0,0 1 0,-1 0 0,0 0 0,-1 0 0,1 1 0,-1 0 0,5 7-1,-7-9-8,0 1-1,-1-1 0,1 1 0,-1-1 1,0 1-1,0 0 0,0 0 0,-1-1 1,1 1-1,-1 0 0,0 0 0,-1 0 1,1 0-1,-1-1 0,0 1 0,-2 7 0,-2-1 7,1 0 0,-2 0 0,1-1 0,-1 1 0,-1-1 0,0-1 0,0 1 0,-12 10 0,-75 64 111,75-67-91,-45 31 75,42-33-3,0 1 1,-33 34-1,54-50-99,1 0 1,-1 0-1,1 0 1,0 1 0,0-1-1,-1 0 1,1 0 0,0 1-1,-1-1 1,1 0-1,0 1 1,0-1 0,0 0-1,-1 1 1,1-1-1,0 0 1,0 1 0,0-1-1,0 0 1,-1 1 0,1-1-1,0 1 1,0-1-1,0 0 1,0 1 0,0-1-1,0 1 1,0-1 0,0 0-1,0 1 1,1-1-1,-1 0 1,0 1 0,0-1-1,0 1 1,0-1-1,0 0 1,1 1 0,-1-1-1,0 0 1,0 1 0,1-1-1,-1 0 1,0 0-1,0 1 1,1-1 0,-1 0-1,0 0 1,1 1-1,-1-1 1,0 0 0,1 0-1,-1 0 1,0 0 0,1 0-1,-1 1 1,1-1-1,-1 0 1,0 0 0,1 0-1,-1 0 1,1 0-1,-1 0 1,0 0 0,1 0-1,37 0 106,-28-1-83,14 1-12,0 0-1,0 2 1,0 1-1,41 10 1,-55-11-165,0 1 0,-1 1 1,1 0-1,-1 0 0,0 1 1,0 0-1,-1 0 0,1 1 1,-1 1-1,0-1 0,-1 1 1,0 0-1,0 1 0,6 8 1,3 8-245,0-3-119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32 110 16099,'8'-12'702,"0"1"0,1 0-1,1 1 1,0 0 0,18-15-1,-23 22-473,0-1-1,1 1 1,-1-1 0,1 2-1,0-1 1,0 1-1,0-1 1,0 2-1,0-1 1,0 1-1,0 0 1,1 0-1,-1 0 1,12 1-1,-17 1-191,1-1 0,0 0 0,-1 0 0,1 1 0,0-1 0,-1 1 0,1-1 0,0 1 0,-1 0 0,1-1 0,-1 1 0,0 0 0,1 0 0,-1 0 0,0 0 0,1 1 0,-1-1 0,0 0 0,0 0 0,0 1 0,0-1 0,0 0 0,0 1 0,-1-1 0,1 1 0,0 0 0,-1-1 0,1 1 0,-1-1 0,1 1 0,-1 0 0,0-1 0,0 1 0,0 0 0,0 0 0,0-1 0,0 1 0,-1 2 0,0 4 5,0 1 0,-1-1 1,0 1-1,-1-1 0,0 0 0,-6 13 1,-12 15 20,-1-1 1,-40 48-1,34-47-2,-41 66-1,67-98-53,-1 1-1,1-1 1,0 1-1,0 0 1,1 0-1,-1 0 1,1 0-1,-1 8 1,2-12-5,0 0 1,0 0-1,0 0 0,0 0 0,1 0 1,-1 0-1,0 0 0,0 0 1,1 0-1,-1 0 0,1 0 0,-1-1 1,1 1-1,-1 0 0,1 0 0,-1 0 1,1-1-1,0 1 0,0 1 1,1-1 0,-1-1 0,1 1 1,0 0-1,0 0 1,-1-1-1,1 1 1,0-1-1,0 1 1,0-1-1,0 0 1,-1 0-1,1 1 0,3-2 1,51-3-162,84-19 0,-99 16 49,1-2 38,-5 0-22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3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28 12875,'0'-1'75,"0"0"0,0 0 1,0 0-1,0 0 0,0 0 0,0 0 1,0 0-1,-1 0 0,1 0 0,0 0 1,-1 0-1,1 0 0,-1 0 0,1 0 1,-1 0-1,0 0 0,1 1 0,-1-1 1,0 0-1,1 0 0,-1 1 0,0-1 1,-1-1-1,0 2 19,0-1-1,0 0 1,0 1-1,0-1 1,0 1-1,-1-1 1,1 1 0,0 0-1,0 0 1,0 0-1,-3 0 1,-1 1 46,0 0 0,-1 1 0,1-1 0,0 1 1,0 0-1,0 1 0,-6 3 0,0 2-21,2 0 1,-1 0-1,1 1 1,0 1-1,1 0 1,0 0-1,-13 21 1,-45 88 223,52-89-276,-45 83-19,1-5 344,-77 202-1,123-274-346,2 1 0,2 1-1,1 0 1,2 0-1,1 1 1,3 0-1,1 0 1,1-1 0,11 71-1,-4-71-50,2-2 0,1 1 0,2-1 0,1-1 0,2 0 0,1-1 0,2-1 0,2 0 0,0-1 0,29 32 0,-44-58-3,0 0 0,1 0 0,0-1 0,0 0 0,1 0 0,-1 0 0,1-1 1,0 0-1,0 0 0,1-1 0,-1 0 0,12 4 0,-13-6 5,0-1 0,-1 1 0,1-1 0,0 0 0,-1 0 0,1-1 0,0 0 0,-1 0 0,1 0 0,-1-1 0,0 1 0,1-1 0,-1-1 0,0 1 0,0-1 0,0 0 0,0 0 0,7-7-1,22-20 20,-1-2 0,46-57 0,-19 19 12,-30 38-20,112-134 7,-128 145-14,0 0 1,-1-1-1,0-1 1,-2 0-1,-1 0 1,11-39-1,-13 22 22,-1 0-1,-1 0 0,-3-1 0,-1 1 1,-2-1-1,-2 0 0,-8-49 0,2 45-17,-2 0 0,-2 0 0,-2 1 0,-1 0 0,-3 2 0,-26-46 0,36 72 69,0 1 0,-2 1 0,0-1 0,0 2 0,-2-1 0,1 2 0,-2-1 0,0 2 0,0 0 0,-1 0 0,0 1-1,-1 1 1,-17-8 0,3 4 65,3 2 64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3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63 11811,'0'-3'131,"-1"0"1,1 0 0,-1 0 0,0 0 0,0 0-1,0 0 1,0 1 0,-1-1 0,1 0 0,-1 1 0,1-1-1,-1 1 1,0 0 0,0-1 0,0 1 0,0 0 0,-1 0-1,1 0 1,-1 1 0,1-1 0,-1 1 0,1-1-1,-1 1 1,0 0 0,0 0 0,1 0 0,-1 0 0,0 0-1,0 1 1,0-1 0,0 1 0,0 0 0,0 0 0,-5 1-1,0-1 15,0 1 1,0 0-1,0 1 0,0-1 0,0 2 0,1-1 0,-1 1 0,1 0 0,-1 1 1,1 0-1,0 0 0,-8 6 0,0 4-38,0 1 0,1 0 0,0 0 0,-12 20 0,-44 75 111,23-28-165,3 3 1,3 1-1,5 3 0,-46 168 1,68-191-30,2 1-1,-5 120 1,17-141-27,2 1-1,1-1 1,3 1 0,22 85-1,-21-109-29,1-1 0,1 1-1,1-2 1,1 0-1,1 0 1,1-1 0,0 0-1,27 28 1,-31-39 1,0 0 1,0-1-1,1 0 1,1 0 0,-1-1-1,1-1 1,21 10-1,-24-13 19,1 0-1,-1-1 0,1 0 0,0 0 0,-1-1 0,1 0 0,0-1 0,0 0 0,-1 0 0,1 0 0,0-2 1,10-1-1,-8 0 8,0-1 0,-1 0 0,1-1 0,-1 0 0,0 0 0,0-1 0,12-10 1,60-56 17,-72 62-10,31-32 25,-2-1-1,-2-2 1,-3-2 0,44-75 0,-37 45 55,-3-1 1,37-112-1,-54 124 0,21-109-1,-35 132-50,-2 1 0,-2-2 0,-4-74-1,0 106-23,-1 0-1,0 0 0,-1 0 0,0 0 0,-1 1 0,0-1 1,-1 1-1,0 0 0,-1 0 0,0 1 0,-12-17 1,9 17-41,-1-1 0,0 1 0,-1 0 0,0 1 0,0 1 0,-1 0 0,0 0 1,-1 1-1,-20-9 0,3 5 288,0 1 0,-55-11 0,41 12-195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9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6399 365 14571,'-6'-11'256,"0"0"0,-1 0 0,-1 1-1,1 0 1,-1 1 0,-1-1 0,0 2 0,-12-10-1,6 6-465,-1 2-1,-1 0 1,1 1-1,-33-13 0,3 7-401,-1 2 0,-1 2 0,-64-7 0,-255-12 468,-3 22 693,-112-6 373,72-13-131,-687-32 104,327 50-808,2 35-90,644-16 5,-187 42 0,219-29-15,0 4 1,-139 61 0,-312 188-19,501-253 46,2 3-1,-59 46 1,89-63-6,0 0 0,1 0-1,0 1 1,1 0 0,-1 0-1,2 1 1,0 0 0,0 0-1,1 1 1,1 0 0,-1 0-1,2 0 1,0 1 0,-3 15 0,4-7 3,1 0 0,2 0 0,0 0 1,0 0-1,2 0 0,1-1 1,1 1-1,9 30 0,-5-27-5,2 0-1,0-1 1,2 0 0,0-1-1,2 0 1,21 26 0,-5-14-8,1-1 0,1-2 1,2-2-1,1 0 1,1-3-1,2-1 0,68 35 1,13-6-12,1-4 1,3-6 0,1-6 0,185 34 0,526 23-4,1097-69 84,-413-158-5,-840 0 47,-515 87-87,-3-7-1,165-78 1,-267 102-41,-1-2 0,64-45-1,-96 56 9,0-1 0,-2-1 0,0-1-1,-1-2 1,-1 0 0,23-34 0,-37 46 17,0 0 1,-1 0 0,-1 0-1,0-1 1,-1 0 0,0 0 0,-1 0-1,-1 0 1,0-1 0,0 0-1,-2 0 1,0 1 0,0-1-1,-1 0 1,-1 0 0,0 0 0,-1 0-1,-6-22 1,-1 8 18,-1 0 1,-2 1-1,0 0 0,-2 2 1,-1-1-1,-1 1 0,-1 2 1,-1-1-1,-1 2 0,-1 0 1,-1 2-1,-1 0 0,-29-20 1,9 11 149,0 2 1,-2 2-1,-1 1 1,0 3-1,-2 2 1,-96-26 0,54 26 88,-154-13 0,71 22-37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420 558 11787,'0'-2'90,"0"1"0,0 0 1,0 0-1,0 0 0,0 0 1,-1 0-1,1 0 0,0 0 1,-1 0-1,1 0 0,-1 0 1,1 0-1,-1 1 0,1-1 1,-1 0-1,0 0 0,1 0 0,-1 1 1,0-1-1,0 0 0,1 1 1,-2-2-1,1 2-27,0 0-1,0 0 1,0 0 0,0 0-1,0 0 1,0 0 0,0 0-1,0 1 1,1-1 0,-1 0-1,0 0 1,0 1-1,0-1 1,0 1 0,1-1-1,-1 1 1,0-1 0,0 1-1,-1 0 1,-4 5 131,-1 1 0,1 0 0,-9 13 0,13-17-201,-16 23 92,2 0 1,1 1-1,-15 37 0,-27 92 84,32-84-100,-14 35 5,-35 101 50,57-150 16,-17 98-1,6 163 328,27-251-330,4 0 0,19 115 0,84 204-141,-56-226 1,41 104 76,-67-209-65,2-1 1,54 83 0,68 61-98,-123-171 90,1-1 0,2-1 0,0-2 0,51 34 0,0-12 0,129 57 1,94 16 48,-185-76-71,216 49 1,-296-86 50,-1-2-1,1-1 1,0-2 0,0-2 0,0-1 0,0-2 0,-1-1-1,1-2 1,-1-2 0,-1-1 0,0-1 0,0-3-1,43-22 1,-27 8 131,92-65 0,36-52-8,-142 112-153,-2-2 0,-1-2 0,-2-1 0,-1-1 0,-2-2 0,34-62 0,-36 48 20,-2-1 0,-2 0 0,-3-2 0,23-114 0,31-349 51,-57 375-89,22-256 179,5-42 328,-30 343-404,-1 12 103,4-160-1,-18 226-155,-1 0-1,-1 0 1,-1 1-1,-1-1 1,-1 1-1,0 0 1,-2 1-1,-1-1 1,0 2 0,-2-1-1,0 1 1,-2 1-1,0 0 1,0 1-1,-2 0 1,-1 1-1,-32-28 1,6 12-9,-1 2 1,-2 1-1,0 3 0,-2 2 0,-1 2 1,-85-29-1,-315-62-11,426 109-10,-202-45 30,-178-34-192,269 62-47,-142-5 0,203 25 105,-83 6 0,125-1 55,0 2-1,0 0 1,1 2-1,0 2 1,-42 17 0,34-9-162,1 3 0,2 0 1,-34 27-1,-88 84-227,80-58 161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4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10978,'-2'3'208,"-1"0"1,1-1-1,0 1 0,-1 0 0,1 0 0,1 0 0,-1 1 0,0-1 0,1 0 0,0 1 1,-1-1-1,1 1 0,1-1 0,-1 1 0,0-1 0,1 1 0,0 4 0,0-2 0,1-1 0,0 0 0,0 0 0,1 1 0,-1-1 0,1 0 1,0 0-1,0-1 0,1 1 0,5 9 0,-2-7-64,-1 0 1,1 0-1,0-1 1,1 1 0,-1-1-1,1-1 1,1 1-1,-1-1 1,1 0 0,0-1-1,0 0 1,0 0-1,0-1 1,10 3-1,-6-4-33,1-1-1,-1 0 0,1-1 1,-1 0-1,1-1 0,-1 0 0,21-5 1,84-30 494,-105 32-546,104-40 447,35-12 13,-122 47-418,1 1 1,-1 1-1,36-2 0,-57 8-84,0 1 0,-1 0 0,1 0 0,0 0 0,-1 1 0,1 1 0,11 2 0,-16-2-12,1-1 1,0 1-1,0 0 0,-1 0 0,1 0 0,-1 1 0,0-1 0,1 1 1,-1 0-1,0 0 0,-1 0 0,1 0 0,0 0 0,3 8 0,3 6 10,-1 1-1,10 29 0,-9-21 18,-9-25-24,1 1 0,-1 0 0,1-1 0,-1 1 0,1 0 0,0-1 0,0 1 0,0-1 0,0 1 0,0-1 0,0 0 0,0 1 0,1-1 1,-1 0-1,0 0 0,1 0 0,-1 0 0,1 0 0,-1 0 0,1 0 0,0-1 0,-1 1 0,1 0 0,0-1 0,-1 1 0,1-1 0,0 0 0,-1 0 0,1 1 0,0-1 0,0 0 0,0-1 0,-1 1 0,1 0 0,0 0 0,2-1 0,5-3 38,0 1 0,0-1 0,-1 0 0,1-1-1,10-8 1,-11 7-23,14-8 69,58-36 164,-70 45-227,1 0 0,-1 0 0,1 1 0,0 0 1,20-4-1,-29 8-27,0 0 0,-1-1 0,1 1 1,0 0-1,0 0 0,0 0 0,0 0 0,0 0 1,0 1-1,-1-1 0,1 0 0,0 1 1,0 0-1,0-1 0,-1 1 0,1 0 0,0 0 1,-1 0-1,1 0 0,-1 0 0,1 0 1,1 2-1,0 1 1,0 0 0,-1 1-1,1-1 1,-1 0 0,0 1 0,2 8 0,11 22 13,-14-33-14,1 0 1,-1 0-1,0-1 0,1 1 0,-1 0 0,1-1 1,-1 0-1,1 1 0,0-1 0,0 0 0,0 0 1,0 0-1,0 0 0,0 0 0,3 1 0,5-1 28,1 0 0,-1-1 0,0 0 0,0-1 0,1 0 0,-1-1 0,0 0 0,19-6-1,-2 1 25,11-2 39,0 2 0,49-4 0,-75 11-76,1 0-1,0 0 0,-1 1 0,1 1 0,-1 0 0,0 1 0,1 0 0,-1 0 0,0 2 0,-1-1 0,12 8 0,-1 0 5,-1 1-9,0-2-1,24 9 1,-37-17-1,1 0 0,0-1 0,-1 0-1,1 0 1,0-1 0,0 0 0,1-1 0,16-1 0,-8-3-95,0 0 1,0-1-1,0-1 1,33-15 0,-9 3-1246,-40 17 1265,0 0 1,0 0 0,0 0-1,0 1 1,0-1-1,0 1 1,0 0 0,0 0-1,0-1 1,4 2-1,-3 1-418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20292,'-4'13'2097,"2"6"-1513,-1 6-256,3 6 1232,3 7-984,2 1-79,2 1-273,1 0-136,4-5-368,-2-7-185,-2-6-423,-3-8-120,-12-23-1673,-8-6 1697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17428,'-6'16'1440,"-7"3"-1200,-10 4-136,-1 3 832,-8 9-864,2 7-16,-1 5 16,1-2-96,5-4-168,5-1-144,5-8-320,2-8-120,5-15 576,1-9-192,4-17-128</inkml:trace>
  <inkml:trace contextRef="#ctx0" brushRef="#br0" timeOffset="1">0 111 14147,'0'-7'1888,"1"5"-1087,5 2-161,3 5 1344,9 2-720,4 0-191,8 3-345,3 0-176,7 0-376,-1-1-288,2-4-712,-3 0 728,-8-4-168,-7-1-152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77 15283,'3'-10'1230,"-1"4"-696,1 0 1,-2 1-1,1-1 0,-1 0 0,0 0 0,0 0 0,0 0 0,-1-6 1,0 12-490,0-1 0,0 1 0,0 0 0,0 0 1,0-1-1,0 1 0,0 0 0,0 0 0,0-1 1,0 1-1,0 0 0,0 0 0,0-1 0,-1 1 1,1 0-1,0 0 0,0-1 0,0 1 0,0 0 1,0 0-1,-1 0 0,1-1 0,0 1 1,0 0-1,0 0 0,-1 0 0,1 0 0,0-1 1,0 1-1,-1 0 0,1 0 0,0 0 0,0 0 1,-1 0-1,1 0 0,0 0 0,0 0 0,-1 0 1,1 0-1,0 0 0,0 0 0,-1 0 0,1 0 1,0 0-1,0 0 0,-1 0 0,1 0 1,0 0-1,0 0 0,-1 0 0,-11 9 772,10-7-760,-23 21 177,1 0 1,1 2-1,1 1 1,1 1-1,-17 31 1,35-55-230,2 0 0,-1 1 0,0-1 0,1 1 1,-1-1-1,1 1 0,0 0 0,0 0 0,0 4 0,1-7-4,0 0 0,0 0 0,1 0 0,-1 0 0,0 0-1,0 0 1,1 0 0,-1 0 0,0 0 0,1 0 0,-1 0 0,1 0 0,0 0-1,-1 0 1,1 0 0,0 0 0,-1 0 0,1-1 0,0 1 0,0 0 0,0-1-1,0 1 1,0 0 0,0-1 0,-1 1 0,1-1 0,0 0 0,1 1-1,-1-1 1,0 0 0,0 0 0,0 1 0,0-1 0,0 0 0,2 0 0,7 1-2,1 0-2,1 1 0,-1 0 1,0 0-1,19 7 0,-26-7 2,0 0-1,0 1 1,0-1 0,0 1 0,-1-1 0,0 1 0,1 0 0,-1 1 0,0-1 0,0 0 0,-1 1 0,1 0 0,-1-1-1,0 1 1,0 0 0,2 5 0,1 5 2,0 0-1,-1 1 0,0-1 0,-1 1 1,-1 0-1,1 26 0,-3-29 45,0 0 0,-1 0 0,0 0-1,-1-1 1,-1 1 0,0 0-1,0-1 1,-1 0 0,-6 13 0,8-20-8,-1 0 0,0 0 0,0-1 1,0 1-1,0-1 0,0 1 0,-1-1 1,0 0-1,1 0 0,-1 0 0,0-1 1,-1 0-1,1 1 0,0-1 0,0-1 1,-1 1-1,0-1 0,1 1 0,-1-1 1,0-1-1,1 1 0,-9 0 0,9-1-92,0-1 0,0 1 0,0 0-1,0-1 1,0 0 0,0 0 0,0 0-1,1 0 1,-1-1 0,0 1-1,1-1 1,-1 0 0,1 0 0,-1 0-1,1-1 1,0 1 0,0-1 0,0 0-1,1 0 1,-1 0 0,0 0-1,1 0 1,0-1 0,0 1 0,0-1-1,0 1 1,-1-6 0,1 4-99,1 0 1,0 0-1,1 0 0,-1 0 1,1 0-1,0 0 0,0 0 1,1 0-1,-1-1 0,1 1 1,0 0-1,1 1 0,3-11 1,10-19-558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18524,'1'0'71,"-1"0"0,1 0 1,0 1-1,0-1 0,-1 0 0,1 1 1,0-1-1,-1 1 0,1-1 0,0 1 0,-1-1 1,1 1-1,-1-1 0,1 1 0,0 0 1,-1-1-1,0 1 0,1 0 0,-1-1 1,1 1-1,-1 0 0,0-1 0,0 1 0,1 0 1,-1 0-1,0 0 0,0-1 0,0 1 1,0 0-1,0 0 0,0 0 0,0-1 0,0 1 1,0 0-1,0 0 0,0 0 0,-1-1 1,1 1-1,-1 1 0,-15 39 574,8-23 155,-12 33-478,2 1 0,3 1 0,2 1 0,3 0 0,2 0 0,2 1 0,3 0 0,4 61 0,6-64 5,-7-52-321,0 0 0,0 0-1,0 0 1,0 0 0,0 0 0,0 0 0,0-1 0,0 1 0,0 0-1,0 0 1,0 0 0,1 0 0,-1 0 0,0 0 0,0 0-1,0 0 1,0 0 0,0 0 0,0 0 0,0 0 0,1 0 0,-1 0-1,0 0 1,0 0 0,0 0 0,0 0 0,0 0 0,0 0 0,0 0-1,1 0 1,-1 0 0,0 0 0,0 0 0,0 0 0,0 0-1,0 0 1,0 0 0,0 0 0,0 0 0,1 0 0,-1 0 0,0 1-1,0-1 1,0 0 0,0 0 0,0 0 0,0 0 0,0 0 0,0 0-1,0 0 1,0 0 0,0 0 0,0 1 0,0-1 0,0 0-1,0 0 1,0 0 0,0 0 0,0 0 0,0 0 0,0 0 0,0 1-1,0-1 1,0 0 0,4-10 225,-1-13 51,-1-1 1,-1 0-1,-2-27 0,-10-71 337,11 115-601,-1-1 0,-1 0 0,0 0 0,-3-9-1,5 17-17,0 0 0,0 0 0,0 0 0,0 0 0,0 0 0,0-1 0,0 1 0,0 0 0,0 0 0,0 0 0,0 0 0,0 0 0,0 0 0,0 0 0,0 0 0,0 0 0,0 0-1,0-1 1,0 1 0,0 0 0,0 0 0,0 0 0,0 0 0,0 0 0,0 0 0,0 0 0,-1 0 0,1 0 0,0 0 0,0 0 0,0 0 0,0 0 0,0 0 0,0 0 0,0 0 0,0 0-1,0 0 1,0 0 0,-1 0 0,1 0 0,0 0 0,0 0 0,0 0 0,0 0 0,0 0 0,0 0 0,0 0 0,0 0 0,0 0 0,-1 0 0,1 0 0,0 0 0,0 0 0,0 0 0,0 0-1,0 0 1,0 0 0,0 0 0,-3 8-8,1 10-9,2-7 8,0 0-1,1-1 1,0 1-1,1 0 1,1 0-1,-1-1 0,7 16 1,-8-23 9,1 1 0,-1-1 1,1 0-1,-1 0 0,1 0 1,0 0-1,0 0 0,0-1 1,0 1-1,1 0 0,-1-1 1,1 0-1,0 1 0,-1-1 0,1 0 1,0-1-1,0 1 0,1 0 1,-1-1-1,0 0 0,0 1 1,1-1-1,-1-1 0,0 1 0,1 0 1,-1-1-1,5 0 0,0-1 7,1 0-1,-1-1 0,0-1 0,0 1 0,0-1 0,0-1 0,-1 1 0,1-1 0,-1-1 0,0 1 0,0-1 1,-1 0-1,13-13 0,-5 4 9,-1-1 1,0 0-1,-1-1 1,19-32-1,-13 13-2,-23 50-26,1 0 0,1 0 0,0 1 0,1-1 0,1 0-1,0 1 1,3 23 0,-2-37 11,0-1 0,0 1 0,0 0 0,0-1-1,0 1 1,1-1 0,-1 1 0,1 0 0,-1-1 0,1 1 0,0-1 0,-1 1 0,1-1-1,0 1 1,0-1 0,0 0 0,0 0 0,0 1 0,1-1 0,-1 0 0,2 2-1,-1-3 4,-1 0 0,0 0-1,0 0 1,0 1-1,1-1 1,-1 0-1,0-1 1,0 1-1,1 0 1,-1 0 0,0-1-1,0 1 1,0 0-1,1-1 1,-1 1-1,0-1 1,0 1-1,0-1 1,0 0 0,0 0-1,0 1 1,0-1-1,0 0 1,0 0-1,-1 0 1,1 0-1,0 0 1,0 0 0,-1 0-1,1-1 1,11-16-11,-2-1 1,0 0-1,-1 0 1,-1-1-1,8-29 0,-19 73-14,0-1-1,1 1 0,1-1 0,3 29 0,-2-51 25,0 1 0,0-1 0,0 1-1,0-1 1,0 0 0,1 1 0,-1-1 0,1 1-1,-1-1 1,1 0 0,-1 1 0,1-1-1,0 0 1,-1 0 0,1 0 0,0 1 0,0-1-1,0 0 1,0 0 0,0 0 0,0 0-1,0-1 1,0 1 0,0 0 0,1 0 0,0 0-1,1-1 2,-1 0-1,0 1 1,0-1 0,0-1-1,1 1 1,-1 0-1,0-1 1,0 1 0,0-1-1,0 1 1,0-1-1,0 0 1,0 0 0,0 0-1,0 0 1,2-2-1,-4 3 0,7-4 3,0-1-1,-1 2 0,1-1 0,1 1 1,8-3-1,-14 6-1,0-1 0,0 1 0,1 0 0,-1 0 0,0 0 0,0 0 0,1 0 0,-1 0 0,0 0 0,0 1 0,0-1 0,0 1 0,1 0 0,-1 0 0,0 0 0,0 0 0,0 0 0,0 0 0,-1 0 0,1 0 0,0 1 0,0-1 0,1 3 0,11 12 45,-12-13-43,1 1 1,0-1 0,-1 0 0,1 0 0,0 0 0,1-1 0,5 5 0,-8-7-2,0 0 0,0 0 0,0 1 0,0-1 0,0 0 0,0 0 0,0 0 0,0 0 0,0 0 0,0 0 0,0 0 0,0-1 0,0 1 0,0 0 0,0-1-1,0 1 1,0-1 0,0 1 0,0-1 0,0 1 0,0-1 0,0 1 0,0-1 0,-1 0 0,1 0 0,0 1 0,0-1 0,-1 0 0,1 0 0,0 0 0,-1 0 0,1 0 0,-1 0 0,0 0 0,1-1 0,7-11 24,-2-2 0,1 1 1,5-22-1,10-22 91,-19 68-70,-2 7-59,-1-14-94,-1 1 0,1 0 0,-1 0-1,0 0 1,0-1 0,-1 1 0,-2 6 0,3-9 37,0 0 0,1 0 1,-1-1-1,0 1 1,1 0-1,-1 0 0,0-1 1,0 1-1,0-1 0,1 1 1,-1 0-1,0-1 1,0 1-1,0-1 0,0 0 1,0 1-1,0-1 0,0 0 1,0 0-1,0 0 1,0 1-1,0-1 0,0 0 1,0 0-1,-1-1 0,1 1 1,0 0-1,0 0 1,0 0-1,0-1 0,0 1 1,-1-1-1,-9-4-490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268 291 15131,'-1'-2'146,"1"1"-1,-1 0 1,0-1-1,1 1 0,-1-1 1,0 1-1,0 0 1,0-1-1,0 1 1,0 0-1,0 0 0,0 0 1,0 0-1,0 0 1,-1 0-1,1 0 1,0 0-1,-1 1 0,1-1 1,0 0-1,-1 1 1,1-1-1,-1 1 1,1 0-1,-1-1 0,0 1 1,1 0-1,-1 0 1,1 0-1,-1 0 1,1 0-1,-1 0 0,1 0 1,-1 1-1,-2 0 1,-3 0 196,0 2 1,0-1 0,0 1 0,0 0 0,0 0-1,-6 4 1,-1 3-189,0 0 0,1 1 0,0 0 0,1 1 0,0 0 0,1 1 0,0 1 0,1-1 0,0 2 1,2-1-1,-1 1 0,2 1 0,-11 31 0,17-45-147,0 1 0,1-1 0,-1 1 0,1-1 1,0 1-1,0-1 0,0 1 0,0 0 0,0-1 1,0 1-1,2 3 0,-2-5-1,1-1 0,-1 1 0,1 0 0,-1 0 0,1-1 0,0 1 0,-1 0 0,1-1 0,0 1 0,0 0 0,0-1 0,-1 1 0,1-1 0,0 0 0,0 1 0,0-1 0,0 1 0,0-1 0,0 0 0,0 0-1,0 0 1,0 0 0,0 0 0,0 0 0,0 0 0,-1 0 0,1 0 0,0 0 0,0 0 0,0 0 0,0-1 0,0 1 0,0 0 0,0-1 0,1 0 0,10-4 64,-1 0 1,0 0-1,-1-1 1,1 0-1,-1-1 1,0 0-1,-1-1 0,13-12 1,5-8 248,33-44 0,-26 25 100,-2-2 0,-1 0 0,38-90-1,-64 127-316,0-1-1,-1-1 0,0 1 1,2-15-1,-6 27-97,0 1 0,0 0 0,0 0 0,0-1 0,0 1 1,0 0-1,1-1 0,-1 1 0,0 0 0,0 0 0,0-1 0,0 1 0,0 0 0,0 0 0,0-1 0,0 1 0,0 0 0,0-1 1,0 1-1,0 0 0,-1 0 0,1-1 0,0 1 0,0 0 0,0 0 0,0-1 0,0 1 0,0 0 0,-1 0 0,1-1 0,0 1 0,0 0 1,0 0-1,-1 0 0,1-1 0,0 1 0,-1 0 0,-6 9 93,-9 31-13,-12 41 0,10-26-52,3-12 0,1 1 0,-11 73 0,24-111-53,0 0-1,1 0 0,0 0 1,0 0-1,1 7 1,-1-12-3,0 0 0,0 0 0,1 0 0,-1 0-1,0 0 1,1 0 0,-1 0 0,0-1 0,1 1 0,-1 0 0,1 0 0,0 0 0,-1 0 0,1-1 0,-1 1 0,1 0 0,0-1 0,0 1 0,-1 0 0,1-1 0,0 1 0,0-1 0,0 1 0,0-1 0,0 0 0,0 1 0,0-1 0,-1 0 0,1 0 0,0 1 0,0-1 0,0 0 0,0 0 0,0 0 0,0 0-1,0 0 1,0-1 0,2 1 0,3-2-231,0-1 0,0 1 0,1-1 0,-1 0 0,-1-1 0,1 0 1,-1 0-1,1 0 0,-1 0 0,0-1 0,4-5 0,-5 7 159,12-13-599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16 128 18228,'-2'4'273,"0"-1"1,0 1-1,1-1 1,-1 1-1,1 0 1,-1-1-1,1 1 1,0 0-1,1 0 1,-1 0-1,1 4 1,-1-7-240,1 0-1,0 0 1,0 0 0,0 1-1,0-1 1,0 0 0,1 0-1,-1 0 1,0 0 0,0 0-1,1 0 1,-1 0 0,1 0-1,-1 0 1,1 0-1,-1 0 1,1 0 0,0 0-1,-1 0 1,1 0 0,0 0-1,0-1 1,-1 1 0,1 0-1,0 0 1,0-1 0,0 1-1,0-1 1,0 1 0,0-1-1,0 1 1,0-1 0,0 0-1,1 1 1,-1-1 0,0 0-1,0 0 1,0 0 0,0 0-1,0 0 1,2 0 0,4-1 20,0-1 1,-1 0 0,1 0 0,-1 0 0,0-1 0,0 0 0,0 0 0,0-1 0,0 1 0,0-1-1,7-8 1,3-3 269,0 0-1,16-21 0,-18 18 252,-20 22 34,-21 28-129,11-8-368,-14 32 0,25-47-103,1 1 0,0 1 0,1-1-1,0 0 1,0 1 0,-1 12 0,4-22-8,0-1-1,0 1 1,0-1 0,-1 1 0,1-1 0,0 1 0,0 0 0,0-1 0,0 1 0,0-1 0,1 1-1,-1-1 1,0 1 0,0 0 0,0-1 0,0 1 0,1-1 0,-1 1 0,0-1 0,0 1-1,1-1 1,-1 1 0,0-1 0,1 0 0,-1 1 0,1-1 0,-1 1 0,1-1 0,-1 0 0,0 1-1,1-1 1,-1 0 0,1 0 0,0 1 0,-1-1 0,1 0 0,-1 0 0,1 0 0,-1 0 0,1 1-1,-1-1 1,1 0 0,0 0 0,-1 0 0,2-1 0,24-7 68,-25 8-66,23-13 92,-1-1 0,36-27 0,-41 27-36,0 1 0,1 1-1,0 1 1,36-15 0,-52 24-52,0 1 0,0 0-1,0 0 1,1 1 0,-1-1 0,0 1 0,1-1 0,-1 1-1,0 0 1,6 1 0,-8-1-7,0 1 0,0-1 0,1 1 1,-1 0-1,0-1 0,0 1 0,0 0 0,0 0 0,0-1 0,0 1 0,0 0 1,0 0-1,0 0 0,0 0 0,-1 0 0,1 0 0,0 1 0,-1-1 0,1 0 1,-1 0-1,1 0 0,-1 1 0,0-1 0,1 0 0,-1 1 0,0-1 0,0 2 0,2 22-31,-3-20 8,1 0 1,0-1-1,1 1 0,-1 0 1,1-1-1,0 1 0,0-1 0,0 1 1,1-1-1,2 6 0,-4-9 9,0-1-1,1 1 1,-1-1-1,1 0 0,-1 1 1,0-1-1,1 1 1,-1-1-1,1 0 1,-1 1-1,1-1 1,0 0-1,-1 1 1,1-1-1,-1 0 1,1 0-1,-1 1 1,1-1-1,0 0 1,-1 0-1,1 0 1,-1 0-1,1 0 1,0 0-1,-1 0 0,2 0 1,16-9-493,13-22-636,-7-1-212,0 0 0,-3-2 0,25-49 1,-28 47 452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15507,'1'-1'90,"-1"1"0,0-1 0,1 0 0,-1 1 1,1-1-1,-1 1 0,1 0 0,-1-1 0,1 1 0,-1-1 0,1 1 0,-1 0 0,1-1 0,0 1 0,-1 0 0,1 0 0,-1-1 0,1 1 0,0 0 0,-1 0 0,2 0 0,-2 0-33,1 0-1,-1 1 0,1-1 0,-1 0 1,0 1-1,1-1 0,-1 0 1,0 1-1,0-1 0,1 1 1,-1-1-1,0 1 0,0-1 1,1 0-1,-1 1 0,0-1 1,0 1-1,0-1 0,0 1 0,0-1 1,0 1-1,0 0 0,-2 39 1509,2-31-1169,-13 111 1443,4-59-1211,4 1 1,3 77-1,2-134-629,0-1 1,0 0-1,1 1 1,-1-1-1,1 0 1,0 0-1,0 0 1,1 0-1,-1 0 1,1 0-1,0 0 1,3 5-1,0-7-606,-7-10 37,-6-11-160,-4-1 279,-2 2 0,-1 0-1,0 0 1,-1 1 0,-30-24-1,-27-29 1761,72 70-1230,0-1 1,1 1-1,-1-1 0,0 1 0,1-1 0,-1 0 0,0 1 0,1-1 1,-1 0-1,1 1 0,-1-1 0,1 0 0,0 0 0,-1 0 1,1 1-1,0-1 0,-1 0 0,1 0 0,0 0 0,0 0 1,0 0-1,0 0 0,0 0 0,0 1 0,0-1 0,0 0 1,0 0-1,0 0 0,0 0 0,1 0 0,-1 0 0,0 1 1,1-2-1,2 0 117,-1 0 1,0 0-1,1 1 1,-1 0-1,1-1 1,0 1 0,-1 0-1,1 0 1,5-1-1,21-4-305,1 1 1,0 1-1,59 1 0,-39 1-584,-35 2 230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23445,'10'11'1640,"5"-11"-1376,2-1-112,7-2 233,2-3-113,1 0-152,-2-4-296,-4 3-841,-1 0 897,-11-1-160,-5-3-112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233 476 12251,'-2'-2'251,"0"0"1,-1-1-1,1 1 0,0 0 1,-1 0-1,1 0 1,-1 1-1,0-1 1,0 1-1,1-1 1,-1 1-1,0 0 0,0 0 1,0 0-1,-1 0 1,1 1-1,0-1 1,-6 1-1,4 1-20,0-1 0,0 1 1,-1 0-1,1 1 0,0-1 0,0 1 0,1 0 0,-1 0 0,0 1 0,-6 4 1,-1 2-49,0 0 0,1 1 0,0 0 1,1 0-1,0 2 0,1-1 0,-10 16 1,16-21-165,0-1 1,0 1 0,1 0 0,0 0 0,0 0 0,1 0 0,0 0 0,-1 11 0,2-17-14,-1 1-1,1 0 0,0 0 0,0 0 0,1 0 0,-1 0 0,0 0 0,0 0 1,0 0-1,1 0 0,-1 0 0,0-1 0,1 1 0,-1 0 0,1 0 1,-1 0-1,1 0 0,-1-1 0,1 1 0,-1 0 0,1-1 0,0 1 1,0 0-1,1 0 0,-1-1 7,1 1 0,0-1 0,0 0 0,0 0 1,0 0-1,-1 0 0,1-1 0,0 1 0,0 0 0,0-1 0,-1 1 0,1-1 1,0 0-1,0 1 0,-1-1 0,1 0 0,-1 0 0,3-2 0,10-6 122,1-2-1,-1 0 0,-1 0 0,0-1 1,22-28-1,50-78 738,-49 64-340,-3-1 0,-3-2 0,-2-1-1,31-91 1,-48 109-211,-11 23-150,0 17-167,0 0 1,0 0-1,0 0 0,0 0 0,0 0 0,0-1 0,0 1 0,0 0 0,0 0 0,0 0 0,0 0 0,0 0 0,-1 0 0,1-1 0,0 1 0,0 0 0,0 0 0,0 0 0,0 0 0,0 0 0,-1 0 0,1 0 0,0 0 0,0 0 0,0 0 0,0 0 0,0 0 0,-1 0 0,1-1 0,0 1 0,0 0 1,0 0-1,0 0 0,-1 0 0,1 1 0,0-1 0,0 0 0,0 0 0,0 0 0,0 0 0,-1 0 0,0 1 8,-1 0-1,0 0 1,1 1 0,-1-1 0,1 0 0,0 1-1,-1-1 1,1 1 0,-1 2 0,-10 14 23,2 2 1,0-1 0,2 1 0,-9 29-1,-17 86-2,34-131-31,-17 96 16,16-92-15,1 1 0,-1-1-1,2 1 1,-1-1 0,1 0-1,0 1 1,1-1-1,0 0 1,4 12 0,-6-19-2,1 1 0,0-1 1,-1 0-1,1 0 0,0 0 1,0 0-1,0 1 1,0-1-1,0 0 0,0 0 1,0-1-1,0 1 0,0 0 1,0 0-1,1 0 0,-1-1 1,0 1-1,1-1 0,-1 1 1,0-1-1,1 0 0,-1 1 1,0-1-1,1 0 0,-1 0 1,1 0-1,-1 0 1,0 0-1,1 0 0,-1 0 1,1 0-1,-1-1 0,0 1 1,1-1-1,-1 1 0,0-1 1,1 1-1,-1-1 0,0 0 1,2-1-1,6-3 8,-1-1-1,0 1 1,-1-2-1,11-10 1,69-83 42,-36 38-28,-51 61-22,1 0 0,-1 1 0,0-1 0,1 1 0,-1-1 1,1 1-1,-1-1 0,1 1 0,-1-1 0,1 1 0,-1-1 1,1 1-1,0 0 0,-1-1 0,1 1 0,0 0 0,-1 0 0,1 0 1,-1-1-1,1 1 0,0 0 0,0 0 0,0 0 0,-1 1-1,0-1 1,1 0 0,-1 1-1,0-1 1,1 1-1,-1-1 1,0 0-1,0 1 1,1-1 0,-1 1-1,0-1 1,0 1-1,0-1 1,1 1 0,-1-1-1,0 1 1,0-1-1,0 1 1,0-1 0,0 2-1,-3 33-3,-7 13 7,5-25 11,0-1 0,2 0 0,-1 42 0,4-63-25,0-1 1,0 1-1,0 0 0,0 0 0,0 0 1,0-1-1,0 1 0,1 0 1,-1 0-1,0-1 0,0 1 0,1 0 1,-1-1-1,0 1 0,1 0 1,-1 0-1,1-1 0,-1 1 0,0-1 1,1 1-1,0-1 0,-1 1 0,1-1 1,-1 1-1,1-1 0,0 1 1,-1-1-1,1 1 0,0-1 0,-1 0 1,1 0-1,0 1 0,0-1 0,-1 0 1,1 0-1,0 0 0,0 0 1,-1 0-1,1 0 0,0 0 0,0 0 1,0 0-1,-1 0 0,1 0 1,0 0-1,0-1 0,-1 1 0,2-1 1,1 0-99,-1 0 1,0 0-1,1 0 1,-1 0 0,0-1-1,0 1 1,0-1 0,0 1-1,0-1 1,0 0-1,0 0 1,0 0 0,-1 0-1,2-2 1,2-12-229,-4-6-113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21077,'-1'3'135,"-1"0"1,1 1 0,0-1-1,0 0 1,0 1 0,0-1 0,1 0-1,-1 1 1,1-1 0,0 1 0,0-1-1,0 1 1,1-1 0,-1 0-1,2 6 1,-1-7-169,1 1-1,-1-1 0,0 0 1,1 0-1,0 0 0,0 0 1,-1 0-1,1 0 1,0 0-1,0 0 0,1-1 1,-1 1-1,0-1 1,1 0-1,-1 1 0,0-1 1,1 0-1,-1-1 0,1 1 1,4 1-1,0-1-248,0 0 0,0 0 0,0 0-1,0-1 1,1 0 0,-1 0 0,0-1 0,10-2-1,2-2-1426,31-12 0,-16 5-72,-43 40 2872,5-16-728,-30 87 1792,31-87-1996,0 0 0,1 0-1,0 0 1,1 0 0,0 0-1,2 18 1,-1-30-149,0 1 1,0 0-1,0 0 1,0-1-1,0 1 1,0 0-1,0-1 1,0 1-1,1 0 1,-1 0-1,0-1 1,0 1-1,1 0 1,-1-1-1,1 1 1,-1-1-1,0 1 1,1 0 0,-1-1-1,1 1 1,-1-1-1,1 1 1,-1-1-1,1 1 1,0-1-1,-1 0 1,1 1-1,0-1 1,-1 0-1,1 1 1,0-1-1,-1 0 1,1 0-1,0 0 1,-1 0-1,1 0 1,0 1-1,0-1 1,-1 0-1,1-1 1,0 1-1,-1 0 1,1 0-1,0 0 1,0 0-1,-1 0 1,2-1-1,5-2 70,-1 0 0,1-1-1,-1 1 1,8-7 0,9-4 238,-22 14-303,0-1 0,0 1 0,0 0 0,0-1 0,0 1-1,0 0 1,0 0 0,0-1 0,0 1 0,0 0-1,0 0 1,1 0 0,-1 1 0,0-1 0,0 0 0,0 0-1,0 0 1,0 1 0,0-1 0,0 1 0,0-1 0,0 1-1,0-1 1,2 2 0,-2-1 5,0 1 0,-1-1 0,1 1 0,0-1-1,0 1 1,-1-1 0,1 1 0,-1-1 0,1 1 0,-1-1 0,1 1 0,-1 0 0,0-1-1,0 4 1,0 2 72,-1-1 0,1 1 1,-1 0-1,-1-1 0,1 1 0,-1-1 0,-4 9 0,3-8-23,0-1 0,-1 1 0,0-1 0,0 0 0,-1 0 0,0-1 0,0 1-1,0-1 1,0 0 0,-1 0 0,0-1 0,0 0 0,0 0 0,-1 0 0,1-1 0,-1 0 0,0 0 0,0 0 0,0-1 0,0 0-1,0-1 1,0 0 0,-1 0 0,-9 0 0,15-1-134,1 0 0,-1 0 1,1 0-1,-1-1 0,1 1 0,-1 0 0,1-1 0,-1 0 0,1 1 1,0-1-1,-1 0 0,1 1 0,0-1 0,0 0 0,-1 0 1,1 0-1,0 0 0,0 0 0,0-1 0,0 1 0,0 0 0,1 0 1,-1-1-1,0 1 0,0 0 0,1-1 0,-1 1 0,1 0 1,-1-1-1,1 1 0,0-1 0,0 1 0,0-1 0,-1 1 0,1-1 1,1-2-1,-1-4-118,1-1 0,0 1-1,1 0 1,0 1 0,5-16 0,13-23-580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17564,'-3'10'2659,"-18"35"-236,8-19-1894,2 0 0,-13 43 0,22-61-496,-2 5-9,0 1 0,2-1-1,0 1 1,-1 14 0,3-24-24,0-1-1,0 0 0,1 0 1,-1 1-1,1-1 1,0 0-1,-1 0 1,1 0-1,1 0 0,-1 0 1,0 0-1,1 0 1,-1 0-1,1 0 0,0-1 1,0 1-1,0-1 1,0 1-1,1-1 1,-1 0-1,1 0 0,4 4 1,20 7-45,-23-12 45,-1 0-1,1 1 1,-1-1 0,1 1-1,-1-1 1,0 1-1,0 0 1,0 0 0,0 1-1,0-1 1,0 1-1,-1-1 1,1 1-1,-1 0 1,0 0 0,0 0-1,0 0 1,0 0-1,0 1 1,1 3 0,4 58 93,-7-65-93,0 1 0,0-1 1,0 0-1,0 0 0,0 0 1,0 0-1,0 1 0,0-1 0,0 0 1,0 0-1,1 0 0,-1 0 1,0 1-1,0-1 0,0 0 1,0 0-1,0 0 0,0 0 0,0 1 1,0-1-1,1 0 0,-1 0 1,0 0-1,0 0 0,0 0 0,0 0 1,0 0-1,1 1 0,-1-1 1,0 0-1,0 0 0,0 0 0,0 0 1,1 0-1,-1 0 0,0 0 1,0 0-1,0 0 0,1 0 0,-1 0 1,0 0-1,0 0 0,0 0 1,0 0-1,1 0 0,-1 0 0,0 0 1,0 0-1,0 0 0,0-1 1,1 1-1,-1 0 0,0 0 0,0 0 1,0 0-1,0 0 0,0 0 1,1 0-1,-1-1 0,0 1 1,0 0-1,0 0 0,0 0 0,0 0 1,0-1-1,11-14 31,-8 11-20,25-42 252,-2-1 0,-2-1 0,20-58 0,-52 127 42,-16 51-86,21-63-217,2-1-1,-1 1 0,1-1 1,0 1-1,1-1 0,0 1 1,2 11-1,-2-19 0,0 0-1,0 0 1,0 0-1,0 0 1,0 0-1,1 0 1,-1 0-1,0 0 1,1 0-1,-1 0 1,1 0-1,-1 0 0,1 0 1,-1-1-1,1 1 1,-1 0-1,1 0 1,0-1-1,0 1 1,-1 0-1,1-1 1,0 1-1,0 0 1,0-1-1,0 0 1,0 1-1,0-1 1,-1 1-1,1-1 1,0 0-1,0 0 1,0 1-1,0-1 1,0 0-1,0 0 1,0 0-1,0 0 1,0 0-1,0-1 1,0 1-1,0 0 0,0 0 1,0-1-1,1 1 1,4-3 9,0 1 0,-1-1-1,1 0 1,-1 0 0,1 0 0,5-6 0,14-13 76,-1-2 0,30-37-1,8-7 135,-62 67-218,0 1 0,0 0 0,0 0-1,0 0 1,0-1 0,0 1-1,0 0 1,0 0 0,0 0 0,0 0-1,1 0 1,-1-1 0,0 1 0,0 0-1,0 0 1,0 0 0,0 0 0,0 0-1,0 0 1,1 0 0,-1-1-1,0 1 1,0 0 0,0 0 0,0 0-1,1 0 1,-1 0 0,0 0 0,0 0-1,0 0 1,0 0 0,1 0-1,-1 0 1,0 0 0,0 0 0,0 0-1,0 0 1,1 0 0,-1 0 0,0 0-1,0 0 1,0 0 0,0 0 0,1 0-1,-1 0 1,0 0 0,0 1-1,0-1 1,0 0 0,0 0 0,1 0-1,-3 12 23,-7 15-23,2-10-22,-1 3-118,0 0-1,1 1 1,1 0 0,-4 28 0,10-49 80,-1 1 1,1-1 0,0 0 0,0 1-1,0-1 1,0 1 0,0-1 0,0 0-1,0 1 1,0-1 0,0 0 0,0 1-1,0-1 1,0 1 0,0-1 0,0 0 0,0 1-1,0-1 1,0 1 0,0-1 0,1 0-1,-1 1 1,0-1 0,0 0 0,0 1-1,1-1 1,-1 0 0,0 1 0,1-1-1,6-8-631,8-22 114,1-4-167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19796,'-7'3'1449,"1"-3"-1073,1 2-320,6 4-56,-1-3 24,9 1 32,1-7-168,0 1-104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2 172 17020,'-1'0'2176,"1"-2"-1280,8-10-288,4-2 1305,6-3-769,4-2-184,4 0-360,2 1-232,4 1-568,1 4-400,0 4-2568,0-1 2760,-3-1-377,2 0-327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16452,'-7'47'2150,"-13"52"0,12-67-1490,1 0 1,1 0-1,2 1 1,1 39-1,2-70-645,1 0 0,0 0 0,0 0-1,0-1 1,0 1 0,1 0-1,-1 0 1,0-1 0,1 1-1,-1 0 1,1 0 0,0-1-1,-1 1 1,1-1 0,0 1-1,0-1 1,0 1 0,0-1 0,0 1-1,1-1 1,-1 0 0,0 1-1,1-1 1,-1 0 0,0 0-1,1 0 1,0 0 0,-1-1-1,1 1 1,-1 0 0,1 0-1,0-1 1,0 1 0,-1-1 0,1 0-1,0 0 1,0 1 0,-1-1-1,1 0 1,0 0 0,2-1-1,8-1-2,-1 0-1,0-1 0,0-1 0,-1 0 1,15-6-1,-15 5 1,7-2-6,-8 2-1,1 1 0,0 0-1,0 1 1,0 0 0,20-3-1,-29 5-4,0 1 0,0 0 0,0 0 0,0 0-1,0 0 1,0 0 0,0 0 0,-1 0 0,1 0-1,0 0 1,0 1 0,0-1 0,0 0 0,0 0 0,0 1-1,0-1 1,0 1 0,0-1 0,-1 1 0,1-1-1,0 1 1,0 0 0,-1-1 0,1 1 0,0 0 0,-1-1-1,1 1 1,0 0 0,0 1 0,-1 0 3,1 0 0,-1 1-1,0-1 1,1 0 0,-1 0 0,0 1 0,0-1 0,0 0-1,-1 1 1,1-1 0,-1 0 0,0 3 0,-3 8 48,-1 1-1,-1-1 1,-7 13 0,-4 4 177,0-1 1,-2-1-1,-1-1 1,-1-1-1,-35 34 1,53-57-186,-1 0 0,0 0 0,0 0 1,0 0-1,0-1 0,0 1 0,-1-1 0,1 0 0,-1 0 0,-5 1 0,9-3-61,-1 0-1,1 0 1,-1 0-1,1 0 1,-1 0-1,1 0 1,0 0-1,-1 0 0,1 0 1,-1-1-1,1 1 1,0-1-1,-1 1 1,1-1-1,0 1 1,-1-1-1,1 0 0,0 0 1,0 0-1,0 0 1,-1 1-1,1-2 1,0 1-1,0 0 0,1 0 1,-1 0-1,0 0 1,0 0-1,1-1 1,-1 1-1,0 0 1,1-1-1,-1 1 0,1 0 1,0-1-1,-1 1 1,1-3-1,-1-2-90,1 0 0,0 0 0,0 1 0,0-1-1,1 0 1,0 0 0,0 1 0,0-1 0,1 1 0,0-1 0,0 1-1,0 0 1,1-1 0,-1 1 0,1 0 0,0 1 0,1-1-1,-1 1 1,6-5 0,9-7-335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66 485 18948,'-30'52'3701,"25"-43"-3536,0 1 0,0-1 1,1 1-1,1-1 0,0 1 0,0 0 0,0 0 1,2 1-1,-2 17 0,3-27-161,-1-1 1,1 1-1,0 0 0,0-1 0,0 1 0,0 0 1,0 0-1,0-1 0,0 1 0,0 0 1,1-1-1,-1 1 0,0 0 0,0-1 0,0 1 1,1 0-1,-1-1 0,0 1 0,1-1 0,-1 1 1,1 0-1,-1-1 0,1 1 0,-1-1 1,1 1-1,-1-1 0,1 0 0,-1 1 0,1-1 1,0 1-1,-1-1 0,1 0 0,-1 0 0,1 1 1,0-1-1,-1 0 0,1 0 0,0 0 0,0 0 1,-1 1-1,1-1 0,0 0 0,-1 0 1,1-1-1,0 1 0,-1 0 0,1 0 0,0 0 1,-1 0-1,1-1 0,1 1 0,2-2 30,1 0-1,-1-1 1,0 1-1,0-1 1,0 0-1,5-5 1,11-13 256,0-1 0,-2-1 0,-1-1 0,26-46 1,-54 131 9,10-57-300,-10 57-87,10-55 39,0 0-1,1 0 1,0 0-1,0 0 0,0 0 1,1 0-1,2 10 1,-3-16 39,1 1 0,-1 0-1,0-1 1,0 1 0,0-1 0,1 1 0,-1-1 0,0 1-1,1 0 1,-1-1 0,1 1 0,-1-1 0,0 0 0,1 1-1,-1-1 1,1 1 0,-1-1 0,1 0 0,-1 1 0,1-1-1,0 0 1,-1 0 0,1 1 0,-1-1 0,1 0 0,0 0 0,-1 0-1,1 0 1,-1 0 0,1 0 0,0 0 0,-1 0 0,1 0-1,0 0 1,-1 0 0,1 0 0,-1 0 0,1 0 0,0-1-1,-1 1 1,1 0 0,-1 0 0,1-1 0,23-16-224,-7 0 146,-1-1 1,-1 0-1,0-2 0,-1 1 1,-1-2-1,13-29 1,52-138 63,-71 172 21,-3 5 2,12-29 47,-2-2-1,-1 1 0,14-86 0,-27 96 41,0 31-85,0 0-1,0 0 1,0-1-1,0 1 1,0 0-1,0 0 1,0 0 0,0-1-1,0 1 1,0 0-1,0 0 1,0 0-1,0 0 1,0-1-1,0 1 1,0 0 0,0 0-1,0 0 1,-1 0-1,1-1 1,0 1-1,0 0 1,0 0-1,0 0 1,0 0 0,-1 0-1,1-1 1,0 1-1,0 0 1,0 0-1,0 0 1,-1 0 0,1 0-1,0 0 1,0 0-1,0 0 1,0 0-1,-1 0 1,1 0-1,0 0 1,0 0 0,0 0-1,-1 0 1,1 0-1,0 0 1,0 0-1,0 0 1,-1 0-1,1 0 1,0 0 0,0 0-1,0 0 1,0 1-1,-1-1 1,1 0-1,0 0 1,0 0 0,0 0-1,0 0 1,0 0-1,-1 1 1,1-1-1,0 0 1,0 0-1,0 0 1,0 0 0,0 1-1,0-1 1,-10 14 53,-18 43 146,-22 71 1,33-82-100,-3 6 112,3 0 1,-19 100-1,35-145-171,0 1 0,1-1 1,-1 1-1,3 14 0,-2-21-38,0 0 0,0-1 1,0 1-1,0 0 0,0 0 0,1 0 0,-1 0 0,0 0 0,1-1 0,-1 1 1,0 0-1,1 0 0,-1 0 0,1-1 0,-1 1 0,1 0 0,0-1 0,-1 1 0,1 0 1,0-1-1,-1 1 0,1-1 0,0 1 0,0-1 0,-1 0 0,1 1 0,0-1 0,0 0 1,0 1-1,0-1 0,-1 0 0,1 0 0,0 0 0,0 0 0,0 0 0,0 0 1,0 0-1,0 0 0,-1 0 0,1 0 0,0 0 0,0-1 0,0 1 0,0 0 0,0 0 1,-1-1-1,1 1 0,0-1 0,1 0 0,3-2 13,0-1 1,0 1-1,0-1 0,0 0 0,-1 0 0,0-1 1,0 0-1,0 1 0,0-1 0,-1 0 1,1-1-1,-2 1 0,4-6 0,5-14 86,11-39-1,-21 62-98,1-5 14,9-32 50,-11 37-65,1-1 0,-1 0-1,0 1 1,0-1-1,0 0 1,0 1-1,0-1 1,0 1-1,-1-1 1,1 0-1,-1 1 1,-1-3 0,2 4-4,0 1 1,0 0-1,0 0 1,0 0-1,0-1 1,0 1 0,0 0-1,-1 0 1,1 0-1,0-1 1,0 1 0,0 0-1,0 0 1,-1 0-1,1-1 1,0 1-1,0 0 1,0 0 0,-1 0-1,1 0 1,0 0-1,0 0 1,-1 0-1,1 0 1,0-1 0,0 1-1,-1 0 1,1 0-1,0 0 1,0 0 0,-1 0-1,1 0 1,0 0-1,0 1 1,-1-1 0,-8 7 8,-2 12-9,7-12-5,1 1 0,0 0 0,0 0 0,1 0 0,0 0 0,0 0 0,1 0 0,0 1 0,1-1 0,-1 0 0,2 13 0,0-20 5,-1 1 0,0-1 0,1 0 0,-1 1 0,1-1 0,-1 1 0,1-1 1,-1 0-1,1 0 0,0 1 0,0-1 0,0 0 0,0 0 0,0 0 0,0 0 0,0 0 0,0 0 0,0 0 0,0 0 0,1 0 0,-1-1 0,2 2 0,0-1 0,0-1 0,-1 1 0,1 0 0,0-1 0,0 0 0,0 0 0,0 0 0,1 0 0,-1 0 0,3-1 0,6-1-3,-1-1 0,0-1 0,0 0 0,17-9 0,6-6 17,-2-2 1,31-25 0,-13 9-22,-37 30 2,-13 7 5,0 0 1,0 0-1,0 0 1,0 0-1,1 0 0,-1 0 1,0 0-1,0 0 0,0 1 1,0-1-1,0 0 1,0 0-1,1 0 0,-1 0 1,0 0-1,0 0 1,0 0-1,0 0 0,0 0 1,0 1-1,0-1 0,0 0 1,0 0-1,1 0 1,-1 0-1,0 0 0,0 1 1,0-1-1,0 0 1,0 0-1,0 0 0,0 0 1,0 0-1,0 1 0,0-1 1,0 0-1,0 0 1,0 0-1,0 0 0,0 0 1,0 1-1,-1-1 0,-8 26 38,4-17-42,-21 47 7,13-28-2,0 0 0,-11 39 0,20-35-5,4-32 1,0 1 1,0 0-1,0-1 1,0 1-1,0-1 1,0 1-1,0-1 1,0 1-1,0-1 1,1 1-1,-1-1 1,0 1-1,0-1 1,1 1-1,-1-1 1,0 1-1,1-1 1,-1 1-1,1 0 1,0-1-8,-1 0 1,1 0-1,0 0 1,-1 0-1,1 1 1,-1-1 0,1 0-1,0-1 1,-1 1-1,1 0 1,0 0-1,-1 0 1,1 0 0,-1 0-1,1-1 1,0 1-1,-1 0 1,1 0 0,-1-1-1,1 1 1,-1 0-1,2-2 1,4-2-270,1-2 0,-1 1 0,0-1 0,0 0 0,0 0 0,-1-1 0,0 0 1,5-9-1,-3 3-97,0 0 0,-1 0 0,0-1 1,3-15-1,2-23-382,-4-2-204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16187,'0'0'60,"0"0"0,0-1 0,0 1-1,-1 0 1,1 0 0,0 0 0,0 0-1,0 0 1,-1 0 0,1 0-1,0 0 1,0 0 0,0 0 0,-1 0-1,1-1 1,0 1 0,0 0-1,0 0 1,-1 0 0,1 0 0,0 1-1,0-1 1,0 0 0,-1 0 0,1 0-1,0 0 1,0 0 0,0 0-1,-1 0 1,1 0 0,0 0 0,0 0-1,0 1 1,0-1 0,-1 0-1,1 0 1,0 0 0,0 0 0,0 1-1,0-1 1,0 0 0,-1 0 0,-6 14 1542,6-10-1243,0 0 0,0 0 0,0 0 0,0 0 0,1 0 1,-1 4-1,2-4-403,0-1 0,0 0 0,0 0 0,0 0 0,0-1 0,1 1 0,-1 0 0,1 0 0,0-1 0,0 1 0,0-1 0,0 1 0,4 2 0,38 28-2990,-23-18 1232,-11-9 1148,-1 1-1,0 1 1,-1-1 0,0 2 0,11 13-1,-16-19 865,-1 1 0,0-1 0,-1 1 0,1-1 0,0 1 0,-1 0 0,0 0 0,0-1 0,0 1 0,-1 0 0,1 0 0,-1 0 0,0 0 0,0 0-1,0 0 1,0 0 0,-1 0 0,0 0 0,-1 6 0,-46 103 6973,48-113-7165,-1 1-1,1-1 1,0 0-1,0 1 1,-1-1-1,1 1 1,0-1-1,0 1 1,0-1-1,0 1 1,-1-1-1,1 1 1,0-1-1,0 1 1,0-1-1,0 1 1,0-1-1,0 1 1,1-1-1,-1 1 1,0-1-1,0 1 1,0-1 0,0 1-1,0-1 1,1 1-1,-1-1 1,0 1-1,1-1 1,-1 1-1,0-1 1,1 0-1,-1 1 1,0-1-1,1 0 1,-1 1-1,0-1 1,1 0-1,-1 1 1,1-1-1,-1 0 1,1 0-1,-1 1 1,1-1 0,-1 0-1,1 0 1,-1 0-1,1 0 1,-1 0-1,1 0 1,-1 0-1,1 0 1,-1 0-1,1 0 1,-1 0-1,1 0 1,-1 0-1,1 0 1,-1-1-1,1 1 1,-1 0-1,1 0 1,-1 0-1,1-1 1,0 1 0,39-19 33,-34 16-16,39-22 2,22-12-27,-59 33-10,-1 1 0,1 0 0,-1 1 1,1 0-1,0 0 0,15-1 0,-21 3 0,-1 0 1,0 0 0,0 0-1,0 0 1,0 0-1,0 0 1,1 0-1,-1 0 1,0 0-1,0 1 1,0-1-1,0 1 1,0-1-1,0 1 1,0-1-1,0 1 1,0-1 0,0 1-1,0 0 1,0 0-1,0-1 1,0 1-1,-1 0 1,1 0-1,0 0 1,0 2-1,1 0 1,-1 1 0,0-1 0,-1 1 0,1-1 0,0 1-1,-1 7 1,0-8 1,0 0-1,0 1 0,1-1 0,-1 0 1,1 1-1,0-1 0,0 0 0,2 4 0,-3-5 1,1-1-1,0 0 0,0-1 0,0 1 0,0 0 0,0 0 1,0 0-1,0 0 0,0-1 0,1 1 0,-1 0 0,0-1 0,0 1 1,0-1-1,1 0 0,-1 1 0,0-1 0,1 0 0,-1 0 1,0 0-1,1 0 0,-1 0 0,0 0 0,1 0 0,-1 0 0,2-1 1,16-3 7,-1 0 0,0-2 0,0 0 0,28-14 0,27-10 11,-71 29-19,0 1 1,0-1-1,0 1 1,0-1-1,0 1 0,0 0 1,0-1-1,0 1 0,0 0 1,0 1-1,0-1 1,0 0-1,0 1 0,3 0 1,-4-1-2,-1 1 1,1 0 0,0-1-1,0 1 1,-1 0-1,1-1 1,0 1 0,-1 0-1,1 0 1,-1 0 0,1 0-1,-1 0 1,1 0-1,-1-1 1,0 1 0,1 0-1,-1 0 1,0 0-1,0 0 1,0 0 0,0 0-1,0 0 1,0 0 0,0 0-1,0 0 1,0 0-1,0 0 1,0 0 0,-1 0-1,1 1 1,-18 52 52,14-46-158,1 0 0,0 1 0,0-1 0,1 1 0,0 0 0,0-1 1,1 1-1,0 0 0,1 12 0,0-20 78,1 0 1,-1-1-1,0 1 0,0 0 1,1 0-1,-1-1 1,1 1-1,-1 0 1,0 0-1,1-1 0,-1 1 1,1 0-1,0-1 1,-1 1-1,1-1 0,0 1 1,-1-1-1,1 1 1,0-1-1,-1 1 1,1-1-1,0 0 0,0 1 1,0-1-1,-1 0 1,1 0-1,0 0 0,0 0 1,0 1-1,0-1 1,-1 0-1,1 0 1,0 0-1,0-1 0,0 1 1,0 0-1,-1 0 1,1 0-1,0-1 0,0 1 1,0 0-1,-1-1 1,2 0-1,15-7-393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9:4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7514 94 11066,'-64'-19'311,"-1"3"-1,-119-12 0,-137 9-1068,213 15 713,-1155-4 2086,1135 14-2197,-753 43-1001,7 72 988,197 31 379,-37 8 167,29-1 240,532-113-460,1 5-1,-199 100 1,325-138-140,-510 273 745,501-266-627,1 2 0,1 2 0,1 1 0,-39 40 0,58-51-104,1 0 1,0 1-1,1 1 0,0 0 1,2 0-1,0 1 1,0 0-1,2 1 1,0 0-1,1 0 0,-5 27 1,8-24-29,0 1-1,1-1 1,1 1-1,1 0 1,1-1 0,1 1-1,1-1 1,9 35 0,-7-38-1,2 0 0,0 0 0,1-1 0,1 0 0,1-1 0,0 0 0,1 0 0,1-1 0,0 0 1,16 14-1,3-1-29,1 0 1,2-2 0,1-2 0,57 30-1,-39-28-44,1-2 1,96 28-1,-31-23-44,0-5 0,194 12 0,330-29 33,-2-70 145,-4-47 67,-7-22-10,-602 126-116,2243-596 739,-1607 361-581,-26-57-129,-451 190-21,-155 87 0,-1-2 1,-1-1-1,40-41 0,-62 56-6,0 0 0,0-1-1,-1 0 1,0 0 0,-1-1-1,0 0 1,8-20 0,-12 25-6,-1 0-1,1 0 1,-1 0 0,0 0 0,-1 0-1,0 0 1,1 0 0,-2 0-1,1-1 1,-1 1 0,0 0 0,0 0-1,-1 1 1,0-1 0,0 0 0,-5-10-1,2 7-10,-1 0 0,0 0-1,-1 0 1,1 1 0,-2 0-1,1 0 1,-13-9-1,-3 0-63,-42-23-1,15 13-25,-2 2 0,-97-32 0,-123-14-35,29 22-31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15403,'8'6'1601,"5"5"-857,1 2-224,4 13 744,3 4-184,2 13-191,3 4-113,-8 7-224,0 1-128,-10 4-168,-2 1-80,-12-1-296,-7-3-288,-7-3-504,-8-4 784,-12-8-152,-6-5-136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14795,'-6'10'5080,"-14"40"-3408,8-11-1385,2 0-1,2 1 1,1 1 0,3-1-1,1 1 1,1 0-1,3 0 1,5 42-1,-4-71-337,0 1-1,1-1 1,1 0-1,0 0 0,0 0 1,11 19-1,-12-26-37,0 0 0,1-1 0,-1 1-1,1-1 1,0 1 0,0-1 0,0-1 0,1 1 0,-1 0 0,1-1 0,0 0-1,0 0 1,0-1 0,0 1 0,1-1 0,-1 0 0,6 1 0,13 2-347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15275,'-22'24'6629,"-3"9"-3317,-57 88-3296,42-61 635,-24 44-408,4-5-3075,60-116 1829,2-3 317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15435,'-4'5'1697,"3"5"-833,-1 2-232,6 4 1000,8 1-311,9 1-297,4 4-160,5-2-304,3 1-216,3-3-632,-2-1-360,0-3-1016,-8-5 1344,-1-11-273,-2-3-215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27 127 19180,'-2'35'1994,"-10"60"0,7-70-1849,1 0 0,2 1 1,0 0-1,3 40 0,0-63-158,-1 0-1,0-1 0,1 1 0,-1 0 1,1-1-1,0 1 0,0-1 0,0 1 1,0-1-1,0 1 0,1-1 1,-1 0-1,1 0 0,0 0 0,-1 0 1,1 0-1,0 0 0,4 3 0,-4-4-49,-1 0 0,1-1-1,0 1 1,0-1 0,-1 0-1,1 1 1,0-1 0,0 0 0,0 0-1,0 0 1,0 0 0,-1 0-1,1-1 1,0 1 0,0-1-1,0 1 1,-1-1 0,1 1-1,0-1 1,-1 0 0,1 0 0,0 0-1,-1 0 1,1 0 0,-1 0-1,0 0 1,3-3 0,-1 1-1,0 0 0,0-1 1,-1 1-1,1-1 0,-1 0 1,0 1-1,0-1 0,0 0 1,0 0-1,-1 0 0,3-8 1,7-30-470</inkml:trace>
  <inkml:trace contextRef="#ctx0" brushRef="#br0" timeOffset="0.38">26 25 14435,'-5'-1'2473,"2"-2"-1265,1 0-544,-1-1 2345,1-1-1993,2 4-384,-3-5-848,5 5 48,4 1-192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18844,'-1'3'1824,"2"-3"-1167,5-3-241,10-4 808,1-2-264,7-1-456,4-3-280,3-4-584,2 0-376,-1-6 608,-5-2-192,6 7-80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17476,'1'5'1568,"-8"5"-1152,-9 8-144,-7 10 856,-4 8-359,-3 10-401,-5 1-104,5 6-128,0-3 16,9-1-104,1-6-80,7-10-168,3-7-224,5-12-320,5-11-185,0 1 665,2-14-264,-2-8 0</inkml:trace>
  <inkml:trace contextRef="#ctx0" brushRef="#br0" timeOffset="1">0 207 15003,'8'11'1529,"4"2"-809,4-1-208,4 1 600,3-2-184,3 1-256,4-2-408,-4-5 0,1-2-47,-10-3-217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22 280 15259,'-11'7'1889,"2"-1"-1169,8-2 1512,11-4-1039,3-4-105,13-5-256,7-1-112,5-6-216,4-1-112,4-4-440,0-2-376,-1 0-584,-2 0 816,-12 3-152,-4 4-176</inkml:trace>
  <inkml:trace contextRef="#ctx0" brushRef="#br0" timeOffset="1">667 0 16235,'8'16'1521,"0"4"-921,-2 3-224,7 10 488,3 4-40,-4 8-248,0 6-103,-3 8-225,-8 1-56,-5 6-376,-8-1-168,-14-4-401,-5-3 617,-9-7-72,0-8-152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19212,'8'1'1977,"5"2"-1161,1 0-320,11 0 824,3-2-216,7-2-376,2-4-383,6-6-954,-1-2-479,-1-7 880,-2 0-224,-6-4-176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14339,'4'6'1416,"14"-11"-735,0-12-201,8-11 576,3-4-96,4-8-80,0 0-80,0 1-303,-2 3-89,-7 6-168,-1 4-120,-7 11-224,-2 4-216,-5 6-393,-3 2-167,-6 0 264,-6 4 64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4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15371,'14'-7'1569,"5"-12"-969,2-2-248,7-4 552,-1-3-64,0-2-376,-1 0-400,1 5 1601,-4 4-1529,-3-1 40,-1-1 48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4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13115,'11'-26'1974,"109"-406"1854,-121 440-3731,1 1 0,0-1-1,0 0 1,1 0 0,0 1-1,0-1 1,1 0 0,5 14-1,-2-7-222,0 0 0,2 0 0,0-1 0,11 19 0,-11-23-193,-4-5 366,0 0-1,1 0 1,0-1-1,-1 1 1,10 7-1,-8-9-159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14355,'0'0'69,"0"0"0,1 1 0,-1-1 0,0 0 0,1 1 1,-1-1-1,0 0 0,1 0 0,-1 1 0,0-1 0,1 0 0,-1 0 0,1 1 0,-1-1 0,0 0 0,1 0 0,-1 0 1,1 0-1,-1 0 0,1 0 0,-1 0 0,0 0 0,1 0 0,-1 0 0,1 0 0,-1 0 0,1 0 0,-1 0 0,0 0 0,1 0 1,-1 0-1,1 0 0,-1-1 0,1 1 0,-1 0 0,1-1 0,18-5 1043,8-8-144,-1-2 0,0-1 0,43-37 1,-23 18-507,62-43-37,47-38-2110,-143 108 1456,-1-1 0,20-23 0,-11 7-250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14459,'2'5'605,"0"1"0,0 0-1,-1 0 1,1 0 0,-2 0 0,1 10 0,-1-11-496,0 0 1,1-1-1,-1 1 1,1-1-1,0 1 1,0-1-1,0 0 1,1 1-1,-1-1 1,1 0-1,0 0 1,0 0-1,3 4 1,-5-7-87,1-1 1,-1 0-1,1 1 1,-1-1-1,0 0 1,1 1-1,-1-1 1,1 0-1,-1 0 1,0 1-1,1-1 1,-1 0-1,1 0 1,-1 0-1,1 1 1,-1-1 0,1 0-1,-1 0 1,1 0-1,-1 0 1,1 0-1,-1 0 1,1 0-1,-1 0 1,1 0-1,-1 0 1,1-1-1,-1 1 1,2 0-1,12-13 385,7-24 66,-19 34-401,20-53 584,-16 40-445,0-1 0,14-22 1,-20 40-211,0-1 1,0 0-1,0 0 1,0 0-1,0 0 1,0 1-1,0-1 1,0 0-1,0 0 1,0 0 0,0 0-1,1 1 1,-1-1-1,0 0 1,0 0-1,0 0 1,0 0-1,0 0 1,1 0-1,-1 0 1,0 1-1,0-1 1,0 0 0,1 0-1,-1 0 1,0 0-1,0 0 1,0 0-1,0 0 1,1 0-1,-1 0 1,0 0-1,0 0 1,0 0-1,1 0 1,-1 0-1,0 0 1,0 0 0,0 0-1,0 0 1,1-1-1,-1 1 1,0 0-1,0 0 1,0 0-1,0 0 1,1 0-1,-1 0 1,0 0-1,0-1 1,0 1 0,0 0-1,0 0 1,0 0-1,1 0 1,-1-1-1,0 1 1,0 0-1,0 0 1,0 0-1,0 0 1,0-1-1,0 1 1,0 0 0,0 0-1,0 0 1,0-1-1,2 16 53,-2-13-52,1 43 70,-1-30-70,0 1 1,1-1-1,1 1 1,0-1-1,8 27 1,-10-42-19,0 1 1,0-1-1,0 1 1,0-1 0,1 1-1,-1-1 1,0 1-1,0-1 1,0 1-1,1-1 1,-1 1-1,0-1 1,0 0 0,1 1-1,-1-1 1,0 1-1,1-1 1,-1 0-1,1 1 1,-1-1 0,0 0-1,1 0 1,-1 1-1,1-1 1,-1 0-1,1 0 1,-1 0 0,1 1-1,-1-1 1,1 0-1,-1 0 1,1 0-1,-1 0 1,1 0-1,-1 0 1,1 0 0,-1 0-1,1 0 1,-1 0-1,1 0 1,-1-1-1,1 1 1,-1 0 0,0 0-1,1 0 1,-1-1-1,1 1 1,-1 0-1,1 0 1,-1-1 0,0 1-1,1-1 1,2-1-60,-1-1 0,0 1 0,0-1 0,0 1 0,0-1 0,-1 0 0,3-5 0,5-21-152,-2-8-66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15267,'10'-1'1417,"3"1"-881,-4 1-200,2 3 672,-1-1-240,3 4-256,0 0-112,0-2-208,1-4-136,1-2-416,-4-5-32,1-8 304,4-6-88,-2-8-72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15563,'0'0'65,"2"26"1185,-2-26-1240,0 0-1,0 1 0,1-1 0,-1 0 0,0 0 1,0 0-1,0 0 0,0 1 0,0-1 1,0 0-1,1 0 0,-1 0 0,0 0 0,0 0 1,0 0-1,0 1 0,0-1 0,1 0 0,-1 0 1,0 0-1,0 0 0,0 0 0,1 0 0,-1 0 1,0 0-1,0 0 0,0 0 0,1 0 0,-1 0 1,0 0-1,0 0 0,0 0 0,1 0 1,-1 0-1,0 0 0,1 0 0,11-12 426,1-6-228,-1 0 0,-1-1 0,-1-1 0,9-20 0,27-88 593,-40 108-662,-7 47-46,1-11-84,3 115-304,-1-113 198,0 0 0,1 0 1,1-1-1,0 1 0,9 19 0,-4-24-62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3 402 14251,'-3'6'1440,"13"-10"-719,8-12-169,12-14 904,6-8-344,11-7-240,0-6-87,3-2-169,0 2-104,-11 6-296,-4 7-200,-12 16-424,-6 8-168,-12 15 1808,-6 8-1272,-12 7 0,-3 4-16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15787,'0'1'92,"1"-1"-1,0 1 0,-1-1 0,1 0 0,0 0 0,-1 1 0,1-1 0,0 0 1,-1 0-1,1 0 0,0 0 0,-1 0 0,1 0 0,0 0 0,0 0 0,-1 0 1,1 0-1,0 0 0,-1 0 0,1-1 0,0 1 0,-1 0 0,2-1 0,20-9 306,-12 4-41,23-10 606,-11 5-510,0 0 1,1 2 0,0 0-1,1 2 1,36-8 0,-57 15-445,0-1 0,0 1-1,0 0 1,0-1 0,0 2 0,0-1 0,0 0 0,0 0 0,0 1-1,0 0 1,0 0 0,0-1 0,0 2 0,-1-1 0,1 0 0,0 1 0,-1-1-1,1 1 1,-1 0 0,1-1 0,-1 1 0,0 1 0,1-1 0,-1 0 0,-1 0-1,1 1 1,0-1 0,0 1 0,-1 0 0,1-1 0,-1 1 0,0 0 0,0 0-1,0 0 1,0 0 0,-1 0 0,1 0 0,-1 0 0,0 0 0,0 3 0,1 11-28,-1 0 0,-1 0 1,-1 0-1,-6 29 0,-25 67-81,4-14-6,24-66 25,5-32 80,0-1 0,0 0 1,0 1-1,0-1 0,0 1 0,0-1 0,0 1 0,0-1 0,0 0 0,1 1 0,-1-1 0,0 1 0,0-1 0,0 1 0,1-1 0,-1 0 0,0 1 0,0-1 1,1 0-1,-1 1 0,0-1 0,1 0 0,0 1 0,-1-1 1,1 0-1,0 0 1,0 0 0,-1 0 0,1 0 0,0 0-1,0-1 1,-1 1 0,1 0 0,0 0 0,-1-1-1,1 1 1,0 0 0,-1-1 0,1 1 0,0-1-1,-1 1 1,1-1 0,0 0 0,16-15 0,23-26 0,1-1 35,105-91-1387,-137 126 1065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18060,'4'20'1920,"-1"3"-1368,0 6-272,1 2 985,2 4-657,2-1-200,2-5-424,0-6-224,0-16-520,2-7-40,-4-22 567,-3-8-175,-4-13-200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21837,'-22'98'2781,"14"-67"-1979,-5 34 0,12-54-524,-2 3 26,2 0-1,0 0 1,1 0 0,1 16-1,-1-28-278,0 1-1,0-1 1,1 1 0,-1-1-1,1 1 1,0-1-1,-1 1 1,1-1-1,0 0 1,1 1-1,-1-1 1,0 0-1,1 0 1,-1 0 0,1 0-1,-1 0 1,1 0-1,0-1 1,0 1-1,0 0 1,0-1-1,0 1 1,0-1 0,0 0-1,1 0 1,-1 0-1,0 0 1,1 0-1,-1 0 1,3 0-1,2-1-39,0 0-1,-1 0 0,1 0 0,0-1 0,-1 0 0,1 0 0,-1-1 0,1 0 0,10-4 0,59-32-347,-50 24 241,-15 8 51,-1 1 0,2 0 0,-1 1 0,0 0 0,20-4-1,-28 7 68,0 1-1,-1 0 0,1 0 0,0-1 0,0 2 0,0-1 1,0 0-1,0 1 0,0-1 0,-1 1 0,1 0 1,0 0-1,0 0 0,-1 0 0,1 0 0,-1 0 0,1 1 1,-1 0-1,1-1 0,-1 1 0,0 0 0,0 0 1,0 0-1,0 0 0,0 1 0,-1-1 0,1 0 0,2 6 1,0 1 48,-1 0 1,0 1 0,0-1 0,-1 1 0,0-1 0,0 1 0,-1 0 0,-1 17 0,0-14 69,-1-1 0,-1 1 0,0-1 0,0 1 0,-1-1 0,-7 18 0,9-27-73,-1 1-1,0-1 1,0 1-1,0-1 1,0 0-1,0 1 1,-1-1-1,1 0 1,-1-1-1,0 1 1,0 0-1,0-1 1,0 0-1,0 0 1,0 0-1,-1 0 1,1 0-1,-1 0 1,-7 1-1,6-2-26,0 0 0,-1-1-1,1 1 1,0-1 0,-1-1 0,1 1-1,0-1 1,0 0 0,-1 0 0,1 0 0,0-1-1,0 0 1,0 0 0,-6-3 0,9 4-1,-6-3-296,0 0 0,0-1-1,1 0 1,-15-12 0,20 16 209,1-1 1,-1 0 0,0 0 0,1 0-1,-1-1 1,1 1 0,0 0 0,0-1 0,0 1-1,0-1 1,0 1 0,0-1 0,0 1-1,1-1 1,0 1 0,-1-1 0,1 0-1,0 1 1,0-1 0,0 1 0,1-1 0,0-3-1,7-19-532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15251,'-9'3'1449,"5"4"-1009,-1-1 1136,11-8-1384,-2-1-32,11 5-176</inkml:trace>
  <inkml:trace contextRef="#ctx0" brushRef="#br0" timeOffset="1">336 134 16516,'20'-3'1568,"0"-5"-1032,6-5-240,4-3 640,1-1-344,1 0-272,-1-1-200,-3 6-608,-5 0-248,-8 6 536,-3 2-144,-5 6-160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17076,'23'-3'1384,"2"-14"-1048,5-5-224,2-6 208,1-2-440,-3-1 256,-6 1-88,-2 9-240</inkml:trace>
  <inkml:trace contextRef="#ctx0" brushRef="#br0" timeOffset="1">342 332 17676,'8'-17'653,"0"1"1,2 0 0,12-17 0,5-6-361,6-17-214,-8 13-170,47-62-1,-64 98 61,-6 11 14,-6 16 22,4-19-2,-20 68 86,7-27-144,-14 78 0,26-101-33,1-14 33,-3-8-41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16059,'0'0'112,"1"0"-1,0 1 0,0-1 0,-1 0 1,1 0-1,0 1 0,-1-1 0,1 0 0,0 1 1,0-1-1,-1 0 0,1 1 0,-1-1 0,1 1 1,0-1-1,-1 1 0,1-1 0,-1 1 1,1 0-1,-1-1 0,0 1 0,1 0 0,-1-1 1,0 1-1,1 0 0,-1-1 0,0 1 1,0 0-1,1 1 0,8 33 802,-4-18-728,-4-13-154,0-1 1,1 1-1,-1 0 1,1 0-1,0-1 0,0 1 1,0-1-1,1 0 1,-1 1-1,1-1 1,0 0-1,4 3 1,-5-4-3,1-2 1,-1 1-1,0 0 1,0 0 0,0-1-1,1 1 1,-1-1 0,0 0-1,0 1 1,1-1 0,-1 0-1,0 0 1,1-1 0,-1 1-1,0 0 1,0-1-1,1 0 1,-1 1 0,0-1-1,0 0 1,0 0 0,0 0-1,4-3 1,12-7 251,-1-1-1,0-1 1,-1 0 0,16-18-1,3-2 235,-34 33-509,-1-1 1,0 1-1,0-1 1,1 1-1,-1 0 1,0-1-1,1 1 1,-1 0-1,0-1 1,1 1-1,-1 0 1,0 0-1,1-1 1,-1 1 0,1 0-1,-1 0 1,0-1-1,1 1 1,-1 0-1,1 0 1,-1 0-1,1 0 1,-1 0-1,1 0 1,-1 0-1,1 0 1,-1 0-1,1 0 1,-1 0-1,0 0 1,1 0-1,-1 0 1,1 0-1,-1 1 1,1-1-1,-1 0 1,1 0-1,-1 0 1,1 1 0,4 19-627,-5-18 545,0 0 1,0-1 0,0 1 0,0 0 0,1 0 0,-1 0 0,1-1 0,-1 1 0,1 0 0,0-1-1,-1 1 1,1 0 0,0-1 0,0 1 0,0-1 0,0 0 0,0 1 0,3 1 0,6-1-294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 10986,'0'-1'127,"0"0"0,0 0 0,0 0 0,-1 0 0,1 0-1,0 0 1,0 0 0,0 0 0,-1 0 0,1 0 0,0 0 0,-1 0-1,1 1 1,-1-1 0,1 0 0,-1 0 0,1 0 0,-1 1 0,0-1-1,1 0 1,-1 1 0,0-1 0,0 0 0,0 1 0,1-1-1,-1 1 1,-1-1 0,0 1 16,1 1-1,0 0 0,0 0 1,-1-1-1,1 1 0,0 0 1,0 0-1,0 0 0,0 0 1,0 0-1,0 1 0,0-1 1,0 0-1,0 0 0,1 1 1,-1-1-1,1 0 0,-1 1 1,0 1-1,-13 29 494,2 1-1,1 0 1,2 1-1,-6 37 1,7-17 134,-2 104-1,10-135-559,1 0 1,6 36-1,-6-54-214,0 1 0,0-1 0,1 0 0,0 0-1,-1 0 1,2 0 0,-1 0 0,0 0 0,1 0 0,0-1 0,0 0 0,1 1 0,-1-1 0,1 0 0,0 0 0,7 5 0,-8-8-39,0 1 1,-1-1-1,1 0 1,0 0 0,0 0-1,0 0 1,0-1-1,0 1 1,0-1 0,1 0-1,-1 0 1,0 0 0,0 0-1,0-1 1,0 1-1,0-1 1,5-1 0,-1-1 8,0 1 0,0-2 1,-1 1-1,1-1 0,-1 0 0,7-5 1,28-26-235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 17356,'3'-1'1744,"-3"8"-1248,-10 16-168,-5 7 800,-2 10-479,-2 5-121,-1 5-240,-1 0-64,2-3-160,4-4-216,4-4-520,3-5-265,1-8 737,-3-6-168,1-11-136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13851,'7'-5'1808,"9"5"-983,0 0-377,5-2 1936,7 1-1568,5-1-944,2-2 1945,0 3-1617,1 1 8,-5-2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44 250 16796,'-2'10'1696,"2"4"-1224,-3 6-168,0 3 720,3 6-480,0 2-95,5 1-97,0-2-96,8-4-136,0-6-32,4-10-232,1-5-200,-1-10 1672,-6-10-1280,2-9 88,-3-3 40</inkml:trace>
  <inkml:trace contextRef="#ctx0" brushRef="#br0" timeOffset="1">5 5 17172,'-3'11'1296,"2"-5"-1048,1 0-80,2-5 16,6 0 1760,5-5-1679,1-7 87,6-4-16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4 244 15883,'-3'12'1321,"6"-9"-761,5-6-160,14-11 432,8-7-160,10-4-144,4-5-144,7-5-352,-3-2-288,0 1 224,-4 2-128,-4 11-104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18324,'2'0'1456,"-3"7"-1128,-5 6-144,-2 12 617,-2 8-273,-2 10-288,-1 2-96,0 5-72,-1 2-24,1-1-48,0-1-112,2-5-320,1-5-193,-2-7-303,2-3 2249,-1-14-1473,-1-8-41,1-13 17</inkml:trace>
  <inkml:trace contextRef="#ctx0" brushRef="#br0" timeOffset="1">1 280 16948,'10'2'1528,"7"2"-1016,4 2-216,5-5 536,6 0-216,2 2-215,6-3-329,0-3 1456,-1-2-1384,-9 2 32,-4-3 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15739,'16'-12'1809,"2"-4"-1177,10-12-248,2-4 816,7-7-488,2 1-119,-3 0-417,-5 4-296,-2 5-1249,-8 2 1209,-2 9-216,-6 2-128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18956,'6'58'3543,"-5"-48"-3310,0 11 128,1-1 0,2 1 0,7 29 0,-9-45-353,-1 0 1,1 0 0,0 0 0,0-1-1,1 1 1,-1-1 0,1 0 0,0 1-1,0-1 1,1-1 0,-1 1 0,1 0-1,0-1 1,0 0 0,0 0 0,0 0-1,0 0 1,1-1 0,8 4 0,40 10 9,-37-12-12,0 0 0,0 2 0,29 14 1,-39-17-3,-1 0 0,0 0 1,-1 1-1,1 0 1,-1 0-1,1 1 1,-1-1-1,-1 1 1,1 0-1,0 0 1,-1 0-1,0 0 1,-1 0-1,1 1 1,1 5-1,-2-6 44,0 0 1,-1 0-1,0 0 0,0 1 0,0-1 0,-1 0 0,1 0 0,-1 0 1,0 1-1,-1-1 0,1 0 0,-1 0 0,0 0 0,-1 0 0,1 0 1,-1 0-1,0 0 0,0 0 0,-1-1 0,-3 7 0,3-7 33,-1 1 0,0-1-1,0 0 1,-1 0-1,1 0 1,-1-1 0,0 1-1,0-1 1,0 0-1,0-1 1,-1 1 0,1-1-1,-1 0 1,1 0-1,-1-1 1,0 0-1,-11 1 1,3-1 38,0-1 0,0-1-1,0 0 1,0-1 0,1-1 0,-1 0 0,-17-6-1,0-3-68,1-1-1,-29-16 0,44 20-340,0 0 0,1-1-1,-19-18 1,33 28 191,0-1 0,1 1 0,-1-1 0,1 1 0,-1 0 0,1 0 0,-1-1 0,1 1 0,-1 0 0,1 0 0,-1-1 0,1 1 0,-1 0 0,1 0 0,-1 0 0,1 0 0,-1 0 0,1 0 0,-1 0 0,1 0 0,-1 0 0,1 0 0,0 0 0,-1 0 0,1 0 0,-1 0 0,1 1 0,10-2-298,11-6-331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14659,'14'17'1753,"5"3"-1065,9 3-216,4 6 880,2 4-480,2 4-120,-1 9-264,-4 3-87,-11 4-193,-6 1-80,-11-1-96,-3 0-64,-11-2-224,-5-4-120,-5-10-385,1-7 617,-3-8-112,-2-8-120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16099,'12'-15'619,"1"0"-1,1 1 0,-1 1 0,2 0 1,0 1-1,1 1 0,0 0 0,0 1 1,1 1-1,0 1 0,34-12 0,-45 17-526,0 1-1,0 1 1,1-1-1,-1 1 0,1 0 1,-1 0-1,1 1 0,-1 0 1,1 0-1,12 2 1,-17-1-87,0-1 1,0 1 0,0 0 0,0 0 0,0 0 0,0 0 0,0 0 0,0 1-1,0-1 1,-1 0 0,1 1 0,0 0 0,-1-1 0,0 1 0,1 0 0,-1 0-1,0-1 1,0 1 0,0 0 0,0 0 0,0 1 0,0-1 0,0 0 0,-1 0 0,1 0-1,-1 0 1,0 1 0,0-1 0,1 0 0,-1 0 0,-1 0 0,1 1 0,0-1-1,-1 3 1,-2 12-12,-1 0-1,0 0 1,-13 31-1,12-34 2,-1 0 0,2 0 1,0 1-1,1-1 0,0 1 0,0 15 0,3-28 5,0 0 0,0 0-1,0 0 1,0 0-1,1 0 1,-1-1 0,0 1-1,1 0 1,0 0 0,-1 0-1,1 0 1,0-1 0,0 1-1,0 0 1,0 0-1,0-1 1,0 1 0,1-1-1,-1 0 1,2 2 0,0-1-8,-1-1 0,1 1 0,-1-1 0,1 0 0,0 0 0,0 0 0,-1-1 0,1 1 0,0 0 0,0-1 0,0 0 0,4 0 0,4-1-163,1 0 1,0-1 0,-1 0-1,0-1 1,20-7 0,-22 7 115,-1-1 0,0 0 0,1 0 0,-1-1 0,-1 0 1,1 0-1,8-8 0,16-22-205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4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11106,'9'2'359,"0"0"-1,0-1 0,0 0 1,0 0-1,0-1 0,0-1 1,12-1-1,65-16-271,-39 7-52,-8 2-14,1 2 0,0 1 0,1 3 0,-1 1 0,1 2 0,62 8 0,116 32 401,163 21 559,17-47-756,3-26-342,13-1 50,194 22 50,347-9 22,-749-12 0,194-8-20,-1 23 70,27 28 337,17 0 226,704-18-97,-472-31-581,-254 39 44,42 0-2,267-5 226,-36 26 879,-410-24-770,20-8-96,-240-8-197,-28-1 250,0 1 1,39 8-1,-56-5-99,-11-3-79,0 0 1,1 0-1,-1-1 0,0 0 1,0 0-1,1-1 0,9-2 1,-19 2-92,1 0 0,-1 0-1,1-1 1,-1 1 0,1 0 0,-1 0 0,1 0 0,-1 0 0,1 0 0,0 0 0,-1 0-1,1 0 1,-1 0 0,1 0 0,-1 0 0,1 0 0,-1 0 0,1 0 0,0 0 0,-1 1-1,1-1 1,-1 0 0,1 0 0,-1 1 0,1-1 0,-1 0 0,0 0 0,1 1 0,-1-1-1,1 1 1,-1-1 0,0 0 0,1 1 0,-1-1 0,0 1 0,1-1 0,-1 1 0,1 0-1,-22-13-250,-39-27-626,29 22 630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12635,'0'1'183,"-1"0"1,1-1 0,-1 1-1,1 0 1,0 0-1,0 0 1,-1-1 0,1 1-1,0 0 1,0 0 0,0 0-1,0 0 1,0 0-1,0-1 1,0 1 0,0 0-1,0 0 1,0 0 0,0 0-1,0-1 1,1 1-1,-1 0 1,0 0 0,1 0-1,-1-1 1,1 2 0,1 0 10,-1-1 0,1 0 0,-1 0 0,0 0 1,1-1-1,-1 1 0,1 0 0,0 0 1,-1-1-1,1 1 0,0-1 0,2 1 0,8 0 240,0 0-1,0-1 0,14-1 0,-21 0-224,55-1 313,0 3-1,0 2 1,69 13-1,-111-16-400,-17 0-118,-1 0 1,0 0-1,0 0 1,0 0-1,0 0 1,0-1-1,1 1 0,-1 0 1,0 0-1,0 0 1,0 0-1,0 0 0,0 0 1,0 0-1,0-1 1,1 1-1,-1 0 0,0 0 1,0 0-1,0 0 1,0 0-1,0-1 1,0 1-1,0 0 0,0 0 1,0 0-1,0 0 1,0 0-1,0-1 0,0 1 1,0 0-1,0 0 1,0 0-1,0 0 1,0-1-1,0 1 0,0 0 1,0 0-1,0 0 1,0 0-1,0 0 0,-1-1 1,1 1-1,0 0 1,0 0-1,0 0 1,-2-2 10,0 0 0,0 0 1,0 1-1,0-1 1,0 1-1,0-1 1,0 1-1,-1 0 0,1 0 1,-3-1-1,-23-7 11,0 1 1,0 2-1,-1 1 0,0 1 0,0 1 1,0 2-1,0 0 0,0 3 0,0 0 0,-45 10 1,73-11 27,4 2-9,17 3 14,34 6-15,-45-9-41,50 11 13,-31-6-3,1-1 0,-1-1 0,47 2 1,-74-9 83,-5-2-62,-9-3 2,-40-12 95,12 4-94,0 2-1,0 1 0,-48-5 0,88 16-65,1 0 0,-1 0-1,0-1 1,0 1-1,1 0 1,-1 0-1,0 0 1,1 0-1,-1 1 1,0-1-1,0 0 1,1 0 0,-1 0-1,0 0 1,1 1-1,-1-1 1,0 0-1,1 1 1,-1-1-1,1 1 1,-1-1-1,1 0 1,-2 2 0,2-2 16,0 1 0,0-1 1,0 1-1,0 0 0,-1-1 1,1 1-1,0 0 1,0 0-1,0-1 0,0 1 1,0 0-1,1-1 1,-1 1-1,0 0 0,0-1 1,0 1-1,1-1 1,-1 1-1,1 0 0,1 3 3,0 0 0,0 0 0,1-1 0,0 1 1,5 5-1,1-1-192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1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14059,'8'0'902,"-1"1"1,1 0-1,0 1 0,10 3 1,24 4-173,225 4 384,-243-17-740,-23 4-359,-1-1-1,0 1 1,0 0-1,0 0 1,0 0-1,1 0 1,-1 0-1,0 0 1,0 0 0,0 0-1,0-1 1,1 1-1,-1 0 1,0 0-1,0 0 1,0 0-1,0-1 1,0 1-1,0 0 1,1 0-1,-1 0 1,0-1-1,0 1 1,0 0-1,0 0 1,0 0-1,0-1 1,0 1-1,0 0 1,0 0-1,0 0 1,0-1-1,0 1 1,-11-9 425,-5 2-320,0 1 0,-1 0 0,0 1 0,0 1 0,0 0 0,-1 1 0,1 1 1,-1 1-1,0 1 0,1 0 0,-30 5 0,36 0 43,19 0-198,22 1-109,-29-6 154,19 3-11,0 0-1,0-2 0,1 0 1,36-4-1,-56 3 6,0 0 1,0-1-1,0 1 0,-1 0 0,1 0 0,0 0 0,0-1 1,0 1-1,0 0 0,0-1 0,-1 1 0,1 0 0,0-1 0,0 0 1,0 1-1,1-2 0,-2 2-1,0-1 1,0 1-1,-1 0 0,1-1 0,0 1 1,0 0-1,0-1 0,0 1 1,0 0-1,0-1 0,0 1 1,0 0-1,-1 0 0,1-1 1,0 1-1,0 0 0,0-1 0,-1 1 1,1 0-1,0 0 0,0 0 1,-1-1-1,1 1 0,0 0 1,0 0-1,-1 0 0,1-1 0,-1 1 1,-29-11 117,2 5-71,0 2 0,0 1-1,-49 0 1,76 3-71,1 0-1,0 0 1,-1 0-1,1 0 1,0 0-1,-1 0 1,1 0 0,0 0-1,-1 0 1,1 0-1,0 0 1,-1 0-1,1 0 1,0 0 0,-1 0-1,1 0 1,0 0-1,-1 1 1,1-1-1,0 0 1,0 0-1,-1 0 1,1 0 0,0 1-1,0-1 1,-1 0-1,1 0 1,0 1-1,0-1 1,-1 0 0,1 0-1,0 1 1,0-1-1,0 0 1,0 1-1,-1-1 1,1 0 0,0 0-1,0 1 1,0-1-1,0 0 1,0 1-1,0-1 1,0 0-1,0 1 1,0-1 0,0 0-1,0 1 1,0-1-1,0 0 1,0 1-1,0-1 1,1 0 0,-1 1-1,13 16-811,-9-13 841,6 7-388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10058,'0'0'121,"1"0"0,-1 0 0,0 0 0,0 1 0,0-1 0,0 0 0,1 0 0,-1 0 0,0 0 0,0 0 0,0 1 0,1-1-1,-1 0 1,0 0 0,0 0 0,1 0 0,-1 0 0,0 0 0,0 0 0,1 0 0,-1 0 0,0 0 0,0 0 0,1 0 0,-1 0 0,0 0 0,0 0 0,1 0 0,-1 0 0,0 0 0,0 0 0,1 0-1,4-3 4890,1 11-3582,-4-6-1352,0 1 0,0-1 1,0 1-1,1-1 0,-1 0 0,1 0 1,-1 0-1,1 0 0,0 0 0,-1-1 1,1 1-1,0-1 0,0 0 0,0 0 0,4 1 1,49 10 70,-52-11-106,25 1 13,-1 0 0,0-2 0,1-1 0,-1-1 0,31-7 0,-55 8-43,-61-6 787,28 5-632,-8-2-14,0 1 0,0 3 0,0 1-1,-58 8 1,73 0-108,13-2-29,9-7-15,0 1 1,0-1-1,-1 0 1,1 0-1,0 0 1,0 0 0,0 1-1,0-1 1,0 0-1,0 0 1,0 0-1,0 0 1,0 1-1,0-1 1,0 0-1,0 0 1,0 0-1,0 1 1,0-1-1,0 0 1,0 0-1,0 0 1,0 1-1,0-1 1,0 0 0,0 0-1,0 0 1,1 0-1,-1 1 1,0-1-1,0 0 1,0 0-1,0 0 1,0 0-1,0 0 1,1 1-1,-1-1 1,0 0-1,0 0 1,0 0-1,0 0 1,1 0-1,3 1-4,1 0 1,0 0-1,-1 0 0,1-1 0,0 0 0,-1 0 0,1 0 0,0-1 0,-1 0 0,8-1 0,3 0 6,167-16 294,-267 12-140,-41-1-278,115 9-497,15 3-1577,18 3-365,-10-4 1546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2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11066,'-1'0'138,"1"0"0,-1 1 0,0-1 0,1 0-1,-1 1 1,1-1 0,-1 1 0,0-1 0,1 0 0,-1 1-1,1 0 1,0-1 0,-1 1 0,1-1 0,-1 1-1,1-1 1,0 1 0,-1 0 0,1-1 0,0 1 0,0 0-1,0-1 1,-1 1 0,1 0 0,0 0 0,0-1-1,0 1 1,0 1 0,1-1 21,-1 0 1,1-1-1,0 1 0,-1 0 1,1 0-1,0 0 0,0 0 0,-1-1 1,1 1-1,0 0 0,0-1 1,0 1-1,0 0 0,0-1 0,2 1 1,39 11 1436,20-4-1092,0-2-1,68-4 1,-102-5-247,-28 3-249,0 0 0,1 0 0,-1 0-1,0 0 1,0 1 0,0-1 0,0 0 0,0 0 0,0 0 0,0 0 0,1 0 0,-1 0-1,0-1 1,0 1 0,0 0 0,0 0 0,0 0 0,0 0 0,0 0 0,1 0 0,-1 0 0,0 0-1,0 0 1,0 0 0,0 0 0,0 0 0,0 0 0,0 0 0,0 0 0,0-1 0,0 1 0,1 0-1,-1 0 1,0 0 0,0 0 0,0 0 0,0 0 0,0 0 0,0 0 0,0-1 0,0 1 0,0 0-1,0 0 1,0 0 0,0 0 0,0 0 0,0 0 0,0 0 0,0-1 0,0 1 0,0 0 0,0 0-1,0 0 1,0 0 0,-17-6 368,-33-3 9,-2 3 0,1 1 0,-99 5 0,149 0-384,-27 3 70,26-3-67,1 0 1,0 1 0,-1-1 0,1 0 0,0 1-1,-1-1 1,1 1 0,0 0 0,0-1-1,0 1 1,0 0 0,0 0 0,-1 0 0,1 0-1,1 0 1,-1 0 0,-1 1 0,1-2-5,1 1 0,0-1 0,0 0 1,0 0-1,0 1 0,0-1 0,0 0 1,0 0-1,0 0 0,0 1 0,0-1 1,0 0-1,0 0 0,0 1 0,0-1 1,0 0-1,0 0 0,0 1 0,0-1 0,0 0 1,0 0-1,0 0 0,0 1 0,0-1 1,1 0-1,-1 0 0,0 0 0,0 1 1,0-1-1,0 0 0,1 0 0,-1 0 1,0 0-1,0 1 0,1-1 0,10 4 2,15-3-19,-24-1 13,24 0-1420,43-7-1,-76 8 917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 15075,'3'-2'1148,"0"0"0,0 0 0,1 0 0,-1 0 0,0 0 0,7-1 0,36-11 1569,-28 10-2584,0 1-1,0 1 1,33 0 0,-35 2-108,17 1-5,-32-1-20,1 1 0,-1-1 0,0 1 0,1-1 0,-1 1 0,0-1 0,0 1 0,0 0 0,0-1 0,1 1 0,-1 0 0,0 0 0,0 0 0,0 0 0,-1 0 0,1 0 0,0 0 0,0 0 0,0 1 0,0 1 0,2 3 0,-3-4 4,1 0 1,0 0-1,-1 0 1,1 0 0,0 0-1,0 0 1,0 0-1,0-1 1,1 1-1,-1 0 1,0-1 0,1 1-1,-1-1 1,3 2-1,-3-4 10,0 0 0,0-1-1,0 1 1,-1-1-1,1 1 1,-1 0 0,1-1-1,-1 1 1,1-1 0,-1 1-1,0-1 1,0 1 0,0-1-1,0 0 1,0 1-1,0-1 1,-1-2 0,1 4-13,0 0 1,0 0-1,-1 0 1,1-1 0,0 1-1,-1 0 1,1 0-1,0 0 1,-1 0 0,1-1-1,0 1 1,0 0-1,-1 0 1,1 0-1,0 0 1,-1 0 0,1 0-1,0 0 1,-1 0-1,1 0 1,0 0 0,-1 0-1,1 0 1,0 0-1,-1 0 1,1 0-1,0 1 1,-1-1 0,1 0-1,0 0 1,-1 0-1,1 0 1,0 1 0,0-1-1,-1 0 1,1 0-1,0 0 1,0 1-1,-1-1 1,1 0 0,0 1-1,0-1 1,0 0-1,-1 0 1,1 1 0,0-1-1,0 1 1,-16 20-19,11-13 22,-58 71-25,32-39 19,-1-1 0,-52 47 0,16-29 14,108-82-3061,-25 17 2505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224 114 14187,'70'-102'4413,"-62"90"-1092,-90 129-2606,-116 129 1,193-241-698,3-3-19,0 0 0,0 1-1,0-1 1,0 0 0,1 1 0,-1-1 0,-1 4 0,3-6 0,0 1 1,0 0 0,0-1-1,0 1 1,0-1 0,0 1-1,0 0 1,0-1 0,0 1 0,1-1-1,-1 1 1,0-1 0,0 1-1,1-1 1,-1 1 0,0-1-1,1 1 1,-1-1 0,0 1-1,1-1 1,-1 1 0,0-1 0,1 1-1,-1-1 1,1 0 0,-1 1-1,1-1 1,-1 0 0,1 0-1,-1 1 1,1-1 0,0 0-1,-1 0 1,1 0 0,-1 0 0,1 1-1,-1-1 1,1 0 0,0 0-1,-1 0 1,2-1 0,6 3-15,0-1 1,1 0-1,-1 0 0,0-1 1,1 0-1,-1-1 1,0 0-1,1 0 0,-1-1 1,0 0-1,12-5 1,2-2-290,0-1 0,34-23 0,-36 18 96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92 145 13275,'13'-34'1513,"-6"18"-384,-1 0 0,-1 0-1,7-34 1,-12 50-1090,1 0-1,-1-1 1,0 1 0,0 0 0,0-1 0,0 1 0,0 0 0,0-1-1,1 1 1,-1 0 0,0-1 0,0 1 0,0 0 0,0-1-1,0 1 1,0 0 0,0-1 0,0 1 0,0 0 0,-1-1-1,1 1 1,0 0 0,0 0 0,0-1 0,0 1 0,0 0-1,-1-1 1,1 1 0,0 0 0,0 0 0,0-1 0,-1 1 0,1 0-1,0 0 1,0-1 0,-1 1 0,1 0 0,0 0 0,0 0-1,-1 0 1,1-1 0,0 1 0,-1 0 0,1 0 0,0 0-1,-1 0 1,1 0 0,0 0 0,-1 0 0,1 0 0,0 0 0,-1 0-1,1 0 1,0 0 0,-1 0 0,1 0 0,0 0 0,-1 0-1,1 0 1,0 1 0,-1-1 0,1 0 0,0 0 0,-20 17 906,7 2-821,0 0 0,1 1-1,2 0 1,0 1 0,-14 40 0,19-43-115,0-1 1,1 1 0,1-1-1,0 1 1,2 0 0,0 0-1,1 0 1,2 19 0,-2-36-2,0 1 0,0 0 0,0 0 0,1 0 1,-1 0-1,0-1 0,1 1 0,0 0 0,-1 0 0,1-1 1,0 1-1,0-1 0,0 1 0,0 0 0,0-1 0,0 1 1,0-1-1,0 0 0,1 1 0,-1-1 0,0 0 0,1 0 1,-1 0-1,1 0 0,0 0 0,-1 0 0,1-1 0,0 1 1,-1 0-1,1-1 0,0 1 0,0-1 0,0 0 0,-1 1 1,1-1-1,0 0 0,0 0 0,3-1 0,1 0 38,0-1-1,-1 1 1,1-1-1,-1 0 1,0-1-1,0 1 1,1-1-1,-2 0 1,1 0-1,9-8 1,-3 0 87,0-1 0,-1 0 0,0 0 0,-1 0 0,0-2 0,-1 1 0,-1-1 0,0 0 0,-1 0 0,0-1 0,-1 0 0,6-30 0,-11 41-157,1 0 0,-1 0 1,0 0-1,0 0 0,0 0 0,0 0 0,-1 0 0,0 0 0,1 0 0,-1 0 0,-1 1 1,1-1-1,-1 0 0,1 1 0,-1-1 0,0 1 0,0-1 0,-1 1 0,1 0 0,-1 0 1,-4-5-1,3 5-148,-1 0 0,0 0 0,1 1 0,-1-1 0,0 1-1,0 0 1,0 0 0,-1 1 0,1-1 0,0 1 0,-1 0 0,1 1 0,0-1 0,-1 1 0,-6 1 0,-1 0-577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20516,'1'5'1937,"6"2"-1273,6-2-288,10-4 1080,4-1-623,13-3-441,2-2-192,7-3-576,-1 1-297,-2 0-735,-6 1 1664,-11 2-576,-5 4-216,-11 1-24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15259,'0'-2'222,"-1"0"-1,1 1 1,0-1 0,0 0-1,0 0 1,0 0 0,0 0-1,0 0 1,1 0-1,-1 1 1,0-1 0,1 0-1,0 0 1,-1 0-1,1 1 1,0-1 0,0 0-1,0 1 1,0-1-1,0 1 1,2-3 0,29-32 1730,-30 34-1742,8-7-38,0 1-1,0 0 1,1 0 0,0 1 0,0 1-1,0 0 1,1 0 0,0 1 0,1 1-1,-1 0 1,1 1 0,-1 0 0,21-2-1,-27 4-164,3 1-41,-14 10 4,2-5 38,-40 63-57,-91 158-59,129-211-706,5-15 773,1 1 0,-1-1-1,0 0 1,0 0 0,0 0 0,0 0 0,1 0-1,-1 0 1,0 0 0,0 0 0,0 0-1,0 0 1,1 0 0,-1 0 0,0 0-1,0 0 1,0 0 0,0 0 0,1 0-1,-1 0 1,0 0 0,0 0 0,0 0 0,0 0-1,1 0 1,-1 0 0,0 0 0,0 0-1,0 0 1,0-1 0,0 1 0,1 0-1,-1 0 1,0 0 0,0 0 0,0 0-1,0 0 1,0-1 0,0 1 0,0 0 0,1 0-1,25-26-3513,-15 15 3113,5-4-682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21 14019,'10'-20'3845,"-15"31"-2982,-34 95 753,24-59-1173,-43 87 0,55-128-418,-45 89 283,42-82-235,1 0 0,1 1 1,0 0-1,0 0 1,-1 19-1,5-33-64,0 0-1,0 0 1,0 0-1,0 0 1,0 1-1,0-1 1,0 0-1,0 0 1,0 0-1,0 0 1,0 1-1,0-1 1,0 0-1,0 0 1,0 0-1,0 0 1,0 1-1,0-1 1,0 0-1,0 0 1,0 0-1,0 0 1,0 0-1,0 1 1,0-1-1,1 0 1,-1 0-1,0 0 1,0 0-1,0 0 1,0 0-1,0 0 1,0 1-1,1-1 1,-1 0-1,0 0 1,0 0-1,0 0 1,0 0-1,0 0 1,1 0-1,-1 0 1,0 0-1,9-4 305,11-15 156,-17 16-393,156-141-1108,-157 141 571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14315,'-9'3'274,"0"0"0,0 1 0,1 0 0,-1 0 0,1 1 0,0 0 0,0 1 0,1 0 0,-1 0 0,1 0 0,0 1 0,1 0 0,-9 13 0,6-8-34,1 1 1,0 0-1,1 1 0,1-1 1,0 1-1,0 1 0,-5 26 1,9-28-86,0 1 0,1 0-1,0 0 1,1 0 0,0 0 0,5 23 0,-4-31-96,1 0 1,0 0-1,0 0 0,0-1 0,0 1 0,1 0 0,6 8 1,-7-11-26,0-1-1,0 1 1,1-1 0,-1 0 0,1 1 0,-1-1 0,1 0-1,0 0 1,0-1 0,0 1 0,0-1 0,0 1 0,0-1 0,6 2-1,-4-3 13,1 1 0,-1-1-1,1 0 1,-1 0 0,0-1-1,1 0 1,-1 0-1,0 0 1,1 0 0,-1-1-1,0 0 1,0 0 0,0 0-1,-1-1 1,1 0 0,0 0-1,-1 0 1,7-6-1,3-3 115,-1-1-1,0-1 1,0 0-1,10-17 1,-12 17 5,-2-2 1,0 1-1,0-1 1,7-22 0,-14 32-115,1-1 1,-1 0 0,0 0-1,-1 0 1,0 0 0,0 0-1,-1 0 1,1 0-1,-1 0 1,-1 0 0,0 0-1,0 0 1,-3-13 0,2 17-65,1 0-1,-1 0 1,0 0 0,0 0 0,-1 0 0,1 0 0,0 1 0,-1-1-1,0 1 1,1 0 0,-1 0 0,0-1 0,0 2 0,-1-1 0,1 0-1,0 1 1,0 0 0,-1-1 0,1 1 0,-7-1 0,6 1-153,-1 1 1,1-1 0,0 1-1,0-1 1,-1 1 0,1 0 0,0 1-1,-1-1 1,1 1 0,0 0-1,0 0 1,-1 0 0,1 1 0,0-1-1,0 1 1,-7 4 0,7 2-393,5 0-157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39 16820,'1'-2'312,"0"0"0,0 0 0,0 0 0,0 0 0,0 0 0,0 0 0,-1 0 0,1 0 0,-1 0 0,1 0 1,-1 0-1,0-3 0,0 5-248,0-1-1,0 1 1,-1-1 0,1 1 0,0-1 0,0 1-1,0-1 1,-1 1 0,1 0 0,0-1 0,0 1-1,-1-1 1,1 1 0,0 0 0,-1-1 0,1 1 0,0 0-1,-1 0 1,1-1 0,-1 1 0,1 0 0,-1-1-1,-20 1 1266,9 3-1230,0 0 0,0 2 0,0-1 1,0 1-1,1 1 0,-1 0 0,1 1 0,1 0 0,-1 0 0,1 1 1,1 1-1,-11 10 0,7-4-107,-1 0 0,2 1 0,0 0 0,1 1 0,1 0 0,1 1 1,-9 20-1,15-30 5,1 0 1,-1 0 0,1 0 0,1 0-1,-1 1 1,1-1 0,1 1-1,0-1 1,0 1 0,2 10 0,-2-16-56,1 0 0,-1-1 0,1 1 0,0 0 0,1 0 0,-1 0 1,0-1-1,1 1 0,-1-1 0,1 1 0,0-1 0,0 0 1,0 1-1,0-1 0,0 0 0,0 0 0,1 0 0,-1-1 0,1 1 1,-1-1-1,1 1 0,0-1 0,0 0 0,-1 0 0,1 0 0,0 0 1,0 0-1,0-1 0,0 0 0,0 1 0,5-1 0,2 0-134,0-1-1,0 0 1,0 0-1,0-1 1,0-1 0,0 1-1,-1-2 1,1 1-1,10-7 1,21-11-518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16251,'2'1'161,"-1"0"0,0 0-1,0 0 1,0 0-1,0 0 1,0 0-1,0 1 1,-1-1 0,1 0-1,0 1 1,-1-1-1,1 1 1,-1-1-1,1 1 1,-1-1 0,0 1-1,0-1 1,1 1-1,-1-1 1,0 2-1,-1 40 900,0-26-692,1-13-272,2 23 340,-2-27-421,0 1 0,0-1 0,0 1 0,0-1 0,0 0-1,0 1 1,0-1 0,0 0 0,0 1 0,1-1 0,-1 0 0,0 1 0,0-1 0,0 0 0,1 1 0,-1-1 0,0 0 0,0 1 0,1-1 0,-1 0 0,0 0 0,1 0 0,-1 1-1,0-1 1,1 0 0,-1 0 0,0 0 0,1 0 0,-1 1 0,0-1 0,1 0 0,-1 0 0,0 0 0,1 0 0,-1 0 0,1 0 0,-1 0 0,0 0 0,1 0 0,-1 0 0,0 0-1,1 0 1,-1-1 0,1 1 0,-1 0 0,0 0 0,1 0 0,-1 0 0,0-1 0,1 1 0,-1 0 0,0 0 0,0-1 0,1 1 0,-1 0 0,0 0 0,0-1 0,1 1-1,-1-1 1,39-37 882,15-12-201,-49 45-654,1 1 0,0 1 0,0-1 0,0 1 0,0 0 0,1 0 0,-1 0 1,10-1-1,-14 3-35,0 1 0,0-1 0,0 1 0,0 0 0,0-1 1,1 1-1,-1 0 0,0 0 0,0 0 0,0 1 1,0-1-1,0 1 0,0-1 0,0 1 0,0-1 1,0 1-1,0 0 0,0 0 0,0 0 0,0 0 1,0 1-1,-1-1 0,1 0 0,-1 1 0,3 2 0,0 1 3,-1 1 0,0 0 0,0 0 0,0 1-1,-1-1 1,3 11 0,-3-10 3,0 0 0,0 0 1,1 0-1,6 11 0,-9-17-11,1 0-1,0 0 1,0 0-1,-1 0 1,1-1 0,0 1-1,0 0 1,0 0 0,-1-1-1,1 1 1,0-1-1,0 1 1,0-1 0,0 1-1,0-1 1,0 0 0,1 1-1,-1-1 1,0 0-1,0 0 1,0 0 0,0 0-1,0 0 1,0 0 0,0 0-1,0 0 1,0 0 0,1 0-1,-1-1 1,0 1-1,0 0 1,0-1 0,1 0-1,5-2 0,-2-1 0,1 0 0,0 0 0,6-6 0,-6 5 2,67-65 68,-10 8-78,-47 52-39,-16 10 46,0 0 0,1 0 0,-1 0 0,0 0 0,0 0 0,1 0 0,-1 0-1,0 0 1,0 0 0,1 0 0,-1 0 0,0 0 0,0 1 0,1-1 0,-1 0 0,0 0 0,0 0 0,1 0 0,-1 0-1,0 0 1,0 1 0,0-1 0,0 0 0,1 0 0,-1 0 0,0 0 0,0 1 0,0-1 0,0 0 0,1 0 0,-1 0 0,0 1-1,0-1 1,0 1 0,1 2-13,-1 1 0,0 0 1,0-1-1,0 1 0,0 0 0,-2 5 0,2 19-495,0-27 479,0-1-1,0 0 1,0 1 0,0-1 0,1 0 0,-1 1-1,0-1 1,0 0 0,0 0 0,1 1-1,-1-1 1,0 0 0,1 0 0,-1 0 0,0 1-1,1-1 1,-1 0 0,0 0 0,1 0-1,-1 0 1,0 0 0,1 0 0,-1 0 0,0 1-1,1-1 1,-1 0 0,0 0 0,1 0-1,-1 0 1,0-1 0,1 1 0,-1 0 0,0 0-1,1 0 1,-1 0 0,0 0 0,1 0-1,-1 0 1,0-1 0,1 1 0,-1 0 0,0 0-1,1 0 1,-1-1 0,0 1 0,0 0-1,1-1 1,-1 1 0,14-14-285,3-9-46,5-7-101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15315,'-15'55'1727,"3"-15"-539,2 0 0,2 0 0,-5 70 0,14-72-846,2 0 1,1-1-1,14 51 1,-3-11-345,-11-57 64,-2-33 13,-1-10-50,8-33-162,1 1 0,3 0 0,3 1 0,43-101 1,-49 132 28,22-37 0,-28 53 96,0 1 1,1 0-1,0 0 1,0 0-1,0 1 1,0 0-1,1 0 0,0 0 1,0 1-1,9-6 1,-13 9 20,1 0 0,-1 0 0,1 0 1,-1 1-1,1-1 0,0 1 0,-1-1 1,1 1-1,0 0 0,-1 0 0,1 0 1,0 1-1,-1-1 0,1 0 0,0 1 1,-1 0-1,1 0 0,-1 0 0,1 0 1,-1 0-1,1 0 0,-1 0 0,0 1 1,0-1-1,1 1 0,-1 0 0,0 0 1,-1 0-1,1 0 0,0 0 0,0 0 1,-1 0-1,2 3 0,-2-3 8,1 0-1,-1 0 1,0 1 0,0-1-1,0 0 1,0 1 0,0-1-1,-1 1 1,1-1-1,-1 1 1,0-1 0,1 1-1,-1-1 1,0 1 0,0-1-1,-1 1 1,1 0 0,-1-1-1,1 1 1,-1-1 0,0 0-1,0 1 1,0-1-1,0 1 1,0-1 0,0 0-1,-1 0 1,1 0 0,-1 0-1,1 0 1,-1 0 0,0 0-1,-3 2 1,-1 0-8,0-1 0,0-1 0,0 1-1,0-1 1,-1 0 0,1 0 0,0-1 0,-1 0 0,0 0 0,1-1-1,-1 1 1,-8-2 0,10 1-135,0 0-1,0-1 1,0 1-1,1-1 1,-1 0 0,0-1-1,0 1 1,1-1-1,-1 0 1,1 0-1,-1 0 1,1-1 0,0 1-1,0-1 1,0 0-1,1-1 1,-5-3-1,7 6 86,0 0 0,0 0 0,1-1 0,-1 1 0,1 0 0,-1 0 0,1 0 0,-1-1 0,1 1 0,-1 0 0,1-1 0,0 1 0,0 0 0,0 0 0,0-1 0,0 1 0,0 0 0,0-1 0,0 1 0,1 0 0,0-3 0,9-9-565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59 177 18220,'-11'12'1226,"-21"28"803,30-37-1888,0 1 0,0-1-1,0 0 1,1 1 0,-1 0-1,1-1 1,0 1 0,0 0-1,1-1 1,-1 1 0,1 4 0,0-8-131,0 1-1,0-1 1,0 1 0,0-1 0,0 1 0,1-1 0,-1 1 0,0-1 0,0 0 0,1 1 0,-1-1-1,0 0 1,0 1 0,1-1 0,-1 1 0,1-1 0,-1 0 0,0 0 0,1 1 0,-1-1 0,1 0-1,-1 0 1,0 1 0,1-1 0,-1 0 0,1 0 0,-1 0 0,1 0 0,-1 0 0,1 0 0,-1 0-1,1 0 1,-1 0 0,1 0 0,-1 0 0,1 0 0,-1 0 0,0 0 0,1 0 0,-1 0 0,1-1-1,-1 1 1,1 0 0,-1 0 0,0-1 0,1 1 0,0 0 0,29-14 63,-23 11-15,0 0-34,1 0-1,-1 1 1,1 0 0,-1 0-1,15 0 1,-18 1-17,-1 2 1,1-1 0,-1 0-1,0 1 1,1-1 0,-1 1-1,0 0 1,1 0 0,-1 0-1,0 1 1,0-1 0,0 1-1,0 0 1,0 0 0,3 3-1,-5-5 5,-1 0 0,1 0 0,-1 1 0,0-1 0,1 0 0,-1 0 0,1 0 0,-1 0 0,1 0 0,-1 0 0,0 1 0,1-1 0,-1 0 0,1 0 0,-1 0 0,1-1 0,-1 1 0,1 0 0,-1 0-1,0 0 1,1 0 0,-1 0 0,1 0 0,-1-1 0,1 1 0,-1 0 0,0 0 0,1-1 0,-1 1 0,0 0 0,1 0 0,-1-1 0,0 1 0,1 0 0,-1-1 0,0 1 0,0-1 0,1 1 0,-1 0-1,0-1 1,12-21 197,-10 17-151,14-29 191,-12 21-216,2 1-1,0 0 1,0 0-1,1 1 1,1 0 0,9-11-1,-16 21-34,1-1 0,0 1 0,-1 0 0,1 0 0,0 0-1,0 0 1,0 1 0,0-1 0,-1 0 0,1 1 0,0 0 0,0-1 0,0 1 0,0 0-1,0 0 1,3 0 0,38 6-22,-20-2 23,-5-3 10,0 0 1,0-1-1,0-1 1,1-1-1,32-8 1,-41 8-5,1-2 1,0 1 0,-1-1-1,0-1 1,0 1-1,-1-2 1,1 0 0,-1 0-1,0 0 1,15-15-1,-23 20-4,0 0-1,0 0 1,0 0-1,0 0 1,0 1-1,-1-1 0,1 0 1,0 0-1,-1 0 1,1 0-1,-1-1 0,1 1 1,-1 0-1,1 0 1,-1 0-1,0 0 1,0 0-1,1-1 0,-1 1 1,0 0-1,0 0 1,0 0-1,-1-3 1,1 4-2,-1-1 0,0 1 1,0-1-1,0 1 1,1-1-1,-1 1 0,0 0 1,0-1-1,0 1 1,0 0-1,0 0 1,0-1-1,0 1 0,0 0 1,0 0-1,1 0 1,-1 0-1,0 0 0,0 1 1,0-1-1,0 0 1,0 0-1,0 1 1,0-1-1,0 0 0,1 1 1,-1-1-1,0 1 1,0-1-1,0 2 0,-10 3 1,1 1 0,0 0 0,0 0 0,1 2 0,0-1 0,0 1-1,-13 16 1,18-20-1,1 0-1,-1 0 0,1 0 1,0 1-1,1 0 0,-1-1 0,1 1 1,0 0-1,0 0 0,0 0 1,1 0-1,-1 1 0,1-1 1,1 0-1,-1 1 0,1-1 1,0 0-1,0 1 0,1 5 1,0-9-38,-1 0 0,1 0 0,0 0 0,0 0-1,0 0 1,1 0 0,-1 0 0,0 0 0,1 0 0,-1-1 0,1 1 0,0 0 0,-1-1 0,1 0 0,0 1 0,0-1 0,0 0 0,0 0 0,0 0 0,3 1 0,4 1-48,0 0 0,1-1 0,13 2 1,-22-4 82,33 4-215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 14003,'-1'1'144,"1"-1"0,-1 1 0,1-1 1,-1 1-1,1-1 0,0 1 0,-1-1 0,1 1 0,0 0 0,0-1 0,-1 1 1,1 0-1,0-1 0,0 1 0,0 0 0,0-1 0,0 1 0,0 0 1,0-1-1,0 1 0,0 0 0,0-1 0,0 2 0,1-2-32,0 1 1,-1-1-1,1 0 0,-1 0 0,1 0 0,0 0 0,-1 0 1,1 0-1,0 0 0,-1 0 0,1 0 0,0 0 0,-1 0 1,1 0-1,-1 0 0,1-1 0,0 1 0,-1 0 1,2-1-1,37-19 1887,-34 17-1818,62-37 1300,-39 21-1145,1 2-1,47-20 0,-75 37-334,0-1-1,0 1 1,0-1 0,0 1-1,0 0 1,0-1-1,0 1 1,0 0 0,0 0-1,0 0 1,0 0-1,0 0 1,0 0 0,1 0-1,-1 0 1,0 0 0,0 0-1,0 1 1,0-1-1,0 0 1,0 1 0,0-1-1,1 1 1,-1 0 1,0 0 0,0 0 0,-1 0 0,1 1 1,-1-1-1,1 0 0,-1 0 0,1 0 0,-1 0 1,0 0-1,0 0 0,1 1 0,-1-1 0,0 0 0,0 0 1,0 0-1,-1 3 0,0 6 30,-1-1 0,0 1 0,-7 17 0,8-24-22,-21 49 342,-2-1-1,-53 84 1,57-102-399,14-20-550,6-13 514,0 0 0,-1 1 0,1-1 1,0 0-1,0 0 0,-1 1 0,1-1 1,0 0-1,0 1 0,0-1 0,0 0 1,0 1-1,0-1 0,0 0 0,-1 1 1,1-1-1,0 0 0,0 1 0,0-1 1,0 0-1,0 1 0,0-1 0,1 1 1,-1-1-1,0 0 0,0 1 0,0-1 1,0 0-1,0 0 0,0 1 0,1-1 1,-1 0-1,0 1 0,0-1 0,10-1-631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11682,'0'0'280,"1"0"0,-1 0 0,1 1 0,-1-1 0,1 0 0,-1 1-1,1-1 1,-1 0 0,1 1 0,-1-1 0,0 1 0,1-1-1,-1 0 1,0 1 0,1-1 0,-1 1 0,0-1 0,0 1 0,1-1-1,-1 1 1,0-1 0,0 2 0,0 15 2276,-10 19-1366,10-34-918,-42 109 1397,21-60-1347,2 1 0,3 0 0,-10 57-1,26-107-297,-2 17 39,4-15 3,5-8 80,31-40 85,51-44 0,-68 70-559,1 0 0,1 2 0,0 0-1,39-18 1,-30 23-48,-28 11 215,-7 2-91,-8 3-47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1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60 14699,'-22'30'890,"0"-2"-85,-24 42 1,41-60-618,0 0 0,0 0 0,1 0-1,1 1 1,-1-1 0,2 1 0,0 0 0,-2 18 0,4-26-120,0 0-1,0 0 1,0 0 0,0 0 0,1-1 0,-1 1 0,1 0-1,0 0 1,0 0 0,0 0 0,0-1 0,0 1 0,1-1-1,-1 1 1,3 3 0,-2-4-5,0-1 1,0 1-1,-1-1 0,1 1 0,0-1 1,0 0-1,0 0 0,0 0 0,0 0 1,1 0-1,-1-1 0,0 1 0,0 0 1,0-1-1,1 0 0,-1 0 1,0 1-1,1-1 0,-1 0 0,4-1 1,4-1 105,-1-1 0,0 1 0,1-2 0,-1 1 0,-1-1 0,1 0 0,-1-1 0,1 0 0,-1-1 0,12-11 0,-3 3 159,-2-1-1,0 0 0,22-32 0,-27 34-119,-2-1-1,0 0 0,11-27 1,-16 34-153,-1 0 0,1 0 0,-2 1 0,1-1 0,-1 0 1,0 0-1,-1-1 0,0 1 0,0 0 0,-2-13 1,2 18-60,0 0 1,-1-1 0,1 1 0,-1 0 0,0 0 0,0 0-1,0 0 1,0 0 0,0 0 0,0 0 0,0 0 0,-1 0-1,1 1 1,-1-1 0,1 0 0,-1 1 0,0-1 0,1 1-1,-1 0 1,0 0 0,0-1 0,0 1 0,0 0 0,0 1-1,0-1 1,0 0 0,0 0 0,-1 1 0,1 0 0,-3-1-1,-5 1-14,1 0 0,-1 1-1,1 0 1,-1 1 0,-15 5-1,4-2 201,12-4-299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18140,'16'17'1976,"4"-10"-1104,3-6-327,11-1 863,3-5-248,6-4-448,3 1-360,-1-4-1088,-5-2 760,-3-5-232,-4 2-144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96 179 9514,'1'-7'315,"1"0"1,0 0-1,0 0 1,0 0-1,1 1 0,0-1 1,0 1-1,1 0 0,0-1 1,0 2-1,0-1 1,1 0-1,0 1 0,0 0 1,0 0-1,12-8 1,-4 4 175,1-1 0,0 2 0,1 0 0,0 1 0,0 0 0,21-5 0,-33 11-387,0 0-1,1 0 1,-1 0 0,0 1-1,1-1 1,-1 1 0,1 0-1,-1 0 1,1 0-1,-1 0 1,0 1 0,1 0-1,-1-1 1,7 3 0,-9-2-69,-1 0 1,1-1 0,0 1 0,0-1 0,0 1 0,-1 0 0,1 0 0,0 0 0,0-1 0,-1 1 0,1 0-1,-1 0 1,1 0 0,-1 0 0,1 0 0,-1 0 0,0 0 0,0 0 0,1 2 0,-1 0-1,0 0 0,0-1-1,0 1 1,-1 0 0,1 0 0,-1-1 0,1 1 0,-1 0 0,0 0 0,-2 3 0,-10 19 159,-1-1 0,-29 37 1,14-19-5,0 1 1,-19 25 239,2 2 0,-50 110 0,94-175-407,-23 60 249,24-60-244,-1 1 1,1-1-1,0 1 1,1 0-1,-1 0 1,1-1-1,0 1 1,1 0-1,1 7 1,-2-11-24,1-1 0,-1 1 0,1 0 0,0-1 1,0 1-1,0-1 0,0 0 0,0 1 0,0-1 0,0 0 1,0 0-1,0 1 0,0-1 0,1 0 0,-1 0 1,1 0-1,-1-1 0,1 1 0,-1 0 0,1 0 0,-1-1 1,1 1-1,-1-1 0,1 1 0,0-1 0,-1 0 0,1 0 1,0 0-1,2 0 0,8 0 4,0 0 0,0-1 0,17-4 0,6 0 24,-34 5-34,0 0 0,0 0 0,0 0 1,0 0-1,0 0 0,0 0 0,0 0 0,-1 1 1,1-1-1,0 0 0,0 1 0,0-1 0,-1 0 0,1 1 1,0-1-1,0 1 0,-1-1 0,1 1 0,0 0 1,-1-1-1,1 1 0,0 0 0,-1-1 0,1 1 1,-1 0-1,0 0 0,1-1 0,-1 1 0,1 0 1,-1 0-1,0 0 0,0 0 0,1-1 0,-1 1 1,0 0-1,0 0 0,0 0 0,0 0 0,0 0 0,0 0 1,0-1-1,0 1 0,-1 1 0,0 5-4,-1 0-1,0 0 1,0 0-1,-4 8 1,5-12 4,-9 22 0,1 1 0,2 0 0,-9 48 1,14-63-52,1 0 0,1 1 0,0-1 0,0 1 0,1-1 0,0 1 0,1-1 0,1 0 0,0 0 0,0 0 0,8 17 0,-7-20-41,-1-1 0,-1 1 0,1 0 0,-1 0 1,-1 0-1,1 0 0,0 12 0,-5 57-84,1-61 160,1-1 1,1 1-1,0-1 0,1 0 0,5 26 1,-5-37-7,1-1-1,0 1 1,-1-1 0,1 1 0,0-1 0,1 0 0,-1 0-1,1 0 1,-1 0 0,1-1 0,0 1 0,0-1-1,0 1 1,0-1 0,1 0 0,-1 0 0,0-1 0,1 1-1,5 1 1,26 17-231,-33-19 246,0 1 0,-1 0 0,1-1 0,-1 1 0,1 0 1,-1 0-1,1 0 0,-1 0 0,0 0 0,0 1 0,0-1 0,0 0 0,0 0 0,0 5 1,1 8 56,-1 1 0,0-1 1,-1 0-1,-1 1 0,0-1 1,-1 1-1,-8 26 0,-40 103 774,46-133-706,-1 0-1,-1-1 1,-8 13-1,13-21-110,-1-1-1,0 1 0,0-1 0,0 0 0,0 1 0,0-1 0,0 0 0,0 0 0,-1 0 0,1-1 0,-1 1 1,0-1-1,1 1 0,-1-1 0,0 0 0,0 0 0,0 0 0,0 0 0,-4 0 0,6-1-32,0 0 0,0 0 1,-1-1-1,1 1 0,0 0 0,0-1 0,-1 1 0,1 0 0,0-1 0,0 0 0,0 1 0,0-1 0,0 0 0,0 1 0,0-1 0,0 0 0,0 0 1,0 0-1,0 0 0,0 0 0,0-2 0,-11-22 134,12 22-363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8:0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12507,'-3'4'112,"0"0"1,0 1-1,1-1 1,-1 1-1,1-1 0,0 1 1,0 0-1,1 0 1,-1 0-1,1 0 1,0 0-1,1 0 1,-1 9-1,0-1 43,2 0-1,-1-1 1,1 1-1,4 17 1,-3-23-82,-1-1 1,1 0-1,0 0 1,1 0-1,0 0 1,0 0-1,0-1 1,0 1-1,8 9 1,-7-12-47,-1 0 0,1 0 0,-1 0 0,1 0 0,0-1 0,0 1 0,0-1 0,1 0 0,-1 0 0,0-1 0,1 1 0,-1-1 0,1 0 0,6 0 0,21 2 24,0-1 0,0-2 0,-1-2 1,1-1-1,0-1 0,56-15 0,179-76-3,-180 60 0,104-28 0,-145 52 67,1 1 1,1 3-1,0 2 1,0 2 0,0 2-1,0 2 1,-1 2-1,1 3 1,0 1 0,-1 2-1,-1 3 1,89 34 0,-123-41-99,0 1 0,-1 1 0,1 0 0,-1 0 0,-1 1 0,0 1 0,0 0 0,-1 0 0,16 20 0,-4 1 127,-2 1-1,19 40 1,-35-65-125,1 1 13,0 1 0,1 0 0,0-1 0,1 0 0,-1 0 0,2 0 0,-1-1 0,9 7 0,-13-11-31,0 0-1,0-1 0,1 1 0,-1-1 1,1 0-1,-1 1 0,1-1 0,0 0 1,0-1-1,-1 1 0,1 0 0,0-1 1,0 0-1,-1 1 0,1-1 0,0 0 1,0-1-1,0 1 0,0 0 0,-1-1 1,1 0-1,0 1 0,0-1 0,-1 0 0,1 0 1,-1-1-1,1 1 0,-1 0 0,4-4 1,4-3-39,-1 0 1,-1-1-1,1-1 1,-2 1-1,1-2 1,9-15-1,9-14 159,-24 40-90,0-1 0,0 1 0,0-1-1,0 1 1,0 0 0,0 0 0,0 0-1,0 0 1,0 1 0,0-1 0,-1 0 0,1 1-1,3 0 1,8 2 13,-1-3-35,0-1 0,0 0 0,0-1 1,0 0-1,23-8 0,57-26 6,-59 22-46,-1 0 22,-11 4 0,0 1 0,32-8 0,-46 16 5,0-1 1,1 1-1,-1 1 0,0-1 1,1 1-1,-1 0 0,0 1 1,1 0-1,-1 0 0,0 1 0,13 4 1,57 28 32,-46-20-6,52 18-1,-43-22-16,0-2-1,1-1 0,51 1 1,125-8-24,49 4 2,-204 2 44,176 9 235,-200-15-209,0-2 0,0-1 0,0-3 0,48-12 0,-72 14-50,91-29 129,-93 28-154,0 0 1,0 0 0,-1-2 0,0 1 0,0-1 0,13-12 0,-23 18-19,-1 1 0,1-1 0,0 1 1,-1-1-1,1 0 0,-1 1 0,1-1 1,-1 0-1,1 1 0,-1-1 0,1 0 1,-1 1-1,0-1 0,1 0 0,-1 0 1,0 0-1,1 1 0,-1-1 1,0 0-1,0 0 0,0 0 0,0 0 1,0 0-1,0 1 0,0-1 0,0 0 1,0 0-1,-1 0 0,1 0 0,0 1 1,0-1-1,-1 0 0,1 0 0,-1 1 1,1-1-1,0 0 0,-1 0 0,1 1 1,-2-2-1,-2-1-127,0-1 0,0 1 0,0 0 0,0 0 0,-7-3 0,3 2 251,-31-20-566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0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13827,'3'-4'3681,"11"-1"-1561,-1 5-2086,0-2 0,1 0 0,14-4 0,-15 3-16,0 1 1,0 0 0,16-1 0,2 3 130,-16-1 47,-1 0-1,1 2 1,-1 0 0,0 0-1,1 1 1,-1 1-1,0 0 1,17 7 0,-12-3-194,0-1 1,0 0 0,1-2-1,0 0 1,-1-2 0,33 2-1,122-11-13,-170 6 12,38-2-2,248-12 24,52 45 5,-79-3-56,180 13 10,55 2-2,222-21 20,171 7 0,-890-28 0,741 14-56,-591-27 60,31 0-5,-144 12 24,0 2 0,68 11 0,-105-12-48,-1 0 1,1 1-1,-1-1 1,1 0-1,0 0 1,-1 1 0,1-1-1,0 0 1,-1 0-1,1 0 1,0 0-1,-1 0 1,1 0 0,-1 0-1,1 0 1,0 0-1,-1 0 1,1-1-1,0 1 1,-1 0 0,1 0-1,-1-1 1,1 1-1,0 0 1,-1 0-1,1-1 1,-1 1-1,1-1 1,-1 1 0,1-1-1,-1 1 1,0-1-1,1 1 1,-1-1-1,1 1 1,-1-1 0,0 1-1,1-2 1,-1-1-147,0 0 1,-1 1 0,1-1 0,-1 0 0,1 0-1,-1 0 1,-2-4 0,1 1 307,-6-18-497,-1-4-95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55 20564,'1'6'657,"-8"-9"-1578,-3-7 769,0 0-208,-3-7-88,3-3-80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7666 491 13667,'-47'-31'12,"-96"-47"0,123 68-67,-73-38-457,34 16 460,-2 3 0,-114-40 0,61 41-84,-194-24-1,-122 16-341,294 26 476,-568-37 1357,427 27-863,-398 21 0,-680 69-19,1027-80-295,118-1 883,182 10-892,3 0 286,-42 3 0,61-1-341,1 1 0,-1-1 1,1 1-1,-10 5 0,-20 6 51,-9-8 220,29-4-218,0 1 0,1 1-1,-16 4 1,14-2-106,0-1-1,0-1 0,0-1 0,-25 1 0,-67-5-30,56 0 50,-32-4 22,-91-19-1,-25-2-74,95 22-119,0 6 0,-129 15 1,98-5-125,58-6 176,1 3 1,-127 29-1,179-28 45,0 0 1,1 1-1,0 2 0,1 1 1,0 0-1,-35 29 0,-114 113-204,164-148 197,-17 18 20,1 1 0,1 1 0,-23 34 0,38-49-22,1 1 0,0 0 0,0 1 1,1-1-1,1 1 0,1 1 0,0-1 0,1 1 0,0-1 0,-1 19 0,5 20-73,2 0 0,2 0-1,3-1 1,1 1 0,23 65-1,-22-88 62,1 0 0,2-1 0,1-1 0,1 0 0,2-1 0,0-1 0,33 38 0,-19-30-23,1-1 0,2-2 0,0-1 0,64 41 1,-62-49 20,1-2 1,0-1 0,2-2 0,49 14-1,-32-15-1,1-2 1,84 7-1,15-11-28,213-15 1,-257 1 19,806 28-181,-330 1-368,-99-13 3,203 4 207,-1-25 327,1642-161-774,-2085 141 879,-1-12 0,478-144 0,-654 161-44,-1-3 0,104-56 0,-166 78-19,0 0 0,0-1 0,0 0 0,0 0 1,-1-1-1,0 0 0,-1 0 0,1 0 0,6-12 0,-10 15-2,-1 0-1,0-1 0,0 1 0,0 0 0,-1-1 0,0 1 0,1-1 1,-1 0-1,-1 1 0,1-1 0,-1 0 0,0 0 0,0 1 0,0-1 1,-1 0-1,1 0 0,-1 1 0,-1-1 0,1 1 0,-4-9 0,-2-2-20,-2 1-1,1 0 1,-1 1-1,-1 0 1,-1 0-1,0 1 1,0 0 0,-20-15-1,-14-6-58,-54-32-1,89 59 77,-83-48-71,-105-43 1,-107-29-284,229 96 263,-39-14 122,-101-43 220,132 48-216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4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9546,'299'-3'3410,"209"-8"-2889,-18-1-564,304 16 375,240 14 248,-411 27-638,-37-1 92,1560-20 959,-1822-26-966,576-12 618,-873 13-560,122-1 489,-119 3-168,0 1 0,57 12 0,-81-12-253,0 1 1,0-1-1,1 1 0,-2 0 1,1 1-1,0-1 0,-1 1 1,1 0-1,-1 0 0,0 1 1,0 0-1,4 6 1,-8-11-28,0-8 62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4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14899,'26'9'68,"0"0"1,0-2-1,0-1 0,1-2 0,0 0 0,35 0 1,165-14-605,-204 8 568,66-5-90,711-44 552,1001 7-125,-1627 42-363,991 6 235,52 8 175,-1090-15-391,290 2 775,-398 3-723,-15-1-63,1 0 1,-1-1-1,0 0 0,1 0 0,-1 0 1,1 0-1,7-2 0,-41-6-715,15 6 586,-9 1-30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2991 1 10434,'-296'12'1495,"92"-6"-1100,-589 0 1648,663-10-1653,0 6 0,0 6-1,-136 25 1,27 21-144,183-37-306,1 3-1,-64 31 0,-12 19 38,-127 89 1,237-144 58,0 0 1,0 1 0,2 1-1,0 0 1,-24 31-1,38-43-22,1 1-1,0 0 1,0 0-1,1 0 0,0 0 1,0 1-1,0 0 0,1-1 1,0 1-1,0 0 0,1 0 1,-1 0-1,2 0 0,-1 0 1,1 0-1,0 0 0,0 0 1,1 1-1,0-1 0,0 0 1,1-1-1,0 1 0,0 0 1,6 11-1,-3-9-24,2 1-1,-1-1 0,1 0 1,1 0-1,-1-1 1,2 0-1,-1 0 1,1-1-1,0 0 0,0 0 1,1-1-1,0-1 1,0 1-1,0-2 1,20 7-1,8 1-29,0-2 1,0-2-1,49 4 0,359 10 48,-160-13 142,-129-1-141,0-7 1,0-6-1,208-35 0,202-78-118,-180 34 130,11-13-149,-291 63 14,168-78-1,-262 106 148,0-1 1,-1 0 0,0 0 0,0-2-1,-1 1 1,14-14 0,-22 19-10,-1 0 0,1 0 0,-1 0 0,0 0 0,0 0 0,0 0 0,0-1 0,0 1 0,-1 0 0,0-1 0,0 0 0,0 1 0,0-1 0,0 0 0,-1 1 0,1-1 0,-1 0 0,0 0 0,0 0 0,-1 1 0,1-1 0,-1 0 0,0 1 0,0-1 0,0 0 0,0 1 0,-1-1 0,-3-5 0,-2-3 5,-1 1-1,0 0 1,-1 0 0,0 1 0,0 0-1,-1 0 1,-1 1 0,0 1 0,0 0-1,0 0 1,-1 1 0,-16-7 0,-15-5-46,-1 2 1,-54-14-1,23 11 53,-2 4 0,0 3 0,-133-5 0,124 16-8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5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10474,'9'4'292,"-1"1"-1,0-1 1,12 11 0,10 5-105,12 3 336,0-2 0,2-1 1,62 18-1,-82-31-359,1-2 0,0 0 0,0-1 0,0-2 0,0-1 0,0-1 0,1 0 0,28-6 0,49-16-156,103-35 0,41-11-140,-204 59 128,0 2-1,0 2 1,80 1-1,-98 6 46,0 1-1,0 1 0,0 2 0,0 0 1,31 13-1,112 60 482,-156-72-469,0 0 0,0 1-1,-1 1 1,0-1 0,-1 2-1,0 0 1,0 0 0,-1 0 0,0 1-1,-1 1 1,0 0 0,-1 0-1,-1 0 1,0 1 0,0 0-1,-1 0 1,-1 0 0,0 0-1,3 24 1,-3-17 30,-1 3-8,1 0 0,1-1 0,1 1-1,1-1 1,10 21 0,-15-38-69,0-1-1,1 1 1,0-1 0,0 0 0,0 0-1,0 0 1,0 0 0,1-1 0,0 1-1,0-1 1,0 0 0,0 0 0,0 0-1,0-1 1,1 1 0,0-1 0,-1 0-1,1 0 1,0-1 0,0 1 0,0-1-1,0 0 1,0-1 0,0 1 0,0-1 0,0 0-1,0 0 1,9-2 0,-4 0-6,0 0-1,0-1 1,-1 0 0,1-1 0,-1 0 0,0-1-1,0 0 1,-1 0 0,1 0 0,-1-1 0,10-10-1,10-10-35,39-50-1,-47 53 23,-2 3 12,1 0-1,0 1 0,2 1 0,34-24 0,-37 31 5,0 1-1,0 0 1,1 2 0,0 0-1,1 1 1,33-7 0,-21 8-4,0 1 0,0 1-1,46 1 1,-60 4 2,-1 0 0,0 1 0,0 1-1,0 0 1,0 2 0,-1 0 0,1 1-1,18 9 1,4 4-1,1-1-1,43 13 0,-60-24 2,0-1-1,0-2 1,0 0-1,1-2 1,35 0-1,-10-5 31,93-17-1,45-25 62,-169 41-80,7-3-56,-1 0 0,0-2 0,0 0 0,-1-2 0,0 0 0,-1-2 0,0 0 0,-1-2-1,-1 0 1,0-1 0,24-26 0,-11 2-56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1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10090,'2'-6'5900,"-7"21"-4452,-2 33-1132,0-8-187,2 1 0,0 69 0,5-110-126,0 1 0,0 0-1,0-1 1,0 1-1,0-1 1,0 1 0,0 0-1,0-1 1,0 1 0,0 0-1,0-1 1,0 1 0,0-1-1,1 1 1,-1 0 0,0-1-1,1 1 1,-1-1 0,0 1-1,1-1 1,-1 1 0,0-1-1,1 1 1,-1-1-1,1 1 1,-1-1 0,1 0-1,-1 1 1,1-1 0,-1 0-1,2 1 1,-1-1 3,0 0 0,0-1 0,0 1 0,0 0 0,0-1 0,0 1 0,0-1 0,0 1 0,0-1 0,0 0 0,0 1 0,0-1 0,0 0 0,0 0 0,1-1-1,27-35 235,26-76 2302,-60 136-2481,0 0 0,2 0 0,0 0-1,1 31 1,2-53-60,0 1 0,0 0 0,0 0 0,0-1 0,1 1 0,-1 0 0,0 0 0,1-1 0,-1 1 0,1 0 0,0-1 0,-1 1 0,1-1 0,0 1 0,0-1 0,0 1 0,0-1 0,0 0 0,1 1 0,-1-1 0,3 2 0,-3-2 5,1-1 0,-1 0 0,1 1-1,-1-1 1,1 0 0,0 0 0,-1 1 0,1-1-1,-1-1 1,1 1 0,-1 0 0,1 0 0,0-1 0,-1 1-1,1 0 1,-1-1 0,1 0 0,-1 1 0,0-1-1,1 0 1,-1 0 0,0 0 0,3-1 0,12-11 69,-1-1 1,0-1 0,-1 0 0,-1-1-1,12-17 1,5-5 62,-22 31-80,-5 14-23,-8 25 0,2-12-1,3-19-31,0 0-1,0-1 0,0 1 1,0-1-1,0 1 0,0 0 1,0-1-1,0 1 0,0-1 0,0 1 1,1-1-1,-1 1 0,0-1 1,0 1-1,0-1 0,1 1 0,-1-1 1,0 1-1,1-1 0,-1 1 1,0-1-1,1 1 0,-1-1 1,1 1-1,-1-1 0,1 0 0,-1 1 1,1-1-1,-1 0 0,1 0 1,-1 1-1,1-1 0,-1 0 1,1 0-1,-1 0 0,2 1 0,22-9 122,5-1 13,-28 9-132,0 0 0,0 0 1,0 0-1,0 0 0,0 0 0,0 0 0,0 1 0,0-1 1,0 0-1,0 0 0,0 1 0,0-1 0,0 1 0,0-1 1,0 0-1,0 1 0,0 0 0,-1-1 0,1 1 0,0 0 1,0-1-1,-1 1 0,1 0 0,1 1 0,4 10 78,-5-9-138,0 0-1,0 0 1,1 0-1,-1-1 0,1 1 1,0-1-1,2 4 1,-3-6-3,0 1 1,-1-1-1,1 0 1,-1 1-1,1-1 1,0 0-1,-1 0 1,1 0-1,0 0 1,-1 1-1,1-1 1,0 0 0,-1 0-1,1 0 1,0 0-1,0-1 1,-1 1-1,1 0 1,0 0-1,-1 0 1,1 0-1,-1-1 1,1 1-1,0 0 1,-1-1-1,1 1 1,-1 0-1,1-1 1,-1 1-1,1-1 1,-1 1 0,1-1-1,-1 1 1,1-1-1,-1 1 1,1-1-1,-1 1 1,0-1-1,1 0 1,-1 0-1,17-29-950,-4 6 324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24 402 19012,'-24'49'5509,"36"-68"-4575,15-30 0,-4 5-716,-13 26-160,82-138 222,-70 123-252,1 1 0,41-44 1,-62 74-28,0 0 0,0 0 0,-1 0 0,1 0 0,0 1 0,1-1 0,-1 1 0,0-1 0,0 1 0,1 0 0,-1 0 0,0 0 0,1 0 0,-1 0 0,1 1 0,4-2 0,-6 2 0,-1 1-1,1-1 0,0 0 1,-1 0-1,1 0 0,0 1 0,-1-1 1,1 0-1,-1 1 0,1-1 1,-1 1-1,1-1 0,-1 0 1,1 1-1,-1-1 0,1 1 1,-1-1-1,1 1 0,-1 0 0,0-1 1,1 1-1,-1-1 0,1 2 1,-1 0-1,1 1-1,0 0 1,-1-1 0,1 1 0,-1 0 0,0-1 0,0 1 0,-1 5 0,-5 40 14,-24 83 0,15-69 0,2-10-5,-1 3-90,-10 83 0,25-101-506,3-24-151,-3-13 702,-1 0 0,0 1 0,1-1-1,-1 0 1,0 0 0,1 0 0,-1 0 0,0 0 0,1 0-1,-1 0 1,0 0 0,1 0 0,-1 0 0,0 0 0,1 0-1,-1 0 1,0 0 0,1 0 0,-1 0 0,0-1-1,1 1 1,-1 0 0,0 0 0,1 0 0,-1 0 0,0-1-1,0 1 1,1 0 0,-1 0 0,0-1 0,0 1 0,1 0-1,-1 0 1,0-1 0,0 0 0,5-4-123,-1-1-1,0-1 1,-1 1 0,1 0 0,2-10-1,-3 10 21,13-32-621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1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14475,'-1'14'1400,"-2"2"-1032,-4 4-143,0 2 503,-1 2-272,3 2-56,0-3-128,4-3-64,-2-6-144,3-2-72,2-7-200,2-5-120,3-3-256,-1-2-112,-1-5 472,-2-3-153,6-6-63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1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15139,'-8'20'1137,"1"0"-1,-5 28 1,4-17-745,5-17-278,-34 136 750,31-121-756,2 0 1,1 1-1,1 33 0,2-62-106,0 0 1,0 0-1,0 0 0,0 0 0,0 0 0,0-1 0,0 1 0,0 0 0,0 0 1,0 0-1,1 0 0,-1 0 0,0 0 0,1-1 0,-1 1 0,1 0 1,-1 0-1,1-1 0,-1 1 0,1 0 0,-1-1 0,1 1 0,1 1 0,-2-3-4,1 1 0,0 0-1,-1-1 1,1 1 0,0 0-1,-1-1 1,1 1 0,-1-1-1,1 1 1,-1-1-1,1 1 1,-1-1 0,1 0-1,-1 1 1,1-1 0,-1 1-1,0-1 1,1 0 0,-1 0-1,0 1 1,0-1 0,0 0-1,1 1 1,-1-1-1,0 0 1,0 0 0,0 1-1,0-2 1,3-15-76,0 0-1,-1 1 1,-1-1 0,-1 0 0,0 0-1,-1 0 1,-1 0 0,-1 0-1,-8-30 1,11 46 81,0 1 0,0-1 0,0 1 0,0-1-1,-1 1 1,1-1 0,0 1 0,0 0 0,0-1 0,0 1-1,-1-1 1,1 1 0,0-1 0,0 1 0,-1 0 0,1-1-1,0 1 1,0 0 0,-1-1 0,1 1 0,-1 0 0,1 0-1,0-1 1,-1 1 0,1 0 0,-1 0 0,1-1 0,0 1-1,-1 0 1,1 0 0,-1 0 0,-5 13 218,4 25 181,2-37-392,0 0 0,0 1 0,0-1 0,0 0 0,1 0 0,-1 0 0,0 1 0,0-1-1,1 0 1,-1 0 0,1 0 0,-1 0 0,1 0 0,0 0 0,-1 0 0,1 0 0,0 0 0,0 0 0,-1 0 0,1 0 0,0 0 0,0-1 0,0 1 0,0 0 0,0-1 0,0 1 0,0-1 0,1 1 0,-1-1 0,0 1 0,0-1 0,0 0 0,0 1 0,1-1 0,-1 0 0,0 0 0,0 0 0,0 0 0,1 0 0,-1 0 0,0 0 0,0-1 0,0 1 0,1 0 0,-1-1 0,2 0 0,4-2-92,1-1 1,-1 0 0,0 0 0,0 0-1,10-9 1,18-14-788,-9 5-616,1 2 1,36-22 0,-51 38 2569,-10 12 396,2 8-860,-3-14-601,0 0-1,1 0 1,-1 0 0,1-1-1,0 1 1,-1-1 0,1 1 0,0-1-1,0 0 1,0 1 0,0-1-1,0 0 1,0 0 0,0 0-1,0-1 1,0 1 0,1 0 0,-1-1-1,4 1 1,7 0 5,0 0 0,18-2 0,-14 1 5,-12 0-23,0 0 0,0 0 1,0 1-1,0-1 1,0 1-1,8 3 1,-12-4 1,0 1 0,0-1 0,0 1 0,0 0 0,0-1 0,0 1 1,0 0-1,0-1 0,0 1 0,0 0 0,0 0 0,-1 0 1,1 0-1,0 0 0,-1 0 0,1 0 0,-1 0 0,1 0 0,-1 0 1,1 1-1,-1-1 0,0 0 0,0 0 0,0 0 0,1 0 1,-1 1-1,0-1 0,0 0 0,-1 0 0,1 0 0,0 0 0,0 1 1,0-1-1,-1 0 0,0 2 0,-1 4 68,-1 0-1,0 0 1,-1 0 0,0-1-1,0 1 1,0-1 0,-1 0-1,1 0 1,-10 8 0,-2 1 265,-37 27 0,47-38-342,0 0-1,0 0 1,-1 0-1,1-1 1,-1 0 0,0-1-1,0 1 1,0-1 0,0-1-1,-11 2 1,14-2-24,0-1 0,-1-1 0,1 1 0,0 0 0,0-1 0,-1 0 0,1 0 0,0 0 0,0-1 0,0 0 0,0 1 0,0-1 0,0 0 0,1-1 0,-1 1 0,1-1 0,-1 0 0,1 1 0,-3-5 0,-19-24-163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 17268,'-17'-2'1792,"2"2"-1312,4-3-312,5-1 864,6 1-1224,3-4 1913,3 7-1521,2 0-48,4 13-64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15435,'-1'2'1311,"-9"12"-736,2 1-1,0 0 0,1 1 1,0 0-1,-6 27 0,-14 87 273,25-121-814,0 1 3,1 1 0,0-1 0,0 1 0,1-1 0,0 0-1,3 16 1,-3-25-33,0 0-1,0-1 1,0 1 0,0 0-1,0-1 1,0 1 0,1 0-1,-1-1 1,0 1 0,1 0-1,-1-1 1,0 1 0,1-1-1,-1 1 1,0-1-1,1 1 1,-1-1 0,1 1-1,-1-1 1,1 1 0,-1-1-1,1 0 1,-1 1 0,1-1-1,0 0 1,0 1-1,0-1 2,0 0-1,0 0 0,0 0 0,0-1 0,0 1 1,0 0-1,0-1 0,0 1 0,0 0 0,0-1 1,-1 1-1,1-1 0,0 1 0,0-1 0,-1 0 1,2 0-1,26-32 55,-9 4 9,-2-1 0,0-1-1,-2 0 1,-2-1 0,18-60-1,-31 85 97,-3 8-99,-5 10-1,-1 6-27,1 1 0,1 0 1,1 0-1,0 1 0,2 0 1,0 0-1,-2 24 0,6-42-33,0 1 0,0-1-1,0 0 1,0 1 0,0-1-1,0 0 1,0 1 0,0-1-1,0 1 1,1-1 0,-1 0-1,1 1 1,-1-1 0,1 0-1,-1 0 1,2 3 0,-1-4-1,0 0 1,-1 0 0,1 0-1,0 0 1,0 0-1,-1 0 1,1 0 0,0 0-1,0 0 1,-1 0 0,1 0-1,0 0 1,0 0 0,-1-1-1,1 1 1,0 0-1,-1 0 1,1-1 0,0 1-1,-1-1 1,1 1 0,0 0-1,-1-1 1,1 1-1,-1-1 1,1 0 0,-1 1-1,1-1 1,-1 1 0,1-2-1,11-11 58,-1-1-1,-1 0 1,10-18-1,0 0 143,-14 26-17,-3 7-53,-3 14 15,-8 23-28,5-25-82,-2 2-17,2 0 0,0 1 0,-2 27 0,4-42-20,1-1-1,0 1 1,0-1-1,0 1 1,0-1-1,0 1 1,0-1-1,0 0 0,0 1 1,0-1-1,0 1 1,1-1-1,-1 1 1,0-1-1,0 0 1,0 1-1,0-1 1,1 1-1,-1-1 0,0 0 1,0 1-1,1-1 1,-1 0-1,0 1 1,1-1-1,-1 0 1,0 0-1,1 1 0,-1-1 1,0 0-1,1 0 1,0 1-1,13-7 6,18-24 26,-29 27-29,20-24 27,-18 20-20,1 0 0,1 0 1,-1 0-1,1 1 0,8-7 0,-15 13-8,1 0-1,-1 0 1,1-1-1,-1 1 1,0 0-1,1 0 1,-1-1-1,1 1 1,-1 0-1,0 0 1,1 0-1,-1 0 1,1 0-1,-1 0 1,1 0-1,-1 0 1,1 0-1,-1 0 1,1 0-1,-1 0 1,0 0-1,1 0 1,-1 0-1,1 0 1,-1 0-1,1 0 1,-1 1-1,0-1 1,1 0-1,5 14 6,-5 28-11,-1-32-3,0-5-103,0-1 0,1 0 0,-1 1-1,1-1 1,2 7 0,-3-11 87,0 1-1,1-1 1,-1 1-1,0-1 1,0 0-1,0 1 1,1-1 0,-1 0-1,0 1 1,0-1-1,1 0 1,-1 0-1,0 1 1,0-1 0,1 0-1,-1 0 1,0 1-1,1-1 1,-1 0 0,1 0-1,-1 0 1,0 0-1,1 0 1,-1 1-1,0-1 1,1 0 0,0-1 48,0 1-1,0 0 1,0-1 0,0 1 0,0 0 0,0-1 0,0 0 0,0 1 0,0-1 0,-1 1 0,1-1 0,0 0 0,0 0-1,-1 1 1,2-2 0,17-31-39,-13 21-64,10-18-176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12443,'-9'24'1584,"-4"3"-864,2 0-320,1-5 1737,3-4-1473,7-3-344,-3-7-96,7-5-320,2-3-232,5-4-424,-2-5 600,-1-1-128,-2-1-112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63 13411,'7'-23'1202,"-7"20"-1011,1-1 0,0 1 0,0-1-1,0 1 1,0 0 0,1-1 0,-1 1 0,1 0 0,0 0 0,3-4 0,-4 10 107,0 1 0,-1-1 0,0 0 1,1 1-1,-1-1 0,-1 5 0,-24 157 2286,9-77-1805,11-56-556,-1 0-14,1 0 0,2 1 0,2 56 0,5-75-156,-4-13-54,0-1 1,0 0-1,0 0 0,0 0 1,0 0-1,1 0 0,-1 0 1,0 0-1,0 0 0,0 0 1,0 0-1,1 0 0,-1 0 1,0 0-1,0 0 0,0 0 1,0 0-1,0 0 0,1 0 1,-1 0-1,0 0 0,0 0 0,0 0 1,0 0-1,1 0 0,-1 0 1,0 0-1,0 0 0,0 0 1,0 0-1,0-1 0,1 1 1,-1 0-1,0 0 0,0 0 1,0 0-1,0 0 0,0 0 1,0-1-1,0 1 0,1 0 1,0-3-20,1 0 1,-1 1-1,1-1 1,-1 0-1,0 0 1,2-6-1,22-130-365,-23 118 353,-1 0 1,0-1 0,-2 1 0,-5-34 0,0 43 203,0 14-274,6-1 60,0-1 1,-1 1-1,1-1 0,0 1 0,0-1 0,0 1 1,0-1-1,0 1 0,0-1 0,0 1 1,0-1-1,0 1 0,0-1 0,0 1 0,0-1 1,0 1-1,0-1 0,0 1 0,0-1 1,1 1-1,-1-1 0,0 1 0,0-1 0,1 1 1,-1-1-1,0 0 0,0 1 0,1-1 1,-1 1-1,1-1 0,-1 0 0,0 1 0,1-1 1,-1 0-1,1 0 0,-1 1 0,1-1 1,-1 0-1,0 0 0,1 0 0,0 1 0,4 0-354,0 0 0,-1 0 0,1-1 0,0 1 0,0-1 0,0 0 0,-1 0 0,1-1 0,0 1 0,0-1 0,8-3 0,53-20-4165,-52 19 3620,17-12 493,-13 8 3869,-22 12-697,-7 6-1731,1 0-1,0 0 0,1 1 0,-16 21 0,20-23-834,0 0 0,0 0-1,1 0 1,0 0 0,0 1 0,1-1 0,0 1 0,-2 11 0,5-20-149,-1 1 0,1 0 1,0 0-1,0-1 0,0 1 0,0 0 1,0 0-1,0 0 0,0-1 0,0 1 1,0 0-1,0 0 0,0-1 0,0 1 1,1 0-1,-1 0 0,0-1 0,0 1 1,1 0-1,-1-1 0,1 1 0,-1 0 1,0-1-1,2 2 0,-1-2-5,-1 0 0,1 0-1,0 1 1,0-1 0,0 0-1,0 0 1,-1 0 0,1 0 0,0 0-1,0 0 1,0 0 0,0-1-1,-1 1 1,1 0 0,0 0 0,0-1-1,-1 1 1,2-1 0,35-23-37,-37 24 33,30-28-44,-21 19 7,1 0 0,15-10-1,-25 19 37,0-1-1,0 1 1,0 0-1,0 0 1,1 0-1,-1 0 1,0 0-1,0 0 1,0-1-1,0 1 1,0 0-1,0 0 1,0 0-1,0 0 1,0 0-1,1 0 1,-1 0-1,0 0 1,0 0-1,0 0 1,0 0-1,0 0 1,0 0-1,1-1 1,-1 1-1,0 0 1,0 0-1,0 0 1,0 0 0,0 0-1,0 0 1,1 0-1,-1 0 1,0 0-1,0 1 1,0-1-1,0 0 1,0 0-1,0 0 1,1 0-1,-1 0 1,0 0-1,0 0 1,0 0-1,0 0 1,0 0-1,0 0 1,0 0-1,1 1 1,-1-1-1,0 0 1,0 0-1,0 0 1,0 0-1,0 0 1,0 0-1,0 1 1,-4 10-24,-10 13 10,-1-2-134,-1-1 1,0 0-1,-2-1 1,0-1-1,-28 22 1,44-40 125,1 0 5,0 0 1,-1 1-1,0-1 1,1 0-1,-1 0 1,0 0-1,1 0 1,-1 0-1,0 0 1,0 0-1,0-1 0,0 1 1,0-1-1,0 1 1,0-1-1,0 0 1,0 0-1,0 0 1,-4 0-1,-9-9-216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37 920 12699,'-37'41'2127,"75"-70"908,32-30-1685,72-65 65,436-401 140,-503 467-1704,-53 43-205,-1-2-1,0 0 1,-1-1 0,34-40-1,-54 58 295,14-22-577,-14 22 609,1 0-1,-1-1 0,1 1 0,-1-1 0,0 1 0,1-1 0,-1 1 1,0-1-1,1 0 0,-1 1 0,0-1 0,0 1 0,0-1 0,1 0 1,-1 1-1,0-1 0,0 1 0,0-1 0,0 0 0,0 1 0,0-1 1,0 1-1,0-1 0,-1 0 0,1 1 0,0-1 0,0 1 0,0-1 1,-1 0-1,1 1 0,-1-2 0,-10 2-471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15091,'12'-15'1200,"6"-18"-783,8-8-105,18-21 368,9-7-112,13-8-80,5-3-32,3-1-112,1 4-72,-8 11-336,-1 7-200,-14 15 96,-8 5 96,-15 2-56,-4-3-80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13515,'1'-1'119,"1"1"0,-1-1 1,1 0-1,-1 1 0,1-1 0,-1 0 0,0 0 1,0 0-1,1 0 0,-1 0 0,0 0 0,0-1 1,0 1-1,1-2 0,15-13 761,-16 16-832,0-1 0,-1 1 0,1-1-1,0 1 1,0 0 0,0-1 0,0 1-1,-1 0 1,1 0 0,0-1 0,0 1-1,0 0 1,0 0 0,0 0 0,0 0-1,-1 0 1,1 1 0,0-1 0,0 0-1,0 0 1,0 0 0,0 1 0,-1-1-1,1 1 1,1-1 0,-1 2 10,0-1 1,0 0-1,0 0 1,0 0-1,-1 1 1,1-1-1,0 0 1,-1 0-1,1 1 1,0-1-1,-1 1 1,0-1-1,1 3 1,0 7 154,0-1 0,-1 0 0,-1 16 0,0-18-96,-11 108 872,-2 23-528,16 30-159,0 27 96,-3-159-223,6 59-1,-3-80-127,0-1 0,2 0-1,0 0 1,0 0 0,1-1 0,12 23-1,-15-33-40,1 1 1,-1-1-1,1 0 0,0 1 0,0-2 0,1 1 0,-1 0 0,6 4 0,-6-6-5,0-1-1,0 1 0,0-1 1,0 1-1,1-1 0,-1 0 1,0-1-1,1 1 1,-1 0-1,0-1 0,1 0 1,-1 0-1,6 0 0,27-3-2,41-9 0,22-2-22,276 15 71,-176 4-26,-44-4-20,605 2-8,127-47-31,-324 9-12,649 5-362,-713 21 406,258-29-33,-591 27-55,-139 9-6,-8 2-376,34-6 0,-49 5 281,-2 2-40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4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24 494 13827,'-14'28'1227,"4"-12"-358,26-36 1096,254-428 174,-264 439-2128,20-28 33,-25 35-37,1 0 0,0 0 0,0 0 1,0 0-1,0 0 0,0 0 0,1 0 0,-1 1 0,0-1 1,1 1-1,-1 0 0,5-2 0,-6 3 0,0 0 0,0 0 0,0 0 1,0 1-1,0-1 0,0 0 0,0 0 0,0 0 0,0 1 0,0-1 1,0 1-1,0-1 0,0 1 0,0-1 0,0 1 0,0-1 0,0 1 1,0 0-1,-1 0 0,1-1 0,1 2 0,15 21 141,-12-15-102,15 22 53,-2 2 0,-1 0 0,-2 1 0,-1 0 0,10 41 1,3 38 1301,-25-100-1354,6 30 197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7:32:08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85 18060,'-12'-5'936,"1"-1"-1200,-5 3-40,8-6-248,0-1-192,1-4 512,3-5-168,0 1-121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15459,'7'27'2185,"-10"12"-1041,-2 2-432,-5 5 1977,2 1-1265,3-1-472,2-3-248,1-8-744,2-7-440,6-13-656,-2-13 944,11-7-240,-2-12-160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17348,'7'13'1920,"6"0"-1272,10-5-312,8-9 1433,12-6-1321,2-1-96,5 0-280,0-2-248,-4 3-544,-5 1-281,-11 3-1431,-8 3 1928,-16 7-376,-8 0-273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4 501 15579,'-3'14'1945,"4"-5"-1185,9-5-304,8-4 1424,12-7-1127,5-6-345,11-7-848,4-2-265,1-9 609,3-5-224,-5-9-200</inkml:trace>
  <inkml:trace contextRef="#ctx0" brushRef="#br0" timeOffset="1">574 0 19436,'3'2'1520,"1"7"-1127,1 1-169,6 2 504,3 4-272,4 3-96,0-1-56,-3 8-152,-4 3-32,-11 8-40,-4 6-8,-13 6-24,-9 1-16,-6 5-352,-4-2-352,3-5 592,2-6-96,8-13-88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299 479 16283,'-4'-3'159,"0"-1"-1,0 1 0,-1 0 1,1 0-1,-1 0 0,1 1 0,-1-1 1,0 1-1,0 0 0,0 1 1,0-1-1,-1 1 0,1 0 0,0 0 1,0 1-1,-1-1 0,1 1 1,0 0-1,-1 1 0,1-1 0,0 1 1,0 0-1,-10 3 0,4 0-4,-1 0 0,1 0-1,0 1 1,0 1 0,0 0 0,1 0-1,0 1 1,0 0 0,-12 13-1,14-13-102,1 1-1,1 0 0,-1 1 0,-4 9 1,9-15-44,1-1 0,-1 1 0,1 0 1,0 0-1,-1 0 0,1 0 0,1 0 1,-1 0-1,0 0 0,1 0 0,-1 0 0,1 0 1,0 0-1,0 1 0,0-1 0,1 0 0,0 5 1,0-7-7,-1-1 1,1 1-1,0 0 1,-1 0 0,1 0-1,0-1 1,0 1-1,0 0 1,-1-1-1,1 1 1,0-1-1,0 1 1,0-1 0,0 1-1,0-1 1,0 1-1,0-1 1,0 0-1,0 0 1,0 0 0,0 1-1,0-1 1,0 0-1,0 0 1,0 0-1,0-1 1,0 1-1,0 0 1,0 0 0,0-1-1,0 1 1,0 0-1,0-1 1,0 1-1,0-1 1,1 0 0,6-2 16,0-1 1,-1 0 0,12-8 0,1-4 75,-1 0 1,0-2-1,-1 0 0,-1-1 0,-1-1 0,17-27 1,4-11 401,31-71 0,-12 5 303,-49 105-589,-1-1-1,-1 0 0,0 0 0,2-30 0,-8 33 6,1 17-213,0-1 1,0 1 0,0 0-1,0 0 1,0 0 0,0 0-1,0 0 1,0 0 0,0 0-1,0 0 1,-1 0 0,1 0-1,0 0 1,0 0 0,0 0-1,0 0 1,0 0 0,0-1-1,0 1 1,0 0-1,-1 0 1,1 0 0,0 0-1,0 0 1,0 0 0,0 0-1,0 1 1,0-1 0,0 0-1,-1 0 1,1 0 0,0 0-1,0 0 1,0 0 0,0 0-1,0 0 1,0 0 0,0 0-1,0 0 1,-1 0 0,1 0-1,0 0 1,0 0 0,0 1-1,0-1 1,0 0 0,0 0-1,0 0 1,0 0 0,0 0-1,0 0 1,0 0 0,0 0-1,0 1 1,0-1 0,0 0-1,0 0 1,0 0 0,-12 33 124,0 20-144,3 0 0,2 1 1,2-1-1,3 1 0,7 94 1,-3-133-133,1 0 0,0 0 1,8 22-1,-10-34 110,0-1 0,0 1 1,0 0-1,0-1 0,1 1 1,-1-1-1,1 1 0,-1-1 1,1 1-1,0-1 0,0 0 1,0 0-1,0 0 0,1 0 1,-1 0-1,0-1 0,1 1 1,-1-1-1,1 1 0,-1-1 1,1 0-1,0 0 0,0 0 1,-1 0-1,4 0 0,-3-1 17,0-1 0,-1 1 0,1-1 0,-1 1 0,1-1 0,-1 0 0,1 0 0,-1 0 0,0 0 0,0-1 1,1 1-1,-1 0 0,0-1 0,0 0 0,0 1 0,0-1 0,-1 0 0,1 0 0,0 0 0,1-4 0,18-33-397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99 19652,'0'2'56,"-3"13"455,1 0-1,1 1 0,0-1 1,1 1-1,2 17 1,-2-31-491,1 1 1,-1 0-1,1-1 1,-1 1-1,1-1 1,0 1-1,0-1 1,0 0-1,0 1 0,1-1 1,-1 0-1,1 1 1,-1-1-1,1 0 1,0 0-1,-1-1 1,1 1-1,0 0 1,0 0-1,1-1 0,-1 1 1,0-1-1,0 0 1,1 0-1,-1 0 1,1 0-1,-1 0 1,1 0-1,-1-1 1,1 1-1,-1-1 0,1 0 1,0 1-1,-1-1 1,1-1-1,-1 1 1,1 0-1,0-1 1,2 0-1,5-1 7,1-1 0,-1 0 0,0 0 0,-1-1 0,1 0 0,12-9-1,53-37 339,-56 36-246,-18 13-102,0 0 0,1 0 1,-1 0-1,0 0 0,1 0 0,-1 1 0,1-1 0,-1 0 0,1 1 1,-1-1-1,1 1 0,-1 0 0,1-1 0,-1 1 0,1 0 0,2 0 1,-3 0-6,0 1 0,0 0 0,0-1 0,0 1 0,-1 0 0,1-1 0,0 1 0,0 0 0,-1 0 0,1-1 0,-1 1 0,1 0 0,-1 0 0,1 0 0,-1 0 0,0 0 0,1 0 0,-1 0 0,0 0 0,0 0 0,1 0 0,-1 0 0,0 0 0,0 0 0,0 0 0,-1 1 0,2 25 133,1 20 24,-1-44-158,-1 0 1,1-1-1,0 1 1,0-1-1,0 1 0,0-1 1,0 1-1,0-1 0,1 0 1,-1 1-1,1-1 0,-1 0 1,1 0-1,3 3 0,-3-4-1,0 0 0,-1-1-1,1 1 1,0 0-1,0-1 1,0 1-1,0-1 1,0 1 0,0-1-1,0 0 1,-1 0-1,1 0 1,0 0-1,0 0 1,0-1 0,0 1-1,0 0 1,0-1-1,0 1 1,-1-1-1,1 0 1,0 0 0,0 0-1,-1 0 1,3-1-1,7-5 31,-1 0-1,16-14 0,-21 17-23,111-113 287,-102 102-272,16-11 21,-28 25-47,-1 0-1,0 0 0,0 1 0,1-1 1,-1 1-1,0-1 0,1 1 0,-1 0 0,0-1 1,1 1-1,1 0 0,-2 0 0,-1 0 1,1 0-1,-1 0 0,1 0 1,-1 0-1,1 1 1,-1-1-1,1 0 0,0 0 1,-1 1-1,1-1 0,-1 0 1,0 1-1,1-1 0,-1 1 1,1-1-1,-1 0 0,0 1 1,1-1-1,-1 1 0,0-1 1,1 1-1,-1-1 1,0 1-1,0 0 0,1-1 1,-1 2-1,6 40 183,-6-36-154,1 0 0,-1-1 1,1 1-1,0 0 0,1 0 1,-1-1-1,5 10 0,-5-14-25,0 1 0,0-1 0,0 0 0,1 1 0,-1-1 0,0 0 0,1 0 1,-1 0-1,1 0 0,-1 0 0,1 0 0,0 0 0,0 0 0,-1-1 0,1 1 0,0-1 0,0 1 0,-1-1 0,1 0 0,0 0 0,0 0 0,0 0 0,0 0 0,0 0 1,-1 0-1,1 0 0,0-1 0,0 1 0,2-2 0,6 0 2,-1-1 1,0 0-1,1-1 0,-1 0 1,0-1-1,9-6 1,50-39 36,-41 30-33,26-26-1,-37 32-37,0 0-1,30-20 0,-46 34 24,1 0 1,-1 0-1,0-1 0,0 1 0,0 0 0,1 0 1,-1 0-1,0-1 0,0 1 0,1 0 0,-1 0 1,0 0-1,0 0 0,1 0 0,-1 0 0,0-1 1,0 1-1,1 0 0,-1 0 0,0 0 0,0 0 1,1 0-1,-1 0 0,0 0 0,1 0 0,-1 0 1,0 0-1,1 0 0,-1 0 0,0 0 0,0 1 1,1-1-1,-1 0 0,0 0 0,0 0 0,1 0 1,-1 0-1,0 1 0,0-1 0,1 0 0,-1 0 1,0 0-1,0 1 0,0-1 0,0 0 0,1 0 1,-1 1-1,0-1 0,0 0 0,0 0 0,0 1 1,0-1-1,0 0 0,0 0 0,1 1 0,-1-1 1,0 0-1,0 1 0,0-1 0,0 0 0,0 0 1,0 1-1,-1-1 0,1 0 0,0 1 0,0-1 1,0 0-1,0 0 0,0 1 0,-6 19-26,6-20 27,-1 3 2,-32 71-345,28-64 6,0 0-1,-1 0 0,0-1 1,-1 0-1,-8 9 0,14-17 309,1 0 0,-1 0 0,0 0 0,0 0 0,0-1 0,0 1 0,0 0 0,0 0 0,0-1 0,0 1 0,0-1 0,-1 1 0,1-1 0,0 0 0,0 1 1,0-1-1,-1 0 0,1 0 0,0 0 0,0 1 0,0-1 0,-1-1 0,1 1 0,0 0 0,0 0 0,-1 0 0,1-1 0,0 1 0,-2-1 0,-14-19-566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15731,'4'-23'1961,"-3"14"-1129,-1 2-392,3 6 1801,4 1-1577,6 2-1032,-1 6-1481,6 2 1521,2 5-280,9 4-272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9 245 18252,'-1'2'191,"-1"5"329,1 1 0,-1-1-1,1 1 1,0-1 0,1 9-1,0-15-439,0 0-1,0 0 0,0 0 0,0 0 0,1 0 0,-1 0 1,0 0-1,1 0 0,-1 0 0,1 0 0,-1 0 0,1 0 1,-1-1-1,1 1 0,-1 0 0,1 0 0,0 0 0,1 1 1,-1-2 12,1 1 0,-1-1 0,0 0 1,0 1-1,1-1 0,-1 0 0,0 0 1,1 0-1,-1 0 0,0 0 0,1 0 1,-1 0-1,1 0 0,-1-1 1,0 1-1,0 0 0,1-1 0,1 0 1,8-4 88,-1 0 0,0 0 1,0-1-1,-1 0 0,0-1 1,0 0-1,0-1 0,7-8 1,-2 1-34,-1 0 0,0-2 0,16-27 0,-23 34-75,-1-1 0,0 0 0,0 0 0,-1-1 0,3-15 0,-6 23-47,-1 0 0,1 0 0,-1 0 0,0-1 0,0 1 0,0 0-1,-1 0 1,-1-6 0,2 8-12,-1 0 0,0 0 0,0 0 0,0 0 0,0 0 0,0 1 0,0-1 0,0 0 0,-1 1 0,1-1 0,0 1 0,-1-1 0,1 1 0,-1-1 0,0 1 0,0 0 0,-2-1 0,2 0-5,-1 1-1,1 1 1,0-1 0,0 0 0,-1 1 0,1-1-1,0 1 1,-1-1 0,1 1 0,0 0-1,-1 0 1,1 0 0,0 0 0,-1 1-1,1-1 1,0 1 0,-4 1 0,2-1-3,0 1 1,0 0 0,1 1 0,-1-1-1,1 0 1,-1 1 0,1 0 0,0 0-1,-3 4 1,-2 3-1,1 1-1,0 0 0,0 0 1,1 0-1,-7 21 0,7-17-4,1 1 1,-3 18-1,7-29-3,0 0 0,1 0 0,0 0 1,-1 0-1,1 0 0,1 0 1,-1-1-1,1 1 0,0 0 0,0 0 1,3 7-1,-3-10 2,-1-1-1,1 0 1,0 0-1,0 0 1,0 0 0,0 0-1,0 0 1,0 0-1,0-1 1,0 1-1,0 0 1,0 0 0,0-1-1,0 1 1,0-1-1,1 1 1,-1-1-1,0 1 1,0-1 0,1 0-1,-1 0 1,0 0-1,1 0 1,-1 0-1,0 0 1,1 0 0,-1 0-1,0 0 1,1 0-1,-1-1 1,0 1 0,0 0-1,1-1 1,0 0-1,7-3-2,-1 1-1,0-1 0,13-9 0,-20 12 3,44-32-22,-37 25 18,1 1-1,1 0 0,-1 0 0,1 1 1,0 0-1,1 1 0,-1 0 0,22-6 1,-30 11 4,-1 0-1,0-1 1,1 1 0,-1 0 0,0 0 0,1 0 0,-1 1 0,1-1 0,-1 0 0,0 0 0,1 1 0,-1-1 0,0 1-1,0-1 1,1 1 0,-1 0 0,0-1 0,0 1 0,0 0 0,0 0 0,0 0 0,0 0 0,0 0 0,0 0-1,2 2 1,-1 2 10,1 0 0,0 1 0,-1-1 0,3 12-1,-4-12-1,1-1-1,-1 1 0,1-1 1,0 1-1,0-1 0,4 6 1,-4-8-4,-1-1 0,1 1 1,0-1-1,0 1 0,0-1 1,0 0-1,0 1 0,1-1 1,-1 0-1,0 0 0,0-1 0,1 1 1,-1 0-1,0-1 0,1 1 1,-1-1-1,1 0 0,-1 0 1,1 0-1,-1 0 0,1 0 1,-1-1-1,0 1 0,1-1 1,-1 0-1,0 1 0,1-1 0,2-2 1,7-3-5,0 0 1,-1 0 0,20-16-1,-30 21 1,82-72 34,-43 35-21,-39 36-12,1 1 0,-1-1-1,1 1 1,0-1 0,0 1 0,-1 0-1,1 0 1,0 0 0,0 0 0,0 0 0,0 0-1,0 0 1,5 0 0,-7 1-1,1 0 0,-1 0 0,0 0 1,1 0-1,-1 0 0,1 1 0,-1-1 1,0 0-1,1 0 0,-1 0 0,0 1 1,1-1-1,-1 0 0,0 1 0,1-1 0,-1 0 1,0 1-1,0-1 0,1 0 0,-1 1 1,0-1-1,0 0 0,0 1 0,1 0 0,1 20-63,-4 1-399,1-17 217,0-1-1,1 0 1,-1 0-1,1 0 1,0 0-1,0 1 1,2 5 0,1-12-150,3-4-107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99 13979,'2'-4'297,"0"-1"0,-1 0 0,0 0 0,0 0 0,0 0 0,-1 0 1,1-1-1,-1 1 0,-1 0 0,1 0 0,-1-5 0,0 8-175,1 0 1,-1 1-1,1-1 0,-1 0 1,1 1-1,-1-1 1,0 1-1,0-1 0,0 1 1,0-1-1,0 1 0,0 0 1,0 0-1,0-1 1,-1 1-1,1 0 0,0 0 1,-1 0-1,1 0 0,-1 1 1,1-1-1,-1 0 1,1 0-1,-1 1 0,1-1 1,-1 1-1,0 0 0,1-1 1,-1 1-1,0 0 0,1 0 1,-1 0-1,0 0 1,0 0-1,1 0 0,-1 1 1,-1 0-1,-6 1 67,1 0 1,0 1-1,0 0 0,0 1 0,0-1 1,0 2-1,1-1 0,0 1 0,0 0 0,0 1 1,1-1-1,-1 1 0,1 0 0,1 1 1,-1 0-1,1 0 0,0 0 0,1 0 1,-6 13-1,9-19-184,1 0-1,0 0 1,-1 0 0,1 0-1,0 0 1,0 0 0,-1 0 0,1 0-1,0 0 1,0 1 0,0-1-1,0 0 1,1 0 0,-1 0 0,0 0-1,0 0 1,1 0 0,-1 0-1,0 0 1,1 0 0,-1 0 0,1 0-1,-1-1 1,1 1 0,0 0-1,-1 0 1,1 0 0,0-1 0,0 1-1,-1 0 1,1 0 0,0-1-1,0 1 1,0-1 0,0 1 0,0-1-1,0 1 1,0-1 0,0 0-1,0 1 1,0-1 0,0 0 0,2 0-1,6 2-7,0-1 0,1-1 0,-1 0 0,11-1 0,-8 1 14,40-4-16,-37 2 5,1 1-1,0 0 0,-1 1 1,1 1-1,-1 0 1,1 1-1,18 5 0,-33-6 1,0-1 0,0 0 0,0 0 0,0 1 0,0-1-1,0 1 1,0-1 0,-1 1 0,1-1 0,0 1 0,0-1 0,-1 1-1,1 0 1,0-1 0,0 1 0,-1 0 0,1 0 0,-1-1 0,1 1 0,-1 0-1,1 0 1,-1 0 0,0 0 0,1 0 0,-1 1 0,0 0 1,0-1 1,0 1-1,0-1 1,-1 1-1,1-1 1,-1 0-1,1 1 1,-1-1-1,1 0 1,-1 1-1,0-1 1,0 0-1,0 1 1,-1 1-1,-5 4 12,0-1-1,0 1 0,-14 9 0,-60 35 109,70-45-208,-1-1-1,0 0 0,0 0 0,0-1 1,-16 3-1,27-7 26,0 1-1,0-1 1,0 0 0,0 0 0,0 0 0,0 0-1,1 0 1,-1 0 0,0 0 0,0 0 0,0 0-1,0 0 1,0-1 0,0 1 0,0 0 0,0-1-1,0 1 1,1-1 0,-1 1 0,-2-2 0,3 2 25,0-1 1,-1 0-1,1 1 1,0-1-1,-1 0 1,1 1 0,0-1-1,0 0 1,0 0-1,0 1 1,0-1 0,0 0-1,0 0 1,0 0-1,0 1 1,0-1 0,0 0-1,0 0 1,0 1-1,1-2 1,1-3-64,0 0 0,0 0 0,1 0 0,0 0 0,0 1 0,3-5 0,23-23-551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31 336 18340,'-4'23'2280,"-1"3"-1439,-3 4-321,1 0 1312,2-3-824,4-1-240,4-7-640,1-4-312,5-9-776,-1-6-368,2-11 960,-4-8-232,-2-14-280</inkml:trace>
  <inkml:trace contextRef="#ctx0" brushRef="#br0" timeOffset="1">60 32 15803,'0'-27'1881,"0"23"-1097,-2 5-352,2 9 1328,3 4-679,4 5-697,3 3-448,3 0-752,6 7-169,1-4 713,3-3-208,1 1-208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15699,'0'6'616,"-1"0"0,0 0 0,0 0 0,-1-1 0,1 1 0,-6 10 0,5-10-7,0-1 1,0 1-1,0 0 1,1 0-1,-2 10 1,3-15-551,0 0 0,1 1-1,-1-1 1,0 0 0,0 0 0,1 0 0,-1 0 0,1 0 0,-1 0 0,1 0 0,-1 0-1,1 0 1,-1 0 0,1 0 0,0 0 0,0-1 0,-1 1 0,1 0 0,0 0 0,0-1-1,0 1 1,0 0 0,0-1 0,0 1 0,0-1 0,0 1 0,0-1 0,0 0 0,0 1 0,0-1-1,1 0 1,-1 0 0,0 0 0,0 0 0,0 0 0,2 0 0,5 0 33,0 0 0,0 0 1,0-1-1,7-2 0,14-5-98,-1-1 1,0-1-1,-1-2 0,0 0 0,27-19 0,10-3-224,-63 34 227,-1 0 1,0-1 0,1 1-1,-1 0 1,0 0-1,1-1 1,-1 1-1,0 0 1,1 0-1,-1 0 1,0 0-1,1 0 1,-1 0 0,1 0-1,-1 0 1,0 0-1,1 0 1,-1 0-1,0 0 1,1 0-1,-1 0 1,1 0 0,-1 0-1,0 0 1,1 0-1,-1 0 1,0 0-1,1 1 1,-1-1-1,0 0 1,1 0-1,-1 0 1,1 1 0,-1 13 21,-12 21 117,11-32-125,-4 10 43,2-8-25,1 0-1,0 0 1,0 0-1,0 0 1,0 0 0,1 0-1,0 1 1,0-1 0,1 0-1,0 10 1,0-14-44,0 0 0,0 0-1,0 0 1,1 0 0,-1-1 0,0 1 0,1 0 0,-1 0-1,1 0 1,-1-1 0,1 1 0,-1 0 0,1-1 0,-1 1-1,1 0 1,0-1 0,-1 1 0,1-1 0,0 1-1,0-1 1,-1 1 0,1-1 0,0 0 0,0 1 0,0-1-1,-1 0 1,1 0 0,0 0 0,0 1 0,1-1 0,29-3-634,-25 2 668,12-2-233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18860,'-2'1'131,"0"-1"-1,1 0 1,-1 1 0,0 0 0,0-1-1,0 1 1,0 0 0,1 0 0,-1 0-1,0 0 1,1 0 0,-1 0-1,1 0 1,-1 1 0,1-1 0,0 1-1,0-1 1,-1 1 0,1-1 0,-1 4-1,-19 37 997,21-40-997,-9 22 314,1 0-1,2 1 1,0 0-1,2 0 1,-3 43-1,7-54-370,0 1 0,0-1 0,1 0-1,1 1 1,1-1 0,0 0 0,0 0-1,2 0 1,0-1 0,0 1 0,10 17-1,-12-27-69,0 0-1,-1 0 1,1 0-1,1 0 1,-1-1-1,0 0 1,1 1-1,0-1 1,0 0-1,0-1 1,0 1 0,0-1-1,0 1 1,1-1-1,-1-1 1,1 1-1,-1-1 1,1 1-1,0-1 1,0-1-1,-1 1 1,1-1-1,0 0 1,0 0-1,0 0 1,0 0-1,-1-1 1,1 0-1,0 0 1,-1 0-1,7-3 1,1-1-33,0 0-1,0-1 1,0-1 0,-1 0 0,0-1-1,0 0 1,0 0 0,-1-1 0,-1 0-1,11-13 1,-6 4-60,17-27 1,-26 37 61,-1 1 0,0-1 0,-1 0 0,0 0 0,0 0 0,3-16 0,-6 23 28,0 0 0,1 0-1,-1 0 1,0-1-1,0 1 1,0 0-1,0 0 1,0 0 0,0 0-1,0 0 1,-1 0-1,1 0 1,0 0-1,0 0 1,-1 0 0,0-1-1,1 2 4,-1-1-1,1 1 1,0 0-1,-1 0 1,1 0-1,0 0 1,-1 0-1,1 0 1,0 0-1,-1 0 1,1 0-1,-1 0 1,1 0 0,0 0-1,-1 0 1,1 0-1,0 0 1,-1 1-1,1-1 1,0 0-1,-1 0 1,1 0-1,0 0 1,-1 1-1,1-1 1,0 0-1,-1 0 1,1 1-1,-24 25 153,19-18-114,3-5-24,-1 0 0,1 0 1,0 0-1,0 0 0,0 0 0,1 1 0,-1-1 1,1 1-1,0-1 0,-1 1 0,1 5 1,16-38 164,-13 24-149,-1 3-19,0 1 1,0-1-1,-1 1 0,1-1 0,-1 1 1,1-1-1,-1 1 0,1-1 1,-1 0-1,0 1 0,0-1 0,0 0 1,0 0-1,0-2 0,-3 6 15,1 1 0,0 0-1,0 0 1,0 0 0,0 0 0,0 0-1,1 0 1,-3 6 0,-1 5-12,0 0-1,1 0 1,1 0 0,0 0 0,1 0 0,0 1-1,1 0 1,1-1 0,2 29 0,-1-42-61,-1 1 1,0 0-1,1 0 0,0 0 1,-1 0-1,1 0 1,0 0-1,0 0 0,0-1 1,0 1-1,0 0 0,0-1 1,1 1-1,-1-1 1,0 1-1,1-1 0,-1 0 1,1 1-1,0-1 1,-1 0-1,1 0 0,0 0 1,0 0-1,0-1 1,0 1-1,-1 0 0,1-1 1,0 1-1,0-1 0,0 0 1,0 0-1,0 0 1,0 0-1,0 0 0,0 0 1,3-1-1,3 0-35,0-1-1,0 0 1,-1-1-1,1 0 1,-1 0 0,0-1-1,0 1 1,9-7-1,13-13-220,38-36 0,-14 6-188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17388,'-5'0'224,"1"0"0,-1 0-1,1 0 1,-1 1 0,1-1 0,-1 1 0,1 0 0,-1 1 0,1-1 0,0 1 0,0-1-1,-6 4 1,-5 4 613,-25 17-1,26-16-484,1 1 0,0 0 0,1 0 0,0 2 0,1-1 0,0 1 0,1 1 0,1 0 0,-8 15 0,16-27-324,0 0-1,0 0 1,0 0 0,1 0-1,-1-1 1,0 1 0,1 0 0,0 0-1,-1 0 1,1 0 0,0 0 0,0 0-1,0 0 1,0 0 0,1 0 0,-1 0-1,1 0 1,-1 0 0,2 4-1,-1-6-18,-1 1-1,0 0 0,1-1 0,0 1 0,-1-1 0,1 1 0,-1-1 0,1 1 0,0-1 0,-1 0 0,1 1 0,0-1 0,-1 0 1,1 1-1,0-1 0,0 0 0,-1 0 0,1 0 0,1 0 0,0 0-5,0 0 0,1 0-1,-1 0 1,0-1 0,0 1 0,0-1 0,0 1-1,0-1 1,4-2 0,8-5-47,0-1 0,19-16 0,-21 16-169,-1 0-1,2 1 1,17-10-1,-30 18 197,0 0-1,1-1 1,-1 1-1,1 0 1,-1 0-1,1 0 0,-1-1 1,1 1-1,-1 0 1,1 0-1,-1 0 0,1 0 1,-1 0-1,1 0 1,-1 0-1,1 0 1,-1 0-1,1 0 0,-1 0 1,1 0-1,-1 0 1,1 1-1,-1-1 1,1 0-1,-1 0 0,1 0 1,-1 1-1,1-1 1,-1 0-1,1 1 0,-1-1 1,0 0-1,1 1 1,-1-1-1,0 1 1,1-1-1,-1 0 0,0 1 1,1-1-1,-1 1 1,0-1-1,0 1 1,0-1-1,0 1 0,1-1 1,-1 2-1,1 28-302,-1-21 251,0 44 331,15 95-1,-9-116 11,1-1 1,1 0-1,2 0 0,18 37 1,-24-58-246,-2-8 8,-1-1 1,0 1 0,0 0-1,0 0 1,-1 0 0,1 0-1,0 1 1,-1-1 0,0 0-1,1 4 1,-1-6-26,0 0 0,0 1 0,0-1 0,-1 0 0,1 1 0,0-1 0,0 0 1,0 1-1,-1-1 0,1 0 0,0 0 0,-1 1 0,1-1 0,0 0 0,0 0 0,-1 1 0,1-1 0,0 0 0,-1 0 0,1 0 0,0 0 0,-1 0 0,1 1 1,-1-1-1,-18 0 190,-35-7 195,-38-2 187,83 8-533,1 1-1,-1 1 1,1 0-1,-1 0 1,1 0-1,0 1 0,0 0 1,-11 5-1,15-5-19,1 1 1,-1-1-1,1 1 0,0 0 0,0-1 0,-3 5 0,0 7-54,6-14 10,0 1-1,0-1 1,0 0-1,0 1 1,0-1-1,1 1 1,-1-1-1,0 1 1,0-1-1,0 0 1,1 1-1,-1-1 1,0 0-1,1 1 1,-1-1-1,0 0 1,1 1-1,-1-1 1,0 0-1,1 0 1,-1 1-1,1-1 1,-1 0-1,0 0 1,1 0-1,-1 0 1,1 1-1,-1-1 1,1 0-1,0 0 1,1 0-92,-1 0 1,1 0-1,-1 0 1,1 0-1,0 0 1,-1-1-1,1 1 0,-1-1 1,1 1-1,-1-1 1,1 1-1,-1-1 1,1 0-1,-1 1 1,0-1-1,1 0 0,-1 0 1,0 0-1,0 0 1,2-3-1,23-28-601,-24 30 620,16-27-583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17268,'-130'74'6698,"112"-62"-6124,1 1 0,0 0 0,1 2 0,-27 29 0,42-43-554,0 0-1,0 0 1,0 1-1,0-1 0,0 0 1,0 1-1,0-1 0,0 1 1,0-1-1,1 1 1,-1-1-1,1 1 0,-1-1 1,1 1-1,0 0 0,-1-1 1,1 1-1,0 0 1,0 3-1,1-4-15,0 0 0,0 0 0,0 0 0,-1 0 0,1 0 0,0-1 0,0 1 1,1 0-1,-1 0 0,0-1 0,0 1 0,0-1 0,0 1 0,0-1 0,1 1 0,-1-1 0,0 1 0,0-1 0,1 0 0,-1 0 1,0 0-1,1 0 0,-1 0 0,3 0 0,9-1 1,0 0 1,0-1-1,0 0 0,-1-1 1,25-9-1,-24 7-7,1 1-1,0 1 1,0 0-1,21-2 1,-33 5-2,-1 0 0,1-1 0,0 1 0,-1 0 0,1 1 0,0-1 0,0 0 0,-1 0 0,1 1 0,0-1 0,-1 1 0,1 0 0,0-1 0,-1 1 0,1 0-1,-1 0 1,1 0 0,-1 0 0,0 0 0,2 2 0,-2-2 2,0 1 0,0-1 0,-1 0 0,1 1-1,-1 0 1,1-1 0,-1 1 0,0-1 0,1 1 0,-1-1-1,0 1 1,0 0 0,0-1 0,0 1 0,-1-1-1,1 1 1,-1 2 0,-1 3 1,-1 0 0,1 0 0,-2 0 1,1 0-1,-1-1 0,0 0 0,-9 12 0,7-11-42,-1 0-1,0 0 1,0 0-1,-1-1 1,1 0-1,-2 0 1,1-1 0,0 0-1,-1-1 1,0 0-1,-11 4 1,19-8-22,0 0-1,0 1 1,1-1 0,-1 0 0,0 1 0,0-1 0,0 0 0,0 0-1,0 0 1,0 0 0,1 0 0,-1 0 0,0 0 0,0 0 0,0 0 0,0-1-1,0 1 1,1 0 0,-1 0 0,0-1 0,0 1 0,0-1 0,1 1-1,-1-1 1,0 1 0,0-1 0,1 1 0,-1-1 0,0 0 0,0-1-20,1 1 1,0 0-1,0-1 1,-1 1-1,1-1 0,0 1 1,0-1-1,0 0 1,0 1-1,1-1 1,-1 1-1,0 0 1,1-1-1,-1 1 0,1-2 1,4-8-230,-1 0 0,2 1 0,8-13 0,14-17-620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17596,'7'-7'1902,"-14"8"-517,-17 8 402,6 0-834,1 1-1,-16 11 0,28-17-877,0 0 0,0 0 0,0 1 0,1-1 0,-1 1 1,1 0-1,0 0 0,1 0 0,-7 12 0,10-16-76,-1-1 0,1 1 0,0-1 0,-1 1 0,1 0 0,0-1 0,0 1 0,0-1 0,0 1 0,0 0 1,0-1-1,-1 1 0,1 0 0,1-1 0,-1 1 0,0 0 0,0-1 0,0 1 0,0 0 0,0-1 0,1 1 0,-1-1 0,0 1 1,0 0-1,1-1 0,-1 1 0,0-1 0,1 1 0,-1-1 0,1 1 0,-1-1 0,1 1 0,1 0-8,0 0 1,0-1-1,-1 1 0,1 0 0,0-1 0,0 0 1,0 1-1,0-1 0,0 0 0,-1 0 0,4 0 1,7-2-62,0 1 1,19-6 0,-30 7 65,82-27-257,-58 18 189,-1 0 0,1 2-1,39-5 1,-64 12 75,0 0 1,0 0-1,0 0 1,0 0-1,0 0 0,0 0 1,0 0-1,1 0 0,-1 0 1,0 0-1,0 0 0,0 0 1,0 0-1,0 0 0,0 0 1,0 1-1,0-1 1,0 0-1,0 0 0,0 0 1,0 0-1,0 0 0,0 0 1,0 0-1,0 0 0,0 0 1,0 1-1,0-1 0,1 0 1,-1 0-1,0 0 1,-1 0-1,1 0 0,0 0 1,0 0-1,0 0 0,0 0 1,0 1-1,0-1 0,0 0 1,0 0-1,0 0 0,0 0 1,0 0-1,0 0 1,0 0-1,0 0 0,0 0 1,0 0-1,0 1 0,0-1 1,0 0-1,-1 0 0,1 0 1,0 0-1,0 0 0,0 0 1,0 0-1,0 0 1,0 0-1,0 0 0,-9 11 179,-12 9 158,12-11-256,0 1 1,0-1 0,1 2 0,0-1 0,0 1-1,1 0 1,1 1 0,0-1 0,1 1 0,0 1-1,-3 12 1,1 0-44,-15 47 87,20-64-95,-2 0 0,1-1 0,-1 0 0,0 0 0,0 0 0,-9 11 0,13-18-34,-1 0-1,1 1 1,0-1-1,0 0 1,-1 1-1,1-1 0,0 0 1,-1 1-1,1-1 1,0 0-1,-1 0 1,1 1-1,-1-1 1,1 0-1,0 0 1,-1 0-1,1 1 1,-1-1-1,1 0 1,-1 0-1,1 0 0,0 0 1,-1 0-1,1 0 1,-1 0-1,1 0 1,-1 0-1,1 0 1,-1 0-1,1-1 1,0 1-1,-1 0 1,-8-14-700,3-22-2534,5 25 2660,2-1 0,3-21-1,1 1-507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16964,'-11'94'3831,"10"-69"-3366,2 1 0,0-1 0,6 26 0,-5-42-362,0 0 1,0 0 0,1 0-1,0 0 1,0-1 0,1 0-1,0 1 1,1-1 0,-1 0-1,2-1 1,9 12-1,-13-17-55,0 0 0,0 0 0,1 0 0,-1 0 0,1 0-1,-1-1 1,1 1 0,0-1 0,-1 1 0,1-1-1,0 0 1,0 0 0,0-1 0,0 1 0,0 0 0,0-1-1,0 0 1,0 0 0,5 0 0,-3-1 12,-1 0 1,0 0-1,0-1 0,1 0 1,-1 1-1,0-1 0,-1-1 1,1 1-1,0-1 0,-1 1 1,1-1-1,3-4 0,2-3 97,0 0-1,-1-1 1,0 0-1,0-1 1,-1 0-1,-1 0 1,9-24-1,-8 16 17,-2 0 0,0 0 0,3-35 0,-7 44-127,-1 1 0,0 0 1,0-1-1,-1 1 0,0 0 1,-1 0-1,0-1 0,-1 1 1,-5-13-1,6 20-96,1 1 0,-1 0 0,1-1-1,-1 1 1,0 0 0,0 0 0,0 0 0,0 0 0,0 0 0,0 1 0,0-1-1,-1 1 1,-3-3 0,5 4 22,1 0 1,-1-1-1,0 1 0,0 0 0,0 0 1,0-1-1,0 1 0,0 0 1,1 0-1,-1 0 0,0 0 0,0 0 1,0 0-1,0 1 0,0-1 0,0 0 1,0 0-1,1 1 0,-1-1 0,0 0 1,0 1-1,0-1 0,1 1 0,-1-1 1,0 1-1,0-1 0,1 1 1,-1 0-1,1-1 0,-1 1 0,0 0 1,1-1-1,-1 1 0,1 0 0,0 0 1,-1 0-1,1-1 0,0 1 0,-1 0 1,1 0-1,0 0 0,0 0 0,0 0 1,-1 0-1,1 1 0,0 0-43,-1 0 0,1 0-1,0 0 1,0 0-1,0 0 1,0 0 0,0 0-1,0 0 1,0 0 0,1 0-1,-1 0 1,1 0 0,0 0-1,-1 0 1,1 0 0,0 0-1,0 0 1,0 0 0,0 0-1,1-1 1,-1 1 0,0 0-1,1-1 1,-1 1 0,1-1-1,0 0 1,-1 0-1,1 1 1,0-1 0,0 0-1,-1 0 1,1 0 0,3 0-1,23 0-493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66 16412,'-19'22'1481,"-5"5"1078,-32 49 0,49-67-2312,2 1 0,0 0 0,0 1 0,1-1 0,0 1 0,0 0 0,1 0 0,1 0 0,-2 16 0,4-25-223,0-1 0,0 1-1,0 0 1,0 0 0,0 0-1,0-1 1,0 1 0,0 0-1,1 0 1,-1-1-1,1 1 1,-1 0 0,1 0-1,0-1 1,0 1 0,0-1-1,0 1 1,0-1-1,0 1 1,0-1 0,0 0-1,0 1 1,3 0 0,-2 0-8,0-1 1,1 0 0,-1-1 0,1 1-1,-1 0 1,1-1 0,-1 1-1,1-1 1,-1 0 0,1 0 0,0 0-1,-1 0 1,1 0 0,-1-1 0,5 0-1,19-6 77,0-2-1,30-13 1,-35 13-22,1 0 0,-1 2 0,42-9 0,-33 16 151,-34-10-191,1 0 0,0 0-1,0-1 1,1 1 0,0-1-1,1 1 1,0-12 0,0 9-7,-3-100-1,4 112-24,0 1 0,0 0 1,0 0-1,0 0 1,0 0-1,0 0 1,0 0-1,0 0 1,0 0-1,0 0 1,0 0-1,0 0 1,0 0-1,0 0 1,0-1-1,0 1 1,0 0-1,0 0 1,0 0-1,0 0 0,0 0 1,0 0-1,0 0 1,0 0-1,0 0 1,0 0-1,0 0 1,0 0-1,0 0 1,0 0-1,0 0 1,0 0-1,0-1 1,1 1-1,-1 0 1,0 0-1,0 0 0,0 0 1,0 0-1,0 0 1,0 0-1,0 0 1,0 0-1,0 0 1,0 0-1,0 0 1,0 0-1,0 0 1,1 0-1,-1 0 1,0 0-1,0 0 1,0 0-1,0 0 1,0 0-1,0 0 0,0 0 1,0 0-1,0 1 1,0-1-1,0 0 1,0 0-1,0 0 1,1 0-1,4 6-22,10 17-14,-10-15 14,0-1 16,1 1 0,0-1 0,0 0 0,1 0 0,0-1 0,0 1 0,0-2 0,1 1 0,0-1 0,0 0-1,0-1 1,1 0 0,0 0 0,11 3 0,-13-5 9,1 0-1,-1-1 1,1 0 0,0-1-1,0 1 1,-1-1-1,1-1 1,0 0 0,-1 0-1,1 0 1,-1-1-1,1 0 1,-1 0-1,0-1 1,0 0 0,0 0-1,13-9 1,-11 6 16,0-1-1,-1 0 1,0 0 0,-1-1 0,14-16 0,-17 18-3,-1 1 0,1-1 0,-1 0 0,0 0 0,0 0 0,-1 0 0,1-1 0,-1 1 0,-1-1 0,2-10 0,-5 1 39,2 16-52,0-1 0,-1 1-1,1 0 1,0 0 0,0-1 0,0 1 0,0 0-1,-1 0 1,1 0 0,0-1 0,0 1 0,-1 0-1,1 0 1,0 0 0,0 0 0,-1-1 0,1 1-1,0 0 1,0 0 0,-1 0 0,1 0 0,0 0-1,-1 0 1,1 0 0,0 0 0,-1 0 0,1 0-1,0 0 1,-1 0 0,0 1 2,-1 0-1,0 0 1,1-1 0,-1 1 0,1 1-1,-1-1 1,1 0 0,0 0-1,-1 0 1,1 1 0,0-1-1,0 1 1,-2 2 0,-4 7 11,2 0-1,-1 1 1,1-1 0,1 1 0,-6 21-1,8-25-55,1-1 0,0 1 0,0 0-1,0 0 1,1 0 0,0 0-1,1 0 1,0 0 0,0 0 0,3 9-1,-4-16 15,0 0 0,1 1 0,-1-1 0,0 0-1,1 0 1,0 0 0,-1 0 0,1 0-1,0 0 1,-1 0 0,1 0 0,0 0-1,0 0 1,0 0 0,0 0 0,0 0 0,0-1-1,0 1 1,0 0 0,0-1 0,0 1-1,0-1 1,0 1 0,1-1 0,-1 0-1,0 1 1,0-1 0,1 0 0,-1 0 0,0 0-1,0 0 1,1 0 0,-1 0 0,0 0-1,0 0 1,1 0 0,-1-1 0,0 1-1,0 0 1,0-1 0,0 1 0,2-2 0,1 0-1,0 0 0,0 0 1,-1-1-1,1 0 0,-1 1 1,1-1-1,-1-1 0,0 1 1,0 0-1,0-1 0,3-5 1,12-31-306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14123,'-6'25'1488,"2"3"-1040,6 5-448,5 2 1185,16 2-993,4-3-136,12-3-136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158 342 15235,'-28'21'2028,"-37"37"0,58-51-1682,0 0 0,1 1 0,0 0 0,0 1 0,0-1 0,1 1-1,1 0 1,0 1 0,-6 16 0,9-23-245,1 0-1,-1 0 0,0 0 1,1 0-1,0 0 0,0 0 1,0 1-1,1 2 0,-1-5-76,0 0 0,0 0 0,0-1 0,1 1 0,-1 0-1,0 0 1,1-1 0,-1 1 0,1 0 0,-1 0 0,1-1 0,-1 1-1,1-1 1,0 1 0,-1 0 0,1-1 0,0 1 0,-1-1-1,1 1 1,0-1 0,-1 0 0,1 1 0,0-1 0,0 0 0,0 1-1,-1-1 1,1 0 0,0 0 0,0 0 0,0 0 0,0 0 0,-1 0-1,1 0 1,0 0 0,1 0 0,5-2 5,-1 1 0,1-1 1,-1 0-1,0 0 0,0-1 0,0 0 1,0 0-1,-1 0 0,1-1 0,-1 1 1,0-1-1,0-1 0,0 1 0,7-10 1,1 0-8,-2-1 1,0 0 0,-1-1 0,8-17 0,-9 16 2,-1 0 0,0-1 0,-2 0-1,0 0 1,-1-1 0,4-28 0,-9 37-5,-1 13-9,-4 19-2,-1 19-44,1 0 0,2 0 0,2 61 0,2-97-42,-1 0 1,1 0 0,0 0 0,0 0-1,1-1 1,-1 1 0,1 0 0,0-1-1,0 1 1,1-1 0,-1 0-1,4 4 1,-5-7 5,0 0 0,0 0 1,0 0-1,0 0 0,1 0 0,-1 0 0,0 0 0,0-1 0,1 1 1,-1 0-1,0-1 0,1 1 0,-1-1 0,1 0 0,-1 1 0,1-1 1,2 0-1,-2 0-50,0-1-1,1 1 1,-1-1 0,1 1 0,-1-1 0,0 0-1,0 0 1,1 0 0,-1 0 0,0-1 0,0 1 0,0-1-1,3-2 1,2-3-256,0 0 0,-1-1 1,0 0-1,0 0 0,-1 0 0,0 0 0,-1-1 0,1 0 0,3-12 1,2-11-793,9-46 1,-8 18 343,5-74 0,-14 98 1713,-5-56 1,-2 61 395,5 30-1210,0 1 1,0-1-1,0 1 1,0-1 0,0 1-1,0-1 1,-1 1-1,1-1 1,0 1-1,0-1 1,0 1-1,-1-1 1,1 1-1,0 0 1,-1-1-1,1 1 1,0 0-1,-1-1 1,1 1 0,0 0-1,-1-1 1,0 1-1,-6 5 1201,-1 18 138,8-23-1402,-6 22 807,1 0 1,1 0-1,-1 42 1,4-49-677,1-1 1,1 1-1,1-1 0,0 0 1,1 1-1,0-1 0,6 14 1,-7-24-122,0 1 1,0-1 0,0 0-1,0 0 1,1 0 0,0 0-1,0 0 1,0-1 0,0 1-1,1-1 1,-1 0 0,1 0-1,0 0 1,0 0 0,0-1-1,0 1 1,0-1 0,1 0-1,-1-1 1,1 1 0,6 1-1,0-1 1,1-1-1,-1 0 0,0-1 0,1 0 1,-1-1-1,1 0 0,19-5 1,-29 6-17,26-4 41,-20 8 59,-8-3-95,0-1 1,0 1 0,0-1-1,0 1 1,0 0-1,0-1 1,0 1 0,0-1-1,0 1 1,0 0-1,0-1 1,-1 1 0,1-1-1,0 1 1,0-1-1,-1 1 1,1-1 0,0 1-1,-1-1 1,0 1-1,-12 14 202,0 0 0,-1-1-1,-26 19 1,19-15 0,4-3-25,-44 34 406,55-44-555,-1-1-1,1 0 0,-1 0 1,-1 0-1,1-1 0,0 0 1,-11 2-1,18-5-72,-1 1 0,0-1 1,0 0-1,0 0 0,1 0 0,-1 0 0,0 0 1,0 0-1,0 0 0,1 0 0,-1 0 0,0 0 0,0 0 1,0-1-1,1 1 0,-1 0 0,0 0 0,0-1 0,1 1 1,-1-1-1,0 1 0,1 0 0,-1-1 0,0 0 1,1 1-1,-1-1 0,1 1 0,-1-1 0,1 0 0,-2 0 1,2-2-131,-1 1 0,0 0 1,1 0-1,-1-1 1,1 1-1,0-1 1,0 1-1,0 0 1,0-1-1,0-3 0,3-8-587,0 1 0,7-22-1,-9 34 760,14-39-875,4-7-149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20428,'-3'5'1969,"-6"13"-1185,-4 5-272,-2 14 1048,-1 5-415,3 11-457,-1 3-96,6-2-184,3 4-128,5-7-288,4-2-144,6-15-320,1-5-304,1-22-729,2-10 1161,-2-15-232,2-11-208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10 146 17876,'4'7'373,"0"0"0,1 0 1,0-1-1,0 0 0,0 0 0,1 0 1,0-1-1,0 1 0,9 4 0,-11-7-202,1-1 0,0 0 0,0 0 0,0 0-1,1 0 1,-1-1 0,0 0 0,1 0 0,-1 0-1,0-1 1,1 0 0,-1 0 0,1 0 0,8-2 0,-3 0-18,1-1 1,-1 0-1,0 0 1,0-1 0,0-1-1,0 0 1,-1 0-1,0-1 1,0-1 0,0 1-1,-1-1 1,0-1-1,-1 0 1,1 0 0,-1-1-1,10-14 1,-16 21-144,-1 0 0,0-1 0,1 1 0,-1 0 0,0 0 0,0-1-1,0 1 1,0-1 0,0 1 0,-1-1 0,1 1 0,-1-1 0,0 0 0,0 1 0,0-1 0,0 1 0,0-1 0,0 0 0,-1 1 0,1-1 0,-1 1 0,1-1 0,-1 1 0,0-1 0,0 1 0,-1 0 0,1 0 0,0-1 0,-1 1 0,1 0 0,-1 0 0,0 0 0,1 0 0,-1 1 0,0-1 0,0 0-1,0 1 1,-1-1 0,1 1 0,-3-1 0,-2-2 4,-1 0 0,1 1 0,-1 0-1,0 1 1,0 0 0,0 0 0,-1 1-1,1 0 1,0 0 0,-1 1-1,-12 1 1,10 1 1,1 0 0,0 1 0,0 0 0,0 0 0,0 1 0,1 1 0,-1 0 0,1 0 0,0 1 0,1 0 0,-1 0 0,1 1 0,1 0 0,-1 0 0,1 1 0,0 0 0,1 0 0,0 1 0,0 0 0,1 0 0,0 0 0,1 1 0,-1-1 0,2 1 0,0 0 0,0 0 0,1 0 0,0 1 0,0-1 0,1 1 0,1-1 0,0 1 0,2 20 0,0-24-46,-1 0 0,1 0 1,0 0-1,0 0 1,1-1-1,0 1 0,0-1 1,1 1-1,-1-1 0,1 0 1,1 0-1,-1-1 1,1 1-1,0-1 0,0 0 1,1 0-1,0-1 1,-1 0-1,2 0 0,-1 0 1,0 0-1,1-1 1,-1 0-1,1-1 0,10 3 1,-5-2-90,0-1 1,0 0 0,0 0 0,0-2-1,0 1 1,1-1 0,-1-1 0,0-1 0,0 1-1,0-2 1,0 0 0,-1 0 0,1-1-1,16-8 1,34-25-372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4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15435,'0'-3'1833,"0"1"-1113,2 5-232,-1 3-176,2 13 592,-2 4-144,5 7-288,1 7-135,2 10-193,1 5-120,1-1-240,2 1-153,-1-9-367,-4-3 592,-3-11-88,-5-5-112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20 270 15731,'-3'-8'249,"0"0"0,0 0 0,0 0-1,1 0 1,0 0 0,1-1-1,0 1 1,0-1 0,1 1 0,0-1-1,1-8 1,0 11-112,1 0 1,-1 0-1,1 0 1,0 0-1,1 0 1,0 1-1,-1-1 1,2 1-1,-1 0 0,1 0 1,-1 0-1,1 0 1,1 0-1,-1 1 1,9-7-1,0 2-77,1 0 0,-1 2 0,1-1 0,0 2 0,1 0 0,-1 1 0,1 0 0,0 1 0,1 1 0,-1 0 0,1 1 0,-1 1 0,1 0 0,0 1 0,27 4 0,-38-4-50,-1 1-1,0 0 1,1 0 0,-1 0-1,0 1 1,0-1-1,1 1 1,-1 0-1,-1 0 1,1 1-1,0-1 1,0 1-1,-1 0 1,0 0-1,1 0 1,-1 0 0,0 1-1,-1-1 1,1 1-1,-1 0 1,1-1-1,-1 1 1,0 0-1,-1 0 1,1 1-1,-1-1 1,1 0-1,-1 1 1,0-1 0,-1 0-1,1 1 1,-1-1-1,0 1 1,0-1-1,-1 1 1,1-1-1,-1 1 1,-1 5-1,-2 3 6,0 1-1,0 0 0,-1-1 0,-1 0 0,-1 0 0,1-1 0,-2 0 0,0 0 0,0 0 0,-1-1 1,-1-1-1,0 1 0,-12 9 0,20-18-77,-1-1 0,1 1 0,-1-1-1,1 1 1,-1-1 0,0 0 0,0 0 0,1 0 0,-1 0 0,-4 0 0,7-1 50,-1 0 0,1 0 0,0 0 1,-1 0-1,1 0 0,-1 0 0,1 0 0,-1 0 1,1-1-1,0 1 0,-1 0 0,1 0 0,-1 0 1,1-1-1,0 1 0,-1 0 0,1 0 0,0-1 1,-1 1-1,1 0 0,0-1 0,-1 1 0,1 0 1,0-1-1,-1 0 0,1 0-2,0 0-1,-1 0 1,1-1 0,0 1-1,0 0 1,0-1 0,0 1-1,0 0 1,0 0 0,0-1-1,1 1 1,-1 0 0,1-2-1,8-22-343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101 126 19804,'-7'3'403,"0"0"0,0 1 0,0-1 0,1 1 0,-1 1 0,1-1 0,0 1 0,-7 8 0,9-10-275,1 1 1,0-1 0,0 1-1,0 0 1,1 0-1,-1 0 1,1 0-1,0 0 1,0 0 0,0 1-1,1-1 1,-1 1-1,1-1 1,0 1 0,0 4-1,1-7-118,1-1-1,-1 1 1,0-1-1,1 1 0,-1-1 1,1 1-1,-1-1 1,1 0-1,0 1 1,0-1-1,0 0 1,-1 0-1,1 0 1,0 1-1,0-1 1,1 0-1,-1 0 1,0 0-1,0-1 1,0 1-1,1 0 1,-1 0-1,0-1 1,1 1-1,-1-1 0,1 1 1,1 0-1,6 2-1,1-1 0,-1 0 0,11 1-1,-10-2 16,-3 0-13,19 3 7,0 0 0,-1 2 0,1 1-1,38 16 1,-58-20-12,0 0-1,-1 0 1,1 1 0,-1 0-1,0-1 1,0 2 0,0-1-1,-1 1 1,1-1 0,5 10-1,-8-10 5,0 0 0,0 0 0,0 1 0,0-1 0,-1 1-1,0-1 1,0 1 0,0 0 0,0-1 0,-1 1 0,0 0 0,0 0-1,0-1 1,0 1 0,-1 0 0,-1 5 0,-1 2 56,-1-1 0,0 0 0,0 0 1,-2 0-1,1 0 0,-1-1 0,-1 0 0,1 0 1,-2 0-1,1-1 0,-12 10 0,12-12 8,-1 0 0,0 0-1,0-1 1,-1 0-1,0 0 1,0-1 0,0 0-1,-1-1 1,1 0-1,-1-1 1,0 0 0,0 0-1,-12 1 1,18-3-58,1-1-1,-1 0 1,0 0-1,1 0 1,-1 0-1,0-1 1,1 1-1,-1-1 1,1 0 0,-1 0-1,1 0 1,-1 0-1,1-1 1,0 1-1,-1-1 1,1 0-1,0 0 1,-3-3 0,3 1-16,0 1 0,0-1 0,1 1 0,-1-1 0,1 0 0,0 0 0,0 0 0,0 0 0,1 0 0,0 0 0,-1-1 0,2 1 1,-2-5-1,1-5-27,0 1 0,1-1 0,1 0 0,0 1 1,1-1-1,0 1 0,1-1 0,8-21 0,-3 15 4,1 0 0,2 0 0,-1 1 0,20-24 0,59-63 46,2-4 56,-86 104-73,0-1 0,-1-1-1,1 1 1,-2-1 0,1 0-1,3-10 1,-7 16-10,1 1-1,-1 0 0,0-1 1,1 1-1,-1 0 1,0-1-1,0 1 1,0-1-1,0 1 1,0 0-1,-1-1 0,1 1 1,0 0-1,0-1 1,-1 1-1,1 0 1,-1-1-1,1 1 1,-1 0-1,0 0 0,0-1 1,1 1-1,-1 0 1,0 0-1,0 0 1,0 0-1,0 0 1,0 0-1,0 0 0,0 1 1,-1-1-1,1 0 1,0 1-1,0-1 1,-1 0-1,1 1 1,0 0-1,-1-1 0,1 1 1,0 0-1,-1-1 1,1 1-1,-1 0 1,1 0-1,-3 1 1,-3-2-92,0 1 1,1 1 0,-1-1 0,0 1 0,0 1 0,1-1-1,-1 1 1,0 0 0,1 0 0,0 1 0,-1 0 0,1 0 0,0 1-1,1-1 1,-1 1 0,1 1 0,-1-1 0,1 1 0,-5 6 0,-3 9-289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14027,'0'7'319,"0"1"0,0-1 0,-1 1 0,1-1 0,-2 1 0,1-1 0,-1 0 0,0 0 0,-1 1 0,-4 9 0,-3 10 793,0 4-590,1 0 0,1 1 0,1 0 0,-3 50 0,13-70-361,3-13-19,7-17 44,14-33 211,-17 30-160,1 1-1,1 0 1,1 0-1,0 1 1,29-31 0,-40 48-211,0 1 1,0-1-1,0 0 1,0 1-1,0 0 1,0-1 0,1 1-1,-1 0 1,0 0-1,1 0 1,-1 1-1,1-1 1,-1 0 0,1 1-1,3-1 1,-4 2-12,0-1 0,0 0 0,0 1 0,0-1 0,-1 1 0,1-1 0,0 1 0,0 0 0,0 0 0,0 0 0,-1 0 0,1 0 0,0 0 0,-1 1 0,1-1 0,-1 0 0,0 1 0,1-1 0,1 4 0,1 1 13,0 0 1,0 1-1,-1 0 0,4 12 0,1 0 125,-6-18 162,-1-5-200,0-8-1,-5-23 52,-2 0 0,-1 0 0,-20-56 0,35 96-905,0-1 1,0 0-1,1 0 1,13 5-1,5-5-18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94 16844,'-4'2'225,"-1"-1"0,1 1 0,0 0 0,0 1 0,0-1 1,0 1-1,0-1 0,0 1 0,1 0 0,-1 0 0,1 1 1,0-1-1,0 1 0,0 0 0,0 0 0,1 0 0,0 0 1,-4 7-1,4-4-47,-1 0 0,0 0 1,1 0-1,1 1 1,-1-1-1,1 0 0,0 1 1,1-1-1,0 1 0,1 14 1,-1-20-162,1-1 1,-1 1-1,0 0 1,0 0 0,1 0-1,-1-1 1,1 1-1,0 0 1,0 0 0,-1-1-1,1 1 1,0-1 0,0 1-1,0-1 1,0 1-1,1-1 1,-1 1 0,0-1-1,1 0 1,-1 0-1,1 0 1,1 1 0,-1-1-9,0-1-1,0 0 1,0 1 0,0-1 0,-1 0 0,1 0 0,0 0 0,0-1 0,0 1 0,0 0 0,0-1-1,0 1 1,-1-1 0,1 0 0,0 1 0,0-1 0,2-1 0,3-3 12,1 0-1,-1-1 1,0 0 0,0 0-1,-1 0 1,0 0 0,10-14-1,-5 2 70,-1 0 0,0-1 0,10-30 0,-16 38 3,-1 0 0,0 0 0,0-1 0,-1 1 0,-1-1 0,0 1 1,-1-23-1,-2 27 95,-2 12-89,-2 15-29,2 13 2,-1 43 1,5-63-128,1 0 1,0 0-1,0 0 0,1-1 1,1 1-1,6 17 1,-9-28 3,1-1 0,-1 1 0,1 0 0,-1-1 1,1 1-1,0-1 0,0 0 0,-1 1 1,1-1-1,0 1 0,0-1 0,0 0 0,1 0 1,-1 0-1,0 0 0,0 0 0,1 0 0,-1 0 1,1 0-1,-1 0 0,1 0 0,-1-1 0,1 1 1,-1-1-1,1 1 0,-1-1 0,1 0 0,0 1 1,-1-1-1,3 0 0,-1-1-8,0 0 0,0 0 0,0 0-1,0 0 1,0-1 0,0 1 0,-1-1 0,1 0 0,0 0 0,-1 0-1,1 0 1,-1 0 0,0 0 0,3-4 0,13-16-529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18 125 17540,'-7'50'1828,"-2"32"-32,8-71-1437,1-1-1,0 0 1,1 1-1,0-1 1,4 17 0,-4-26-336,-1-1 1,0 1 0,0 0 0,0 0-1,0 0 1,1 0 0,-1-1 0,0 1-1,1 0 1,-1 0 0,1-1 0,-1 1-1,1 0 1,-1 0 0,1-1 0,-1 1-1,1-1 1,0 1 0,-1-1 0,1 1-1,0-1 1,-1 1 0,1-1 0,0 1-1,0-1 1,0 0 0,-1 1 0,3-1-1,-2 0-9,0-1 0,1 1-1,-1 0 1,1-1-1,-1 1 1,1-1 0,-1 0-1,0 1 1,1-1-1,-1 0 1,0 0 0,0 0-1,0 0 1,2-2-1,5-6-4,-1 1 0,0-2 0,6-11 0,33-66 97,3-6 113,-48 91-212,-1 1 0,1-1-1,0 1 1,0-1 0,0 1-1,0 0 1,0-1 0,1 1 0,-1 0-1,0 0 1,1 0 0,-1 0-1,0 0 1,1 0 0,-1 0-1,3-1 1,-3 3-2,0-1 0,0 0 0,0 1 0,0-1 0,-1 1 0,1-1 0,0 1 1,0-1-1,0 1 0,-1-1 0,1 1 0,0 0 0,-1-1 0,1 1 0,-1 0 0,1 0 0,0-1 0,-1 1 0,0 0 0,1 0 0,-1 0 0,1 0 0,-1 0 0,0 0 0,0-1 0,0 1 1,1 0-1,-1 0 0,0 2 0,18 108 337,-18-110-335,1 1-1,-1-1 0,0 0 1,1 1-1,-1-1 0,0 0 1,1 0-1,0 0 0,-1 1 1,1-1-1,0 0 0,0 0 1,-1 0-1,1 0 0,0 0 1,0 0-1,0 0 0,0 0 1,0 0-1,2 0 1,-1 0-3,-1-1 0,0 0 1,0 0-1,0 0 1,1 0-1,-1 0 1,0 0-1,0 0 0,1 0 1,-1-1-1,0 1 1,0 0-1,0-1 1,0 1-1,0-1 1,1 1-1,-1-1 0,1 0 1,4-4 2,1 0 1,-1-1-1,0 0 1,0 1 0,7-12-1,10-15 14,20-39 1,6-10-5,-49 80-16,1 0 0,-1 0 1,1 0-1,0 0 0,-1 0 0,1 0 0,0 0 0,0 0 1,0 0-1,-1 0 0,1 0 0,0 1 0,0-1 0,0 0 1,0 1-1,0-1 0,0 1 0,1-1 0,-1 1 1,0-1-1,0 1 0,0 0 0,2-1 0,-2 2 2,0 0 0,0 0-1,-1 0 1,1-1 0,0 1-1,0 0 1,0 0-1,-1 0 1,1 0 0,0 1-1,-1-1 1,1 0 0,-1 0-1,0 0 1,1 0 0,-1 1-1,0-1 1,0 0 0,1 0-1,-1 1 1,0 1 0,4 49 27,-4-39-74,1 1 0,0 0-1,1 0 1,1-1 0,0 1-1,0-1 1,9 18 0,-12-30 40,0-1 1,0 1 0,0-1 0,1 0 0,-1 1-1,0-1 1,0 1 0,1-1 0,-1 1-1,0-1 1,1 0 0,-1 1 0,0-1 0,1 0-1,-1 1 1,1-1 0,-1 0 0,0 0-1,1 0 1,-1 1 0,1-1 0,-1 0 0,1 0-1,-1 0 1,1 0 0,-1 0 0,1 1-1,0-1 1,10-11 155,3-24-10,-13 32-212,10-34-14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18932,'1'4'239,"-1"1"-1,1-1 1,0 0-1,1 0 1,-1 1 0,1-1-1,0 0 1,0 0-1,4 6 1,-6-9-200,1 0 0,0 0 0,0 0 0,0-1 0,0 1 0,0 0 0,0 0 0,0-1 0,0 1 0,1-1 0,-1 1 0,0-1 0,0 1 0,0-1 0,1 0 0,-1 1 0,0-1 0,0 0 0,1 0 0,-1 0 0,0 0 0,0 0 0,1 0 0,-1-1 0,0 1-1,0 0 1,0 0 0,1-1 0,-1 1 0,0-1 0,0 1 0,0-1 0,0 0 0,0 0 0,0 1 0,0-1 0,0 0 0,1-1 0,3-2 17,-1 0 0,0 0 0,0-1 0,0 0 0,0 0 0,-1 0-1,0 0 1,5-11 0,-6 14-23,-1-1 0,0 1 0,0 0 0,0-1 0,-1 1 0,1-1-1,-1 1 1,1-1 0,-1 0 0,0 1 0,0-1 0,0 1 0,0-1 0,0 0-1,0 1 1,-1-1 0,0 1 0,1-1 0,-1 1 0,0-1 0,0 1 0,0 0 0,-2-3-1,2 4-17,1 0-1,0 1 1,-1-1-1,1 1 1,-1 0-1,1-1 1,-1 1-1,0-1 1,1 1-1,-1 0 1,1-1-1,-1 1 0,0 0 1,1 0-1,-1 0 1,0-1-1,1 1 1,-1 0-1,0 0 1,1 0-1,-1 0 1,0 0-1,1 0 0,-1 0 1,0 0-1,0 1 1,-1-1 11,1 1 1,-1 0-1,1 0 1,-1 0-1,1 0 1,-1 0-1,1 0 1,0 0-1,-1 0 1,0 2-1,-3 3 61,1 0-1,-1 1 1,-5 12 0,3-3-57,1 0 0,0 1 1,1-1-1,1 1 0,1 0 1,0 0-1,1 1 0,1-1 0,1 0 1,3 29-1,-3-43-75,1 1 0,0 0 0,0-1 0,0 1-1,0-1 1,0 1 0,1-1 0,0 0 0,0 1 0,0-1 0,4 5 0,-6-7-14,1-1 1,1 1 0,-1 0 0,0 0-1,0 0 1,0-1 0,0 1-1,0 0 1,1-1 0,-1 1 0,0-1-1,1 0 1,-1 1 0,0-1 0,1 0-1,-1 0 1,0 0 0,1 0-1,-1 0 1,0 0 0,1 0 0,-1 0-1,0 0 1,1-1 0,-1 1 0,0-1-1,1 1 1,-1-1 0,0 1-1,0-1 1,0 0 0,1 1 0,-1-1-1,0 0 1,1-1 0,7-6-215,0-1 1,-1 0-1,1 0 1,-2 0-1,1-1 1,-2 0-1,8-13 1,36-83-1586,-28 52-325,-3 0 0,19-82 0,-29 89 3502,5-75 1,-17 89-106,3 33-1165,0 0 1,0-1-1,0 1 1,0 0-1,0-1 1,0 1-1,0-1 1,0 1-1,0 0 0,0-1 1,0 1-1,0 0 1,0-1-1,0 1 1,-1 0-1,1-1 1,0 1-1,0 0 0,0-1 1,-1 1-1,1 0 1,0 0-1,0-1 1,-1 1-1,1 0 1,0 0-1,-1-1 0,1 1 1,0 0-1,-1 0 1,1 0-1,0 0 1,-1-1-1,1 1 1,0 0-1,-1 0 1,1 0-1,-1 0 0,1 0 1,0 0-1,-1 0 1,1 0-1,0 0 1,-1 0-1,1 0 1,-1 0-1,1 0 0,0 1 1,-1-1-1,1 0 1,0 0-1,-1 0 1,1 0-1,0 1 1,-1-1-1,1 0 0,0 0 1,0 1-1,-1-1 1,1 0-1,0 0 1,0 1-1,-1-1 1,1 0-1,0 1 0,0-1 1,0 0-1,-1 1 1,-4 8 449,0 1 0,1-1 0,0 1 0,0 0 0,1 0 0,0 0 0,-2 20 0,2-14-112,-4 18 130,2 2-1,-2 43 0,7-67-456,0 0 1,0 0-1,2 0 0,-1 0 1,1 0-1,1-1 1,0 1-1,1 0 0,0-1 1,7 14-1,-10-23-58,0 0 1,0 0-1,1-1 0,-1 1 1,0 0-1,1 0 0,-1-1 1,1 1-1,-1-1 1,1 1-1,0-1 0,0 0 1,0 0-1,0 0 0,-1 0 1,2 0-1,2 1 0,-3-2-4,0 1-1,-1-1 1,1 0-1,0-1 1,0 1-1,0 0 0,-1 0 1,1-1-1,0 1 1,0-1-1,-1 0 1,1 1-1,0-1 0,-1 0 1,1 0-1,-1 0 1,2-1-1,3-3-19,-1 0 0,0 0 0,0-1 0,-1 0 1,0 1-1,0-1 0,0-1 0,0 1 0,2-7 0,2-11-105,9-37-1,-9 29 3,-5 26-50,-1 11 79,-1 25 50,1 8 4,-2-37 42,0-1-1,0 0 0,0 1 1,0-1-1,0 0 1,1 1-1,-1-1 0,0 0 1,0 1-1,0-1 0,0 0 1,1 1-1,-1-1 1,0 0-1,0 0 0,0 1 1,1-1-1,-1 0 0,0 0 1,1 1-1,-1-1 1,0 0-1,1 0 0,-1 0 1,0 0-1,0 0 0,1 1 1,-1-1-1,0 0 1,1 0-1,-1 0 0,1 0 1,0 0-1,12-7-11,12-18-12,-23 23 17,-2 1 8,7-7-33,0 0 1,1 0-1,0 0 1,0 1-1,10-6 1,-16 12 11,1-1 1,0 1 0,-1 0 0,1 0 0,0 0-1,0 0 1,0 0 0,0 0 0,0 1 0,0-1-1,0 1 1,0 0 0,0 0 0,0 0 0,0 1-1,0-1 1,0 1 0,0-1 0,0 1 0,0 0-1,0 0 1,0 1 0,2 0 0,2 2-30,-1 1 0,1 0 1,-1 0-1,9 10 0,-10-10 15,1 0 1,-1 0-1,1-1 1,0 1-1,10 4 0,-15-8 37,0 0-1,0-1 0,1 1 0,-1-1 0,0 1 0,1-1 0,-1 0 0,0 0 0,1 0 1,-1 1-1,0-1 0,1 0 0,-1-1 0,1 1 0,-1 0 0,0 0 0,1-1 0,-1 1 1,0 0-1,1-1 0,1 0 0,-1-1 7,0 1 0,0-1 0,-1 0 0,1 0 0,0 1 0,0-1 0,-1 0 0,1 0 0,-1-1 0,0 1 0,1-2 0,2-5 26,-1 1 1,0 0-1,-1-1 0,0 0 1,1-14-1,-1 2 36,-1-1 0,-4-39 0,2 53-163,0-1 1,0 1-1,-1-1 1,-1 1-1,1 0 1,-1 0-1,-1 0 1,0 0-1,-9-14 0,12 21-13,0-1-1,0 1 1,0 0 0,-1-1-1,1 1 1,0 0-1,-1 0 1,1 0-1,-1 0 1,1 0-1,-1 1 1,1-1 0,-4-1-1,4 1-287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127 482 18044,'-2'-2'125,"0"1"-1,0-1 1,0 0 0,0 1 0,-1 0-1,1 0 1,-1-1 0,1 1 0,-1 1 0,1-1-1,-1 0 1,1 1 0,-1-1 0,1 1-1,-1 0 1,0 0 0,1 0 0,-1 0-1,0 0 1,1 1 0,-1-1 0,0 1 0,1-1-1,-1 1 1,1 0 0,-1 0 0,1 0-1,0 1 1,-1-1 0,1 0 0,0 1-1,0 0 1,-4 3 0,2 0-17,0 0 1,0 0-1,0 1 0,0-1 0,1 1 0,0 0 1,1 0-1,-1 0 0,1 0 0,0 0 1,0 1-1,-1 12 0,2-11-95,1 1 1,0-1-1,1 1 0,0 0 1,0-1-1,1 1 0,-1-1 1,2 0-1,4 11 0,-6-17-11,0 0-1,0 0 1,0 0-1,0 0 0,0 0 1,1 0-1,-1 0 0,1 0 1,0-1-1,-1 1 0,1-1 1,0 1-1,0-1 1,0 0-1,0 0 0,3 2 1,-3-3 1,1 1 0,-1-1 1,0 0-1,1 0 0,-1 0 0,0 0 1,1 0-1,-1 0 0,1-1 1,-1 1-1,0-1 0,0 0 1,1 0-1,-1 0 0,0 0 1,0 0-1,0 0 0,0 0 0,3-3 1,5-4 52,0 0 0,-1-1 1,1 0-1,-2-1 0,0 0 0,0 0 1,-1-1-1,0 0 0,7-15 0,1-6 192,-2 0 0,12-41-1,0-21 331,-23 81-474,1 0 0,-2 0 0,0 0 0,-1 0 0,-1-16 0,1 28-96,0 0-1,0 0 1,0 0 0,0 0-1,-1 0 1,1 0-1,0 1 1,-1-1 0,1 0-1,0 0 1,-1 0 0,1 0-1,-1 1 1,1-1 0,-1 0-1,0 0 1,1 1-1,-2-2 1,2 2-7,-1 1 0,1-1 0,-1 0 0,1 0 0,-1 0-1,1 0 1,0 0 0,-1 0 0,1 1 0,-1-1 0,1 0 0,-1 0 0,1 1 0,0-1 0,-1 0-1,1 1 1,0-1 0,-1 0 0,1 1 0,0-1 0,-1 0 0,1 1 0,0-1 0,0 1-1,-1-1 1,1 0 0,0 1 0,0-1 0,0 1 0,0-1 0,0 1 0,0-1 0,0 1 0,-1-1-1,1 1 1,1-1 0,-1 1 0,0 0 0,-3 11-7,2 1 0,0-1 0,0 1 0,1-1 0,0 1 0,1-1 0,1 1 0,0-1 0,1 1-1,0-1 1,0 0 0,10 20 0,-12-30 4,1 1-1,-1 0 1,1-1 0,0 1-1,0-1 1,0 0-1,0 1 1,0-1-1,0 0 1,1 0-1,-1-1 1,0 1 0,1 0-1,0-1 1,-1 1-1,1-1 1,0 0-1,0 0 1,5 1-1,-4-1 3,0-1-1,0 0 0,-1 0 0,1-1 1,0 1-1,0-1 0,-1 1 0,1-1 0,0-1 1,-1 1-1,1 0 0,-1-1 0,0 1 1,1-1-1,5-4 0,0-2 9,0 0 1,0-1-1,0 0 1,-1 0-1,-1-1 1,0 0-1,0 0 1,-1-1-1,0 0 1,-1 0-1,0 0 0,-1-1 1,5-17-1,-2 1 34,-1-1-1,-2 1 1,-1-1-1,-1-45 0,-2 69-35,1-4-3,-1 0 0,-1 1 0,0-1 0,0 0 0,0 0 0,-1 1 0,0-1 0,-6-12-1,8 21-3,0 0 1,0-1-1,0 1 0,0 0 0,0-1 0,0 1 0,0 0 0,-1-1 0,1 1 0,0 0 0,0-1 1,-1 1-1,1 0 0,0 0 0,0-1 0,-1 1 0,1 0 0,0 0 0,0-1 0,-1 1 0,1 0 0,0 0 1,-1 0-1,1 0 0,0 0 0,-1-1 0,1 1 0,-1 0 0,1 0 0,0 0 0,-1 0 0,1 0 0,0 0 1,-1 0-1,1 0 0,0 0 0,-1 0 0,1 1 0,-1-1 0,-10 15-28,-6 32-3,16-44 31,-8 30 36,1 0 0,1 0 1,2 0-1,1 1 1,1-1-1,2 1 0,2 0 1,1 0-1,2-1 1,1 1-1,1-1 0,17 49 1,-1-28 23,35 61 1,-35-76-30,-3 0 0,-1 1 1,19 63-1,-34-83-29,-2-8 12,-4-9-6,-1-7 3,-1-3-1,0-1 1,0-1 0,0 1 0,1-1 0,-5-15 0,1 5-8,-4-12 2,1 0 1,1-1-1,-6-35 1,13 45-223,0 0-1,1 1 1,1-1 0,1 0 0,5-37 0,-2 45 9,1 1-1,1-1 1,0 0-1,0 1 1,2 0 0,-1 0-1,2 1 1,13-18 0,8-6-349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15627,'6'109'3834,"9"128"555,-9-195-3948,1 1 0,1-1 1,21 56-1,-27-94-414,-1 1 1,1-1 0,0 0-1,0 0 1,1 0-1,-1 0 1,1 0-1,0-1 1,7 7 0,-10-9-23,1 0 1,0-1-1,0 1 1,-1-1-1,1 0 1,0 1 0,0-1-1,0 0 1,0 1-1,0-1 1,0 0-1,-1 0 1,1 0-1,0 0 1,0 1 0,0-2-1,0 1 1,0 0-1,0 0 1,2 0-1,-2-1-1,1 0 0,-1 0 0,1 0 0,0 0 0,-1 0 0,0-1 0,1 1 0,-1 0 0,0-1 0,1 1 0,-1-1 0,0 1 0,0-1 0,1-2 0,2-5 3,1-1 0,-2 0 1,1 0-1,-1 0 0,-1 0 0,0-1 1,1-17-1,-1-81 18,-3 66-12,1 1-17,-3-1 0,-1 0 0,-15-67 0,13 95-40,6 15 44,0 0-1,0 0 0,0 0 1,0 0-1,0 0 0,0 0 1,0-1-1,0 1 0,0 0 1,0 0-1,-1 0 0,1 0 1,0 0-1,0 0 0,0 0 1,0 0-1,0 0 1,0 0-1,0 0 0,0 0 1,0 0-1,0 0 0,0 0 1,0 0-1,-1 0 0,1 0 1,0 0-1,0 0 0,0 0 1,0 0-1,0 0 0,0 0 1,0 0-1,0 0 0,0 0 1,0 0-1,0 0 1,0 1-1,0-1 0,-1 0 1,1 0-1,0 0 0,0 0 1,0 0-1,0 0 0,0 0 1,0 0-1,0 0 0,0 0 1,0 0-1,0 0 0,0 0 1,0 0-1,0 1 1,0-1-1,0 0 0,0 0 1,0 0-1,0 0 0,0 0 1,0 0-1,0 0 0,0 0 1,0 0-1,0 0 0,0 0 1,0 1-1,0-1 0,0 23-42,4-2 18,1-1 0,13 39 1,-14-51 18,-1 1 1,1-1 0,1 1 0,0-1 0,0-1 0,0 1 0,1-1 0,12 13 0,-16-19 6,0 1 0,-1-1-1,1 0 1,0 0 0,0 1 0,0-1 0,0 0 0,0-1-1,0 1 1,1 0 0,-1-1 0,0 1 0,0-1 0,0 1 0,1-1-1,-1 0 1,0 0 0,0 0 0,5-1 0,-4 0 2,1 0 1,-1-1 0,1 1 0,-1-1-1,0 0 1,1 0 0,-1 0 0,0 0-1,0 0 1,5-6 0,0-1 11,-1 0 0,1-1 0,-2 0 1,1 0-1,-1-1 0,6-14 0,-5 6 23,-1 0 1,0 0-1,-2 0 1,0-1-1,-1 1 0,0-1 1,-2 0-1,-1 0 1,0 0-1,-6-35 1,6 53-35,-1-1 0,0 1 1,1 0-1,-1 0 0,0 0 1,0 0-1,0 0 0,-1 0 0,1 0 1,0 1-1,-3-3 0,4 3-3,-1 1 0,1 0-1,-1 0 1,1-1 0,0 1-1,-1 0 1,1 0-1,-1 0 1,0 0 0,1-1-1,-1 1 1,1 0 0,-1 0-1,1 0 1,-1 0-1,1 0 1,-1 0 0,1 0-1,-1 1 1,1-1 0,-1 0-1,1 0 1,-1 0 0,1 0-1,-1 1 1,1-1-1,-1 0 1,1 0 0,-1 1-1,1-1 1,0 0 0,-1 1-1,1-1 1,0 1-1,-1-1 1,1 0 0,0 1-1,-1-1 1,1 1 0,0-1-1,0 1 1,-1-1 0,1 1-1,0-1 1,0 1-1,0 0 1,-5 10 1,1 1-1,1 0 1,0 0-1,1 0 1,0 0-1,0 0 1,1 20-1,0-7 3,-3 136 87,5-144-70,0 0 0,1 0 1,1 0-1,1 0 0,0-1 0,2 0 0,9 23 0,-13-35-14,0-1 0,0 1 0,0-1 0,0 0 0,1 1 0,0-1-1,0 0 1,0 0 0,0-1 0,6 5 0,-7-6-2,0 1 0,1-1 0,-1 0 0,1 0 0,-1-1-1,1 1 1,0 0 0,-1-1 0,1 0 0,0 1 0,0-1 0,-1 0 0,1-1 0,0 1-1,-1 0 1,1-1 0,3 0 0,3-3 6,0 0-1,0 0 1,-1 0 0,0-1-1,0 0 1,0-1-1,0 0 1,-1 0 0,0-1-1,-1 0 1,1 0 0,-1 0-1,-1-1 1,1 0-1,-1 0 1,6-14 0,0-1 23,-1-2 0,-1 1 1,-1-1-1,9-48 0,-15 64-27,-1 6-5,0 0 1,-1 0-1,1-1 0,-1 1 0,0 0 0,0-1 1,0 1-1,0 0 0,0 0 0,-1-1 0,-1-4 1,2 8-3,0 0 0,0 0 0,0 0 0,0 0 0,0 0 0,0 0 0,0-1 0,0 1 0,0 0 0,0 0 0,0 0 0,0 0 0,0 0 0,-1 0 0,1 0 0,0-1 0,0 1 0,0 0 0,0 0 0,0 0 0,0 0 0,0 0 0,0 0 0,-1 0 0,1 0 0,0 0 0,0 0 0,0 0 0,0 0 0,0 0 0,0 0 0,-1 0 0,1 0 0,0 0 0,0 0 0,0 0 0,0 0 0,0 0 0,0 0 0,-1 0 0,1 0 0,0 0 0,0 0 0,0 0 0,0 0 1,0 0-1,0 0 0,0 0 0,-1 0 0,1 0 0,0 0 0,0 1 0,0-1 0,0 0 0,0 0 0,0 0 0,0 0 0,0 0 0,-7 12 3,-1 17 7,5-3 13,1 1 1,2 41-1,0-61-99,1 0 0,0 0 0,0 1 1,0-1-1,1 0 0,0 0 0,0 0 1,1-1-1,0 1 0,0 0 0,1-1 1,-1 0-1,1 0 0,8 9 0,-10-13-42,0 0-1,1-1 0,-1 1 0,1 0 1,-1-1-1,1 0 0,0 1 0,-1-1 1,1 0-1,0-1 0,0 1 0,0 0 1,0-1-1,0 0 0,0 1 0,0-1 1,0 0-1,0 0 0,0-1 0,0 1 1,-1-1-1,1 1 0,0-1 0,0 0 1,5-2-1,19-21-669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18124,'-6'14'529,"1"-1"0,0 1 0,2 0 0,-1 0 0,2 1 0,-1-1 0,2 1 0,0-1 0,2 18 0,0-6-233,2-1 1,1 0-1,0-1 0,13 36 1,-14-50-221,0-1 0,1 1 0,1-1 0,0 0 0,0 0 0,0 0 0,1-1 0,0 0 0,8 8 0,-11-14-58,0 1 1,0-1-1,0 1 0,0-1 0,1 0 0,-1 0 0,1-1 1,-1 1-1,1-1 0,-1 1 0,1-1 0,0 0 1,0-1-1,0 1 0,0-1 0,-1 1 0,1-1 0,0 0 1,0-1-1,0 1 0,0-1 0,0 1 0,-1-1 0,1 0 1,0-1-1,5-2 0,2-1 13,0-2 0,0 0 0,-1 0 0,0 0 0,0-2 0,-1 1 0,0-1 0,0 0 0,-1-1 0,9-14 0,2-5 115,-1-1 1,19-46-1,-37 76-144,0 0 0,0 0 1,0 0-1,0 0 0,0 0 0,0 0 0,0 0 1,0 0-1,0 0 0,0 0 0,0 0 0,0 1 1,0-1-1,0 0 0,0 0 0,0 0 0,0 0 1,0 0-1,0 0 0,0 0 0,0 0 0,1 0 1,-1 0-1,0 0 0,0 0 0,0 0 0,0 0 1,0 0-1,0 0 0,0 0 0,0 0 0,0 0 1,0 0-1,0 0 0,0 0 0,0 0 0,0 0 1,0 0-1,0 0 0,0 0 0,0 0 0,1 0 0,-1 0 1,0 0-1,0 0 0,0 0 0,0 0 0,0 0 1,0 0-1,0 0 0,0 0 0,0 0 0,0 0 1,0 0-1,0 0 0,0 0 0,2 11 38,-1 14-17,-2-2-5,0-11-6,1 0 0,1 0 0,-1 1 0,2-1 0,0 0 0,4 13-1,-6-23-8,0-1 0,0 0 0,1 0 0,-1 0 0,0 0 0,1 0 0,-1 0 0,1 0 0,0 0 0,-1 0 0,1 0 0,0 0-1,-1 0 1,1 0 0,0-1 0,0 1 0,0 0 0,0 0 0,0-1 0,0 1 0,0-1 0,0 1 0,0-1 0,0 1-1,0-1 1,0 0 0,0 1 0,0-1 0,1 0 0,-1 0 0,0 0 0,0 0 0,0 0 0,0 0 0,1 0 0,-1 0 0,0-1-1,0 1 1,0 0 0,0-1 0,0 1 0,0 0 0,0-1 0,0 0 0,0 1 0,0-1 0,1-1 0,6-3 19,-1-1 1,0 0 0,-1 0-1,10-12 1,-13 15-16,35-48 90,-29 38-75,1 0 0,0 0 0,0 1 0,2 0 0,-1 0 1,15-9-1,-25 20-22,0 0 1,0 0-1,0 0 0,0 1 1,1-1-1,-1 1 1,0-1-1,0 1 1,0-1-1,1 1 1,-1 0-1,0-1 1,1 1-1,-1 0 1,0 0-1,0 0 1,1 0-1,-1 0 1,0 0-1,1 1 1,-1-1-1,0 0 0,1 1 1,-1-1-1,0 1 1,0-1-1,0 1 1,0-1-1,1 1 1,-1 0-1,0 0 1,0-1-1,0 1 1,0 0-1,-1 0 1,1 0-1,1 2 1,2 3 5,0 1 0,-1 0 0,1 0 0,-1 0 1,2 10-1,1 0 13,-5-13-13,1 0-1,0 0 0,0 0 1,0-1-1,0 1 0,0-1 1,1 1-1,-1-1 0,1 0 1,0 0-1,0 0 0,4 3 1,-5-5-4,1 0 0,0 0 1,-1 0-1,1 0 1,-1 0-1,1 0 0,0-1 1,0 0-1,-1 1 0,1-1 1,0 0-1,0 0 1,0 0-1,-1-1 0,1 1 1,0-1-1,-1 1 1,6-3-1,6-3-161,0-1 0,0 0 0,-1-1 0,-1-1-1,1 0 1,-1 0 0,-1-2 0,0 1 0,17-21 0,-28 31 106,0 0 1,1-1-1,-1 1 0,0 0 1,0 0-1,0 0 0,1-1 1,-1 1-1,0 0 0,0 0 1,0-1-1,0 1 0,0 0 1,1 0-1,-1-1 0,0 1 1,0 0-1,0-1 0,0 1 1,0 0-1,0 0 1,0-1-1,0 1 0,0 0 1,0-1-1,0 1 0,0 0 1,0 0-1,0-1 0,-9 0-873,-26 10 302,15-3 516,-2-3-136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17444,'-2'0'3208,"6"-3"-431,6 1-2129,9 1-1040,8 4-504,9 3 712,3 2-192,4 5-72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68 258 17100,'2'-2'302,"0"1"1,-1-1 0,0 0-1,1 0 1,-1 0-1,0 0 1,0 0 0,0 0-1,0 0 1,-1 0-1,1-1 1,0-3 0,6-31 1737,-7 36-1936,0-3 117,1-1-1,-1 1 0,0-1 1,0 1-1,-1-1 0,-1-6 1,2 10-198,0 1 1,0 0 0,0-1-1,0 1 1,0-1 0,0 1 0,-1 0-1,1-1 1,0 1 0,0 0-1,0-1 1,-1 1 0,1 0-1,0-1 1,-1 1 0,1 0 0,0-1-1,-1 1 1,1 0 0,0 0-1,-1 0 1,1-1 0,0 1-1,-1 0 1,1 0 0,-1 0 0,1 0-1,-1 0 1,0 0-5,0 0 1,-1 1-1,1-1 1,0 1-1,0-1 0,0 1 1,0-1-1,0 1 1,0 0-1,0 0 1,0 0-1,0-1 1,0 1-1,0 0 0,0 1 1,-7 9 34,1-1 0,0 1 0,1 0 0,0 0 0,1 1 0,0 0 0,1-1 0,0 2 0,1-1 0,0 0 0,1 1 1,0 0-1,1-1 0,2 26 0,-1-36-62,0 0 0,0 0 0,0 0 0,1 0 0,-1 0 0,1 0 0,-1 0 1,1 0-1,0 0 0,0 0 0,0-1 0,0 1 0,0 0 0,0 0 0,1-1 0,-1 1 1,3 1-1,-3-2-40,1 0 0,-1 0 0,1-1 0,-1 1 0,1 0 0,-1-1 0,1 0 0,0 1 1,-1-1-1,1 0 0,0 0 0,-1 0 0,1 0 0,0 0 0,-1 0 0,1 0 0,2-1 0,2-2-219,1 1 0,0-1-1,0 0 1,-1 0 0,0-1 0,0 0-1,0 0 1,8-8 0,0 0-53,-1-2 1,-1 0-1,13-18 1,4-14-438</inkml:trace>
  <inkml:trace contextRef="#ctx0" brushRef="#br0" timeOffset="1">291 83 16107,'-14'28'1476,"-23"53"1314,34-72-2410,0 1 0,0-1 0,1 0 0,0 1 0,1-1 0,-1 17 0,2-25-353,0 0 0,0 0-1,0 0 1,0 0 0,0 0 0,0 0-1,0 0 1,1 0 0,-1 0 0,0-1 0,0 1-1,1 0 1,-1 0 0,1 0 0,-1 0 0,1 0-1,-1-1 1,1 1 0,-1 0 0,1 0 0,-1-1-1,1 1 1,0 0 0,0-1 0,-1 1 0,1-1-1,0 1 1,0-1 0,0 1 0,0-1 0,-1 0-1,1 1 1,0-1 0,0 0 0,0 0 0,0 0-1,0 1 1,0-1 0,0 0 0,0 0-1,0 0 1,0-1 0,0 1 0,0 0 0,0 0-1,-1 0 1,1-1 0,0 1 0,1-1 0,7-2 27,-1-1 0,0 1 1,-1-2-1,10-5 1,-12 7-37,91-67 180,-33 23-24,-62 47-160,-1-1 0,0 1 0,1 0 1,-1-1-1,1 1 0,-1 0 0,0-1 0,1 1 1,-1 0-1,0-1 0,0 1 0,1 0 1,-1-1-1,0 1 0,0-1 0,1 1 0,-1-1 1,0 1-1,0-1 0,0 1 0,0-1 1,0 1-1,0-1 0,0 1 0,0-1 0,0 1 1,0 0-1,0-1 0,0 1 0,0-1 1,0 1-1,-1-1 0,1 1 0,0-1 0,0 1 1,0-1-1,-1 1 0,1 0 0,0-1 0,0 1 1,-1 0-1,1-1 0,0 1 0,-1 0 1,1-1-1,-1 0 0,0 1 15,0-1 0,1 1 0,-1-1 0,1 0-1,-1 0 1,1 1 0,-1-1 0,1 0 0,0 0 0,-1 0 0,1 1 0,0-1 0,0 0-1,-1 0 1,1 0 0,0 0 0,0 0 0,0 0 0,0 1 0,0-2 0,1-1-2,0 1-1,0 0 1,0 0 0,1 0 0,-1-1 0,0 1 0,1 1 0,-1-1 0,1 0 0,0 0 0,0 1 0,0-1 0,-1 1 0,5-3 0,35-16-606,-25 13 153,45-27-11,-28 11 146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18188,'1'1'167,"-1"-1"1,1 1-1,-1 0 1,1 0-1,-1-1 1,0 1-1,1 0 1,-1-1-1,0 1 1,0 0-1,1 0 1,-1 0-1,0-1 1,0 1-1,0 0 1,0 0-1,0 0 1,0-1-1,0 1 1,-1 1-1,2 35 1086,-1-23-531,0-4-458,7 100 1429,-6-100-1604,1 1 0,0-1 1,0 0-1,1 0 1,1 0-1,-1 0 1,2 0-1,5 9 1,-10-18-87,1 0 1,-1 0 0,1-1 0,-1 1-1,1 0 1,-1 0 0,1-1 0,-1 1-1,1 0 1,0-1 0,-1 1 0,1-1-1,0 1 1,0-1 0,-1 1 0,1-1-1,0 1 1,0-1 0,0 0 0,0 0-1,-1 1 1,1-1 0,0 0 0,0 0-1,0 0 1,0 0 0,0 0-1,0 0 1,0 0 0,0 0 0,-1 0-1,1 0 1,0-1 0,0 1 0,0 0-1,0-1 1,0 1 0,-1 0 0,1-1-1,0 1 1,0-1 0,1 0 0,0-2 0,1 0 1,0 0-1,-1 1 0,0-1 1,0-1-1,0 1 1,0 0-1,0 0 1,1-6-1,3-13-6,-1-1 0,0 1 0,-2-1 0,-1 0 0,-1 0 0,-1 0 0,-1 0-1,-7-43 1,15 73-73,0 0 0,0-1 0,1 0-1,0-1 1,0 0 0,0 0-1,1 0 1,15 5 0,-16-9 67,0 0 0,-1 0 0,1-1 0,0 0 0,0 0 1,-1 0-1,1-1 0,0-1 0,-1 1 0,1-1 0,-1-1 0,1 1 0,10-6 0,-14 6 10,1 0 0,-1 0-1,0-1 1,0 1 0,0-1-1,0 0 1,0 0 0,-1 0-1,1-1 1,-1 1 0,0-1 0,0 0-1,0 0 1,-1 0 0,1 0-1,-1 0 1,0-1 0,0 1-1,0-1 1,-1 1 0,0-1-1,2-7 1,-3 11-2,0 0 1,0 0-1,0 0 1,0 0-1,0 0 1,0 0-1,0 0 1,0 0-1,-1 0 1,1 0-1,0 0 1,-1 0-1,1 0 0,0 0 1,-1 0-1,1 1 1,-1-1-1,1 0 1,-2-1-1,1 2 1,1-1-1,-1 1 0,0 0 1,1-1-1,-1 1 1,0 0-1,0 0 0,1 0 1,-1 0-1,0 0 0,1-1 1,-1 1-1,0 1 1,0-1-1,1 0 0,-1 0 1,0 0-1,1 0 1,-1 0-1,-1 1 0,-1 0 3,0 1-1,0-1 1,0 1-1,0 0 0,1 0 1,-1 0-1,0 0 0,1 0 1,-4 5-1,2-1-62,0 0 0,1 0 0,0 0 0,0 0 0,1 1-1,-1-1 1,-1 12 0,3-14-136,0 0 1,1 0-1,-1 0 0,1 0 1,0 0-1,0 0 0,0 0 0,1 0 1,-1 0-1,1 0 0,0 0 1,0-1-1,1 1 0,1 5 0,-2-8 78,-1 0-1,1 0 0,0 0 0,0-1 0,-1 1 0,1 0 0,0 0 0,0 0 0,0-1 0,0 1 0,0 0 0,0-1 0,0 1 1,0-1-1,0 1 0,0-1 0,0 0 0,0 1 0,0-1 0,1 0 0,-1 0 0,0 0 0,0 0 0,0 0 0,2 0 0,0 0-56,1-1 0,-1 0 0,0 0 0,1 0 0,-1 0-1,6-3 1,19-12-1262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17492,'-18'0'416,"-1"0"0,0 2 1,1 0-1,-1 1 1,1 1-1,0 1 0,0 0 1,0 1-1,-24 13 0,37-15-276,0-1 1,0 1-1,1 1 0,-1-1 0,1 1 0,0-1 0,0 1 0,0 0 0,1 1 1,-1-1-1,1 1 0,1-1 0,-1 1 0,-3 12 0,4-10 0,0-1 0,0 1 0,1 0 0,0 0 0,1 0 0,-1-1 0,2 1 0,-1 0-1,1 0 1,0 0 0,4 12 0,-5-18-117,1 0 1,0 0-1,-1-1 1,1 1-1,0 0 0,0-1 1,1 1-1,-1 0 0,0-1 1,0 1-1,1-1 1,-1 0-1,1 0 0,-1 1 1,1-1-1,0 0 0,-1 0 1,3 1-1,-1-1-5,1 0-1,-1 0 1,1-1 0,-1 1-1,1 0 1,-1-1-1,1 0 1,0 0-1,4-1 1,5-1 0,-1 0 0,1-1 0,-1-1 0,19-8 0,3-2-5,0-2-1,-1-2 1,-1 0 0,-1-3 0,-1 0 0,54-51 0,-79 67-19,0-1 0,-1 1 0,0-1 0,5-9 0,-9 13-30,-6 7 23,-6 9 3,4 3 0,0 1 0,1 0-1,1 0 1,1 0 0,1 1 0,0 0 0,1 0 0,1 0 0,1 0-1,1 0 1,0 0 0,5 25 0,-4-38-88,0-1 0,0 1 1,1 0-1,0-1 0,0 1 1,0-1-1,1 0 0,0 1 0,4 4 1,-7-9 73,1 0 0,1 1 0,-1-1 0,0 0-1,0 0 1,0 0 0,0 0 0,1 0 0,-1 0 0,0 0 0,1-1 0,-1 1 0,1 0 0,-1-1 0,1 1 0,-1-1 0,1 0 0,0 1 0,-1-1 0,1 0 0,-1 0 0,1 0 0,-1 0-1,1 0 1,0-1 0,-1 1 0,1 0 0,-1-1 0,1 1 0,-1-1 0,1 1 0,-1-1 0,1 0 0,-1 0 0,0 1 0,3-3 0,25-20-343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65 15427,'-5'3'211,"1"0"0,-1 0 0,1 0 0,0 1 0,0 0-1,1 0 1,-1 0 0,1 0 0,-1 0 0,-1 5 0,-26 51 919,27-53-764,-2 6-69,1 0-1,1 0 1,0 0 0,0 0 0,1 1-1,1-1 1,0 1 0,1 14 0,1-19-197,0-1 1,1 1-1,0-1 1,1 1-1,0-1 1,0 0-1,1 0 1,0 0-1,0 0 1,1 0-1,0-1 1,0 0-1,1 1 1,6 7-1,21 21-28,-16-20-59,-1 1-1,-1 0 1,-1 1 0,11 21-1,-20-33-4,-1 0 0,-1 1 0,1-1-1,-1 1 1,0 0 0,-1 0 0,0 0-1,0 0 1,0 0 0,-1 0 0,0 0-1,0 0 1,-1 0 0,0 0-1,0 0 1,-1-1 0,-2 9 0,3-11 8,-17 42 120,17-43-118,0-1 0,0 0 0,-1 0 0,1 1 0,0-1 0,-1 0 0,0 0 0,1 0 0,-1-1 0,0 1 0,0 0 0,0-1 0,0 1 0,0-1 0,-3 2 0,4-3-13,1 0 1,-1 0-1,1 0 1,-1 0 0,1 0-1,-1 0 1,0 0-1,1 0 1,-1 0-1,1 0 1,-1 0-1,1 0 1,-1 0-1,1-1 1,-1 1 0,1 0-1,-1 0 1,1-1-1,-1 1 1,1 0-1,0-1 1,-1 1-1,1 0 1,-1-1-1,1 1 1,0-1 0,-1 1-1,1 0 1,0-1-1,0 1 1,-1-1-1,1 1 1,0-1-1,0 1 1,0-1-1,0 1 1,-1-1 0,1 0-1,0 1 1,0-1-1,-2-26 35,2 24-34,2-72-222,4 0-1,2 1 0,4 0 1,34-113-1,-44 178 190,0 3 14,-1-1 0,1 1 0,0 0 0,0 0 0,1 0 0,0 1 0,0-1 0,0 1 0,5-6 0,-8 10 15,0 1-1,1 0 1,-1 0 0,0 0-1,0 0 1,1 0 0,-1 1 0,0-1-1,0 0 1,1 0 0,-1 0-1,0 0 1,0 0 0,0 0 0,1 0-1,-1 0 1,0 0 0,0 1-1,0-1 1,1 0 0,-1 0-1,0 0 1,0 0 0,0 1 0,0-1-1,1 0 1,-1 0 0,0 0-1,0 1 1,0-1 0,0 0 0,0 0-1,0 1 1,0-1 0,0 0-1,0 0 1,0 1 0,0-1-1,0 0 1,0 0 0,0 1 0,0-1-1,0 0 1,0 1 0,4 17 48,-3-13-33,1 1 18,0 1 0,0-1 0,0 0 0,1-1-1,0 1 1,0 0 0,0-1 0,6 7 0,-8-10-16,1 0-1,0-1 1,0 1-1,0-1 1,0 1 0,0-1-1,0 1 1,0-1-1,0 0 1,1 0 0,-1 0-1,0 0 1,1-1-1,-1 1 1,1-1 0,-1 1-1,0-1 1,1 0-1,-1 0 1,1 0-1,-1 0 1,1 0 0,-1-1-1,3 0 1,4-2 20,-1 0 0,0 0 0,-1-1 0,1 0 0,0 0 0,-1-1 0,0 0 0,0 0 0,-1 0 1,1-1-1,-1 0 0,-1-1 0,1 1 0,-1-1 0,0 0 0,6-11 0,-5 7-16,0 0-1,-1 0 1,0-1 0,-1 1-1,0-1 1,-1 0 0,0 0-1,-1-1 1,-1 1 0,1-21-1,-2 28-11,-1 0-1,1 1 0,-1-1 0,0 1 1,0-1-1,-4-7 0,5 12-7,0-1-1,-1 0 0,1 0 0,0 1 1,-1-1-1,1 0 0,-1 1 0,1-1 1,-1 0-1,1 1 0,-1-1 0,1 1 1,-1-1-1,0 1 0,1-1 1,-1 1-1,0 0 0,1-1 0,-1 1 1,0 0-1,0-1 0,1 1 0,-1 0 1,0 0-1,0 0 0,1 0 0,-1 0 1,0 0-1,0 0 0,0 0 0,1 0 1,-1 0-1,0 0 0,0 0 0,0 0 1,1 1-1,-1-1 0,0 0 1,1 1-1,-1-1 0,0 0 0,1 1 1,-1-1-1,0 1 0,0 0 0,-3 3 31,-1 0 1,2 0-1,-1 0 0,0 1 0,1 0 0,0-1 0,0 1 0,0 0 0,1 0 0,0 1 0,0-1 0,-3 10 0,2 1 72,-1 0-1,2 0 1,-1 21 0,2-29-59,1-1 0,0 0 0,1 0 1,0 1-1,0-1 0,1 0 0,-1 0 1,2 0-1,3 10 0,-5-15-52,0 0 1,1 0-1,-1 0 0,1 0 0,-1 0 1,1 0-1,0 0 0,-1 0 0,1-1 0,0 1 1,0-1-1,0 1 0,1-1 0,-1 0 1,0 0-1,0 0 0,1 0 0,-1 0 1,1-1-1,-1 1 0,1-1 0,-1 1 1,1-1-1,-1 0 0,1 0 0,-1 0 1,1 0-1,-1 0 0,1-1 0,2 0 1,1-1-110,0 0 1,-1 0-1,0 0 1,1 0 0,-1-1-1,0 0 1,0 0-1,0 0 1,0-1 0,-1 0-1,1 0 1,-1 0-1,0 0 1,-1-1 0,5-6-1,2-4-54,0 0-1,-2-1 1,12-28-1,0-12-366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18748,'-7'7'562,"0"0"0,0-1 1,-1 0-1,0 0 0,0-1 0,-10 6 0,6-5 109,1 2-1,-14 10 0,22-15-552,0 0-1,0 0 1,0 0 0,1 0-1,-1 0 1,1 1-1,0-1 1,0 1 0,0-1-1,0 1 1,-2 7 0,4-10-118,0 0 1,0 0-1,0 0 1,0 0-1,-1 1 1,1-1-1,1 0 1,-1 0-1,0 0 1,0 0-1,0 0 1,0 0-1,1 0 1,-1 0-1,1 0 1,-1 0-1,1 0 1,-1 0-1,1 0 1,-1 0-1,1 0 1,0 0 0,-1-1-1,1 1 1,0 0-1,0 0 1,0-1-1,0 1 1,-1 0-1,1-1 1,0 1-1,0-1 1,0 0-1,0 1 1,0-1-1,1 0 1,-1 1-1,0-1 1,0 0-1,0 0 1,0 0-1,0 0 1,1 0-1,8 1-88,-1-1 0,0 0-1,17-2 1,-23 1 80,59-9-327,-45 6 246,0 1-1,0 1 1,0 0 0,0 1 0,0 1 0,0 0 0,19 4 0,-33-3 81,0-1 1,-1 1-1,1 0 1,-1 0-1,1 0 1,-1 0-1,1 1 1,-1-1-1,0 0 1,0 1-1,1 0 1,-1 0-1,0-1 0,2 4 1,-4-4 15,1 1 0,0-1 0,0 1 0,-1-1 0,1 1 0,0-1 0,-1 1 0,0 0 0,1-1 0,-1 1 0,0-1 0,0 1 0,0 0 0,0-1 0,0 1 0,0 0 0,0-1 0,-1 1 0,1 0 1,-1-1-1,1 1 0,-1-1 0,-1 4 0,-4 5 60,0 0 0,-1-1 0,0 0 0,-1 0 1,1 0-1,-2-1 0,1 0 0,-1-1 0,-1 0 0,1 0 1,-1-1-1,0 0 0,0-1 0,-1 0 0,-16 5 1,26-9-119,0-1 1,-1 1 0,1-1-1,0 0 1,0 0 0,0 1-1,-1-1 1,1 0 0,0 0-1,0 0 1,0 0 0,-1-1-1,1 1 1,0 0 0,0 0 0,0-1-1,0 1 1,-1-1 0,1 1-1,0-1 1,-1 0 0,1 0-15,1 0 1,-1 0-1,1 0 0,-1 1 1,1-1-1,-1 0 1,1 0-1,0 0 1,0 0-1,-1 0 1,1 0-1,0 0 1,0 0-1,0-1 0,0 1 1,0 0-1,0 0 1,0 0-1,1-1 1,2-8-194,-1 1-1,2 0 1,-1 0 0,7-9 0,-10 17 263,23-40-815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14819,'-2'0'252,"0"1"-1,0-1 1,0 1-1,0 0 1,1 0 0,-1 0-1,0-1 1,1 1-1,-1 1 1,1-1-1,-1 0 1,-2 3 0,-2 1 386,-8 6 827,0 1 1,-17 18-1,27-26-1338,0 1 0,0 0 0,0 0 0,1 1 0,-1-1 0,1 1-1,1 0 1,-1-1 0,1 1 0,-2 9 0,3-14-130,1 0 0,0 1 0,0-1 0,0 0 0,0 0 0,0 0 0,0 0 0,0 0 0,0 1 0,1-1 0,-1 0 0,0 0 1,1 0-1,-1 0 0,1 0 0,-1 0 0,1 0 0,-1 0 0,1 0 0,0 0 0,0 0 0,-1-1 0,1 1 0,0 0 0,0 0 0,0-1 0,0 1 0,0 0 0,0-1 0,0 1 0,0-1 0,0 1 0,0-1 1,0 0-1,0 1 0,0-1 0,0 0 0,1 0 0,-1 0 0,1 0 0,8 1-195,-1-1 1,1 0 0,18-3-1,-16 2 105,-1 0 12,-4 0 21,1 0 0,-1 1 0,1-1 0,-1 2 0,14 1 0,-19-2 62,-1 1 1,1 0 0,0-1-1,-1 1 1,1 0 0,0 0-1,-1-1 1,1 1-1,-1 0 1,1 1 0,-1-1-1,0 0 1,0 0 0,1 1-1,-1-1 1,0 0 0,0 1-1,0 0 1,0-1 0,0 1-1,-1-1 1,1 1 0,-1 0-1,1-1 1,-1 1 0,1 0-1,-1 0 1,0 0 0,0 2-1,0 9 127,-1-1-1,-1 0 1,0 0-1,-1 0 1,0-1-1,-1 1 1,-1-1-1,1 0 1,-8 12-1,-11 31-262,33-88-1127,3 1 862</inkml:trace>
  <inkml:trace contextRef="#ctx0" brushRef="#br0" timeOffset="1">375 0 18036,'2'17'1520,"-7"5"-1120,4 2-144,-1 1 536,2-1-447,3-3-666,2-2-287,3-13 552,1-6-200,-3-7-136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19844,'-6'6'1385,"2"7"-1225,-2 1-32,7 5 136,8 1-432,4 2 1520,4-2-1304,7-5 96,4 1-16</inkml:trace>
  <inkml:trace contextRef="#ctx0" brushRef="#br0" timeOffset="1">286 194 16972,'-1'5'457,"0"-1"1,-1 1-1,1-1 0,-1 1 1,0-1-1,0 0 1,-1 0-1,-5 8 1,6-9-176,-1 0 0,1 0 0,0 0 0,0 1 0,0-1 0,1 1 0,-1 0 0,1-1 0,0 1 0,0 0 0,0 0 0,0 0 0,1 7 0,0-10-247,0 0 0,0 0 0,1 0-1,-1 0 1,0 0 0,1 0 0,-1-1 0,1 1-1,-1 0 1,1 0 0,-1 0 0,1-1-1,0 1 1,-1 0 0,1-1 0,0 1 0,0-1-1,-1 1 1,1-1 0,0 1 0,0-1-1,0 1 1,0-1 0,0 0 0,0 1-1,-1-1 1,1 0 0,0 0 0,0 0 0,0 0-1,0 0 1,0 0 0,0 0 0,0 0-1,0 0 1,0 0 0,0-1 0,0 1 0,1-1-1,6 0 24,0-1 0,-1-1-1,12-4 1,7-5-179,-1-2 0,35-25 0,20-11-510,-78 49 600,0 0-1,0 0 0,0 0 0,0 0 0,0 0 0,1 1 0,-1-1 0,4 0 0,-6 1 28,1 0 0,-1 0 0,1 1 0,-1-1 0,1 0 0,-1 0 0,1 0 0,-1 1 0,0-1 0,1 0 0,-1 1 0,1-1 0,-1 0 0,0 1 0,1-1 0,-1 0 0,0 1 0,1-1 0,-1 1 0,0-1 0,1 1 0,-1-1 0,0 1 0,0-1 0,0 1 0,1-1 1,-1 1-1,0-1 0,0 1 0,0-1 0,0 1 0,0-1 0,0 1 0,0-1 0,0 1 0,0-1 0,0 1 0,-1-1 0,1 2 0,-1 13 31,0-7 35,1 0 0,-1 0 0,2 0 0,-1 0 0,3 11-1,-3-17-58,1 0 0,0 0 0,-1 0 0,1 0 0,0-1 0,0 1-1,0 0 1,0 0 0,0-1 0,1 1 0,-1-1 0,0 1 0,1-1-1,-1 0 1,1 1 0,0-1 0,-1 0 0,1 0 0,0 0 0,-1 0-1,1-1 1,0 1 0,0 0 0,0-1 0,0 1 0,0-1 0,2 1-1,-1-1-86,1 1 0,-1-1 0,0 0-1,0 0 1,0 0 0,0 0-1,0 0 1,0-1 0,1 0 0,-1 1-1,0-1 1,0 0 0,0 0-1,-1-1 1,1 1 0,0-1-1,0 1 1,-1-1 0,1 0 0,-1 0-1,1 0 1,-1 0 0,2-3-1,-1-7-328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16996,'23'18'1995,"-11"-8"-944,1 0 0,19 11 0,-26-18-898,0 0-1,0-1 1,1 1-1,-1-1 1,1 0-1,0-1 1,-1 0-1,13 1 1,-8-2-235,0 0 1,1-1-1,-1-1 1,-1 0-1,1 0 1,0-1-1,0 0 0,-1-1 1,0 0-1,0-1 1,0 0-1,0-1 1,13-9-1,-12 6-204,-1 1-1,0-1 1,-1-1 0,0 0-1,0 0 1,-1-1 0,-1 0-1,1 0 1,-2 0 0,10-24-1,-12 25 214,-6 12 337,-6 19 270,-10 45-38,3 0 0,2 0 0,-6 125 0,19-171-730,0-1 0,2 1-1,0-1 1,6 23 0,4-16 9,-12-26 215,1 1-1,-1 0 1,0-1 0,1 1 0,-1-1-1,1 1 1,-1-1 0,1 1-1,0-1 1,-1 1 0,1-1-1,-1 0 1,1 1 0,0-1-1,-1 0 1,1 1 0,0-1-1,-1 0 1,1 0 0,0 0-1,0 0 1,-1 0 0,1 1 0,0-1-1,0-1 1,-1 1 0,1 0-1,0 0 1,-1 0 0,1 0-1,0 0 1,0-1 0,22-18-392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31 230 20508,'16'-30'2081,"1"3"-1569,0-3-240,3 2 1136,3 4-816,4 3-272,-1 3-656,4 4-384,0 1-224,-4 0 728,-13 7-208,-7 1-152</inkml:trace>
  <inkml:trace contextRef="#ctx0" brushRef="#br0" timeOffset="1">1 405 17204,'4'16'1656,"10"-18"-880,5-9-296,11-6 721,5-5-185,5-5-456,4-3-400,2-6-1000,-2 0 920,-2-4-336,1 4-120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56 15451,'1'-2'195,"-1"0"0,0 0 0,0 0 0,0 0 0,0 0-1,0 0 1,0-1 0,-1 1 0,1 0 0,-1 1 0,1-1-1,-1 0 1,0 0 0,0 0 0,0 0 0,0 0 0,0 1-1,0-1 1,0 0 0,0 1 0,-1-1 0,1 1 0,-1-1-1,1 1 1,-1 0 0,1 0 0,-1 0 0,0 0 0,-2-2 0,1 3-53,0-1 1,0 0 0,1 1-1,-1 0 1,0 0 0,0 0-1,0 0 1,1 0 0,-1 0 0,0 1-1,0-1 1,0 1 0,1 0-1,-1 0 1,0 0 0,1 0-1,-1 0 1,1 0 0,-1 1 0,1-1-1,-3 3 1,-3 3-58,1 0 1,0 1-1,0 0 0,0 1 1,1-1-1,0 1 0,1 0 1,-1 0-1,-6 20 0,6-13-37,1 0 0,0 0 0,2 0 0,0 1 0,-2 25 0,5-39-37,-1 0 0,1-1-1,0 1 1,1 0 0,-1 0-1,0 0 1,1 0 0,0-1-1,-1 1 1,1 0 0,0-1-1,0 1 1,1-1 0,-1 1 0,1-1-1,-1 1 1,4 3 0,-3-5-2,0 0 0,0 0 0,-1 0 0,1 0 1,0 0-1,0 0 0,0-1 0,0 1 1,1-1-1,-1 1 0,0-1 0,0 0 0,0 0 1,0 0-1,0 0 0,1 0 0,-1 0 1,0-1-1,0 1 0,0-1 0,0 1 1,0-1-1,0 0 0,3-1 0,9-5 23,1-1 1,-1 0-1,0-1 0,-1-1 0,0 0 0,20-20 1,64-79 167,-21 14-155,-79 106-253,0-1 1,1 1-1,0 0 1,1 0-1,0 0 1,1 15-1,0-18-32,1 0 1,-1 0-1,2-1 0,-1 1 0,1-1 0,0 1 0,1-1 0,0 0 0,0 0 0,4 7 0,11 5-397,5-10-197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15915,'3'0'2097,"-2"7"-969,-1 6-440,0 10 1897,-1 1-993,0 11-608,-1-2-199,2 5-313,4-3-144,2-5-376,1-6-200,2-7-561,1-4-215,-4-11-2248,-3-2 2695,-8-10-479,-3 0-320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15251,'14'0'1881,"7"2"-1177,7-2-264,7-4 984,8-2-880,-2-6-552,4-3 248,-2-4-64,-2-5-264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19460,'-11'23'823,"1"1"1,1 0-1,-8 33 0,15-48-656,0-1 0,1 1-1,0 0 1,0-1 0,1 1-1,0 0 1,1 0 0,0 0-1,0-1 1,1 1 0,0 0-1,1-1 1,4 11 0,-6-16-117,1 1 0,0-1 0,0 0 0,0 1 0,1-1 0,-1 0 0,1 0 0,0-1 0,0 1 0,0-1 0,0 1 0,0-1 0,0 0 0,1 0-1,-1 0 1,5 1 0,-2-1-31,0-1 0,0 1-1,0-1 1,0 0 0,0-1-1,0 0 1,1 0-1,-1 0 1,8-2 0,6-2-116,0-1 1,0-1 0,-1-1 0,0 0 0,21-13-1,-19 9-39,-16 7 85,1 1-1,-1 0 1,1 0-1,-1 1 0,1 0 1,0 0-1,0 0 1,0 1-1,10-2 0,-15 3 44,0 0-1,0 0 1,0 0-1,0 0 0,-1 0 1,1 0-1,0 0 1,0 1-1,0-1 0,0 0 1,0 0-1,0 1 1,-1-1-1,1 1 0,0-1 1,0 0-1,-1 1 1,1 0-1,0-1 0,-1 1 1,1-1-1,0 1 1,-1 0-1,1 0 0,-1-1 1,1 1-1,0 1 1,0 0 6,-1 0 1,1 1 0,-1-1-1,1 1 1,-1-1 0,0 1-1,0-1 1,0 0 0,0 1-1,-1 2 1,-1 5 54,0 1 1,-1-1-1,0 0 0,-5 9 0,0-1 88,-1-1 1,-1 0-1,0-1 0,-16 18 1,23-28-126,-1-2 1,-1 1-1,1 0 1,-1-1-1,1 0 1,-1 0-1,0-1 1,-1 1-1,1-1 1,-1 0-1,1 0 1,-1-1-1,0 0 0,0 0 1,0 0-1,-11 1 1,14-3-120,1 0 1,-1 0-1,0 0 1,1 0-1,-1-1 0,1 1 1,-1-1-1,1 0 1,0 0-1,-1 0 0,1 0 1,0 0-1,-1 0 1,1-1-1,0 1 1,0-1-1,0 1 0,0-1 1,0 0-1,1 0 1,-1 0-1,0 0 1,1 0-1,0 0 0,-1-1 1,1 1-1,0 0 1,0-1-1,0 1 0,0 0 1,1-1-1,-1 1 1,1-1-1,-1 0 1,1 1-1,0-4 0,2-17-699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13323,'-10'0'1992,"6"3"-839,-1 2 2591,10-4-2311,6 2-249,5-2-112,5 1-344,5-2-120,4 0-216,3 0-135,2 0-474,-1 0-343,-4 0-728,-1 0-1529,-13 3 2289,-6 1-440,-10 2-344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17108,'5'5'1672,"-7"8"-808,1 4-256,-9 12 897,-9 8-257,-4 12-208,-6 6-128,-3 7-208,-6 0-135,2-6-409,5-5-248,4-12-657,5-12-407,11-18 880,1-14-160,4-16-216</inkml:trace>
  <inkml:trace contextRef="#ctx0" brushRef="#br0" timeOffset="1">5 68 16420,'20'4'1960,"6"12"-952,3 3-392,7 6 1553,4 4-873,6 3-448,-3 1-168,-2 2-616,-4-2-424,-6 0-40,-7-5 312,-5-7-176,-5-2-88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433 226 10010,'0'-3'370,"1"-1"-1,-1 1 1,0-1-1,0 1 1,0 0-1,-1-1 1,1 1-1,-1 0 1,0-1-1,0 1 1,0 0-1,0 0 1,-1 0-1,1 0 1,-3-4-1,0 1-58,0 1 0,-1 0 0,1 0-1,-1 1 1,0 0 0,0 0 0,-9-6-1,1 2-83,1 2 0,-1 0-1,-1 0 1,1 1 0,-1 1-1,-24-5 1,28 7-170,0 1 0,0 1 1,0 0-1,0 0 0,0 1 0,0 0 1,0 1-1,1 0 0,-1 0 0,0 1 1,1 0-1,0 1 0,-15 8 0,17-8-51,0 1 0,0 0 0,1 0 0,-1 0-1,1 1 1,1 0 0,-1 0 0,1 1 0,0 0-1,0-1 1,1 2 0,0-1 0,0 0 0,1 1 0,0 0-1,-4 15 1,1 9 11,1 1-1,2-1 1,1 49-1,14 98 50,-8-133-38,2 0 0,19 67 0,-20-95-7,2 0 0,0 0 0,1 0 1,0-1-1,2 0 0,0-1 0,1 0 1,23 26-1,-19-26 2,1 0 1,1-2-1,0 0 0,1 0 1,1-2-1,0 0 1,0-2-1,37 15 1,-46-21-4,0-1 1,0 0 0,1-1 0,-1 0 0,1 0 0,-1-1 0,1-1 0,0 0 0,-1 0-1,1-1 1,-1-1 0,1 0 0,-1 0 0,0-1 0,1 0 0,-1-1 0,-1 0 0,1 0 0,-1-1-1,12-8 1,-8 3 19,0-1 0,0 0-1,-1-1 1,-1-1-1,0 0 1,-1 0 0,0-1-1,-1 0 1,-1-1 0,0 0-1,-1 0 1,-1-1 0,0 0-1,-1 0 1,3-17-1,0-10-5,-2 0-1,-1-1 1,-3 1-1,-4-73 1,-1 83-18,-1 0 0,-2 0 0,-1 1-1,-1 0 1,-2 1 0,-1 0 0,-1 0 0,-2 1 0,-1 1 0,-36-52 0,40 64-39,-6-7-41,-34-41 1,46 60-14,1 0 1,-1 0-1,-1 1 1,1-1-1,-1 1 1,1 0 0,-1 1-1,0-1 1,0 1-1,-1 1 1,1-1-1,-1 1 1,-9-2-1,11 3 121,0 1 0,0 1 0,0-1-1,1 1 1,-1-1 0,0 1-1,0 1 1,0-1 0,1 1 0,-1-1-1,1 2 1,0-1 0,-1 0 0,1 1-1,0 0 1,0-1 0,0 2-1,-3 3 1,-22 21-65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2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819 168 14155,'-73'1'797,"38"-2"-717,-57 8 0,80-6-91,1 2 0,-1-1 0,1 2 0,0 0 0,0 0 0,0 1 1,0 0-1,-18 13 0,8-2 10,1 1 1,1 1 0,0 1-1,-25 34 1,-55 92 113,-44 110 187,113-192-198,4 0-1,-24 85 1,41-115-82,2 1 0,2 0 0,1 0 1,1 0-1,2 0 0,1 0 0,2 0 0,7 37 0,-4-44-21,2 0 1,0 0-1,2-1 0,0 0 0,2-1 0,1 0 0,1 0 1,1-1-1,2-1 0,24 29 0,-30-40-2,1-1 0,0 0 0,1 0 0,1-2 0,-1 1 0,1-2 0,1 0 0,0 0 0,0-1 0,24 8 0,-19-10-5,1 0 1,-1-1-1,1-1 1,0-1 0,0-1-1,0-1 1,31-3-1,-12-3-5,0-2-1,0-1 1,-1-2-1,-1-2 0,0-1 1,-1-2-1,68-41 1,-45 18 9,-2-2 1,-2-3 0,-2-2 0,-2-2 0,62-75-1,-54 48 9,-3-3 0,-3-2 0,60-122 0,-89 152 2,-2-1 0,-3-1 0,23-95 0,-36 122-2,-2 0-1,-1-1 1,0 1-1,-2-1 1,-1 1-1,-2-1 1,0 1 0,-1 0-1,-2-1 1,-9-30-1,8 41 10,0 1 1,0 0-1,-1 1 0,-1 0 0,0 0 0,-1 0 0,0 1 0,-1 1 0,0-1 0,-15-11 1,9 10-121,0 2 1,-1 0-1,0 0 0,0 2 1,-1 0-1,0 1 1,-22-6-1,1 4-152,0 2-1,-1 1 0,1 2 1,-1 2-1,0 1 1,0 2-1,-52 8 0,-78 21-203,-13 23-150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4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9946,'1'0'115,"0"1"0,0-1 0,0 0-1,0 1 1,0-1 0,-1 0 0,1 0 0,0 0 0,0 1-1,0-1 1,0 0 0,0 0 0,0 0 0,0-1 0,0 1-1,0 0 1,0 0 0,0-1 0,1 1 0,22-9 165,-19 7-170,4-2 24,1 1-1,0 0 0,0 1 1,0 0-1,0 0 1,0 1-1,0 0 0,0 1 1,1 0-1,-1 1 0,19 3 1,98 18 50,137 27-111,-223-41-46,-1-3 0,1-1 0,0-2-1,0-2 1,0-2 0,0-1 0,62-14 0,583-113 14,-566 114 71,176-3-1,122 26 266,-145 0-258,294-20-46,-133 0-39,176 14 7,220-4-82,-482-8-39,271-3 21,553 18 67,-924-1-7,1021-13-23,-248 10 88,-566 7-46,46-14-10,155 4 4,275 56-7,-594-30-6,-151-10-1,683 28 0,-214-56-12,-1-24-44,-283 15 68,-268 17-9,474-17-18,-543 24 225,-1 2 0,1 0 0,-1 3 0,56 13 0,-79-13 160,-10-1-261,-1-4-117,-1 1 1,1-1-1,0 0 0,0 0 1,0 1-1,0-1 1,0 0-1,-1 0 0,1 0 1,0 0-1,0 0 0,0 0 1,-3-1-1,-22-4-105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14219,'-2'3'2718,"-29"52"64,25-39-2638,1 0 1,0 0 0,1 0-1,1 1 1,1 0-1,-1 22 1,8 103-865,-4-127 399,-2 11-1770,1-26 2022,0 1 0,0-1 0,-1 0 0,1 0 0,0 1-1,0-1 1,0 0 0,0 0 0,0 1 0,0-1 0,-1 0 0,1 0-1,0 0 1,0 0 0,0 1 0,-1-1 0,1 0 0,0 0 0,0 0 0,-1 0-1,1 0 1,0 1 0,0-1 0,-1 0 0,1 0 0,0 0 0,0 0-1,-1 0 1,1 0 0,-1 0 0,-11-9-1769,-47-60-259,26 15 5845,35 57-3528,-1-1 1,0 0 0,1 0 0,-1 0 0,1 0-1,0-1 1,-1 1 0,1 0 0,0-1-1,0 1 1,0-1 0,0 1 0,0-1 0,1 0-1,-1 0 1,3 1 0,1 0-41,-1-1 0,1 0 0,-1 0 0,1-1 0,0 0-1,-1 1 1,7-2 0,5-1-177,-1-1 0,1-1 0,-1 0 0,23-9 0,80-43-721,-83 37 492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11 115 13163,'-1'0'99,"0"-1"0,0 1 1,1-1-1,-1 0 0,0 1 1,1-1-1,-1 0 0,1 1 0,-1-1 1,1 0-1,-1 1 0,1-1 1,-1 0-1,1 0 0,0 0 0,-1 1 1,1-1-1,0 0 0,0 0 1,0 0-1,-1 0 0,1 0 1,0-1-1,1-1 103,-1 0 1,1 1-1,-1-1 0,1 0 1,0 1-1,0-1 0,3-4 1,0 0 216,0 0 1,1 0 0,0 0-1,9-8 1,-11 12-341,0 0 1,0 1-1,1-1 0,-1 1 1,1 0-1,-1 0 0,1 0 1,0 1-1,0-1 1,0 1-1,0 0 0,0 0 1,0 0-1,0 1 0,0-1 1,0 1-1,0 0 1,0 0-1,0 1 0,0-1 1,5 2-1,7 2-250,0 1-1,-1 1 1,0 1-1,16 8 0,22 9-626,-34-18 498,-4-1-109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16131,'6'-20'1541,"-4"11"316,-2 26-632,0 151-551,3-132-1962,7 38 0,-9-69 856,0-2 166,-1-1 0,1 1 0,-1 0 0,1 0 0,-1 0 0,0 0 0,0 0 0,-1 5 0,-2-6-501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11258,'-3'-16'1393,"3"8"-825,1 4-184,3 1 1072,4 3-720,0 4-87,4-4-145,2 0-56,3 0-152,0 0-96,4-3-256,0-4-184,-1 4-712,-1-4 824,-5 1-137,-5 0-159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14483,'8'-10'1736,"2"4"-1103,0 2-289,2 2 896,-1 2-536,2 3-136,0 3-512,0 0-320,0-1-600,-2 0 704,1-5-136,-2-2-136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13443,'6'-2'1392,"-2"2"-848,-1 0-184,0 5 585,0 4-169,0 5-240,1 3-104,0 8-200,1 2-104,-2 3-144,0 5-80,-1-5-160,0 0-144,-1-6-328,-1-2-1297,0-8 1633,-3-5-280,-2-9-120</inkml:trace>
  <inkml:trace contextRef="#ctx0" brushRef="#br0" timeOffset="1">6 135 9850,'-4'-20'1320,"2"7"-575,2 2 1583,5 12-1192,3 8-304,1 0-79,4-2-121,0 1-128,5-2-128,1-2-128,2-4-352,2-5-224,2-8-768,-2 0 928,-5-4-160,-1-3-121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19276,'0'13'1785,"11"-10"-1145,3-3-296,12-7 696,3-3-328,4-3-760,3 0-560,-6 0 592,-2 5-184,-10 2-240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14539,'8'-2'1480,"7"-7"-951,-1-3-193,6-4 608,0-3-352,4-1-472,1 1-232,-2 1-480,3 2-624,-6 5 911,0 3-271,-5 8-112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16035,'2'0'1273,"-7"10"-969,-2 5-152,0 8 480,1 3-256,1 6-168,2-1-88,0 1-128,3-2-128,0-3-320,1-3 152,1-5 192,-1-3-80,-1-9-40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11538,'8'0'1609,"2"2"-873,0 1-208,5-2 872,2 0-455,2-1-65,1 0-296,3-1-216,-2-2-560,1 0-224,-2-1 344,-5 0-136,-3-1-72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12731,'7'-5'1488,"5"-1"-808,-1-4-264,3 0 945,4 1-537,3 1-240,2-2-152,4 0-520,3-2-264,2-1-792,-2 2 952,2-2-120,-5-3-153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5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14995,'0'0'24,"0"0"0,0 1 0,0-1 0,0 0 0,0 0 0,0 1-1,0-1 1,0 0 0,0 0 0,0 1 0,0-1 0,0 0 0,0 1 0,0-1 0,0 0 0,0 0-1,0 1 1,0-1 0,0 0 0,0 0 0,0 0 0,1 1 0,-1-1 0,0 0 0,0 0 0,0 0-1,0 1 1,1-1 0,-1 0 0,0 0 0,0 0 0,0 0 0,1 1 0,12 2 178,21-5-434,-26 1 280,166-14-211,98-6 199,-109 15 8,449-10 235,-587 16-265,8-1 10,60 8-1,-93-7-22,0 0 0,0 0 0,0-1 0,0 1 0,1 0 0,-1 0 0,0 0 0,0 0 0,0 0 0,0 0 0,0 0 0,0 0 0,0 0-1,1 0 1,-1 0 0,0 0 0,0 0 0,0 0 0,0 0 0,0 0 0,0 0 0,1 0 0,-1 0 0,0 0 0,0 0 0,0 0 0,0 0-1,0 0 1,0 0 0,0 0 0,1 0 0,-1 0 0,0 1 0,0-1 0,0 0 0,0 0 0,0 0 0,0 0 0,0 0 0,0 0 0,0 0-1,0 0 1,1 1 0,-1-1 0,0 0 0,0 0 0,0 0 0,0 0 0,0 0 0,0 0 0,0 0 0,0 1 0,0-1 0,0 0 0,0 0-1,0 0 1,0 0 0,0 0 0,0 0 0,0 1 0,0-1 0,0 0 0,0 0 0,0 0 0,-1 0 0,1 0 0,0 0 0,0 1 0,-12 3 31,-19 3 5,-296 28-8,228-25-226,-1-3 0,-185-13 0,255 4 212,-73-4 175,88 6-104,0 1-1,0 0 1,0 1-1,-22 5 0,31-4-57,7-1-32,13 0-69,22-1-152,196-25-868,-166 14 963,14 0-49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13923,'-2'3'1899,"-18"25"290,15-15-2115,0 1 1,1 0-1,0 0 1,1 0-1,1 0 1,0 1-1,1-1 1,0 1-1,1-1 1,1 1 0,1-1-1,0 0 1,0 1-1,2-1 1,0 0-1,0-1 1,1 1-1,1-1 1,8 14 0,-13-24-1239,-2-4 232,-7-10-426,-10-20-634,-2-13 105,5 12 1339,-22-37 0,35 66 853,0 1-1,0-1 1,-1 1 0,1-1-1,-1 1 1,0 0-1,-4-2 1,7 3-210,-1 1 1,1 0-1,0 0 0,-1-1 0,1 1 1,0 0-1,-1 0 0,1 0 1,-1 0-1,1 0 0,0 0 0,-1-1 1,1 1-1,-1 0 0,1 0 1,0 0-1,-1 0 0,1 0 0,-1 1 1,1-1-1,0 0 0,-1 0 1,1 0-1,-1 0 0,1 0 0,-1 1 5,1 0-1,0 0 1,0-1-1,0 1 1,-1 0-1,1-1 1,0 1-1,0 0 1,0 0-1,0-1 1,0 1-1,0 0 1,0 0-1,1-1 1,-1 1-1,0 0 1,0 0-1,1-1 1,0 2-1,-1 0-40,1-1 0,0 0 0,0 1 0,0-1 0,-1 0 0,1 0 0,1 0 0,-1 0 0,0 0 0,0 0 0,0 0 0,1 0 0,-1 0 0,0 0 0,1-1 0,-1 1 0,0 0 0,1-1 0,-1 0-1,1 1 1,-1-1 0,1 0 0,-1 1 0,1-1 0,-1 0 0,1 0 0,0 0 0,-1-1 0,1 1 0,1 0 0,4-1-87,0-1-1,0 1 1,0-1-1,13-6 1,-15 6-94,0 0 0,0 0 0,0 0 0,0 0 1,0 1-1,1-1 0,-1 2 0,0-1 0,0 0 0,1 1 0,-1 0 0,8 1 1,7 6-314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15003,'0'-3'1481,"-1"-3"-1073,2-4-96,3-1 512,5-4-232,2 2-88,4 1-168,3 0-32,5 3-184,-3 4-104,5 6-208,1 5-168,-2 5-280,-1 1-120,-2-2 504,-2 0-152,0-9-72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8626,'1'1'348,"-1"0"0,1-1 0,0 1-1,0 0 1,-1-1 0,1 1 0,0-1 0,0 0 0,0 1 0,-1-1 0,1 1 0,0-1 0,0 0-1,0 0 1,0 0 0,0 1 0,0-1 0,0 0 0,2 0 0,-2-1-139,1 1 1,-1-1 0,1 1-1,-1-1 1,0 1-1,1-1 1,-1 0-1,1 0 1,-1 0-1,0 0 1,2-1 0,2-4-146,1 0 0,-1 0 0,8-13 0,-8 12 506,36-59 39,63-141 0,-77 148-545,-17 45-16,-7 24 18,-8 30 20,-43 264 30,46-290-145,-1 40-573,3-50 518,0-1 0,0 1 0,0 0-1,1-1 1,0 1 0,-1 0 0,2-1 0,-1 1 0,0-1 0,1 1 0,1 3 0,6-1-218,5-7-83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1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18091 313 10066,'-43'-45'1009,"37"36"-952,-1 1 0,-1 1 0,1-1-1,-1 1 1,0 0 0,-1 1 0,1 0 0,-15-7-1,7 7 87,0 0-1,0 2 1,0 0-1,-25-3 1,-70-1 284,61 5-305,-327-47 962,370 49-1066,-88-12 136,-143-2 1,-99 21 258,63 0-7,-201 30 527,-70-17-1037,341-19 203,-215-8 152,54 0-130,-793-47 461,918 33-487,-167-11-73,-589 12 9,-93 71-86,867-35 47,-971 73-209,-39-40 91,1197-47 130,-1363-13-47,1219 7-48,-879 15-212,960-7 343,-1284-28 224,624 24 64,-210 18 580,743-34-913,-147-4-9,-188 49 114,266 15 107,176-22-156,91-15-15,1 1 1,0 1-1,1 1 1,0 2-1,0 1 1,1 0-1,0 2 1,2 1-1,-1 0 1,-24 24-1,38-31-41,1 0-1,1 0 0,-1 0 0,1 1 1,1 0-1,0 1 0,0-1 0,1 1 1,0 0-1,0 1 0,-3 14 0,6-18-7,1-1 0,0 1 0,0 0 0,1-1 0,0 1 0,0 0 0,0 0-1,1-1 1,0 1 0,1-1 0,-1 1 0,1-1 0,0 1 0,1-1 0,0 0 0,0 0 0,0 0 0,1-1-1,-1 1 1,6 5 0,7 8-4,1-2-1,1 0 1,0 0-1,1-2 0,1 0 1,26 14-1,-13-12 7,0 0-1,1-3 1,53 16-1,10-7-32,0-4 0,110 7 0,650 46-117,-480-44 160,833 122-160,-728-81 1,-341-50 126,533 67 88,4-39 63,118-57-101,0-34-113,-497 26 45,520-33-28,575-31 123,-344 44-42,2 23-18,225-6 18,469-45 6,-858 30-16,-442 21 16,234-26-18,-472 17 48,254-61 0,-193 13-25,-206 52 26,-2-3 0,73-38-1,-128 58-29,-1 0 0,0 0 0,0 0 0,0-1 0,0 0 0,0 0 0,-1-1 0,0 1 0,0-1 0,0 0 0,-1 0 0,1 0 0,-1-1 0,3-6 0,-5 9 16,0-1 0,0 1-1,0-1 1,-1 1 0,0-1 0,1 1 0,-1-1 0,0 1 0,0-1 0,-1 0 0,1 1 0,-1-1 0,0 1 0,0-1 0,0 1 0,0 0 0,-1-1-1,1 1 1,-1 0 0,0 0 0,0 0 0,0 0 0,0 0 0,0 0 0,-6-4 0,1 0 34,-1 1-1,0 0 1,-1 0-1,0 0 1,0 1 0,-14-6-1,-64-19-228,38 13-66,35 12 133,-6-3-56,1 1 0,-1 1 0,-1 0 0,1 2 0,-1 0 1,1 1-1,-24 0 0,-17 9-36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14595,'5'12'1304,"-5"12"-920,1 9-167,1 10 503,-1 6-152,0 5-208,1 2-88,-1-3-264,2-3-112,1-8-264,-1-8-160,-3-12-905,0-5 1153,-5-11-168,-4-8-240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80 15587,'0'-3'316,"0"0"0,1 0-1,-1-1 1,1 1 0,0 0 0,0 0-1,0 0 1,0 0 0,1 0 0,-1 0-1,1 1 1,0-1 0,0 0-1,0 1 1,0-1 0,0 1 0,0 0-1,1 0 1,-1 0 0,1 0 0,-1 0-1,1 0 1,0 1 0,0-1-1,0 1 1,6-2 0,-1 0-224,0 1 1,0 0-1,1 0 1,-1 1-1,1 0 1,-1 1 0,1 0-1,-1 0 1,1 0-1,-1 1 1,0 1-1,13 3 1,-19-5-91,-1 1 0,0 0 1,1-1-1,-1 1 0,0 0 1,0 0-1,0 0 0,1 0 1,-1 0-1,0 0 0,0 0 1,-1 1-1,1-1 0,0 0 1,0 0-1,0 1 0,-1-1 1,1 1-1,-1-1 0,1 0 1,-1 1-1,0-1 0,1 1 1,-1-1-1,0 1 0,0-1 1,0 1-1,0-1 0,0 1 1,-1 2-1,-1 5 19,0 1 1,-1-1-1,-7 19 1,-3 12 12,13-37-35,-1 0 1,1 0-1,0 0 1,0 0-1,0 0 1,1 0-1,-1 1 1,1-1-1,-1 0 1,1 0-1,1 3 1,0-4-17,0 0 1,-1 0 0,1 0-1,0 0 1,0 0 0,0 0-1,0-1 1,0 1 0,0 0-1,1-1 1,-1 0 0,1 0-1,2 2 1,-1-1-33,0 0-1,0 0 0,0 0 1,0 1-1,0 0 1,0 0-1,-1 0 1,0 0-1,1 0 1,-1 1-1,0 0 1,-1-1-1,5 9 0,-5-9 45,-1 1 0,0-1 0,0 1 0,0 0 0,0-1 0,-1 1 0,0 0 0,1-1 0,-1 1 0,-1 0 0,1 0 0,0-1 0,-1 1 0,0 0 0,0-1 0,0 1 0,-3 6 0,2-5 73,-1 0 0,0 0-1,0-1 1,0 1 0,0-1 0,-1 1 0,1-1 0,-1 0-1,0-1 1,-1 1 0,1-1 0,-1 0 0,1 0 0,-1 0-1,0 0 1,0-1 0,0 0 0,0 0 0,-1 0 0,1-1 0,-9 2-1,-8 0 192,0-2-1,0 0 1,-44-4-1,49 2-276,16 1-29,1 0-1,-1 0 0,0 0 0,1 0 0,-1 0 1,0 0-1,1 0 0,-1 0 0,0 0 0,1 0 1,-1 0-1,0 1 0,1-1 0,-1 0 0,1 0 1,-1 1-1,0-1 0,1 0 0,-1 1 0,1-1 1,-1 1-1,1-1 0,-1 1 0,1 0-19,0-1 0,0 0 0,0 1 0,0-1 0,0 0-1,0 1 1,0-1 0,0 0 0,1 1 0,-1-1 0,0 0 0,0 1-1,0-1 1,0 0 0,1 1 0,-1-1 0,0 0 0,0 0 0,1 1-1,-1-1 1,0 0 0,1 0 0,-1 0 0,0 0 0,1 1 0,-1-1-1,0 0 1,1 0 0,-1 0 0,0 0 0,1 0 0,-1 0 0,0 0-1,1 0 1,-1 0 0,0 0 0,1 0 0,-1 0 0,1 0 0,28-1-1316,-7-2 470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47 11698,'6'-3'1409,"1"2"-849,4 2-176,1 2 640,7 0-312,2 0-55,6-2-169,3-2-88,2-2-456,-2-4-256,0-4 296,-3-4-72,-4-2-72</inkml:trace>
  <inkml:trace contextRef="#ctx0" brushRef="#br0" timeOffset="1">1 558 12587,'10'2'1240,"4"3"-784,0-1-176,4 0 688,2 1-384,4-1-279,3-1-121,5-2-296,2-1-177,5-3 233,-3-1-88,2-2-16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2834 99 12763,'-3'1'11,"0"0"0,0 0 1,0-1-1,0 0 0,0 1 1,0-1-1,0 0 0,-6-1 0,-3 0 30,-809-29 1556,732 24-1417,-206-23 491,-180-6-383,382 37-185,1 4 0,1 5 1,-117 28-1,177-31-65,1 1 0,0 2 0,1 2-1,0 0 1,1 2 0,-30 21 0,24-11-33,2 0-1,0 3 1,2 0 0,-32 40-1,42-44-9,-12 13-7,1 1 1,2 2-1,-35 61 0,60-92 9,0 0 1,0 1-1,1-1 0,1 1 0,-1 0 1,2 0-1,-1 0 0,1 0 0,1 20 1,1-15 7,1-1 1,1 0 0,0 0 0,1 0 0,0 0 0,10 19 0,-4-12 11,1-2 1,1 0 0,0 0 0,2-1-1,0-1 1,1 0 0,0-1-1,2 0 1,18 13 0,-14-14-4,2-2 0,0 0 0,0-1 1,1-2-1,1 0 0,0-1 0,0-2 1,49 8-1,9-4-3,121-1-1,247-13 25,15 0 28,63 4-37,-384-7-105,235-43 1,-1-45-52,-293 65 131,-1-4 1,105-55 0,-162 73 12,-1-1-1,-1-2 1,0 0 0,-1-2 0,33-33 0,-48 42-17,0 0-1,-1-1 1,-1 0-1,0-1 1,0 0-1,-1 0 1,-1 0-1,0-1 1,-1 0-1,0 0 1,-1 0-1,-1-1 1,3-24-1,-5 25-14,-1 0 0,0-1-1,-1 1 1,-1-1 0,0 1-1,-1 0 1,0 0 0,-1 0-1,-1 0 1,-6-13 0,6 17-23,-1 0 0,0 0-1,0 1 1,-1 0 0,0 0 0,0 1 0,-1-1 0,0 2 0,-1-1 0,0 1 0,0 0 0,0 1 0,-17-8 0,6 6-68,1 0 1,-1 2-1,-1 0 0,1 2 1,-1 0-1,-34-2 0,-130 8-317,74 5 166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16420,'-22'160'4264,"20"-151"-4162,2 0-1,0 0 1,0-1-1,0 1 1,1 0-1,3 14 0,-4-21-131,1 0 0,-1 0-1,1 0 1,-1-1-1,1 1 1,-1 0-1,1 0 1,0-1 0,0 1-1,0 0 1,0-1-1,0 1 1,1-1-1,-1 1 1,0-1-1,1 0 1,-1 0 0,1 1-1,-1-1 1,1 0-1,-1 0 1,1 0-1,0-1 1,0 1 0,-1 0-1,1-1 1,0 1-1,0-1 1,0 0-1,0 1 1,0-1 0,0 0-1,-1 0 1,1 0-1,0 0 1,3-1-1,0-1-250,0 0-1,0 0 0,0 0 1,0-1-1,0 1 1,-1-1-1,1 0 0,-1-1 1,0 1-1,0-1 0,0 0 1,0 0-1,-1 0 0,4-5 1,6-11-1689,20-36 0,-31 52 1857,37-75-1376,-15 27 3283,-24 52-1716,-1-1 0,1 1 0,0 0 1,0 0-1,0 0 0,0-1 0,0 1 0,0 0 0,0 0 1,1-1-1,-1 1 0,0 0 0,0 0 0,0 0 0,0-1 1,0 1-1,0 0 0,0 0 0,0 0 0,0-1 0,1 1 1,-1 0-1,0 0 0,0 0 0,0 0 0,0 0 0,1-1 1,-1 1-1,0 0 0,0 0 0,0 0 0,0 0 0,1 0 1,-1 0-1,0 0 0,0 0 0,1 0 0,-1 0 0,0-1 1,0 1-1,0 0 0,1 0 0,-1 0 0,0 1 1,0-1-1,0 0 0,1 0 0,-1 0 0,0 0 0,4 14 1953,-3 20-183,-3-18-1205,1-5-380,0 0-1,1 0 1,0 0 0,1-1 0,0 1 0,4 21 0,-4-31-264,-1-1 1,0 1-1,0-1 0,0 1 0,0-1 0,1 1 0,-1-1 1,0 0-1,0 1 0,1-1 0,-1 1 0,0-1 0,1 0 1,-1 1-1,1-1 0,-1 0 0,0 1 0,1-1 1,-1 0-1,1 0 0,-1 1 0,1-1 0,-1 0 0,1 0 1,-1 0-1,1 0 0,-1 1 0,1-1 0,-1 0 0,1 0 1,-1 0-1,1 0 0,-1 0 0,1 0 0,-1 0 1,1-1-1,-1 1 0,1 0 0,-1 0 0,1 0 0,-1 0 1,1-1-1,-1 1 0,1 0 0,-1-1 0,1 1 1,-1 0-1,1-1 0,19-19-270,-6-3 10,-1-1-1,13-29 0,9-18-190,-25 60 529,-6 19 72,-4 24 151,0-29-277,-27 216 1312,27-217-1452,0 0 0,0 0 0,1 0 0,-1 0 0,0 0 0,1 0 0,-1 0 0,1 0 0,-1 0-1,2 2 1,3-1-1728,0-14 745,-3-2 227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17628,'1'11'1976,"8"-10"-1264,8-8-216,9-5 985,11-5-673,8-2-72,11 1-232,5-1-256,4 8-424,-4 4-336,-2 8-544,-7 6 856,-11 2-216,-5 1-136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17636,'9'24'2032,"9"-10"-1328,15-11-184,9-8 1097,15-13-761,3 0-72,11-8-472,0 0-408,-2 3 88,-7-1 48,-15 1-184,-8 4-56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891 46 12107,'-8'-5'318,"-1"0"0,1 1 1,-1 0-1,0 0 0,0 1 1,0 0-1,0 0 0,-1 1 1,-9-1-1,-90-4 851,95 6-1084,-36 0 284,0 2 1,1 1 0,-77 15-1,109-13-279,0 0 0,1 1 0,-1 1 0,1 0 0,0 1 0,0 1 0,1 1 1,0 0-1,0 1 0,1 0 0,1 1 0,0 1 0,-20 22 0,14-8-63,1 0 1,1 1 0,2 1-1,1 1 1,0 0 0,3 1-1,0 0 1,-10 53 0,13-44 0,2 1 1,2 0-1,2 0 1,1 0-1,3 0 0,8 60 1,-2-59-7,1-1 0,2-1-1,2 0 1,2 0 0,1-1 0,1-1 0,41 61 0,-42-75-18,1-2 1,1 1 0,1-2 0,1-1 0,27 22 0,-31-29-5,1-1 0,1 0-1,0-1 1,0-1 0,1-1 0,0 0 0,34 8 0,-38-13 1,1 0 0,0-1 1,-1-1-1,1 0 0,0-1 1,0-1-1,0 0 0,-1-1 1,1-1-1,-1 0 0,1-2 1,14-5-1,-12 2 7,-1 0-1,0-1 1,-1-1 0,0-1-1,0 0 1,-1-1-1,-1 0 1,0-2-1,20-23 1,-2-5 89,-2-1 0,-2-1 1,-1-2-1,24-59 0,-22 33 136,-2-2 0,20-92 1,-36 120-85,-2-1 1,-2 0-1,-2 0 1,-3-90-1,-4 118-171,0 1 0,-1 0 0,-1 1 0,-1-1 0,0 1 1,-14-31-1,13 37-81,0 1 0,-1 0 0,0 0 0,0 0 0,-1 1 0,0 0 1,0 1-1,-1 0 0,0 0 0,-1 1 0,-14-9 0,11 10 107,0 0 0,0 1 0,0 0 0,-1 1 0,1 0 0,-1 2 0,0-1 0,0 2-1,-1-1 1,1 2 0,-23 2 0,7 4-59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16131,'0'1'2169,"5"5"-1641,-3 3-232,7-1-128,1 7 864,3-1-728,4 0-104,3 2-144,2-2 0,1-3-40,1-4-8,-1-7-96,3-3-184,0-9-448,-2-3 288,-4-11 272,0-1-128,-1-8-88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14203,'2'13'1584,"-4"14"-839,-4 8-257,-1 15 1432,-2 6-920,-1 5-272,0 5-79,1 2-209,-1-2-32,9-8-360,1 4-368,6-13 168,-5-5 104,2-9-120,-3-5-80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16636,'9'-8'1264,"1"6"-920,-3 8-96,4 11 624,4 5-496,8 2-104,2 0 0,11 2-24,4 1-40,8-5-96,-1-2-40,-1-4-176,-2-3-176,-4-2-344,-7-2-152,-14-1 600,-5 1-184,-14-5-104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14891,'0'-14'1529,"14"1"-961,6 0-248,13-1 912,3-2-520,11-4-536,0-5-136,2 0 80,0-7-144,-10-7-80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16764,'7'13'1832,"-3"3"-1032,-1 0-352,-1 4 1017,-1 3-417,0-2-472,-1-1-376,0-4-776,2-3-384,-2-9 736,3-23-753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13443,'6'0'1592,"-4"7"-944,0 12-248,4 5 2041,1 2-1945,9 4-224,-4-3-8,11-2-232,0-8-296,3-17-368,3-12-120,-3-21 576,-1-10-200,-2-17-104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15187,'-3'44'1441,"-6"24"-929,-2 3-168,-1 14 560,4 7-184,5-8-136,2-9-136,3-12-464,4-9-320,3-15-352,-4-10 592,1-12-152,0-3-120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16428,'11'9'1704,"0"9"-1272,0 12-240,7 3 2016,7 3-2136,6 0-72,6-2 0,2-1 0,1-7-16,1-2-88,-1 1-368,-2-2-208,-10-2 552,-3-2-24,-17-3-112,-3-2-80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9 316 13827,'-7'-12'1880,"6"-1"-1071,8-2-225,9-3 1544,8-6-1152,5-5-232,11-6-327,6-3-265,5 2-40,2 2-8,3 4-176,-4-2-24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84 17460,'-4'7'409,"1"0"0,0 0 0,1 1 0,0 0 0,0-1 0,1 1 0,0 0 0,0 12 0,1-17-371,0 0-1,0 0 1,0 0 0,0 0 0,1 1-1,0-1 1,0 0 0,-1 0 0,2 0 0,-1 0-1,0 0 1,1 0 0,-1-1 0,1 1-1,0 0 1,0-1 0,0 1 0,0-1-1,0 0 1,1 0 0,-1 0 0,1 0 0,4 3-1,-5-4-92,0-1 0,0 1 0,0 0 0,1-1 0,-1 0-1,0 1 1,1-1 0,-1 0 0,0 0 0,1 0 0,-1 0 0,0-1-1,1 1 1,-1-1 0,0 1 0,0-1 0,1 0 0,-1 0-1,0 0 1,0 0 0,0 0 0,0 0 0,0-1 0,0 1 0,1-3-1,4-2-282,0 0-1,0-1 0,-1 1 0,0-2 0,5-7 0,0-6-757,0 0 0,-1 0 0,-1-1 0,-1 0 0,7-29 0,-12 38 1328,-5 18 760,-7 26 542,-32 184 4195,31-142-5573,4 0 0,4 109 0,4-160-327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1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16556,'1'22'1696,"5"6"-1224,4 4-280,4-1 2009,8 4-2105,1-2-40,5-3-24,1-1-8,1-4-24,-3-5-72,-1 3-345,-2 0-239,-6 2 552,-7 0-144,-11 0-32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5 316 16011,'-4'-15'1601,"8"3"-1033,5-3-176,4-1 992,2-4-536,10-7-383,2-1-41,4-4-400,4 0-320,-1-5 328,-1-2-96,-7-4-32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5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13 573 15619,'-11'25'2140,"10"-16"-1442,8-13 1521,27-34-1019,48-72-1,20-52-496,-87 137-523,134-223 989,-135 229-927,-14 19-237,0 0 0,0 0 0,0 1-1,0-1 1,0 0 0,0 0 0,0 0-1,0 0 1,0 1 0,0-1 0,-1 0 0,1 0-1,0 0 1,0 0 0,0 1 0,0-1-1,0 0 1,0 0 0,0 0 0,0 1-1,0-1 1,1 0 0,-1 0 0,0 0-1,0 0 1,0 1 0,0-1 0,0 0-1,0 0 1,0 0 0,0 0 0,0 0-1,1 1 1,-1-1 0,0 0 0,0 0-1,0 0 1,0 0 0,0 0 0,1 0-1,-1 0 1,0 1 0,0-1 0,0 0 0,0 0-1,1 0 1,-1 0 0,0 0 0,0 0-1,0 0 1,0 0 0,1 0 0,-1 0-1,0 0 1,0 0 0,0 0 0,1 0-1,-1 0 1,0 0 0,0 0 0,0 0-1,0 0 1,1-1 0,-1 1 0,0 0-1,0 0 1,0 0 0,0 0 0,1 0-1,-3 18 144,-13 74 305,-19 134 333,29-178-916,3-1 1,6 84-1,-3-119-422,1 1 1,0-1-1,1 0 0,0 0 0,1 0 0,6 14 0,-8-24-248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5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1313 27 11867,'-35'-8'630,"0"1"1,0 2 0,-1 1-1,1 2 1,-1 1 0,0 2-1,-60 10 1,9 5 291,-164 53 0,193-49-882,0 2 0,1 2 0,2 3 0,-70 46 0,100-57-44,1 2-1,1 1 1,0 1 0,2 0-1,0 2 1,2 1 0,0 0-1,2 1 1,0 1 0,2 1-1,-13 28 1,23-43-1,1 1 0,0 0 0,1-1 0,0 2 0,0-1 0,1 0 1,1 0-1,0 1 0,2 17 0,0-20 0,0 0 1,2 0 0,-1 1 0,1-2 0,0 1-1,1 0 1,0-1 0,1 1 0,0-1-1,0 0 1,11 12 0,1 0-17,2-2-1,0 0 1,1-1-1,1-1 1,1-1-1,35 20 1,-12-12-80,1-1 0,73 24 0,-71-31-19,2-2 0,-1-2 1,62 6-1,-85-15 85,-1-2 0,0 0 0,1-2-1,-1-1 1,0-1 0,0-1 0,0-2 0,36-11 0,-25 1 71,0 0 0,-2-3 1,0-1-1,-1-1 0,-1-2 1,42-39-1,157-177 431,-229 237-462,20-21 30,-2-1 0,-1-1-1,30-51 1,-45 69-32,-1-1-1,1 0 1,-1 0 0,0 0-1,-1-1 1,0 1 0,-1-1 0,1 0-1,-2 1 1,1-1 0,-1 0-1,-1 1 1,1-1 0,-1 1-1,-1-1 1,0 0 0,0 1-1,-6-14 1,-4-2 15,-1 0 1,-1 1 0,-1 1-1,-1 0 1,-1 1-1,0 1 1,-2 1-1,-1 0 1,0 2 0,-1 0-1,-24-14 1,36 24-65,-1 2 0,1-1 0,-1 1 1,0 1-1,0 0 0,0 0 1,-1 1-1,1 0 0,-1 1 0,0 0 1,0 1-1,0 0 0,-19 1 1,0 7-110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19780,'7'0'1417,"-7"8"-1161,3 3-120,6 1 312,3 0-200,6-1-72,0-1-128,2-8-488,-1-5-248,2-9 840,-2-6-288,-6-11-88,-2-2-65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16676,'-6'1'356,"-1"-1"0,1 1 1,0 1-1,0-1 0,-1 1 1,1 0-1,0 0 1,0 1-1,1-1 0,-1 1 1,1 1-1,-1-1 0,1 1 1,-9 8-1,10-8-269,1-1 0,0 0-1,0 1 1,0-1 0,0 1-1,1 0 1,0 0 0,-1 0-1,1 0 1,1 1 0,-1-1-1,1 0 1,-1 1-1,1-1 1,1 1 0,-1-1-1,1 1 1,-1 0 0,1-1-1,1 1 1,0 6 0,-1-10-73,0 0 0,0 0 0,1 0 0,-1 0 0,0 0 0,1 0 0,-1 0 0,1 0 0,-1 0 0,1-1 0,-1 1 0,1 0 0,0 0 1,-1 0-1,1-1 0,0 1 0,-1 0 0,1-1 0,0 1 0,0-1 0,0 1 0,0-1 0,0 1 0,1 0 0,0-1-6,1 0-1,-1 0 1,0 1 0,0-1-1,1 0 1,-1-1 0,0 1-1,0 0 1,0-1-1,4 0 1,4-3-59,-1 0 0,0 0 1,15-10-1,43-33-620,-67 47 665,0 0 0,0 0 0,0 0 0,0 0 1,0 0-1,1 0 0,-1 0 0,0-1 0,0 1 0,0 0 0,0 0 0,1 0 1,-1 0-1,0 0 0,0 0 0,0 1 0,1-1 0,-1 0 0,0 0 0,0 0 0,0 0 1,0 0-1,0 0 0,1 0 0,-1 0 0,0 0 0,0 0 0,0 0 0,0 1 1,0-1-1,1 0 0,-1 0 0,0 0 0,0 0 0,0 0 0,0 1 0,0-1 0,0 0 1,0 0-1,0 0 0,0 0 0,0 1 0,0-1 0,0 0 0,0 0 0,0 0 1,0 0-1,0 1 0,0-1 0,0 0 0,0 0 0,0 0 0,0 0 0,0 1 0,0 12-60,0-11 56,-2 15 21,0 0 101,1-1 1,0 1-1,4 30 1,-2-42-80,0-1 1,0 1-1,0 0 0,1 0 1,0-1-1,0 1 0,0-1 1,0 0-1,1 1 1,0-1-1,0 0 0,0 0 1,0-1-1,0 1 0,1-1 1,0 0-1,6 5 0,-9-7-12,1 0-1,-1 0 0,1 0 0,-1 0 0,0 0 0,0 0 0,1 1 1,-1-1-1,0 0 0,0 1 0,0-1 0,-1 1 0,1-1 1,0 1-1,0-1 0,-1 1 0,1 0 0,-1-1 0,1 1 0,-1 0 1,0-1-1,0 4 0,0-2 52,-1 0 0,1 0 0,-1 0 0,0 0 0,0 0 0,0 0 0,0-1 0,-1 1 0,1 0 0,-1-1 0,0 1 0,-2 2 0,-1 1 96,0-1 0,-1 0 0,1 0 0,-1 0 0,0 0 0,0-1 0,-1 0 0,1 0 0,-1-1 0,-7 3 0,8-4-155,0 0 0,0-1 0,0 0 0,0 0 1,0 0-1,0-1 0,0 0 0,0 0 0,0-1 0,0 1 1,0-1-1,0 0 0,0-1 0,-9-3 0,15 5-65,0 0 0,0 0 1,0 0-1,0-1 0,0 1 0,0 0 0,-1 0 0,1 0 0,0-1 0,0 1 1,0 0-1,0 0 0,0-1 0,0 1 0,0 0 0,0 0 0,0 0 1,0-1-1,0 1 0,0 0 0,0 0 0,0-1 0,0 1 0,0 0 0,0 0 1,1 0-1,-1-1 0,0 1 0,0 0 0,0 0 0,0 0 0,0-1 0,0 1 1,1 0-1,-1 0 0,0 0 0,0 0 0,0-1 0,0 1 0,1 0 0,-1 0 1,0 0-1,9-7-1864,22-14 34,-10 5 711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1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15387,'-3'50'1521,"-1"7"-1113,-2 12-144,2 4 632,4 2-376,1-1-64,5-12-680,0-8 464,2-15-200,1-13-40,0-22-72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6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3282 10954,'8'-3'5425,"6"-10"-3681,3-3-1302,27-14 297,-35 23-666,-1 0 1,1 0-1,1 1 1,-1 1-1,1 0 1,0 0-1,0 1 1,1 0-1,21-5 1,17-1-41,-1-2-1,0-2 1,84-38-1,-2 1 35,-99 42-43,1 2-1,0 1 0,38-3 0,54-10-12,207-91 55,-308 102-60,12-8 0,0-1 0,40-26 0,-40 21 4,64-28 1,129-54-8,-151 67-6,20-13-4,59-25 15,-44 33-22,-17 8 5,156-80 0,47-22 25,-50 28-8,183-89-16,-32 5-17,-152 79 22,66-38 47,121-72-64,-428 220 19,119-57-29,179-58 0,-173 75-6,164-78 0,-57 29 30,0-1-3,-178 64 9,-15 6 0,0 2 0,52-16 0,134-23 6,-107 30-4,137-24-8,-165 37 4,46-5-1,35-7-2,-11-22 15,-54 13-1,350-133 44,-456 168-49,24-9 7,-28 12-8,-1-1-1,1 1 0,-1-1 1,1 1-1,-1 0 1,1 0-1,-1 0 1,1 0-1,0 0 0,-1 0 1,1 0-1,-1 0 1,1 0-1,-1 1 1,1-1-1,1 2 0,-2-2-12,-1 1 0,1-1 0,-1 1 0,0-1 0,1 1 0,-1-1-1,0 1 1,0 0 0,1-1 0,-1 1 0,0 0 0,0-1 0,0 1 0,0 0-1,0-1 1,0 1 0,0 0 0,0-1 0,0 1 0,0 0 0,0-1-1,0 1 1,0 0 0,0-1 0,-1 1 0,1 0 0,0-1 0,-1 1 0,1-1-1,0 1 1,-1 0 0,1 0-13,-1-1 1,1 0-1,0 1 0,0-1 1,0 0-1,-1 1 0,1-1 1,0 0-1,-1 1 0,1-1 0,0 0 1,-1 1-1,1-1 0,0 0 1,-1 0-1,1 1 0,0-1 1,-1 0-1,1 0 0,-1 0 1,1 0-1,0 1 0,-1-1 0,1 0 1,-1 0-1,1 0 0,-1 0 1,1 0-1,0 0 0,-1 0 1,1 0-1,-1 0 0,1-1 0,-1 1 1,1 0-1,0 0 0,-1 0 1,1 0-1,-1-1 0,1 1 1,0 0-1,-1 0 0,1 0 1,0-1-1,-1 1 0,1 0 0,0-1 1,-1 1-1,1 0 0,0-1 1,-6-10-249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6:5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66 14795,'32'-66'2809,"-58"113"-1847,-2-1 1,-35 42-1,26-46-779,-78 72-1,88-92-220,-1 0-1,-1-2 0,-1-1 1,-38 17-1,57-31-143,0 0 1,0-1-1,0 0 1,-1-1-1,-17 2 0,27-4 62,0-1-1,0 0 0,0 1 0,0-1 1,0 0-1,0 0 0,0 0 0,0-1 1,-1 1-1,1-1 0,0 1 1,0-1-1,0 1 0,0-1 0,0 0 1,1 0-1,-1 0 0,0 0 1,0 0-1,1-1 0,-1 1 0,0 0 1,1-1-1,-1 1 0,1-1 1,0 0-1,-1 1 0,1-1 0,0 0 1,0 0-1,0 0 0,1 0 0,-1 0 1,0 0-1,1 0 0,-1 0 1,0-4-1,1-5-401,0 0 0,0-1 0,1 1 0,1 0 1,0 0-1,0 0 0,1 0 0,6-14 0,-4 12 1189,-1 1 0,-1-1 0,0 0 0,-1 0 0,1-16 0,-15 40 1434,-10 23-1809,1 1 0,2 1 0,1 1 0,-15 45 0,31-79-285,1 1 0,0 0 0,0-1 0,1 1 0,-1 0 0,1 0 0,0-1 0,0 1 0,0 7 0,1-10-6,-1 0 1,0-1-1,0 1 0,1 0 0,-1 0 0,1-1 0,-1 1 0,0 0 0,1 0 0,0-1 0,-1 1 0,1 0 0,-1-1 0,1 1 0,0-1 0,-1 1 0,1-1 0,1 2 1,0-2-1,0 1 1,-1-1-1,1 0 1,0 1-1,0-1 1,-1 0-1,1 0 1,0 0-1,0 0 1,0 0-1,-1 0 1,4-1 0,30-9 29,56-21 0,-53 17-61,41-11 0,-49 19-192,1 1 1,53-1-1,-58 5 94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16988,'-9'6'1200,"1"14"-984,2 4-128,2 9 312,1 0-136,3 1-80,1-2-32,6-3-192,2-5-104,2-5 1792,-3-8-1511,3-4 111,0-4 96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14051,'10'23'2171,"11"35"0,-17-44-1833,0 0-1,1 0 1,0 0 0,2-1-1,-1 0 1,2 0-1,-1-1 1,12 14-1,-17-25-289,-1 1 0,1-1 0,0 0 0,0 1 0,0-1 0,0 0 0,0 0 0,0 0 0,0 0 0,0 0 0,0-1-1,1 1 1,-1-1 0,0 1 0,0-1 0,1 0 0,-1 0 0,0 0 0,0 0 0,1 0 0,-1 0 0,0-1 0,1 1 0,-1-1 0,0 0 0,0 1-1,0-1 1,0 0 0,0 0 0,0-1 0,2-1 0,6-3 175,-1 0 0,0-1 0,-1-1 0,15-15 0,11-15 390,-2-2-1,-1-1 1,40-72 0,-68 108-537,14-35-422,-16 39 290,-1-1 0,1 0 0,-1 1 0,0-1 0,1 0 0,-1 1 0,0-1 1,0 0-1,0 1 0,0-1 0,-1 0 0,1 1 0,0-1 0,-1 0 0,1 1 0,-1-1 0,0 1 0,1-1 0,-1 1 1,0-1-1,-2-1 0,-6-6-314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15547,'-10'-7'1697,"12"-3"-913,6-2-256,9 4 1120,4-1-455,12 2-409,2 1-144,11 2-216,7 1-88,10 3-296,2 0-256,2 0-504,2 0-288,-9-3 784,0-1-152,-7 1-225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17124,'-10'26'1592,"22"-4"-856,5-9-216,20-8 689,9-3-145,16-5-216,4-4-112,8-3-472,-1-2-424,-5-1 248,-1-1-96,-10 0-144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18996,'-1'13'1224,"1"5"-1104,0 0-40,10 4 176,4 1-120,5-5-56,2 1 16,4-5-200,-2-1-200,-2-7-384,-1-2-88,-10-1 584,-8-3-184,2 1-112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15211,'0'-4'1665,"2"-5"-1057,6-7-224,4 1 984,7-3-672,1-4-232,7-3-688,0-1 280,-1 3 8,-3 3-128,-5 5-136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31 273 14867,'-16'12'929,"16"-12"-921,-1 0 0,1 0 0,0 1 0,-1-1 0,1 0 0,0 0 0,-1 0 0,1 0 0,0 0 0,-1 1 0,1-1 0,-1 0 0,1 0 0,0 0 0,-1 0 0,1 0 0,-1 0 0,1 0 0,0 0 0,-1 0 0,1-1 0,0 1 0,-1 0 0,1 0 0,-1 0 0,1 0 0,0 0 0,-1-1 0,1 1 0,0 0 0,-1 0 0,1-1 0,0 1 0,0 0 1,-1 0-1,1-1 0,0 1 0,0 0 0,-1-1 0,1 1 0,0 0 0,0-1 0,0 1 0,0-1 0,0 1 0,-1 0 0,1-1 0,0 0 0,0 1-26,1-1 0,-1 1 0,0-1 1,0 0-1,1 1 0,-1-1 0,0 1 1,1-1-1,-1 0 0,0 1 0,1-1 1,-1 1-1,1 0 0,-1-1 0,1 1 0,-1-1 1,1 1-1,0 0 0,-1-1 0,1 1 1,-1 0-1,1-1 0,0 1 0,-1 0 0,1 0 1,0 0-1,-1 0 0,2 0 0,21-4-13,46 4 265,94 12-1,-107-7-128,217 40 722,-14-3-388,-71-29-403,1-9 0,245-25 0,-49-16-45,146-11 34,522-38-65,-20 32 24,-530 41 22,422 3 9,345-9-258,-980-3 265,333-22 14,2 33 1421,-561 13-1260,199-2 38,-257 0-249,0 0-1,-1 0 0,1-1 1,-1 0-1,1 0 0,-1 0 1,1-1-1,9-4 0,-15 6 13,1 0-1,-1-1 0,0 1 0,0 0 0,0 0 1,1 0-1,-1-1 0,0 1 0,0 0 0,0 0 1,0-1-1,0 1 0,0 0 0,1 0 1,-1-1-1,0 1 0,0 0 0,0-1 0,0 1 1,0 0-1,0 0 0,0-1 0,0 1 0,0 0 1,0-1-1,0 1 0,-1 0 0,1 0 0,0-1 1,0 1-1,0-1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18284,'0'-3'184,"-1"0"-1,1 0 1,0 0 0,0 0-1,0 0 1,0 0 0,0 0-1,1 0 1,-1 0 0,1 0-1,0 1 1,0-1 0,0 0 0,0 0-1,0 1 1,1-1 0,-1 0-1,1 1 1,2-4 0,0 3-22,-1-1 1,1 1-1,0 0 1,0 0-1,0 0 1,0 0-1,1 1 0,-1 0 1,1 0-1,-1 0 1,7-1-1,-4 1-65,0 0 0,0 1 0,0 0 0,1 1 0,-1-1 0,0 1 0,12 2 0,-15-1-85,1-1-1,-1 1 1,0 0 0,0 1-1,1-1 1,-1 1 0,0 0-1,0 0 1,-1 0 0,1 0-1,0 1 1,4 3 0,-6-3 5,0-1 1,0 1 0,-1 0-1,1-1 1,0 1 0,-1 0-1,0 0 1,0 0 0,0 0-1,0 0 1,0 0-1,0 0 1,-1 0 0,0 0-1,1 0 1,-1 0 0,0 1-1,-1-1 1,1 0 0,0 0-1,-1 0 1,0 0 0,0 0-1,0 0 1,0 0 0,0 0-1,-3 3 1,-1 5 117,-1-1-1,0 0 1,-1 0 0,0-1 0,-16 17 0,12-14 29,-1-1 1,0 0 0,0-1-1,-1-1 1,0 0 0,-1 0 0,-21 9-1,26-15-108,16-5-82,19-7-30,-17 9 41,1-1 0,0 1 0,-1 1 1,1-1-1,0 2 0,-1-1 0,1 1 1,-1 1-1,0 0 0,0 0 0,14 7 1,-2-1-26,-17-8 31,0 0 0,0 0 0,0-1 0,0 1 0,0-1 0,0 0 0,0 0 0,0 0 0,0 0 0,0-1 0,0 0 0,0 0 0,0 0 0,0 0 0,0 0 0,0-1 0,0 0 0,-1 0-1,1 0 1,-1 0 0,0 0 0,1-1 0,2-3 0,2-1-94,0 0-1,-1-1 0,-1 0 0,1-1 1,-1 1-1,0-1 0,8-18 1,-14 27 63,0 0 0,0-1 0,1 1 0,-1 0 0,0 0 0,0-1 0,0 1 0,0 0 1,1-1-1,-1 1 0,0 0 0,0-1 0,0 1 0,0 0 0,0-1 0,0 1 0,0 0 0,0 0 1,0-1-1,0 1 0,0 0 0,0-1 0,0 1 0,0 0 0,0-1 0,0 1 0,-1 0 1,1-1-1,0 1 0,0 0 0,0 0 0,0-1 0,-1 1 0,1 0 0,0 0 0,0-1 0,-1 1 1,1 0-1,0 0 0,0 0 0,-1-1 0,1 1 0,0 0 0,0 0 0,-1 0 0,1 0 1,0 0-1,-1-1 0,1 1 0,0 0 0,-1 0 0,1 0 0,0 0 0,-1 0 0,1 0 0,0 0 1,-1 0-1,1 0 0,0 1 0,-1-1 0,1 0 0,-1 0 0,-27 8-3026,20-5 2666,-12 1-487,3-3-256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1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16307,'-2'5'139,"0"-1"0,0 1 0,1 0-1,-1-1 1,1 1 0,0 0 0,0 0-1,0 0 1,1 0 0,0 6 0,6 53-36,-4-46-15,7 58-41,7 47 33,-1 135 1,-55 205 165,21-298-22,-10 158 538,24 619 0,40-473-660,14 273 304,-14-207 359,-15-367-577,50 192 1,-3-123-175,-41-151-186,-21-76-937,-1-22-159,-3 5 1366,3-10-558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3791 14531,'3'-7'75,"0"0"0,0 1 0,1-1-1,0 1 1,0 0 0,0 0 0,1 0 0,0 0 0,0 1 0,10-8-1,-7 5-14,72-62-304,114-76-1,-89 69-85,446-310-1390,18 20 586,113-38 1354,-450 272 178,771-411 1809,-771 422-1799,781-366 637,-798 390-967,1184-511 56,-1190 521-139,-170 72-14,68-33-217,-97 44 154,0-1 0,0-1 0,-1 0 0,0 0-1,0-1 1,-1 0 0,14-16 0,-10 4-70,-7 3-47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1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14227,'1'5'131,"1"0"0,0 0 0,0-1 0,1 1 0,0-1-1,-1 1 1,2-1 0,-1 0 0,0 0 0,8 6 0,-2 0-16,39 43-48,102 86-1,71 31 344,20 17 346,186 211 155,-26 27-738,57 126-46,-196-192 109,-72-93 45,182 212 419,36-29-5,-334-376-606,401 360 24,-222-244-176,-143-110 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2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19780,'-2'3'1657,"-1"10"-1089,-2 10-240,-5 14 800,-1 12-488,4 7-216,-1 0-32,3 1-144,4-3-72,1-9-216,0-4-152,3-13-328,3-11-168,-5-19-440,0-9 1552,-1-21-712,-4-3-152,-3-11-16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2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16668,'2'-11'252,"0"0"1,1 0-1,0 0 1,1 0-1,0 0 1,1 1-1,0 0 1,0 0 0,1 0-1,0 1 1,1-1-1,0 2 1,0-1-1,1 1 1,0 0-1,1 1 1,0-1 0,0 2-1,0-1 1,1 1-1,0 1 1,0 0-1,0 0 1,1 1-1,0 1 1,0-1 0,0 2-1,0-1 1,0 2-1,0-1 1,12 1-1,-20 1-237,0 0-1,0 0 0,0 1 0,0-1 0,0 1 1,0-1-1,0 1 0,0 0 0,-1 0 1,1 0-1,0 0 0,-1 1 0,1-1 0,-1 1 1,1 0-1,-1 0 0,1-1 0,-1 1 1,0 1-1,0-1 0,0 0 0,-1 0 0,1 1 1,0-1-1,-1 1 0,1 0 0,-1-1 1,0 1-1,0 0 0,1 5 0,-1-2 10,0 1-1,-1 0 1,0-1 0,0 1-1,-1 0 1,0-1 0,0 1-1,0-1 1,-1 1 0,0-1-1,0 0 1,-6 12-1,-11 15 181,-1-1-1,-39 48 1,38-54-40,1 0 0,1 2 0,-28 54 0,45-76-145,-1 0-1,1 1 1,0-1-1,1 1 0,-2 6 1,3-11-22,0-1 1,0 0 0,0 0-1,-1 1 1,1-1 0,1 0-1,-1 0 1,0 1-1,0-1 1,0 0 0,1 0-1,-1 0 1,0 1-1,1-1 1,-1 0 0,1 0-1,0 0 1,-1 0-1,1 0 1,0 0 0,0 0-1,-1 0 1,1 0 0,0 0-1,0-1 1,0 1-1,0 0 1,0 0 0,0-1-1,0 1 1,0-1-1,1 1 1,0 0 0,4 0-117,1 0 1,-1-1 0,0 1 0,1-1 0,-1-1-1,0 1 1,1-1 0,11-3 0,53-18-1411,-50 14 1350,21-7-271,-4 0-133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18116,'9'2'2112,"2"1"-1432,6-1-311,5 1 1703,6-3-1520,4 0-240,2-1-480,1-3-384,-4-5-1728,-3 0 1967,-10 4-335,-5-1-208</inkml:trace>
  <inkml:trace contextRef="#ctx0" brushRef="#br0" timeOffset="1">4 181 16796,'-2'22'2072,"8"-5"-1320,7-13-296,10-2 1977,10-9-1857,1-5-352,8-5-672,4-3-312,0-4 640,0 2-184,-1-1-224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79 14515,'-1'0'84,"0"0"0,1 0 0,-1 0 0,0 0 0,1 0-1,-1 0 1,1 0 0,-1 0 0,0 0 0,1 1 0,-1-1 0,0 0 0,1 0-1,-1 1 1,1-1 0,-1 0 0,1 1 0,-1-1 0,1 1 0,-1-1 0,1 1-1,-1-1 1,1 1 0,-1-1 0,1 1 0,0-1 0,-1 1 0,1-1 0,0 1 0,0-1-1,-1 2 1,-3 3 258,-17 22 1093,0 1 1,2 0-1,-20 39 0,34-56-1299,0 0 0,0 0 0,1 1 0,0-1 1,1 1-1,0 0 0,1 0 0,0 0 0,1 0 0,1 1 0,0-1 0,3 21 0,-3-30-124,1 1 0,0-1 0,0 0 0,0 0 0,0 0 0,1 1 0,0-1 0,-1-1 0,1 1 0,0 0 0,0 0 0,0-1 0,1 1 0,-1-1 0,1 0 1,-1 0-1,1 0 0,0 0 0,0 0 0,0 0 0,0-1 0,0 1 0,0-1 0,0 0 0,0 0 0,1 0 0,-1 0 0,0-1 0,1 1 0,-1-1 0,0 0 0,5 0 1,5-1-7,1 0 1,0-1-1,-1 0 1,1-1 0,-1-1-1,19-7 1,-17 5 28,0-1 0,0 0 0,-1-2 0,0 1 0,0-2 0,-1 0-1,0 0 1,-1-1 0,0-1 0,-1 0 0,17-24 0,-24 30-17,1 0-1,-2-1 0,1 0 1,-1 0-1,0 0 0,0 0 1,-1 0-1,0 0 0,0-1 1,0 1-1,-1-1 1,-1 1-1,1-1 0,-1 1 1,0-1-1,-1 0 0,0 1 1,0-1-1,-1 1 0,0 0 1,0-1-1,0 1 1,-1 0-1,0 0 0,-1 0 1,0 1-1,-6-10 0,3 7-75,-1 0 0,0 0 0,0 1 0,-1 0 0,0 1 0,-1-1 0,0 2 0,0-1 0,0 2 0,-1-1 0,1 1 0,-1 1 0,-1 0 0,1 0 0,0 1 0,-1 1 0,0 0 0,0 1 0,1 0 0,-1 0 0,-23 3 0,-16 5-1046,46-9 713,11-9-153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3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1307 28 15627,'-33'-8'148,"0"1"-1,0 2 0,-1 1 0,1 2 1,-1 1-1,0 2 0,-45 6 0,36 0-99,1 2 0,1 2 0,-1 2 0,2 1-1,-54 28 1,46-17-28,1 3 0,1 2 0,1 2 0,2 2 0,1 2 0,2 1 0,2 2 0,1 2 0,-50 73 0,56-66-32,3 1 1,1 1 0,3 2 0,2 0-1,2 2 1,3 0 0,2 1-1,-8 59 1,17-72-25,2 2-1,3-1 1,1 0 0,8 69-1,-2-78 4,1 0 0,1 0 0,2-1 0,2 0 0,0-1 0,22 37 0,-20-44 12,1-1 1,1-1-1,1 0 0,1-1 0,1-1 1,1-1-1,1-1 0,1 0 1,0-2-1,2-1 0,41 23 0,-37-25 18,0-2-1,1-1 0,0-2 0,1 0 0,0-2 0,0-1 0,1-2 0,0-1 0,0-1 0,49-3 0,-34-5 19,0-1 1,0-2-1,-1-2 1,-1-3-1,0-1 0,0-2 1,-2-2-1,66-39 1,-35 11 43,-3-3 0,-1-2 0,107-109 0,-121 103-18,-2-3 0,-2-1 0,-4-3 0,-2-2 0,-3-2 0,-3-2 0,47-121 0,-71 152-26,-2-1 1,-2 0 0,-2-1-1,-2 0 1,-1 0 0,0-52-1,-6 70-1,-2 0-1,0 1 0,-2-1 0,0 1 1,-11-31-1,9 38 1,0 1-1,-1-1 1,-1 1 0,0 0-1,-1 1 1,-1 0-1,0 0 1,-15-14 0,11 15-47,1 1-1,-2 0 1,1 1 0,-2 1 0,1 0 0,-1 1 0,-30-12 0,21 12-156,-1 1 1,0 1-1,-1 1 1,-44-3-1,7 6-74,0 4 0,1 2-1,-107 19 1,-22 12-165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5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19420,'-1'0'536,"-2"4"-504,0-1 8,3 0-136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5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16388,'4'-7'552,"0"0"0,0 1 0,0-1 0,1 1 0,9-9 0,-10 11 2322,-3 10-2782,3 55-135,-3 1-1,-2 0 1,-3 0-1,-13 67 1,16-124-125,0 3-2,0 0-1,-1 0 1,1 0 0,-2 0 0,1-1 0,-1 1-1,-5 9 1,-5-3-305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6:2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2111 416 6161,'-21'-24'1185,"-1"1"-1,-1 1 1,-1 1-1,-26-18 1,19 19-700,-1 1 1,0 1 0,-1 2-1,-1 1 1,-61-17 0,-6-1-139,-41-11 155,124 40-421,0 1-1,0 1 1,0 0-1,0 1 0,-1 1 1,-21 3-1,-323 69 416,345-67-458,1 1-1,-1 0 0,1 1 1,1 1-1,-1 1 0,1 1 1,1 0-1,0 1 0,0 0 1,-13 15-1,-45 40 138,-107 104 155,145-130-266,2 1-1,2 2 0,1 1 0,-23 48 0,7 1 28,-36 105 0,43-79 154,-31 176 0,50-204-203,-23 199 84,24 2-20,18-268-95,-3 50 34,-4 58 48,14 203 0,-1-293-64,0 0 0,3 0 0,2-1 0,1 0 0,2-1 0,2 0 0,2-1 0,1-1 0,24 37 0,-15-37-19,1-1 0,2-1-1,2-2 1,0-1 0,3-1 0,0-2 0,2-1-1,2-3 1,0 0 0,1-3 0,1-1-1,50 18 1,-19-14-10,1-3 0,1-3-1,1-4 1,1-2 0,0-4 0,124 0 0,149-21 0,-268 3 23,-1-4 1,102-28-1,-144 28-14,1-2-1,-2-1 1,0-2 0,-1-2-1,-1-1 1,0-2 0,-2-1-1,-1-2 1,38-37 0,-39 31-5,-1-2 1,-2-1 0,-1-1 0,-2-1-1,-2-2 1,-1 0 0,-2-1 0,21-59 0,-13 14 14,29-163 0,-9-94 30,-30 193-42,46-492 65,-60 513-48,-5 0 1,-5 1 0,-25-135 0,20 202 2,-3 1 0,-2 0-1,-2 2 1,-3 0 0,-40-76 0,42 97 20,-2 2 0,-2 0 0,0 1 0,-2 2 0,-2 0 1,-1 2-1,0 1 0,-3 1 0,-40-27 0,-53-17-18,-13 3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4:4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0 750 9634,'291'27'2840,"-104"-14"-1883,-61-7-730,203-15 1,-49-2-204,-10 13 171,224-3 352,780-62-335,-1-32-169,-574 41-51,488-13 80,-394 27-54,729-7 51,-621 20 9,-5-28-49,-40 9-21,6 0-48,-363 9 20,568-35 14,-118 33 180,55-2 612,-872 36-653,175-15 40,-295 18-173,-1 1 0,0-2 0,19-5 0,-30 7-1,0 1 1,1 0-1,-1 0 1,0 0-1,0 0 1,0 0-1,1-1 1,-1 1-1,0 0 1,0 0-1,0 0 1,1-1-1,-1 1 1,0 0-1,0 0 1,0-1-1,0 1 1,0 0-1,0 0 1,1-1-1,-1 1 1,0 0-1,0 0 1,0-1-1,0 1 1,0 0-1,0 0 1,0-1-1,0 1 1,0 0-1,0-1 1,0 1-1,-1-1 1,1 1-1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5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14619,'0'4'1432,"7"-4"-735,3 0-161,10-4 720,6-2-184,11-3-224,2 1-87,7-1-209,1 2-40,-3 0-456,-1 4-360,-11 0 1592,-5 2-1248,-7 1 80,-3 2 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5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17060,'0'3'1736,"11"-6"-1040,6-7-264,12-6 1057,6-3-593,9-1-368,2-1-328,7 1-592,-2 0 448,2 8-152,-7 5-104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0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4281 10226,'-1'0'73,"1"0"0,0 0 0,0 1 0,0-1 1,0 0-1,0 0 0,0 1 0,0-1 0,0 0 0,0 0 0,0 1 0,0-1 0,0 0 0,0 0 0,0 1 0,0-1 0,1 0 0,-1 0 1,0 1-1,0-1 0,0 0 0,0 0 0,0 1 0,1-1 0,-1 0 0,0 0 0,0 0 0,0 1 0,1-1 0,-1 0 0,0 0 0,0 0 1,1 0-1,9-4 2166,-3 0-1952,179-72 3233,-61 27-2921,-56 20-314,-2-3-1,98-63 1,-97 51-128,3 4 0,90-39 1,134-81 106,-190 98-167,-16 9 101,-3-3-1,-2-4 0,111-104 1,-172 141-184,2 1 0,0 2 0,1 0 1,2 2-1,0 1 0,0 1 1,2 1-1,-1 2 0,57-17 0,-48 20 1,133-42-14,-144 42 10,0-1-1,-1-2 1,-1-1-1,29-20 0,13-10-21,2 3 0,123-53 0,-156 76 4,-2-2 0,0-1 0,33-28 1,-33 23 2,1 2 0,60-32 0,147-36 59,-100 42-32,-10-7-224,182-110 0,-164 84 149,21-30 25,-24 15 38,-80 63-14,103-39-1,-76 36 3,-37 10-9,-1-2-1,76-56 0,60-33-29,136-70-290,-293 166 239,1 3 0,0 1 0,1 1 1,65-20-1,136-41-331,-195 61 198,0-2 1,-1-2 0,50-35 0,56-59-564,24-16-32,-168 129 808,121-81-356,200-100 0,-286 166 353,169-87-90,-179 87 91,0-1 0,-1-2 1,0 0-1,41-44 1,-29 20-22,-21 22-11,1 1 1,1 0 0,1 2 0,47-35 0,-69 55 40,0 0 0,0 0 0,0 0 0,0 0 0,0 0 0,0 0 0,-1 0 0,1 0 0,0 0 0,0 0 0,0 0 0,0 0 0,0 0 0,0 0 0,0 0 0,0 0 0,0 0 0,0 0 0,0 0 0,-1 0 0,1-1 0,0 1 0,0 0 0,0 0 0,0 0 0,0 0 0,0 0 0,0 0 0,0 0 0,0 0 0,0 0 0,0-1 0,0 1 0,0 0 0,0 0 0,0 0 0,0 0 0,0 0 0,0 0 0,0 0 0,0 0 0,0-1 0,0 1 0,0 0 0,0 0 0,0 0 0,0 0 0,0 0 0,0 0 0,0 0 0,1 0 0,-1 0 0,-16 0-273,11 0 291,-8 0-93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3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35 11378,'-45'-11'1105,"0"2"0,0 2 0,0 3-1,-1 1 1,-50 3 0,76 2-902,0 0 1,1 1-1,-1 2 1,1-1-1,0 2 0,1 1 1,-1 0-1,1 1 0,1 1 1,-1 1-1,1 0 1,1 2-1,0 0 0,-19 18 1,14-8-186,0 1 0,2 1 0,1 1 0,0 1-1,2 0 1,1 2 0,-17 42 0,18-32-22,2 0 0,1 1 0,3 0 0,0 0 0,-1 57 0,7-46-11,3 1-1,1-1 1,3 0-1,3 0 1,1 0-1,2-1 0,3 0 1,2-1-1,38 80 1,-43-106-2,1 0 1,1-1-1,0-1 1,2 0 0,27 28-1,-36-41 4,1-1 0,0 0 1,1 0-1,0 0 0,0-1 0,0-1 0,0 1 1,1-1-1,-1-1 0,1 0 0,0 0 0,0-1 0,0 0 1,1 0-1,-1-1 0,0 0 0,16-1 0,-3-2-11,0-2 0,-1 0-1,1-1 1,-1-2-1,0 0 1,0-1-1,28-16 1,-5-1-6,0-2 1,44-37-1,-42 28 37,-3-2-1,-1-2 0,-2-2 1,-1-1-1,-3-2 0,51-83 1,-69 98-6,-1-2 0,-2 0 0,-2-1 0,0 0 1,-2-1-1,-2 0 0,-1 0 0,-2-1 1,-1 0-1,-2-1 0,-1 1 0,-4-42 0,0 54-2,-1 1 0,-1-1 0,-1 1 0,-2 0 0,0 0 0,-1 1 0,-1 0 0,-13-23 0,17 35-33,-1 0 0,0 0 1,-1 0-1,0 1 0,0-1 0,-1 2 0,0-1 1,0 1-1,-1 1 0,0-1 0,0 1 0,0 1 1,-1 0-1,0 0 0,0 1 0,0 0 0,0 1 1,-1 0-1,-11-1 0,-8 1 462,0 1 1,-36 4 0,27 1-333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14803,'-13'2'1100,"5"0"-882,17-1 3,258 35 1001,-212-27-1084,99 23 190,55 7-107,-94-31-98,1-6 1,0-4 0,149-23-1,-226 20-129,-2 0 20,-1 1 1,1 2-1,52 3 0,-51 7-294,-48-24 2043,6 5-1494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28 10034,'-9'-5'151,"0"1"0,0 1 1,0-1-1,-1 1 0,1 1 0,-1 0 0,0 0 0,0 1 0,1 0 0,-14 1 1,9 1-5,0 1 0,0 0 0,0 1 1,1 0-1,-1 1 0,-20 9 1,9 0-2,1 0 1,0 2 0,1 0 0,1 2 0,0 0 0,-34 36 0,28-21-74,1 1-1,1 1 1,2 2 0,1 0-1,2 2 1,-24 59-1,37-77-26,1 1-1,1-1 1,0 2-1,2-1 0,1 0 1,0 1-1,2-1 1,0 1-1,2 0 1,0-1-1,1 1 0,2-1 1,0 0-1,1 1 1,1-2-1,1 1 0,12 26 1,-1-10-40,24 35 0,-34-61-28,-1 0 1,1-1-1,0 0 1,1-1-1,0 1 1,1-2-1,16 12 1,-20-16 5,0-1 0,1-1-1,-1 1 1,1-1 0,0 0 0,-1-1 0,1 1-1,0-1 1,0-1 0,0 1 0,0-1 0,0-1 0,0 1-1,0-1 1,-1 0 0,14-4 0,3-2-3,-1-2 1,0 0-1,33-19 0,-8 2 19,-2-3 0,0-2 0,-2-1 0,-2-2 0,-1-2 0,-1-2-1,-3-2 1,56-76 0,-81 100-45,-1-1 0,-1 0 0,-1 0 0,0-1 0,-1 0 0,-1 0 0,-1 0 0,6-36 0,-10 45-43,-1 0-1,0 0 0,0 0 0,-1 0 0,0 1 0,0-1 1,-1 0-1,0 0 0,0 1 0,-1-1 0,0 1 0,-1 0 0,0 0 1,0 0-1,-1 1 0,0-1 0,0 1 0,-1 0 0,0 0 1,0 1-1,-7-6 0,-40-29-352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1545 24 10082,'-72'-11'832,"-1"3"1,0 4-1,-137 9 0,170-2-465,-1 1 0,-62 16 0,77-13-245,1 1 0,0 2 0,0 0 0,1 1 1,-23 16-1,-55 44-91,-146 134 1,216-177-33,-121 115-10,120-109 25,2 2 0,-41 60 0,59-76-2,1 2 1,0 0 0,2 0-1,1 1 1,0 1 0,-7 31-1,13-37 1,0 0 0,1 0 0,1 1 0,1-1 0,1 0 0,0 1 0,1-1-1,1 0 1,8 28 0,-3-23-3,1-1-1,1 0 1,1-1-1,1 0 0,0-1 1,2-1-1,0 0 1,2 0-1,0-1 0,0-1 1,2-1-1,0-1 1,24 16-1,-2-5 3,0-1-1,2-3 1,0-1 0,2-2-1,78 23 1,-79-32 16,-1-1 0,1-2 0,0-2 0,1-2 0,-1-1 0,1-3 0,-1-2 0,1-1 0,-1-2 0,-1-3 0,1-1 0,-1-1 0,-1-3 0,0-2 0,-1-1 0,52-31 0,-49 22 68,-2-1 0,-1-3 1,-1-1-1,-2-2 0,-1-1 1,39-48-1,-48 47-33,0-1 1,-2-2-1,-2 0 1,-2-1-1,-1-1 1,-2-1-1,14-50 0,-26 71-54,-1 0 0,-1-1-1,-1 1 1,-1-1-1,0 0 1,-2 0 0,0 1-1,-2-1 1,-5-31 0,3 35-9,-1 1 1,-1 0 0,0 0 0,-1 0 0,0 1 0,-1 0 0,-1 0-1,0 1 1,-1 0 0,-1 1 0,0 0 0,-15-12 0,6 8-36,0 1-1,-2 1 1,0 0 0,0 2 0,-2 1 0,1 1-1,-1 1 1,-39-11 0,12 8-40,0 2 0,-1 2 0,-67-2 1,10 5-58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14787,'-1'0'118,"0"0"0,1 1-1,-1-1 1,0 0 0,1 1-1,-1-1 1,0 1 0,1-1 0,-1 1-1,1-1 1,-1 1 0,1-1-1,-1 1 1,1 0 0,-1-1 0,1 1-1,0 0 1,-1-1 0,1 1-1,0 0 1,0-1 0,-1 1 0,1 0-1,0 0 1,0-1 0,0 1-1,0 0 1,0 0 0,0 0-1,-1 31 1177,1-24-1024,-1 11 10,0-9-247,0 0-1,1 1 1,0-1 0,1 0 0,0 1 0,0-1 0,1 0 0,5 14 0,-7-23-27,0-1-1,1 1 1,-1-1 0,0 1 0,0-1 0,1 0 0,-1 1 0,0-1 0,1 0 0,-1 1 0,0-1-1,1 0 1,-1 1 0,1-1 0,-1 0 0,0 0 0,1 1 0,-1-1 0,1 0 0,-1 0-1,1 0 1,-1 0 0,1 1 0,-1-1 0,1 0 0,-1 0 0,0 0 0,1 0 0,-1 0-1,1 0 1,-1-1 0,1 1 0,-1 0 0,1 0 0,-1 0 0,1 0 0,-1 0 0,1-1-1,-1 1 1,0 0 0,1 0 0,0-1 0,14-14 266,0-5 409,25-46 0,-27 41 136,24-32 1,-36 56-767,0-1 0,0 1 0,1 0 0,-1-1 0,0 1 0,0 0 0,1 0 0,-1 0 0,1 0 0,-1 0 0,1 0 0,-1 1 0,4-2 0,-4 2-36,-1 0-1,1 0 0,0 0 0,-1 0 0,1 0 0,0 0 0,-1 0 0,1 1 0,0-1 1,-1 0-1,1 0 0,0 1 0,-1-1 0,1 0 0,-1 1 0,1-1 0,-1 1 1,1-1-1,-1 1 0,1-1 0,-1 1 0,1-1 0,-1 1 0,0-1 0,1 1 1,-1-1-1,0 1 0,1 0 0,-1-1 0,0 1 0,0 0 0,0-1 0,0 1 0,1 0 1,-1 0-1,3 20 85,8 25-19,-10-44-79,-1-1 0,1 1 0,-1-1 0,1 1 0,0-1 0,0 0 0,-1 1 0,1-1 0,0 0 0,0 0 0,0 1 0,1-1 0,-1 0 0,0 0 0,0 0 0,0 0 0,1-1 1,-1 1-1,1 0 0,-1 0 0,1-1 0,-1 1 0,3 0 0,-2-1 3,0-1 0,0 1 0,0 0 0,0 0-1,0-1 1,0 0 0,0 1 0,0-1 0,-1 0 0,1 0 0,0 0 0,0 0 0,-1 0 0,1 0 0,2-3 0,24-24 112,-24 23-93,4-4-5,-3 3 18,1-1 0,0 1 1,0 0-1,0 0 0,8-5 0,-13 11-32,0-1 1,0 0 0,0 1 0,0-1 0,1 1 0,-1-1-1,0 1 1,0 0 0,0-1 0,0 1 0,0 0-1,1 0 1,-1 0 0,0 0 0,0 0 0,0 0-1,1 0 1,-1 0 0,0 0 0,0 1 0,0-1 0,0 0-1,0 1 1,1-1 0,-1 1 0,0-1 0,0 1-1,0 0 1,0-1 0,0 1 0,-1 0 0,1 0-1,0 0 1,0-1 0,0 1 0,-1 0 0,1 0 0,0 0-1,-1 0 1,1 0 0,-1 0 0,1 1 0,-1-1-1,1 1 1,5 15-562,0-1 0,0 1 0,5 32 0,-6-59-306,-2-8 275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14811,'0'-7'1705,"1"3"-1081,1 1-264,3 0 1288,7 1-992,2-3-848,1-4-312,0-2 392,3-1-184,4-5-88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17020,'-6'61'1717,"-9"104"1841,14-129-2830,1-1-1,9 58 0,1-62-570,-10-31-154,1 0 0,-1 0 0,0 0 0,0 1 0,0-1 1,0 0-1,0 0 0,0 0 0,0 0 0,0 1 0,0-1 0,0 0 0,1 0 0,-1 0 0,0 0 0,0 0 0,0 1 0,0-1 0,1 0 0,-1 0 0,0 0 1,0 0-1,0 0 0,0 0 0,1 0 0,-1 0 0,0 0 0,0 0 0,0 0 0,1 0 0,-1 0 0,0 0 0,0 0 0,0 0 0,1 0 0,-1 0 0,0 0 1,0 0-1,1 0 0,2-16 139,-3-4-50,0 0 0,-2 0 1,0 0-1,-7-27 0,6 40-113,1 12 6,3 14 0,0-16 16,0 0 0,0 0 0,0 0 0,0 0 0,0 0 0,1 0 0,-1 0-1,1 0 1,0 0 0,-1 0 0,1-1 0,1 1 0,-1-1 0,0 0 0,1 1-1,-1-1 1,1 0 0,-1-1 0,1 1 0,0 0 0,0-1 0,0 1 0,0-1-1,0 0 1,4 1 0,-2-1 29,0-1 0,1 0 0,-1 0 0,0 0 0,1 0 0,-1-1 0,0 0 0,0 0-1,0 0 1,0-1 0,0 0 0,0 0 0,0 0 0,0 0 0,5-4 0,-1 0 72,0-1-1,0 0 1,0 0 0,-1-1 0,0 0-1,0-1 1,-1 0 0,-1 0 0,1 0-1,-1-1 1,-1 0 0,0 0 0,0 0-1,-1-1 1,0 1 0,-1-1-1,0 0 1,-1 0 0,0-1 0,-1 1-1,0 0 1,-1-1 0,-2-21 0,2 29-71,-1 0 0,0 0 0,0 0 1,0 0-1,-1 0 0,0 0 0,1 1 0,-5-6 1,6 8-29,-1 0 1,1 0-1,-1 1 1,1-1 0,-1 1-1,1-1 1,-1 1-1,1-1 1,-1 1 0,0-1-1,1 1 1,-1-1 0,0 1-1,0 0 1,1-1-1,-1 1 1,0 0 0,0 0-1,1-1 1,-1 1-1,0 0 1,0 0 0,0 0-1,1 0 1,-1 0 0,0 0-1,0 0 1,0 0-1,1 1 1,-1-1 0,0 0-1,0 0 1,0 1-1,1-1 1,-1 0 0,0 1-1,1-1 1,-1 1 0,0-1-1,1 1 1,-1-1-1,1 1 1,-1 0 0,1-1-1,-1 1 1,0 1-1,-3 3 1,0 1 0,0 0-1,1-1 1,0 2 0,0-1-1,0 0 1,1 1 0,-3 8-1,-8 55 46,11-60-51,1 1 1,0-1 0,1 0 0,0 1-1,0-1 1,1 1 0,4 15-1,-4-22-2,0-1 1,0 1-1,1-1 0,-1 0 0,1 1 0,0-1 1,0 0-1,0 0 0,0 0 0,1 0 1,-1 0-1,1-1 0,0 1 0,0-1 0,0 0 1,0 1-1,0-1 0,0-1 0,0 1 0,1 0 1,-1-1-1,1 0 0,-1 1 0,6 0 0,-1-1-14,1 0 0,0-1 0,0 0 0,0 0 0,-1-1 0,1 0 0,0 0-1,-1-1 1,1 0 0,-1-1 0,1 0 0,-1 0 0,0-1 0,0 0 0,9-6-1,-12 7-7,0 0-1,-1 0 0,0-1 0,1 1 0,-1-1 0,0 0 0,-1 0 0,1 0 0,-1-1 0,0 1 0,0-1 1,0 0-1,-1 0 0,1 0 0,-1 0 0,0 0 0,-1 0 0,1 0 0,-1-1 0,0 1 0,-1-1 1,1 1-1,-1-1 0,0 1 0,-1-8 0,1 12 21,0 0-1,0-1 1,-1 1 0,1 0-1,0 0 1,-1 0 0,1-1 0,0 1-1,-1 0 1,0 0 0,1 0-1,-1 0 1,0 0 0,1 0 0,-1 0-1,0 0 1,0 0 0,-1-1-1,1 2 5,1 0-1,-1 0 1,0 0-1,1-1 1,-1 1-1,0 0 1,0 0-1,1 0 0,-1 0 1,0 0-1,1 1 1,-1-1-1,0 0 1,0 0-1,1 0 0,-1 0 1,0 1-1,1-1 1,-1 0-1,1 1 1,-1-1-1,-1 1 0,-1 2 4,0 0 0,0 0 0,0 0 0,1 0 0,-1 0 0,1 0 0,-1 1 0,1 0 0,-2 3 0,1 2 5,0-1 0,0 1 0,1 0 1,0-1-1,0 1 0,1 0 1,1 0-1,0 12 0,-1-18-3,2 0 1,-1 0-1,0 0 0,0 0 0,1 0 0,0-1 1,0 1-1,0 0 0,0 0 0,0-1 0,0 1 1,0 0-1,1-1 0,0 1 0,-1-1 0,1 0 1,0 0-1,0 1 0,0-1 0,1 0 0,-1-1 1,0 1-1,1 0 0,-1-1 0,1 1 0,-1-1 1,1 0-1,5 2 0,-2-2 11,0 0 0,0-1 1,0 0-1,0 0 0,-1 0 1,1 0-1,0-1 0,0 0 0,9-3 1,-13 3-125,1 1 1,-1-1 0,1 0-1,-1 0 1,0 0 0,1 0-1,-1-1 1,0 1-1,0 0 1,0-1 0,0 0-1,0 0 1,0 1 0,0-1-1,-1 0 1,1 0 0,-1 0-1,1-1 1,-1 1-1,0 0 1,0-1 0,0 1-1,2-5 1,-3 5-67,0 2 151,0 0 0,0-1 1,0 1-1,1 0 0,-1-1 0,0 1 1,0-1-1,0 1 0,0 0 0,0-1 1,0 1-1,0-1 0,0 1 0,0 0 0,0-1 1,0 1-1,0-1 0,-1 1 0,1 0 1,0-1-1,0 1 0,0 0 0,0-1 1,-1 1-1,1 0 0,0-1 0,0 1 1,-1 0-1,1-1 0,0 1 0,-1 0 1,1 0-1,0-1 0,-1 1 0,1 0 1,-1-1-1,-7 0-634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5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11626,'81'-38'836,"-54"23"-844,1 2 0,0 2-1,49-15 1,-40 19 4,1 2-1,-1 2 0,64 1 0,114 18 192,-142-8-111,145 11 400,384-17 1,-358-15-71,380 28 0,-376 1 165,0-10 0,260-29 0,275-35-511,3 36-68,-692 22 8,1180-11-136,-526-24-74,526-11 322,-872 46 150,639-17 276,-931 11-527,112-9-9,-161 9-4,94-24-1,-148 28-24,0 0 1,-1-1-1,14-6 1,-19 8 11,0 1 0,0-1 0,0 0 1,0 1-1,0-1 0,0 0 0,-1 0 1,1 1-1,0-1 0,0 0 0,-1 0 1,1 0-1,-1 0 0,2-2 0,-2 3 5,0-1 0,0 0 0,0 1-1,0-1 1,-1 0 0,1 1 0,0-1-1,0 1 1,0-1 0,0 0 0,-1 1 0,1-1-1,0 1 1,-1-1 0,1 1 0,0-1-1,-1 1 1,1-1 0,-1 1 0,1-1 0,-1 1-1,1-1 1,-1 1 0,1 0 0,-1-1-1,1 1 1,-1 0 0,0-1 0,-21-6-100,-18 2-42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19132,'1'0'84,"-1"0"0,1 0 1,-1 0-1,1 0 0,-1 0 0,1 0 0,-1 0 0,1 1 0,-1-1 1,1 0-1,-1 0 0,1 0 0,-1 1 0,0-1 0,1 0 1,-1 0-1,1 1 0,-1-1 0,0 0 0,1 1 0,-1-1 0,0 1 1,1-1-1,-1 0 0,0 1 0,0-1 0,1 1 0,-1-1 0,0 1 1,0-1-1,0 1 0,1-1 0,-1 1 0,0-1 0,0 1 1,0-1-1,0 1 0,4 25 721,-4-20-526,4 28 233,-1-7-329,9 42 0,-12-68-176,1 0 0,-1 0 0,0 0 0,1 0 0,-1 1 0,0-1 0,1 0 0,0 0 0,-1 0 0,1 0 0,-1 0 0,1 0 0,0 0 0,0 0 0,0-1 0,1 3 0,-1-3-2,-1 0 1,1 0 0,-1 0-1,1 0 1,-1 0 0,1 0-1,-1 0 1,1 0 0,-1 0-1,1 0 1,-1 0 0,1 0-1,-1-1 1,1 1 0,-1 0-1,1 0 1,-1 0 0,1-1 0,-1 1-1,1 0 1,-1-1 0,0 1-1,1 0 1,-1-1 0,1 0-1,3-4 49,1 0 0,-2-1 0,1 1 0,4-10 0,-6 10-26,24-53 411,-20 42-218,1 1 1,0 0 0,15-23 0,-21 38-208,-1-1 0,0 1 0,1-1 0,-1 1 0,0-1 0,1 1 0,-1-1 0,1 1 1,-1 0-1,1-1 0,-1 1 0,1-1 0,-1 1 0,1 0 0,-1 0 0,1-1 0,-1 1 1,1 0-1,0 0 0,-1 0 0,2-1 0,5 9 183,-1 22-15,-6-28-171,4 47 97,10 64-4,-13-111-132,-1 0 0,1 0 0,0 1 0,-1-1 0,1 0 0,0 0 0,0 0 1,1 0-1,-1 0 0,0 0 0,1 0 0,1 2 0,-2-4 1,-1 0 0,0 1 0,0-1 0,1 0 1,-1 0-1,0 0 0,1 0 0,-1 1 0,0-1 0,1 0 0,-1 0 0,0 0 0,1 0 1,-1 0-1,0 0 0,1 0 0,-1 0 0,1 0 0,-1 0 0,0 0 0,1 0 0,-1 0 1,0 0-1,1 0 0,-1 0 0,0-1 0,1 1 0,-1 0 0,0 0 0,1-1 0,0 0-66,0 0 0,0 0 0,0 0 0,-1 0 0,1-1 0,0 1-1,0 0 1,-1-1 0,1 1 0,-1 0 0,1-1 0,-1-1 0,11-52-844,-4 22 336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172 113 14203,'1'-1'401,"-1"0"1,1 0-1,-1 0 1,1-1-1,-1 1 0,0 0 1,0 0-1,0 0 1,0-1-1,0 1 1,0 0-1,0 0 0,0 0 1,0-1-1,0 1 1,-1-2-1,0 2-332,0 0 0,0 0 0,0 0 0,1 0 0,-1 0 0,0 0 1,0 0-1,0 1 0,0-1 0,0 0 0,-1 1 0,1-1 0,-1 0 0,-1 0-54,0 0 1,1 0-1,-1 1 0,0-1 0,0 1 1,0-1-1,1 1 0,-1 0 0,0 0 1,0 0-1,0 0 0,1 1 1,-1-1-1,0 1 0,-5 1 0,3 0 18,0 1 0,1-1 1,-1 1-1,1 0 0,-1 0 0,1 1 0,-8 7 0,5-3 54,-1 1-1,1 1 1,0-1 0,1 1 0,0 0-1,1 1 1,-5 11 0,8-16-26,1 0-1,-1 0 1,1 0-1,0 1 1,0-1-1,1 0 1,0 1 0,0-1-1,0 0 1,1 1-1,2 8 1,-3-14-39,1 1 0,-1 0 0,1-1 0,0 1 1,0 0-1,0-1 0,0 1 0,0-1 0,0 1 0,0-1 1,0 0-1,0 1 0,1-1 0,-1 0 0,0 0 0,1 0 0,2 2 1,-2-3-3,1 1 1,-1-1 0,0 1-1,1-1 1,-1 0 0,0 0-1,1 0 1,-1 0 0,0 0-1,1 0 1,-1-1 0,0 1-1,1-1 1,-1 0 0,0 0-1,0 1 1,3-3 0,7-3 61,0-1 1,-1-1-1,0 0 1,0 0 0,-1-1-1,0 0 1,0-1-1,-1 0 1,13-19 0,-8 7 105,0 0 1,-1 0-1,-2-1 1,11-30-1,-20 47-147,0 2 4,0-1 1,0 0-1,-1 1 1,1-1 0,-1 0-1,-1 0 1,1 0-1,-1-8 1,-9 44 138,6-11-161,0 29 1,3-42-23,0 0 0,0 0-1,1 0 1,0-1 0,1 1 0,-1 0-1,6 12 1,-6-17-3,0-1-1,0 1 1,0 0-1,0-1 1,0 1-1,0-1 1,0 1-1,1-1 1,-1 0-1,1 1 1,-1-1-1,1 0 1,-1 0-1,1 0 1,0 0 0,-1 0-1,1-1 1,0 1-1,0 0 1,0-1-1,0 1 1,2-1-1,-1 1 14,1-1 0,-1-1 0,0 1-1,0 0 1,1-1 0,-1 0 0,0 1 0,0-1-1,0-1 1,0 1 0,0 0 0,5-3 0,-5 2-92,1-1 0,-1 1 0,1-1 0,-1 0 0,0 0 0,0 0 0,0 0 0,0-1 0,3-6 0,-4 8-81,-1 0 1,0 0-1,0 0 1,0 0-1,-1 0 1,1-1-1,-1 1 0,1 0 1,-1 0-1,1-1 1,-1 1-1,0 0 1,0-1-1,0 1 1,-1-1-1,1 1 1,-2-4-1,-5-9-458,-2 1-192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20156,'-1'-1'1785,"1"2"-1321,0 2-208,7 3 920,3 1-424,4-4-752,2 0-424,4 5-720,0-6 880,-3-2 24,-2 1-192,-2-2-192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6 265 18284,'-1'12'501,"-1"2"170,1 0 0,0 0 0,2 21 1,0-30-540,-1 0 0,2 0 0,-1 0-1,1 0 1,-1 0 0,1 0 0,1 0 0,-1-1 0,1 1 0,-1-1 0,1 0 0,1 0 0,3 5 0,15 13 73,-7-8-134,0 1 1,-2 1-1,21 29 0,-31-40-55,-1-1 0,1 1 0,-1 0 0,0 0 0,0 0 0,0 0 0,-1 0 0,0 1 0,0-1 0,0 0 0,-1 1 0,1-1 0,-1 1 0,-1-1 0,1 0 0,-1 1 0,0-1 0,0 0-1,-3 7 1,3-9 13,0 0-1,0-1 1,0 1-1,-1-1 1,1 0-1,-1 1 0,1-1 1,-1 0-1,0 0 1,0 0-1,0 0 1,0 0-1,-1-1 0,1 1 1,0 0-1,-1-1 1,1 0-1,-1 0 1,-5 2-1,7-3-13,-1 1 1,0-1-1,0 0 1,0 0-1,1 0 1,-1 0-1,0 0 0,0-1 1,0 1-1,1 0 1,-1-1-1,0 0 1,1 1-1,-1-1 0,0 0 1,1 0-1,-1 0 1,1 0-1,-1 0 1,1 0-1,0 0 0,-1 0 1,1-1-1,0 1 1,0 0-1,0-1 1,0 1-1,0-1 0,0 0 1,0 1-1,0-1 1,0-2-1,-2-4 3,0 0 0,1 0 1,0 0-1,1 0 0,0-1 0,0 1 0,0-1 1,1 1-1,0-1 0,1 1 0,0 0 0,1-1 1,-1 1-1,5-12 0,5-10 7,1 1-1,26-44 1,-3 5 8,-21 36 3,18-59 0,-29 79-90,0 0-1,-1-1 1,0 1 0,-1-1 0,-1 1 0,1-1-1,-2 1 1,-2-17 0,2 25-99,1 1-1,-1-1 1,0 1-1,0 0 1,0-1 0,-1 1-1,1 0 1,-1 0-1,0-1 1,0 1-1,0 1 1,0-1 0,0 0-1,-1 0 1,1 1-1,-1 0 1,0-1-1,1 1 1,-1 0 0,0 0-1,0 0 1,-1 1-1,-4-3 1,-6 1-569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 16724,'-4'-9'2412,"3"8"-2263,1 0 1,0 0-1,0 0 1,0 1-1,-1-1 1,1 0-1,0 0 1,-1 0-1,1 1 1,0-1-1,-1 0 1,1 1-1,-1-1 1,0 0-1,1 1 1,-1-1-1,1 1 1,-1-1-1,0 1 0,0-1 1,1 1-1,-1-1 1,0 1-1,-1-1 1,0 16 2560,1 49-1783,2-1 0,16 103 1,-16-157-898,11 61 103,-10-63-134,0 0 0,0 0 1,0 0-1,1 0 0,0-1 0,1 0 1,6 10-1,-10-15 0,1 0 0,0 0 1,-1 0-1,1 0 0,0 0 0,0 0 0,0 0 1,0-1-1,0 1 0,0 0 0,0-1 0,0 1 0,0 0 1,0-1-1,0 1 0,0-1 0,0 0 0,1 1 0,-1-1 1,0 0-1,0 0 0,1 1 0,-1-1 0,1 0 1,0-1-1,0 0 0,-1 1 0,1-1 0,-1 0 0,1 0 1,-1 0-1,0 0 0,1 0 0,-1 0 0,0 0 1,0 0-1,1-1 0,-1 1 0,0 0 0,1-3 1,4-6 18,-1-1 0,0 0 0,7-21 0,-11 27 3,6-12-9,-4 38-58,-1 14-280,-2-29 185,-1-2-57,1 0 0,0 0 0,0 0 1,1 0-1,-1 0 0,1 0 0,0-1 0,0 1 0,0 0 0,0 0 0,1-1 0,-1 1 0,1-1 0,0 1 1,3 3-1,-4-6 107,-1-1 1,1 0-1,-1 1 1,1-1-1,0 0 1,-1 1-1,1-1 1,-1 0-1,1 0 1,0 0-1,-1 0 1,1 0-1,-1 0 1,1 0-1,0 0 1,-1 0-1,1 0 1,-1 0-1,1 0 1,0 0-1,-1 0 1,1 0-1,-1-1 1,1 1-1,0 0 1,-1 0-1,1-1 1,-1 1-1,1 0 1,-1-1-1,1 1 1,-1-1-1,1 1 1,-1-1-1,0 1 1,1-1-1,-1 1 1,0-1-1,1 1 1,-1-1 0,0 1-1,1-1 1,-1 1-1,0-2 1,14-31-2553,-10 18 1871,-1-1 1,0 0-1,-1-1 1,0-24-1,-7-67-248,2 63 903,-1-5 302,1 10 1349,2-69 0,3 103 569,-1 12-1011,1 13-85,-9 82 1875,4-73-2338,1 0 1,1 0-1,6 51 0,-5-76-521,1 0 0,-1 0 1,1 0-1,0 0 0,-1 0 0,2-1 1,-1 1-1,0 0 0,0 0 1,1-1-1,0 1 0,-1-1 0,1 0 1,3 4-1,-3-5-21,-1 0-1,1-1 1,-1 1-1,1 0 1,-1-1 0,1 1-1,0-1 1,-1 0-1,1 1 1,-1-1-1,1 0 1,0 0 0,0 0-1,-1 0 1,1 0-1,0-1 1,-1 1 0,1 0-1,-1-1 1,1 1-1,0-1 1,-1 0 0,1 1-1,-1-1 1,1 0-1,1-1 1,16-11-64,-14 9 9,1 1 0,-1-1 1,1 1-1,0 0 0,0 0 1,10-2-1,-15 4 42,0 1 0,0 0-1,1 0 1,-1 0-1,0 0 1,0 0 0,0 0-1,0 0 1,0 0 0,0 1-1,0-1 1,0 0 0,0 1-1,0-1 1,0 1-1,0-1 1,0 1 0,1 0-1,0 1 0,-1-1-1,0 1 0,1-1 1,-1 1-1,0 0 0,0 0 1,0-1-1,0 1 0,0 0 1,-1 0-1,1 0 0,-1 0 0,1 3 1,0 3 24,0 1 0,0-1 0,-1 1 1,0 0-1,-1-1 0,0 1 0,-3 11 0,3-17-28,1 0 0,-1 0-1,-1 0 1,1 1-1,0-1 1,-1 0 0,0 0-1,0-1 1,-4 6-1,5-7-41,0 0 1,0 0-1,0 0 0,-1 0 0,1 0 0,0-1 0,0 1 0,-1 0 0,1-1 0,-1 1 0,1-1 0,-1 1 0,1-1 0,-1 0 0,1 0 0,0 0 0,-1 0 0,0 0 1,1 0-1,-1 0 0,1 0 0,-3-1 0,2 0-42,0 0 1,-1-1-1,1 1 0,0-1 1,0 1-1,1-1 1,-1 0-1,0 0 0,0 0 1,1 0-1,-1 0 1,1 0-1,0 0 0,0 0 1,-1 0-1,1-1 1,1 1-1,-2-4 0,-4-16-562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15403,'-33'39'2864,"16"-19"-1111,-17 25 0,30-39-1487,0 1 1,0-1-1,1 1 1,0 0-1,0 0 0,1 0 1,0 1-1,-2 11 1,4-17-232,0-1 1,-1 1 0,1 0 0,0 0 0,0 0 0,0 0-1,1-1 1,-1 1 0,0 0 0,1 0 0,-1 0 0,1-1 0,0 1-1,-1 0 1,3 2 0,-3-3-18,1-1-1,0 1 1,0 0 0,0 0-1,0-1 1,0 1 0,0 0-1,0-1 1,0 1-1,0-1 1,0 1 0,0-1-1,0 0 1,0 1-1,0-1 1,0 0 0,1 0-1,0 0 1,3 0 8,-1 0 0,1-1 1,-1 0-1,1 0 0,-1 0 1,0 0-1,1-1 0,-1 0 1,0 0-1,5-3 0,11-9 75,-2 0 0,0-2 0,0 0 0,-2-1 1,27-35-1,15-15 178,-39 53-232,-18 13-46,-1 1 1,1 0-1,0 0 1,-1 0-1,1 0 1,-1-1-1,1 1 1,-1 0-1,1 0 1,0 0-1,-1 0 1,1 1-1,-1-1 1,1 0-1,-1 0 1,1 0 0,-1 0-1,1 0 1,0 1-1,-1-1 1,1 1-1,1 1 3,0 0 0,0 1 0,0-1 0,-1 1 0,1-1 0,-1 1 0,0-1 0,0 1 0,2 6 0,1 2 4,-3-8-3,0 0 1,0 0-1,1 0 1,0 0 0,-1 0-1,1 0 1,0 0 0,0 0-1,1-1 1,-1 1-1,0-1 1,5 4 0,-5-5-4,0-1 1,-1 1-1,1 0 0,0-1 1,0 1-1,-1-1 1,1 0-1,0 0 0,0 1 1,0-1-1,-1 0 1,1 0-1,0-1 1,0 1-1,0 0 0,-1-1 1,1 1-1,0-1 1,0 1-1,-1-1 1,1 0-1,0 0 0,-1 0 1,1 0-1,2-2 1,4-3 4,-1 0 0,1-1 0,-1 0 0,9-13-1,-9 12-111,0 0 0,1 0 0,10-9 0,-18 17 68,1 0 0,-1-1-1,1 1 1,-1 0 0,0-1-1,1 1 1,-1 0-1,1 0 1,-1-1 0,1 1-1,-1 0 1,1 0 0,-1 0-1,1 0 1,-1 0 0,0-1-1,1 1 1,-1 0 0,1 0-1,-1 0 1,1 0 0,-1 1-1,1-1 1,-1 0 0,1 0-1,-1 0 1,1 0 0,-1 0-1,1 1 1,-1-1-1,1 0 1,-1 0 0,0 1-1,1-1 1,-1 0 0,1 1-1,-1-1 1,0 0 0,1 1-1,-1-1 1,0 1 0,0-1-1,1 0 1,-1 1 0,0-1-1,0 1 1,1-1 0,-1 1-1,0-1 1,0 1 0,0-1-1,0 1 1,0-1 0,0 1-1,0 0 1,0-1 17,0 1 1,0-1 0,0 0-1,0 1 1,0-1-1,0 1 1,0-1-1,0 0 1,0 1 0,1-1-1,-1 1 1,0-1-1,0 0 1,0 1 0,1-1-1,-1 0 1,0 1-1,0-1 1,1 0-1,-1 1 1,0-1 0,1 0-1,-1 0 1,0 1-1,1-1 1,-1 0 0,0 0-1,1 0 1,-1 1-1,0-1 1,1 0-1,-1 0 1,1 0 0,-1 0-1,0 0 1,1 0-1,-1 0 1,1 0 0,-1 0-1,0 0 1,1 0-1,-1 0 1,1 0-1,-1 0 1,1 0 0,4-5-316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19948,'-6'199'6098,"7"-147"-5801,-2-33-208,0-13-79,1 1 0,0-1 1,0 0-1,0 1 1,1-1-1,-1 0 1,2 0-1,-1 0 0,1 0 1,0 0-1,0 0 1,4 7-1,-6-12-12,1 0 0,0 0 0,0 0 0,0 0 0,0-1 0,0 1 0,0 0 0,0-1 0,0 1-1,1-1 1,-1 1 0,0-1 0,0 1 0,0-1 0,1 0 0,-1 1 0,0-1 0,0 0 0,1 0 0,-1 0 0,0 0 0,0 0 0,1-1 0,-1 1 0,0 0 0,0 0 0,1-1 0,-1 1-1,0-1 1,0 1 0,0-1 0,0 1 0,0-1 0,2-1 0,4-3-13,0 0-1,0 0 1,10-11-1,-14 13 13,14-15-18,-14 13 11,1 0 1,0 1-1,1-1 0,-1 1 0,1 0 1,-1 1-1,8-5 0,-12 8 7,1 0-1,-1 0 1,1 0 0,-1 0-1,0 0 1,1 0 0,-1 0-1,0 1 1,1-1 0,-1 0-1,0 0 1,1 0 0,-1 1-1,0-1 1,1 0 0,-1 0-1,0 1 1,0-1 0,1 0-1,-1 0 1,0 1 0,0-1-1,1 0 1,-1 1 0,0-1-1,0 0 1,0 1 0,0-1-1,0 1 1,0-1 0,1 0-1,-1 1 1,0-1 0,0 0-1,0 1 1,0-1 0,0 1-1,0-1 1,0 0 0,-1 1-1,2 21-324,-1-19 209,0 5-236,0 18-764,0-25 974,0 0-1,1 0 1,-1 0 0,0 0 0,0 0 0,1 0 0,-1 0 0,0 0 0,1 0 0,-1 0 0,1 0 0,-1 0 0,1-1 0,0 1 0,-1 0 0,1 0 0,0 0 0,1 1 0,-1-2 61,-1 0 0,1 0 0,-1 0 1,1 0-1,-1 0 0,1 0 0,-1 1 1,1-1-1,-1 0 0,1 0 0,-1 0 1,1-1-1,-1 1 0,1 0 0,-1 0 1,1 0-1,-1 0 0,1 0 0,-1-1 1,0 1-1,1 0 0,-1 0 0,1-1 1,-1 1-1,1 0 0,-1 0 0,0-1 1,1 1-1,-1-1 0,10-13-1100,-1-4 72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13707,'-1'2'302,"1"0"0,-1 0 1,1 0-1,-1 0 0,0 0 0,1 0 0,-1 0 1,0 0-1,-2 1 0,-4 12 646,5-8-593,0 0-1,1 0 1,0 0-1,0 0 1,1 0-1,0 12 1,0-17-312,0 0 0,1-1 0,-1 1 0,1 0 0,-1 0 0,1-1 0,-1 1 0,1 0 0,0-1 0,0 1 0,0-1 0,-1 1 0,2-1 0,-1 1 0,0-1 0,0 1 0,0-1 0,1 0 0,-1 0 0,1 0 0,-1 0 0,1 0 0,-1 0 0,1 0 0,-1 0 0,1-1 0,0 1 0,0-1 0,-1 1 0,1-1 0,3 1 0,0-1 10,1 0 0,-1-1 0,0 1 0,1-1 0,-1 0 0,0-1 0,0 1 0,0-1 0,0 0 0,0 0 0,0 0 0,-1-1-1,9-5 1,-11 6-58,1 0-1,0 0 1,0 0-1,-1 0 1,0-1-1,1 1 1,-1-1-1,0 0 0,0 1 1,0-1-1,-1 0 1,1 0-1,0 0 1,-1 0-1,0 0 1,0-1-1,0 1 0,0 0 1,-1 0-1,1-1 1,-1 1-1,0-6 1,0 7-68,0 1 0,-1-1 0,1 0 0,-1 1 0,0-1 0,1 1-1,-1-1 1,0 1 0,0 0 0,0-1 0,0 1 0,0 0 0,0-1 0,0 1 0,-1 0 0,1 0 0,-3-2 0,-26-10-685,13 8 230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61 303 13427,'1'0'80,"-1"0"1,0-1 0,0 1-1,1-1 1,-1 1-1,0-1 1,1 1-1,-1 0 1,0-1-1,0 1 1,0-1-1,0 1 1,0-1 0,1 1-1,-1-1 1,0 1-1,0-1 1,0 1-1,0-1 1,0 1-1,0-1 1,-1 0-1,1 1 1,0 0 0,0-1-1,0 1 1,0-1-1,-1 1 1,1-2-1,-1 2-11,0 1-1,1-1 1,-1 0-1,0 0 1,0 0-1,1 1 1,-1-1-1,0 0 1,1 1-1,-1-1 1,0 1-1,1-1 1,-1 1-1,1-1 1,-1 1-1,1-1 0,-1 1 1,1-1-1,-1 1 1,1 0-1,0-1 1,-1 2-1,-6 9 560,1 0 0,0 0-1,0 1 1,-6 22-1,9-25-395,0 0-1,1 0 0,1-1 0,-1 1 0,2 0 0,-1 0 0,2 16 0,-1-24-210,0 0 1,0 0-1,0 0 0,0 1 1,0-1-1,0 0 0,0 0 1,1 0-1,-1 0 1,0 0-1,1 0 0,-1 0 1,1 0-1,0 0 1,-1 0-1,1 0 0,0 0 1,-1 0-1,1 0 0,0 0 1,0 0-1,0-1 1,0 1-1,0 0 0,0-1 1,0 1-1,0-1 1,0 1-1,0-1 0,0 1 1,0-1-1,0 0 0,0 1 1,0-1-1,0 0 1,1 0-1,-1 0 0,0 0 1,0 0-1,0 0 1,0 0-1,0-1 0,1 1 1,-1 0-1,0 0 0,2-2 1,2 0 18,0-1-1,0 1 1,0-1 0,0 0 0,-1-1-1,1 1 1,-1-1 0,5-5 0,2-5 96,0 0 1,-1-1 0,0 0-1,-1 0 1,-1-1-1,0-1 1,-1 1 0,-1-1-1,6-26 1,-5 10 85,-2 0 0,-1 0 1,-2 0-1,-1-41 1,-1 67-202,0 0 1,-1 1 0,0-1-1,0 0 1,0 1 0,-1-1-1,-2-7 1,4 13-22,0 1 0,-1 0 0,1-1 0,0 1 1,0-1-1,-1 1 0,1-1 0,0 1 0,0-1 0,-1 1 0,1 0 0,0-1 1,-1 1-1,1 0 0,0-1 0,-1 1 0,1 0 0,-1 0 0,1-1 0,-1 1 0,1 0 1,-1 0-1,1 0 0,-1-1 0,-6 9-5,-1 20-21,3-3-245,2 1-1,0-1 1,2 0 0,1 0 0,1 1 0,1-1-1,1 0 1,1 0 0,1 0 0,2 0-1,0-1 1,16 35 0,-11-39-381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26 14851,'-1'-2'178,"-1"1"-1,1-1 1,-1 1 0,1 0-1,-1 0 1,0 0 0,1 0-1,-1 0 1,0 0 0,0 0-1,0 0 1,0 1 0,0-1-1,0 1 1,0-1 0,0 1-1,0 0 1,0 0 0,0 0-1,0 0 1,0 0 0,0 0-1,0 1 1,0-1 0,0 0-1,0 1 1,0 0 0,1 0-1,-1-1 1,0 1 0,0 0-1,0 0 1,1 1 0,-1-1-1,-1 2 1,-2 1-26,1 0 1,0 0-1,0 1 0,0-1 0,1 1 1,-1 0-1,1 0 0,0 0 1,1 1-1,-4 10 0,3-7-70,0 1 0,2-1 0,-2 11 0,3-18-62,-1 0 0,1 0 0,0 0-1,0 0 1,0 0 0,0 0 0,1 0 0,-1 0 0,0 0-1,1 0 1,0 0 0,-1 0 0,1 0 0,0 0-1,0 0 1,0-1 0,0 1 0,0 0 0,1-1 0,2 4-1,-3-5 7,0 1 0,0-1 0,0 1-1,0-1 1,0 1 0,0-1-1,0 0 1,0 0 0,0 1-1,0-1 1,0 0 0,0 0 0,0 0-1,0 0 1,1 0 0,-1-1-1,0 1 1,0 0 0,0 0 0,0-1-1,0 1 1,0-1 0,0 1-1,0-1 1,0 1 0,0-1 0,0 1-1,0-1 1,-1 0 0,1 0-1,0 1 1,0-1 0,-1 0 0,1 0-1,0 0 1,0-1 0,3-4 149,0 1 0,-1-1 1,1 0-1,2-9 1,-2 6-5,-1-1 0,-1 1 0,0 0 1,0-1-1,-1 1 0,0-1 0,0 1 0,-1-1 0,0 1 1,-3-12-1,-2 8-36,5 13-138,0 0 1,-1 0-1,1 0 1,0 0-1,0 0 1,-1 0 0,1 0-1,0 0 1,0 0-1,0 0 1,-1 0-1,1 0 1,0 0-1,0 0 1,-1 0-1,1 0 1,0 0-1,0 0 1,0 0-1,-1 0 1,1 0-1,0 0 1,0 0-1,0 1 1,0-1-1,-1 0 1,1 0-1,0 0 1,0 0-1,0 1 1,0-1-1,0 0 1,-1 0-1,0 2-65,0 1-1,-1-1 1,1 0 0,0 0-1,0 1 1,0-1-1,1 1 1,-2 3-1,1 0-66,0 0 1,1 0-1,0 0 0,-1-1 0,2 1 0,-1 0 0,1 0 0,0 0 0,0-1 0,0 1 0,5 10 0,2-9-202,5-7-90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17852,'-1'-1'126,"0"0"1,0 0-1,0 0 1,0 0-1,0 0 1,0 0 0,0 0-1,0 0 1,1 0-1,-1-1 1,0 1-1,1 0 1,-1 0-1,1-1 1,0 1-1,-1 0 1,1-1-1,0 1 1,0 0 0,-1-1-1,1 1 1,0 0-1,1-1 1,-1 1-1,0 0 1,0-1-1,1 1 1,-1 0-1,0-1 1,1 1-1,-1 0 1,1 0 0,0-1-1,-1 1 1,1 0-1,0 0 1,0 0-1,0 0 1,0 0-1,0 0 1,0 0-1,0 0 1,0 1-1,2-2 1,-1 0-50,0 1 0,1 0-1,-1-1 1,1 1 0,-1 0 0,1 0 0,0 1 0,-1-1-1,1 1 1,0-1 0,-1 1 0,1 0 0,0 0-1,0 0 1,-1 0 0,1 0 0,0 1 0,0-1 0,-1 1-1,1 0 1,4 2 0,-3-1-68,0 1 0,0 0 0,-1 0 0,1 0 1,-1 1-1,0-1 0,0 1 0,0 0 0,0 0 0,-1 0 0,1 0 0,-1 0 0,0 0 1,-1 1-1,1-1 0,-1 1 0,1-1 0,-1 1 0,-1 0 0,1 0 0,-1 7 0,0-4 13,0 0 0,0 0 0,-1 0 0,0 0 0,-1 0 0,0-1 0,0 1 0,-1 0 0,0-1 0,0 1 0,-8 12 0,11-20-23,0 1 1,0-1-1,0 1 0,0 0 1,0-1-1,0 1 0,0-1 1,0 1-1,0-1 0,0 1 1,1-1-1,-1 1 0,0-1 1,0 1-1,0-1 0,1 1 1,-1-1-1,0 1 0,1-1 0,-1 0 1,0 1-1,1-1 0,-1 0 1,0 1-1,1-1 0,-1 0 1,1 1-1,0-1 0,20 15-63,-9-7 31,-3 1 29,1 0-1,-2 1 1,1 0 0,-2 0 0,1 1 0,-1 0-1,-1 0 1,0 1 0,-1-1 0,0 1-1,0 1 1,4 20 0,-8-26 51,1 1 0,-1 0-1,0 0 1,-1 0 0,0 0 0,0 0 0,-1 0-1,0-1 1,0 1 0,-1 0 0,0 0 0,0-1-1,-1 1 1,0-1 0,0 0 0,0 0 0,-1 0-1,-1 0 1,1-1 0,-1 1 0,-11 10 0,13-13 9,-1-1 0,0 0 0,0-1 0,0 1 0,0-1 0,0 1 0,0-1 0,-1 0 0,1-1 0,-10 3 0,2-2 67,-1-1 1,-23 0-1,28-1-141,4 2-686,8 2-90,10 4 622,-11-7 115,1 0-1,-1-1 0,0 1 0,0-1 1,1 0-1,-1 0 0,6-1 1,12-4-365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84 17668,'-8'9'365,"0"0"0,1 1 1,0 0-1,0 1 0,-8 18 0,-19 58 718,28-72-936,1 1 0,1-1 0,0 1 0,1 0 0,1 0 0,0 24 0,2-38-121,0 0-1,0 1 1,0-1-1,1 0 1,-1 0-1,1 0 1,-1 0-1,1 0 0,0 0 1,0 0-1,0 0 1,0 0-1,0 0 1,2 2-1,-2-3-6,0 0 0,0 0-1,0-1 1,0 1 0,1-1 0,-1 1-1,0-1 1,0 1 0,0-1 0,0 0-1,1 1 1,-1-1 0,0 0 0,0 0-1,1 0 1,-1 0 0,0 0 0,0 0-1,1 0 1,-1 0 0,0-1 0,0 1-1,0 0 1,1-1 0,-1 1 0,0-1-1,0 1 1,1-2 0,8-4 91,0 0-1,-1 0 1,0-2 0,0 1 0,0-1 0,-1 0-1,0 0 1,-1-1 0,11-17 0,-2 0 254,-1 0 1,18-43-1,-22 45-114,-2 1 1,-1-1-1,-1-1 0,-1 1 0,5-42 1,-12 47-112,1 19-138,0 0 1,-1 0-1,1 0 0,0 0 1,0 0-1,0 0 0,-1 0 1,1 0-1,0 0 0,0 0 0,0 0 1,-1 0-1,1 0 0,0 0 1,0 1-1,0-1 0,0 0 1,-1 0-1,1 0 0,0 0 1,0 0-1,0 0 0,0 0 0,-1 1 1,1-1-1,0 0 0,0 0 1,0 0-1,0 0 0,0 0 1,0 1-1,0-1 0,-1 0 1,1 0-1,0 0 0,0 1 0,0-1 1,0 0-1,0 0 0,0 0 1,0 1-1,-12 35-7,5-2-89,3 1-1,-2 64 1,6-81-265,1-1 0,1 1 1,0-1-1,1 0 0,1 0 0,1 0 0,11 27 0,-14-39 234,1-1 0,0 0 1,-1 0-1,2 0 0,-1 0 0,0 0 0,1 0 1,4 3-1,10 7-622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174 163 16780,'0'-1'88,"0"0"1,0 0 0,0 1 0,0-1-1,-1 0 1,1 0 0,0 1 0,-1-1-1,1 0 1,0 1 0,-1-1 0,1 0-1,-1 1 1,1-1 0,-1 1 0,1-1-1,-1 0 1,0 1 0,1-1 0,-1 1-1,0 0 1,1-1 0,-1 1 0,0 0-1,-1-1 1,0 0 37,-1 1 0,1 0 0,0-1 0,-1 1 0,1 0-1,0 0 1,-1 1 0,-4 0 0,0 0 158,0 2 1,-1-1-1,1 1 1,-12 6-1,12-5-179,0 2 0,0-1 0,0 1 0,1 0 0,-1 0 0,1 1 0,1 0 0,-10 14 0,13-17-106,-1 0 1,1 0-1,0 0 0,0 1 1,0-1-1,1 0 0,0 1 1,-1-1-1,1 1 0,1-1 1,-1 1-1,1 0 0,0-1 1,0 1-1,0-1 0,1 1 1,-1 0-1,3 6 0,-3-10 4,0-1 1,0 1-1,1-1 0,-1 1 0,0-1 0,0 1 1,1-1-1,-1 0 0,0 1 0,1-1 1,-1 1-1,0-1 0,1 0 0,-1 1 0,0-1 1,1 0-1,-1 1 0,1-1 0,-1 0 1,1 0-1,-1 1 0,1-1 0,-1 0 0,1 0 1,-1 0-1,0 0 0,1 0 0,0 0 0,-1 0 1,1 0-1,-1 0 0,1 0 0,-1 0 1,1 0-1,-1 0 0,1 0 0,-1 0 0,1 0 1,-1-1-1,0 1 0,1 0 0,-1 0 1,1-1-1,17-14 217,-4-4 16,-2 0 0,0-1 0,-1 0 0,-1-1 0,-1 0 0,8-29 0,7-14 371,-24 63-594,1 0 1,-1 0-1,1-1 1,0 1-1,-1 0 1,1 0 0,0 0-1,0 0 1,-1 0-1,1 0 1,0 0-1,0 0 1,0 0-1,2-1 1,-2 2-11,-1-1 1,1 1-1,0 0 0,-1 0 1,1 0-1,-1 0 0,1 0 1,0 0-1,-1 0 1,1 0-1,0 0 0,-1 0 1,1 0-1,-1 1 0,1-1 1,-1 0-1,1 0 0,0 1 1,-1-1-1,1 0 0,-1 1 1,2 0-1,2 3-11,0 0 1,0 1-1,0 0 0,-1-1 0,5 9 1,8 9-30,-15-20 32,1 0 0,0-1 0,0 1 0,-1-1 0,1 1 0,0-1 1,0 0-1,1 1 0,-1-1 0,0 0 0,0 0 0,1-1 0,-1 1 0,0 0 0,1-1 0,-1 0 0,0 1 0,1-1 0,-1 0 0,1 0 0,-1 0 0,0-1 0,1 1 1,-1 0-1,1-1 0,-1 0 0,0 1 0,4-3 0,4-2-10,-1-1 0,0 0 0,-1-1 0,0 0 0,11-11 0,-12 11 13,0 0-1,1 0 1,14-9-1,-21 16 6,-1-1 0,1 1 0,0 0-1,-1 0 1,1-1 0,-1 1-1,1 0 1,0 0 0,-1 0 0,1 0-1,-1 0 1,1 0 0,0 0 0,-1 0-1,1 0 1,-1 0 0,1 0-1,0 0 1,-1 0 0,1 1 0,-1-1-1,1 0 1,-1 0 0,1 1 0,0-1-1,-1 0 1,1 1 0,-1-1-1,1 0 1,-1 1 0,0-1 0,1 1-1,-1-1 1,1 1 0,-1-1 0,0 1-1,1-1 1,-1 1 0,0-1-1,0 1 1,0 0 0,1-1 0,-1 1-1,0-1 1,0 1 0,0 0 0,0-1-1,0 1 1,0 0 0,2 41 168,-2-29-104,6 5 35,-6-18-99,0 0 0,0 0 1,0 0-1,1 0 0,-1 1 1,0-1-1,0 0 0,1 0 1,-1 0-1,0 0 0,0 0 1,1 0-1,-1 0 0,0 0 0,1 0 1,-1 0-1,0 0 0,0 0 1,1 0-1,-1 0 0,0 0 1,0 0-1,1 0 0,-1 0 1,0 0-1,0 0 0,1 0 0,-1 0 1,0-1-1,0 1 0,1 0 1,-1 0-1,0-1 0,21-25 114,3-16-24,-20 31-60,1 2 0,1-1 0,0 0-1,14-16 1,-20 26-31,0-1 0,1 1-1,-1 0 1,0 0 0,0-1-1,0 1 1,1 0-1,-1 0 1,0 0 0,0-1-1,1 1 1,-1 0 0,0 0-1,0 0 1,1 0 0,-1-1-1,0 1 1,1 0 0,-1 0-1,0 0 1,1 0 0,-1 0-1,0 0 1,1 0 0,-1 0-1,0 0 1,1 0 0,-1 0-1,0 0 1,0 0 0,1 0-1,-1 0 1,0 1 0,1-1-1,-1 0 1,0 0 0,1 0-1,-1 1 1,6 13-272,-4 28-1071,-2-35 815,0 19-313,0-24 299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3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8 499 13683,'-1'4'516,"-1"1"-2,1 0 0,0 0 1,0 0-1,0 0 0,1 0 1,0 0-1,0 8 0,2-15-47,1 0 0,-1 0 0,0 0-1,0 0 1,0-1 0,0 1 0,0-1-1,1-3 1,19-35 842,-2-1 0,19-60 1,19-93 105,-43 130-1066,6-17 92,-18 128-351,-2 76-169,-1-11-1097,15 114 1,-13-201 181,-3-23 342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3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17460,'3'51'5294,"7"0"-3334,-4-30-2417,1 0 1,1 0-1,0-1 1,2 0 0,15 23-1,-12-30-2338,-10-14 770,-6-9 991,-7-5-180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3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14547,'-6'5'1784,"3"0"-1095,3 0-177,4-1 1048,5-3-392,7-1-167,5-4-233,1-5-96,4-2-96,1-2-80,2-1-584,-4-2-392,4 3 480,-3 2-88,-6 1-120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11819,'-1'8'169,"3"8"3056,3-15-1408,6-8-780,0-5-498,-1 0 0,0-1 0,0 0 0,11-22 0,-6 12-212,50-89 228,85-197 0,-163 345-498,2 1 0,1 1 0,-5 44 0,14-76-51,-7 46 46,-2 53-1,9-82-413,1 0 0,1 0-1,2 0 1,9 42-1,-8-41-214,-2-14 138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2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6 480 15971,'0'0'38,"-1"0"0,1 0-1,0 0 1,0 0 0,0 0 0,0 0-1,0 0 1,0-1 0,0 1-1,0 0 1,0 0 0,-1 0-1,1 0 1,0 0 0,0 0 0,0 0-1,0 0 1,0 0 0,0 0-1,0 1 1,0-1 0,0 0-1,-1 0 1,1 0 0,0 0-1,0 0 1,0 0 0,0 0 0,0 0-1,0 0 1,0 0 0,0 0-1,0 0 1,0 0 0,0 0-1,0 0 1,-1 0 0,1 1-1,0-1 1,0 0 0,0 0 0,0 0-1,0 0 1,0 0 0,0 0-1,0 0 1,0 0 0,0 0-1,0 1 1,0-1 0,0 0 0,0 0-1,0 0 1,0 0 0,0 0-1,0 0 1,-1 12 643,0 12 258,6 52 271,3 1 0,29 124 0,-33-184-1121,1 0 0,1 0-1,8 18 1,-14-34-72,0-1-1,1 1 1,-1 0 0,0 0 0,1-1-1,-1 1 1,1 0 0,-1-1-1,1 1 1,0 0 0,-1-1 0,1 1-1,0-1 1,-1 1 0,1-1-1,0 1 1,1 0 0,-2-1-3,1 0 0,-1 0 0,1 0 0,-1 0 0,0-1 0,1 1 0,-1 0 0,0 0 0,1 0 0,-1 0 0,1-1 0,-1 1 0,0 0 0,0 0 0,1 0 0,-1-1 0,0 1 0,1 0 0,-1-1 0,0 1 0,0 0 0,1-1 0,-1 1 1,0 0-1,0-1 0,2-3 79,0 0 1,-1 0-1,0 0 1,0 0-1,1-8 1,1-25 257,-1 0 0,-2-1-1,-6-44 1,-25-110 25,9 65-343,22 124-36,-1 0-1,1 0 1,-1-1-1,1 1 0,0 0 1,0 0-1,1 0 1,-1 0-1,1-1 1,0 1-1,-1 0 0,4-5 1,-2 4-8,1 0 0,0 1 1,-1-1-1,2 1 0,-1-1 1,0 1-1,1 0 0,5-3 1,50-33-14,115-57 0,-105 61 49,14-8 5,128-71 56,-209 112-74,0 1 0,-1 0-1,1 0 1,0 0 0,0 0 0,0 0-1,0 0 1,0 0 0,0 1 0,0-1-1,0 1 1,4-1 0,-5 2-1,0-1-1,0 1 1,0 0 0,0 0 0,0 0 0,0 0 0,0 0 0,-1 0 0,1 0-1,0 0 1,-1 0 0,1 0 0,-1 0 0,1 0 0,-1 0 0,1 0-1,-1 0 1,0 1 0,0-1 0,1 0 0,-1 0 0,0 0 0,0 2-1,8 48 19,-4-20-278,1-1 0,2 1 0,16 45-1,-16-64-328,-3-11 599,-2-8-197,-2-6-190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2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 16652,'-2'-2'123,"1"0"1,-1 1 0,0-1 0,0 0 0,0 1 0,0 0 0,0 0 0,0-1 0,0 1 0,0 1 0,-1-1 0,1 0-1,0 0 1,-1 1 0,1-1 0,0 1 0,-1 0 0,1 0 0,0 0 0,-1 0 0,1 0 0,-1 0 0,1 1 0,0-1-1,-1 1 1,1-1 0,0 1 0,0 0 0,-1 0 0,1 0 0,0 0 0,0 1 0,0-1 0,0 0 0,0 1 0,-2 2-1,-2 3-6,1-1-1,-1 2 0,1-1 0,0 1 0,1-1 1,0 1-1,0 0 0,-4 15 0,-1 5 3,2 0-1,-5 36 1,10-50-50,0 0 1,2 1-1,-1-1 1,2 1-1,0-1 0,5 22 1,-6-35-55,0 0 0,0-1 1,0 1-1,0 0 0,1 0 0,-1 0 1,0 0-1,1 0 0,-1 0 1,1 0-1,-1-1 0,1 1 1,-1 0-1,1 0 0,0-1 1,-1 1-1,1 0 0,0-1 0,0 1 1,-1-1-1,1 1 0,1 0 1,-1-1 10,0 0-1,0 0 1,0 0 0,0 0 0,-1 0 0,1 0-1,0-1 1,0 1 0,0 0 0,0 0 0,0-1 0,0 1-1,-1 0 1,1-1 0,0 1 0,0-1 0,0 1 0,0-2-1,4-2 136,0-1 0,0 1 0,-1-1 0,8-11 0,-1-3 105,0 0 1,-1 0-1,-1-1 1,-1 0 0,0-1-1,-2 0 1,0 0 0,-2 0-1,0-1 1,-1 1-1,-1-25 1,-2 45-281,0 0 0,0 0 0,0 0-1,0 0 1,0 0 0,0 0 0,0 0 0,-1-1 0,1 1 0,0 0-1,-1 0 1,1 0 0,-1 0 0,1 0 0,-1 0 0,1 0-1,-1 0 1,0 1 0,1-1 0,-2-1 0,1 2-43,1 0 0,-1 0 0,1 0 0,-1 0 0,1 1-1,-1-1 1,1 0 0,-1 0 0,1 0 0,0 1 0,-1-1 0,1 0 0,-1 0 0,1 1 0,-1-1 0,1 0 0,0 1-1,-1-1 1,1 1 0,0-1 0,0 0 0,-1 1 0,1-1 0,0 1 0,0-1 0,-1 1 0,1-1 0,0 1 0,0-1 0,0 1-1,0-1 1,0 1 0,0-1 0,0 1 0,0-1 0,0 1 0,0-1 0,0 2 0,-1 3-404,1 0 0,0 0 0,0 1 1,0-1-1,1 8 0,4 1-472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2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11202,'9'36'1441,"-5"7"-705,-1 0-328,-3-2 1632,0-4-1319,3-4-369,0-3-208,0-14-320,2-1 224,0-21-144,0-10-40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3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16756,'-2'0'120,"1"1"-1,0-1 1,-1 1 0,1-1 0,-1 1 0,1-1 0,0 1 0,0 0 0,-1 0 0,1-1 0,0 1 0,0 0 0,0 0 0,0 0 0,0 1 0,0-1 0,0 0 0,0 0 0,1 0 0,-1 1 0,0 0 0,-14 32 880,14-32-887,-1 4 21,0 1-1,0 0 1,0-1-1,1 1 0,0 0 1,-1 9-1,2-15-114,0 0 0,0 0-1,1 0 1,-1 0 0,0 0 0,0 0-1,0 0 1,1-1 0,-1 1 0,0 0-1,1 0 1,-1 0 0,1-1 0,-1 1-1,1 0 1,-1 0 0,1-1 0,0 1-1,-1 0 1,1-1 0,0 1 0,0 0-1,1-1 3,0 1 0,0-1 0,-1 1 0,1-1 0,0 0-1,0 0 1,0 0 0,-1 0 0,1 0 0,0 0 0,0-1-1,0 1 1,-1 0 0,1-1 0,0 0 0,1 0-1,10-5 93,0-1 0,0 0 0,-1-1-1,0 0 1,0-1 0,-1-1-1,14-14 1,-19 18-13,-6 6-92,0 0 0,1-1 1,-1 1-1,0 0 0,0 0 0,1-1 0,-1 1 1,0 0-1,0 0 0,1-1 0,-1 1 0,0 0 1,1 0-1,-1 0 0,0 0 0,1-1 0,-1 1 1,0 0-1,1 0 0,-1 0 0,0 0 0,1 0 0,-1 0 1,1 0-1,-1 0 0,0 0 0,1 0 0,-1 0 1,0 0-1,1 0 0,-1 0 0,0 0 0,1 1 1,-1-1-1,0 0 0,1 0 0,-1 0 0,0 0 1,1 1-1,-1-1 0,0 0 0,0 0 0,1 1 1,-1-1-1,0 0 0,0 0 0,1 1 0,-1-1 1,0 0-1,0 1 0,0-1 0,0 0 0,1 1 1,-1-1-1,0 0 0,0 1 0,0-1 0,0 1 1,0-1-1,0 0 0,0 1 0,0-1 0,0 1 1,1 31 104,-1-25-56,1 20 193,2 0 0,0-1 0,12 44 0,-16-69-194,1 0 0,0 0 0,0 0 0,0 0 0,-1 0 0,1 0 1,0 0-1,-1 0 0,1 0 0,-1 0 0,1-1 0,-1 1 0,1 0 0,-1 0 0,0 0 0,1-1 0,-1 1 0,0 0 1,0-1-1,0 1 0,1-1 0,-1 1 0,0-1 0,0 1 0,0-1 0,-1 1 0,-33 14 416,25-10-294,-17 6 45,18-8-464,1 1 0,-1 0 0,1 0-1,-1 1 1,1-1 0,-12 11 0,34-22-2799,-1-7 2212,5-4-155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18396,'16'20'2152,"-5"5"-1415,-4 5-353,2 3 1168,-2 3-608,0-2-280,0-3-632,1-2-272,-1-10-632,1-5-304,-3-11 904,-4-6-232,8-8-192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3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14915,'14'8'3423,"-8"-5"-2809,0 0 0,0 0 0,0 0 0,7 1 0,-11-4-538,0 1 0,0-1 0,0 0 0,1 1 0,-1-1 0,0-1 0,0 1 0,0 0 0,0 0 0,0-1 0,1 1 0,-1-1 0,0 0 0,0 1 0,0-1 0,3-2 0,-5 3-63,0 0 0,0 0 0,0 0 0,1 0 0,-1 0 0,0 0 0,0 0 0,1 0 0,-1 0 1,0 0-1,0 0 0,0 0 0,1 0 0,-1 0 0,0 0 0,0 0 0,0 0 0,1 0 0,-1 0 1,0 1-1,0-1 0,0 0 0,1 0 0,-1 0 0,0 0 0,0 0 0,0 1 0,0-1 1,0 0-1,1 0 0,-1 0 0,0 1 0,0-1 0,0 0 0,0 0 0,0 0 0,0 1 0,0-1 1,0 0-1,0 0 0,0 0 0,0 1 0,0-1 0,0 0 0,0 0 0,0 1 0,0-1 0,0 0 1,1 17 113,-1-13-42,-6 141 643,2-107-972,2 0 0,5 76 0,1-102-1791,-4-25 684,-5-3 471</inkml:trace>
  <inkml:trace contextRef="#ctx0" brushRef="#br0" timeOffset="1">23 254 12579,'-1'-3'1600,"1"0"-920,2 2-40,6-2 1025,4-3-441,4 0-128,6-1-248,4-3-240,5 0-608,-2-1 353,-5 3-241,-4 1-128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10962,'-16'-11'2518,"10"7"2334,13 13-1965,56 60-1983,2-4 0,89 69 0,-87-77-714,305 254 658,-339-286-736,0 0 0,2-3 0,1-1 0,1-1 0,52 19 0,-79-35-161,-4-2 63,0 0 0,1 0-1,-1 1 1,7 4 0,-12-6-55,0-1 1,-1 1-1,1-1 0,0 1 1,0-1-1,-1 1 1,1 0-1,0-1 1,-1 1-1,1 0 1,-1 0-1,1-1 1,-1 1-1,1 0 1,-1 0-1,1 0 0,-1 0 1,0 0-1,1-1 1,-1 1-1,0 0 1,0 0-1,0 0 1,0 0-1,0 0 1,0 0-1,0 0 0,0 0 1,0 0-1,0 0 1,-1 0-1,1 0 1,0 0-1,0-1 1,-2 3-1,-1 3-370,-1 1 0,0-1 0,0 0 0,0-1 1,-1 1-1,0-1 0,-11 10 0,1-7-339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17900,'1'9'286,"0"1"0,1 0 0,0-1 1,0 0-1,1 1 0,0-1 0,1 0 0,0 0 0,0-1 1,1 1-1,0-1 0,1 0 0,7 8 0,0 0-71,2 0-1,0-1 0,1-1 0,34 24 0,-43-33-155,0 0 1,0-1-1,0 0 1,1-1-1,0 0 0,-1 0 1,1 0-1,0-1 1,1-1-1,-1 1 1,13 0-1,-15-2 12,0-1 1,0 0-1,0 0 1,-1 0-1,1-1 1,0 1-1,-1-1 1,1-1-1,-1 1 0,1-1 1,-1 0-1,0 0 1,0-1-1,-1 1 1,1-1-1,-1 0 1,5-5-1,2-4 89,1-2 1,-2 0-1,0 0 1,0-1-1,-2 0 1,0 0-1,-1-1 1,9-32-1,-8 20-55,-2 1-1,-1-1 1,-1-1 0,-1-51-1,-3 73-131,1 2-39,-1 0 0,0 0 0,-1 0 0,0 0 0,0 0 0,0 1 0,0-1 0,-1 0 0,-3-8 0,4 13 14,1 1-1,0 0 0,0-1 0,0 1 1,-1 0-1,1 0 0,0-1 0,-1 1 1,1 0-1,0 0 0,-1-1 0,1 1 1,0 0-1,-1 0 0,1 0 0,0-1 1,-1 1-1,1 0 0,0 0 0,-1 0 1,1 0-1,-1 0 0,1 0 0,0 0 1,-1 0-1,1 0 0,-1 0 0,1 0 1,0 0-1,-1 0 0,1 0 1,-1 0-1,1 1 0,0-1 0,-1 0 1,1 0-1,0 0 0,-1 1 0,1-1 1,0 0-1,-1 0 0,1 1 0,0-1 1,0 0-1,-1 0 0,1 1 0,0-1 1,0 0-1,-1 1 0,1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22 158 17060,'-17'14'1760,"12"-4"-1240,14-9-112,8-5 680,18-14-375,8-5-81,11-5-80,8-2-160,2 3-216,-1 3-176,-10 6-472,-5 8-248,-15 9 128,-6 10 368,-24 2-193,-10 5-159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15283,'3'22'1393,"8"-12"-729,7-6-176,12-10 520,10-8-104,10-7-200,7-5-216,2-4-640,-2 3-1392,4 6 1408,-4 7-280,-8 6-224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84 15235,'-5'0'222,"-1"1"-1,1 0 1,0 0-1,0 0 1,0 1-1,0 0 1,0 0-1,1 0 0,-1 0 1,0 1-1,1 0 1,0 0-1,0 0 1,0 0-1,0 1 1,0-1-1,0 1 1,1 0-1,0 0 1,0 1-1,-3 5 1,-3 4 179,1 1 1,1 0-1,1 0 1,0 1-1,-5 24 1,5-17 118,-2 36 0,7-50-400,0-1 0,1 0-1,0 0 1,1 0 0,0 0-1,0 0 1,5 16 0,-5-23-94,-1 0 0,0 1 0,1-1 0,-1 0 0,1 0 1,0 0-1,0 0 0,-1 0 0,1 0 0,0 0 0,0 0 1,0 0-1,0 0 0,0 0 0,0 0 0,0 0 0,0-1 1,0 1-1,0 0 0,1-1 0,-1 1 0,0-1 0,0 0 1,1 1-1,-1-1 0,0 0 0,1 0 0,-1 0 0,0 1 1,1-1-1,-1-1 0,0 1 0,1 0 0,-1 0 1,0 0-1,0-1 0,1 1 0,-1-1 0,2 0 0,3-2 54,-1 0-1,1 0 0,-1 0 0,0-1 0,0 0 1,0 0-1,4-5 0,8-11 107,-1 0 1,-1-1-1,-2-1 0,0 0 1,-1-1-1,-1 0 1,-1-1-1,-1 0 0,-1-1 1,-2 0-1,7-45 0,-12 67-170,1-45 180,-2 46-188,0 0 0,0 0 0,-1 0 0,1 0 0,0 0 0,-1 1 0,1-1 0,-1 0-1,0 0 1,1 0 0,-1 0 0,0 0 0,0 1 0,0-1 0,-1 0 0,1 1 0,0-1 0,0 1 0,-3-2 0,4 2-7,-1 1 1,0 0-1,1-1 0,-1 1 0,0 0 0,1 0 0,-1-1 1,0 1-1,0 0 0,1 0 0,-1 0 0,0 0 1,1 0-1,-1 0 0,0 0 0,0 0 0,1 0 1,-1 0-1,0 1 0,0-1 0,1 0 0,-1 0 1,0 1-1,1-1 0,-2 1 0,1 0-12,-1 0 0,0 1 0,1-1-1,-1 1 1,1 0 0,0-1 0,-1 1 0,-1 3 0,-1 3-124,1 0 0,-1 0 1,-2 11-1,4-11-85,0-1 0,0 1 0,0-1-1,1 1 1,1 0 0,-1 0 0,1 0 0,1-1 0,-1 1 0,1 0-1,0 0 1,4 11 0,4-2-459</inkml:trace>
  <inkml:trace contextRef="#ctx0" brushRef="#br0" timeOffset="1">407 323 15955,'13'49'1977,"-6"-3"-1249,1-3-344,2-3 1400,3-8-1215,2-7-345,2-10-664,1-7 448,-5-14-128,2-5-145,3-10-111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18580,'-2'-1'116,"0"1"0,0 0-1,0 0 1,0 0 0,0 1 0,0-1 0,0 0 0,0 1-1,0-1 1,0 1 0,0 0 0,1-1 0,-1 1-1,0 0 1,0 0 0,1 0 0,-1 1 0,1-1-1,-1 0 1,1 1 0,-1-1 0,1 0 0,0 1 0,-1 0-1,0 2 1,-4 4 189,1 0-1,0 1 0,-7 16 1,8-15-173,1-1 1,1 1-1,0 0 1,0-1-1,-1 19 0,3-25-109,0-1-1,0 0 1,1 0-1,-1 1 1,0-1-1,1 0 1,-1 1-1,1-1 1,0 0-1,0 0 1,0 0-1,0 0 1,2 3-1,-2-4-3,0 0-1,0 0 0,0 0 1,0 0-1,1-1 0,-1 1 1,0 0-1,0-1 0,1 1 1,-1-1-1,0 0 0,1 1 1,-1-1-1,0 0 0,1 0 0,-1 0 1,0 0-1,1 0 0,-1 0 1,1 0-1,-1 0 0,0 0 1,1-1-1,-1 1 0,2-1 1,3-2 21,1 1 1,0-1 0,-1-1 0,0 1 0,0-1 0,0 0-1,0-1 1,-1 1 0,0-1 0,8-9 0,4-6 133,21-32 0,-42 59-150,1-1 0,1 2 0,0-1 0,0 0 0,-2 15 0,-4 48 5,6-54-21,1 1 0,1 0 0,1 0-1,4 26 1,-4-40-2,-1 1 0,1-1 0,0 0 0,0 1 0,1-1 0,-1 0 0,0 0 0,1 1 0,0-1 0,0 0 0,0-1 0,0 1 0,0 0 0,1-1 0,-1 1 0,1-1 0,0 0 0,-1 1 1,1-1-1,0-1 0,0 1 0,1 0 0,-1-1 0,0 0 0,0 1 0,1-1 0,-1 0 0,7 0 0,2 0 19,0-2 1,0 1 0,1-1-1,11-3 1,-15 2 23,1 0 1,-1 1-1,1 0 0,0 1 1,-1 0-1,20 3 0,-29-3-39,1 0 0,-1 0 1,1 0-1,-1 0 0,1 0 0,-1 0 0,1 0 0,-1 0 0,1 0 0,-1 0 1,1 0-1,-1 1 0,1-1 0,-1 0 0,0 0 0,1 0 0,-1 1 0,1-1 1,-1 0-1,0 1 0,1-1 0,-1 0 0,0 1 0,1-1 0,-1 1 0,0-1 1,0 0-1,1 1 0,-1-1 0,0 1 0,0-1 0,0 1 0,0-1 0,1 1 1,-1-1-1,0 1 0,0-1 0,0 1 0,0-1 0,0 0 0,0 1 0,0-1 1,0 1-1,0-1 0,-1 1 0,1-1 0,0 1 0,0-1 0,0 1 0,-1-1 1,1 1-1,0-1 0,0 0 0,-1 1 0,1-1 0,-1 1 0,-1 2 61,-1-1-1,1 1 1,-1-1-1,0 1 1,0-1 0,-4 2-1,-31 15 679,-60 21 0,12-5-920,69-27-2379,24-13 1967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68 17788,'-1'-1'128,"0"-1"0,1 1 0,-1 0 0,0-1 0,0 1 0,0 0 1,0 0-1,0 0 0,0 0 0,0-1 0,0 1 0,0 1 0,-1-1 0,1 0 0,0 0 1,-1 0-1,1 1 0,0-1 0,-1 1 0,1-1 0,-1 1 0,1-1 0,-1 1 0,1 0 1,-1 0-1,1 0 0,-1 0 0,1 0 0,-4 0 0,4 1-47,-1 0 0,1-1 0,-1 1 0,1 0 0,0 0-1,-1 0 1,1 0 0,0 0 0,0 0 0,0 1 0,0-1 0,0 0 0,0 0 0,0 1 0,0-1-1,0 1 1,1-1 0,-1 1 0,0-1 0,1 1 0,-1-1 0,1 1 0,0 0 0,0-1 0,-1 1-1,1 0 1,0-1 0,1 3 0,-1 4-59,0 0-1,1-1 1,0 1 0,0 0-1,1 0 1,0-1-1,1 1 1,0-1-1,0 0 1,0 0 0,1 0-1,0 0 1,0 0-1,1-1 1,7 9 0,4 1 45,1-1 0,0-1 0,1 0 0,24 12 1,-26-16-2,0 1 0,-1 1 0,0 0 0,-1 1 1,0 1-1,20 24 0,-30-33-44,-1 1 0,1-1 0,-1 0 0,0 1 0,-1 0 0,1 0 0,-1-1 0,0 1 0,-1 1 0,1-1 0,-1 0 0,-1 0 0,1 0 0,-1 1 0,0-1 0,0 0 0,-1 0 0,1 1 0,-2-1 0,1 0 0,-1 0 0,0 0 0,0 0 0,-3 7 0,2-8 3,0 0-1,-1 0 0,1 0 1,-1 0-1,0-1 1,0 0-1,-1 0 0,1 0 1,-1 0-1,0 0 1,0-1-1,0 0 0,0 0 1,0-1-1,-1 1 1,1-1-1,-12 3 0,14-5-16,-1 1-1,1 0 0,-1-1 1,1 0-1,-1 0 0,1 0 0,-1 0 1,1-1-1,-1 1 0,1-1 1,0 0-1,-1 0 0,1 0 1,0 0-1,0 0 0,-1-1 0,1 0 1,0 0-1,0 0 0,1 0 1,-1 0-1,0 0 0,1-1 1,-1 1-1,1-1 0,0 0 0,0 1 1,0-1-1,0 0 0,-3-7 1,2 0-6,-1 1 1,2-2-1,-1 1 1,1 0-1,1-1 0,0 1 1,0 0-1,1-1 1,1 1-1,-1-1 1,5-17-1,1-1 8,1 1 1,22-53-1,57-90 94,-70 144-70,-12 20-13,-1 1 0,0-1 0,0 0-1,0 1 1,-1-1 0,0-1 0,2-8 0,-4 14-14,0 1 1,0-1-1,0 1 1,0-1-1,0 0 1,-1 1-1,1-1 1,0 1-1,-1-1 1,1 1-1,-1 0 1,0-1-1,1 1 1,-1-1-1,0 1 1,-1-2-1,0 2 1,1-1 1,-1 1-1,0 0 0,0-1 0,0 1 1,0 0-1,0 0 0,0 0 0,0 1 1,0-1-1,0 0 0,0 1 0,0 0 1,-4-1-1,-4 0-50,1 1 0,0 0 1,-1 1-1,1 0 0,0 0 0,0 1 1,0 0-1,0 0 0,0 1 0,0 0 1,-13 8-1,9-4-274,0 1-1,0 1 1,1 0 0,0 1-1,0 0 1,-12 15 0,9-6-246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16500,'3'-6'1400,"-3"9"-1000,-2 1-200,-8 20 1072,-4 8-848,1 5-280,2 5-32,4-1-184,2-1-120,5-5-192,5-7-136,6-10-176,0-13 512,5-12-96,0-9-136,3-15 32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15387,'-6'18'1841,"-2"5"-1225,-7 4-248,5 3 1120,-1 1-784,5 2-96,5-4-415,5-2-281,7-4-449,2-6-183,3-14 544,0-3-120,-2-11-168</inkml:trace>
  <inkml:trace contextRef="#ctx0" brushRef="#br0" timeOffset="1">8 298 14555,'-8'21'1608,"8"-10"-807,6-2-225,11-9 1336,11-2-696,12-9-247,7-4-105,6-2-232,3-1-136,0-1-456,-2 0-392,-9 2 1440,-7 3-1064,-10 2-24,-7 4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88 107 16668,'0'-5'258,"1"-1"1,-1 0-1,0 1 1,0-1 0,-1 0-1,1 1 1,-1-1 0,-1 0-1,1 1 1,-1 0 0,0-1-1,0 1 1,-1 0 0,1 0-1,-1 0 1,-5-7 0,7 11-208,1 1 0,-1-1 0,1 1 0,-1-1 0,0 1 0,1-1 0,-1 1 1,0-1-1,1 1 0,-1-1 0,0 1 0,1 0 0,-1-1 0,0 1 0,0 0 1,1 0-1,-1 0 0,0 0 0,0 0 0,0-1 0,1 1 0,-1 1 0,0-1 1,0 0-1,1 0 0,-2 0 0,1 1 8,-1 0 0,1-1 0,0 1 0,0 0 0,0 0 0,0 0 0,0 0 0,0 0 0,0 0 0,0 1 0,0-1 0,1 0 0,-2 2 0,-1 4 160,0 1-1,0 0 1,-3 14-1,2 0 8,1 0 0,1 0-1,0 0 1,2 0 0,1 0-1,0 0 1,6 27 0,-6-46-198,0 1 1,0 0-1,0 0 0,1-1 0,-1 1 1,1-1-1,0 1 0,0-1 1,0 0-1,5 6 0,-6-8-23,0 0 0,0 0-1,0 0 1,1-1 0,-1 1-1,0 0 1,1 0 0,-1-1 0,1 1-1,-1-1 1,1 1 0,-1-1-1,1 0 1,-1 0 0,1 1-1,-1-1 1,1 0 0,-1 0-1,1 0 1,-1-1 0,1 1-1,-1 0 1,1-1 0,-1 1 0,1-1-1,-1 1 1,1-1 0,-1 1-1,2-2 1,4-2-3,-1-1-1,0 1 1,0-1 0,0 0-1,-1-1 1,0 1 0,0-1-1,8-11 1,28-57-58,-33 59 38,-8 14 14,0 1 0,1-1-1,-1 1 1,0-1 0,0 1 0,1-1-1,-1 1 1,0-1 0,0 1-1,1-1 1,-1 1 0,0 0-1,1-1 1,-1 1 0,1 0 0,-1-1-1,0 1 1,1 0 0,-1 0-1,1-1 1,-1 1 0,2 0-1,2 8-63,-2 30-4,-1-28 59,3 43 15,16 77 0,-13-103 97,0 0 0,2-1 0,0 1 0,21 37 0,-30-63-91,0-1 0,1 0-1,-1 0 1,0 0 0,0 0 0,0 0 0,0 0-1,0 1 1,0-1 0,0 0 0,0 0-1,1 0 1,-1 0 0,0 0 0,0 1 0,0-1-1,0 0 1,0 0 0,0 0 0,0 0 0,0 1-1,0-1 1,0 0 0,0 0 0,0 0-1,0 0 1,0 1 0,0-1 0,-1 0 0,1 0-1,0 0 1,0 0 0,0 1 0,0-1 0,0 0-1,0 0 1,0 0 0,0 0 0,-1 0-1,1 0 1,0 1 0,0-1 0,0 0 0,0 0-1,0 0 1,0 0 0,-1 0 0,1 0 0,0 0-1,0 0 1,0 0 0,0 0 0,-1 0 0,1 0-1,0 0 1,0 0 0,0 0 0,0 0-1,-1 0 1,1 0 0,-12-2 192,11 2-160,-25-6 456,-44-4 0,62 9-459,0 1 1,0 0-1,0 0 0,0 1 1,0-1-1,1 2 0,-1-1 1,0 1-1,0 1 0,-7 3 1,12-5-56,1 0 0,0 1-1,0 0 1,0-1 0,0 1 0,0 0 0,0 0 0,0 0 0,1 0-1,-1 0 1,-1 4 0,2-5-40,0 0 0,1 0 0,0 0 0,-1 0 0,1 0 0,-1 1 0,1-1 0,0 0 0,0 0 0,0 0 0,0 0 0,0 1 0,0-1 0,0 0 0,0 0 0,0 0 0,0 0 0,1 1 0,-1-1 0,0 0 0,1 0 0,-1 0 0,1 0 0,-1 0 0,1 0 0,0 0-1,-1 0 1,3 1 0,-3-1-29,1-1-1,-1 1 1,1-1-1,0 0 1,-1 1-1,1-1 0,0 0 1,-1 1-1,1-1 1,0 0-1,-1 0 1,1 0-1,0 0 1,0 0-1,-1 0 0,1 0 1,0 0-1,0 0 1,-1 0-1,1 0 1,0 0-1,-1 0 0,1 0 1,0-1-1,-1 1 1,1 0-1,0-1 1,-1 1-1,1 0 0,0-1 1,-1 1-1,1-1 1,0 0-1,19-21-1188,-6-1 366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16195,'10'-1'1625,"11"-5"-865,6 2-280,12-2 680,6 2-175,8 1-369,4 0-280,0 3-728,-4 1 512,-3-1-264,-7-7-88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2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20052,'-3'-1'1681,"0"-1"-1201,-3 2-440,3 0 1544,0 2-2464,3 2 744,0-1-144,0-2-136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2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 14035,'0'26'3382,"-8"39"-2310,-21 240 961,29-304-2016,0 0 1,0 1 0,0-1-1,-1 0 1,1 1-1,1-1 1,-1 0 0,0 0-1,0 1 1,0-1 0,1 0-1,-1 0 1,1 1-1,-1-1 1,2 2 0,-2-3-10,1 0 1,-1 0 0,1 0 0,-1 0 0,1 0-1,-1-1 1,1 1 0,-1 0 0,1 0-1,-1-1 1,0 1 0,1 0 0,-1 0-1,1-1 1,-1 1 0,0 0 0,1-1 0,-1 1-1,0-1 1,0 1 0,1 0 0,-1-1-1,0 1 1,0-1 0,1 0 0,18-41 238,11-60 155,-17 54-138,1 1-1,34-72 0,-45 113-236,0 1-1,0 0 1,0 0-1,1 0 1,0 1-1,0-1 1,9-7-1,-11 10-16,1 0-1,0 0 0,0 1 0,0-1 1,0 1-1,0-1 0,0 1 0,0 0 1,0 0-1,1 1 0,-1-1 0,0 1 1,1-1-1,-1 1 0,4 0 1,-6 0-7,-1 0 1,1 0-1,-1 0 1,0 0 0,1 0-1,-1 0 1,0 0 0,1 0-1,-1 0 1,0 1 0,1-1-1,-1 0 1,0 0-1,1 0 1,-1 0 0,0 1-1,1-1 1,-1 0 0,0 0-1,1 0 1,-1 1 0,0-1-1,0 0 1,1 1-1,-1-1 1,0 0 0,0 0-1,0 1 1,1-1 0,-1 0-1,0 1 1,0-1-1,0 1 1,0-1 0,0 1-1,-6 14 123,-16 13 64,21-27-184,-15 15-362,0 0 1,-1-2-1,-26 18 1,43-31 336,0-1 1,0 0-1,-1 1 1,1-1-1,0 0 1,0 0-1,-1 1 1,1-1-1,0 0 1,-1 0-1,1 0 1,0 0-1,-1 1 1,1-1-1,0 0 0,-1 0 1,1 0-1,-1 0 1,1 0-1,0 0 1,-1 0-1,1 0 1,0 0-1,-1 0 1,1 0-1,0 0 1,-1 0-1,1 0 1,0-1-1,-1 1 0,1 0 1,0 0-1,-1 0 1,1 0-1,0-1 1,-1 1-1,1 0 1,-1-1-1,3-10-468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2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14307,'0'0'84,"0"0"-1,0 0 1,1 0-1,-1 0 1,0 0-1,0 0 1,0 0-1,0 0 1,1 0-1,-1 0 1,0 0-1,0 0 1,0 0-1,1 0 1,-1 0-1,0 0 1,0 0-1,0 0 1,1 0-1,-1 0 1,0 0 0,0 0-1,0 0 1,1 0-1,-1 0 1,0 0-1,0 0 1,0 1-1,0-1 1,1 0-1,-1 0 1,0 0-1,0 0 1,0 0-1,0 1 1,0-1-1,0 0 1,1 0-1,3 13 1600,-1 24-855,-1-20-516,-2-13-277,0 1-18,1 0 0,-1 0 0,1 0 0,0-1 0,0 1 0,0 0 0,1 0 0,0-1 0,0 1 0,0-1 0,0 0 0,1 0 0,4 7 0,-6-10-1,-1-1-1,1 1 1,-1-1-1,1 0 1,0 1-1,-1-1 1,1 0-1,-1 1 1,1-1-1,0 0 0,-1 0 1,1 0-1,0 1 1,-1-1-1,1 0 1,0 0-1,-1 0 1,1 0-1,0 0 1,-1 0-1,1 0 0,0 0 1,-1-1-1,1 1 1,0 0-1,0-1 1,1 1 31,-1-1 1,0 0 0,1-1-1,-1 1 1,1 0 0,-1 0-1,0-1 1,0 1 0,2-3-1,1-2 136,-1-1 1,0 1-1,0 0 0,3-9 0,-3 4 79,-1 0 0,0 0 0,0 0 0,-1-13 0,0 21-308,-1 0 1,0 0 0,0-1 0,-1 1-1,1 0 1,-1 0 0,1 0 0,-1-1-1,0 1 1,0 0 0,0 0-1,-1 0 1,1 0 0,-1 0 0,0 1-1,1-1 1,-1 0 0,-4-3 0,5 5-43,0 1 0,1-1 0,-1 1 0,1 0 0,-1 0 0,0-1 0,1 1 0,-1 0 0,0 0 0,1-1 0,-1 1 0,0 0 0,1 0 0,-1 0 0,0 0 0,1 0 0,-1 0 0,0 0 0,0 1 1,0 0-526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2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27 15051,'-37'42'2403,"31"-37"-2242,1 1-1,0-1 0,0 1 1,0 0-1,0 0 1,1 1-1,0-1 0,1 1 1,-1 0-1,1 0 0,-4 14 1,7-21-159,0 0-1,0 0 1,0 1 0,0-1 0,-1 0 0,1 1-1,0-1 1,0 0 0,0 1 0,0-1 0,0 0-1,0 1 1,0-1 0,0 0 0,0 1-1,0-1 1,0 1 0,0-1 0,0 0 0,0 1-1,0-1 1,1 0 0,-1 1 0,0-1 0,0 0-1,0 0 1,0 1 0,1-1 0,-1 0 0,0 1-1,0-1 1,1 0 0,-1 0 0,0 0-1,0 1 1,1-1 0,-1 0 0,0 0 0,1 0-1,-1 0 1,0 1 0,1-1 0,-1 0 0,0 0-1,1 0 1,-1 0 0,0 0 0,1 0 0,-1 0-1,0 0 1,1 0 0,-1 0 0,0 0 0,1 0-1,-1 0 1,0 0 0,1 0 0,-1-1-1,0 1 1,1 0 0,-1 0 0,1-1 0,25-13 39,-18 9 4,-2 2-31,0 1 1,-1 0 0,1 0 0,0 0-1,0 1 1,1 0 0,-1 0 0,0 0 0,0 1-1,9 1 1,-13-1 17,0 0 0,-1 0-1,1 0 1,-1 0 0,1 1 0,0-1-1,-1 1 1,1-1 0,-1 1 0,1 0 0,-1-1-1,1 1 1,-1 0 0,0 0 0,1 0-1,-1 0 1,0 0 0,0 1 0,0-1-1,0 0 1,0 0 0,0 1 0,0-1 0,0 1-1,0-1 1,-1 1 0,1-1 0,0 1-1,-1-1 1,0 1 0,1-1 0,-1 1-1,0 0 1,0-1 0,0 1 0,0 0-1,0-1 1,0 1 0,0 0 0,0-1 0,-1 1-1,1-1 1,-2 3 0,-1 5 93,0-1 0,-1 0 0,0 0 0,0 0 0,-1-1 0,0 1-1,0-1 1,-1 0 0,0-1 0,0 1 0,0-1 0,-10 6 0,16-11-207,-1-1 1,1 1-1,-1-1 0,0 0 0,1 1 0,-1-1 1,0 0-1,1 1 0,-1-1 0,0 0 0,1 0 0,-1 1 1,0-1-1,0 0 0,1 0 0,-1 0 0,0 0 1,1 0-1,-3 0 0,3-1 12,0 1 0,-1 0 0,1 0 1,-1-1-1,1 1 0,0-1 0,-1 1 0,1 0 0,0-1 0,0 1 1,-1-1-1,1 1 0,0 0 0,0-1 0,0 1 0,-1-1 0,1 1 1,0-1-1,0 1 0,0-1 0,0 0 0,4-32-1462,3 7 527</inkml:trace>
  <inkml:trace contextRef="#ctx0" brushRef="#br0" timeOffset="1">199 8 13603,'12'-7'1496,"-5"7"-728,-3 6-280,-1 8 897,3 5-281,0 3-320,-5 3-248,2-1-520,1 1-264,-1-5 248,-3-5-88,3-7-128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15707,'0'20'678,"0"-1"0,1 1 0,1-1-1,9 38 1,-2-10-12,43 242 2412,-52-287-3055,0-1-1,0 1 1,0-1 0,1 1 0,-1-1 0,1 1 0,-1-1 0,1 0 0,-1 1 0,1-1 0,0 0 0,0 1 0,-1-1 0,3 2 0,-3-4-15,0 1 1,1 0-1,-1 0 1,1 0-1,-1 0 1,0 0-1,1-1 1,-1 1-1,0 0 1,1 0-1,-1-1 1,0 1-1,1 0 1,-1 0-1,0-1 1,1 1-1,-1 0 1,0-1-1,0 1 0,1-1 1,-1 1-1,0 0 1,0-1-1,0 1 1,0-1-1,0 1 1,0 0-1,1-1 1,-1 0-1,10-45 182,-7-6-66,-3 35-101,2 0 0,5-30 0,4 107-104,-10-55 73,0-1 0,0 0 0,0 1 0,1-1 0,0 0-1,-1 0 1,4 5 0,-5-9 7,1 1-1,-1-1 1,1 1-1,-1 0 0,1-1 1,-1 0-1,1 1 0,0-1 1,-1 1-1,1-1 1,-1 0-1,1 1 0,0-1 1,-1 0-1,1 1 0,0-1 1,-1 0-1,1 0 1,1 0-1,-1 0 1,1 0 0,-1 0 0,0-1 0,0 1 0,1-1 0,-1 1 0,0-1 1,0 1-1,0-1 0,0 0 0,0 1 0,0-1 0,0 0 0,2-2 0,14-16 11,-15 15-8,0 1 0,1 0 0,0-1 0,-1 1 0,1 0 0,0 1 0,1-1 0,-1 1 1,0-1-1,1 1 0,4-2 0,-7 4-3,-1 0 1,1 0-1,0 0 1,-1 0-1,1 0 0,0 0 1,-1 0-1,1 0 1,0 0-1,-1 1 1,1-1-1,0 0 1,-1 1-1,1-1 0,0 0 1,-1 1-1,1-1 1,-1 1-1,1-1 1,-1 1-1,1-1 1,-1 1-1,1-1 1,-1 1-1,0-1 0,1 1 1,-1 1-1,11 20-27,-9-15 17,-1-4 0,1 2 4,0 0 0,0-1-1,0 1 1,1 0-1,0-1 1,5 7 0,-7-10 9,0 0 1,0-1 0,0 1 0,0 0 0,0-1-1,0 1 1,0 0 0,0-1 0,0 0 0,0 1-1,1-1 1,-1 0 0,0 1 0,0-1 0,0 0 0,1 0-1,-1 0 1,0 0 0,0 0 0,0 0 0,1 0-1,-1-1 1,0 1 0,0 0 0,0-1 0,0 1-1,0-1 1,1 1 0,-1-1 0,0 1 0,0-1-1,0 0 1,0 0 0,-1 1 0,2-2 0,10-9 54,-1 0 0,0 0 0,-1-1 1,0-1-1,-1 1 0,0-1 0,-1-1 1,-1 0-1,0 0 0,7-23 0,-13 28 40,-4 9-21,4 4-46,8-2-70,-7-3 36,0 1 0,0-1 1,0 0-1,0 0 0,0 0 1,-1 0-1,1 0 0,0 0 1,0 0-1,-1 0 0,1-1 1,-1 1-1,1 0 0,2-4 0,7-6-35,-11 12 36,0-1 0,1 0 0,-1 0-1,1 0 1,-1 0 0,0 0 0,1 0 0,-1 0-1,1 1 1,-1-1 0,0 0 0,1 0 0,-1 1-1,0-1 1,1 0 0,-1 0 0,0 1 0,0-1-1,1 0 1,-1 1 0,0-1 0,0 1-1,1-1 1,-1 0 0,0 1 0,0-1 0,0 0-1,0 1 1,0-1 0,1 1 0,4 13-32,-4-8-3,8 24-101,-9-29 100,0 1 1,1-1-1,0 0 1,-1 1-1,1-1 1,0 0-1,-1 0 0,1 1 1,0-1-1,0 0 1,0 0-1,0 0 1,0 0-1,0 0 1,3 1-1,-4-2-7,0 1 0,0-1 1,1 0-1,-1 0 0,0 0 0,0 0 0,1 0 0,-1 0 1,0 1-1,0-1 0,1 0 0,-1 0 0,0 0 1,1 0-1,-1 0 0,0 0 0,0 0 0,1 0 0,-1 0 1,0 0-1,0-1 0,1 1 0,-1 0 0,0 0 1,0 0-1,1 0 0,-1 0 0,0 0 0,0-1 1,1 1-1,-1 0 0,0 0 0,0 0 0,1-1 0,-2-9-845,-12-12 103,-5 6 186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12499,'-5'-3'704,"7"6"-712,9 4 264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16900,'0'0'96,"1"0"0,0 1 1,-1-1-1,1 0 1,-1 1-1,1-1 1,-1 0-1,1 1 1,-1-1-1,1 1 0,-1-1 1,1 1-1,-1-1 1,1 1-1,-1-1 1,0 1-1,1 0 1,-1-1-1,0 1 0,0-1 1,1 1-1,-1 0 1,0-1-1,0 2 1,5 20 539,-4-16-153,3 18 341,1 1-376,0 1 0,11 28 0,-16-53-437,1 0 0,-1 1 0,1-1 0,-1 0 0,1 0 1,-1 0-1,1 0 0,0 0 0,-1 0 0,1 0 0,0 0 0,0 0 0,0 0 0,0 0 0,0-1 0,0 1 0,0 0 0,0 0 0,2 0 0,-2-1 5,0 0 0,0 0-1,0 0 1,0 0 0,0 0-1,0 0 1,0 0 0,0 0 0,0-1-1,0 1 1,0 0 0,0-1-1,0 1 1,0-1 0,-1 1-1,1-1 1,0 1 0,1-2-1,4-3 102,-1-1 0,0 1 0,-1-1 0,8-12 0,-11 17-106,28-52 736,-23 39-460,1 1 0,0 0 1,1 0-1,13-14 0,-21 26-275,0 1 0,0-1 1,1 1-1,-1 0 0,0-1 0,0 1 0,1-1 0,-1 1 0,0 0 1,1 0-1,-1-1 0,1 1 0,-1 0 0,0 0 0,1-1 0,-1 1 1,1 0-1,-1 0 0,1 0 0,-1 0 0,1-1 0,-1 1 0,0 0 0,1 0 1,-1 0-1,1 0 0,-1 0 0,1 0 0,-1 0 0,1 1 0,-1-1 1,1 0-1,-1 0 0,1 0 0,-1 0 0,0 1 0,1-1 0,-1 0 1,1 0-1,-1 1 0,0-1 0,1 0 0,-1 0 0,0 1 0,1-1 0,-1 0 1,0 1-1,0-1 0,1 1 0,-1 0 0,9 25 165,-8-22-158,7 42 37,-7-35-212,0 0-1,1-1 1,1 1 0,6 19 0,-9-29 111,0-1 1,0 0 0,0 1 0,1-1 0,-1 0 0,0 1 0,0-1-1,0 0 1,0 0 0,0 1 0,0-1 0,0 0 0,1 1 0,-1-1-1,0 0 1,0 0 0,0 1 0,1-1 0,-1 0 0,0 0 0,0 0-1,1 1 1,-1-1 0,0 0 0,0 0 0,1 0 0,-1 0 0,0 0-1,1 1 1,-1-1 0,0 0 0,1 0 0,-1 0 0,0 0 0,1 0-1,-1 0 1,0 0 0,1 0 0,-1 0 0,0 0 0,0 0 0,1-1-1,7-14-1055,0-23 92,-6 11 298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58 15171,'1'-4'1051,"0"0"0,-1 0 0,0-1 0,0 1 0,0 0 0,-1-7-1,0-4-227,1 15-815,0-1-1,-1 1 1,1-1-1,0 1 1,-1 0-1,1-1 1,-1 1-1,1-1 1,0 1-1,-1 0 1,1-1-1,-1 1 1,1 0-1,-1 0 1,1-1-1,-1 1 0,0 0 1,1 0-1,-1 0 1,1 0-1,-1 0 1,1-1-1,-1 1 1,0 0-1,1 0 1,-1 0-1,1 1 1,-2-1-1,-16 1 84,11 1-75,1 1 0,-1 0 0,1 0 0,0 0 0,0 1 0,0 0 0,1 0 0,-1 0-1,1 1 1,0 0 0,0 0 0,1 0 0,-5 7 0,6-9 4,0 1 0,1 0 1,0-1-1,-1 1 0,1 0 0,1 0 0,-1 0 0,0 1 1,1-1-1,0 0 0,0 1 0,1-1 0,-1 0 1,1 1-1,0-1 0,0 1 0,0-1 0,0 1 1,1-1-1,0 0 0,2 7 0,-2-9-36,0 0 0,1 0 0,-1 0 0,0-1 0,1 1 0,0 0-1,-1-1 1,1 1 0,0-1 0,0 1 0,0-1 0,0 0 0,0 0 0,0 0 0,0 0-1,0 0 1,1 0 0,-1-1 0,0 1 0,1-1 0,-1 1 0,0-1 0,1 0-1,-1 0 1,0 0 0,1 0 0,-1 0 0,4-2 0,9 0-37,-1-1 1,0-1 0,19-7-1,-24 8 145,12-5-283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13379,'-1'0'123,"1"0"0,-1 0 1,1 1-1,-1-1 0,1 0 0,-1 0 1,1 0-1,-1 1 0,1-1 0,-1 0 1,1 1-1,-1-1 0,1 1 0,0-1 1,-1 0-1,1 1 0,0-1 0,-1 1 1,1-1-1,0 1 0,0-1 1,-1 1-1,1-1 0,0 1 0,0-1 1,0 1-1,0-1 0,0 1 0,0 0 1,0-1-1,0 1 0,0-1 0,0 1 1,0-1-1,0 1 0,0 0 0,1 1 148,0-1-1,0 1 1,0-1-1,0 1 0,1-1 1,-1 0-1,0 0 1,1 1-1,-1-1 0,3 1 1,-3-1-241,-1-1 0,0 0-1,1 0 1,-1 0 0,1 0 0,-1 1 0,1-1 0,-1 0 0,0 0-1,1 0 1,-1 0 0,1 0 0,-1 0 0,1 0 0,-1 0 0,1 0 0,-1 0-1,0 0 1,1-1 0,-1 1 0,1 0 0,-1 0 0,1 0 0,-1-1-1,0 1 1,1 0 0,-1 0 0,0-1 0,1 1 0,-1-1 0,13-14 517,-12 14-598,0 0 0,-1-1 0,1 1 0,0 0 0,0 0 0,0 0 0,0 0-1,0 0 1,0 0 0,0 0 0,1 0 0,-1 0 0,0 0 0,3-1 0,-3 2-24,-1 0 0,0 0 0,1 0 0,-1-1 0,1 1 0,-1 0 0,0-1 0,1 1 0,-1 0 0,0-1 0,1 1 0,-1 0 0,0-1 0,0 1 0,1-1 0,-1 1 0,0-1 0,0 1 0,0 0 0,1-1 0,-1 1 0,0-2 0,0 2 43,2-3-268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18796,'1'-1'94,"12"-13"826,1 1 0,0 0-1,29-18 1,-39 29-820,1-1 1,-1 1-1,1-1 1,0 2-1,0-1 1,0 0-1,0 1 1,0 0-1,0 0 1,0 0-1,1 1 1,-1 0-1,0 0 1,0 0 0,1 1-1,-1 0 1,0-1-1,8 4 1,-10-3-93,0 0 1,0 1 0,0-1 0,0 1 0,0 0-1,0-1 1,-1 1 0,1 0 0,-1 1 0,1-1-1,-1 0 1,0 1 0,0-1 0,0 1 0,2 3-1,-2-1 33,1 0-1,-1 0 0,-1 0 0,1 0 1,-1 1-1,0-1 0,0 0 0,0 9 1,-1 6 197,-2 0 0,0 1 1,-9 35-1,10-47-163,-16 54 512,10-39-282,1 0 0,-5 46 1,11-66-293,0-1 0,0 0 0,0 0 0,1 0 0,-1 0 0,1 1 0,0-1 0,0 0 0,0 0 0,0 0 0,0 0 0,1-1 0,-1 1 1,1 0-1,0 0 0,0-1 0,4 5 0,-2-3-59,1-1-1,-1 1 1,1-1 0,0 0 0,0 0 0,0-1-1,0 1 1,0-1 0,11 3 0,-10-3-36,0-1 0,0 1 0,1-1 0,-1-1-1,0 1 1,1-1 0,-1 0 0,1-1 0,-1 1 0,0-1 0,1 0 0,-1-1 0,0 0 0,0 0 0,0 0-1,0-1 1,0 1 0,-1-1 0,7-4 0,12-20-269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60 13835,'2'-4'580,"0"0"-1,-1 0 1,0 0-1,0 1 1,0-1-1,0 0 1,0-1 0,-1 1-1,0 0 1,0 0-1,0-6 1,0 10-496,-1-1 1,1 1 0,0 0 0,0-1-1,0 1 1,-1 0 0,1-1-1,0 1 1,0 0 0,-1 0-1,1-1 1,0 1 0,-1 0-1,1 0 1,0 0 0,-1-1 0,1 1-1,0 0 1,-1 0 0,1 0-1,0 0 1,-1 0 0,1 0-1,-1 0 1,1 0 0,0 0-1,-1 0 1,1 0 0,0 0 0,-1 0-1,1 0 1,-1 0 0,1 0-1,0 0 1,-1 0 0,1 0-1,0 1 1,-1-1 0,1 0-1,-16 9 1012,8 0-1015,0 1-1,1 0 0,0 0 1,0 1-1,1 0 0,0 0 0,1 0 1,1 1-1,0-1 0,0 1 1,1 0-1,0 0 0,1 1 0,0 18 1,1-31-80,1 1-1,0 0 1,0 0 0,0-1 0,0 1 0,0 0 0,0-1 0,0 1-1,0 0 1,0 0 0,0-1 0,0 1 0,0 0 0,1-1 0,-1 1-1,0 0 1,1-1 0,-1 1 0,0 0 0,1-1 0,-1 1 0,0-1 0,1 1-1,-1 0 1,1-1 0,-1 1 0,1-1 0,0 0 0,-1 1 0,1-1-1,-1 1 1,1-1 0,0 0 0,-1 1 0,1-1 0,0 0 0,-1 0-1,1 0 1,0 0 0,0 1 0,-1-1 0,1 0 0,0 0 0,0 0 0,-1 0-1,1-1 1,0 1 0,1 0 0,4-2 14,0 0-1,0-1 1,-1 0 0,11-6 0,4-2 11,-18 11-26,0-1 0,-1 1 0,1 0 0,0 0 0,0 0 0,0 0 0,0 0 0,0 0 0,0 0 0,0 1 0,0-1 0,0 1 0,0-1 0,-1 1 1,1 0-1,0 0 0,0 0 0,-1 0 0,1 0 0,0 0 0,-1 0 0,1 0 0,-1 1 0,0-1 0,1 1 0,-1-1 0,0 1 0,0-1 0,0 1 0,0 0 0,0-1 0,1 5 0,3 5-6,0 1 0,-1 0 0,4 22 0,-7-33 7,3 19 60,2 32-1,-5-45-7,-1 0-1,0-1 0,0 1 0,-1 0 1,0-1-1,0 1 0,0 0 1,-5 11-1,6-17-41,-1 0 1,1 0 0,-1 0-1,1 1 1,-1-1 0,0 0-1,1 0 1,-1 0 0,0 0-1,0 0 1,0 0 0,0 0-1,0 0 1,0-1 0,0 1-1,0 0 1,0 0 0,0-1-1,-1 1 1,1-1 0,0 1-1,0-1 1,0 0 0,-1 1-1,1-1 1,0 0 0,-1 0-1,1 0 1,0 0 0,-1 0-1,1 0 1,0 0 0,0 0-1,-1 0 1,1-1 0,0 1-1,-1-1 1,1 1 0,0-1-1,0 1 1,0-1 0,0 0-1,-2 0 1,0-2-99,-1 1 0,1-1 0,0 0 0,0 0 0,0 0-1,0 0 1,0-1 0,1 1 0,0-1 0,-1 1 0,1-1 0,-1-5 0,1 0-329,0-1 0,0 0-1,2 0 1,-1 1 0,1-1 0,0 0 0,1 0-1,0 0 1,1 0 0,0 1 0,1-1 0,5-14 0,4-13-581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32 271 16388,'-14'24'2915,"10"-11"-2230,1-1 0,-1 1 1,-1 21-1,4-28-616,1-1 1,0 1-1,0-1 0,0 1 1,0-1-1,1 1 0,0-1 0,0 1 1,1-1-1,-1 0 0,4 7 1,-5-12-66,0 1 1,1 0 0,-1 0 0,1-1-1,-1 1 1,1 0 0,-1 0 0,1-1-1,-1 1 1,1-1 0,0 1 0,-1-1-1,1 1 1,0-1 0,0 1 0,-1-1-1,1 1 1,0-1 0,0 0 0,0 1-1,0-1 1,-1 0 0,1 0 0,0 0-1,0 0 1,0 0 0,1 0-1,0 0 1,0-1-1,0 1 0,-1-1 0,1 0 1,0 0-1,-1 0 0,1 0 0,-1 0 1,1 0-1,-1 0 0,1-1 0,1-1 0,3-4-1,-1 0 0,1 0 0,-1-1-1,5-10 1,-1-3-28,0 0-1,-1-1 1,-2 0 0,0-1 0,4-33 0,-5 13-67,-3 0 1,-2-44 0,0 81 65,0-1-1,-1 1 1,0-1 0,0 0 0,-4-10 0,5 17 25,0 0 0,0 0 0,0 0 0,-1 1 0,1-1 0,0 0 0,0 0 0,0 0 0,0 0 0,0 1 0,0-1 0,-1 0 0,1 0 0,0 0 0,0 0 0,0 0 0,0 0 0,-1 1-1,1-1 1,0 0 0,0 0 0,0 0 0,-1 0 0,1 0 0,0 0 0,0 0 0,0 0 0,-1 0 0,1 0 0,0 0 0,0 0 0,0 0 0,-1 0 0,1 0 0,0 0 0,0 0 0,0 0-1,-1 0 1,1 0 0,0-1 0,0 1 0,0 0 0,0 0 0,-1 0 0,1 0 0,0 0 0,0 0 0,0-1 0,0 1 0,0 0 0,-1 0 0,1 0 0,0 0 0,0-1 0,0 1 0,0 0-1,0 0 1,0 0 0,0-1 0,0 1 0,0 0 0,-4 16-28,-7 105 189,11-105-92,0 0 0,1 0-1,1 0 1,0 0 0,7 24 0,-8-37-52,1 0 0,-1 0 1,1 0-1,-1 1 0,1-2 1,0 1-1,0 0 0,0 0 1,1-1-1,3 4 0,-5-5-12,-1 0 0,1-1-1,0 0 1,-1 1 0,1-1 0,0 1-1,0-1 1,-1 0 0,1 0-1,0 1 1,0-1 0,0 0-1,-1 0 1,1 0 0,0 0-1,0 0 1,0 0 0,-1 0-1,3 0 1,-2-1-1,0 1 1,0-1-1,0 0 0,0 1 1,0-1-1,0 0 0,-1 0 1,1 0-1,0 1 0,0-1 1,-1 0-1,1 0 0,0 0 1,-1 0-1,1 0 0,-1-1 1,2-1-1,4-14 30,-1-1 0,4-24 0,-8 33-17,0 16-18,0 0 0,0-1 1,0 0-1,1 1 0,4 9 0,-5-11-6,1 0 0,0 1 0,0-1-1,1-1 1,0 1 0,-1 0-1,2-1 1,-1 1 0,5 4-1,-7-8 7,1 0 0,-1 0 0,0 0 0,0-1 0,1 1-1,-1 0 1,0-1 0,1 1 0,-1-1 0,0 0 0,1 1 0,-1-1-1,1 0 1,-1 0 0,1 0 0,-1 0 0,1 0 0,-1 0-1,0 0 1,1 0 0,-1-1 0,1 1 0,-1-1 0,3 0 0,1-2 2,-1 0 0,1 0 1,0-1-1,-1 1 0,5-6 1,-6 6 3,0 0 0,1 0-1,-1 0 1,0 0 0,1 1 0,0 0 0,0 0 0,5-3 0,-9 5-3,1 0-1,-1 0 0,1 1 1,0-1-1,-1 0 0,1 0 0,-1 0 1,1 0-1,-1 1 0,1-1 1,-1 0-1,1 1 0,-1-1 1,1 0-1,-1 1 0,1-1 0,-1 0 1,0 1-1,1-1 0,-1 1 1,0-1-1,1 1 0,-1-1 1,0 1-1,1-1 0,-1 1 0,0-1 1,0 1-1,0-1 0,0 1 1,1 0-1,-1-1 0,0 1 1,0 0-1,4 28-51,-2-20 17,-2-6 23,1 0 0,-1-1 0,1 1 0,0-1 0,0 0 0,0 1 0,0-1 0,1 0 0,2 5 1,-4-7 6,1 1 1,-1-1-1,1 1 1,0-1-1,-1 0 1,1 1-1,-1-1 1,1 1 0,0-1-1,0 0 1,-1 0-1,1 1 1,0-1-1,-1 0 1,1 0-1,0 0 1,0 0 0,-1 0-1,1 0 1,0 0-1,0 0 1,-1 0-1,1 0 1,0-1 0,0 1-1,-1 0 1,1 0-1,0-1 1,-1 1-1,1 0 1,0-1-1,-1 1 1,1-1 0,-1 1-1,1-1 1,-1 1-1,1-1 1,-1 1-1,2-2 1,12-14-46,-1 0 0,-1-1-1,0-1 1,-1 0 0,0 0 0,12-35 0,-22 52-17,-1-2 62,-1-14 212,1 17-174,0-1 0,0 1-1,1 0 1,-2-1 0,1 1 0,0-1 0,0 1 0,0-1 0,0 1-1,0-1 1,0 1 0,0-1 0,-1 1 0,1 0 0,0-1-1,0 1 1,0-1 0,-1 1 0,1 0 0,0-1 0,-1 1-1,1 0 1,0-1 0,-1 1 0,1 0 0,0 0 0,-1-1-1,0 2-7,0 1-1,1-1 0,-1 0 0,0 1 0,1-1 0,0 0 0,-1 1 0,1-1 0,0 1 0,0-1 1,-1 1-1,1-1 0,0 0 0,1 1 0,-1-1 0,0 1 0,0 1 0,1 1 33,-1 9 9,1-1 1,0 1-1,1-1 0,6 24 1,-7-33-57,0 0 1,1 1-1,-1-1 1,1 0 0,0 0-1,0 0 1,0 0 0,0 0-1,0-1 1,3 4-1,-4-5-2,1 0 0,-1 0 0,1 0-1,-1 0 1,1-1 0,0 1-1,-1 0 1,1-1 0,0 1-1,-1-1 1,1 1 0,0-1 0,-1 0-1,1 0 1,0 0 0,0 0-1,-1 0 1,1 0 0,0 0 0,0-1-1,2 0 1,-3 1-32,0 0 0,1-1 0,-1 1 1,0 0-1,1-1 0,-1 1 0,0-1 0,0 0 0,1 1 1,-1-1-1,0 0 0,0 0 0,0 0 0,0 0 0,0 0 1,0 0-1,0 0 0,0 0 0,-1 0 0,1 0 0,0 0 1,-1 0-1,1-1 0,0 1 0,-1 0 0,0-1 0,1 1 1,-1 0-1,1-3 0,-2 2-57,1 1 0,0 0 1,-1-1-1,1 1 0,-1 0 1,1-1-1,-1 1 0,0 0 1,1 0-1,-1 0 0,0 0 0,0 0 1,0 0-1,0 0 0,0 0 1,0 0-1,0 0 0,0 0 0,0 0 1,0 1-1,-1-1 0,1 0 1,0 1-1,0-1 0,-1 1 0,1-1 1,0 1-1,-3 0 0,-7-3-438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20228,'-6'-1'1657,"5"-1"-1513,2-2-520,5 0 304,3-2 128,-1 2-112,-5 1-256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19924,'5'-10'819,"1"-2"-161,0 0 0,15-18 0,-20 28-550,0-1 0,1 2-1,0-1 1,-1 0 0,1 0 0,0 1 0,0-1 0,0 0-1,0 1 1,0 0 0,0 0 0,1 0 0,-1 0 0,0 0-1,1 0 1,-1 0 0,0 1 0,1-1 0,-1 1 0,1-1 0,3 1-1,-5 1-90,1-1-1,-1 1 1,0-1-1,1 1 1,-1-1-1,1 1 1,-1 0-1,0 0 1,0 0-1,1 0 1,-1 0-1,0 0 1,0 0-1,0 0 1,0 1-1,0-1 1,0 0-1,-1 0 1,1 1-1,0-1 1,-1 1-1,1-1 1,-1 1-1,1-1 1,-1 1-1,0-1 1,1 1-1,-1-1 1,0 1-1,0-1 1,0 3-1,0 6 0,0 0 1,-1 1-1,-3 14 1,-23 85 344,19-80-158,0 0 0,1 0 0,2 1 0,-1 49 0,5-76-196,1 0 0,0-1 0,1 1 0,-1 0 0,1-1 0,0 1 0,-1-1 0,2 1 0,-1-1-1,0 1 1,1-1 0,-1 1 0,1-1 0,0 0 0,0 0 0,0 0 0,1 0 0,-1-1 0,1 1 0,-1 0 0,1-1 0,0 0 0,0 0 0,0 0 0,0 0-1,1 0 1,-1 0 0,0-1 0,7 2 0,-3 0-233,-3-2 116,0 0-1,0 0 0,0 0 0,0 1 1,-1 0-1,1-1 0,-1 1 0,1 1 1,-1-1-1,0 0 0,0 1 0,0 0 1,0 0-1,0 0 0,-1 0 0,5 6 1,1 14-348</inkml:trace>
  <inkml:trace contextRef="#ctx0" brushRef="#br0" timeOffset="1">154 928 19580,'1'13'1825,"1"-8"-1657,1-14 1160,-3-5 8,1-3-920,-1-4 56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2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2375 96 8370,'-484'-33'-42,"99"2"757,149 16 576,-80-2-839,252 18-462,-1 2 0,-122 22 0,121-11-3,-123 28 33,142-29 23,-88 37 0,116-41-11,1 0 1,1 1-1,-1 1 0,2 0 0,-1 1 1,2 1-1,-21 22 0,31-31 23,1 2-1,-1-1 1,2 0-1,-1 1 1,0 0-1,1 0 0,0 0 1,1 0-1,-1 0 1,1 1-1,0-1 1,1 1-1,-1-1 0,2 1 1,-1 0-1,0-1 1,1 1-1,1 0 1,-1-1-1,1 1 0,0 0 1,0-1-1,1 1 1,0-1-1,5 12 1,-1-6-9,0-2 1,1 1 0,1 0 0,0-1 0,0-1-1,0 1 1,2-1 0,-1-1 0,1 0-1,0 0 1,0-1 0,1 0 0,0-1 0,16 7-1,9 2 19,1-2 0,0-1 0,52 9 0,298 33 87,4-30-189,-263-17 38,590 16-59,-1-51 7,-371-8 69,130-11 21,-448 45-28,-8 2-2,0-2 0,0 0 1,0-1-1,0 0 1,0-2-1,27-10 0,-45 14-4,0 0-1,0 0 1,-1 0 0,1 0-1,0 0 1,0 0-1,-1-1 1,1 1 0,-1 0-1,1-1 1,-1 1-1,0-1 1,1 0-1,-1 1 1,0-1 0,0 0-1,1-2 1,-2 2-17,0 1 0,0-1 0,1 0 0,-1 1 0,0-1 0,-1 1 0,1-1 0,0 0 0,0 1 0,-1-1 1,1 1-1,-1-1 0,1 1 0,-1-1 0,0 1 0,1 0 0,-3-3 0,-2-2-41,0-1 0,-1 1 0,0 1-1,0-1 1,-1 1 0,1 0 0,-13-6 0,-41-21-46,-10-1-18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3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10906,'16'-8'439,"-11"5"-456,-1 0 1,2 1-1,-1-1 0,0 1 1,0 0-1,1 1 0,-1-1 1,1 1-1,0 0 0,-1 0 1,10 1-1,-11 0 56,0 0 0,1 1 0,-1-1 1,0 1-1,0 0 0,0 1 0,0-1 0,0 1 0,0-1 0,0 1 0,0 0 1,3 3-1,-1 0 152,0 1 0,0-1 0,-1 1 0,0 0 0,7 11 0,-7-8-57,1-1 0,-1 0 0,2-1 0,-1 1 0,1-1 0,0-1 0,0 1 0,1-1-1,0 0 1,0-1 0,1 0 0,-1 0 0,1-1 0,0 0 0,0-1 0,1 1 0,-1-2 0,1 0 0,-1 0 0,17 1 0,59 7 259,-1 4 1,-1 3-1,138 48 0,-85-17-342,-3 5 1,253 141-1,-322-160-23,2-3 0,136 43 1,4 2 271,50 22 38,115 54-252,-110-3-63,-26-13-23,96 53-9,-194-124 17,12 7 13,-122-56-18,-1 0 0,0 2 0,31 28 0,24 31 17,-40-37 4,1-1 0,2-3 0,59 39 0,200 74 7,-121-67 5,481 220-59,-201-98 35,-96-51-42,22 11 97,-257-98-50,607 280-72,-656-309 58,-1 3 0,-2 4 1,132 97-1,-103-66 12,128 67-1,129 36-47,-214-109 3,179 111 0,84 46 61,-362-199-31,-16-8-168,-1 2 0,50 41-1,-85-62 165,0 0 0,0 0 0,0 0 0,0 0 0,0 1 0,0-1 0,0 0 0,0 0-1,0 0 1,0 0 0,0 0 0,0 0 0,0 0 0,0 1 0,0-1 0,0 0 0,0 0-1,0 0 1,0 0 0,0 0 0,0 0 0,-1 0 0,1 0 0,0 0 0,0 1 0,0-1-1,0 0 1,0 0 0,0 0 0,0 0 0,0 0 0,0 0 0,0 0 0,-1 0 0,1 0-1,0 0 1,0 0 0,0 0 0,0 0 0,0 0 0,0 0 0,0 0 0,0 0 0,-1 0-1,1 0 1,0 0 0,0 0 0,-9 1-125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18156,'-7'0'1408,"-9"20"-1008,-14 13-192,-7 20 552,-6 5-239,-9 15-185,-5 5-40,1 1-80,2-2-64,5-5-56,7-8-24,8-14-336,5-10-232,17-17-240,4-10 599,7-14-167,-1-8-80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15195,'155'-98'5629,"-94"63"-4898,-2-4 1,62-51-1,-71 47-333,-50 43-390,0 0 1,0-1-1,0 1 0,0 0 1,1 0-1,-1 0 1,0 0-1,0 0 1,0-1-1,0 1 1,1 0-1,-1 0 1,0 0-1,0 0 1,0 0-1,1 0 0,-1 0 1,0 0-1,0 0 1,0 0-1,0 0 1,1 0-1,-1 0 1,0 0-1,0 0 1,0 0-1,1 0 0,-1 0 1,0 0-1,0 0 1,0 0-1,1 0 1,-1 0-1,0 0 1,0 0-1,0 1 1,0-1-1,1 0 0,-1 0 1,0 0-1,0 1 1,0 9 207,-7 13 41,7-23-241,-19 50 420,8-25-336,2 0-1,0 1 1,2 0-1,0 0 1,-3 37-1,10-61-125,-1 0-1,1 0 1,0 0-1,0 0 1,0 0-1,0 0 0,0 0 1,1 0-1,-1 0 1,0 0-1,1 0 1,0 0-1,-1 0 0,1 0 1,0 0-1,0-1 1,0 1-1,0 0 1,0 0-1,1-1 0,-1 1 1,0-1-1,1 1 1,-1-1-1,4 3 1,8 0-180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 17932,'-2'-1'99,"-1"1"1,1 0-1,0-1 1,0 1-1,0 0 1,0 1-1,0-1 1,0 0-1,0 1 1,-1-1-1,1 1 1,0-1-1,0 1 1,0 0-1,1 0 0,-4 2 1,-30 22 111,30-21-9,-11 8 3,-42 37 125,53-44-324,1 0 0,-1 0 0,1 0 0,-1 1 0,1 0 0,1 0 0,-1 0 0,-2 8-1,5-13-4,1 0-1,0 0 0,-1 0 0,1 0 1,0 0-1,0 0 0,0 1 1,0-1-1,0 0 0,0 0 0,0 0 1,0 0-1,0 0 0,1 0 0,-1 1 1,0-1-1,1 0 0,-1 0 1,1 0-1,-1 0 0,1 0 0,-1 0 1,1 0-1,0-1 0,0 1 0,-1 0 1,1 0-1,0 0 0,0-1 1,0 1-1,0 0 0,0-1 0,0 1 1,0-1-1,0 1 0,0-1 0,1 1 1,7 2 16,-1-1 0,0 0 0,1 0 0,10 0 1,3 2 45,-17-3-25,-1 0-1,0 0 0,1 0 1,-1 1-1,0 0 0,0 0 1,0 0-1,0 0 0,-1 0 0,1 1 1,-1 0-1,1 0 0,-1 0 1,0 0-1,0 0 0,0 1 1,0-1-1,-1 1 0,1 0 1,-1-1-1,0 1 0,0 0 0,-1 1 1,1-1-1,-1 0 0,0 0 1,0 1-1,0-1 0,-1 1 1,1-1-1,-1 0 0,0 1 0,0-1 1,-1 1-1,0 4 0,-1 3 60,-1-1 0,0 0 0,0 0-1,-1-1 1,0 1 0,-1-1-1,0 0 1,-1 0 0,0 0 0,0-1-1,-1 0 1,0 0 0,-1 0-1,0-1 1,0 0 0,-1-1 0,0 0-1,0-1 1,-1 1 0,-12 5-1,19-11-100,1 0-1,-1 0 0,1 0 0,-1 0 0,1 0 0,-1-1 0,0 0 0,1 1 0,-1-1 0,0 0 1,1 0-1,-1 0 0,0-1 0,1 1 0,-5-2 0,6 2-46,-1-1-1,1 0 1,-1 0 0,1 0 0,0 0-1,-1 0 1,1 0 0,0 0-1,0 0 1,0-1 0,0 1-1,0 0 1,0-1 0,0 1 0,0-1-1,0 1 1,1-1 0,-2-2-1,1-2-180,0 0 0,0 0 0,1 0 0,-1 0 0,1 0 0,1 0 0,-1 0 0,1 0 0,0 1 0,0-1-1,4-11 1,9-17-568,29-51-1,-5 15-322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15107,'0'0'122,"1"1"1,-1-1-1,0 1 0,1-1 0,-1 1 1,0 0-1,0-1 0,1 1 0,-1-1 1,0 1-1,0 0 0,0-1 0,0 1 0,0 0 1,0-1-1,0 1 0,0 0 0,0-1 1,0 1-1,0-1 0,-1 2 0,-1 19 176,1-20-93,-9 60 2018,3-26-1594,1-1 0,2 1 0,1 67 0,3-100-613,0 0-1,0 0 0,0-1 1,1 1-1,-1 0 1,0 0-1,1 0 0,0-1 1,-1 1-1,1 0 1,0 0-1,0-1 0,0 1 1,0-1-1,0 1 1,0-1-1,0 1 0,0-1 1,1 0-1,-1 1 1,3 1-1,0-2 23,-1 1 0,1-1 0,0 0 0,-1-1 1,1 1-1,0-1 0,0 1 0,4-1 0,-2 0 17,0 0 0,0 0 0,0 1 1,10 3-1,-13-3-38,0 1 1,0 0-1,0 0 0,0 0 1,0 0-1,-1 0 0,1 0 1,-1 1-1,1-1 1,-1 1-1,0 0 0,0 0 1,0 0-1,0 0 1,-1 0-1,1 0 0,-1 0 1,0 0-1,1 1 0,-2-1 1,1 0-1,0 1 1,-1-1-1,1 7 0,0 9 32,-1 0-1,0 0 1,-5 23-1,4-28 0,-5 38 105,6-52-147,0 1-1,-1-1 1,1 1-1,0-1 1,0 0 0,0 1-1,0-1 1,0 1-1,0-1 1,1 0-1,-1 1 1,0-1-1,0 0 1,0 1-1,0-1 1,0 0 0,0 1-1,1-1 1,-1 0-1,0 1 1,0-1-1,1 0 1,-1 1-1,0-1 1,1 1-1,6-5 136,6-14 69,5-15 148,-3-1 0,0-1-1,18-73 1,-32 104-330,0 1-7,0 0 1,0-1-1,-1 1 0,1 0 1,-1 0-1,0-6 0,0 12-197,0-2 69,0 0-1,0 0 0,0 0 1,0 0-1,0 0 0,0 0 1,1 0-1,-1 0 0,0-1 1,1 1-1,-1 0 0,0 0 1,1 0-1,-1 0 0,1-1 1,-1 1-1,1 0 0,-1 0 1,1-1-1,0 1 0,-1-1 1,1 1-1,0 0 0,0-1 1,-1 1-1,1-1 0,0 0 1,0 1-1,0-1 0,0 0 1,-1 1-1,1-1 0,0 0 1,0 0-1,0 0 0,0 0 1,1 0-1,6 1-253,0-1 0,-1 0 0,1 0 0,0-1 1,-1 0-1,1 0 0,-1-1 0,1 0 0,-1 0 0,10-5 0,-15 6 245,42-15-1223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18916,'1'0'1672,"-1"14"-1191,0 11-201,0 8 728,2 4-264,4 9-312,1 1-168,3-2-112,1-2-80,2-6-144,0-6-184,0-6-480,-3-5-320,-7-10 808,-5-6-152,-3-11-201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70 135 16492,'-2'6'395,"-1"-1"1,0-1-1,0 1 1,0 0-1,-1-1 1,-5 6-1,-7 9 685,12-13-814,0-1 1,1 1-1,-1 0 0,1 0 0,-3 9 0,6-14-248,-1 0 1,1 0-1,0 0 1,-1 0-1,1 0 1,0 0-1,0 0 1,0 0-1,0 0 1,0 0-1,0 0 1,0 1-1,0-1 1,0 0-1,0 0 1,1 0-1,-1 0 1,0 0-1,1 0 1,-1 0-1,1 0 1,-1 0-1,1 0 1,-1 0-1,1-1 0,0 1 1,-1 0-1,1 0 1,0 0-1,0-1 1,0 1-1,0 0 1,-1-1-1,1 1 1,0-1-1,0 1 1,0-1-1,0 0 1,0 1-1,0-1 1,0 0-1,0 1 1,2-1-1,3 0 4,0 0 0,0 0 0,0 0-1,0-1 1,0 0 0,0 0 0,0 0-1,0-1 1,0 0 0,-1 0 0,1 0 0,4-4-1,13-6 26,28-21-1,-51 33-46,87-66-225,-87 65 209,1 1 0,-1-1-1,1 1 1,-1 0 0,1 0 0,0-1 0,-1 1 0,1 0-1,0 0 1,-1-1 0,1 1 0,0 0 0,-1 0 0,1 0-1,0 0 1,-1 0 0,1 0 0,0 0 0,-1 0 0,1 1 0,0-1-1,-1 0 1,1 0 0,-1 0 0,1 1 0,0-1 0,-1 0-1,1 1 1,0 0 0,0-1 0,0 1-1,0-1 0,0 1 1,0-1-1,0 1 1,0-1-1,0 0 0,0 1 1,0-1-1,0 0 1,1 0-1,-1 0 0,0 0 1,0 0-1,0 0 1,2-1-1,16-5-176,0-1-1,-1-2 1,0 0-1,0 0 1,22-18-1,-5 5-215,-5 3 89,-19 12 100,0-1-1,0 2 0,23-10 0,-34 16 210,0 0 0,1-1-1,-1 1 1,1 0-1,-1 0 1,0 0-1,1 0 1,-1-1 0,1 1-1,-1 0 1,0 0-1,1 0 1,-1 0-1,1 0 1,-1 0-1,1 0 1,-1 0 0,0 0-1,1 1 1,-1-1-1,1 0 1,-1 0-1,0 0 1,1 0 0,-1 0-1,1 1 1,-1-1-1,0 0 1,1 0-1,-1 1 1,0-1-1,0 0 1,1 1 0,-1 15-100,-12 21 245,12-37-133,-24 53 342,7-18 310,-15 50 0,28-72-488,1 1-1,0 0 1,1 0 0,0 0-1,1 0 1,1 0 0,2 20-1,2 1-33,1 4-6,0 63 0,-6-89-44,1-1 0,-2 0 0,0 0 1,0 0-1,-1 0 0,-1 0 0,0-1 0,-1 1 0,-8 15 1,11-23-10,-1-1 1,1 1-1,-1-1 1,0 0 0,0 1-1,0-1 1,0-1-1,-8 6 1,11-8-51,-1 1 0,0-1 0,0 1 0,0-1 1,0 1-1,0-1 0,0 1 0,0-1 0,0 0 0,0 0 0,0 0 1,0 1-1,0-1 0,0 0 0,0 0 0,0 0 0,0-1 0,0 1 0,0 0 1,0 0-1,0 0 0,0-1 0,0 1 0,0 0 0,0-1 0,0 1 1,0-1-1,1 0 0,-1 1 0,0-1 0,0 1 0,0-1 0,1 0 1,-1 0-1,0 1 0,1-1 0,-1 0 0,1 0 0,-1 0 0,1 0 1,-1-1-1,-1-3 23,0-1 1,0 1-1,1-1 1,0 1-1,0-1 1,1 1-1,-1-1 1,1 0-1,1 1 1,-1-1-1,1 0 1,1-7-1,4-10 35,12-35-1,-9 35-97,1 1 0,0 0 0,2 1 0,0 0 0,29-35 0,-29 42-40,0 1 1,2-1 0,-1 2 0,2 0-1,-1 1 1,2 0 0,-1 1 0,22-10-1,-11 10-66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16612,'2'-1'77,"-1"1"1,1 0 0,0 0-1,-1 0 1,1-1 0,-1 2-1,1-1 1,0 0 0,-1 0-1,1 0 1,0 1 0,-1-1-1,1 1 1,-1-1 0,1 1-1,-1 0 1,0 0 0,1-1-1,-1 1 1,1 0 0,-1 0 0,0 0-1,0 1 1,0-1 0,0 0-1,0 0 1,0 1 0,0-1-1,0 0 1,0 1 0,0-1-1,0 4 1,3 4 167,0 2 1,-1-1-1,4 21 0,-6-25-90,7 49 81,-2 1 0,-3 0 0,-2 0 0,-3 0 0,-2 0 0,-14 65 0,17-112-77,4-11 26,7-18 49,49-148 433,-1 6-111,-46 128-430,-9 23-71,1 0 0,1 1 0,0-1 1,0 1-1,10-15 0,-14 24-46,-1 0 0,1 1 0,-1-1-1,1 0 1,0 0 0,-1 0 0,1 1 0,0-1 0,0 0-1,-1 1 1,1-1 0,0 1 0,0-1 0,0 1 0,0-1-1,0 1 1,0 0 0,0-1 0,-1 1 0,1 0 0,0 0-1,0 0 1,0-1 0,2 1 0,-2 1-3,1 0 0,-1-1 0,0 1 1,0-1-1,0 1 0,0 0 0,-1 0 1,1 0-1,0-1 0,0 1 0,0 0 0,-1 0 1,1 0-1,0 0 0,-1 0 0,1 0 1,0 2-1,1 3 2,0 0 0,0 0 0,0 1-1,-1-1 1,0 0 0,0 9 0,-1-5 2,-1 0 1,0-1-1,-1 1 0,0-1 0,0 1 0,-1-1 1,0 0-1,-1 0 0,0 0 0,0 0 0,-1-1 0,-8 12 1,8-14-57,0 0 0,0 0 0,-1 0 0,0 0 0,0-1 0,0 0 1,0 0-1,-1-1 0,0 0 0,0 0 0,0-1 0,0 1 0,-1-2 1,1 1-1,-13 2 0,19-5 4,0 1-1,1-1 1,-1 0 0,0 0-1,1 0 1,-1 0 0,0 0 0,0 0-1,1 0 1,-1 0 0,0 0-1,1 0 1,-1 0 0,0 0 0,0 0-1,1 0 1,-1-1 0,0 1-1,1 0 1,-1-1 0,0 1 0,1 0-1,-1-1 1,1 1 0,-1-1 0,0 1-1,1-1 1,-1 1 0,1-1-1,-1 0 1,1-1-44,-1 1 0,1-1 0,0 1 0,0 0 1,0-1-1,0 1 0,0-1 0,1 1 0,-1-1 0,0 1 0,1 0 0,-1-1 0,0 1 0,2-2 0,2-6-223,1 0-1,-1 1 0,11-13 1,15-16-436,8-4-188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12931,'-14'30'5222,"-8"43"-3180,8-2-1186,13-64-786,0-1 1,1 1 0,0 0 0,0 0-1,0-1 1,1 1 0,0-1 0,3 11-1,-4-17-48,0 1-1,0 0 1,1 0-1,-1-1 0,0 1 1,1 0-1,-1 0 1,0-1-1,1 1 1,-1-1-1,1 1 0,-1 0 1,1-1-1,-1 1 1,1-1-1,0 1 1,-1-1-1,1 1 0,0-1 1,-1 0-1,1 1 1,0-1-1,-1 0 1,1 1-1,0-1 0,0 0 1,-1 0-1,1 0 1,0 0-1,0 0 1,0 0-1,-1 0 0,1 0 1,0 0-1,0 0 1,-1 0-1,1 0 1,0 0-1,0-1 0,-1 1 1,1 0-1,0-1 1,-1 1-1,1 0 1,0-1-1,-1 1 0,1-1 1,0 1-1,-1-1 1,1 1-1,0-2 1,4-2 118,-1-1 0,1 1 0,-1-1 0,7-10 0,-3 1 115,0 0 0,-1 0-1,-1 0 1,7-21-1,-11 26-171,1 0 0,-1-1 0,0 1 1,-1-1-1,0 1 0,-1-1 0,0 1 0,-2-14 0,2 23-103,0-1 1,0 1-1,0-1 1,0 0-1,0 1 1,0-1-1,0 1 1,0-1-1,0 1 1,0-1 0,0 0-1,0 1 1,-1-1-1,1 1 1,0-1-1,0 1 1,-1-1-1,1 1 1,0-1-1,-1 1 1,1 0-1,0-1 1,-1 1-1,1-1 1,-1 1-1,1 0 1,-1-1-1,1 1 1,-1 0-1,1 0 1,-1-1-1,1 1 1,-1 0 0,1 0-1,-1 0 1,1 0-1,-1 0 1,0 0-1,1-1 1,-1 1-1,1 1 1,-1-1-1,1 0 1,-1 0-1,0 0 1,1 0-1,-1 0 1,0 1-1,0-1-115,0 1 0,0 0 0,-1 0 0,1 0 0,0 0 0,0 0 0,0 0-1,0 0 1,0 0 0,0 0 0,1 1 0,-1-1 0,0 0 0,1 0 0,-1 1 0,0 2-1,0-3 74,1 0-1,0 0 0,0-1 1,-1 1-1,1 0 0,0 0 1,0 0-1,0 0 0,0 0 1,0 0-1,0 0 0,1 0 1,-1 0-1,0 0 0,0 0 1,1 0-1,-1 0 0,1 0 1,0 1-1,8 3-751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 17516,'0'0'49,"0"0"0,0-1 1,-1 1-1,1 0 0,0 0 1,-1-1-1,1 1 0,0 0 1,-1 0-1,1 0 0,-1-1 1,1 1-1,0 0 0,-1 0 0,1 0 1,0 0-1,-1 0 0,1 0 1,-1 0-1,1 0 0,0 0 1,-1 0-1,1 0 0,-1 0 1,1 0-1,0 0 0,-1 0 1,1 0-1,-1 1 0,1-1 1,0 0-1,-1 0 0,1 0 0,0 1 1,-1-1-1,1 0 0,0 0 1,-1 1-1,-18 10 215,9-2-109,0 0 0,1 1 0,1 0-1,-1 0 1,2 1 0,-1 0 0,1 1 0,1-1 0,0 1 0,1 1 0,0-1 0,-4 19 0,9-29-153,-1 0 1,1 0-1,0 1 1,-1-1-1,1 0 1,0 0-1,0 0 1,0 0-1,1 0 1,-1 0-1,1 4 1,0-5-2,-1-1 0,1 1 0,-1 0 0,1-1 1,-1 1-1,1 0 0,-1-1 0,1 1 0,-1 0 0,1-1 0,0 1 0,-1-1 1,1 1-1,0-1 0,0 1 0,-1-1 0,1 0 0,0 1 0,0-1 0,1 0 1,3 1 1,0-1 0,0 0 0,1 0 0,-1 0 0,0-1 0,0 0 0,8-2 0,-5 1-1,-1 1-1,1-1 1,0 2-1,0-1 1,0 1-1,0 0 1,0 1 0,8 1-1,-13-1 9,-1-1 1,0 1-1,0 0 0,1 0 1,-1 0-1,0 0 0,0 0 1,0 1-1,0-1 0,0 0 0,0 1 1,0 0-1,-1-1 0,1 1 1,-1 0-1,1 0 0,-1 0 1,0 0-1,1 0 0,-1 0 1,0 0-1,0 1 0,-1-1 1,1 0-1,0 1 0,-1-1 0,1 0 1,-1 1-1,0-1 0,0 5 1,0-2 46,-1 1 1,0-1-1,0 1 0,0-1 1,-1 1-1,0-1 0,0 0 1,0 1-1,-1-1 1,0 0-1,-4 6 0,-1 0-76,-1 1-1,0-1 1,-13 12 0,13-18-117,11-14 556,9-15-232,5-4-275</inkml:trace>
  <inkml:trace contextRef="#ctx0" brushRef="#br0" timeOffset="1">351 49 17860,'0'3'1512,"-3"12"-1032,-1 5-248,-6 6 833,2 3-353,0 1-560,-1-3-312,8-5-544,1-5-113,4-11 593,-1-8-136,8-14-176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14747,'-2'2'219,"1"-1"1,0 0-1,0 0 1,0 1-1,0-1 0,0 1 1,0-1-1,0 1 0,0-1 1,0 1-1,1-1 0,-1 1 1,1 0-1,-1 2 0,-6 26 1386,1 28 1373,6-57-2958,0-1-16,0 0 1,1 0-1,-1 0 1,1 0-1,-1 0 1,1 0 0,-1 0-1,1 1 1,-1-1-1,0 0 1,1 0 0,-1 0-1,1 1 1,-1-1-1,0 0 1,1 1-1,-1-1 1,0 0 0,1 1-1,-1-1 1,0 0-1,1 1 1,-1-1 0,0 1-1,5 18 119,-2 0 1,-1 0-1,0 0 0,-1 0 1,-1 0-1,-3 22 0,2-6 45,-8 99 321,1 74-63,15-176-420,0-22-82,-7-10 68,1 0 0,-1 0 1,1 0-1,-1 0 0,0-1 0,1 1 0,-1 0 1,1 0-1,-1 0 0,0-1 0,1 1 0,-1 0 1,0-1-1,1 1 0,-1 0 0,0-1 0,1 1 1,-1 0-1,0-1 0,0 1 0,0-1 0,1 1 1,-1 0-1,0-1 0,0 1 0,0-1 0,0 1 0,0-1 1,0 0-1,4-14-191,-2 0 1,0 0-1,0 0 0,-2 0 0,0-1 1,-2-16-1,1 22 63,0-24-430,-2 1 1,-1 0 0,-15-57-1,21 105 762,-2-11-154,1 1 0,-1-1 1,1 0-1,0 0 0,2 6 1,-2-7-32,0-1 1,1 0 0,-1 0 0,0 0 0,1 0 0,-1 0 0,1-1 0,0 1 0,-1 0 0,1-1-1,0 1 1,0-1 0,0 0 0,0 1 0,0-1 0,0 0 0,1 0 0,-1-1 0,0 1 0,1 0 0,-1-1-1,0 1 1,1-1 0,-1 0 0,0 0 0,1 0 0,-1 0 0,3 0 0,7-2 4,0 0 1,0-1-1,-1 0 1,17-7-1,-14 5-7,47-22 25,-42 18-3,39-13 0,-57 21-25,0 1 1,0 0-1,0-1 1,0 1 0,0 0-1,0 0 1,0 0-1,0 0 1,0-1 0,0 1-1,0 1 1,-1-1-1,1 0 1,0 0 0,0 0-1,0 0 1,0 1-1,0-1 1,0 0-1,1 2 1,-2-2-1,1 1 1,-1-1-1,1 1 0,-1 0 0,0-1 0,0 1 1,1 0-1,-1-1 0,0 1 0,0 0 1,0-1-1,0 1 0,0 0 0,0 0 1,0-1-1,0 1 0,0 0 0,0 0 1,0-1-1,0 1 0,-1 0 0,-2 8 60,0 0 0,-1 0-1,-8 13 1,3-4 60,5-9-68,2-4-19,-1 1 0,1-1 0,1 1 0,-1-1 1,1 1-1,-1 6 0,2-11-32,0-1 1,0 1-1,0 0 1,0 0-1,0 0 1,0-1-1,1 1 1,-1 0-1,0 0 1,0 0-1,1-1 1,-1 1-1,0 0 0,1-1 1,-1 1-1,1 0 1,-1-1-1,1 1 1,-1 0-1,2 0 1,-1 0 2,0-1 1,1 1 0,-1-1-1,0 1 1,1-1-1,-1 1 1,1-1 0,-1 0-1,1 0 1,-1 0-1,1 0 1,-1 0 0,1 0-1,-1 0 1,2 0 0,7-2 24,-1-1 1,0 1 0,0-2 0,0 1 0,0-1-1,0 0 1,-1-1 0,0 0 0,11-8 0,1-4 32,1 0 0,18-23 0,-25 25-54,3-3-13,-12 13-24,-5 6-27,-3 8 39,0 0-1,0 0 1,-2 16 0,4-23 12,0 1 0,1 0-1,0-1 1,0 1 0,0-1 0,0 1-1,0-1 1,0 1 0,1 0-1,-1-1 1,1 1 0,-1-1 0,1 0-1,0 1 1,0-1 0,0 1 0,1-1-1,1 3 1,-2-4 1,1 0-1,0 0 1,0 0-1,-1-1 1,1 1-1,0 0 1,0-1-1,0 1 1,0-1-1,-1 0 1,1 1 0,0-1-1,0 0 1,0 0-1,0 0 1,0-1-1,0 1 1,0 0-1,0-1 1,-1 1-1,1-1 1,0 0 0,0 1-1,0-1 1,2-2-1,4-1 5,0-1 0,0 0 0,0 0 1,7-7-1,-4 2 14,-1 0 1,0-1 0,17-23 0,-24 29-18,0 1 0,0-1 0,0-1 0,-1 1 0,1 0 1,-1-1-1,0 1 0,-1-1 0,1 0 0,-1 1 0,-1-1 1,1-10-1,-1 16-4,0 0 1,0 1 0,0-1-1,0 0 1,0 0 0,0 0-1,-1 1 1,1-1 0,0 0-1,0 0 1,0 0-1,0 0 1,-1 1 0,1-1-1,0 0 1,0 0 0,0 0-1,-1 0 1,1 0 0,0 0-1,0 0 1,-1 0 0,1 0-1,0 0 1,0 0 0,-1 0-1,1 0 1,0 0 0,0 0-1,0 0 1,-1 0-1,1 0 1,0 0 0,0 0-1,-1 0 1,1 0 0,0 0-1,0 0 1,-1 0 0,1 0-1,0-1 1,0 1 0,0 0-1,0 0 1,-1 0 0,1 0-1,0-1 1,0 1-1,0 0 1,0 0 0,0 0-1,-1-1 1,1 1 0,0 0-1,0 0 1,0 0 0,0-1-1,0 1 1,0 0 0,0 0-1,0-1 1,0 1 0,0 0-1,0 0 1,0-1 0,0 1-1,0 0 1,0-1-1,-11 17-32,10-12 39,1 0 0,-1-1-1,0 1 1,1 0-1,0 0 1,0 0-1,0 0 1,0 0-1,1 0 1,0 0 0,0-1-1,0 1 1,2 6-1,-2-8-23,0 0 0,0 0 1,0 0-1,0 0 0,0 0 0,0 0 0,0-1 0,1 1 0,-1 0 0,1-1 0,-1 1 0,1-1 0,0 0 0,0 1 0,0-1 0,-1 0 1,1 0-1,0 0 0,0 0 0,0 0 0,1-1 0,-1 1 0,0-1 0,0 1 0,4-1 0,-5 0-11,0 0-1,0 0 1,0-1 0,0 1-1,0 0 1,-1-1-1,1 1 1,0-1 0,0 1-1,-1-1 1,1 1-1,0-1 1,0 0-1,-1 1 1,1-1 0,-1 0-1,1 1 1,-1-1-1,1 0 1,-1 0 0,1 0-1,-1 0 1,0 1-1,1-1 1,-1 0 0,0 0-1,0 0 1,0 0-1,1 0 1,-1 0-1,0 0 1,0 0 0,0 1-1,-1-1 1,1-1-1,1-19-248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20244,'-3'2'1577,"0"4"-1201,2 1-144,-1 4 408,1 1-648,-3 3 96,-2 0-88,-10 3-152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16988,'-5'2'1440,"-7"7"-1008,-1 5-192,-1 11 696,-2 5-264,0 9-231,2 5-145,4 2-120,4 1-32,5-5-24,4-4-128,8-10-328,5-8-225,7-23 1138,4-9-625,2-18-72,2-8-8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53 13987,'7'-14'2053,"-15"24"-587,-12 22-201,7-7-657,-17 44 0,26-57-404,0 1 0,0 0 0,2 0 0,0 0 0,-1 21 0,2-33-186,1-1 0,0 1 0,0 0 0,0-1 1,0 1-1,0 0 0,0-1 0,0 1 0,0 0 0,0-1 0,1 1 0,-1 0 0,0-1 0,0 1 0,1 0 0,-1-1 0,0 1 1,1-1-1,-1 1 0,0 0 0,1-1 0,-1 1 0,1-1 0,-1 1 0,1-1 0,-1 0 0,1 1 0,-1-1 0,1 1 0,0-1 1,-1 0-1,1 1 0,-1-1 0,1 0 0,0 0 0,-1 0 0,1 0 0,0 1 0,-1-1 0,1 0 0,0 0 0,-1 0 0,1 0 1,0 0-1,-1-1 0,1 1 0,0 0 0,-1 0 0,1 0 0,0-1 0,0 1 0,5-2 59,0-1 0,0 0-1,-1 0 1,8-5 0,-13 8-69,57-43 332,-44 32-274,0 1-1,1 0 1,0 1-1,0 0 1,1 1 0,0 1-1,21-8 1,-35 15-58,-1 0 0,1-1 0,0 1 0,-1 0 0,1 0 0,0 0 0,0-1 0,-1 1 0,1 0 0,0 0 0,0 0 0,-1 0 0,1 0 0,0 0 0,0 1 0,-1-1 0,1 0 0,0 0 0,0 1 0,-1-1 0,1 0 1,0 1-1,-1-1 0,1 0 0,0 1 0,-1-1 0,1 1 0,-1-1 0,1 1 0,-1-1 0,1 1 0,-1 0 0,1-1 0,-1 1 0,0 0 0,1-1 0,-1 1 0,0 0 0,1-1 0,-1 1 0,0 0 0,0 0 0,0-1 0,0 1 0,0 0 0,0 0 0,0-1 1,0 1-1,0 0 0,0 0 0,0-1 0,0 1 0,0 0 0,-1 0 0,1 0 0,-1 4 53,-1 1 0,1-1 1,-1 0-1,0 1 0,-5 8 0,7-13-52,0-1 1,0 0-1,0 0 0,0 1 1,0-1-1,-1 0 0,1 0 0,0 1 1,0-1-1,0 0 0,0 0 1,-1 1-1,1-1 0,0 0 0,0 0 1,0 0-1,-1 0 0,1 1 1,0-1-1,0 0 0,0 0 0,-1 0 1,1 0-1,0 0 0,-1 0 0,1 0 1,0 1-1,0-1 0,-1 0 1,1 0-1,0 0 0,-1 0 0,-2-9 191,4-14 68,2-2-16,0-8 258,2 1 0,14-50-1,-19 81-503,0 1-1,1 0 0,-1-1 0,1 1 1,-1 0-1,1 0 0,-1-1 1,1 1-1,0 0 0,-1 0 0,1 0 1,-1 0-1,1-1 0,-1 1 1,1 0-1,0 0 0,-1 0 0,1 0 1,-1 1-1,1-1 0,-1 0 1,1 0-1,0 0 0,24 5-358,-4-1-314,-10-4 394,0-1-1,0 0 1,0 0 0,17-6 0,-15 4 85,23-5-316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3 336 17428,'4'-8'3504,"-3"14"-1690,-4 28-1027,2-6-356,0 8-224,-1-3-125,2 0 0,6 45 0,-6-77-73,0 1 0,0-1 0,0 0 0,0 1 0,0-1 0,1 0 0,-1 0 0,0 0 0,1 1 0,-1-1 0,1 0 0,-1 0 0,1 0 0,0 0 0,-1 0-1,1 0 1,0 0 0,2 2 0,-3-3 0,1-1-1,-1 1 0,1 0 1,0 0-1,-1-1 1,1 1-1,-1 0 0,1-1 1,0 1-1,-1 0 1,1-1-1,-1 1 0,0-1 1,1 1-1,-1-1 0,1 1 1,-1-1-1,0 1 1,1-1-1,-1 1 0,0-1 1,1 0-1,-1 1 0,0-2 1,5-8 97,-2 0 1,6-19-1,-3 0 31,0 0 0,-2 0 0,-1-1 1,-1 1-1,-4-45 0,0 63-110,2 18-41,4 21-47,-3-25 53,0 1 0,0-1 0,1 0 0,-1-1 1,1 1-1,0 0 0,0 0 0,0-1 0,0 1 0,1-1 0,-1 0 0,1 1 1,-1-1-1,1 0 0,0-1 0,-1 1 0,1 0 0,5 1 0,-4-2 5,-1 0-1,1 0 1,0-1 0,0 1-1,0-1 1,0 0-1,0 0 1,0 0 0,-1-1-1,1 1 1,0-1-1,0 0 1,0 0 0,-1-1-1,7-2 1,-2 0 13,1 0 1,-1-1-1,0 0 0,-1-1 1,1 0-1,-1 0 1,0 0-1,-1-1 1,1 0-1,-1 0 0,-1-1 1,1 0-1,-1 0 1,-1 0-1,6-12 1,-10 9 41,-7 13-11,-10 14 4,8-2-47,2-1 0,-1 1 0,2 0 0,0 1-1,0 0 1,2 0 0,-5 19 0,9-32 2,0 0-1,-1 0 1,1-1 0,0 1 0,0 0 0,0 0-1,0-1 1,0 1 0,0 0 0,0 0-1,1-1 1,-1 1 0,0 0 0,1-1-1,0 1 1,-1 0 0,1-1 0,1 3 0,-1-4 0,0 1 1,0 0 0,0-1-1,0 1 1,0-1 0,0 1-1,0-1 1,0 0 0,1 1 0,-1-1-1,0 0 1,0 0 0,0 0-1,0 0 1,0 0 0,1 0-1,-1 0 1,0 0 0,0 0 0,0-1-1,0 1 1,0 0 0,0-1-1,1 1 1,-1-1 0,0 1-1,0-1 1,1-1 0,8-3 17,-1-1 1,0-1 0,0 0-1,-1 0 1,0 0-1,0-1 1,-1 0-1,1-1 1,5-10 0,2-4 55,0-2 0,15-35 0,-16 27 47,15-50-1,-25 69-82,-1 1-1,-1-1 0,0 0 1,0 0-1,-1 0 0,-3-25 1,-2 25-24,4 14-14,-1 0 0,1 0 1,0 0-1,0-1 0,-1 1 0,1 0 0,0 0 1,0 0-1,0 0 0,-1 0 0,1 0 1,0 0-1,0 0 0,-1 0 0,1 0 0,0 0 1,0 0-1,-1 0 0,1 0 0,0 0 1,0 0-1,-1 0 0,1 0 0,0 1 0,0-1 1,0 0-1,-1 0 0,1 0 0,0 0 1,0 0-1,0 0 0,-1 1 0,-1 1 0,0 1 1,0-1-1,0 1 0,0 0 0,0 0 0,-2 5 0,-15 35-64,3 0-1,1 2 0,-14 70 1,29-113 46,-4 17-337,-2 31 0,6-47 233,0 0-1,-1 0 1,1 0-1,0 0 1,1 0-1,-1 0 1,0 0-1,1 0 1,0 0-1,0 0 1,0 0-1,0 0 0,0-1 1,0 1-1,1 0 1,-1-1-1,1 1 1,0-1-1,2 3 1,-2-4 70,-1 0 1,0-1-1,1 1 1,-1 0 0,1-1-1,-1 0 1,1 1-1,-1-1 1,1 0 0,0 0-1,-1 0 1,1 0-1,-1 0 1,1 0 0,-1 0-1,1 0 1,-1-1-1,1 1 1,-1-1 0,1 1-1,-1-1 1,1 1-1,1-2 1,24-10-790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43 345 15107,'-13'29'1193,"8"-21"-946,1 1-1,0 0 1,1-1-1,0 1 1,0 1-1,1-1 1,0 0-1,0 1 1,1-1 0,0 18-1,1-27-232,0 1-1,0-1 1,0 1-1,0 0 1,0-1-1,1 1 1,-1-1-1,0 1 1,0-1-1,0 1 1,0-1-1,1 1 1,-1-1-1,0 1 1,1-1 0,-1 1-1,0-1 1,1 0-1,-1 1 1,0-1-1,1 0 1,-1 1-1,1-1 1,-1 0-1,0 1 1,1-1-1,-1 0 1,1 0-1,-1 1 1,1-1-1,-1 0 1,1 0-1,0 0 1,-1 0 0,1 0-1,-1 0 1,1 0-1,-1 0 1,1 0-1,-1 0 1,1 0-1,-1 0 1,1 0-1,-1 0 1,1 0-1,-1-1 1,1 1-1,-1 0 1,1 0-1,-1-1 1,1 1-1,-1 0 1,1-1 0,3-1 17,-1 0 1,0-1 0,0 1 0,0-1 0,0 0 0,3-4 0,4-7 58,-1-1 0,0 0 0,-2 0 1,9-21-1,5-12 208,-21 48-295,0 0-1,0 0 1,0 0-1,0 0 1,0 1-1,0-1 1,0 0-1,0 0 1,0 0-1,0 0 1,0 0-1,0 0 1,0 0-1,0 1 1,0-1-1,0 0 1,0 0-1,0 0 1,0 0-1,0 0 1,0 0-1,0 0 1,0 1 0,0-1-1,0 0 1,0 0-1,0 0 1,0 0-1,1 0 1,-1 0-1,0 0 1,0 0-1,0 0 1,0 0-1,0 0 1,0 0-1,0 1 1,0-1-1,1 0 1,-1 0-1,0 0 1,0 0-1,0 0 1,0 0-1,0 0 1,0 0-1,1 0 1,-1 0-1,0 0 1,0 0-1,0 0 1,0 0 0,0 0-1,0 0 1,0-1-1,1 1 1,-1 0-1,0 0 1,0 0-1,0 0 1,0 0-1,0 0 1,0 0-1,0 0 1,0 0-1,2 10 3,-1 3-15,4 29-52,-5-40 57,0-1 1,1 1 0,-1-1-1,0 1 1,1-1-1,-1 1 1,1-1-1,0 0 1,0 1 0,-1-1-1,1 0 1,0 1-1,0-1 1,0 0 0,0 0-1,0 0 1,0 0-1,1 0 1,-1 0 0,0 0-1,0-1 1,3 2-1,-3-2 5,1 0 0,-1 0 0,1 0-1,-1 0 1,1 0 0,0 0-1,-1-1 1,1 1 0,-1-1-1,1 1 1,-1-1 0,1 1 0,-1-1-1,0 0 1,1 0 0,-1 0-1,0 0 1,0 0 0,1 0-1,0-1 1,23-27 108,-13 12 28,-1-1 1,-2 0-1,1-1 1,-2 0-1,0 0 1,8-35-1,-10 27 74,-1-1-1,-1 0 1,-1 0-1,-2-41 1,-1 62-166,0 5-32,0 0 0,1 0 0,-1 0 0,-1-1-1,1 1 1,0 0 0,-1 0 0,1 0 0,-1 0 0,1 0-1,-1-1 1,0 1 0,0 0 0,0 0 0,0 1 0,0-1-1,-2-2 1,3 4-11,-1-1 0,1 1 1,0 0-1,0 0 0,-1 0 0,1 0 0,0 0 0,-1-1 0,1 1 0,0 0 0,-1 0 1,1 0-1,0 0 0,-1 0 0,1 0 0,0 0 0,-1 0 0,1 0 0,0 0 0,0 0 1,-1 0-1,1 0 0,0 1 0,-1-1 0,1 0 0,0 0 0,-1 0 0,1 0 0,0 0 1,0 1-1,-1-1 0,1 0 0,0 0 0,0 0 0,-1 1 0,1-1 0,0 0 0,0 1 1,0-1-1,0 0 0,-1 1 0,-6 15-6,6-13 6,-11 31-15,1 1 1,2 0-1,1 0 1,2 1-1,2 0 1,0 71-1,4-104 17,0 0 0,0 0 0,1 1 0,-1-1 0,1 0 0,0 0 0,0 1 0,0-1 0,3 5 0,-3-7-1,-1 0 0,1 0 0,0-1 0,-1 1 0,1-1 0,0 1 0,0 0 0,0-1 0,0 1 0,0-1 0,-1 0 0,1 1-1,0-1 1,0 0 0,0 1 0,0-1 0,0 0 0,0 0 0,0 0 0,0 0 0,0 0 0,0 0 0,0 0 0,0 0 0,0 0 0,0-1 0,0 1 0,0 0 0,0-1 0,0 1 0,0-1 0,0 1 0,0-1 0,0 0 0,5-2 16,0-1-1,0 0 1,-1 0 0,0-1 0,0 0-1,0 0 1,0 0 0,3-6 0,33-49 154,-34 50-151,18-34 133,-30 54-147,1 1 0,0-1 1,-4 22-1,7-27-6,0 0 0,1 0 0,-1 1 0,1-1 0,0 1 0,0-1 1,0 0-1,1 1 0,0-1 0,2 8 0,-2-12 0,-1 0 1,1 0-1,-1 0 0,1 0 0,-1-1 1,1 1-1,0 0 0,-1 0 0,1 0 1,0 0-1,0-1 0,-1 1 0,1 0 1,0-1-1,0 1 0,0 0 0,0-1 1,0 1-1,0-1 0,0 0 1,0 1-1,2-1 0,0 1 3,-1-1 1,0 0-1,1-1 0,-1 1 1,0 0-1,1-1 0,-1 1 0,0-1 1,0 0-1,3-1 0,3-1 10,-1-1-1,0 0 1,0-1-1,0 0 1,7-7-1,26-35 39,-32 37-30,0 0 1,0 0-1,1 1 1,14-12-1,-23 21-22,0-1 0,0 1-1,1 0 1,-1 0 0,0 0-1,0 0 1,0 0 0,0 0-1,0 0 1,0 0-1,1 0 1,-1 0 0,0 0-1,0 0 1,0 0 0,0 0-1,0 0 1,1 0 0,-1 0-1,0 0 1,0 0-1,0 0 1,0 0 0,0 0-1,0 0 1,1 0 0,-1 1-1,0-1 1,0 0 0,0 0-1,0 0 1,0 0-1,0 0 1,0 0 0,0 0-1,1 0 1,-1 1 0,0-1-1,0 0 1,0 0 0,0 0-1,0 0 1,0 0-1,0 0 1,0 1 0,0-1-1,0 0 1,0 0 0,0 0-1,0 0 1,0 0 0,0 1-1,0-1 1,0 0-1,0 0 1,0 0 0,0 0-1,0 0 1,0 1 0,0-1-1,0 0 1,-2 19-19,-6 19-260,-6 15-1430,14-52 1394,4-7-110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15515,'-2'4'2241,"8"1"-1329,3-2-408,4-3 2441,8-3-2105,5-4-288,8-5-816,4 1-384,-1-1 560,-1 2-128,-8 2-128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15195,'-9'7'1417,"1"10"-1105,4 6-232,2-1 696,8 5-1000,5-4 296,2-6-176,6 0-56</inkml:trace>
  <inkml:trace contextRef="#ctx0" brushRef="#br0" timeOffset="1">208 320 15299,'-1'7'398,"0"-4"-238,1 1-1,-1-1 1,1 0-1,0 1 0,0-1 1,0 1-1,1 4 1,-1-7-134,1 0 0,-1 0 1,1 0-1,-1-1 0,1 1 1,-1 0-1,1-1 0,-1 1 0,1-1 1,0 1-1,-1 0 0,1-1 1,0 0-1,0 1 0,-1-1 1,1 1-1,0-1 0,0 0 1,0 1-1,-1-1 0,1 0 0,0 0 1,0 0-1,0 0 0,0 0 1,0 0-1,0 0 0,-1 0 1,1 0-1,0 0 0,0 0 1,0 0-1,0-1 0,-1 1 0,3-1 1,9-3 28,-1 0-1,1-1 1,-1 0 0,1-1 0,-1-1 0,-1 1-1,0-2 1,0 1 0,10-11 0,-5 6-35,1 0 0,26-16 0,-42 28-17,1-1 0,-1 1 0,0 0 0,0 0 0,1-1 0,-1 1 1,0 0-1,1 0 0,-1 0 0,0 0 0,1-1 0,-1 1 0,0 0 0,1 0 0,-1 0 0,0 0 0,1 0 0,-1 0 1,0 0-1,1 0 0,-1 0 0,1 0 0,-1 0 0,0 0 0,1 0 0,-1 0 0,0 0 0,1 0 0,-1 0 0,0 1 0,1-1 1,-1 0-1,0 0 0,1 0 0,-1 1 0,0-1 0,0 0 0,1 0 0,-1 1 0,-2 16 910,-16 23 435,18-39-1388,-8 10 477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18860,'-3'15'1256,"4"2"-1024,-6 2-80,3 8 200,5 4-79,4 4 39,0-2-16,3 2-80,0 0-32,-2-2-40,-1-2-16,-4 2-192,-2 0-160,-4-5-384,-1 2-225,-6-7 657,-3-6-136,2 0-176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1 657 16404,'7'10'1808,"7"-6"-1144,14-7-232,9-5 624,10-9-319,6-5-41,6-2-304,-3-2-352,-3-1-744,-9-1 640,-19 3-160,-8 0-113</inkml:trace>
  <inkml:trace contextRef="#ctx0" brushRef="#br0" timeOffset="1">81 89 17740,'-3'-1'1408,"6"-2"-1008,6-1-168,9-3 400,4-2-136,8-2-103,4-2-241,6 0-561,-1 1-295,-4 4 568,-2 1-120,-5 7-112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17788,'-5'49'1793,"3"-37"-1464,0-1 1,1 0 0,0 0 0,1 1-1,3 20 1,-3-29-272,1 0-1,0-1 1,0 1-1,0-1 1,0 1-1,0-1 1,0 1-1,1-1 1,-1 0-1,1 0 1,0 1-1,0-1 1,0-1-1,0 1 1,0 0 0,0 0-1,0-1 1,0 1-1,1-1 1,-1 0-1,1 1 1,-1-1-1,1 0 1,-1-1-1,1 1 1,0 0-1,-1-1 1,1 1-1,4-1 1,5 1-15,1-1-1,-1 0 1,1-1 0,-1-1-1,1 0 1,-1 0 0,0-2-1,0 1 1,23-11 0,6-6 0,52-34 0,-80 46-23,-12 8-20,0-1-1,0 0 1,0 1-1,0-1 0,1 0 1,-1 1-1,0 0 0,0-1 1,1 1-1,-1 0 0,0-1 1,3 1-1,-4 0 2,0 0 0,1 0 0,-1 1 0,1-1-1,-1 0 1,0 0 0,1 0 0,-1 0 0,0 1 0,0-1 0,1 0 0,-1 0-1,0 0 1,1 1 0,-1-1 0,0 0 0,0 1 0,0-1 0,1 0-1,-1 1 1,0-1 0,0 0 0,0 1 0,0-1 0,1 0 0,-1 1 0,0-1-1,0 1 1,0 3 7,0 1-1,0-1 0,0 0 1,-1 1-1,0-1 0,-1 5 0,-14 56 63,8-36-501,-6 47 0,14-65 303,-1-11 124,1 0-1,0 0 1,0 0-1,0 0 1,0 0-1,0 1 1,0-1 0,0 0-1,0 0 1,0 0-1,0 0 1,0 0-1,0 0 1,0 0-1,0 1 1,0-1-1,0 0 1,0 0 0,0 0-1,0 0 1,0 0-1,0 0 1,0 0-1,0 1 1,0-1-1,0 0 1,0 0-1,0 0 1,0 0 0,0 0-1,0 0 1,0 0-1,1 0 1,-1 0-1,0 1 1,0-1-1,0 0 1,0 0 0,0 0-1,0 0 1,0 0-1,0 0 1,0 0-1,1 0 1,-1 0-1,0 0 1,0 0-1,0 0 1,0 0 0,0 0-1,0 0 1,0 0-1,1 0 1,-1 0-1,0 0 1,0 0-1,0 0 1,0 0 0,11-15-231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34 19764,'-2'-9'1222,"-1"8"-347,-6 16 123,-7 31 27,7-10-671,1 1-1,3 1 1,-3 50 0,8-61-334,0 0 0,2 0-1,1 0 1,1 0 0,11 37-1,-14-63-14,-1 1 0,0-1 0,0 0 0,1 1 0,-1-1 0,1 0 0,-1 0 0,1 0 0,-1 1 0,1-1 0,0 0 0,0 0 0,0 0 0,-1 0 0,1 0-1,0 0 1,0 0 0,0-1 0,0 1 0,2 1 0,-2-2-2,-1 0 0,1 0 1,-1 0-1,0 0 0,1 0 0,-1 0 0,0-1 0,1 1 0,-1 0 1,0 0-1,1 0 0,-1 0 0,0-1 0,0 1 0,1 0 0,-1 0 0,0-1 1,1 1-1,-1 0 0,0 0 0,0-1 0,0 1 0,1 0 0,-1-1 1,5-18 58,-2-8-35,-1-1 1,-1 0-1,-1 0 1,-1 1-1,-2-1 1,-1 0-1,-8-27 1,7 44-104,4 13-3,1 0 73,0 0 1,0-1 0,0 1 0,1-1 0,-1 1 0,1 0 0,-1-1 0,1 1 0,0-1-1,0 1 1,-1-1 0,3 3 0,0-2 5,-1 1 1,1-1-1,0 0 0,0 0 1,0 0-1,1 0 0,-1-1 1,0 1-1,1-1 0,-1 0 1,1 0-1,-1 0 0,1 0 1,-1 0-1,1-1 0,0 0 1,-1 0-1,1 0 0,0 0 1,-1 0-1,1-1 0,-1 0 1,7-1-1,0-1 17,0-1-1,0 1 1,-1-2 0,1 1-1,-1-1 1,0-1 0,9-6 0,-8 4 24,0-1 1,-1 0 0,0-1 0,0 0-1,-1 0 1,0-1 0,-1 0 0,0 0-1,-1 0 1,0-1 0,-1 0 0,0 0-1,-1-1 1,0 0 0,2-16 0,-6 27-29,1 0 1,-1 0-1,0 1 0,0-1 1,-1 0-1,1 0 1,0 0-1,-1 0 1,1 0-1,-1 0 0,0-1 1,1 2-5,-1 0 1,1 1-1,-1-1 0,1 0 1,-1 1-1,1-1 0,-1 1 1,1-1-1,-1 1 1,0-1-1,1 1 0,-1-1 1,1 1-1,-1-1 0,0 1 1,0 0-1,1 0 1,-1-1-1,-1 1 0,0 0 5,0 0 0,0 0 0,0 0 0,0 1 1,0-1-1,0 1 0,0-1 0,0 1 0,0 0 0,1-1 0,-1 1 0,0 0 0,0 0 0,1 0 0,-1 1 0,1-1 0,-1 0 0,1 1 0,-3 1 0,-6 10 23,-1 0-1,2 1 1,0 0 0,0 0-1,2 0 1,-8 18-1,11-20-20,-1 0-1,1 0 1,1 1-1,0-1 0,1 0 1,1 1-1,-1 0 0,2 20 1,0-30-15,1 0 0,-1 1 0,1-1 0,0 1 0,0-1 0,0 0 0,0 0 0,1 0 0,-1 1 0,1-1 0,0-1 0,0 1 0,0 0 0,0 0 0,0-1 0,6 5 0,-5-4 2,1 0-1,0-1 0,1 0 0,-1 0 0,0 0 0,1-1 0,-1 1 0,1-1 0,-1 0 1,1 0-1,5 0 0,2-1-1,1 0 1,-1 0 0,1-1-1,-1-1 1,0 0-1,0-1 1,0 0 0,17-8-1,22-13 11,-48 22-9,1 0-1,-1 0 1,0 0 0,0-1-1,0 1 1,0-1-1,0 0 1,-1 1-1,1-1 1,-1 0-1,0-1 1,3-3 0,-5 7-3,0 0 0,0 0 0,0 0 0,0 0 0,0 0 0,0 0 0,0 0 0,0 0 0,1-1 0,-1 1 0,0 0 0,0 0 0,0 0 0,0 0 0,0 0 0,0 0 0,0-1 0,0 1 0,0 0 0,0 0 0,0 0 0,0 0 0,0 0 0,0 0 0,0-1 0,0 1 0,0 0 0,0 0 0,0 0 0,0 0 0,0 0 0,0 0 0,0-1 0,0 1 0,0 0 0,-1 0 0,1 0 0,0 0 0,0 0 0,0 0 0,0 0 0,0 0 0,0 0 0,0-1 0,0 1 0,-1 0 0,1 0 0,0 0 0,0 0 0,0 0 0,0 0 0,0 0 0,0 0 0,0 0 0,-1 0 0,1 0 0,0 0 0,0 0 0,0 0 0,0 0 0,-12 5 3,-10 13 20,18-14-17,1 0 0,-1 1 0,1 0 0,0 0 0,1 0 0,-1 0 0,1 0 0,0 1 0,-2 10 0,3-15-59,1 0 0,0 1 1,-1-1-1,1 1 0,0-1 1,0 1-1,0 0 0,0-1 0,0 1 1,1-1-1,-1 1 0,0-1 1,1 1-1,-1-1 0,1 0 0,-1 1 1,1-1-1,0 1 0,-1-1 1,1 0-1,0 0 0,0 1 0,0-1 1,0 0-1,0 0 0,0 0 1,1 0-1,-1 0 0,0 0 0,0-1 1,1 1-1,-1 0 0,0-1 0,1 1 1,-1-1-1,1 1 0,-1-1 1,1 1-1,-1-1 0,2 0 0,5 1-78,0-1 0,0 0-1,-1-1 1,1 1-1,0-1 1,10-3-1,20-7-456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64 17356,'2'-6'442,"0"3"-186,1-1 1,-2 0-1,1 0 1,0 0 0,-1 0-1,0 0 1,0-1-1,0 1 1,0 0-1,-1-1 1,1-6-1,-2 11-218,1 0 0,0 0 0,0-1 0,0 1 0,0 0-1,0 0 1,0 0 0,-1 0 0,1 0 0,0 0-1,0 0 1,0 0 0,0 0 0,-1-1 0,1 1-1,0 0 1,0 0 0,0 0 0,0 0 0,-1 0 0,1 0-1,0 0 1,0 0 0,0 0 0,-1 0 0,1 0-1,0 0 1,0 0 0,0 0 0,0 1 0,-1-1-1,1 0 1,0 0 0,0 0 0,0 0 0,0 0 0,-1 0-1,1 0 1,0 0 0,0 1 0,0-1 0,0 0-1,0 0 1,0 0 0,0 0 0,-1 0 0,1 1 0,0-1-1,-8 9 619,-3 8-477,1 1 1,0 0-1,2 1 0,0 0 1,1 0-1,1 0 0,1 1 0,0 0 1,2 0-1,-2 26 0,5-44-176,0 1 0,0-1 0,0 1-1,0 0 1,0-1 0,1 1-1,-1-1 1,1 1 0,0-1-1,0 1 1,0-1 0,0 1 0,0-1-1,0 0 1,0 0 0,3 3-1,-2-3 4,-1-1-1,1 0 0,0 1 1,-1-1-1,1 0 0,0 0 0,0 0 1,0 0-1,0 0 0,0-1 0,0 1 1,1-1-1,-1 1 0,0-1 1,4 1-1,2-2 13,-1 1-1,1-1 1,0-1 0,0 1 0,-1-1-1,1 0 1,-1-1 0,1 0 0,8-5-1,14-9 137,-1-1 0,-1-1 0,-1-1 0,-1-2 0,40-42-1,-52 46 294,-24 37-337,-23 53 55,30-64-163,0 0 0,1 0 0,0 0 0,0 0 0,1 0 0,0 0 0,0 12 0,1-18-3,0-1 0,0 0 0,1 0 1,-1 1-1,0-1 0,0 0 0,0 0 0,1 0 0,-1 1 1,1-1-1,-1 0 0,1 0 0,-1 0 0,1 0 1,0 0-1,-1 0 0,1 0 0,0 0 0,0 0 0,0 0 1,0-1-1,0 1 0,0 0 0,1 0 0,0 0 0,0-1-1,0 1 1,0-1-1,0 0 1,0 1-1,0-1 1,0 0-1,0 0 1,0-1-1,0 1 1,-1 0-1,1-1 1,4 0-1,2-2 3,0-1-1,0 1 1,-1-1-1,1-1 0,-1 1 1,8-8-1,-3 1 0,0 0-1,-1 0 1,-1-1 0,0-1-1,14-23 1,-18 26 13,-1-1 0,0 1 1,0-1-1,-1 0 0,-1-1 1,0 1-1,0 0 0,1-17 1,-4 27-16,0 0 1,1 0 0,-1 0-1,0 0 1,0 0 0,0 0-1,0 0 1,0 1 0,-1-1 0,1 0-1,0 0 1,0 0 0,0 0-1,-1 0 1,1 0 0,-1 1-1,0-3 1,1 3 0,-1 0 1,1 0-1,0 0 0,-1 0 0,1 0 0,-1 0 1,1 0-1,0 0 0,-1 0 0,1 0 0,-1 0 1,1 1-1,0-1 0,-1 0 0,1 0 1,0 0-1,-1 0 0,1 1 0,0-1 0,-1 0 1,1 0-1,0 1 0,0-1 0,-1 0 0,1 1 1,0-1-1,-1 1 0,-18 28-29,8-3-23,-11 36 1,20-53 42,-1 1 1,1 0 0,1 0 0,0 0-1,0 0 1,1 0 0,1 14 0,0-22 8,-1 0 1,0 0-1,1-1 0,-1 1 1,1 0-1,0 0 1,-1 0-1,1-1 0,0 1 1,0 0-1,0-1 0,0 1 1,1-1-1,-1 1 1,0-1-1,1 0 0,-1 1 1,0-1-1,1 0 1,0 0-1,-1 0 0,1 0 1,0 0-1,-1 0 0,1-1 1,0 1-1,0 0 1,0-1-1,0 0 0,-1 1 1,1-1-1,0 0 1,0 0-1,0 0 0,0 0 1,0 0-1,2-1 1,7-1 5,-1 0 0,0 0 0,0-1 0,-1-1 1,17-7-1,-6 1 41,0-2 0,-1 0-1,0-1 1,-1-1 0,0-1 0,-2-1 0,1 0 0,-2-1 0,21-29 0,-28 33 35,-9 9-13,0 4-63,0 1-1,0 0 0,0 0 0,0 0 0,0 0 0,0 1 1,0-1-1,0 0 0,1 0 0,-1 1 0,0-1 0,0 2 1,-2 5 3,-1 0 1,2 1 0,-1-1-1,1 1 1,1-1 0,-1 1-1,1 14 1,1-20-12,0 0-1,0 0 0,1 0 1,-1 0-1,1 0 1,0 0-1,0 0 0,0 0 1,0 0-1,0-1 1,3 6-1,-3-7-11,1 1 0,-1-1 0,0 0 0,1 0 0,-1 1 0,1-1 0,-1 0 0,1 0 0,0 0 0,-1-1 0,1 1 0,0 0 0,0-1-1,0 1 1,-1-1 0,1 1 0,0-1 0,0 0 0,0 0 0,3 0 0,-4 0-72,1 0 1,0 0-1,-1 0 0,1 0 0,0 0 0,0 0 0,-1-1 0,1 1 1,0-1-1,-1 1 0,1-1 0,-1 0 0,1 1 0,-1-1 0,1 0 1,-1 0-1,1 0 0,-1 0 0,0 0 0,0-1 0,1 1 0,-1 0 1,0-1-1,0 1 0,0-1 0,-1 1 0,1-1 0,0 1 1,0-3-1,0 1-101,0-1 0,-1 0 0,1 0 0,-1 0 0,0 0 0,0 0 0,0 0 0,-1 0 0,1 1 0,-1-1 0,-2-7 0,-5-11-637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21061,'-2'-3'1992,"-4"0"-1560,-2-4-248,6 2 1264,7 1-1632,5 1-392,1 3 1344,-2 2-848,-1 5-56,1 6-56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18948,'-6'3'352,"1"0"-1,0 0 1,0 1-1,0 0 1,0 0-1,1 0 1,-1 0 0,1 1-1,0-1 1,0 1-1,-5 9 1,-1 4 174,1 0-1,-8 23 1,15-37-472,-6 16 191,1 0 1,-6 28-1,11-43-232,2 0 0,-1 0 0,0 0 0,1 0 0,0 0 0,0 0 0,0 0 0,1 0 0,0 0 0,0 0 0,0 0 0,0 0 0,1 0 0,0 0 0,4 7 0,-1-5-18,2 3-5,0 0 1,0 1-1,-1 0 1,0 0 0,0 0-1,-2 0 1,1 1 0,-2 0-1,1 0 1,2 20-1,-5-12 6,-1-1-1,-1 0 0,-1 1 0,-1-1 0,0 0 1,-1 0-1,-1 0 0,-1-1 0,-1 0 0,0 0 0,-1 0 1,-18 26-1,23-38 13,-1-1 0,0 0 1,-1 0-1,1 0 0,-1-1 0,-6 6 1,10-9-7,-1 0 0,1 0 1,0-1-1,0 1 0,0 0 1,0-1-1,0 1 0,-1-1 1,1 1-1,0-1 0,0 0 1,-1 1-1,1-1 0,0 0 1,-1 0-1,1 0 0,0 0 1,-1 0-1,1 0 0,0 0 1,0-1-1,-1 1 0,1 0 1,0-1-1,0 1 0,-1-1 1,1 1-1,0-1 0,0 0 1,0 1-1,0-1 0,0 0 1,0 0-1,0 0 0,0 0 1,0 0-1,-1-1 0,-1-4-8,0 1-1,0-1 1,0 0-1,1 0 1,-1-1-1,2 1 0,-1 0 1,1-1-1,0 1 1,0-1-1,0-10 1,1-11-102,5-38 1,1 22-390,2 1 1,2 0-1,16-43 0,55-124-1556,-65 170 1938,21-50-582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16099,'-16'22'1080,"0"0"0,2 1-1,0 1 1,2 0-1,0 1 1,-12 40 0,18-43-819,0-1 1,2 0-1,1 1 0,0 0 1,2 0-1,0 0 1,1 0-1,6 33 1,-5-48-233,0 0 0,1 0-1,0-1 1,0 1 0,1-1 0,-1 0 0,2 1 0,-1-1 0,1-1 0,-1 1 0,1 0 0,10 9 0,-11-12-24,1 0 0,-1-1 0,1 1 0,0-1 0,0 0 0,0 0 0,0 0 0,0 0 0,1-1 0,-1 1-1,1-1 1,-1 0 0,1-1 0,-1 1 0,1-1 0,-1 0 0,1 0 0,-1 0 0,1-1 0,6-1 0,2-2 24,0 0 0,0-1 1,-1 0-1,0-1 1,0-1-1,15-10 0,-13 8 16,-14 8-40,1 1 0,-1 0-1,0-1 1,1 1 0,-1 0-1,1-1 1,-1 1-1,1 0 1,-1 0 0,0-1-1,1 1 1,-1 0 0,1 0-1,-1 0 1,1 0 0,-1 0-1,1 0 1,-1 0-1,1 0 1,-1 0 0,1 0-1,-1 0 1,1 0 0,-1 0-1,1 0 1,-1 0 0,1 0-1,-2 13 72,-19 28-14,15-33-48,-7 16 2,4-11-55,1 1 1,1 0 0,0 0 0,-5 19 0,11-32 19,-1-1 1,1 1-1,0 0 0,0-1 0,0 1 1,0 0-1,0-1 0,0 1 0,0-1 1,0 1-1,0 0 0,0-1 0,0 1 1,0 0-1,0-1 0,0 1 0,0-1 1,0 1-1,1 0 0,-1-1 0,0 1 1,1-1-1,0 2 0,-1-2-20,1 0-1,-1 0 1,1 0-1,-1 0 1,1 0-1,-1 0 1,1 0-1,0 0 1,-1 0-1,1 0 1,-1 0-1,1 0 1,-1 0-1,1 0 1,-1-1 0,1 1-1,-1 0 1,1 0-1,-1-1 1,2 1-1,25-23-1342,-15 8 786,-1-1-1,0 0 1,-1 0-1,0-2 1,8-21-1,29-94-2339,-39 110 2339,98-335-3982,-105 351 8080,-11 26-1411,-13 35 358,12-23-1891,1 1 0,2 1 0,2-1 0,0 1 0,3 0 0,0 0 1,3 44-1,1-70-533,0 1 0,0-1 0,1 0 0,-1 0 0,2 0 1,5 13-1,-7-18-31,0 0 1,0 0-1,0 0 1,1 0-1,-1 0 0,1-1 1,-1 1-1,1 0 1,0-1-1,0 0 1,0 1-1,0-1 1,0 0-1,0 0 0,0 0 1,0 0-1,0 0 1,0 0-1,0 0 1,1-1-1,-1 1 1,0-1-1,1 0 1,4 0-1,-2 0-35,1-1 0,-1 0 0,1 0 0,-1-1 0,1 1 1,-1-1-1,0 0 0,0-1 0,1 1 0,4-4 0,7-6-177,23-20 1,0 0-168,-39 31 388,-1 1 0,0 0 0,0 0 1,0 0-1,1-1 0,-1 1 0,0 0 1,0 0-1,1 0 0,-1-1 0,0 1 0,0 0 1,1 0-1,-1 0 0,0 0 0,0 0 1,1 0-1,-1 0 0,0 0 0,1 0 0,-1 0 1,0 0-1,0 0 0,1 0 0,-1 0 1,0 0-1,1 0 0,-1 0 0,0 0 1,0 0-1,1 0 0,-1 0 0,0 0 0,1 0 1,-1 1-1,-1 10 168,-10 16 225,7-18-294,-46 85 1033,44-82-1006,-2-1 1,1-1 0,-1 1-1,-1-1 1,0-1 0,-10 9-1,17-17-134,1 0-1,0 1 1,-1-1 0,1-1-1,0 1 1,-1 0-1,1 0 1,-1 0-1,0-1 1,1 1-1,-1-1 1,1 0 0,-1 1-1,0-1 1,0 0-1,1 0 1,-3 0-1,3 0-52,0 0 0,0-1 0,0 1 0,0-1 0,0 1 0,0-1 0,1 1 0,-1-1 0,0 1 0,0-1 0,0 0 0,1 1 0,-1-1 0,0 0 0,0 0 0,1 0 0,-1 0 1,1 1-1,-1-1 0,0-2 0,0-1-96,0 1 1,0-1 0,0 0 0,0 0-1,1 0 1,0 1 0,-1-1 0,1 0-1,1 0 1,-1 0 0,1 0 0,-1 0-1,3-6 1,10-17-453,4-3-167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16660,'-8'1'328,"-1"0"0,1 1 0,-1-1 0,1 2 0,0-1 0,0 1 0,0 0 1,1 1-1,-1 0 0,1 0 0,-1 1 0,1-1 0,1 2 0,-1-1 0,1 1 1,0 0-1,-9 11 0,10-11-199,0 0 0,0 0 0,1 1 0,0 0 0,0 0 0,1 0 1,0 0-1,0 0 0,0 1 0,1-1 0,0 1 0,1 0 0,0 0 0,0-1 0,0 1 1,1 0-1,1 0 0,-1 0 0,2 8 0,-1-14-107,-1 0-1,1 0 1,-1-1-1,1 1 1,0-1-1,0 1 1,-1 0 0,1-1-1,0 1 1,0-1-1,1 0 1,-1 1-1,0-1 1,0 0-1,1 0 1,-1 0 0,1 0-1,-1 0 1,1 0-1,1 1 1,0-1 6,0 0-1,0-1 1,0 1 0,0-1-1,-1 1 1,1-1 0,0 0-1,0 0 1,0 0 0,0-1-1,4 0 1,2-1 33,1-1 1,-1-1-1,1 1 1,-1-1-1,0-1 1,11-7-1,-4 1 17,-1-2-1,0 0 1,0 0-1,-2-2 1,1 1-1,-2-2 1,0 0 0,-1 0-1,0-1 1,-2 0-1,12-29 1,-19 41-68,-1 1 0,0-1 0,0 0 1,0 1-1,0-1 0,-1 0 0,0 1 0,0-1 1,-1-5-1,1 9-7,0 0-1,0 0 1,0 0 0,-1 0-1,1 0 1,0 0 0,-1 0-1,1 0 1,-1 0-1,1 1 1,-1-1 0,1 0-1,-1 0 1,0 1 0,1-1-1,-1 0 1,0 1 0,0-1-1,-1 0 1,1 0-1,0 1 1,-1 0-1,1-1 0,0 1 0,-1 0 0,1 0 1,0 0-1,-1 0 0,1 0 0,-1 0 0,1 1 1,0-1-1,-1 0 0,1 1 0,0-1 1,0 1-1,-1-1 0,0 2 0,-5 2 5,1 0-1,-1 1 1,1-1-1,0 1 0,1 1 1,-1-1-1,1 1 1,1 0-1,-1 0 1,1 0-1,-5 9 1,2-2 5,0 0 1,1 0 0,1 1 0,-7 27 0,10-37-8,2 0 1,-1 0 0,0 0-1,1 1 1,0-1 0,0 0 0,0 0-1,1 0 1,-1 0 0,1 0-1,0 1 1,0-1 0,0 0 0,1 0-1,-1-1 1,1 1 0,0 0-1,0-1 1,1 1 0,2 4 0,-2-6-3,0 0 1,-1 0 0,1 0 0,0 0 0,0 0-1,1 0 1,-1-1 0,0 1 0,0-1-1,1 0 1,-1 0 0,1 0 0,-1-1 0,1 1-1,-1-1 1,1 0 0,-1 0 0,1 0 0,-1 0-1,1-1 1,-1 1 0,1-1 0,-1 0-1,5-2 1,2-1 13,0 0 1,-1-1-1,1 0 0,-1-1 0,0 0 0,-1 0 1,0-1-1,0 0 0,0-1 0,-1 1 0,0-1 1,0-1-1,-1 0 0,0 0 0,0 0 0,-1 0 0,6-16 1,-8 5 60,-3 20-77,0 0 0,0 0-1,0 0 1,-1-1 0,1 1 0,0 0-1,0 0 1,0 0 0,0 0-1,-1 0 1,1 0 0,0 0 0,0 0-1,0 0 1,-1 0 0,1 0 0,0 0-1,0 0 1,0 0 0,-1 0-1,1 0 1,0 0 0,0 0 0,0 0-1,0 0 1,-1 0 0,1 0-1,0 0 1,0 0 0,0 0 0,-1 0-1,1 0 1,0 0 0,0 1-1,0-1 1,0 0 0,0 0 0,-1 0-1,1 0 1,0 0 0,0 1-1,0-1 1,0 0 0,-22 26-7,19-20 2,0 0 1,0 0-1,0 0 0,1 0 1,0 0-1,0 1 1,1-1-1,0 1 1,0-1-1,0 1 0,1 10 1,0-15 2,1-1 0,-1 1-1,0 0 1,1 0 0,-1-1 0,1 1 0,0 0-1,-1-1 1,1 1 0,0-1 0,0 1 0,0-1-1,0 1 1,0-1 0,0 1 0,1-1 0,-1 0-1,2 2 1,0-2 0,-1 0 0,0 0 0,1 0 0,-1-1 1,1 1-1,-1 0 0,1-1 0,-1 0 0,1 0 0,0 0 0,-1 0 0,1 0 0,-1 0 0,1 0 0,-1-1 0,5-1 0,1 0 0,0-2 0,0 1 0,-1-1 0,1 0 0,-1-1 0,0 1 0,0-2 0,0 1 0,10-12 0,-8 9 1,-1-1 1,0 0 0,-1-1 0,0 1-1,-1-1 1,8-16 0,-13 21 6,-3 5 9,-5 8 13,5-4-36,0 0 1,0 1-1,0-1 1,0 1-1,1 0 1,0 0-1,0 0 1,0-1-1,1 9 0,0-12 0,0 1 0,0 0-1,0-1 1,0 1 0,1-1-1,-1 1 1,1-1-1,-1 1 1,1-1 0,0 0-1,-1 1 1,1-1-1,0 0 1,0 1 0,0-1-1,0 0 1,0 0 0,0 0-1,0 0 1,0 0-1,1 0 1,-1 0 0,0 0-1,1 0 1,-1-1-1,0 1 1,1 0 0,-1-1-1,1 1 1,-1-1 0,1 0-1,-1 0 1,1 1-1,1-1 1,5 0-51,1 1 0,-1-2 0,0 1 0,13-3 1,-17 3 29,-1-1 0,1 0 0,-1 0 0,1 0 1,-1 0-1,0-1 0,1 1 0,-1-1 0,0 0 1,0 0-1,0 0 0,4-4 0,-6 6 25,-1-1 0,0 1 0,1 0-1,-1-1 1,0 1 0,1-1 0,-1 1 0,0 0 0,0-1-1,1 1 1,-1-1 0,0 1 0,0-1 0,0 1-1,0-1 1,0 1 0,0-1 0,0 1 0,0-1 0,0 1-1,0-1 1,0 1 0,0 0 0,0-1 0,0 1 0,0-1-1,0 1 1,-1-1 0,1 1 0,0-1 0,0 1-1,0-1 1,-1 1 0,1 0 0,0-1 0,-1 1 0,1 0-1,0-1 1,-1 1 0,1 0 0,0-1 0,-1 1 0,1 0-1,-1-1 1,-19-6-72,18 7-131,5-1 145,-1 0 0,0 1 0,0-1 0,0 0 0,0 0 0,0 0 0,0-1 1,0 1-1,0 0 0,0-1 0,-1 1 0,1-1 0,0 0 0,-1 0 0,0 1 0,1-1 0,-1 0 0,0 0 0,0 0 0,0 0 0,0 0 0,1-3 0,8-17-247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16131,'0'1'148,"1"1"0,-1-1-1,1 1 1,0-1-1,-1 0 1,1 1 0,0-1-1,0 0 1,0 1-1,1 1 1,-1-3-112,-1 0 0,1 1 0,0-1 0,-1 0 0,1 0 0,-1 0 0,1 0 0,-1 0 0,1 0 0,0 0 0,-1 0 0,1 0 0,-1 0 0,1 0 0,-1 0 0,1 0 0,0 0 1,-1 0-1,1-1 0,-1 1 0,1 0 0,-1 0 0,1-1 0,-1 1 0,1 0 0,-1-1 0,1 1 0,-1-1 0,1 1 0,-1 0 0,0-1 0,1 1 0,-1-1 0,0 1 0,1-1 0,-1 1 0,0-2 0,12-17 578,-1-1 0,0 0 1,-2 0-1,-1-1 0,11-38 0,-8 24-175,50-182 1187,-11 34-897,-44 168-649,-2 12 17,-2 25 14,-7 155 309,0-78-160,11 127 0,-5-217-304,-1-2-74,1-1 0,0 1-1,0-1 1,0 1 0,1-1 0,0 0 0,4 9 0,-6-14 66,0-1 0,0 1 1,0-1-1,1 1 1,-1-1-1,0 1 1,1-1-1,-1 1 0,0-1 1,1 1-1,-1-1 1,0 0-1,1 1 1,-1-1-1,1 0 1,-1 1-1,1-1 0,-1 0 1,1 0-1,-1 1 1,1-1-1,-1 0 1,1 0-1,-1 0 1,1 0-1,-1 0 0,1 0 1,-1 1-1,1-1 1,0-1-1,-1 1 1,1 0-1,1 0-86,-1-1 0,0 0 0,0 0 0,0 0-1,0 1 1,0-1 0,0 0 0,0 0 0,0-1 0,0 1 0,0 0 0,1-2-1,18-40-1886,-20 41 2030,13-33-1093,2-2-168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13587,'5'-8'898,"-4"6"-684,0-1 0,1 1 0,-1-1-1,1 1 1,0 0 0,0 0 0,0 0 0,0 0 0,0 0 0,0 0-1,1 0 1,3-2 0,-5 4-136,-1 0 0,1 0 0,-1 0 0,1 0 0,-1 0 0,1 1 0,-1-1 0,1 0 0,-1 0 0,0 0 0,1 1 0,-1-1-1,1 0 1,-1 0 0,0 1 0,1-1 0,-1 0 0,0 1 0,1-1 0,-1 1 0,0-1 0,0 0 0,1 1 0,-1-1 0,0 1 0,0-1 0,0 0 0,0 1 0,1-1 0,-1 1 0,0-1 0,0 1 0,0-1 0,0 1 0,0-1-1,0 1 1,0-1 0,0 1 0,0-1 0,-1 1 0,1-1 0,0 0 0,0 2 0,-4 23 954,4-23-906,-12 56 1239,-17 100 359,27-139-1633,1 1-1,0 0 1,2 0-1,0 0 1,7 37-1,-6-51-80,-1 0-1,1 0 1,0 0 0,1 0-1,0-1 1,0 1-1,0-1 1,0 0-1,1 1 1,5 4-1,-7-7-4,0-1-1,1 0 1,0 0 0,-1 0-1,1 0 1,0-1-1,0 1 1,0-1 0,0 0-1,0 1 1,0-1-1,0-1 1,0 1 0,0 0-1,1-1 1,-1 0-1,0 1 1,0-1 0,1-1-1,5 0 1,-3 0 4,1-1 1,-1 1 0,0-1-1,0-1 1,0 1 0,-1-1-1,1 0 1,-1-1 0,7-4-1,3-5 49,22-23 1,9-6 85,-50 55-62,-12 15-169,9-16-293,0 1-1,0 0 1,1 0-1,1 0 1,0 1-1,-3 17 1,8-19-1027,6-9 401,14-16-145,7-12 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30 15715,'-16'17'902,"2"1"0,0 0 0,-21 38 0,30-47-650,0 0 1,1 1 0,0 0-1,1 0 1,0 0 0,1 0-1,0 0 1,0 1 0,1-1-1,0 17 1,1-25-212,0 0-1,0 0 1,0 0-1,0-1 1,0 1 0,1 0-1,-1 0 1,1 0-1,-1-1 1,1 1 0,0 0-1,-1-1 1,1 1-1,0-1 1,0 1 0,0-1-1,0 1 1,1-1-1,-1 0 1,0 1 0,1-1-1,-1 0 1,0 0-1,1 0 1,-1 0 0,1 0-1,0 0 1,2 0-1,-2 0 4,1-1 0,-1 0 0,1 0 0,-1 0 0,1-1 0,-1 1 0,1-1-1,-1 1 1,1-1 0,-1 0 0,0 0 0,1 0 0,-1 0 0,0 0 0,0 0 0,0-1-1,0 1 1,0-1 0,3-3 0,3-3 75,-1 0 0,0-1-1,0 1 1,-1-2 0,-1 1 0,1-1 0,-1 1-1,6-19 1,-6 13-33,-1 0 1,0 0-1,-1 0 0,0 0 1,0-26-1,-3 41-88,0 0 0,0 0 0,0 0 1,0 0-1,-1 0 0,1 1 0,0-1 0,0 0 0,0 0 0,0 0 0,0 0 0,0 0 0,0 0 0,0 0 0,0 0 1,0 0-1,0 0 0,-1 0 0,1 0 0,0 0 0,0 0 0,0 0 0,0 0 0,0 0 0,0 0 0,0 0 0,0 0 1,0 0-1,-1 0 0,1 0 0,0 0 0,0 0 0,0 0 0,0 0 0,0 0 0,0 0 0,0 0 0,0 0 1,0 0-1,0 0 0,-1 0 0,1 0 0,0 0 0,0-1 0,0 1 0,0 0 0,0 0 0,0 0 0,0 0 0,0 0 1,0 0-1,0 0 0,0 0 0,0 0 0,0 0 0,0-1 0,-5 10-57,4-3 28,0 1 1,0-1-1,0 1 0,1-1 0,1 10 1,-2-15 27,1 0 0,0 0 0,0 0 0,0-1 0,1 1 0,-1 0 0,0 0 0,0 0 0,0 0 0,1 0 0,-1 0 0,0-1 0,1 1 0,-1 0 0,1 0 0,-1-1 0,1 1 0,-1 0 1,1 0-1,0-1 0,-1 1 0,1-1 0,0 1 0,-1 0 0,1-1 0,0 0 0,0 1 0,-1-1 0,1 1 0,0-1 0,0 0 0,0 1 0,0-1 0,0 0 0,0 0 0,-1 0 0,1 0 0,0 0 0,0 0 0,0 0 0,0 0 0,0 0 0,0 0 1,0-1-1,-1 1 0,1 0 0,0 0 0,1-2 0,2 0 3,0 0 0,-1 0 0,0 0 1,1-1-1,-1 0 0,0 1 1,0-1-1,-1 0 0,1-1 0,-1 1 1,1 0-1,1-6 0,0 4 10,-1-1 1,0 0-1,-1-1 1,1 1-1,-1 0 0,2-12 1,-4 18-11,0 0 0,0 0 1,0-1-1,0 1 0,0 0 1,0 0-1,0 0 0,0-1 1,0 1-1,0 0 0,0 0 0,0 0 1,0-1-1,0 1 0,0 0 1,0 0-1,0 0 0,0-1 1,0 1-1,0 0 0,0 0 1,0 0-1,0-1 0,0 1 0,0 0 1,0 0-1,-1 0 0,1 0 1,0-1-1,0 1 0,0 0 1,0 0-1,0 0 0,-1 0 1,1 0-1,0 0 0,0-1 0,0 1 1,-1 0-1,1 0 0,0 0 1,0 0-1,-1 0 0,-9 5-82,-7 10-427,7-5-1733,17-20 600,16-16-768,-21 24 2124,1 0 0,0 1 1,0 0-1,0 0 0,0 0 1,0 0-1,0 0 0,1 1 1,3-1-1,-4 1 249,-1 0-1,0 0 0,0 0 1,0-1-1,0 1 1,0 0-1,0-1 0,1 0 1,-1 0-1,0 1 1,-1-1-1,1 0 0,0-1 1,0 1-1,0 0 1,-1 0-1,1-1 0,0 1 1,-1-1-1,2-2 0,-2 4 80,-1 0 0,0 0 0,0-1-1,0 1 1,1 0 0,-1 0-1,0 0 1,0-1 0,0 1-1,0 0 1,0 0 0,1-1-1,-1 1 1,0 0 0,0 0-1,0-1 1,0 1 0,0 0-1,0-1 1,0 1 0,0 0 0,0 0-1,0-1 1,0 1 0,0 0-1,0 0 1,0-1 0,0 1-1,0 0 1,0-1 0,-1 1-1,1 0 1,0 0 0,0-1-1,0 1 1,0 0 0,0 0 0,-1 0-1,1-1 1,0 1 0,0 0-1,0 0 1,-1 0 0,1-1-1,0 1 1,0 0 0,-1 0-1,1 0 1,-1 0 56,0 0 1,0-1-1,1 1 0,-1 0 1,0 0-1,0 1 0,0-1 1,1 0-1,-1 0 0,0 0 1,0 0-1,1 1 0,-1-1 1,0 0-1,1 1 0,-2 0 1,-2 2 94,0 1 0,1 0 1,-1-1-1,1 2 1,0-1-1,0 0 0,1 1 1,-1-1-1,1 1 1,-2 6-1,-1 3 72,0 0 0,-3 20 0,8-34-259,-1 8 107,-1 0-1,1 0 1,0 1 0,1-1-1,1 16 1,-1-23-103,0 1 1,1-1-1,-1 1 1,1-1-1,-1 1 1,1-1-1,0 0 1,-1 1-1,1-1 1,0 0-1,0 0 1,0 1-1,0-1 0,0 0 1,0 0-1,0 0 1,1 0-1,-1 0 1,0 0-1,1 0 1,-1-1-1,0 1 1,1 0-1,-1-1 1,1 1-1,-1-1 1,1 0-1,-1 1 1,1-1-1,-1 0 1,1 0-1,-1 0 0,1 0 1,-1 0-1,1 0 1,0 0-1,2-2 1,5 1 12,-1-2 0,1 1 0,0-1-1,-1 0 1,0-1 0,0 0 0,0 0 0,10-8 0,-3 1 59,1-1 0,23-24 0,-37 34-71,0-1 0,0 1 0,0 0 0,0-1 0,0 1 0,-1-1 1,1 0-1,-1 1 0,2-5 0,-3 6-25,0 0 1,0 0 0,0 0-1,0 0 1,0 0 0,0 0-1,0 0 1,0 0-1,0 0 1,-1 0 0,1 0-1,0 0 1,-1 0-1,1 0 1,0 0 0,-1 1-1,1-1 1,-1 0 0,0 0-1,1 0 1,-1 1-1,0-1 1,1 0 0,-1 1-1,0-1 1,0 0-1,0 1 1,1-1 0,-1 1-1,0-1 1,0 1 0,-1-1-1,-3-1-235,2 1 135,1 0-1,0 0 1,0 0-1,-1 0 1,1 0-1,0-1 1,0 1-1,0-1 1,0 1-1,1-1 1,-1 0 0,0 0-1,1 0 1,-1 0-1,-1-2 1,3-6-372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157 130 15075,'-7'1'222,"1"-1"-1,0 1 1,0 0-1,0 1 1,0 0-1,0 0 1,0 0-1,0 0 1,0 1-1,1 0 1,-1 0-1,1 1 1,0-1-1,0 1 1,0 0-1,1 1 1,-8 7-1,7-5-79,0 0-1,0 0 0,0 0 1,1 1-1,0-1 0,0 1 0,1 0 1,0 0-1,0 1 0,1-1 1,0 1-1,-1 10 0,3-17-92,0 0-1,-1 0 1,1 1-1,0-1 1,0 0-1,1 0 1,-1 0-1,0 0 1,1 1-1,-1-1 1,1 0-1,0 0 1,0 0-1,-1 0 1,1 0-1,1 0 1,-1-1-1,0 1 1,0 0 0,3 2-1,-2-2 9,0-1-1,0 0 1,0 0-1,1 0 1,-1 0 0,0-1-1,0 1 1,1-1 0,-1 1-1,0-1 1,1 0-1,-1 1 1,0-1 0,1-1-1,4 1 1,2-2 96,1 0 0,0-1 0,-1 0 0,1-1 0,-1 0 0,0 0 0,15-10 0,-7 2 66,0-1-1,-1-1 1,0-1 0,-1 0 0,-1-1 0,16-22 0,-21 24-155,1-1 0,-2 1 1,0-2-1,-1 1 0,0-1 1,-1 0-1,-1 0 1,4-22-1,-9 37-65,0 0-1,1 0 1,-1 0 0,0 0-1,0 0 1,0 0 0,1 0-1,-1 0 1,-1-1 0,1 1-1,0 0 1,0 0 0,0 0-1,0 0 1,-1 0 0,1 0-1,0 0 1,-1 0 0,1 0-1,-1 0 1,1 0 0,-1 0-1,0 1 1,1-1 0,-1 0-1,0 0 1,0 0 0,0 1 0,-1-2-1,1 2-2,0 0 0,-1 0 0,1 0 0,0 0 0,0 0 0,-1 0 0,1 1 0,0-1 1,0 0-1,0 1 0,0-1 0,-1 1 0,1-1 0,0 1 0,0-1 0,0 1 0,0 0 0,0 0 0,0 0 0,0-1 0,0 1 0,1 0 0,-1 0 0,0 0 0,0 2 0,-8 9-42,2 0-1,0 0 1,0 1-1,1 0 1,0 0-1,2 1 1,-1-1-1,2 1 0,0 0 1,-3 24-1,5-26-96,1 0 0,-1-1 0,2 1 0,0-1 0,0 1 0,1-1 0,0 1 0,1-1 0,1 0-1,-1 0 1,2 0 0,0-1 0,10 18 0,-12-24 85,0 0 1,0-1-1,1 1 1,-1 0-1,9 5 1,20 10-414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89 313 16468,'-6'2'314,"1"1"0,-1 0 0,1 0 0,-1 1 0,1-1 0,0 1 0,0 1 0,1-1 0,-1 1 0,1-1 0,0 1 0,0 0 0,1 1 0,-1-1 0,-2 7 0,4-10-226,1 1 0,-1 0 0,1 0 1,0 0-1,0 0 0,0 1 0,0-1 0,1 0 0,-1 0 0,1 1 0,0-1 1,0 0-1,0 0 0,0 1 0,0-1 0,1 0 0,0 1 0,-1-1 0,1 0 1,0 0-1,1 0 0,-1 0 0,0 0 0,1 0 0,0 0 0,0-1 0,0 1 1,0 0-1,0-1 0,3 3 0,-2-3-70,0 0 1,1 0-1,-1 0 0,1 0 1,-1-1-1,1 1 1,0-1-1,0 0 0,0 0 1,-1 0-1,1-1 0,0 1 1,0-1-1,0 0 1,0 0-1,0-1 0,0 1 1,0-1-1,0 0 1,0 0-1,-1 0 0,1 0 1,0-1-1,-1 1 0,1-1 1,3-2-1,3-2-6,1-1 1,-1 0-1,0 0 0,0-1 0,-1-1 0,0 0 0,9-11 0,-6 4-1,-1-1-1,0 0 0,9-19 1,-16 26-29,0 1 0,0-1 0,0 1 0,-2-1 0,1 0 0,-1 0 0,1-19 0,-3 28 14,1 0 1,-1 1 0,0-1 0,0 0 0,0 1 0,0-1 0,0 1 0,0-1 0,0 0 0,0 1-1,-1-1 1,1 0 0,0 1 0,0-1 0,0 0 0,-1 1 0,1-1 0,0 1 0,-1-1-1,1 0 1,0 1 0,-1-1 0,1 1 0,-1-1 0,1 1 0,-1 0 0,1-1 0,-1 1 0,1-1-1,-1 1 1,1 0 0,-1-1 0,0 1 0,1 0 0,-1 0 0,1 0 0,-1-1 0,0 1-1,1 0 1,-1 0 0,0 0 0,1 0 0,-1 0 0,-1 0 0,1 1-4,-1-1 0,0 1 0,0 0 0,0-1 0,0 1 1,1 0-1,-1 0 0,0 0 0,1 1 0,-1-1 0,1 0 0,-1 1 0,-1 1 1,-2 4 13,1-1 1,0 1 0,1-1 0,-1 1 0,1 0 0,1 0 0,-1 1 0,-1 9 0,3-14-3,1-1 1,-1 0-1,1 1 1,-1-1-1,1 0 1,0 1 0,0-1-1,0 0 1,0 1-1,1-1 1,-1 0-1,1 1 1,-1-1 0,1 0-1,0 0 1,0 0-1,0 1 1,0-1 0,0 0-1,0 0 1,0 0-1,1-1 1,-1 1-1,1 0 1,0 0 0,-1-1-1,1 1 1,0-1-1,0 1 1,0-1-1,2 1 1,2 0 6,-1-1 0,1 1 1,0-1-1,-1-1 0,1 1 0,0-1 1,-1 0-1,1 0 0,0-1 1,-1 1-1,1-1 0,5-2 0,4-1 24,0-1 1,-1-1-1,20-9 0,-15 4 3,-1-1 1,0-1-1,0-1 1,-1 0-1,-1-1 0,-1-1 1,0-1-1,-1 0 0,0 0 1,-2-2-1,0 1 1,-1-2-1,-1 1 0,8-24 1,-8 4 27,-9 38-64,-1 0-1,0 0 1,1 0 0,-1 0 0,0 0 0,0 0 0,0 0 0,0 0 0,0 0-1,0 0 1,0 0 0,0-1 0,0 1 0,0 0 0,-1 0 0,1 0 0,0 0 0,-1 0-1,1 0 1,-1 0 0,1 0 0,-1 0 0,1 0 0,-1 1 0,0-1 0,1 0 0,-1 0-1,0 0 1,-1 0 0,1 0 0,0 1 0,0 0 0,0 0 1,0 0-1,1 0 0,-1 1 0,0-1 0,0 0 0,0 0 0,0 0 0,0 1 0,0-1 0,1 0 1,-1 1-1,0-1 0,0 1 0,1-1 0,-1 1 0,0-1 0,1 1 0,-2 1 0,-12 16 61,10-12-41,-11 15 57,1 1 0,1 1 1,1 1-1,1-1 0,1 2 1,1-1-1,1 2 0,2-1 1,0 1-1,2 0 0,0 0 0,2 0 1,1 34-1,23 124 69,-13-131-157,-2 1 0,-1 77 0,-6-120 0,-1 1-1,-1-1 1,0 0-1,0 1 1,-7 16-1,9-26 11,-1 1 0,0-1 0,0 1-1,0-1 1,-1 0 0,1 1 0,0-1-1,-1 0 1,1 0 0,-1 0 0,0 0-1,0 0 1,0-1 0,0 1 0,0 0-1,0-1 1,0 1 0,-1-1 0,1 0-1,0 0 1,-1 0 0,1 0 0,-1 0-1,1-1 1,-1 1 0,0-1 0,1 0-1,-1 1 1,-3-1 0,3-1 1,0 1 1,0-1-1,1 0 1,-1 0-1,0 0 0,1 0 1,-1 0-1,1-1 1,-1 1-1,1-1 1,-1 0-1,1 1 0,0-1 1,0 0-1,0 0 1,0-1-1,0 1 1,1 0-1,-1 0 1,1-1-1,-1 1 0,-1-5 1,-2-5-3,1 0 0,0 0 1,-3-22-1,1 4-45,2 1 0,2-1 0,1-53 1,2 66-23,1 0 1,0 0 0,1 0-1,1 1 1,1-1 0,0 1 0,1 0-1,9-16 1,-11 25-32,0 1 0,1-1 0,0 1 0,0 0 1,0 0-1,1 1 0,-1 0 0,1 0 0,1 0 0,8-5 0,0 2 8,0 1-1,0 0 0,29-7 1,-13 6-217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70 15003,'8'-14'1653,"-2"0"1,10-28-1,-18 59 3748,-9 42-4265,5-13-1290,1 1-1,1 65 1,2-10-3484,2-102 3614,0 0-1,0 1 1,0-1-1,-1 0 0,1 1 1,0-1-1,0 0 0,0 0 1,0 1-1,0-1 1,-1 0-1,1 0 0,0 1 1,0-1-1,0 0 0,-1 0 1,1 1-1,0-1 1,0 0-1,0 0 0,-1 0 1,1 0-1,0 0 0,-1 1 1,1-1-1,0 0 0,0 0 1,-1 0-1,1 0 1,0 0-1,-1 0 0,1 0 1,0 0-1,-1 0 0,1 0 1,0 0-1,0 0 1,-1 0-1,1 0 0,0 0 1,-1 0-1,1 0 0,0-1 1,0 1-1,-1 0 1,1 0-1,0 0 0,0 0 1,-1-1-1,1 1 0,0 0 1,0 0-1,-1 0 1,1-1-1,0 1 0,0 0 1,0 0-1,0-1 0,-1 1 1,-15-14-870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16059,'2'0'1769,"6"-5"-1089,10-2-72,6-2 784,13-3-471,6 0-121,7-1-360,3 2-280,3 4 1296,-1 1-1208,-4 6-160,-2 0-8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15475,'12'-4'470,"1"-1"-1,-1 0 1,0-1-1,-1-1 1,1 1 0,12-12-1,60-54 948,-68 56-938,33-29 236,-3-2 1,-1-3-1,39-57 1,-72 89-359,-15 23-48,-11 23-167,1 0-296,2 1 1,1 0-1,2 0 1,0 1-1,-4 43 0,11-69 127,1-1 0,-1 0-1,1 1 1,0-1 0,0 1 0,0-1-1,1 0 1,-1 1 0,1-1-1,0 0 1,0 1 0,0-1-1,0 0 1,1 0 0,-1 0 0,4 5-1,15 14-285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 17308,'-3'-1'128,"-1"0"1,1 0-1,-1 1 1,0-1-1,1 0 1,-1 1-1,0 0 1,1 0-1,-1 0 1,0 1-1,1-1 1,-1 1-1,0 0 0,1 0 1,-1 0-1,1 0 1,-6 3-1,-3 3 139,0-1 0,0 2 0,-14 10 0,8-3 48,1 0-1,0 0 1,1 2-1,1 0 1,-18 26-1,27-35-238,0 0 0,1 1 0,1 0 0,-1 0 0,1 0 0,1 1 0,0-1 0,0 1 0,1 0 0,0 0 0,1 0 0,0 0-1,0 0 1,2 16 0,-1-22-55,1-1 0,0 0 0,0 1 0,0-1 0,0 0-1,1 0 1,-1 0 0,1 0 0,0 0 0,0 0 0,0 0-1,0-1 1,0 1 0,1-1 0,-1 0 0,1 1 0,-1-1 0,1 0-1,0 0 1,0-1 0,0 1 0,0 0 0,0-1 0,0 0-1,1 0 1,-1 0 0,0 0 0,1-1 0,-1 1 0,4 0-1,5-1 63,-1 1-1,1-1 0,-1-1 0,0 0 0,1 0 0,-1-2 0,21-5 0,-15 1 55,-1 1 0,0-2 0,0 0 0,-1-1 0,0-1 0,-1 0-1,0-1 1,16-17 0,-22 21-73,0-2 0,-1 1 1,0-1-1,0 0 0,-1-1 0,0 1 0,-1-1 0,0 0 0,0-1 0,-1 1 1,-1-1-1,0 0 0,0 0 0,0-11 0,-2 18-79,-1 0-1,0 0 1,0 0-1,0 0 1,0 0-1,-1 0 1,0 0-1,0 0 1,0 0-1,0 0 1,-1 0-1,1 0 1,-1 1-1,0-1 1,0 1-1,0-1 1,0 1-1,-1 0 1,0 0-1,1 0 1,-1 0-1,0 1 1,-1-1-1,1 1 1,0-1 0,-1 1-1,-3-2 1,1 2-128,0 0 0,1 0 0,-1 0 1,0 1-1,0 0 0,0 0 0,0 1 0,-1-1 1,1 1-1,0 1 0,0-1 0,0 1 1,0 0-1,0 0 0,0 1 0,0 0 1,-6 3-1,-54 32-1005,41-21 517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19420,'9'2'1528,"13"-7"-1007,5-3-241,13-4 568,7 1-336,3-3-744,3-2-296,-4-1 560,0 2-112,-9 5-296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16500,'13'-2'396,"0"1"0,0-2 0,0 1 1,0-2-1,0 0 0,-1-1 0,13-6 1,-4 3 139,19-9 25,0-2-1,55-35 1,-76 42-431,0-2 1,-1 0-1,-1-1 0,0-1 0,-1 0 0,21-30 1,-12 4 70,-24 39-173,0 0 1,0 1-1,0-1 1,0 0-1,0 0 0,-1 1 1,1-1-1,-1 0 1,0 0-1,0 0 1,0 0-1,0 0 1,0 1-1,-1-4 1,0 5-19,1 1 0,0-1 0,0 1 0,0-1 0,0 1 0,0-1 0,-1 1 1,1 0-1,0-1 0,0 1 0,-1-1 0,1 1 0,0-1 0,-1 1 0,1 0 0,-1-1 0,1 1 1,0 0-1,-1-1 0,1 1 0,-1 0 0,1 0 0,-1-1 0,1 1 0,-1 0 0,1 0 0,-1 0 1,1 0-1,-1 0 0,1-1 0,-1 1 0,1 0 0,-1 0 0,1 0 0,-1 1 0,1-1 0,-1 0 1,1 0-1,-1 0 0,1 0 0,-1 0 0,1 0 0,-1 1 0,1-1 0,-1 0 0,1 1 1,-1-1-1,0 1 0,-21 20 396,10-5-236,0 0-1,2 1 0,0 1 1,1-1-1,0 2 0,2-1 0,-7 24 1,10-28-246,1 0 0,0 0 0,1 0 0,1 0 0,0 0 1,1 0-1,0 1 0,1-1 0,1 0 0,7 28 0,-9-39 46,1 0-1,1 1 1,-1-1-1,1 0 0,-1 0 1,1 0-1,0 0 1,0 0-1,0 0 0,0 0 1,1-1-1,-1 1 1,1-1-1,0 1 0,3 1 1,17 2-285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17660,'8'45'1744,"-5"8"-1032,0 0-328,1 1 905,-2-4-329,3-7-720,1-8-376,3-21-672,-2-11 1240,3-16-616,-3-13-88,2-18-184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15003,'-1'1'255,"0"1"-1,0-1 1,1 1-1,-1 0 1,0-1-1,0 1 1,1 0-1,-1-1 1,1 1-1,-1 0 1,1-1-1,0 1 1,0 0-1,0 0 1,0-1-1,0 1 1,0 0-1,0 0 1,1-1-1,-1 1 0,2 3 1,0 2 206,0 0 0,1-1 0,6 13 0,2-2-25,1-1 1,1 0-1,0 0 0,1-1 0,0-1 0,30 23 1,108 63-171,-111-75-515,-39-24 214,28 18-242,1-1 0,55 23 0,-64-34-25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23 666 15715,'-2'3'282,"-1"1"0,0 0-1,1 0 1,0-1-1,0 1 1,0 1 0,1-1-1,0 0 1,-1 0 0,1 1-1,1-1 1,-2 8-1,2-10-192,0-1 0,1 0-1,-1 0 1,0 1-1,0-1 1,1 0-1,-1 0 1,1 1 0,-1-1-1,1 0 1,-1 0-1,1 0 1,0 0-1,-1 0 1,1 1 0,0-2-1,0 1 1,1 2-1,0-2 35,0 0-1,0 0 1,0 0 0,0 0-1,1-1 1,-1 1-1,0-1 1,0 1 0,0-1-1,1 1 1,-1-1-1,0 0 1,0 0 0,4-1-1,-1 0 15,1 0 0,-1 0-1,1-1 1,-1 0 0,1 0-1,-1 0 1,0-1 0,0 1-1,0-1 1,0-1 0,-1 1-1,1-1 1,-1 1 0,0-1-1,0 0 1,0-1 0,0 1-1,3-8 1,3-2 45,-2 0 0,0-1 0,0-1 0,9-31 1,-2-11-55,-3 0 1,-3 0-1,3-98 0,5-32-96,-16 182-29,-1-1-3,2-1 1,-1 0-1,1 1 0,4-11 0,-6 17-1,0 0 0,1 0 0,-1 0 0,0 0 0,1 1 0,-1-1 0,1 0 1,-1 0-1,1 0 0,0 1 0,-1-1 0,1 0 0,0 1 0,-1-1 0,1 1 0,0-1 0,0 0 0,-1 1 0,1 0 0,0-1 1,0 1-1,0-1 0,0 1 0,0 0 0,0 0 0,0 0 0,0-1 0,-1 1 0,1 0 0,0 0 0,0 0 0,0 0 0,0 0 1,0 1-1,0-1 0,0 0 0,0 0 0,0 1 0,0-1 0,0 0 0,-1 1 0,1-1 0,0 1 0,0-1 0,1 2 0,6 5-5,1 1 0,-1 0 0,-1 1 0,1-1 0,-1 1 0,10 18 0,-1-2-32,104 128-1618,-101-132 1307,1-1 0,1-1 0,1-1-1,43 28 1,-9-18-308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 18108,'0'-1'79,"0"0"-1,0 0 1,0 0 0,-1 1-1,1-1 1,0 0 0,-1 0-1,1 0 1,-1 0 0,1 0 0,-1 1-1,1-1 1,-1 0 0,0 0-1,1 1 1,-1-1 0,0 0-1,0 1 1,1-1 0,-1 1 0,0-1-1,-1 0 1,-1 0 26,0 0-1,0 0 1,0 1-1,0-1 1,0 1 0,0-1-1,-5 1 1,-2 1 180,-1 0 1,0 0-1,-14 4 1,6 0-303,-1 1-1,2 0 1,-1 1 0,1 1 0,0 1 0,1 1-1,-27 18 1,44-28-14,-1 1-1,0-1 1,1 1-1,-1-1 1,1 1-1,-1-1 1,0 1-1,1-1 0,-1 1 1,1-1-1,-1 1 1,1 0-1,0-1 1,-1 1-1,1 0 1,0-1-1,-1 1 1,1 0-1,0 0 0,0-1 1,0 2-1,0-1 12,0-1-1,1 0 1,-1 1-1,1-1 1,-1 0-1,0 1 1,1-1-1,-1 0 1,1 1-1,-1-1 0,1 0 1,-1 0-1,1 0 1,0 0-1,-1 1 1,1-1-1,-1 0 1,1 0-1,-1 0 1,1 0-1,-1 0 1,2 0-1,41-6-334,-36 5 379,-4 1-2,0-1 0,0 1 0,1-1 0,-1 1 0,0 0 1,0 1-1,0-1 0,1 0 0,-1 1 0,0 0 0,0-1 0,0 1 1,0 1-1,0-1 0,5 3 0,-5-1 14,-1-1 0,0 0 0,0 1 1,0-1-1,0 1 0,0 0 0,0 0 0,0 0 0,-1 0 0,0 0 0,0 0 0,1 0 1,-2 0-1,1 1 0,0 4 0,2 10 128,-1 0 1,-1 0-1,-1 0 1,0 0-1,-4 19 1,-1-1 245,-16 52 0,19-81-480,0 0 1,0-1-1,-7 13 0,9-18 31,0-1 0,0 0 0,0 0 1,0 0-1,0 0 0,0 0 0,-1 1 0,1-1 0,0 0 0,0 0 0,0 0 0,0 0 0,0 0 1,0 0-1,0 1 0,0-1 0,0 0 0,-1 0 0,1 0 0,0 0 0,0 0 0,0 0 0,0 0 1,0 0-1,0 0 0,-1 0 0,1 1 0,0-1 0,0 0 0,0 0 0,0 0 0,-1 0 0,1 0 0,0 0 1,0 0-1,0 0 0,0 0 0,0 0 0,-1 0 0,1-1 0,0 1 0,0 0 0,0 0 0,-3-8-1111,3-12 431,6-12 27,6-6-201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13603,'1'2'293,"1"1"0,-1 0 0,0 0 0,0 1 0,0-1 0,0 0 0,0 0 0,-1 1 0,1-1 0,-1 0 0,0 0 0,0 1 0,-1 2 0,-8 48 2424,3-29-1989,6-22-655,-2 3 23,1 0 0,0 0 0,1 1 0,-1-1 1,1 0-1,1 7 0,-1-12-88,0 0 0,1-1 0,-1 1 0,0 0 0,0 0 0,1 0 0,-1-1 0,0 1 0,1 0 0,-1-1 0,1 1 0,-1 0 0,1-1 0,-1 1 0,1-1 0,0 1 1,-1-1-1,1 1 0,0-1 0,-1 1 0,2 0 0,0-1-2,0 0 1,-1 1 0,1-1 0,0 0-1,-1 0 1,1 0 0,0-1 0,-1 1-1,1 0 1,0-1 0,-1 1 0,1-1-1,0 1 1,-1-1 0,2-1 0,6-2 40,-1-1 0,0 0 0,-1-1 1,1 1-1,-1-2 0,12-12 0,-3 0 157,20-30-1,-33 45-167,0 0 11,0 0 0,0 0 1,-1 0-1,1 0 0,-1-1 0,0 1 1,-1-1-1,1 1 0,-1-1 1,0 0-1,1-5 0,-2 10-40,0-1 0,0 1 1,1 0-1,-1-1 0,0 1 0,0-1 1,0 1-1,0 0 0,0-1 0,0 1 1,-1 0-1,1-1 0,0 1 0,0-1 1,0 1-1,0 0 0,0-1 0,0 1 0,-1 0 1,1-1-1,0 1 0,0 0 0,-1-1 1,1 1-1,0 0 0,0 0 0,-1-1 1,1 1-1,0 0 0,-1 0 0,1-1 0,0 1 1,-1 0-1,1 0 0,0 0 0,-1 0 1,1 0-1,-1 0 0,1-1 0,0 1 1,-1 0-1,1 0 0,-1 0 0,1 0 0,0 0 1,-1 0-1,1 1 0,0-1 0,-1 0 1,1 0-1,-1 0 0,1 0 0,0 0 1,-1 1-1,1-1 0,0 0 0,-1 0 1,1 0-1,0 1 0,-1-1 0,1 0 0,0 0 1,-1 1-1,-17 17 173,17-17-179,0 0 0,1-1 0,-1 1 0,1 0 0,0 0 0,-1 0 0,1 0 0,0 0 0,-1-1 0,1 1 0,0 0 1,0 0-1,0 0 0,0 0 0,0 0 0,0 0 0,0 0 0,0 0 0,0 0 0,0 0 0,0 0 0,1 0 0,-1 0 0,1 0 3,0 0-1,-1-1 1,1 1 0,0 0-1,0-1 1,-1 1-1,1-1 1,0 1 0,0-1-1,0 0 1,0 1-1,0-1 1,0 0 0,0 0-1,0 1 1,0-1-1,0 0 1,1 0 0,4 0 31,-1 0 0,1-1 1,0 0-1,0 0 0,0 0 1,6-3-1,5-3 150,0-1 0,-1-1 0,0-1-1,0 0 1,-1-1 0,18-18 0,-23 21-30,-21 64 18,10-49-243,1 1 1,0-1-1,0 0 1,1 0-1,0 1 1,2 6-1,-3-12 15,0-1 0,0 0 0,0 0 0,1 0 0,-1 0 0,0 0 0,1 0-1,-1 0 1,1 0 0,-1 0 0,1 0 0,0 0 0,-1 0 0,1 0 0,0 0 0,0 0 0,-1-1 0,1 1 0,0 0 0,0-1 0,0 1 0,0 0 0,0-1-1,0 1 1,0-1 0,0 0 0,0 1 0,0-1 0,1 0 0,-1 1 0,0-1 0,0 0 0,0 0 0,0 0 0,0 0 0,1 0 0,-1 0 0,0-1-1,0 1 1,0 0 0,0-1 0,0 1 0,0 0 0,0-1 0,0 1 0,0-1 0,2-1 0,12-9-449,3-4-72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15147,'-10'35'4429,"-90"236"-531,79-199-3425,-22 137 1,40-190-426,1-9-28,0-1 1,1 1-1,1 0 0,-1-1 1,1 1-1,1-1 0,0 1 1,2 9-1,-3-18-18,0-1 0,0 1 0,0-1 0,0 1 0,0-1 0,1 1-1,-1-1 1,0 1 0,0-1 0,0 1 0,0-1 0,1 1 0,-1-1 0,0 1 0,1-1 0,-1 0 0,0 1 0,1-1 0,-1 1 0,0-1 0,1 0 0,-1 1-1,1-1 1,-1 0 0,0 0 0,1 1 0,-1-1 0,1 0 0,-1 0 0,1 0 0,0 1 0,0-2 2,0 1 0,0-1 0,0 1-1,-1-1 1,1 0 0,0 1 0,0-1 0,-1 0 0,1 0 0,-1 0 0,1 1 0,-1-1 0,1 0 0,0-2-1,14-38 61,-4-17-933,-2 0 1,2-110-1,-9 126-139,-2 42 965,0-1 0,0 0 0,0 0 0,0 1 0,0-1 0,0 0 0,0 0 0,0 1 0,0-1 0,0 0 0,1 1 0,-1-1 0,0 0 0,0 1 0,1-1 0,-1 0 0,1 1 0,-1-1 0,1 1 0,-1-1 0,1 1 0,-1-1 0,1 1 1,0-2-1,16 3-294,-6 1 662,15 0 499,32-2-1,-38-1-369,0 1 0,0 1 0,31 5-1,-49-5-433,1-1-1,0 1 1,-1 0 0,1-1-1,-1 1 1,1 1-1,-1-1 1,1 0-1,-1 0 1,0 1-1,1 0 1,-1-1-1,0 1 1,0 0-1,0 0 1,0 0-1,-1 0 1,1 0-1,0 0 1,-1 1 0,0-1-1,1 1 1,-1-1-1,0 1 1,0-1-1,-1 1 1,1 0-1,0-1 1,-1 1-1,0 0 1,0-1-1,1 1 1,-1 0-1,-1 3 1,-1 9 3,-1 0 1,0 0-1,-2 0 1,1 0-1,-8 14 1,-2 10 65,55-221 1145,-39 171-1217,-1 4-9,0 0 0,1 0-1,-1 1 1,6-14 0,-6 20-18,-1 0 1,0-1 0,1 1 0,-1-1-1,0 1 1,1 0 0,-1-1 0,0 1 0,1 0-1,-1-1 1,1 1 0,-1 0 0,1 0 0,-1 0-1,1-1 1,-1 1 0,1 0 0,-1 0 0,1 0-1,-1 0 1,1 0 0,-1 0 0,1 0-1,-1 0 1,1 0 0,-1 0 0,1 0 0,-1 0-1,1 0 1,-1 0 0,1 0 0,-1 1 0,1-1-1,0 0 1,21 12-755,-11-5 169,0-3 119,0 0 0,1-1 1,-1 0-1,1-1 0,-1 0 0,1-1 0,17 0 1,3-4-363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40 14451,'-8'4'463,"0"1"0,1 0 0,-1 1 0,1 0-1,1 0 1,-1 1 0,1 0 0,0 0 0,0 0 0,1 1 0,0-1-1,0 1 1,-5 14 0,10-21-442,-1-1 0,1 1 0,-1 0-1,1 0 1,0 0 0,0 0 0,-1 0 0,1 0-1,0 0 1,0 0 0,0 0 0,0 0 0,0 0 0,0 0-1,0 0 1,1 0 0,-1 0 0,0 0 0,0 0-1,1-1 1,-1 1 0,1 0 0,-1 0 0,1 0-1,-1 0 1,1-1 0,-1 1 0,1 0 0,0 0 0,-1-1-1,1 1 1,0 0 0,0-1 0,-1 1 0,1-1-1,0 1 1,0-1 0,0 1 0,0-1 0,0 0 0,0 0-1,0 1 1,0-1 0,-1 0 0,1 0 0,0 0-1,2 0 1,5 1 42,1-1 0,-1-1-1,0 1 1,12-3-1,20-7 101,0-1 1,-1-2-1,48-22 0,30-11-95,-111 45-199,-1-1 0,1 2 1,0-1-1,0 0 1,9 1-1,17-2-547,-9-3 81,0-2 0,28-12 0,11-3-153,-62 22 753,0 0 0,0 0 0,0 0 0,1 0 1,-1 0-1,0 0 0,0 0 0,0 0 0,0 0 0,0 0 0,0 0 0,0 0 0,0 0 0,1 0 0,-1 0 0,0 0 0,0 0 0,0 0 0,0 1 0,0-1 0,0 0 0,0 0 0,0 0 0,0 0 0,0 0 0,1 0 0,-1 0 0,0 0 0,0 0 0,0 0 0,0 0 0,0 1 0,0-1 0,0 0 0,0 0 0,0 0 0,0 0 0,0 0 0,0 0 0,0 0 0,0 0 1,0 1-1,0-1 0,0 0 0,0 0 0,0 0 0,0 0 0,0 0 0,0 0 0,0 0 0,0 0 0,0 1 0,0-1 0,0 0 0,0 0 0,0 0 0,-1 0 0,-3 12 226,-6 8 148,3-6-138,0 0 0,1 0-1,1 0 1,0 0 0,1 1 0,1 0 0,-2 19 0,-1 109 295,7-101-494,-9 71 1,5-92-24,1-5 43,0-1 0,-2 1 0,0 0 0,-10 27 0,8-36 191,2-11-21,2-14 45,4-33-78,3-1 0,1 1-1,3 0 1,2 1 0,23-64 0,-29 100-356,0 0 0,1 1 1,0-1-1,15-21 1,-19 33 144,0-1 0,-1 0 1,2 1-1,-1-1 1,0 1-1,0 0 1,1 0-1,-1 0 1,1 0-1,0 0 1,-1 1-1,1-1 0,0 1 1,0-1-1,0 1 1,0 0-1,0 0 1,1 1-1,-1-1 1,0 1-1,0-1 1,0 1-1,1 0 0,-1 0 1,0 0-1,0 1 1,6 1-1,3 3-219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13747,'-1'36'7506,"-2"11"-5180,-3 58-1380,6-102-909,0 1-1,0 0 1,0-1-1,1 1 1,-1 0 0,1-1-1,0 1 1,1 3-1,-1-6-31,-1 0 1,1-1-1,-1 1 0,1 0 0,-1-1 1,1 1-1,-1-1 0,1 1 0,0-1 0,-1 1 1,1-1-1,-1 0 0,1 1 0,0-1 1,0 0-1,-1 1 0,1-1 0,0 0 0,0 0 1,-1 1-1,1-1 0,0 0 0,0 0 1,-1 0-1,1 0 0,0 0 0,0 0 0,0-1 1,-1 1-1,1 0 0,0 0 0,0 0 1,-1-1-1,1 1 0,0 0 0,-1-1 0,1 1 1,0-1-1,-1 1 0,1-1 0,0 1 1,-1-1-1,1 0 0,13-9 17,-2-1-1,1-1 1,-1 0 0,-1 0 0,0-1-1,13-21 1,13-14 14,-46 81-4,9-32-37,-3 7-136,-1 1 0,2-1 0,-1 0 0,1 1 0,1 0 0,0-1 0,0 1 0,0 0 0,2 14 0,-1-23 117,0 1 0,0 0 0,0 0 0,1-1 0,-1 1 0,0 0 1,0-1-1,1 1 0,-1 0 0,0-1 0,1 1 0,-1-1 0,0 1 0,1-1 0,-1 1 0,1 0 0,-1-1 0,1 0 0,-1 1 0,1-1 0,0 1 1,-1-1-1,1 0 0,-1 1 0,1-1 0,0 0 0,1 1 0,-1-1 12,0 0 0,1 0 1,-1 0-1,1-1 0,-1 1 0,1 0 0,-1-1 1,0 1-1,1-1 0,-1 1 0,0-1 0,3-1 1,3-2-65,-1-1-1,0 0 1,0 0 0,5-7 0,16-18-428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13411,'-1'7'590,"1"0"0,-1 0 0,1 1 0,1-1 0,-1 0 0,1 0 0,3 13 0,-3-19-479,-1 1 1,1-1 0,-1 1-1,1-1 1,0 1 0,0-1-1,0 0 1,0 0 0,0 1-1,0-1 1,0 0 0,0 0-1,0 0 1,0 0 0,1 0-1,1 1 1,-1-1-39,0-1-1,0 1 1,0-1-1,0 0 1,0 0-1,0 0 1,0 0-1,0 0 1,0 0-1,0 0 1,0 0-1,0-1 1,0 1-1,0-1 1,0 0-1,3-1 1,0 0 89,0-1 0,-1 0 0,1 0-1,-1 0 1,1 0 0,-1-1 0,7-8 0,-9 11-115,-1 0 1,0-1-1,1 0 0,-1 1 1,0-1-1,0 0 0,0 0 1,0 0-1,0 0 0,0 1 1,-1-1-1,1 0 0,-1 0 1,1-1-1,-1 1 0,0 0 1,0 0-1,1 0 0,-2 0 1,1 0-1,0 0 0,0 0 1,-1-3-1,0 5-46,1-1 1,0 1-1,-1-1 1,1 0-1,-1 1 0,1-1 1,-1 1-1,0-1 0,1 1 1,-1 0-1,1-1 0,-1 1 1,0 0-1,1-1 1,-1 1-1,0 0 0,0 0 1,1-1-1,-1 1 0,0 0 1,1 0-1,-1 0 1,0 0-1,0 0 0,1 0 1,-1 0-1,0 0 0,0 0 1,1 1-1,-1-1 1,0 0-1,1 0 0,-1 1 1,0-1-1,1 0 0,-2 1 1,-23 15-292,23-14 180,0 1 1,-1 0-1,1-1 0,0 1 0,0 0 0,1 0 0,-1 0 0,0 0 0,1 0 0,0 0 0,0 1 1,0-1-1,0 0 0,0 4 0,1-5 32,0-1 1,0 0-1,0 1 1,0-1 0,1 0-1,-1 0 1,0 1-1,1-1 1,-1 0-1,1 0 1,-1 1-1,1-1 1,-1 0-1,1 0 1,0 0-1,0 0 1,0 0-1,-1 0 1,1 0-1,0 0 1,0 0-1,0-1 1,1 1-1,-1 0 1,0-1-1,0 1 1,0 0-1,0-1 1,1 1 0,-1-1-1,0 0 1,0 1-1,1-1 1,-1 0-1,0 0 1,1 0-1,-1 0 1,0 0-1,3-1 1,5 1-185,-1-1 0,1 0 0,-1-1 0,1 0 0,-1 0 0,0-1 0,0 0 0,0 0 1,0-1-1,9-6 0,10-7-284,33-27 1,-57 42 548,17-15-55,-19 16 74,0 0-1,0 0 1,-1 0-1,1 1 1,0-1 0,0 0-1,-1 0 1,1 0 0,-1 0-1,1 0 1,-1 0-1,1-1 1,-1 1 0,0 0-1,1 0 1,-1 0 0,0-2-1,0 3 5,0 0-1,-1 0 1,1 0 0,0 0-1,-1 0 1,1 0-1,0 0 1,-1 0-1,1 0 1,0 0 0,-1 0-1,1 0 1,0 0-1,-1 0 1,1 0 0,0 0-1,-1 0 1,1 0-1,0 1 1,-1-1-1,1 0 1,0 0 0,-1 0-1,1 0 1,0 1-1,0-1 1,-1 0 0,1 0-1,0 1 1,0-1-1,-1 0 1,1 1-1,0-1 1,0 1 0,-13 11 548,5-2-232,1 0-1,0 1 1,1 0 0,0 0 0,1 0-1,0 1 1,0-1 0,1 1 0,1 0-1,0 0 1,1 1 0,-1 22 0,2 5 217,3-1 0,11 68-1,1 19-398,-14-119-133,0-1 0,0 0 0,-1 1 0,0-1 0,0 0 0,-1 0 0,0 1 0,-4 9 0,5-15 3,1 1 0,-1 0 0,0-1 0,0 1 0,0-1-1,0 1 1,0-1 0,0 1 0,0-1 0,-1 0 0,1 0-1,0 1 1,-1-1 0,1 0 0,-1 0 0,1 0-1,-1 0 1,0-1 0,1 1 0,-1 0 0,0-1 0,0 1-1,1-1 1,-1 0 0,0 1 0,0-1 0,0 0 0,1 0-1,-1 0 1,0 0 0,0-1 0,0 1 0,1 0-1,-1-1 1,-3-1 0,2 1 12,1 0-1,0-1 1,0 1 0,-1-1-1,1 0 1,0 0 0,0 0-1,1 0 1,-1 0-1,0 0 1,1 0 0,-1 0-1,1-1 1,0 1 0,-1-1-1,1 1 1,0-1-1,0-4 1,-2-3 45,1 1 1,0-1-1,0-19 0,2 9-231,2 0 0,0 1 0,1-1 0,0 1 0,2 0 0,12-33 0,-5 22-1014,2 0 0,0 1 0,26-36 1,-28 47 406,2 0 0,24-25 0,-5 14-587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69 120 16692,'-14'18'1584,"-2"5"-976,0 2-216,5-1 520,2-1-152,6-2-183,6-2-105,7-7-224,7-8-80,5-8-232,5-8-104,3-7-216,0-5-96,2-6-225,-2-7-127,-3-11 552,-1-6-248,-5-6-24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 13299,'0'-10'1585,"-3"8"-320,-8 17 541,-11 33 547,6-6-1670,1 2 1,3-1-1,1 2 0,2-1 0,2 1 0,2 0 0,1 56 1,4-100-682,0 1 1,0-1 0,0 1 0,0-1 0,1 1 0,-1-1-1,0 1 1,1-1 0,-1 1 0,1-1 0,-1 1 0,1-1 0,0 1-1,-1-1 1,1 0 0,2 3 0,-3-4-3,1 0 0,0 1 1,-1-1-1,1 0 0,0 0 0,-1 1 1,1-1-1,0 0 0,-1 0 1,1 0-1,0 0 0,-1 0 0,1 0 1,0 0-1,0 0 0,-1 0 0,1 0 1,0 0-1,-1 0 0,1-1 0,0 1 1,-1 0-1,1-1 0,1 1 0,2-3-15,1 0-1,-1 0 0,0-1 0,0 1 0,0-1 0,-1 0 0,7-8 0,5-11-154,-1-1 0,17-39 0,-30 58 45,-4 7 103,-5 12 41,8-11-15,-1 0 0,0-1 0,1 1 0,0 0 0,0 0 0,0 0 0,0 0 1,0-1-1,0 1 0,1 0 0,0 0 0,-1 0 0,1-1 0,0 1 0,0 0 0,0-1 0,3 4 1,-3-4-4,1 0 1,0 0 0,0 0 0,0-1 0,0 1 0,0-1 0,0 1 0,0-1 0,1 0 0,-1 0 0,0 0 0,1 0 0,-1 0 0,1-1 0,4 2 0,0-2-4,1 1 1,-1-1 0,0-1-1,1 1 1,-1-1 0,0-1-1,0 1 1,1-1 0,-1 0 0,0-1-1,-1 1 1,8-5 0,4-6-15,4-3-39,-22 16 52,0 1 1,0-1-1,0 0 1,0 0-1,0 0 1,0 0-1,0 1 1,0-1-1,0 0 1,0 0-1,0 0 1,0 1-1,0-1 1,0 0-1,0 0 1,0 0-1,0 0 1,0 1-1,0-1 1,0 0-1,0 0 1,0 0-1,0 0 1,0 1-1,1-1 1,-1 0-1,0 0 1,0 0-1,0 0 1,0 0-1,0 0 1,0 1-1,1-1 1,-1 0-1,0 0 1,0 0-1,0 0 1,0 0-1,1 0 1,-1 0-1,0 0 1,0 0-1,0 0 1,0 0-1,1 0 1,-1 0-1,0 0 1,0 0-1,0 0 1,1 0-1,-1 0 1,0 0-1,0 0 1,0 0-1,0 0 1,1 0-1,-1 0 1,0 0-1,-1 1 2,0 1 0,1 0 0,-1 0 0,0 0 0,1 0 0,0 0 0,-1 0 0,1 0 0,0 1 0,0-1 0,0 0 0,0 0 0,0 0 0,1 0 0,-1 0 0,1 0 0,-1 0 0,1 0 0,0 0 0,-1 0 0,1-1 0,0 1 1,2 2-1,-1-3 3,-1 1 0,1-1 1,0 0-1,0 0 0,0 0 1,-1 0-1,1-1 0,0 1 1,0 0-1,0-1 1,1 0-1,-1 1 0,0-1 1,0 0-1,0 0 0,0 0 1,0 0-1,0 0 1,0-1-1,0 1 0,0-1 1,0 1-1,3-2 0,4-1 9,1-1-1,-1 0 0,0 0 0,-1-1 0,1 0 1,-1-1-1,9-7 0,0-1-5,-2-1 0,17-19-1,-32 34-5,0-1-1,0 1 0,1 0 0,-1 0 0,0 0 0,0-1 1,0 1-1,0 0 0,0 0 0,1 0 0,-1 0 0,0 0 0,0 0 1,0-1-1,1 1 0,-1 0 0,0 0 0,0 0 0,0 0 1,1 0-1,-1 0 0,0 0 0,0 0 0,0 0 0,1 0 1,-1 0-1,0 0 0,0 0 0,0 0 0,1 0 0,-1 0 1,0 0-1,0 0 0,0 0 0,1 0 0,-1 0 0,0 0 1,0 1-1,0-1 0,1 0 0,-1 0 0,0 0 0,0 0 1,7 12-50,3 3 37,-6-12 16,1 0 0,-1-1 0,1 0 0,0 0 0,0 0 0,0-1 0,0 1 1,0-1-1,0 0 0,0-1 0,0 1 0,0-1 0,0 0 0,0 0 0,10-2 0,-3 0 9,-1 0 1,0-1-1,1-1 1,-2 1-1,22-12 0,-28 12 0,1 0-1,-1 0 1,0-1 0,0 0-1,0 1 1,-1-2-1,0 1 1,1 0-1,-1-1 1,-1 1 0,1-1-1,2-6 1,-4 8-5,0 1 0,0-1 1,-1 1-1,1-1 1,-1 1-1,1-1 0,-1 0 1,0 1-1,0-1 1,0 0-1,-1-4 0,1 6-2,-1-1-1,1 1 1,-1-1-1,0 1 1,1-1-1,-1 1 1,0 0-1,0-1 1,0 1-1,0 0 0,0 0 1,0 0-1,0 0 1,-1 0-1,1 0 1,0 0-1,0 0 1,-1 0-1,1 0 1,-3 0-1,3 0-1,-1 1 1,1-1-1,0 1 0,0 0 1,-1-1-1,1 1 0,0 0 0,0 0 1,-1 0-1,1 0 0,0 0 1,0 0-1,-1 0 0,1 1 1,0-1-1,0 0 0,-1 1 0,1-1 1,0 1-1,0-1 0,-2 2 1,1 0-1,0 0-1,-1 0 1,1 0 0,0 0 0,1 0 0,-1 0 0,0 1 0,1-1-1,-2 4 1,-2 3 4,2 1-1,-1-1 0,1 1 1,-2 13-1,4-18-38,0 1 0,0 0-1,1 0 1,0 1 0,0-1 0,1 0-1,-1 0 1,3 9 0,-2-12-35,0 0 0,1 0 1,-1 0-1,0 0 0,1 0 1,-1 0-1,1-1 0,0 1 1,0 0-1,0-1 0,1 0 1,-1 1-1,0-1 0,1 0 1,-1 0-1,7 3 0,4 2-205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6:3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13915,'-17'-3'993,"14"2"-808,12 1-36,116 9 58,-53-2-155,707 11 482,-363-15-484,575 9 243,-567-11 2694,-446-13-2690,22 12-306,-10-5-196,0 1 0,-1 1 0,1 0 0,-1 0 0,-12-1 0,-3 2-134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41 17052,'0'-27'1289,"-5"15"-636,5 12-637,0 0 0,0 0-1,-1-1 1,1 1 0,0 0-1,0 0 1,0 0 0,-1 0-1,1 0 1,0 0 0,-1 0-1,1 0 1,0 0-1,0 0 1,-1 0 0,1 0-1,0 0 1,0 0 0,-1 0-1,1 0 1,0 0 0,0 0-1,-1 0 1,1 0 0,0 0-1,0 0 1,-1 0-1,1 1 1,0-1 0,0 0-1,-1 0 1,1 0 0,0 0-1,0 1 1,0-1 0,0 0-1,-1 0 1,1 0 0,0 1-1,-4 4 221,0 0 0,1 0 0,-1 1 0,1-1 0,0 1 0,1 0 0,-4 11-1,-12 49 774,17-60-923,-3 10 78,0 1 0,2 0-1,0-1 1,0 1 0,2 0-1,0 0 1,3 18 0,-3-34-150,0 1 0,1-1-1,-1 1 1,0-1 0,1 1 0,-1-1 0,1 0 0,0 1 0,-1-1 0,1 0 0,0 1 0,0-1 0,0 0-1,0 0 1,0 0 0,0 1 0,0-1 0,0 0 0,2 1 0,-2-2-6,0 0 1,0 0 0,0 1-1,0-1 1,0 0-1,0 0 1,1 0-1,-1 0 1,0 0-1,0 0 1,0 0-1,0-1 1,0 1-1,0 0 1,1-1 0,-1 1-1,0 0 1,0-1-1,1 0 1,5-4 10,-1 1 0,0-1 0,0-1 1,0 1-1,7-10 0,68-92-67,-81 106 44,1 0 1,-1 0 0,1 0-1,0 0 1,-1 0-1,1 0 1,0 1-1,0-1 1,0 0-1,0 1 1,0-1 0,0 0-1,0 1 1,0-1-1,0 1 1,0 0-1,0-1 1,2 1-1,-3 0 2,1 0-1,-1 0 0,1 1 0,-1-1 0,1 0 0,-1 0 0,1 1 0,-1-1 0,1 1 1,-1-1-1,1 0 0,-1 1 0,0-1 0,1 1 0,-1-1 0,0 1 0,0-1 1,1 1-1,-1 0 0,0-1 0,0 1 0,0-1 0,1 1 0,-1 0 0,1 9-22,0-1-1,0 1 0,-1 13 0,0-13 20,1 65 491,4-1-1,21 117 1,-26-191-472,1 1 1,-1-1-1,0 0 0,0 1 1,0-1-1,0 0 1,0 1-1,0-1 0,0 0 1,0 1-1,0-1 1,0 0-1,0 1 0,0-1 1,0 0-1,0 1 1,0-1-1,0 0 0,0 1 1,0-1-1,0 0 1,-1 1-1,1-1 0,0 0 1,0 1-1,0-1 1,-1 0-1,1 0 0,0 1 1,0-1-1,-1 0 1,1 0-1,0 0 0,0 1 1,-1-1-1,1 0 1,0 0-1,-1 0 0,1 0 1,0 1-1,-1-1 1,1 0-1,0 0 0,-1 0 1,1 0-1,0 0 1,-1 0-1,1 0 0,-1 0 1,1 0-1,0 0 1,-1 0-1,1 0 0,0-1 1,-1 1-1,1 0 1,0 0-1,-1 0 0,1 0 1,0 0-1,-1-1 1,-27-12 256,21 9-162,-6-3-57,-1 0-1,1 2 0,-1-1 0,0 2 0,0 0 0,-26-4 0,39 8-91,0 0 0,1 0 0,-1 0 0,0 0 0,0 0 0,1 0 0,-1 0 0,0 0 0,0 0 0,1 0 0,-1 0 0,0 0 0,0 0 0,1 1 0,-1-1 0,0 0 0,1 1 0,-1-1 0,0 0 0,1 1 0,-1-1 0,1 1 0,-1-1 0,0 1 0,1-1 0,-1 1 0,1-1 0,-1 1 0,1 0 0,0-1 0,-1 1 0,1 0 0,0-1 0,-1 1 0,1 0 0,0 0 0,0-1 0,0 1 0,-1 0 0,1 0 0,0-1 0,0 1 0,0 0 0,0 0 0,0-1 0,1 1 0,-1 0 0,0 0 0,0-1 0,0 1 0,1 0 0,-1-1 0,0 1 0,1 0 0,-1-1 0,1 2 0,0 0-113,0 0 0,0-1 1,0 1-1,0 0 0,1-1 0,-1 1 1,0-1-1,1 1 0,-1-1 0,1 1 1,-1-1-1,1 0 0,0 0 0,0 0 1,-1 0-1,1 0 0,0 0 1,0-1-1,0 1 0,0 0 0,0-1 1,3 1-1,13-6-620,2-7-122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155 182 13099,'17'-23'1378,"-5"7"-243,0 0 0,-1-1 0,-1-1-1,-1 1 1,13-33 0,-21 49-1026,-1 0 1,0 0-1,0-1 0,1 1 1,-1 0-1,0 0 1,0 0-1,0 0 0,0 0 1,0 0-1,0 0 0,0-1 1,-1 1-1,1 0 1,-1-1-1,1 2-61,0-1-1,0 1 1,-1 0 0,1-1-1,0 1 1,-1 0 0,1-1-1,0 1 1,-1 0-1,1-1 1,-1 1 0,1 0-1,-1 0 1,1 0 0,0-1-1,-1 1 1,1 0 0,-1 0-1,1 0 1,-1 0 0,1 0-1,-1 0 1,1 0 0,-1 0-1,-2 0 57,0 1 0,0 0 0,0-1 1,0 1-1,0 1 0,0-1 0,0 0 0,1 1 0,-5 2 0,-8 7 4,0 1-1,1 0 1,0 2-1,1-1 1,-18 25 0,11-10-107,1 0 0,-19 39 1,34-60-58,1 0 1,0 0-1,0 0 1,0 0 0,1 0-1,0 0 1,0 1-1,1-1 1,0 1 0,0 0-1,0-1 1,2 14-1,-1-19-5,1-1 0,-1 0 0,1 1 0,-1-1 0,1 0 0,-1 1 0,1-1 0,0 0 0,0 0 0,-1 0 0,1 0 0,0 0-1,0 0 1,0 0 0,0 0 0,0 0 0,0 0 0,1 0 0,-1-1 0,0 1 0,0 0 0,1-1 0,-1 1 0,0-1 0,1 0 0,-1 1-1,0-1 1,1 0 0,-1 0 0,1 0 0,-1 0 0,0 0 0,3 0 0,2 0-111,0-1-1,0 0 1,0 0-1,0-1 1,0 0-1,8-3 1,24-16-484,4-12-94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109 121 9154,'0'0'76,"1"0"-1,0 1 1,-1-1 0,1 0-1,0 0 1,-1 0-1,1 0 1,0 0 0,0 0-1,-1 0 1,1 0 0,0 0-1,-1 0 1,1 0 0,0 0-1,-1 0 1,1 0 0,0-1-1,-1 1 1,1 0-1,0-1 1,-1 1 0,1 0-1,-1-1 1,1 1 0,0-1-1,24-15 858,-15 9-254,-6 5-602,12-7 2420,-14 7-630,-9 5-36,-5 4-1405,1-1-1,0 1 1,1 1 0,0 0-1,0 1 1,0 0 0,1 0 0,-14 18-1,12-12-232,1 1 1,0 0-1,1 0 0,1 0 0,-10 27 0,18-41-170,-1 0-1,0 0 1,0 0 0,1 0-1,0 0 1,-1 1-1,1-1 1,0 0-1,0 0 1,0 0-1,0 1 1,0-1-1,1 0 1,0 3-1,-1-4-16,1-1-1,-1 1 0,0-1 1,1 0-1,-1 1 1,0-1-1,1 0 0,-1 1 1,0-1-1,1 0 1,-1 1-1,1-1 0,-1 0 1,0 0-1,1 1 1,-1-1-1,1 0 0,-1 0 1,1 0-1,-1 0 0,1 0 1,-1 0-1,2 0 1,18-6 31,0-6-39,-1-1 1,0-2 0,29-26-1,-30 24 13,0 1 0,2 1 0,25-16 0,-44 30-9,0 1 0,-1-1 0,1 1-1,0-1 1,0 1 0,0-1 0,0 1-1,0-1 1,0 1 0,0 0 0,0 0 0,0-1-1,0 1 1,0 0 0,0 0 0,0 0-1,0 0 1,0 0 0,0 0 0,0 0 0,0 1-1,0-1 1,0 0 0,0 1 0,1-1-1,-1 1 1,-1 0-1,1 0 0,-1 0 0,1 0 0,-1 0 0,1 1 0,-1-1 0,1 0 0,-1 0 0,0 0 1,0 0-1,1 0 0,-1 1 0,0-1 0,0 0 0,0 0 0,-1 0 0,1 2 0,-1 6 4,-1 1 0,0-1-1,-7 18 1,7-23-6,-7 21 22,9-21 8,8-14 16,8-15-26,-6 7-38,2 0-1,0 1 1,0 1 0,16-16-1,-25 29 15,1 0-1,-1 0 1,0 0-1,1 0 0,0 1 1,0 0-1,0-1 1,0 1-1,0 0 1,0 1-1,0-1 0,1 1 1,-1 0-1,1 0 1,-1 0-1,1 1 1,-1-1-1,1 1 0,-1 0 1,1 1-1,-1-1 1,1 1-1,-1 0 1,6 1-1,-9-2 5,0 1 1,1-1-1,-1 1 0,0-1 1,0 1-1,1-1 1,-1 1-1,0 0 0,0 0 1,0 0-1,0-1 1,0 1-1,0 0 0,0 0 1,0 0-1,0 1 1,-1-1-1,1 0 0,0 0 1,-1 0-1,1 0 1,-1 1-1,1-1 0,-1 0 1,1 1-1,-1-1 1,0 0-1,0 1 0,0-1 1,0 0-1,0 1 1,0-1-1,0 0 0,0 1 1,0-1-1,-1 0 1,0 3-1,-1 4 4,-1-1-1,-1 1 1,0-1 0,-8 14 0,6-11 17,2-4-10,0 0-6,0 1 0,0 0 0,0 0 0,1 0 0,0 0 0,-3 12 0,7-19-1,0 0-1,-1 0 1,1 0-1,-1 0 1,1 0-1,-1 0 1,1 0 0,-1 0-1,1-1 1,-1 1-1,1 0 1,-1-1-1,1 1 1,-1 0-1,1 0 1,-1-1-1,0 1 1,1-1-1,0 0 1,18-20 4,-1-1 0,-1-1-1,0-1 1,19-39 0,-11 20 27,-16 32-22,-5 19 11,-3-7-25,-1 1-1,1-1 1,0 1 0,-1-1-1,1 1 1,0-1-1,0 0 1,-1 1 0,1-1-1,0 0 1,3 2 0,-2-1-3,0-1 0,0 0 1,0-1-1,0 1 0,0 0 1,1 0-1,-1-1 0,0 0 1,1 1-1,-1-1 0,0 0 1,1 0-1,-1 0 1,0 0-1,0-1 0,1 1 1,-1-1-1,0 1 0,0-1 1,1 0-1,2-1 0,5-3-5,-1 1 0,0-1 0,12-9 0,-13 8 25,-1 1 1,0-1-1,-1-1 1,1 1-1,-1-1 1,0 0-1,8-14 1,-14 21-15,0 0 1,0 0-1,0-1 0,0 1 0,0 0 1,0 0-1,0 0 0,0 0 1,1 0-1,-1 0 0,0-1 1,0 1-1,0 0 0,0 0 0,0 0 1,0 0-1,0-1 0,0 1 1,0 0-1,0 0 0,0 0 1,0 0-1,-1 0 0,1 0 1,0-1-1,0 1 0,0 0 0,0 0 1,0 0-1,0 0 0,0 0 1,0 0-1,0-1 0,0 1 1,0 0-1,-1 0 0,1 0 0,0 0 1,0 0-1,0 0 0,0 0 1,0 0-1,0 0 0,-1 0 1,1 0-1,0-1 0,0 1 0,0 0 1,0 0-1,0 0 0,-1 0 1,1 0-1,0 0 0,0 0 1,0 0-1,0 0 0,0 0 1,-1 1-1,1-1 0,0 0 0,0 0 1,0 0-1,-10 2 32,4 2-25,0 1 0,1-1 1,-1 1-1,1 1 0,0-1 1,1 1-1,-1 0 0,-4 7 1,2 0 16,-1 0 0,2 0 0,-6 16 1,10-22-5,-1 1 0,2-1 1,-1 0-1,1 1 0,0-1 1,0 9-1,1-14-54,0-1 0,0 0 0,0 1 0,0-1 0,0 1 0,0-1 0,1 0 0,-1 0-1,0 1 1,1-1 0,-1 0 0,1 0 0,0 1 0,-1-1 0,1 0 0,0 0 0,-1 0 0,1 0 0,0 0 0,0 0 0,0 0 0,0 0 0,0 0 0,0-1 0,0 1 0,1 0 0,-1-1-1,0 1 1,0 0 0,0-1 0,1 0 0,-1 1 0,0-1 0,1 0 0,-1 1 0,0-1 0,1 0 0,-1 0 0,0 0 0,1 0 0,1-1 0,3 0-123,0-1 0,0 0 1,0 0-1,-1 0 0,1 0 1,-1-1-1,0 0 0,1 0 0,-1-1 1,-1 1-1,9-9 0,14-11-450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18540,'-31'35'1640,"1"1"1,-27 43-1,42-55-1155,1 1-1,1 0 0,2 1 1,-15 45-1,24-64-492,0-1 0,1 1-1,0-1 1,0 1 0,1 0 0,0 10 0,0-16-47,0 1 1,1-1 0,-1 1-1,0-1 1,0 1-1,1-1 1,-1 1 0,1-1-1,-1 0 1,1 1-1,0-1 1,0 1-1,-1-1 1,1 0 0,0 0-1,0 0 1,0 0-1,0 1 1,1-1-1,-1 0 1,0-1 0,0 1-1,1 0 1,-1 0-1,0 0 1,1-1-1,-1 1 1,1-1 0,-1 1-1,1-1 1,-1 0-1,1 1 1,-1-1 0,3 0-1,2 0-188,0-1-1,0 0 0,0 0 1,0 0-1,0-1 0,-1 1 1,1-1-1,0-1 1,5-2-1,48-31-890,-54 33 990,31-23-739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142 225 14395,'-5'1'314,"-1"0"-1,1 0 1,0 0-1,0 0 1,0 1-1,0 0 1,0 0-1,0 0 1,0 1-1,1 0 1,-1 0 0,1 0-1,0 0 1,0 1-1,0-1 1,-5 6-1,2 0 151,0-1-1,0 1 0,1 0 1,0 0-1,1 1 1,-8 19-1,12-27-412,0 0 0,0 0 1,0 0-1,1 1 0,-1-1 0,1 0 1,0 0-1,0 1 0,-1-1 0,1 0 1,1 1-1,-1-1 0,0 0 0,1 0 1,-1 1-1,1-1 0,-1 0 0,1 0 1,0 0-1,0 0 0,2 4 0,-1-5-38,-1 1-1,1-1 0,0 0 1,-1 0-1,1 0 0,0 0 1,0 0-1,-1 0 1,1 0-1,0-1 0,0 1 1,0 0-1,0-1 0,0 0 1,0 0-1,0 1 0,0-1 1,0 0-1,0-1 0,0 1 1,0 0-1,0 0 1,0-1-1,3-1 0,6-1-11,-1-1 0,0-1 0,0 0 0,0 0 0,0-1 1,-1 0-1,0-1 0,14-13 0,-13 11-173,0-1 0,-1-1 0,0 0-1,0 0 1,-1-1 0,8-17 0,-12 19-415,-9 12 138,-8 16 98,-19 41 562,29-54-144,1 0-1,0 0 1,1 0-1,-1 0 1,1 0-1,0 1 1,0-1 0,1 0-1,0 1 1,0 7-1,0-12-45,0 0-1,0 0 1,0-1-1,1 1 1,-1 0-1,0 0 1,1 0-1,-1 0 1,0-1-1,1 1 1,-1 0-1,1 0 1,-1-1-1,1 1 1,-1 0-1,1-1 1,0 1-1,-1 0 1,1-1-1,0 1 1,-1-1 0,1 1-1,0-1 1,0 1-1,-1-1 1,1 0-1,0 1 1,1-1-1,1 0 9,-1 0 0,1 0 0,-1 0 0,0 0 0,1 0 0,-1-1 0,0 1 0,1-1-1,-1 0 1,4-1 0,6-4 46,-1 0-1,0-1 1,11-8-1,3-5-94,0-2 0,-1 0 0,-1-1 0,-1-2 0,-2 0-1,0-1 1,-2-1 0,0-1 0,-2 0 0,12-31 0,-24 50-29,-2 7 24,-1-1 0,1 0 0,-1 0 0,0-1 1,0 1-1,0 0 0,0 0 0,-1 0 0,1-1 0,-1 1 0,0 0 0,0-1 0,0-4 0,0 8 20,0 0-1,0-1 1,0 1-1,0-1 1,0 1-1,0-1 1,-1 1-1,1-1 1,0 1-1,0-1 1,0 1-1,0 0 1,-1-1-1,1 1 1,0-1-1,-1 1 0,1 0 1,0-1-1,-1 1 1,1 0-1,0-1 1,-1 1-1,1 0 1,0 0-1,-1-1 1,1 1-1,-1 0 1,1 0-1,-1 0 1,1 0-1,0 0 1,-1-1-1,1 1 1,-1 0-1,1 0 1,-1 0-1,1 0 1,-1 0-1,1 0 1,-1 1-1,-1-1 0,0 1 1,0 0-1,0 1 0,0-1 0,0 0 1,0 1-1,0-1 0,1 1 1,-3 1-1,-30 42 164,33-45-150,-21 33 289,-21 42 1,37-62-245,0-1 1,1 1-1,1-1 1,0 1-1,1 1 1,0-1-1,-1 16 1,4-26-50,0-1 0,0 0 0,0 0 1,0 0-1,0 0 0,0 1 0,1-1 1,-1 0-1,1 0 0,-1 0 0,1 0 0,0 0 1,0 0-1,0 0 0,0 0 0,0 0 0,0 0 1,3 2-1,-2-3-4,-1 0 0,1 0 0,-1 0 0,1-1 0,-1 1 0,1-1 0,-1 1 0,1-1 0,-1 0 0,1 0 0,0 1 0,-1-1 0,1 0 0,0 0 0,-1-1 0,1 1 0,-1 0 0,1 0 0,0-1 0,-1 1 0,1-1 0,-1 0 0,1 1 0,-1-1 0,3-2 0,5-2-8,-1-1 0,0 0 0,0 0 1,0-1-1,-1 0 0,12-14 0,-3 0-54,19-31 0,-31 42 7,-7 9 74,-11 16 91,10-8-58,1 1 1,0 0 0,0 0 0,0 0 0,1 0-1,0 0 1,0 10 0,1-16-43,1 0 0,0 1 0,0-1 0,0 0 0,0 0 0,0 0 0,1 0 0,-1 0 1,1 0-1,-1 0 0,1 0 0,-1 0 0,1-1 0,0 1 0,0 0 0,0 0 0,0-1 0,1 1 0,-1 0 0,0-1 0,1 1 0,-1-1 1,1 0-1,-1 1 0,1-1 0,0 0 0,-1 0 0,1 0 0,0 0 0,0 0 0,0 0 0,0-1 0,0 1 0,2 0 0,3 0-4,-1 0 0,0-1-1,0 0 1,1 0 0,-1 0 0,0-1-1,1 0 1,-1 0 0,0 0-1,8-3 1,5-4-104,33-17-1,-6 1-287,-57 42 96,-4-2 246,-40 44 390,50-54-405,1 0 0,0 0 0,0 0 0,0 1 0,1-1 0,-1 1 0,2 0 0,-4 10 0,7-17 36,-1 0 0,0 0 0,0 0 0,0 0 0,0 0 0,0 0 0,0 0-1,0 0 1,0 0 0,0 0 0,0 0 0,0 0 0,0 0 0,0 0-1,0 0 1,0 0 0,0 0 0,0 0 0,0 0 0,0 0 0,0 0 0,1 0-1,-1 0 1,0 0 0,0 0 0,0 0 0,0 0 0,0 0 0,0 0 0,0 0-1,0 0 1,0 0 0,0 0 0,0 0 0,0 0 0,0 0 0,0 0-1,0 0 1,0 0 0,0 0 0,6-9-145,2-1-46,10-12-185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18212,'-6'13'1256,"6"-4"-1024,-1-1-272,1 4 184,0-4-40,4 4-136,6-4-72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18188,'-12'5'1228,"-33"18"1240,43-22-2335,0 0 0,1 0-1,-1 0 1,1 0 0,-1 0 0,1 0 0,0 0 0,0 1-1,-1-1 1,1 1 0,0-1 0,0 1 0,0-1 0,0 1 0,1 0-1,-1-1 1,0 1 0,1 0 0,-1 0 0,1-1 0,-1 4 0,1-4-104,1 0 1,-1 0-1,1 0 1,-1 0 0,1 0-1,-1 0 1,1 0-1,0 0 1,-1 0 0,1 0-1,0-1 1,-1 1-1,1 0 1,0-1 0,0 1-1,0 0 1,0-1-1,0 1 1,0-1 0,0 1-1,0-1 1,0 0-1,0 1 1,0-1 0,0 0-1,0 0 1,0 0-1,0 0 1,0 0 0,1 0-1,37 0 87,-38 0-109,16-2-10,-1-2 1,1 1-1,26-11 1,-5 2-92,-37 12 92,-1 0 0,0 0 0,0 0 0,0 0 0,0 0 0,0 0-1,1 0 1,-1 0 0,0 0 0,0 0 0,0 1 0,0-1 0,0 0 0,0 0 0,0 0 0,1 0 0,-1 0 0,0 0 0,0 1 0,0-1 0,0 0 0,0 0 0,0 0 0,0 0 0,0 0-1,0 1 1,0-1 0,0 0 0,0 0 0,0 0 0,0 0 0,0 0 0,0 1 0,0-1 0,0 0 0,0 0 0,0 0 0,0 0 0,0 0 0,0 1 0,0-1 0,0 0 0,0 0 0,-1 0-1,1 0 1,0 0 0,0 0 0,0 1 0,0-1 0,0 0 0,0 0 0,0 0 0,-1 0 0,1 0 0,0 0 0,0 0 0,-6 10-35,0-2-31,1 0-1,0 0 0,0 1 0,0 0 0,1 0 0,0 0 0,1 1 1,0-1-1,1 1 0,-2 11 0,5-11-618,3-10 300,3-15-45,-4-1 23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16548,'-3'-6'1688,"3"4"-1200,0 13-88,0 12 904,-2 16-535,-3 4-81,2 10-208,2 3-112,1 4-32,-1-3-72,2-8-552,3-6-312,-4-13 1768,3-7-1192,-6-13 8,-4-3 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15803,'0'0'67,"0"0"-1,1 0 0,-1 0 1,0 0-1,0 0 1,0 0-1,1 0 0,-1 0 1,0 0-1,0 0 0,0 0 1,1 0-1,-1 0 1,0 0-1,0 0 0,0 0 1,1 0-1,-1 0 0,0 0 1,0 0-1,0 1 1,1-1-1,-1 0 0,0 0 1,0 0-1,0 0 0,0 0 1,0 0-1,1 1 0,-1-1 1,0 0-1,0 0 1,0 0-1,0 0 0,0 1 1,0-1-1,0 0 0,0 0 1,0 0-1,1 1 1,-1-1-1,0 0 0,0 0 1,0 0-1,0 1 0,0-1 1,0 0-1,0 0 0,0 0 1,0 1-1,-1-1 1,1 0-1,0 0 0,0 0 1,0 1-1,0-1 0,0 0 1,23-9 940,-19 7-887,22-12 280,0 0 0,-1-2-1,-1-1 1,0-1 0,32-31-1,94-115 590,-122 125-838,-20 27-86,0 1 0,13-14 0,-21 25-64,1 0-1,-1 0 1,0 0 0,0 0-1,0 0 1,0 0 0,1 0-1,-1 0 1,0 0 0,0 0-1,0 0 1,0 0-1,0 0 1,1 0 0,-1 0-1,0 0 1,0 0 0,0 0-1,0 0 1,0 0-1,1 0 1,-1 0 0,0 0-1,0 0 1,0 0 0,0 1-1,0-1 1,0 0-1,1 0 1,-1 0 0,0 0-1,0 0 1,0 0 0,0 0-1,0 1 1,0-1-1,0 0 1,0 0 0,0 0-1,0 0 1,0 1 0,0-1-1,0 0 1,0 0-1,0 0 1,0 0 0,0 0-1,0 1 1,0-1 0,0 0-1,0 0 1,0 0-1,0 0 1,0 0 0,0 1-1,0-1 1,0 0 0,0 0-1,0 14-2,0 2 55,-2 33-237,8 75 1,-5-111 129,1 0 0,0 1 0,2-1 0,-1-1 0,1 1 0,1 0 0,0-1 0,1 0 0,1 0 0,13 18 0,9-3-77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82 17764,'-2'-2'131,"-1"0"0,1 0 0,-1 0 0,1 1 0,-1-1 1,0 1-1,0-1 0,0 1 0,0 0 0,0 0 0,0 1 0,0-1 0,0 1 0,0-1 1,0 1-1,0 0 0,0 0 0,0 0 0,-4 1 0,3 0-36,0 1 0,0-1 0,0 1 0,1 0 0,-1 0 0,0 0 0,1 0 0,-1 1 0,1 0-1,0-1 1,0 1 0,-4 5 0,-1 3-30,0 0-1,1 0 1,1 0-1,0 0 1,0 1-1,1 0 1,1 0-1,-4 16 1,5-18-53,2 0 0,-1 1 0,1-1 0,1 12 1,0-20-3,0-1-1,-1 1 1,2 0 0,-1 0 0,0-1 0,0 1 0,0 0 0,1 0 0,-1-1 0,1 1 0,0 0 0,-1-1 0,1 1-1,0-1 1,0 1 0,0-1 0,0 1 0,0-1 0,0 0 0,0 1 0,1-1 0,-1 0 0,0 0 0,1 0 0,-1 0-1,1 0 1,-1 0 0,1 0 0,0-1 0,-1 1 0,1 0 0,2 0 0,0-1 21,1-1 0,-1 1 0,1-1 0,-1 0 0,0 0 0,1 0 0,-1-1 0,0 1 0,0-1 0,0 0 0,0 0 0,0-1 0,-1 1 1,1-1-1,0 0 0,4-5 0,6-5 89,-1-2 0,18-23 0,-16 18-49,-1 0 0,-1-1 1,0-1-1,-2 0 0,-1-1 0,-1 0 0,9-34 0,-17 43-174,-1 14 95,0-1 0,0 1 1,0 0-1,0 0 1,0 0-1,0 0 0,0 0 1,0 0-1,-1 0 1,1 0-1,0-1 0,0 1 1,0 0-1,0 0 0,0 0 1,0 0-1,0 0 1,-1 0-1,1 0 0,0 0 1,0 0-1,0 0 1,0 0-1,0 0 0,0 0 1,-1 0-1,1 0 1,0 0-1,0 0 0,0 0 1,0 0-1,0 0 1,0 0-1,-1 0 0,1 0 1,0 0-1,0 0 1,0 0-1,0 0 0,0 0 1,0 0-1,0 0 0,0 1 1,-1-1-1,1 0 1,0 0-1,-15 21-727,9-9 368,1 0 1,0 1-1,1 0 0,1 0 0,0 0 1,-2 21-1,6-15-113,7-7-63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16115,'-9'37'1473,"-7"12"-801,-2 1-224,-3 6 672,4 3-248,1-3-167,4-3-49,4-7-152,3-6-120,5-14-496,1-5-264,8-11-536,1-4-1105,1-10 1665,1-5-304,1-2-296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30 147 16003,'0'-2'154,"1"1"0,-1 0 0,0-1 0,0 1 0,-1 0 0,1-1 0,0 1 0,0 0 0,-1-1 0,1 1 0,-1 0 0,0-3 0,0 4-108,1 0 0,0 0 1,0 0-1,-1 0 0,1 0 0,0 0 1,0-1-1,-1 1 0,1 0 0,0 0 0,0 0 1,-1 0-1,1 0 0,0 0 0,0 0 1,-1 0-1,1 0 0,0 1 0,0-1 1,-1 0-1,1 0 0,0 0 0,0 0 1,0 0-1,-1 0 0,1 0 0,0 1 0,0-1 1,0 0-1,-1 0 0,1 0 0,0 0 1,0 1-1,0-1 0,0 0 0,-1 0 1,1 1-1,-2 2 190,0-1 1,1 1-1,-1 0 0,0 0 1,1 0-1,0 0 1,0 1-1,0-1 1,-1 5-1,1-1-71,0 1 0,1 0 1,0 0-1,0-1 0,1 1 0,0 0 0,0-1 1,0 1-1,5 13 0,-4-17-142,0 0 0,1 1 0,-1-1-1,1 0 1,0 0 0,0 0 0,0-1 0,0 1 0,1-1-1,-1 0 1,1 0 0,0 0 0,0 0 0,0 0 0,0-1-1,0 0 1,5 2 0,88 25 430,-64-20-234,34 13 1,-57-18-166,-1 1 0,1 0 0,-1 0 1,1 1-1,-2 0 0,1 1 1,12 11-1,-19-16-31,0 0 0,0 1 0,0-1 0,0 0 0,0 0 1,-1 1-1,1-1 0,-1 1 0,0 0 0,0-1 0,0 1 0,0 0 0,0 0 1,0 0-1,-1 0 0,1-1 0,-1 1 0,0 0 0,0 0 0,0 0 0,0 0 1,-1 0-1,1 0 0,-1 0 0,1 0 0,-1-1 0,0 1 0,0 0 0,0 0 1,-1-1-1,1 1 0,-3 3 0,0-2 17,1 0 0,-1 0 0,0 0 0,0-1 0,0 1 0,0-1 0,-1 0 0,1 0 0,-1-1 0,0 1 0,0-1 0,0 0 0,0 0 0,0-1 0,0 0 0,-1 1 0,-5-1 0,2-1-25,0 0 0,0 0 0,0-1 0,0 0 0,0-1 0,0 0 0,0 0 0,0-1 0,1 0 0,-1 0 0,1-1 0,0 0 1,0-1-1,1 0 0,-1 0 0,1-1 0,0 1 0,0-2 0,1 1 0,-9-11 0,10 10-22,0 1 1,1-1-1,-1 0 0,2 0 1,-1 0-1,1-1 0,0 1 1,0-1-1,1 0 0,0 0 1,0 0-1,1 0 0,0 0 1,1 0-1,-1 0 0,1 0 1,1 0-1,0 0 0,0 0 0,1 0 1,0 0-1,0 0 0,3-7 1,8-9 9,0 1 1,1 1-1,1 0 0,31-34 1,-24 30 17,36-56-1,-57 81-19,0 0-1,0 0 1,0 0-1,-1-1 0,1 1 1,0 0-1,-1 0 0,1-1 1,-1 1-1,0 0 1,1-1-1,-1 1 0,0 0 1,0-1-1,0 1 0,0 0 1,0-1-1,0 1 1,0-1-1,0 1 0,-1 0 1,1-1-1,-1-1 0,0 2 0,-1 0-1,1 0 1,0 0-1,0 0 1,0 0-1,-1 0 0,1 0 1,0 1-1,-1-1 1,1 0-1,-1 1 0,1-1 1,-1 1-1,1 0 1,-1-1-1,1 1 1,-3 0-1,-7 0-40,0 0-1,0 1 1,1 0 0,-18 4-1,19-3-156,0 0 0,0 1-1,0 0 1,1 0-1,0 1 1,-1 0-1,1 0 1,1 1-1,-1 0 1,1 0-1,0 1 1,0 0-1,0 0 1,1 1 0,-6 7-1,9-10-353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43 15723,'0'0'76,"0"0"0,0-1 0,0 1 0,0 0 0,0 0 0,0-1 0,0 1 0,0 0 0,0 0 1,0-1-1,0 1 0,0 0 0,-1 0 0,1-1 0,0 1 0,0 0 0,0 0 0,0-1 0,0 1 0,-1 0 0,1 0 0,0 0 0,0-1 0,0 1 0,-1 0 0,1 0 0,0 0 0,0 0 0,0 0 0,-1-1 0,1 1 0,0 0 0,0 0 0,-1 0 0,1 0 0,-1 0 0,-11 3 1482,-10 13 475,17-11-1872,0 2 1,1-1-1,0 0 0,1 1 0,-1 0 0,1 0 0,0 0 0,1 0 0,0 0 0,0 0 0,0 1 0,1-1 0,0 10 1,1-16-151,0 0 0,0 0 0,0 1 1,1-1-1,-1 0 0,0 0 1,1 0-1,-1 0 0,1 0 0,-1 0 1,1 0-1,-1 0 0,1 0 1,0-1-1,-1 1 0,1 0 1,0 0-1,0 0 0,0-1 0,0 1 1,0-1-1,0 1 0,0 0 1,0-1-1,0 0 0,0 1 0,0-1 1,0 1-1,0-1 0,0 0 1,0 0-1,0 0 0,0 0 0,0 0 1,0 0-1,1 0 0,-1 0 1,1 0-1,5-1 25,1 0 0,0-1 1,-1 0-1,10-3 0,11-8 30,0 0 0,-2-1 0,0-2 0,43-34 0,-4 4 1,-65 46-65,0-1-1,0 1 0,0 0 0,0 0 0,0 0 1,1 0-1,-1 0 0,0-1 0,0 1 0,0 0 1,0 0-1,1 0 0,-1 0 0,0 0 0,0 0 1,0 0-1,1 0 0,-1 0 0,0 0 0,0 0 1,0 0-1,1 0 0,-1 0 0,0 0 0,0 0 1,0 0-1,0 0 0,1 0 0,-1 0 0,0 0 1,0 0-1,0 0 0,1 0 0,-1 0 0,0 0 1,0 0-1,0 1 0,0-1 0,1 0 0,-1 0 1,0 11 16,-9 21-17,5-21 9,3-3 1,0-5-7,0 0 0,0 0 1,0 0-1,1 0 0,0 1 0,-1 4 1,2-7-5,-1 0 0,0-1 0,0 1 0,0-1 0,1 1 1,-1-1-1,0 1 0,1 0 0,-1-1 0,0 1 0,1-1 0,-1 1 1,1-1-1,-1 0 0,1 1 0,-1-1 0,1 1 0,-1-1 1,1 0-1,-1 1 0,1-1 0,0 0 0,-1 0 0,1 1 0,-1-1 1,1 0-1,0 0 0,-1 0 0,1 0 0,0 0 0,-1 0 1,1 0-1,-1 0 0,1 0 0,0 0 0,-1 0 0,1 0 0,0-1 1,0 1-1,6-2-56,0 0 0,-1 0 0,1 0 0,-1-1 0,1 0 0,-1 0 0,0-1 0,0 1 0,0-1 0,-1-1 0,7-5 1,3-4-1582,-2 0 1,21-28 0,-34 41 1497,1 1-1,-1-1 1,1 1 0,-1-1-1,1 1 1,0-1 0,-1 1 0,1 0-1,0-1 1,-1 1 0,1 0-1,0-1 1,-1 1 0,1 0 0,0 0-1,0 0 1,-1 0 0,1 0-1,0 0 1,-1 0 0,1 0-1,0 0 1,0 0 0,-1 0 0,1 0-1,0 1 1,0-1 0,-1 0-1,2 1 1,11 1-127,2-3 191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 15491,'-8'5'526,"0"1"-1,1 1 0,0-1 1,0 1-1,1 0 0,0 1 1,0-1-1,1 1 0,0 0 1,-6 13-1,8-15-287,1 0 1,-1 1 0,1-1-1,-2 11 1,4-16-212,0-1 1,0 1 0,0 0-1,0 0 1,0 0 0,0-1-1,0 1 1,0 0 0,0 0-1,0 0 1,0 0 0,0-1-1,1 1 1,-1 0 0,0 0 0,1-1-1,-1 1 1,0 0 0,1 0-1,0 0-12,0-1 0,0 0-1,0 0 1,-1 1 0,1-1-1,0 0 1,0 0 0,0 0 0,-1 0-1,1 0 1,0 0 0,0 0-1,0 0 1,0-1 0,-1 1-1,1 0 1,0 0 0,0-1 0,-1 1-1,1 0 1,0-1 0,-1 1-1,1-1 1,1 0 0,4-4 29,0 1 0,0-1 0,0 0 0,-1 0-1,0 0 1,0-1 0,0 0 0,4-8 0,0 1-75,-2-1-1,12-27 1,-12 14-198,-6 13-73,-1 14 287,0 0-1,-1 0 1,1-1 0,0 1 0,0 0-1,0 0 1,0 0 0,0-1-1,0 1 1,0 0 0,0 0 0,0 0-1,0-1 1,0 1 0,0 0-1,-1 0 1,1 0 0,0 0 0,0-1-1,0 1 1,0 0 0,0 0 0,-1 0-1,1 0 1,0 0 0,0 0-1,0 0 1,-1-1 0,1 1 0,0 0-1,0 0 1,0 0 0,-1 0-1,1 0 1,0 0 0,0 0 0,0 0-1,-1 0 1,1 0 0,0 0 0,-2 1-89,1 0 1,-1 0 0,1 0-1,0 0 1,-1 0 0,1 1-1,0-1 1,0 0 0,0 1-1,0-1 1,0 1 0,0-1-1,0 1 1,0-1 0,0 1-1,1 0 1,-1-1 0,1 1 0,-1 0-1,1 2 1,-1-3 43,1 0 0,0 0 0,0 0 0,-1 0 0,1 0 0,0 0 0,0 0 0,0 0 0,0 0 0,0 0 0,0 0 0,0 0 0,0 0 0,1 0 0,-1 0 0,0 0 0,1 0 0,-1 0 0,0 0 0,1 0-1,-1 0 1,1 0 0,0 0 0,-1-1 0,1 1 0,0 0 0,-1 0 0,1-1 0,0 1 0,0 0 0,0-1 0,-1 1 0,1-1 0,0 1 0,0-1 0,2 1 0,10-1-481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159 231 17948,'0'-1'55,"0"1"0,0 0 0,0 0 0,0-1 0,1 1 0,-1 0 0,0 0 1,0-1-1,0 1 0,0 0 0,0 0 0,0 0 0,0-1 0,0 1 0,0 0 0,0 0 0,0-1 0,0 1 1,-1 0-1,1 0 0,0-1 0,0 1 0,0 0 0,0 0 0,0 0 0,0-1 0,0 1 0,-1 0 0,1 0 0,0 0 1,0-1-1,0 1 0,0 0 0,-1 0 0,1 0 0,0 0 0,0 0 0,-1-1 0,1 1 0,0 0 0,-13 4 1133,-14 14 44,26-17-1050,-16 11 85,1 1 1,0 1-1,1 0 1,1 1 0,-19 26-1,33-41-266,-1 0 0,1 1 0,0-1 0,0 0 0,-1 1 0,1-1 0,0 1 0,0-1-1,0 0 1,-1 1 0,1-1 0,0 1 0,0-1 0,0 1 0,0-1 0,0 0 0,0 1 0,0-1 0,0 1 0,0-1 0,0 1-1,0-1 1,0 1 0,0-1 0,1 0 0,-1 1 0,0-1 0,0 1 0,0-1 0,1 0 0,-1 1 0,1 0 0,15 6-23,31-1-52,-37-6 74,3 2-11,-1 0 0,19 5-1,-28-7 10,-1 1-1,1 0 1,-1-1 0,0 1-1,1 0 1,-1 0-1,0 1 1,0-1-1,0 0 1,0 1-1,0-1 1,0 1-1,0 0 1,-1-1-1,1 1 1,0 0-1,-1 0 1,0 0-1,1 0 1,0 3 0,-2-3 6,0 0 1,0 0-1,0-1 1,0 1 0,0 0-1,-1 0 1,1 0 0,0 0-1,-1-1 1,0 1 0,1 0-1,-1-1 1,0 1 0,0 0-1,0-1 1,0 1 0,0-1-1,0 1 1,-1-1-1,1 0 1,0 0 0,-1 1-1,1-1 1,-1 0 0,1 0-1,-1 0 1,-3 1 0,-5 4-26,-1-1 0,-22 7 1,30-11-7,2 0-34,-1 0 0,1-1 0,-1 1 0,0-1 1,1 0-1,-1 1 0,1-1 0,-1 0 0,0 0 0,1 0 0,-1 0 1,0 0-1,1 0 0,-1-1 0,0 1 0,1-1 0,-1 1 0,1-1 1,-1 1-1,0-1 0,1 0 0,0 0 0,-1 0 0,-2-2 0,3 2-2,0-1-1,0 0 0,0 0 0,0 0 0,0 1 0,0-1 0,1 0 0,-1 0 0,1 0 0,-1-1 0,1 1 0,0 0 0,-1 0 0,1 0 0,0 0 0,1 0 0,-1 0 0,0 0 0,1 0 0,0-4 0,11-27-531</inkml:trace>
  <inkml:trace contextRef="#ctx0" brushRef="#br0" timeOffset="1">255 21 14419,'11'-20'1606,"-11"20"-1571,0 0 0,1 0 0,-1 0 0,0 1 0,0-1 0,0 0 0,0 0 0,0 0 0,0 0 0,0 0 0,0 0 0,0 0 0,0 0 0,0 0 0,0 0 0,0 0 0,0 0 0,0 0 0,1 0 0,-1 0 0,0 0 0,0 0 0,0 0 0,0 0 0,0 0 0,0 0 0,0 0 0,0 0 0,0 0 0,0 0 0,1 0 0,-1 0 0,0 0 0,0 0 0,0 0 0,0 0 0,0 0 0,0 0 0,0 0 0,0 0 0,0 0 0,0 0 0,0 0 0,0 0 0,0 0 0,0 0 0,1-1 0,-1 1 0,0 0 0,0 0 0,0 0 0,0 0 0,0 0 0,-1 14 1164,-4 19 245,-3 7-758,3 0 0,2 1 0,1 43 0,18 123-1336,-16-207 625,-1 0 1,1-1 0,0 1-1,0 0 1,0 0 0,0 0-1,0 0 1,0 0 0,0 0-1,0 0 1,0 0 0,0 0-1,-1 0 1,1 0 0,0 0 0,0 0-1,0 0 1,0 0 0,0 1-1,0-1 1,0 0 0,0 0-1,0 0 1,0 0 0,-1 0-1,1 0 1,0 0 0,0 0 0,0 0-1,0 0 1,0 0 0,0 0-1,0 0 1,0 0 0,0 0-1,0 1 1,0-1 0,0 0-1,0 0 1,0 0 0,0 0 0,0 0-1,0 0 1,0 0 0,0 0-1,0 0 1,0 0 0,0 1-1,0-1 1,0 0 0,0 0-1,0 0 1,0 0 0,0 0-1,0 0 1,0 0 0,0 0 0,0 0-1,0 0 1,0 1 0,0-1-1,0 0 1,0 0 0,0 0-1,0 0 1,0 0 0,0 0-1,0 0 1,1 0 0,-8-8-817,-6-16-129,11 19 835,-58-156-2174,56 145 2415,-1-1 0,2 0 1,0 0-1,1 0 0,1 0 0,1-1 0,3-32 0,-3 47-71,1 1 0,-1 0 1,1-1-1,0 1 0,0 0 1,0-1-1,0 1 0,0 0 1,0 0-1,1 0 0,-1 0 1,1 0-1,-1 0 0,1 1 1,0-1-1,0 0 0,0 1 1,0-1-1,0 1 0,0 0 1,0 0-1,0 0 0,0 0 1,1 0-1,-1 0 0,3 0 0,6-1 46,0 0 0,-1 1-1,1 0 1,18 2-1,-9-1-57,9 0-6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17620,'-11'72'4390,"10"-66"-4225,0 8 54,0-1 1,1 0 0,3 27 0,-3-38-205,1 1 0,0 0 0,-1 0-1,1-1 1,0 1 0,0-1 0,1 1-1,-1-1 1,1 1 0,-1-1 0,3 2-1,-3-2-11,0-1 0,0 0 0,1 0 0,-1-1 0,0 1 0,1 0-1,-1 0 1,1-1 0,-1 1 0,1 0 0,-1-1 0,1 0 0,-1 1 0,1-1-1,0 0 1,-1 0 0,1 0 0,-1 0 0,1 0 0,2-1 0,3 0-3,0-1 0,-1 0 1,1 0-1,-1-1 1,1 0-1,-1 0 0,0 0 1,8-7-1,46-39 7,-45 35-5,96-89 76,-111 103-75,1-1-1,-1 1 1,0 0 0,0 0-1,0 0 1,0 0-1,0 0 1,0 0-1,0-1 1,0 1 0,0 0-1,0 0 1,0 0-1,1 0 1,-1 0-1,0 0 1,0 0 0,0 0-1,0 0 1,0-1-1,0 1 1,1 0-1,-1 0 1,0 0 0,0 0-1,0 0 1,0 0-1,0 0 1,1 0-1,-1 0 1,0 0 0,0 0-1,0 0 1,0 0-1,0 0 1,1 0-1,-1 0 1,0 0 0,0 0-1,0 1 1,0-1-1,0 0 1,1 0 0,-1 0-1,0 0 1,0 0-1,0 0 1,0 0-1,-1 10 45,-6 10-20,7-19-24,-3 4-18,1 1 0,0 0 0,0 1 0,1-1 0,-1 0 0,1 12 0,0-17 16,2 0 1,-1 0-1,0 0 1,0 0-1,0 0 1,0-1 0,0 1-1,1 0 1,-1 0-1,0 0 1,1-1-1,-1 1 1,1 0-1,-1 0 1,1-1-1,-1 1 1,1 0-1,-1-1 1,1 1-1,0 0 1,-1-1-1,2 1 1,0 0 28,-1-1 1,1 1-1,0-1 0,0 0 1,-1 0-1,1 1 0,0-1 1,0-1-1,0 1 0,-1 0 1,1 0-1,0-1 0,-1 1 0,1-1 1,0 1-1,1-2 0,28-12 8,8-4 35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12971,'-64'86'4016,"58"-77"-3508,0 1 1,0 0 0,1 0 0,1 0-1,0 1 1,0 0 0,-2 14 0,6-24-458,-1 1 0,1-1 0,0 0 0,0 0 0,0 1 0,0-1 0,0 0 0,0 0 0,0 1 0,0-1 0,0 0 0,1 0 0,-1 0 1,1 1-1,-1-1 0,1 0 0,-1 0 0,2 2 0,-2-3-17,1 0 1,-1 1-1,1-1 1,0 0 0,-1 1-1,1-1 1,0 0-1,-1 0 1,1 1-1,0-1 1,-1 0-1,1 0 1,0 0-1,-1 0 1,1 0-1,0 0 1,-1 0-1,1 0 1,0 0-1,0 0 1,-1-1-1,1 1 1,0 0-1,4-2 43,-1 0-1,0 0 0,0-1 1,0 1-1,0-1 0,0 0 1,-1 0-1,5-4 0,-1-1 17,0-1-1,-1 0 1,0 1-1,0-2 1,-1 1-1,6-16 1,-8 18-26,-1 0 0,0 0-1,0 0 1,-1 0 0,1 0 0,-1 0 0,-1-1 0,0 1 0,0 0-1,-2-12 1,2 18-73,0 0-1,0 0 0,0 0 0,0 0 0,0 0 1,0 0-1,-1 0 0,1 0 0,0 0 1,-1 0-1,1 0 0,-1 0 0,1 0 1,-1 0-1,0 0 0,1 0 0,-1 0 1,0 1-1,0-1 0,1 0 0,-1 1 0,0-1 1,0 0-1,0 1 0,0-1 0,0 1 1,0-1-1,0 1 0,0 0 0,0-1 1,0 1-1,0 0 0,0 0 0,0 0 1,0 0-1,0 0 0,0 0 0,0 0 0,0 0 1,0 0-1,-1 0 0,1 1 0,0-1 1,0 0-1,0 1 0,0-1 0,0 0 1,1 1-1,-1 0 0,0-1 0,0 1 1,-1 1-1,-1-1-97,0 1 1,1 0-1,0 0 0,-1 0 1,1 0-1,0 1 1,0-1-1,0 0 0,0 1 1,1 0-1,-1-1 1,1 1-1,-1 0 1,1 0-1,0 0 0,0-1 1,-1 7-1,4 3-393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32 15675,'1'-2'250,"-1"0"-1,0 0 1,1 0-1,-1 0 1,0 0-1,0 0 1,-1 0 0,1 0-1,0 0 1,-1 0-1,0-4 1,0 6-203,1 0 1,0-1 0,0 1 0,0 0 0,0 0 0,-1 0 0,1-1 0,0 1 0,0 0 0,0 0-1,-1 0 1,1-1 0,0 1 0,0 0 0,-1 0 0,1 0 0,0 0 0,0 0 0,-1 0-1,1 0 1,0 0 0,-1 0 0,1 0 0,0-1 0,0 1 0,-1 0 0,1 1 0,0-1-1,-1 0 1,1 0 0,-14 10 1243,4 4-983,0 0 1,0 0 0,2 1-1,0 0 1,-10 24 0,13-26-298,1-1 1,1 0-1,0 1 0,0 0 1,1 0-1,1-1 0,0 26 1,1-36-26,0 0 0,0 0 0,1 0 0,-1 0 0,1 0 0,-1-1 0,1 1 0,-1 0 0,1 0 0,0 0 0,0-1 0,0 1 0,0 0 0,0-1 0,0 1 0,2 1 1,-2-2 37,0 0 1,1-1 0,-1 1-1,0 0 1,0-1 0,1 1-1,-1-1 1,0 1 0,1-1 0,-1 0-1,0 0 1,1 1 0,-1-1-1,1 0 1,-1 0 0,0 0-1,3-1 1,3-1 34,-1 0 1,1 0-1,-1-1 0,1 1 0,-1-1 1,0-1-1,8-6 0,23-16 37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16700,'-26'19'1101,"1"1"1,-31 32 0,49-45-906,1 0 1,0 1-1,0 0 0,0 0 0,1 0 0,1 1 0,-1 0 1,1 0-1,1 0 0,0 0 0,0 1 0,-1 10 0,3-19-180,1 1-1,0-1 1,-1 0-1,1 1 0,0-1 1,0 0-1,0 0 0,0 1 1,0-1-1,0 0 1,1 1-1,-1-1 0,0 0 1,1 0-1,-1 1 0,1-1 1,-1 0-1,1 0 1,-1 0-1,1 0 0,0 0 1,0 0-1,-1 0 0,1 0 1,0 0-1,0 0 1,0 0-1,0 0 0,0-1 1,0 1-1,1 0 0,-1-1 1,0 1-1,0-1 1,0 1-1,1-1 0,-1 1 1,0-1-1,0 0 0,1 0 1,-1 0-1,0 0 1,0 0-1,1 0 0,-1 0 1,3 0-1,3-1-2,0 0-1,0-1 1,-1 0 0,1 0 0,0 0-1,-1-1 1,9-3 0,0-4-12,0 1 0,0-2 0,23-21 1,-30 24 8,-1 1 1,0-1 0,0 0-1,-1-1 1,0 0 0,0 0 0,7-18-1,-12 25-9,0 0 0,0 1 0,-1-1 0,1 0-1,-1 0 1,0 1 0,1-1 0,-1 0-1,0 0 1,0 0 0,0 0 0,0 0 0,-1 1-1,1-1 1,0 0 0,-1 0 0,1 0-1,-1 1 1,0-1 0,1 0 0,-2-2 0,0 2-60,0 1 0,0-1 0,1 0 1,-1 1-1,0-1 0,0 1 0,0 0 1,0-1-1,-1 1 0,1 0 0,0 0 1,0 1-1,-1-1 0,-2 0 0,-2 0 42,0 0-1,0 0 0,0 1 0,0 0 1,0 0-1,1 0 0,-1 1 1,0 0-1,0 1 0,-11 3 0,10 1-76,3-2 14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65 122 16379,'-15'52'4366,"3"-15"-2760,-2 11-365,9-31-969,0 0 0,1 0 0,0 0 0,-1 28 0,15-88-168,-6 12-122,-1 1 0,-2-1 0,-4-52 0,1 71-30,0 14-15,3 22 5,0-20 53,-1-1 1,1 1-1,1-1 1,-1 0-1,0 0 0,1 0 1,0 0-1,0 0 1,0 0-1,0 0 1,0 0-1,0-1 1,1 1-1,-1-1 1,1 0-1,0 0 1,0 0-1,-1 0 1,1 0-1,1 0 0,2 0 1,-2-1 0,-1 0 0,1 0 0,-1-1 0,1 1 0,0-1-1,-1 0 1,1 0 0,0-1 0,-1 1 0,1-1 0,-1 0 0,1 0 0,-1 0 0,1 0 0,-1 0 0,0-1 0,1 0 0,-1 1-1,0-1 1,3-3 0,2-1 9,-1 0 0,-1 0 0,1-1 0,-1 0 0,0 0 0,-1-1 0,1 0 0,-1 0 0,-1 0 0,0 0 0,0-1 1,-1 1-1,0-1 0,0 0 0,-1 0 0,2-11 0,-4 19-5,0 1 0,0-1 1,0 0-1,0 1 0,1-1 1,-1 0-1,-1 1 1,1-1-1,0 0 0,0 1 1,0-1-1,0 0 0,0 1 1,0-1-1,-1 0 0,1 1 1,0-1-1,-1 1 1,1-1-1,0 1 0,-1-1 1,1 0-1,-1 0 0,0 1 1,1 0 0,-1 0 0,1 0-1,-1 0 1,1 0 0,-1 0-1,1 1 1,-1-1 0,1 0 0,-1 0-1,1 0 1,-1 0 0,1 1-1,-1-1 1,1 0 0,-1 0 0,1 1-1,-1-1 1,1 0 0,-1 1-1,1 0 1,-21 23 9,17-18-5,1 0 0,0-1 0,0 1 0,1 0 0,-1 0 0,1 1 0,1-1 0,-1 0 0,1 1 0,0-1-1,1 1 1,0 12 0,1 46 288,3 27 208,-4-91-495,0 0 1,0-1-1,0 1 0,0 0 1,0 0-1,0 0 1,0-1-1,0 1 0,0 0 1,1 0-1,-1-1 1,0 1-1,1 0 0,-1 0 1,0-1-1,1 1 1,-1 0-1,1-1 0,-1 1 1,2 0-1,-2-1-6,1 0 0,-1 0 0,1 0 0,-1 0 1,1 0-1,-1-1 0,0 1 0,1 0 0,-1 0 0,1-1 0,-1 1 0,0 0 0,1-1 0,-1 1 0,1 0 0,-1-1 0,0 1 0,0 0 0,1-1 0,-1 1 0,0-1 1,0 1-1,1-1 0,13-32-338,-9 6-1040,-2 0-1,0 0 1,-2-36-1,-1 63 1374,0 1 1,0-1-1,0 1 0,0-1 1,0 1-1,0-1 1,0 1-1,0-1 0,0 1 1,1-1-1,-1 0 0,0 1 1,0-1-1,0 1 0,1-1 1,-1 0-1,0 1 1,1-1-1,-1 0 0,0 1 1,1-1-1,-1 0 0,0 1 1,1-1-1,-1 0 1,0 0-1,1 1 0,-1-1 1,1 0-1,-1 0 0,1 0 1,-1 0-1,1 0 1,0 1-1,22-4 669,-14-1-348,0 1 0,0-1 0,14-9 0,1-3 63,0-2 1,-2 0 0,41-42 0,-61 57-364,1 0 1,-1 0 0,0-1 0,-1 1-1,1 0 1,1-6 0,-3 9-14,0 0-1,1 0 1,-1-1 0,0 1 0,0 0 0,0-1 0,0 1-1,0 0 1,0 0 0,0-1 0,0 1 0,0 0-1,0-1 1,0 1 0,0 0 0,0 0 0,0-1 0,0 1-1,0 0 1,0-1 0,0 1 0,0 0 0,-1 0 0,1-1-1,0 1 1,0 0 0,0 0 0,0-1 0,-1 1 0,1 0-1,0-1 1,-1 2 2,0-1 1,0 0-1,-1 0 0,1 0 0,0 0 0,1 1 1,-1-1-1,0 0 0,0 1 0,0-1 0,0 1 1,0-1-1,0 1 0,0 0 0,0 0 0,-15 12 102,1 0 0,1 2-1,0-1 1,1 2 0,1-1-1,0 2 1,1 0 0,1 0 0,1 1-1,-14 35 1,21-48-59,0 0 0,1 0-1,0 1 1,0-1 0,0 0 0,0 11 0,1-15-53,0 0 1,0 0-1,0 0 1,0 0-1,0 0 1,0 0-1,1 0 1,-1 0 0,1 0-1,-1 0 1,0 0-1,1 0 1,-1 0-1,1-1 1,0 1-1,-1 0 1,1 0-1,0 0 1,0-1 0,-1 1-1,1-1 1,0 1-1,0 0 1,0-1-1,0 1 1,-1-1-1,1 0 1,0 1-1,0-1 1,0 0 0,0 1-1,0-1 1,0 0-1,0 0 1,0 0-1,0 0 1,0 0-1,0 0 1,0 0-1,0 0 1,0-1 0,0 1-1,2-1 1,1 0-164,1 0 0,0 0 1,-1-1-1,1 0 0,-1 0 1,0 0-1,0-1 0,0 1 1,7-6-1,-1-1-58,-1 0 0,12-14 1,1-6-267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 14163,'3'-8'1514,"-6"7"-165,-7 14 509,-7 18-713,2 1 0,2 1 1,-11 37-1,13-37-694,-4 11 1,2 1 1,2 0 0,2 1-1,-4 59 1,13-86-397,1 0 0,1 0 0,4 22 0,-2-20-844,2 44 0,-6-65 741,0 9-773,-2-7 300,0-6 94,-1-9-175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84 275 11707,'1'-1'323,"0"1"0,0-1 1,0 1-1,0-1 1,0 1-1,0-1 1,-1 0-1,1 0 0,0 1 1,0-1-1,-1 0 1,1 0-1,0-1 1,0-1 2585,-5 7-1083,-10 15-1154,1 0 1,1 1 0,1 1-1,1 0 1,-10 30-1,17-44-598,1 0 0,0 1 0,0-1 0,1 0-1,-1 11 1,2-17-67,0-1-1,0 1 0,0 0 1,0 0-1,0 0 1,0 0-1,0 0 0,0 0 1,0 0-1,1 0 1,-1 0-1,0 0 1,1 0-1,-1 0 0,0 0 1,1 0-1,-1 0 1,1-1-1,0 1 0,-1 0 1,1 0-1,0-1 1,-1 1-1,1 0 0,0-1 1,0 1-1,-1 0 1,1-1-1,0 0 1,0 1-1,0-1 0,0 1 1,0-1-1,0 0 1,0 0-1,0 1 0,0-1 1,0 0-1,0 0 1,0 0-1,0 0 0,0 0 1,0 0-1,0-1 1,0 1-1,0 0 0,0 0 1,0-1-1,-1 1 1,1 0-1,2-2 1,6-1-9,0-1 0,-1 0 0,1-1 0,-1 0 0,0 0 0,0-1 0,0 0 0,-1-1 0,0 0 0,0 0 0,-1 0 0,11-15 0,-7 7-104,0-1 0,-2 0 0,1-1 0,-2 1 0,11-35 0,-17 37-138,-1 14 238,0 0 0,0 0 0,0-1 0,0 1 0,0 0 0,0 0 0,0 0 0,0 0 0,0 0 0,0 0 0,0 0-1,0 0 1,-1 0 0,1 0 0,0 0 0,0 0 0,0-1 0,0 1 0,0 0 0,0 0 0,0 0 0,0 0 0,-1 0 0,1 0 0,0 0 0,0 0 0,0 0 0,0 0 0,0 0 0,0 0 0,0 0 0,-1 0 0,1 0 0,0 0 0,0 0 0,0 1 0,0-1 0,0 0 0,0 0 0,0 0 0,0 0 0,-1 0 0,1 0 0,0 0 0,0 0 0,0 0 0,0 0 0,0 0 0,0 0 0,0 1 0,-14 20-323,7-6 284,1 1 0,1 0 0,0 0 1,-4 30-1,9-45 45,0 0 0,0 0 0,-1 0 0,1-1 0,0 1 0,0 0 0,0 0 0,0 0 0,0-1 0,0 1 0,0 0 0,1 0 0,-1 0 0,0-1 0,0 1 0,1 0 0,-1 0 0,0-1 0,1 1-1,-1 0 1,1-1 0,-1 1 0,1 0 0,-1-1 0,1 1 0,-1-1 0,2 2 0,-1-2 1,0 0-1,0 0 0,0 0 0,0 0 0,1 0 1,-1-1-1,0 1 0,0 0 0,0 0 0,0-1 1,0 1-1,0-1 0,0 1 0,0-1 0,0 1 1,0-1-1,0 0 0,6-5 3,0 1 0,0-1 1,10-12-1,-2-4 11,-1 0 0,-1-1 1,-1 0-1,-1-1 0,-1-1 1,-1 1-1,-1-2 0,-1 1 1,-1-1-1,3-48 0,-11 32-12,2 41-2,0 0-1,0 0 1,-1 0 0,1 0 0,0 1 0,0-1 0,-1 0-1,1 0 1,0 1 0,-1-1 0,1 0 0,-1 0-1,1 1 1,-1-1 0,1 0 0,-1 1 0,0-1 0,0 1-1,0 0 0,1 0 1,-1 0-1,0 0 0,1 0 1,-1 0-1,1 0 0,-1 1 1,0-1-1,1 0 0,-1 0 1,1 1-1,-1-1 0,1 0 1,-1 1-1,1-1 0,-1 1 1,1-1-1,-1 1 0,1-1 1,-1 1-1,1-1 0,0 1 1,-1-1-1,1 1 0,0-1 1,-1 2-1,-9 16 46,0 1-1,1 0 1,1 0-1,1 0 1,-6 27-1,4-9 185,-7 78-1,16-106-186,-1 0-1,1 1 0,1-1 1,0 1-1,2 11 1,-3-20-39,1 1 1,-1-1 0,0 0 0,1 0 0,-1 1 0,1-1 0,0 0 0,-1 0 0,1 0 0,0 0 0,0 0-1,0 0 1,-1 0 0,1 0 0,0 0 0,0 0 0,0 0 0,1-1 0,0 2 0,0-2-4,-1 0 1,1 0-1,0 0 1,-1 0-1,1 0 0,-1 0 1,1 0-1,0 0 1,-1-1-1,1 1 1,-1-1-1,1 1 1,-1-1-1,1 0 1,-1 1-1,0-1 1,1 0-1,-1 0 0,0 0 1,2-2-1,7-5 4,-1-2-1,0 1 0,0-1 0,-1-1 1,0 0-1,-1 0 0,0 0 0,-1-1 0,0 0 1,-1 0-1,6-22 0,-11 21-1,-6 17 17,-11 20 40,10-11-18,0 1 0,1 0 0,-4 18 0,8-27-21,1 1-1,0 0 0,0 0 0,0 0 0,0 0 0,1 0 0,0 0 0,1 0 1,-1 0-1,3 11 0,-3-16-12,1 0 1,-1 1-1,1-1 1,0 0-1,-1 0 0,1 1 1,0-1-1,0 0 1,-1 0-1,1 0 1,0 0-1,0 0 1,0 0-1,0 0 0,1 0 1,-1-1-1,0 1 1,0 0-1,0-1 1,3 2-1,-1-2 2,-1 1 1,1-1-1,0 0 0,-1 0 0,1 1 1,0-2-1,-1 1 0,1 0 1,-1-1-1,4 0 0,3-2 10,-1 0-1,1 0 1,-1-1-1,0 0 1,10-8-1,-3 2 15,-1 0 0,0-1 0,-1-1 0,0 0 0,-1-1 0,11-15 0,-23 28-32,0 0-1,0 0 1,0 0 0,0 0 0,0 1 0,0-1-1,0 0 1,0 0 0,0 0 0,0 0-1,-1 0 1,1 0 0,0 0 0,0 0-1,0 0 1,0 0 0,0 0 0,0 0 0,0 0-1,-1 0 1,1 0 0,0 1 0,0-1-1,0 0 1,0 0 0,0 0 0,-1 0-1,1-1 1,0 1 0,0 0 0,0 0 0,0 0-1,0 0 1,0 0 0,-1 0 0,1 0-1,0 0 1,0 0 0,0 0 0,0 0-1,0 0 1,0 0 0,0 0 0,0 0-1,0-1 1,-1 1 0,1 0 0,0 0 0,0 0-1,0 0 1,0 0 0,0 0 0,0 0-1,0-1 1,0 1 0,0 0 0,0 0-1,0 0 1,0 0 0,0 0 0,0-1 0,0 1-1,0 0 1,0 0 0,0 0 0,-9 6 21,1 1 0,0 0 1,1 1-1,0-1 0,-11 15 0,11-12-308,-1 0-1,-1-1 0,-15 14 0,37-62-1565,-1 8 1360,2-6 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20884,'0'0'2153,"-4"1"-1305,-3 1-408,2-1 3017,10-7-3209,3 0-616,4 2-320,6 1-841,0-4 1249,-1 4-288,-3-1-176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13715,'-7'19'2150,"2"-4"-985,0 0-1,1 0 1,-3 16-1,6-27-1249,1 0 0,0-1 0,0 1 0,0 0 0,0-1 0,0 1 0,1 0 0,-1-1-1,1 1 1,0 0 0,0-1 0,0 1 0,1-1 0,-1 0 0,1 1 0,0-1 0,0 0 0,4 5 0,-4-7-183,0 1 0,0 0 0,0-1 0,0 0 0,0 1 1,1-1-1,-1 0 0,1 0 0,-1 0 0,1 0 0,-1-1 1,1 1-1,4 0 0,37-1-3481,-43 0 3796,-1-1-1,1 1 1,-1 0 0,1 0-1,-1 0 1,1 0 0,0 0 0,-1 1-1,1-1 1,-1 0 0,1 0 0,-1 0-1,1 0 1,-1 1 0,1-1-1,-1 0 1,1 0 0,-1 1 0,1-1-1,-1 0 1,1 1 0,-1-1 0,1 1-1,-1-1 1,0 1 0,1-1-1,0 1 1,-1 1 102,0-1 0,1 1-1,-1-1 1,0 0 0,0 1-1,1-1 1,-1 1 0,-1-1-1,1 1 1,0-1 0,0 2-1,-15 43 3627,11-37-2795,1-2-417,1 1 1,-1-1-1,1 1 1,1 0-1,-1 8 1,2-15-495,0 0-1,0 0 1,0 0 0,0 0 0,0 0-1,0 0 1,1 0 0,-1 0 0,0 0 0,1 0-1,-1 0 1,1 0 0,-1 0 0,1 0-1,-1 0 1,1 0 0,-1 0 0,1-1-1,1 2 1,-1-1-34,0-1 0,1 1-1,-1-1 1,0 1 0,1-1-1,-1 0 1,0 1 0,1-1 0,-1 0-1,1 0 1,-1 0 0,1 0-1,-1 0 1,0 0 0,1-1-1,-1 1 1,1 0 0,1-2 0,7-1 29,0-1 0,-1 0 1,0-1-1,0 0 0,12-9 1,41-35 13,-49 39-54,29-30 42,-51 69 10,3-18-130,-2 5-85,0 0 0,1 1 0,0 0 0,-4 20 0,11-37 73,0 1 0,0-1 0,0 0 0,0 1 0,0-1-1,0 1 1,0-1 0,0 0 0,0 1 0,0-1 0,0 1 0,0-1 0,0 0 0,1 1 0,-1-1 0,0 1 0,0-1 0,0 0-1,0 1 1,1-1 0,-1 0 0,0 1 0,1-1 0,-1 0 0,0 0 0,0 1 0,1-1 0,-1 0 0,0 0 0,1 1 0,-1-1-1,1 0 1,-1 0 0,0 0 0,1 0 0,-1 0 0,0 1 0,1-1 0,-1 0 0,1 0 0,0 0-90,7 3-535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5 231 17564,'0'0'81,"-1"0"1,1-1 0,0 1 0,-1 0-1,1-1 1,0 1 0,-1-1 0,1 1-1,0 0 1,0-1 0,-1 1 0,1-1-1,0 1 1,0-1 0,0 1 0,0 0-1,0-1 1,0 1 0,-1-1 0,1 1-1,0-1 1,0 1 0,0-1 0,1 1-1,-1-1 1,0 1 0,0-1-1,0 1 1,0-1 0,0 1 0,0 0-1,1-2 1,17-5 988,-14 5-951,276-81 1136,33-6-2114,-238 75-2323,-75 14 3147,1 0-1,-1 0 1,1 0 0,-1 0 0,1 0 0,-1 0-1,0 0 1,1 0 0,-1-1 0,1 1-1,-1 0 1,0 0 0,1 0 0,-1-1-1,0 1 1,1 0 0,-1 0 0,0-1-1,1 1 1,-1 0 0,0-1 0,0 1-1,1 0 1,-1-1 0,0 1 0,0 0-1,0-1 1,1 1 0,-1-1 0,0 1-1,0 0 1,0-1 0,0 1 0,0-1-1,0 1 1,0-1 0,0 1 0,0 0-1,0-1 1,0 1 0,0-1 0,-6-8-890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14459,'2'2'2541,"-2"-2"-2462,0 0 1,0 0-1,0 0 1,0 0-1,0 0 0,0 0 1,0 0-1,1 0 1,-1 0-1,-14 16 898,-22 19-720,-289 303 1222,320-333-1459,-16 19 94,0 1 0,1 0 0,-28 51 0,46-74-111,1 1 0,0-1-1,0 0 1,1 0 0,-1 0 0,0 1-1,1-1 1,-1 0 0,1 1-1,0-1 1,0 0 0,0 1 0,0-1-1,0 0 1,0 1 0,1-1 0,-1 0-1,1 0 1,0 1 0,-1-1 0,1 0-1,0 0 1,0 0 0,1 0-1,-1 0 1,0 0 0,1 0 0,-1 0-1,1 0 1,-1-1 0,1 1 0,2 1-1,5 4 5,1-1 1,0-1-1,1 1 0,-1-2 0,15 6 0,-16-7-1,14 5-204,0-2 0,0 0 0,1-2 0,0 0 0,0-2 0,0 0 0,0-2 1,0-1-1,37-5 0,-20-2-189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137 187 16732,'1'-7'456,"0"0"1,0-1 0,0 1 0,-1-14-1,0 20-426,0 1 0,0 0 0,0-1 0,0 1 1,0 0-1,0-1 0,0 1 0,0 0 0,0-1 0,0 1 0,0 0 0,0-1 0,0 1 0,-1 0 0,1-1 0,0 1 0,0 0 0,0-1 0,-1 1 0,1 0 0,0 0 0,0-1 0,0 1 0,-1 0 1,1 0-1,0 0 0,-1-1 0,1 1 0,0 0 0,-1 0 0,1 0 0,0 0 0,0 0 0,-1 0 0,1 0 0,0 0 0,-1-1 0,0 1 0,-1 1 35,1 0 0,-1 1-1,0-1 1,1 0-1,-1 0 1,0 1 0,1-1-1,0 1 1,-1-1 0,1 1-1,-2 3 1,-12 17 40,1 1 0,1 1-1,1 0 1,1 1 0,1 0 0,1 0-1,1 1 1,2 1 0,1-1 0,-3 31-1,8-54-103,-1-1 0,1 1 0,0 0-1,0 0 1,0-1 0,0 1 0,1 0 0,-1-1-1,1 1 1,0 0 0,0-1 0,0 1-1,0 0 1,0-1 0,0 0 0,0 1 0,1-1-1,0 0 1,-1 1 0,1-1 0,4 3-1,-4-4 4,1 1 0,0-1 0,0 0 0,0-1 0,0 1 0,0-1 0,0 1-1,0-1 1,0 0 0,0 0 0,0 0 0,0 0 0,0-1 0,0 1 0,0-1 0,0 0-1,0 0 1,0 0 0,5-2 0,8-5 50,1-1-1,-1 0 1,-1-1 0,0-1-1,0 0 1,-1-1 0,13-14-1,12-15 306,33-48-1,-63 78-271,28-40 297,-34 46-308,1-1 0,-2 1 0,1-1 0,-1 1 0,0-1 0,0 0 0,2-10 0,-4 16-70,0 0 1,0 0 0,0-1 0,1 1 0,-1 0 0,0 0-1,0-1 1,0 1 0,0 0 0,0 0 0,0-1 0,0 1-1,0 0 1,0 0 0,0-1 0,0 1 0,0 0-1,0 0 1,0 0 0,0-1 0,0 1 0,0 0 0,0 0-1,-1-1 1,1 1 0,0 0 0,0 0 0,0 0 0,0-1-1,0 1 1,-1 0 0,1 0 0,0 0 0,0 0 0,0-1-1,-1 1 1,1 0 0,0 0 0,0 0 0,0 0 0,-1 0-1,1 0 1,0 0 0,0 0 0,-1-1 0,1 1 0,0 0-1,0 0 1,0 0 0,-1 0 0,-10 7 193,2 3-166,1 0 1,0 1 0,0 0 0,1 0 0,1 1-1,0 0 1,1 0 0,0 0 0,0 1-1,2 0 1,0-1 0,0 1 0,-1 15-1,4-25-35,0 0 1,0 0-1,0 0 0,0 0 0,0 0 0,0 0 0,1 0 0,0 0 0,-1-1 0,1 1 0,0 0 0,1 0 0,-1 0 0,0-1 0,1 1 0,-1-1 0,5 5 0,-4-5 0,0-1 0,0 1 1,0-1-1,0 1 0,1-1 0,-1 0 0,1 0 1,-1 0-1,0 0 0,1-1 0,0 1 0,-1-1 0,1 1 1,-1-1-1,1 0 0,0 0 0,-1 0 0,1 0 0,-1-1 1,6-1-1,0 0 26,1-1-1,-1 0 1,0 0 0,0-1 0,0 0-1,-1-1 1,0 1 0,1-2 0,-2 1-1,1-1 1,-1 0 0,1 0 0,7-11 0,-2 2 51,-1-1 0,-1-1 1,0 0-1,-1 0 1,7-19-1,-15 35-63,9-30 199,-9 30-196,-1 0 1,1 0-1,-1 0 1,0 0-1,0-1 1,1 1-1,-1 0 1,0 0-1,0 0 1,0 0-1,0 0 1,0 0-1,0-1 1,0 1-1,0 0 1,-1 0-1,1 0 1,0 0-1,-1 0 0,1 0 1,-1 0-1,1 0 1,-2-2-1,1 4-5,0 0 0,0 0-1,1-1 1,-1 1-1,0 0 1,0 0 0,1 0-1,-1 0 1,1 0-1,-1 0 1,1 0 0,-1 0-1,1 0 1,-1 0-1,1 0 1,0 0 0,0 0-1,-1 2 1,-1 6-5,0 0 1,1 1 0,0-1-1,0 1 1,1-1-1,0 1 1,1 0 0,2 12-1,-2-20-8,-1 0 0,1 1-1,0-1 1,0 0 0,0 1 0,0-1-1,0 0 1,0 0 0,1 0-1,-1 0 1,1 0 0,0-1 0,-1 1-1,1 0 1,3 2 0,-3-3-1,1 0 0,-1 0 0,0 0 0,1-1 0,-1 1 0,1-1 0,-1 1 1,1-1-1,-1 0 0,1 0 0,-1 0 0,1 0 0,0-1 0,-1 1 0,0 0 0,1-1 1,-1 0-1,4-1 0,8-4 0,1 0 0,-2-2 0,1 1 0,-1-2 0,0 1-1,0-2 1,-1 0 0,11-12 0,0-2 26,-1 0 0,33-51 0,-51 70-17,20-35 44,-23 37-44,1 0 0,-1-1 0,0 1 0,1 0 0,-2-1 0,1 1 0,0 0 0,-1-1 0,1 1 0,-1-7-1,0 9-4,-1 0 0,1 0-1,0 1 1,0-1-1,-1 0 1,1 0-1,0 1 1,-1-1-1,1 0 1,0 1-1,-1-1 1,1 1 0,-1-1-1,1 0 1,-1 1-1,0-1 1,1 1-1,-1-1 1,0 1-1,1 0 1,-1-1-1,0 1 1,1 0 0,-1-1-1,0 1 1,1 0-1,-1 0 1,0 0-1,0-1 1,0 1-1,1 0 1,-1 0-1,0 0 1,0 0 0,1 0-1,-1 1 1,0-1-1,0 0 1,1 0-1,-1 0 1,0 1-1,0-1 1,1 0-1,-1 1 1,-1 0 0,-3 1-1,0 0 1,0 1 0,1-1-1,-1 1 1,-5 5 0,2-1 2,1 0 1,-1 1 0,2 0 0,-1 1-1,1-1 1,0 1 0,1 0-1,0 1 1,1 0 0,-1-1-1,2 1 1,0 0 0,-3 12-1,5-16-45,0-1 1,0 1-1,1-1 0,-1 1 0,1 0 0,1-1 1,-1 1-1,1-1 0,0 1 0,0-1 0,0 1 0,1-1 1,0 1-1,0-1 0,0 0 0,1 0 0,0 0 1,0-1-1,0 1 0,0-1 0,1 1 0,-1-1 0,1 0 1,1 0-1,-1-1 0,6 5 0,-5-5 35,-1 0 0,0-1-1,1 0 1,-1 0-1,1 0 1,0 0 0,-1-1-1,1 1 1,0-1 0,0 0-1,0-1 1,0 1-1,0-1 1,0 0 0,0-1-1,6 0 1,25-8-222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29 12451,'0'-14'1015,"0"-1"2324,-6 33-796,-4 20-1702,2-1-1,-6 72 1,14-107-823,0 1 0,0 0 0,0-1 0,0 1 0,0-1 0,1 1 0,-1-1 0,1 1 0,0-1 0,-1 1 0,1-1 0,0 1 0,1-1 0,1 4 0,-1-5-2,-1 0 1,1 0 0,-1 1 0,1-1-1,-1-1 1,1 1 0,0 0 0,-1 0 0,1-1-1,0 1 1,0-1 0,0 1 0,-1-1 0,1 0-1,0 0 1,0 0 0,0 0 0,0 0-1,0 0 1,-1 0 0,4-1 0,14-4 127,-1 0-1,0-1 1,0-1 0,0 0-1,-1-2 1,16-10 0,36-16 469,-65 33-569,-1 1 1,0-1-1,1 1 1,-1 0-1,1 0 1,5 0-1,-9 1-36,1 0-1,-1 0 0,0 0 0,1 0 0,-1 0 0,0 0 1,1 0-1,-1 0 0,0 0 0,1 0 0,-1 1 0,0-1 1,0 0-1,1 0 0,-1 0 0,0 1 0,0-1 0,1 0 1,-1 0-1,0 0 0,0 1 0,1-1 0,-1 0 1,0 0-1,0 1 0,1 0 0,-3 14 165,-10 18-9,7-21-303,0 1 0,-4 20 0,9-33 101,0 1 0,0-1 0,0 0 1,0 1-1,-1-1 0,1 0 0,0 1 0,0-1 0,0 0 0,0 1 1,0-1-1,0 0 0,0 1 0,1-1 0,-1 0 0,0 1 1,0-1-1,0 0 0,0 1 0,0-1 0,0 0 0,0 1 1,1-1-1,-1 0 0,0 1 0,0-1 0,1 0 0,-1 0 0,0 0 1,0 1-1,1-1 0,-1 0 0,1 1 0,12-4-990,13-13 141,-2-4 293,6-4-172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84 101 14659,'-17'22'1477,"-19"31"0,31-46-1238,1 1 0,1-1 1,-1 1-1,1 0 1,0 0-1,1 0 0,0 0 1,-2 15-1,4-21-226,0 0 0,0-1 0,0 1 0,0 0 0,0 0 0,0-1 0,1 1 0,-1 0 0,1-1 0,-1 1 0,1 0 0,-1-1 0,1 1 0,0-1 0,0 1 0,0-1 0,1 2 0,-1-2 9,0 0 0,0-1-1,0 1 1,0 0 0,0-1 0,0 1 0,0-1 0,0 1 0,0-1-1,1 0 1,-1 1 0,0-1 0,0 0 0,0 0 0,1 0 0,-1 0 0,0 0-1,2 0 1,1-1 61,1 0 0,-1 0 0,0-1 0,0 1 0,0-1 0,0 0 0,0 0-1,-1 0 1,1 0 0,-1-1 0,1 0 0,2-3 0,6-6 243,-2-1 0,10-15 0,-13 18-250,-1 0 0,2 1 0,-1 0-1,1 0 1,1 0 0,9-7-1,-17 15-77,0 0-1,0 0 1,1 0-1,-1 0 1,0 1-1,0-1 1,1 0-1,-1 0 1,0 1-1,1-1 1,-1 1 0,0-1-1,1 1 1,-1 0-1,1 0 1,-1-1-1,1 1 1,-1 0-1,1 0 1,-1 0-1,1 1 1,-1-1-1,1 0 1,-1 0-1,0 1 1,1-1-1,-1 1 1,1-1-1,-1 1 1,0 0-1,0 0 1,1-1 0,-1 1-1,0 0 1,0 0-1,0 0 1,0 0-1,0 0 1,0 1-1,0-1 1,1 2-1,2 6-8,0-1-1,0 1 0,-1 0 0,-1-1 1,3 15-1,-2-9 22,-3-14-10,1 0 1,-1 1-1,0-1 0,0 0 0,1 1 0,-1-1 1,0 0-1,0 0 0,1 1 0,-1-1 0,0 0 1,0 0-1,1 0 0,-1 1 0,0-1 0,1 0 1,-1 0-1,0 0 0,1 0 0,-1 0 0,1 0 1,-1 0-1,0 0 0,1 0 0,-1 0 0,0 0 1,1 0-1,-1 0 0,1 0 0,-1 0 0,0 0 1,1 0-1,-1 0 0,0 0 0,1 0 0,-1-1 1,0 1-1,1 0 0,-1-1 0,16-7-2,-14 7 3,81-56 75,-51 34 47,-36 47 85,3-22-201,1-1 0,0 0 0,-1 1 0,1-1 0,0 0 0,0 1 0,0-1 0,0 0 0,0 1 0,1-1 0,-1 0 0,0 1 0,1-1 0,-1 0 0,0 0 0,1 1 0,0-1 0,-1 0 0,1 0 0,0 0 0,-1 0 0,1 0 0,0 0 0,2 2 0,-1-2 6,0 0 0,0 0 0,0 0 0,0 0 1,0-1-1,0 1 0,0-1 0,0 1 0,0-1 0,1 0 0,-1 0 0,0 0 0,4 0 0,3-1 40,1-1 0,-1 0 0,1 0 0,-1-1 0,17-8 0,-9 3 41,-1-1-1,0-1 1,0-1 0,20-19 0,-29 25-62,-1-1 0,-1 0 0,1-1 0,-1 1 1,0-1-1,0 0 0,-1 0 0,0 0 0,0-1 0,-1 1 0,0-1 1,3-12-1,-6 19-28,0 0 0,1 1 1,-1-1-1,0 0 0,0 0 0,0 0 1,0 1-1,0-1 0,0 0 1,0 0-1,0 1 0,0-1 0,0 0 1,-1 0-1,1 1 0,0-1 1,0 0-1,-1 1 0,1-1 1,0 0-1,-1 0 0,0 0-1,0 1 0,1 0 0,-1 0 0,1-1 0,-1 1 0,1 0-1,-1 0 1,1 0 0,-1 0 0,0 0 0,1 0 0,-1 0 0,1 0 0,-1 0 0,0 0 0,1 0 0,-1 1-1,1-1 1,-1 0 0,1 0 0,-1 1 0,-3 1 10,0 0 1,0 0-1,0 0 1,0 1-1,-5 5 0,3-2 1,0 1 0,0 0-1,0 0 1,1 1-1,0-1 1,0 1 0,-4 12-1,8-18-34,0 0 0,0 0 0,0 0-1,0 1 1,0-1 0,1 0 0,-1 1 0,1-1-1,0 1 1,0-1 0,0 0 0,0 1 0,0-1-1,0 1 1,1-1 0,-1 0 0,1 1 0,0-1-1,-1 0 1,1 0 0,0 1 0,0-1 0,1 0-1,-1 0 1,0 0 0,1 0 0,-1 0 0,1-1-1,0 1 1,-1 0 0,1-1 0,2 2 0,4 1-506,0 0 0,1-1 1,-1 0-1,1 0 0,0-1 1,-1 0-1,1 0 1,10-1-1,9 1-448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 15955,'-1'-1'74,"0"0"-1,-1 0 0,1 0 1,0 0-1,-1 0 1,1 1-1,0-1 0,-1 1 1,1-1-1,-1 1 0,1-1 1,-1 1-1,1 0 0,-1-1 1,1 1-1,-1 0 0,1 0 1,-1 0-1,1 0 0,-1 1 1,1-1-1,-1 0 1,1 1-1,-1-1 0,1 1 1,-1-1-1,1 1 0,0 0 1,-1-1-1,1 1 0,0 0 1,0 0-1,-1 0 0,0 1 1,-6 5 226,1 0 1,0 0 0,-12 16 0,18-21-236,-14 17 317,2 0 0,-14 26 0,24-40-330,0 0 0,0 0 0,1 1 0,0 0 0,0-1 0,1 1 0,0 0 0,0 0 1,0 0-1,0 0 0,1 0 0,0-1 0,0 1 0,2 9 0,-2-13-26,1 0 1,0-1-1,-1 1 0,1 0 1,0 0-1,0-1 0,0 1 1,0-1-1,0 1 0,0-1 1,0 1-1,1-1 0,-1 0 1,0 1-1,1-1 0,-1 0 1,1 0-1,0 0 0,-1 0 1,3 1-1,0-1 16,0 0 0,0 0 0,0 0 0,0-1 1,-1 1-1,1-1 0,0 0 0,0 0 0,6-1 0,2-2 66,0 1 0,0-1 1,0-1-1,-1 0 0,18-9 0,-13 4 58,-1-1-1,0 0 1,0-1-1,18-18 1,-25 21-59,0 0 0,0-1 1,-1 0-1,-1 0 0,1-1 1,-1 1-1,-1-1 0,5-13 1,-31 61 106,9 8-1228,12-44 968,-1 1 1,1-1-1,-1 1 0,1 0 1,0-1-1,0 1 1,0-1-1,1 1 0,-1-1 1,1 1-1,-1-1 1,1 1-1,0-1 1,0 0-1,0 1 0,1 1 1,9 2-342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13731,'1'5'370,"0"-1"0,0 0 0,-1 0 0,1 1 0,-1-1 0,0 1-1,0-1 1,0 0 0,-1 1 0,0-1 0,0 0 0,0 0 0,-2 7 0,-2 12 791,1 0-431,-4 42 535,7-61-1210,1-1-1,0 1 0,1 0 1,-1-1-1,0 1 1,1-1-1,0 1 0,0-1 1,0 0-1,0 1 1,1-1-1,-1 0 0,1 0 1,3 5-1,-4-7-38,1 1 1,-1-1-1,1 0 0,0 0 0,0 0 0,0 0 1,0 0-1,0 0 0,0 0 0,0-1 0,0 1 1,0 0-1,0-1 0,0 0 0,0 0 0,0 0 0,0 0 1,1 0-1,-1 0 0,0 0 0,0 0 0,0-1 1,0 1-1,0-1 0,0 0 0,2-1 0,6-1 38,-1-2-1,1 1 1,16-13-1,-7 4 116,0 0 0,-2-2-1,0 0 1,0-1 0,-1-1 0,25-36 0,-43 58-100,0 0 0,0 0 1,1 0-1,-1 0 1,1 0-1,0 0 0,0 7 1,1-10-69,-1-1 1,1 0-1,0 1 0,0-1 1,0 1-1,0-1 1,0 1-1,0-1 1,0 0-1,0 1 0,1-1 1,-1 0-1,1 1 1,-1-1-1,1 0 1,-1 1-1,1-1 1,0 0-1,-1 0 0,1 0 1,0 1-1,0-1 1,0 0-1,0 0 1,0 0-1,0-1 0,0 1 1,0 0-1,1 0 1,-1 0-1,0-1 1,0 1-1,1-1 0,-1 1 1,0-1-1,1 0 1,1 1-1,4-1 1,0-1-1,1 0 1,-1 0-1,0-1 1,0 0 0,-1 0-1,1-1 1,0 0-1,-1 0 1,1 0-1,9-8 1,6-4 14,35-31 0,-41 32 10,22-27 0,-34 36-16,0 0 1,-1 0-1,1 0 1,-1 0-1,0-1 1,-1 1-1,1-1 1,-1 0 0,2-11-1,-3 17-7,-1-1-1,0 0 0,0 0 1,0 1-1,0-1 1,0 0-1,0 0 1,0 0-1,0 1 1,0-1-1,0 0 0,0 0 1,-1 0-1,1 1 1,0-1-1,0 0 1,-1 1-1,1-1 1,-1 0-1,1 0 0,0 1 1,-1-1-1,1 1 1,-1-1-1,0 0 1,1 1-1,-1-1 1,1 1-1,-1 0 0,0-1 1,1 1-1,-1-1 1,0 1-1,0 0 1,1 0-1,-1-1 1,0 1-1,0 0 0,0 0 1,1 0-1,-1 0 1,0 0-1,0 0 1,1 0-1,-2 0 1,-2 0 6,0 1 0,0-1-1,0 1 1,0 0 0,1 0 0,-1 1 0,-7 2 0,1 2 8,0 1-1,0 0 1,1 0 0,0 1-1,-13 14 1,18-18-15,1 0-1,-1 0 1,1 1 0,0-1 0,0 1-1,1-1 1,-1 1 0,1 0-1,0 0 1,0 0 0,1 0-1,-1 0 1,1 1 0,-1 9 0,3-14-29,-1 0 0,0 0 1,0 0-1,0 1 0,1-1 1,-1 0-1,1 0 1,-1 0-1,1 0 0,-1 0 1,1 0-1,0 0 1,-1 0-1,1 0 0,0 0 1,0 0-1,0 0 1,-1 0-1,1-1 0,0 1 1,0 0-1,0-1 1,0 1-1,1-1 0,-1 1 1,0-1-1,0 1 0,0-1 1,0 0-1,0 0 1,1 1-1,-1-1 0,0 0 1,3 0-1,2 0-252,1 0 0,-1-1 1,1 1-1,12-4 0,-7 0 108,0-1 0,0 1 1,-1-2-1,13-7 0,-20 10 103,39-21-561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15619,'-4'3'176,"1"-1"0,0 1 0,0 0 0,0 0 0,1 0 0,-1 0 0,1 1 0,0-1 0,0 1 0,0-1 0,0 1 0,0 0 0,1 0 0,0 0 0,0 0 0,0 0 0,0 0 0,0 0 0,1 0 0,0 0 0,0 0 0,0 0 0,0 0 0,1 0 0,0 0 0,-1 0 0,3 5 0,14 65 325,3 12-364,-4 0-1,5 88 1,-20-162-80,-1 0 1,0 1-1,-1-1 0,0 0 1,-1 0-1,-1 0 0,0 0 1,0 0-1,-8 15 0,9-22 21,0-1 0,0 0-1,-1 0 1,0 0 0,0 0 0,0-1-1,0 1 1,-1-1 0,1 0-1,-1 0 1,0 0 0,0 0-1,0-1 1,0 1 0,0-1-1,-1 0 1,1-1 0,-1 1 0,1-1-1,-1 1 1,0-1 0,0-1-1,1 1 1,-1-1 0,0 0-1,-6 0 1,7 0-22,-1-1 0,1 1 0,0-1 0,0 0 0,0 0 0,0 0 0,0 0 0,0-1 0,0 0 0,0 0 0,1 0 0,-1 0 0,1 0 0,-1-1 0,1 1 0,0-1 0,0 0 0,0 0 0,0 0 0,1-1 0,-1 1 0,-2-5 0,3 3-70,0 0 1,0 0 0,0-1-1,1 1 1,-1 0 0,1-1 0,1 1-1,-1-1 1,1 1 0,0-1-1,0 1 1,0-1 0,1 1 0,0-1-1,0 1 1,3-9 0,5-10-576,1 1 0,1 0 1,27-40-1,53-61-1961,-56 78 2046,2-3-402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51 16315,'-3'1'206,"0"0"-1,0 0 1,0 0-1,0 0 1,0 1-1,0-1 0,1 1 1,-1 0-1,1 0 1,-1 0-1,1 0 0,0 0 1,-1 1-1,1-1 1,0 1-1,1-1 0,-3 4 1,-3 6 399,1-1-1,-8 22 1,10-22-404,0 0 0,1 0-1,0 0 1,1 0 0,0 1-1,1-1 1,1 1 0,0-1-1,1 17 1,0-24-183,-1-1 1,1 1-1,0-1 1,0 1-1,0-1 0,0 0 1,0 1-1,1-1 1,0 0-1,-1 0 0,1 0 1,0 0-1,1 0 1,-1-1-1,0 1 1,1 0-1,-1-1 0,1 0 1,0 0-1,0 0 1,0 0-1,0 0 1,0 0-1,1-1 0,-1 0 1,0 1-1,1-1 1,-1 0-1,1-1 0,-1 1 1,1-1-1,-1 1 1,1-1-1,3 0 1,1-1-17,-1 0 1,0 0 0,0-1 0,1 0 0,-1 0 0,0 0 0,-1-1 0,1 0 0,0-1 0,-1 1 0,0-1 0,0-1 0,10-8 0,-2 1-4,-1-1 1,0-1-1,-1 0 1,14-21-1,-16 19-50,16-30 0,-24 42 28,0-1 0,0 1 0,0-1 0,-1 1 0,0-1 0,0 0 0,0 1 1,0-1-1,-1 0 0,0 0 0,0 1 0,-1-9 0,1 12 14,0 0 0,0 0-1,-1 1 1,1-1 0,0 0 0,0 0 0,-1 1-1,1-1 1,0 0 0,-1 1 0,1-1 0,-1 0-1,1 1 1,-1-1 0,1 0 0,-1 1-1,0-1 1,1 1 0,-1-1 0,0 1 0,1-1-1,-1 1 1,0 0 0,1-1 0,-1 1-1,0 0 1,0 0 0,-1-1 0,0 1-7,0 0 1,0 1 0,0-1-1,0 0 1,0 1 0,1-1-1,-1 1 1,0 0-1,0 0 1,0-1 0,-2 3-1,-3 1-22,0 1-1,1 0 0,0 1 0,-10 9 1,9-7-27,1 1 1,0 0 0,-7 14-1,11-20 1,1-1 0,0 1 1,0 0-1,0 0 0,1 0 0,-1 0 0,0 6 0,1-8 15,0 0-1,0 0 1,0 0-1,0 0 1,1 0-1,-1 0 1,0 0-1,0 0 1,1 0-1,-1 0 1,1 0-1,-1 0 1,1 0-1,-1 0 1,1-1-1,0 1 1,-1 0-1,1 0 1,0-1-1,0 1 1,-1 0-1,3 0 1,-1 0-71,0 0 0,1 0 1,-1-1-1,1 1 0,-1-1 1,0 1-1,1-1 1,-1 0-1,1 0 0,-1 0 1,1 0-1,-1-1 0,1 1 1,-1-1-1,1 1 0,-1-1 1,0 0-1,1 0 1,-1 0-1,0 0 0,0 0 1,0 0-1,0-1 0,0 1 1,2-3-1,6-4-482,0 0 0,-1-1 0,14-17 0,-8 6 160,-1 0 0,15-29 0,-2-8-163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21901,'0'-2'103,"0"0"1,0 1-1,0-1 1,1 0-1,-1 0 1,0 0 0,1 0-1,-1 1 1,1-1-1,-1 0 1,1 0-1,0 1 1,0-1-1,0 1 1,0-1-1,0 0 1,0 1 0,0 0-1,0-1 1,1 1-1,-1 0 1,0 0-1,1-1 1,-1 1-1,1 0 1,0 1-1,-1-1 1,1 0 0,0 0-1,-1 1 1,1-1-1,0 1 1,0-1-1,0 1 1,-1 0-1,1 0 1,0 0-1,2 0 1,-1 0-83,1 0 0,-1 0 0,0 1 0,0 0-1,0 0 1,0 0 0,0 0 0,0 0 0,0 0 0,0 1 0,0-1-1,0 1 1,-1 0 0,1 0 0,-1 0 0,1 0 0,-1 0 0,0 1 0,0-1-1,0 1 1,0 0 0,2 2 0,0 4 1,-1 0 1,0 0-1,-1 1 1,0-1-1,0 1 1,-1-1 0,0 1-1,-1-1 1,0 1-1,0-1 1,-1 1-1,-3 14 1,0-3 92,-2 0 0,0 0 0,-2 0 0,-13 27 0,18-42-63,1-1 0,-1 0 0,0 0 0,0 0 0,-1 0 0,1-1 0,-1 1 0,-8 7 0,12-12-49,0 0 0,-1 0 0,1 0 0,0 0 0,0 0 0,0 0 0,0 0 0,0 1 0,-1-1 0,1 0 1,0 0-1,0 0 0,0 0 0,-1 0 0,1 0 0,0 0 0,0 0 0,0 0 0,0 0 0,-1 0 0,1 0 0,0 0 0,0 0 0,0 0 0,-1 0 0,1 0 0,0 0 0,0 0 0,0 0 0,0 0 0,-1 0 0,1-1 0,0 1 0,0 0 0,0 0 0,0 0 0,-1 0 0,1 0 0,0 0 0,0-1 0,0 1 0,0 0 0,0 0 0,0 0 0,0-1-3,0 1 0,0 0 0,0-1 0,0 1 0,0 0 0,0 0 0,0-1 0,0 1 0,0 0 0,0-1 0,0 1 0,0 0 0,0 0 0,0-1 0,1 1 0,-1 0 0,0 0 0,0-1 0,0 1 0,0 0 0,1 0 0,-1 0 0,0-1 0,0 1 0,1 0 0,-1 0 0,0 0 0,0 0 0,1-1 0,-1 1 0,1 0 0,3-1-9,0 0-1,0 0 0,0 1 1,0-1-1,0 1 0,0 0 0,0 0 1,0 0-1,0 1 0,1-1 1,-1 1-1,0 0 0,0 0 1,-1 0-1,8 4 0,-1 0-16,0 0 1,0 0-1,-1 1 0,16 13 0,-22-16 39,1 0 0,-1 0 0,0 1 0,0-1 1,0 1-1,0 0 0,-1 0 0,1 0 0,-1 0 0,0 0 0,0 0 0,0 1 0,-1-1 0,0 1 0,0-1 0,0 1 0,0-1 0,0 9 0,-2-7 61,0 0-1,0 0 0,0-1 0,0 1 1,-1 0-1,0-1 0,0 1 0,-1-1 1,1 0-1,-1 0 0,0 0 0,-1 0 1,1 0-1,-7 6 0,3-4 71,0 0-1,0-1 1,-1 0-1,0 0 1,0-1-1,-16 8 1,20-11-144,-1 0 1,0 0 0,1 0 0,-1-1 0,0 1-1,0-1 1,0-1 0,0 1 0,0-1-1,0 0 1,0 0 0,0 0 0,0-1 0,-9-1-1,13 2-78,0 0 0,0-1 0,0 1 0,0 0 0,1 0-1,-1-1 1,0 1 0,0 0 0,0-1 0,0 1-1,1-1 1,-1 1 0,0-1 0,1 1 0,-1-1 0,0 0-1,1 1 1,-1-1 0,1 0 0,-1 1 0,1-1 0,-1 0-1,1 0 1,-1 0 0,1 1 0,0-1 0,-1 0 0,1 0-1,0 0 1,0 0 0,0 0 0,0 1 0,0-1 0,0 0-1,0 0 1,0 0 0,0 0 0,0 0 0,0 0-1,0 0 1,1 1 0,-1-1 0,0 0 0,1 0 0,-1 0-1,1 1 1,-1-1 0,1 0 0,-1 0 0,2 0 0,2-5-511,0 1 1,1 0-1,-1 0 1,1 1-1,7-6 1,15-8-527,2-2-203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 13355,'1'-4'390,"0"-18"645,-3 17-163,-5 13 598,-6 20-711,0 1 0,2 1 0,1 0 0,1 0-1,-8 59 1,14-63-593,2 0-1,1 1 1,1-1-1,1 1 0,8 38 1,4-2-124,24 64 0,-51-159 7,-1 1 1,-23-37 0,17 33 45,-22-54 1,41 88-95,1 1 1,0-1 0,-1 1 0,1-1 0,0 0 0,-1 1 0,1-1 0,0 0-1,0 1 1,0-1 0,0 0 0,-1 1 0,1-1 0,0 0 0,0 1 0,0-1-1,0 0 1,1 1 0,-1-1 0,0 0 0,0 1 0,0-1 0,0 0 0,1 1-1,-1-1 1,0 1 0,1-1 0,-1 0 0,0 1 0,1-1 0,-1 1-1,1-1 1,-1 1 0,1-1 0,-1 1 0,1 0 0,-1-1 0,1 1 0,0-1-1,-1 1 1,1 0 0,-1 0 0,1-1 0,0 1 0,-1 0 0,1 0 0,0 0-1,-1 0 1,1 0 0,0 0 0,-1 0 0,1 0 0,1 0 0,7 0 9,-1 1 0,1 1 0,15 3 0,-3 0-11,6-2-38,1-1 1,-1-2-1,48-4 0,78-24-570,-153 28 607,0 1 0,0-1 0,-1 0 0,1 0 1,0 0-1,0 1 0,0-1 0,0 0 0,0 0 0,0 0 0,0 1 0,0-1 0,0 0 0,0 0 0,0 1 1,0-1-1,0 0 0,0 0 0,0 1 0,0-1 0,0 0 0,0 0 0,0 1 0,0-1 0,0 0 0,0 0 1,0 0-1,0 1 0,1-1 0,-1 0 0,0 0 0,0 0 0,0 1 0,0-1 0,1 0 0,-1 0 0,0 0 0,0 0 1,0 1-1,1-1 0,-1 0 0,0 0 0,0 0 0,0 0 0,1 0 0,-1 0 0,0 0 0,0 0 0,1 0 1,-1 0-1,0 0 0,0 0 0,1 0 0,-1 0 0,0 0 0,0 0 0,1 0 0,-1 0 0,0 0 0,-19 21 134,14-16-112,-4 5 29,-17 20 97,25-29-135,-1 1 0,1 0 0,0 0 0,0 0 0,0 0 0,1-1 1,-1 1-1,0 0 0,1 0 0,-1 0 0,1 1 0,0-1 0,-1 0 0,1 0 0,1 2 1,-1-3-11,0 0 0,1 0 0,-1-1 0,1 1 1,-1 0-1,1-1 0,-1 1 0,1 0 1,-1-1-1,1 1 0,0-1 0,-1 1 0,1-1 1,0 1-1,0-1 0,-1 1 0,1-1 0,0 0 1,0 1-1,0-1 0,-1 0 0,1 0 1,0 0-1,0 0 0,0 1 0,0-1 0,0 0 1,-1-1-1,1 1 0,2 0 0,26-4 39,-20 2-53,1-1 1,-1 0-1,0 0 1,0-1-1,0 0 1,-1 0-1,1-1 0,-1 0 1,0-1-1,-1 0 1,8-7-1,-15 13 11,0 0 0,1 0 0,-1 0 0,0 0 0,0 0 0,1-1 0,-1 1-1,0 0 1,0 0 0,0 0 0,0-1 0,1 1 0,-1 0 0,0 0 0,0-1 0,0 1 0,0 0-1,0 0 1,0-1 0,0 1 0,1 0 0,-1 0 0,0-1 0,0 1 0,0 0 0,0-1-1,0 1 1,0 0 0,0 0 0,-1-1 0,1 1 0,0 0 0,0 0 0,0-1 0,0 1 0,0-1-1,-9 4 22,8-3-18,1 0-1,-1 0 0,1 1 1,-1-1-1,1 1 1,-1-1-1,1 0 0,0 1 1,-1-1-1,1 1 0,-1-1 1,1 1-1,0-1 1,0 1-1,-1-1 0,1 1 1,0 0-1,0-1 1,0 1-1,-1-1 0,1 1 1,0-1-1,0 1 0,0 0 1,0-1-1,0 1 1,0-1-1,0 1 0,0 0 1,1-1-1,-1 1 0,0-1 1,0 1-1,0 0 1,1-1-1,-1 1 0,0-1 1,0 1-1,1-1 1,-1 1-1,1-1 0,-1 1 1,0-1-1,1 0 0,-1 1 1,1-1-1,0 1 1,3 1 9,-1 0 0,1 0 0,-1 0 0,1 0 0,-1-1 0,1 0 0,0 1 0,0-1 0,0-1 0,0 1 0,0-1 0,6 1 0,4-1 46,1-1-1,16-2 1,-23 2-26,1-1 0,0 1 0,-1-2-1,0 1 1,1-1 0,-1-1 0,13-7 0,-18 10-22,-1-1 0,0 1 0,0-1 1,0 0-1,0 0 0,0 0 0,0 0 0,0 0 1,-1 0-1,1 0 0,-1-1 0,1 1 0,-1-1 1,0 1-1,0-1 0,0 1 0,0-1 0,-1 0 1,1 1-1,-1-1 0,0 0 0,1 0 0,-1 1 0,0-1 1,-1 0-1,1 0 0,0 1 0,-2-6 0,-3-7 22,-4-19 5,9 33-36,-1-1 0,1 0-1,0 1 1,0-1 0,0 0 0,0 1-1,0-1 1,0 0 0,0 1 0,1-1-1,-1 1 1,1-1 0,-1 0 0,1 1-1,1-4 1,-2 5-1,0 0 1,0 0-1,0 0 0,0-1 0,0 1 0,1 0 1,-1 0-1,0 0 0,0 0 0,0 0 1,0 0-1,0-1 0,0 1 0,1 0 1,-1 0-1,0 0 0,0 0 0,0 0 0,0 0 1,0 0-1,1 0 0,-1 0 0,0 0 1,0 0-1,0 0 0,0 0 0,1-1 1,-1 1-1,0 0 0,0 0 0,0 1 0,0-1 1,1 0-1,-1 0 0,0 0 0,0 0 1,0 0-1,0 0 0,1 0 0,-1 0 1,0 0-1,4 9-5,-1 9 11,-2-15-25,0 1 0,-1-1 0,1 0 0,0 1 0,1-1 0,-1 0 0,0 0 0,1 0 0,0 0 0,0 0 0,0-1 0,0 1 0,0 0 0,0-1 0,1 1 1,-1-1-1,1 0 0,0 0 0,-1 0 0,1 0 0,0-1 0,0 1 0,0-1 0,1 0 0,2 2 0,-22-14-4525,-6-2 3661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19276,'-6'4'1688,"-1"0"-1231,4-1-161,3 0 232,3-3-1048,-4-7 456,-1-2-344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11610,'-1'2'243,"1"-1"0,0 1 0,0 0 0,0-1 0,1 1 0,-1-1-1,0 1 1,0 0 0,1-1 0,-1 1 0,1-1 0,0 1-1,-1-1 1,1 0 0,2 3 0,-2-3-107,0 0 1,0-1-1,0 1 1,0-1-1,1 1 1,-1-1-1,0 0 1,1 1-1,-1-1 1,0 0-1,0 0 1,1 0 0,-1 0-1,0 0 1,1 0-1,-1 0 1,0-1-1,0 1 1,1 0-1,1-1 1,8-3 93,-1 0 1,1 0-1,-1-1 1,0 0-1,-1-1 1,1 0 0,-1-1-1,10-9 1,-7 6-124,-1-1-1,0 0 1,-1-1 0,0 0 0,11-19 0,-18 25-52,0 1-1,-1-1 0,1 0 1,-1 0-1,0 0 0,0-7 1,-1 12-42,-1 0 0,0 0 0,0 0 0,0 0 0,0 0 0,0 0 0,0 0 0,0 0 0,0 0 1,-1 0-1,1 0 0,0 0 0,-1 0 0,1 0 0,-1 0 0,1 0 0,-1 0 0,0-1 0,0 2-2,0-1 0,0 1 0,0-1 0,0 1 0,1-1 0,-1 1 0,0 0 0,-1-1 0,1 1 0,0 0 0,0 0 0,0 0 0,0 0 0,0 0 0,0 0 0,0 0 0,0 0 0,0 0 0,0 1 0,0-1 0,0 0 0,-1 1 0,-5 2 15,0 0 1,0 1 0,0-1-1,1 1 1,0 1 0,-1-1-1,2 1 1,-1 0 0,0 0-1,1 1 1,-6 8 0,4-6-23,1 1 0,0-1 0,1 1 0,0 0 0,1 1 1,0-1-1,0 1 0,-2 9 0,5-16-13,0 0 1,1 0-1,0 0 0,-1 0 1,1 0-1,0 0 0,0 1 0,1-1 1,-1 0-1,1 0 0,-1 0 0,1-1 1,0 1-1,0 0 0,0 0 1,1 0-1,-1-1 0,3 4 0,-2-3-25,0-1 0,1 1-1,0-1 1,-1 0-1,1 0 1,0 0 0,0 0-1,0 0 1,0-1-1,1 1 1,-1-1 0,0 0-1,1 0 1,-1 0-1,6 0 1,15 2 81,0-1-1,0-1 1,40-4 0,-20-3-151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95 16067,'1'-9'465,"0"0"0,-1 0 0,0 1-1,-3-17 1,3 24-404,0-1-1,-1 0 1,1 1-1,0-1 0,-1 1 1,1-1-1,-1 1 1,1 0-1,-1-1 1,0 1-1,1-1 0,-1 1 1,0 0-1,0 0 1,0-1-1,0 1 1,0 0-1,0 0 1,-1 0-1,1 0 0,0 0 1,0 0-1,-1 1 1,1-1-1,0 0 1,-1 1-1,1-1 1,-1 1-1,1-1 0,-1 1 1,1 0-1,-1-1 1,1 1-1,-1 0 1,-2 0-1,-1 2 26,0-1-1,-1 1 1,1 0-1,0 0 1,0 0-1,1 1 1,-1-1 0,0 1-1,1 1 1,0-1-1,0 0 1,-6 7-1,-1 2 12,0 0 0,2 0-1,-11 16 1,10-10-47,0-1-1,1 2 1,-10 28 0,16-40-74,1 1 0,0-1 0,0 1 0,1-1 0,0 1 0,0 0 0,1-1 0,0 1 1,0 0-1,1-1 0,0 1 0,3 10 0,-4-17-20,1 1 0,-1 0 1,1-1-1,0 1 0,0-1 0,0 1 1,0-1-1,0 1 0,0-1 0,0 1 0,0-1 1,0 0-1,1 0 0,-1 0 0,0 1 1,1-1-1,-1-1 0,1 1 0,0 0 0,2 1 1,-2-2-23,1 1 0,0-1 1,0 1-1,0-1 1,-1 0-1,1 0 0,0-1 1,0 1-1,0 0 1,-1-1-1,6-1 0,2-2-64,-1-1 0,0 1 0,0-1 0,0-1 0,0 1-1,7-8 1,21-21-394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119 165 11498,'3'-5'804,"16"-23"1501,-18 26-2050,0 1 0,0 0 0,1 0 0,-1 0 0,0 0 0,0 0 0,1 0 0,-1 0 0,0 0 0,1 0 0,-1 1 0,1-1 0,-1 0 0,1 1 0,-1-1 0,1 1 0,2-1 0,-8 2-66,1 0-1,-1 0 0,1 0 0,0 0 0,-1 0 0,1 1 0,0-1 0,0 1 0,0 0 0,0 0 0,0 0 0,0 0 0,1 1 0,-1-1 1,1 1-1,-1-1 0,1 1 0,-2 3 0,-8 11-158,-17 33 0,25-42 157,-38 79 162,38-75-314,-1 0 1,2-1-1,0 2 1,0-1-1,-1 21 1,4-33-36,0 1 1,0-1 0,-1 1 0,1 0 0,0-1-1,0 1 1,0-1 0,0 1 0,0 0-1,0-1 1,0 1 0,0-1 0,0 1-1,1 0 1,-1-1 0,0 1 0,0-1-1,0 1 1,1-1 0,-1 1 0,0-1-1,1 1 1,-1-1 0,0 1 0,1-1-1,-1 1 1,1-1 0,-1 1 0,1-1-1,-1 0 1,1 1 0,-1-1 0,1 0 0,-1 1-1,1-1 1,-1 0 0,1 0 0,0 0-1,-1 1 1,1-1 0,-1 0 0,1 0-1,0 0 1,-1 0 0,1 0 0,-1 0-1,1 0 1,0 0 0,-1-1 0,1 1-1,-1 0 1,1 0 0,0 0 0,-1-1-1,1 1 1,-1 0 0,2-1 0,3-2 2,0 0 0,0 0 1,-1 0-1,1 0 0,4-5 1,48-46 31,105-87 336,-156 136-352,1 1-1,-1 0 1,1 0-1,0 1 0,0-1 1,10-2-1,-16 6-15,0-1 1,1 1-1,-1 0 0,1-1 0,0 1 0,-1 0 1,1 0-1,-1 0 0,1 0 0,-1 0 0,1 0 1,-1 1-1,1-1 0,-1 0 0,1 1 0,-1-1 1,1 1-1,-1 0 0,0-1 0,1 1 0,-1 0 1,0 0-1,1 0 0,-1 0 0,0 0 0,0 0 0,0 0 1,0 0-1,0 1 0,0-1 0,0 0 0,-1 1 1,1-1-1,0 0 0,-1 1 0,1-1 0,-1 1 1,1 1-1,2 10 3,-1 0 0,-1 1 0,0-1 0,-1 0-1,0 1 1,-1-1 0,-1 0 0,-5 23 0,5-60-46,4 13 29,0 0 0,1 0 0,0 0 0,6-10 0,-9 18 10,1 0 0,1 1 1,-1-1-1,0 1 0,1-1 1,-1 1-1,1 0 0,-1 0 1,1 0-1,0 0 0,0 0 1,0 0-1,0 0 0,1 0 1,-1 1-1,0-1 1,1 1-1,-1 0 0,1 0 1,-1 0-1,1 0 0,3-1 1,-5 2 1,0 1 0,0-1 1,0 0-1,0 1 1,0-1-1,0 0 1,0 1-1,0-1 1,0 1-1,0 0 0,0-1 1,0 1-1,-1 0 1,1-1-1,0 1 1,0 0-1,-1 0 1,1 0-1,0 0 0,-1 0 1,1 0-1,-1-1 1,0 1-1,1 1 1,-1-1-1,0 0 1,1 0-1,-1 0 0,0 0 1,0 0-1,0 0 1,0 0-1,0 1 1,1 2-3,-1-1 0,0 1 0,0-1 1,0 1-1,0-1 0,-1 1 0,1-1 0,-1 1 1,-1 3-1,5-12 25,8-17 89,-1 0 0,0-1-1,10-42 1,-22 82 27,2-17-142,0 1 0,0 0 0,0-1 0,0 1 0,1 0 0,-1 0 0,0-1 0,0 1 0,0 0 0,1-1 0,-1 1 0,0-1 0,1 1 0,-1 0 0,1-1 0,-1 1 0,1-1 0,-1 1 0,1-1-1,-1 1 1,1-1 0,-1 1 0,1-1 0,0 0 0,-1 1 0,1-1 0,-1 0 0,1 1 0,0-1 0,0 0 0,-1 0 0,1 0 0,0 0 0,-1 0 0,1 0 0,0 0 0,0 0 0,-1 0 0,1 0 0,0 0 0,-1 0 0,2 0 0,6-2-10,1-1 1,-1 1-1,0-1 1,0-1-1,-1 1 1,1-1-1,-1-1 1,1 1-1,6-7 1,59-54 8,-65 57 6,-2 3 4,-1 0 0,0 0 0,-1 0 0,1-1 0,-1 1 0,0-1 0,4-8 0,-8 14-6,0 0-1,0-1 1,0 1-1,0 0 0,0 0 1,1-1-1,-1 1 1,0 0-1,0 0 0,0-1 1,0 1-1,0 0 1,0-1-1,0 1 0,0 0 1,0 0-1,0-1 1,0 1-1,0 0 0,0-1 1,0 1-1,0 0 1,-1 0-1,1-1 0,0 1 1,0 0-1,0-1 1,0 1-1,0 0 1,-1 0-1,1 0 0,0-1 1,0 1-1,-11 0 7,-12 9 27,13-2-27,0 1-1,1 0 1,1 0-1,-1 1 1,1 0-1,1 1 1,0 0 0,0 0-1,1 0 1,0 1-1,1 0 1,0 0 0,0 0-1,-4 21 1,9-31-24,-1 1 1,1-1 0,0 1-1,-1-1 1,1 1 0,0-1-1,0 1 1,0-1 0,0 1-1,1-1 1,-1 1-1,0-1 1,1 1 0,-1-1-1,1 1 1,-1-1 0,1 0-1,-1 1 1,1-1 0,0 0-1,0 1 1,0-1 0,0 0-1,0 0 1,0 0 0,0 0-1,0 0 1,3 2 0,-2-3-44,0 1 1,0-1 0,0 1 0,0-1 0,0 0 0,0 0 0,0 0 0,0 0 0,0 0 0,0-1 0,0 1-1,0 0 1,0-1 0,0 0 0,0 1 0,0-1 0,0 0 0,0 0 0,0 0 0,3-3 0,13-10-201,1-4-103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37 14211,'-5'-10'1312,"0"3"-896,1-1-200,-2 3 593,0 2-513,-1 0 312,2 3-392,-3 0-184,3 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 12171,'-2'-8'2763,"-4"11"-783,-5 16 43,10-17-1903,-29 61 760,2 3 0,3 0 0,-16 72 0,40-135-874,-26 111 304,24-98-312,1-1-1,0 1 1,2 0 0,-1 0 0,4 20 0,-3-32-63,1-1 0,0 0 0,0 0 1,0 1-1,0-1 0,1 0 1,-1 0-1,1 0 0,2 3 0,-4-6 69,0 1-1,1-1 0,0 1 0,-1 0 0,1-1 0,-1 1 1,1-1-1,0 1 0,-1-1 0,1 0 0,0 1 0,-1-1 1,1 0-1,0 1 0,0-1 0,-1 0 0,1 0 0,0 0 0,0 0 1,-1 0-1,1 0 0,0 0 0,0 0 0,0 0 0,-1 0 1,1 0-1,0 0 0,0 0 0,-1-1 0,1 1 0,0 0 1,0-1-1,-1 1 0,1 0 0,0-1 0,-1 1 0,1-1 0,-1 1 1,1-1-1,0 1 0,-1-1 0,1 0 0,0 0 0,3-5 9,0 0-1,1 0 0,-2 0 1,4-7-1,-3 6-29,11-21-123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67 282 15283,'-8'8'474,"1"1"0,0 0 0,0 1 0,1 0 0,1 0 1,-1 0-1,2 0 0,-1 1 0,2 0 0,-4 13 0,7-23-460,-1 0 0,1 0 0,0 0 0,0 0-1,0 0 1,-1 0 0,1 0 0,0 0 0,0-1 0,1 1 0,-1 0 0,0 0 0,0 0 0,0 0 0,0 0 0,1 0 0,-1 0 0,1 0 0,-1-1 0,0 1 0,1 0 0,-1 0 0,1-1 0,0 1 0,-1 0-1,1 0 1,0-1 0,-1 1 0,1-1 0,0 1 0,0-1 0,-1 1 0,1-1 0,0 1 0,0-1 0,0 0 0,0 1 0,0-1 0,0 0 0,-1 0 0,1 0 0,0 1 0,0-1 0,0 0 0,0 0 0,0-1-1,0 1 1,2 0 0,2-1-13,1 0 1,-1-1-1,0 1 0,1-1 0,-1 0 0,0 0 0,6-4 0,7-6 4,-1-1 0,0-1-1,-1 0 1,17-20 0,11-10 50,-42 44-8,-2 5-34,-4 8-4,-21 48 21,23-56-24,1 0 0,-1 1 0,1-1 1,0 1-1,1-1 0,-1 1 0,1-1 0,0 1 1,1 8-1,0-14 0,-1 1 1,1 0-1,-1 0 0,1-1 1,-1 1-1,1-1 0,-1 1 1,1 0-1,-1-1 0,1 1 1,0-1-1,-1 1 0,1-1 1,0 0-1,-1 1 0,1-1 1,0 0-1,0 1 0,-1-1 1,1 0-1,0 0 0,0 0 1,0 0-1,-1 0 0,1 0 1,0 0-1,0 0 0,0 0 1,-1 0-1,1 0 0,0 0 1,0 0-1,-1-1 1,1 1-1,0 0 0,0-1 1,0 1-1,31-14 210,-31 14-201,17-11 115,-1 0 1,0-1-1,-1-1 0,0 0 0,-1-1 1,-1-1-1,15-17 0,-1-5 163,-2-1-1,24-44 0,-43 69-239,1 0-1,-2-1 1,0 0 0,-1 0-1,0 0 1,-1-1 0,3-15 0,-7 29-52,0 0 1,0 1 0,0-1-1,0 0 1,0 1 0,0-1 0,0 0-1,0 1 1,0-1 0,0 0 0,0 0-1,0 1 1,-1-1 0,1 1 0,0-1-1,0 0 1,-1 1 0,1-1-1,0 0 1,-2 0 0,2 1-1,-1 0 0,1-1-1,0 1 1,-1 0 0,1 0 0,-1 0 0,1 0 0,-1 0-1,1 0 1,-1 0 0,1 0 0,-1 0 0,1 0 0,-1 0-1,1 0 1,0 1 0,-1-1 0,1 0 0,-1 0 0,1 0-1,0 1 1,-1-1 0,-21 19 13,-4 14 5,3 1 0,0 2 0,3 0 1,-22 50-1,38-76-17,0 0 0,0 0 0,1 0 0,0 1 0,-2 21 0,5-30 0,0-1-1,0 1 1,-1 0 0,1 0 0,0 0 0,1 0-1,-1 0 1,0 0 0,1-1 0,-1 1-1,1 0 1,-1 0 0,1 0 0,0-1 0,0 1-1,-1 0 1,1-1 0,1 1 0,-1-1-1,0 1 1,0-1 0,0 0 0,1 1 0,-1-1-1,1 0 1,-1 0 0,1 0 0,-1 0-1,1 0 1,0 0 0,0 0 0,-1-1 0,1 1-1,0-1 1,0 1 0,0-1 0,0 0-1,-1 1 1,1-1 0,0 0 0,3-1 0,-3 1-1,1 0 0,0 0 0,0-1 1,-1 1-1,1-1 0,0 1 0,0-1 1,-1 0-1,1 0 0,-1-1 0,1 1 1,-1 0-1,0-1 0,1 0 1,-1 1-1,2-3 0,0 0 2,-1 0 0,0 0-1,0 0 1,-1 0 0,1 0-1,-1 0 1,0-1 0,3-8 0,-2 6 1,-1 0 0,-1 0 1,1-1-1,-1 1 0,0-1 1,-1 1-1,0-1 0,0 1 1,-1-1-1,0 1 1,0 0-1,-3-9 0,4 15-4,0 0 0,0 0 0,0 0 0,-1 0 0,1 1 0,0-1 0,-1 0 0,1 0 0,0 1 0,-1-1 0,1 0 0,-1 1-1,1-1 1,-1 0 0,0 1 0,1-1 0,-1 1 0,0-1 0,1 1 0,-1-1 0,0 1 0,1 0 0,-1-1 0,0 1 0,0 0 0,0-1 0,1 1 0,-1 0-1,0 0 1,0 0 0,0 0 0,0 0 0,1 0 0,-3 0 0,3 0 0,-1 1 0,0-1-1,0 1 1,1 0 0,-1-1-1,1 1 1,-1-1 0,1 1-1,-1 0 1,1 0 0,-1-1 0,1 1-1,-1 0 1,1 0 0,0-1-1,-1 1 1,1 0 0,0 0 0,0 0-1,0 0 1,0-1 0,-1 1-1,1 0 1,0 0 0,1 0 0,-1 0-1,0-1 1,0 1 0,0 0-1,0 0 1,1 0 0,-1 0 0,1 1-1,0 0-2,0 1 0,0 0-1,0-1 1,1 1 0,-1-1 0,1 0-1,-1 1 1,1-1 0,0 0-1,0 0 1,0 0 0,0 0 0,0 0-1,1-1 1,2 3 0,0-2 0,0 1 1,0-1-1,0-1 1,0 1-1,1-1 1,-1 1-1,9-1 0,1 0 8,-1-1-1,1 0 1,0-1-1,0-1 0,15-4 1,-10 1 2,-1-1 1,-1-1 0,1-1 0,-1-1 0,-1 0 0,1-1 0,-2-1-1,21-17 1,-52 59 196,11-26-181,-41 76 257,40-71-254,1 0 1,-1 1-1,2 0 1,0 0-1,0 0 1,-1 12-1,7-9-208,5-12-544,-6-3 575,0 0 1,0 0-1,0 0 1,0 0-1,-1-1 1,1 1-1,0 0 1,-1-1-1,1 1 0,2-4 1,1-2-50,0-1-1,-1 0 1,1 0 0,5-16-1,5-19-490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17180,'-8'18'1552,"-1"3"-1080,2-6-232,6 2 720,2-5-632,10-2-792,4-6-248,6-1 528,4 1-176,6-1-176</inkml:trace>
  <inkml:trace contextRef="#ctx0" brushRef="#br0" timeOffset="1">302 217 15187,'-26'32'1994,"20"-25"-1639,0-1 1,1 1 0,-1 1-1,2-1 1,-6 10 0,10-16-329,0-1 1,-1 0 0,1 1 0,0-1-1,0 1 1,0-1 0,0 0-1,0 1 1,-1-1 0,1 1-1,0-1 1,0 1 0,0-1-1,0 0 1,0 1 0,0-1 0,1 1-1,-1-1 1,0 1 0,0-1-1,0 0 1,0 1 0,0-1-1,1 0 1,-1 1 0,0-1-1,0 1 1,0-1 0,1 0 0,-1 1-1,0-1 1,1 0 0,-1 0-1,0 1 1,1-1 0,-1 0-1,0 0 1,1 1 0,-1-1-1,1 0 1,-1 0 0,0 0-1,1 0 1,-1 0 0,1 0 0,-1 1-1,0-1 1,1 0 0,0 0-1,21-2 238,-21 2-253,16-4 52,-1 0 0,0-2-1,0 0 1,0 0-1,15-10 1,2-3-14,37-28 0,-42 25 146,-28 28-99,-1 0 0,0 0-1,0 0 1,-3 8 0,2-10-69,1 1 1,0-1-1,0 1 0,1-1 0,-1 1 0,1-1 1,0 1-1,1 5 0,-1-10-42,0 1 0,0 0 0,0 0-1,0 0 1,1-1 0,-1 1 0,0 0 0,1-1 0,-1 1-1,1 0 1,-1 0 0,1-1 0,-1 1 0,1-1 0,-1 1-1,1-1 1,-1 1 0,1 0 0,0-1 0,0 1 0,1-1-53,-1 1 1,0-1-1,0 0 1,1 0-1,-1 0 1,0 0-1,1 0 1,-1 0-1,0 0 1,1 0-1,-1-1 1,0 1-1,0 0 1,1-1-1,-1 1 1,0-1-1,1 0 1,32-16-609,-16 3 272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10858,'1'-3'865,"-4"-1"-2098,0 4 1825,2 0-528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1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 18284,'0'0'70,"1"-1"0,-1 1-1,0 0 1,1-1 0,-1 1 0,0-1 0,0 1 0,0 0-1,0-1 1,1 1 0,-1-1 0,0 1 0,0-1 0,0 1-1,0 0 1,0-1 0,0 1 0,0-1 0,0 1 0,0-1-1,0 1 1,0 0 0,0-1 0,0 1 0,-1-1 0,1 1-1,0-1 1,0 1 0,-1-1 0,-10 7 970,-16 21 327,19-14-977,0 0-1,1 0 1,0 1-1,1 0 1,0 0-1,-4 21 1,7-25-304,1 0 1,0 1-1,1-1 0,0 1 1,1-1-1,0 1 0,0-1 1,1 1-1,1 0 1,2 9-1,-3-17-68,0 0 0,0 0 1,0 0-1,0-1 0,0 1 0,1-1 0,-1 1 1,1-1-1,0 1 0,-1-1 0,1 0 0,0 0 0,0 0 1,1 0-1,-1 0 0,0 0 0,1-1 0,-1 1 1,1-1-1,-1 1 0,1-1 0,0 0 0,-1 0 1,6 1-1,-4-2 9,1 0-1,0 1 1,-1-2 0,1 1 0,-1 0 0,1-1 0,-1 0-1,1 0 1,-1-1 0,1 1 0,-1-1 0,0 0 0,0 0-1,0 0 1,5-4 0,0-1 59,0 0 0,-1-1 0,0 0 0,0-1 0,-1 1 0,0-2 0,-1 1 0,1-1 0,-2 0 0,0 0 0,7-18 0,-9 21-46,-2 0-1,1 1 1,0-1-1,-1 0 1,0 0 0,-1 0-1,0 0 1,0 0-1,-1-8 1,0 11-49,0 0 1,0 0-1,0 0 1,-1 0-1,1 0 1,-1 0-1,0 1 1,0-1-1,0 1 1,-1-1-1,1 1 1,-1 0-1,0 0 1,0 0-1,0 0 1,-4-3-1,3 4-104,0 0 1,0 0-1,-1 0 0,1 1 1,-1-1-1,1 1 0,-1 0 1,1 0-1,-1 1 0,0-1 1,0 1-1,1 0 0,-1 1 0,0-1 1,1 1-1,-1 0 0,-8 2 1,4 3-388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14283,'-32'58'2841,"-9"20"-1446,35-64-1216,-34 84 745,36-85-818,0-1 0,1 1 0,1 0 0,0-1 0,-1 24 0,3-35-99,0 1 0,-1-1 0,1 0 0,0 0 0,1 0 0,-1 1 0,0-1 0,0 0 0,0 0 1,1 0-1,-1 0 0,1 0 0,-1 1 0,1-1 0,-1 0 0,1 0 0,-1 0 0,1 0 0,0 0 0,0-1 0,0 1 1,-1 0-1,1 0 0,0 0 0,0-1 0,2 2 0,-1-2-2,-1 1 0,1-1-1,0 0 1,0 0 0,0 0 0,-1 0 0,1-1-1,0 1 1,0 0 0,0-1 0,-1 1 0,1-1-1,0 0 1,-1 1 0,3-2 0,6-4 12,0 0 0,0-1 0,17-15 0,20-27 141,-35 35-25,0 1-1,0 0 0,2 1 1,17-13-1,-30 25-124,-1 0 0,0 0 0,1 0 0,-1 0 0,1 0 1,-1 0-1,0-1 0,1 1 0,-1 0 0,0 0 0,1 0 0,-1 0 0,1 0 1,-1 0-1,0 0 0,1 1 0,-1-1 0,0 0 0,1 0 0,-1 0 0,1 0 0,-1 0 1,0 1-1,1-1 0,-1 0 0,0 0 0,0 0 0,1 1 0,-1-1 0,0 0 0,1 1 1,-1-1-1,0 0 0,0 0 0,0 1 0,1-1 0,-1 0 0,0 1 0,0-1 1,0 1-1,0-1 0,0 0 0,0 1 0,0-1 0,0 0 0,1 1 0,-1-1 0,-1 1 1,1-1-1,0 0 0,0 1 0,0-1 0,0 1 0,0 23 169,0-24-172,-2 23 58,-1 0 0,0-1 1,-2 1-1,-1-1 0,-1 0 0,-1-1 1,0 1-1,-2-1 0,-15 25 0,23-43-48,0-1 0,0 1-1,0-1 1,0 0 0,0 1-1,-1-1 1,1 0 0,-1 0-1,1-1 1,-1 1 0,0 0-1,0-1 1,0 0 0,1 1-1,-1-1 1,-1-1 0,1 1-1,0 0 1,0-1 0,0 1-1,0-1 1,0 0 0,0 0-1,-1 0 1,-4-1 0,2-1-45,1 1 1,-1-1 0,1 0 0,0 0 0,0-1 0,0 1 0,0-1-1,0-1 1,0 1 0,1 0 0,0-1 0,-1 0 0,-3-6 0,8 10 27,-1 0 0,1-1 1,0 1-1,0-1 0,-1 1 1,1-1-1,0 1 0,0-1 1,0 1-1,0-1 0,0 1 1,0-1-1,0 0 0,0 1 1,0-1-1,0 1 0,0-1 1,0 1-1,0-1 0,0 1 1,0-1-1,0 1 0,1-1 1,-1 1-1,0-1 0,0 1 1,1-1-1,0 0 0,8-5-144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121 321 16916,'-12'12'928,"0"0"0,-14 11 0,17-16-644,0 1 0,1-1 0,0 2 0,0-1-1,1 1 1,-10 14 0,16-22-279,1-1 0,-1 1 0,1 0 0,-1 0-1,1-1 1,0 1 0,-1 0 0,1 0 0,0 0 0,0-1-1,0 1 1,-1 0 0,1 0 0,0 0 0,0 0 0,0-1-1,0 1 1,0 0 0,1 0 0,-1 0 0,0 0 0,0-1-1,1 3 1,0-3-5,-1 1-1,1-1 1,0 1-1,-1-1 1,1 1-1,0-1 1,0 1-1,0-1 1,-1 0-1,1 1 1,0-1-1,0 0 1,0 0-1,0 0 0,0 0 1,0 0-1,-1 0 1,3 0-1,3 0-18,1-1 0,0 0 0,0 0 0,12-5 0,6-5 26,1-1 1,-2-1-1,0-1 0,0-2 1,-1 0-1,-1-1 0,38-40 1,-49 43 55,-1 2 132,-13 21-11,-36 71 44,35-70-214,1 0 0,0 0 0,0 0-1,1 0 1,0 1 0,0 14-1,2-24-7,0 0-1,0 0 1,0 0-1,0-1 0,0 1 1,0 0-1,0 0 0,0 0 1,0 0-1,0 0 1,1 0-1,-1 0 0,0-1 1,1 1-1,-1 0 0,0 0 1,1 0-1,-1-1 0,1 1 1,-1 0-1,1 0 1,0-1-1,-1 1 0,1 0 1,0-1-1,-1 1 0,1-1 1,0 1-1,0-1 0,0 1 1,-1-1-1,1 0 1,0 1-1,0-1 0,0 0 1,0 0-1,0 0 0,0 0 1,-1 1-1,1-1 1,0 0-1,0-1 0,1 1 1,3-1 25,-1 0 0,0 0 1,0 0-1,0-1 1,0 0-1,0 1 0,0-2 1,5-2-1,9-9 121,0 0 0,-1-2 0,-1 0 0,0 0 0,20-29 0,58-100 517,-94 145-668,105-190 348,-121 217-371,-19 33-4,19-20 30,2 1 0,1 1 0,2 0 0,2 1-1,2-1 1,2 2 0,0 63 0,2-206-483,-21-130-1,24 229 484,0 0-1,0-1 1,0 1 0,0 0-1,0 0 1,0 0 0,0 0-1,0 0 1,0-1 0,0 1-1,0 0 1,0 0 0,0 0 0,0 0-1,0 0 1,0-1 0,0 1-1,0 0 1,0 0 0,0 0-1,0 0 1,1 0 0,-1 0-1,0-1 1,0 1 0,0 0-1,0 0 1,0 0 0,0 0-1,0 0 1,0 0 0,1 0-1,-1 0 1,0 0 0,0-1-1,0 1 1,0 0 0,0 0-1,1 0 1,-1 0 0,0 0-1,10 2 77,18 12-113,-11-6-132,1-2-240,1-1 0,0-1 0,0-1 0,0 0 1,0-2-1,1 0 0,30-3 0,-2-3-257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 17196,'-6'15'801,"0"-1"0,-1 1 1,-9 13-1,7-13-174,1 1 1,-7 17-1,11-23-354,2-5-189,0-1 1,0 1-1,1 0 0,-1 0 0,1-1 0,0 1 0,1 0 1,-1 0-1,1 0 0,0 0 0,0 0 0,1 8 0,-1-13-78,1 1 0,-1 0 0,0 0 0,1 0 0,-1-1 0,1 1 0,-1 0-1,1 0 1,-1-1 0,1 1 0,0 0 0,-1-1 0,1 1 0,0-1 0,-1 1-1,1-1 1,0 1 0,0-1 0,0 0 0,-1 1 0,1-1 0,0 0 0,0 1-1,0-1 1,1 0 0,1 0-2,0 0 0,0 0 0,0 0 0,-1-1 0,1 1 1,0-1-1,0 0 0,3-1 0,4-2-7,1-1 0,-1-1 0,11-7 0,2-5 11,0 0 1,-2-2-1,0-1 1,-1 0-1,30-44 0,-47 61-5,0 0 0,-1 0 0,1 1 0,-1-1 0,0-1-1,-1 1 1,3-5 0,-4 9-3,0 0 0,0 0 1,0 0-1,0-1 0,0 1 0,0 0 0,0 0 0,0 0 1,0 0-1,0 0 0,0 0 0,0 0 0,0 0 0,0 0 0,0 0 1,0 0-1,0 0 0,0 0 0,0 0 0,0-1 0,0 1 1,0 0-1,0 0 0,0 0 0,0 0 0,0 0 0,0 0 1,0 0-1,0 0 0,0 0 0,-1 0 0,1 0 0,0 0 0,0 0 1,0 0-1,0 0 0,0 0 0,0 0 0,0-1 0,0 1 1,0 0-1,0 0 0,0 0 0,0 0 0,0 0 0,0 0 1,0 0-1,-1 0 0,1 0 0,0 0 0,0 0 0,0 0 0,0 0 1,0 0-1,0 0 0,0 0 0,0 0 0,0 0 0,0 0 1,0 0-1,0 1 0,0-1 0,-1 0 0,1 0 0,0 0 1,0 0-1,0 0 0,0 0 0,-7 6-2,-5 7-18,3 1-9,1 0-1,-8 18 1,13-26 26,1 0 1,0 0-1,0 0 0,0 0 1,1 0-1,0 1 1,0-1-1,1 10 0,0-15 6,0 0 0,0 0 0,0 0 0,0 0 0,0 0 0,0 0 0,1 0 0,-1 0 0,0 0 0,1 0 0,-1 0 0,1 0 0,-1-1 0,1 1 0,-1 0 0,1 0 0,-1 0 0,1-1 0,0 1 0,0 0 0,-1-1 0,1 1 0,0-1 0,0 1-1,1 0 1,-1-1 6,1 1 0,0-1 0,0 0 0,-1 1 0,1-1 0,0 0 0,0 0 0,0-1 0,-1 1 0,1 0 0,0 0 0,3-2 0,3-1 38,-1 0 0,1-1 0,-1 0 0,13-8 0,-8 4 22,1-2 0,-1 0 1,-1 0-1,0-1 0,-1-1 1,0 1-1,15-24 0,-37 54-43,-7 13-23,18-31-3,0 0-1,1 1 1,-1-1 0,1 1-1,0-1 1,-1 1 0,1-1-1,0 1 1,0-1-1,0 1 1,0-1 0,0 1-1,0-1 1,0 1 0,0-1-1,1 1 1,-1-1-1,1 1 1,0 1 0,0-2 1,0 1 1,1-1 0,-1 0 0,0 0 0,1-1-1,-1 1 1,1 0 0,-1 0 0,1-1 0,-1 1 0,1-1-1,0 1 1,-1-1 0,1 0 0,-1 1 0,1-1-1,0 0 1,-1 0 0,1 0 0,0 0 0,-1-1-1,1 1 1,0 0 0,2-2 0,42-12 82,-29 6-33,0-1 0,0-1-1,-1 0 1,-1-1 0,0-1 0,0 0 0,-1-1 0,13-16-1,-35 39-19,1 1-1,0-1 1,1 1 0,-8 21-1,10-23-26,1 0-1,0 0 1,0 0 0,1 1-1,1-1 1,-1 1 0,2-1-1,-1 16 1,1-23-7,1 0 0,-1 1 0,0-1-1,1 0 1,-1 0 0,1 0 0,0 0 0,-1 0 0,1 0 0,0 0 0,0 0 0,0 0 0,1 0 0,-1 0-1,0-1 1,1 1 0,-1 0 0,1-1 0,0 1 0,-1-1 0,1 0 0,0 0 0,0 1 0,0-1 0,0 0-1,0-1 1,0 1 0,0 0 0,0 0 0,0-1 0,0 1 0,1-1 0,-1 0 0,0 0 0,0 0 0,0 0-1,4 0 1,1-1-162,1 0 0,0-1-1,-1 0 1,0 0 0,1 0-1,-1-1 1,0 0-1,0-1 1,11-6 0,-2-3-282,-1 0-1,0-1 1,20-23 0,-21 21 162,16-16-469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70 169 12283,'-18'28'2108,"7"-11"-265,-17 34 0,25-47-1685,1 1 1,1 0 0,-1-1 0,1 1 0,0 0 0,0 0 0,0 0-1,1 0 1,0 0 0,0 0 0,0 0 0,1 8 0,0-11-114,-1 0 1,1 0 0,0 0-1,-1 0 1,1 0 0,0 0 0,0 0-1,0-1 1,1 1 0,-1 0-1,0-1 1,1 1 0,-1-1 0,1 1-1,-1-1 1,1 0 0,-1 1-1,5 1 1,-2-2 1,-1 1-1,1-1 1,0 0 0,0 0-1,0 0 1,1 0 0,-1-1-1,0 0 1,5 0 0,3-1 10,1 0 1,-1-1-1,0-1 1,1 0-1,17-7 1,-12 3-3,-1-1 0,-1-1 0,0 0-1,0-1 1,-1-1 0,0 0 0,24-24 0,-32 28-50,-1-1 1,1 1 0,-1-1-1,-1 0 1,0-1 0,0 1-1,0-1 1,-1 0 0,-1 0-1,1-1 1,-2 1 0,1-1-1,-1 1 1,-1-1-1,1 0 1,-1-15 0,-1 22-12,-1-1 0,1 0 0,-1 0 0,1 1 0,-1-1 0,0 0 0,0 1 0,-1-1 0,1 1 0,-1-1 0,0 1 0,0 0 0,0-1 0,0 1 0,0 0 0,-1 0 0,-4-4 0,3 4-4,-1 0 1,1 0 0,-1 1-1,0-1 1,0 1 0,0 0-1,0 0 1,0 1 0,0-1-1,0 1 1,-9 0 0,3 0 5,0 1 1,0 0-1,0 0 1,0 2-1,0-1 0,0 1 1,0 1-1,1 0 1,-1 1-1,1 0 1,-18 9-1,23-10 7,1-1 0,0 1 0,0 0 0,0 0 0,1 1 0,-1-1 0,-3 5 0,7-7-2,-1 0-1,0 0 1,1 0-1,-1 1 1,1-1 0,-1 0-1,1 0 1,-1 0-1,1 1 1,0-1-1,-1 0 1,1 0-1,0 1 1,0-1 0,0 0-1,0 0 1,0 1-1,0-1 1,1 0-1,-1 0 1,0 1 0,1-1-1,-1 0 1,1 0-1,-1 0 1,1 0-1,-1 0 1,1 0-1,0 1 1,0-1 0,-1-1-1,2 3 1,10 8-4,0-1 0,0 0 0,1-1 0,23 13 0,-18-11 3,30 24 1,-42-31-13,-1 1-1,0 0 1,0 1-1,-1-1 1,0 1 0,0 0-1,0 0 1,-1 0 0,5 10-1,-6-9-109,1 1 0,-1 0-1,0 0 1,1 16-1,-3-22 94,0 1-1,1 0 0,-1 0 0,-1-1 1,1 1-1,0 0 0,-1-1 1,1 1-1,-1 0 0,0-1 0,0 1 1,0-1-1,0 1 0,0-1 1,-1 0-1,1 1 0,-4 3 0,-12 5-194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15651,'1'1'113,"0"-1"0,-1 0 0,1 1 0,0-1 1,0 1-1,-1-1 0,1 1 0,0-1 0,-1 1 0,1-1 0,0 1 0,-1 0 0,1-1 0,-1 1 0,1 0 0,-1 0 0,1 0 0,-1-1 0,0 1 0,1 0 0,-1 0 0,0 0 0,0 0 0,0-1 0,0 1 0,1 0 0,-1 0 0,0 0 0,0 0 0,-1 0 0,1 0 0,0 1 0,-6 36 983,4-30-346,-26 109 1570,13-60-1916,3 1 1,-9 102-1,20-155-415,1-1 0,0 1 0,1 0 0,-1-1-1,1 1 1,0-1 0,0 1 0,0-1 0,0 1 0,3 3 0,-3-6-23,0-1 0,0 0 0,0 0 0,0 0-1,0 0 1,0 0 0,0 0 0,0 0 0,0 0 0,1 0 0,-1 0 0,0-1 0,1 1 0,-1 0 0,1-1 0,-1 1 0,1-1 0,-1 0 0,1 1 0,-1-1-1,1 0 1,-1 0 0,1 0 0,-1 0 0,1 0 0,-1 0 0,1-1 0,-1 1 0,1 0 0,-1-1 0,1 1 0,-1-1 0,2-1 0,7-2-478,-1-2 0,0 1 0,0-1 0,0-1 0,-1 0 1,0 0-1,0 0 0,11-15 0,-1 2-52,5-4-101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160 150 13907,'14'-19'2269,"-14"18"-2248,0 1 0,0 0 1,0 0-1,0 0 0,0 0 1,0 0-1,0 0 0,0 0 1,0 0-1,0 0 0,0 0 0,0 0 1,0-1-1,0 1 0,0 0 1,0 0-1,0 0 0,0 0 1,0 0-1,0 0 0,0 0 0,0 0 1,0 0-1,0 0 0,0 0 1,0-1-1,-1 1 0,1 0 1,0 0-1,0 0 0,0 0 1,0 0-1,0 0 0,0 0 0,0 0 1,0 0-1,0 0 0,0 0 1,0 0-1,0 0 0,-1 0 1,1 0-1,0 0 0,0 0 1,0 0-1,0 0 0,0 0 0,0 0 1,0 0-1,0 0 0,0 0 1,0 0-1,0 0 0,-1 0 1,1 0-1,0 0 0,0 0 1,0 0-1,0 0 0,0 0 0,0 0 1,-13 9 1098,0 2-640,1 1 0,0 0 0,1 1 0,0 1 0,1-1 0,-14 28 0,11-16-232,1 0 0,1 1 1,-9 36-1,17-53-204,1 0 0,1 1 0,-2 10-1,3-18-34,0 0-1,0-1 0,0 1 1,1 0-1,-1 0 0,0-1 0,1 1 1,-1 0-1,1 0 0,1 2 1,-2-3-4,0-1 0,1 1 1,-1-1-1,1 1 1,-1-1-1,1 1 1,-1-1-1,1 0 1,-1 1-1,1-1 0,0 0 1,-1 1-1,1-1 1,-1 0-1,1 0 1,0 0-1,-1 1 0,1-1 1,0 0-1,-1 0 1,1 0-1,0 0 1,-1 0-1,1 0 1,0 0-1,-1 0 0,1-1 1,1 1-1,1-1 22,1-1-1,-1 0 0,0 0 0,1 0 1,-1 0-1,0 0 0,0 0 0,-1-1 1,1 0-1,0 1 0,-1-1 0,0 0 0,4-5 1,25-47 329,-25 44-297,-1-2-1,0 1 0,-1-1 0,-1 1 0,1-1 0,-2 0 1,0 0-1,-1 0 0,0-1 0,-1 1 0,0 0 0,-4-22 1,4 33-80,0 0 1,-1 1 0,1-1 0,-1 0 0,0 1 0,1-1 0,-1 1-1,0-1 1,0 0 0,0 1 0,0 0 0,0-1 0,-1 1-1,1 0 1,0-1 0,-1 1 0,1 0 0,0 0 0,-4-1-1,4 1-21,0 1-1,0 0 0,0 0 0,0 0 0,0 0 0,-1 0 0,1 0 0,0 0 0,0 0 0,0 1 0,0-1 0,0 0 0,0 1 0,0-1 0,0 0 0,0 1 0,0 0 0,0-1 1,0 1-1,0-1 0,0 1 0,0 0 0,1 0 0,-1 0 0,0-1 0,0 1 0,1 0 0,-1 0 0,1 0 0,-1 0 0,1 0 0,-2 2 0,0 1-225,0 0-1,0 1 0,0-1 1,0 0-1,1 1 0,0-1 1,0 1-1,0-1 1,0 1-1,1-1 0,-1 1 1,1 0-1,1 5 0,-1-9 216,1-1 0,-1 1 0,0-1 0,0 1 0,1-1 0,-1 1 0,1-1 0,-1 0 0,0 1 0,1-1 0,-1 0-1,1 1 1,-1-1 0,1 0 0,-1 0 0,1 1 0,-1-1 0,1 0 0,-1 0 0,1 0 0,-1 0 0,1 0 0,-1 0 0,1 0-1,-1 0 1,1 0 0,0 0 0,-1 0 0,1 0 0,-1 0 0,1 0 0,-1 0 0,1 0 0,-1-1 0,1 1 0,0 0 0,23-11-624,-19 8 512,27-14 165,-16 8 375,0 0-1,23-8 0,-36 15-237,1 1 0,-1 0 0,1 0-1,-1 0 1,1 1 0,0-1 0,-1 1 0,1 0 0,0 0 0,-1 0 0,1 0 0,0 1 0,-1-1-1,1 1 1,-1 0 0,1 0 0,4 2 0,-6-1-81,0 0 0,0-1 0,0 1 0,-1 0 0,1 0 0,0 0 1,-1 1-1,0-1 0,1 0 0,-1 0 0,0 1 0,0-1 0,0 1 0,0-1 0,-1 1 0,1-1 0,-1 1 0,1-1 1,-1 1-1,0-1 0,0 1 0,0 0 0,0-1 0,-1 4 0,-1 7-10,0 0-1,-1 0 1,-5 16-1,6-24-34,0 3 3,0-1 1,0 1-1,0-1 1,0 9-1,2-15-12,0-1-1,0 0 1,0 1 0,0-1-1,0 0 1,0 1 0,0-1-1,0 0 1,1 1 0,-1-1-1,0 0 1,0 1 0,0-1-1,0 0 1,1 1 0,-1-1-1,0 0 1,0 0 0,1 1-1,-1-1 1,0 0 0,0 0-1,1 1 1,-1-1 0,0 0-1,1 0 1,-1 0 0,0 0-1,1 1 1,-1-1 0,0 0-1,1 0 1,-1 0 0,0 0-1,1 0 1,-1 0 0,0 0-1,1 0 1,-1 0 0,0 0-1,1 0 1,-1 0 0,0 0-1,1-1 1,-1 1 0,0 0-1,1 0 1,-1 0 0,1-1 0,16-7 51,7-8 43,-1-1 0,-1 0 0,-1-2 0,-1-1 0,0-1 0,-2 0 0,0-2-1,-1 0 1,13-25 0,-26 39 28,-5 8 45,-10 15 56,2 0-171,0 1 1,1 0-1,1 1 1,-5 16-1,8-22-45,1 0-1,1-1 0,0 1 1,0 0-1,1 1 1,0-1-1,1 0 0,0 11 1,0-20 1,0 1 1,1-1 0,-1 1-1,0-1 1,0 0 0,1 1-1,-1-1 1,1 1-1,0-1 1,-1 0 0,1 0-1,0 1 1,0-1 0,0 0-1,0 0 1,0 0-1,0 0 1,0 0 0,0 0-1,0 0 1,0 0 0,2 1-1,-1-2 12,0 1 0,0-1 0,0 1-1,0-1 1,0 0 0,0 0 0,0 0 0,0 0 0,0 0-1,0 0 1,0-1 0,0 1 0,4-2 0,3-1 73,-1-1 0,0 0 1,0 0-1,0-1 0,12-9 0,-7 3 50,0 0 0,-1-1-1,-1-1 1,0 0 0,0 0 0,11-22-1,-15 25-91,-1-2 1,-1 1-1,0-1 0,-1 1 0,0-1 0,0 0 0,-1-1 0,-1 1 0,1-17 1,-3 27-51,0 0-1,0 1 1,0-1 0,0 1 0,0-1 0,-1 0 0,1 1 0,0-1 0,-1 1 0,0-1 0,1 0 0,-1 1-1,0 0 1,0-1 0,0 1 0,-1-3 0,2 4-3,-1 0-1,1 0 1,0-1 0,-1 1-1,1 0 1,0 0-1,-1 0 1,1-1 0,-1 1-1,1 0 1,0 0 0,-1 0-1,1 0 1,-1 0-1,1 0 1,0 0 0,-1 0-1,1 0 1,-1 0 0,1 0-1,0 0 1,-1 0-1,1 0 1,-1 0 0,-10 12-27,10-10 11,-1 0 1,1 0-1,0 0 0,0 0 1,1-1-1,-1 1 0,0 1 1,1-1-1,-1 0 0,1 0 1,0 0-1,-1 0 0,1 0 1,0 0-1,0 0 0,1 0 1,-1 1-1,0-1 0,1 0 1,-1 0-1,1 0 0,0 0 1,-1 0-1,1 0 0,2 2 1,-2-3-3,1 1 0,-1-1 0,1 0 1,0 0-1,0 0 0,-1 0 0,1 0 1,0 0-1,0 0 0,0-1 0,0 1 1,0-1-1,0 1 0,0-1 0,0 0 0,0 0 1,0 0-1,1 0 0,-1 0 0,0 0 1,0-1-1,0 1 0,0-1 0,0 1 1,0-1-1,2-1 0,10-4-24,-1 0 0,1-1 0,-1 0 0,-1-1 0,1-1 1,-2 0-1,1 0 0,17-20 0,-45 52 33,1 0 0,1 0 1,-12 30-1,25-52 8,0 0-1,1 1 1,-1-1 0,1 1-1,-1-1 1,1 1 0,-1-1-1,1 1 1,0-1 0,0 1-1,0-1 1,0 1 0,0 0-1,0-1 1,0 3 0,1-4 0,-1 1 0,0-1-1,1 1 1,-1-1 0,1 1 0,-1-1 0,0 1 0,1-1 0,-1 1 0,1-1 0,-1 0 0,1 1 0,0-1 0,-1 0 0,1 1 0,-1-1 0,1 0 0,0 0 0,-1 0 0,1 1 0,-1-1 0,1 0 0,0 0 0,1 0 0,4-1-7,1 1 1,0-1 0,-1-1 0,1 1 0,8-4 0,-5 2 2,12-3-9,-1 1-1,1 1 0,0 1 1,1 1-1,-1 1 0,0 1 1,32 4-1,-53-5 19,-1 1 0,1 0 1,-1-1-1,1 1 0,-1-1 0,0 1 1,1 0-1,-1-1 0,0 1 0,1-1 1,-1 1-1,0-1 0,1 1 0,-1-1 1,0 1-1,0-1 0,0 1 0,0-1 1,0 1-1,1-1 0,-1 0 0,0 1 0,0-1 1,0 1-1,-1-1 0,1 1 0,0-2 1,-1-17 77,-7-34 97,5 37-256,0 0 1,-1-24 0,4 40 21,1-1 1,-1 1 0,0 0 0,0-1-1,0 1 1,1 0 0,-1 0 0,0-1-1,0 1 1,1 0 0,-1-1-1,0 1 1,1 0 0,-1 0 0,0 0-1,1-1 1,-1 1 0,0 0 0,1 0-1,-1 0 1,0 0 0,1 0-1,-1 0 1,1 0 0,-1 0 0,0 0-1,1 0 1,-1 0 0,0 0 0,1 0-1,-1 0 1,1 0 0,-1 0 0,0 0-1,1 0 1,0 1 0,21 3-807,-13-1 672,20 1-383,9 0-185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16484,'-11'68'2146,"2"-16"-963,2 0 1,3 1-1,2 57 1,2-109-1181,0 0 1,0 0-1,0 0 1,0 0-1,0 0 1,0 0-1,0 0 1,1 0 0,-1 0-1,0 0 1,1 0-1,-1 0 1,1 0-1,-1 0 1,1 0-1,-1 0 1,1 0-1,0-1 1,1 3-1,-2-3-1,1 0-1,0 0 1,-1 0-1,1 0 0,-1 0 1,1 0-1,0 0 1,-1 0-1,1 0 0,0 0 1,-1 0-1,1-1 1,-1 1-1,1 0 0,-1 0 1,1-1-1,0 1 1,-1 0-1,1-1 0,-1 1 1,1 0-1,-1-1 1,1 1-1,-1-1 0,4-3 6,0 0-1,0-1 0,-1 1 0,1-1 1,-1 1-1,3-8 0,9-20 23,-1 0-1,-1-2 1,14-66 0,-24 88-8,-1 16 3,4 16 37,-3-17-57,-1-1 0,1 1-1,-1-1 1,1 0 0,-1 0-1,1 0 1,0 0-1,0-1 1,0 1 0,0-1-1,0 0 1,1 0 0,-1 0-1,0 0 1,1 0 0,-1-1-1,0 1 1,1-1-1,4 0 1,2 0 1,0-1 0,-1 0 0,1 0 0,0-1 0,14-5 0,-10 2 37,0-1 0,0-1 1,0 0-1,-1-1 0,0 0 0,0-1 0,21-21 1,-28 25-8,-2 1 1,1-1-1,0-1 1,-1 1 0,0-1-1,-1 1 1,1-1 0,-1 0-1,0 0 1,0-1-1,-1 1 1,0-1 0,0 1-1,0-1 1,-1 1 0,0-1-1,0 0 1,-1 0-1,0 0 1,-1-7 0,1 12-22,0 0 1,0 0-1,-1 0 1,1 0-1,-1 0 1,1 0-1,-1 0 1,0 0-1,0 0 1,0 0-1,0 0 1,0 1 0,0-1-1,0 0 1,-1 1-1,1-1 1,-1 1-1,1-1 1,-1 1-1,0 0 1,-2-2-1,2 2-4,0 1 0,0-1 0,-1 1 1,1 0-1,0-1 0,0 1 0,-1 0 0,1 1 0,0-1 0,-1 0 0,1 1 0,0-1 0,0 1 0,0-1 0,0 1 0,-3 1 0,-4 3 2,0 0 0,0 1 0,0 0 0,1 0 0,0 0 0,0 1 0,-8 10 0,2 0 1,2-1 0,-22 38-1,30-47-9,0 0 1,1 1-1,0-1 1,0 1-1,1 0 0,0-1 1,0 1-1,1 1 0,0-1 1,0 14-1,1-20-1,1 0 0,-1 0 0,1 0 0,-1 0 0,1 0 0,0 0 0,0 0 0,0 0 0,0 0 0,0 0 0,0 0 0,1-1 0,-1 1 0,1 0 0,-1-1 0,1 0 0,-1 1 0,1-1 0,0 0 0,0 1 0,0-1 0,0 0 0,0 0 0,0-1 0,0 1 0,0 0 0,0-1 0,0 1 0,4-1 0,6 2 2,1 0 1,0-2-1,24-1 0,-22 0-13,6 0-104,19 0-154,-38 1 114,0 1 0,0-1 1,0 0-1,1 1 0,-1 0 0,-1-1 1,1 1-1,0 0 0,0 0 0,0 0 0,0 0 1,-1 1-1,1-1 0,0 0 0,2 4 1,-3-4 141,-1 0 1,1 0 0,0-1-1,-1 1 1,1 0 0,0 0-1,0 0 1,0-1 0,0 1 0,0 0-1,0-1 1,0 1 0,0-1-1,0 1 1,0-1 0,0 0-1,0 1 1,0-1 0,0 0-1,0 0 1,3 0 0,9-1-370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15203,'-7'4'454,"-1"0"0,1 1 0,1-1 0,-1 1 0,1 1 0,-1-1 0,2 1-1,-10 11 1,12-13-270,-1 0-1,2 0 0,-1 0 1,0 1-1,1 0 0,0-1 1,0 1-1,0 0 0,0 0 0,1 0 1,0 0-1,0 0 0,1 0 1,-1 10-1,1-14-163,0 0 0,0 0 0,0 0 0,0-1 0,0 1 0,1 0-1,-1 0 1,0 0 0,0 0 0,1-1 0,-1 1 0,1 0 0,-1 0 0,1-1 0,-1 1 0,1 0 0,-1-1 0,1 1 0,-1-1-1,1 1 1,0 0 0,-1-1 0,1 0 0,0 1 0,0-1 0,-1 1 0,1-1 0,1 1 0,0-1 1,0 0 0,1 0 1,-1 0-1,0 0 0,0 0 1,1 0-1,-1 0 0,0-1 1,0 1-1,4-2 0,4-3 27,0 1 0,0-1-1,12-9 1,24-24 132,-36 28-65,1 1-1,19-13 1,-31 57 54,1-34-165,0 0-1,1 0 1,-1 0-1,1 0 1,-1 0-1,1 0 0,0 0 1,-1 0-1,1 0 1,0 0-1,0 0 0,0 0 1,-1-1-1,1 1 1,0 0-1,0-1 1,0 1-1,0 0 0,0-1 1,0 1-1,1-1 1,-1 0-1,0 1 1,0-1-1,0 0 0,0 0 1,0 1-1,2-1 1,37-1 72,-39 1-73,25-5 58,-1 0 1,0-2-1,45-18 1,-43 14-31,1 2 1,45-10-1,-72 19-31,1-1 0,-1 1 0,0 0-1,0 0 1,0 0 0,0 0 0,0 0 0,0 0-1,1 0 1,-1 0 0,0 1 0,0-1 0,0 0 0,0 1-1,0-1 1,0 0 0,1 2 0,-1-2 0,-1 1 0,1-1 1,-1 1-1,0-1 0,1 1 0,-1 0 1,0-1-1,1 1 0,-1-1 0,0 1 1,0 0-1,1-1 0,-1 1 0,0 0 1,0 0-1,0-1 0,0 1 1,0 0-1,0-1 0,0 2 0,-2 5 2,1-1-1,-1 0 0,-1 1 1,-5 10-1,0 3-19,8-20 1,-1 1-1,1 0 1,0 0 0,-1 0-1,1-1 1,0 1 0,0 0 0,-1 0-1,1 0 1,0 0 0,0 0-1,0-1 1,0 1 0,0 0 0,0 0-1,0 0 1,1 0 0,-1 0-1,0-1 1,0 1 0,1 0 0,-1 0-1,1 0 1,-1-1 0,0 1-1,2 1 1,-1-2 10,1 1-1,-1-1 1,1 0-1,-1 0 1,1 0-1,-1 0 1,1 0-1,-1 0 1,1 0-1,-1 0 1,1 0-1,-1-1 1,1 1-1,-1-1 1,2 0-1,17-7-100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98 14339,'-11'22'2598,"6"-13"-1593,0-1-1,1 1 1,-7 19-1,11-27-927,-1 1 0,1-1 0,-1 1 0,1 0 0,0-1 0,0 1 1,0 0-1,0-1 0,0 1 0,0 0 0,0-1 0,1 1 0,-1 0 0,0-1 0,1 1 0,0 0 0,-1-1 0,1 1 0,0-1 1,0 1-1,0-1 0,0 0 0,0 1 0,0-1 0,0 0 0,0 0 0,0 1 0,3 0 0,1 1-25,0-1-1,0 0 1,0 0 0,0 0-1,1-1 1,-1 0-1,0 0 1,1 0 0,-1-1-1,1 0 1,-1 0-1,1 0 1,7-2-1,8-1 3,-1-1 0,26-8-1,-13 1 7,-1-2-1,0 0 1,-1-2 0,0-2-1,-1-1 1,32-25 0,-53 36-13,18-10 179,-27 19-184,-1 1 0,1-1-1,-1 1 1,1 0 0,-1-1 0,0 1 0,0-1-1,0 0 1,-2 4 0,3-6-37,-4 8 33,1-1-24,-1-1-1,2 1 0,-1 0 0,0 1 0,1-1 1,1 0-1,-1 0 0,1 1 0,0 11 0,1-18-13,0 0 0,0 0 0,1 0 0,-1 0 0,0 0 0,1 0 0,-1 0 0,1 0 0,-1 0 0,1 0-1,0 0 1,-1 0 0,1 0 0,0-1 0,-1 1 0,1 0 0,0 0 0,0-1 0,0 1 0,0 0 0,0-1-1,0 1 1,0-1 0,0 1 0,0-1 0,0 0 0,0 1 0,0-1 0,0 0 0,0 0 0,0 0 0,0 0-1,0 0 1,0 0 0,0 0 0,1 0 0,-1 0 0,0 0 0,0-1 0,0 1 0,0 0 0,0-1 0,1 0-1,5-1-59,0-1-1,0 0 1,0 0-1,12-7 1,-13 5 5,1 1 0,-1-1 0,0 0 0,-1 0 0,1-1 0,-1 0 1,0 0-1,0 0 0,-1-1 0,1 1 0,-2-1 0,1 0 0,-1 0 0,0-1 1,0 1-1,-1-1 0,0 1 0,0-1 0,0-12 0,-1-16-213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 11666,'-13'-6'3881,"1"5"-2416,3 4-481,0 4-448,6 0 2337,3 0-1857,8-1-928,2 0-520,5-4 400,3 1-168,-1-1-160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18284,'1'-4'353,"0"-1"1,0 1-1,0 0 1,1 0-1,0-1 1,0 1 0,0 0-1,1 0 1,-1 1-1,1-1 1,0 0-1,0 1 1,0 0-1,0 0 1,0 0-1,1 0 1,4-3-1,-6 5-272,0-1-1,1 1 1,-1 0 0,0-1-1,1 1 1,-1 0 0,1 0-1,0 1 1,-1-1 0,1 0-1,0 1 1,0 0 0,-1-1-1,1 1 1,0 0-1,0 1 1,-1-1 0,1 0-1,0 1 1,-1 0 0,1-1-1,0 1 1,-1 0 0,1 0-1,-1 1 1,1-1-1,-1 0 1,4 4 0,0 1-66,0 2 0,0-1 1,0 0-1,-1 1 0,-1 0 0,1 0 1,-1 1-1,-1-1 0,5 14 0,-4-10-6,1 1-1,1-1 1,7 12-1,-12-23-6,-1 0-1,1 0 1,-1 0-1,1 0 0,0 0 1,-1 0-1,1-1 0,0 1 1,0 0-1,-1 0 1,1-1-1,0 1 0,0-1 1,0 1-1,0-1 0,0 1 1,0-1-1,0 1 0,0-1 1,0 0-1,0 0 1,0 1-1,0-1 0,0 0 1,0 0-1,2 0 0,-1-1 1,0 0 0,-1 1 0,1-1-1,0 0 1,0 0 0,-1 0 0,1 0-1,-1-1 1,1 1 0,-1 0 0,1-1-1,-1 1 1,2-3 0,4-5 0,0-2 1,-1 1 0,8-18 0,-14 28-4,29-73-470,-25 61-3216,-26 59 2224,8-12 500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17444,'11'-3'1696,"-8"7"-1048,-3 5-248,-1 12 873,-2 8-273,-1 11-376,-1 6-168,1 8-264,0 1-136,4-1-384,3-2-248,4-9-424,-1-6-89,-4-15 713,-2-9-256,-4-13-144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21 645 15947,'14'0'1689,"13"-2"-953,9-8-272,11-4 984,8-3-343,4-4-321,-1 3-144,1-1-288,-7 1-216,-14 0-480,-6 5-160,-18 5-72,-6 1 376,-10 2-176,-2 1-113</inkml:trace>
  <inkml:trace contextRef="#ctx0" brushRef="#br0" timeOffset="1">22 86 10522,'-10'-3'1585,"3"0"-705,3 0-352,4 0 1728,3 0-983,8-1-89,6 0-48,5-1-248,2 0-120,5 0-111,5 2-17,3-2-448,8 3-336,4-1-712,-2-2-1193,4-1 1697,2-6-312,-1 1-272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12 13475,'-10'-1'301,"-15"-3"560,-1 1 1,-39 0 0,56 3-769,0 1 0,0 1 0,0-1 1,0 2-1,0-1 0,0 1 0,0 0 1,1 1-1,0 0 0,-15 9 0,-7 9-16,1 1 0,1 2 0,0 1 0,2 1 0,2 1 0,0 1 0,2 1 0,1 1 0,1 1 0,2 1 0,2 1 0,0 0 0,-14 52 0,23-64-63,1 1 1,1 0 0,1 0-1,1 0 1,1 0-1,2 1 1,0-1-1,1 1 1,6 31-1,-5-43-5,1-1 0,0 1-1,1-1 1,0 0 0,0-1 0,1 1-1,1-1 1,0 0 0,0 0-1,1 0 1,0-1 0,1 0-1,0-1 1,1 0 0,-1 0 0,1-1-1,1 0 1,-1 0 0,1-1-1,18 8 1,-9-7 50,0 0 1,0-2-1,0 0 0,1-2 1,0 0-1,0-1 0,0 0 1,0-2-1,0-1 0,0 0 1,20-5-1,2-2 203,-1-2 1,0-2-1,0-1 1,45-23-1,-34 11 40,-2-2-1,0-3 0,-3-2 0,0-2 0,-2-2 0,-2-1 0,-2-3 0,58-70 0,-82 89-243,-2 0-1,0-2 0,-2 0 1,0 0-1,-2-1 0,0-1 1,10-37-1,-19 52-89,0 0 0,0 0 1,-1-1-1,0 1 0,-1 0 0,0 0 0,-1-1 0,0 1 1,-4-17-1,3 20-31,-1 0 0,0 0 0,0 0 1,0 1-1,-1-1 0,0 1 0,0 0 0,-1 0 1,0 0-1,0 1 0,0 0 0,-1 0 0,1 0 1,-12-7-1,1 3-109,0 0 1,-1 2-1,0 0 0,0 0 1,0 2-1,-1 0 1,0 1-1,1 1 0,-36-1 1,19 3 181,1 2-1,-1 1 1,1 1 0,-50 13 0,22 0-16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7 503 15411,'-6'-53'2298,"16"81"-177,6 123-514,-10-77-955,31 140 0,-37-213-617,1 1 0,-1 0 0,1 0 0,0 0 0,-1-1 0,1 1 1,0 0-1,0-1 0,0 1 0,0-1 0,0 1 0,0-1 0,3 3 0,-4-4-21,0 0-1,0 0 1,1 0-1,-1 0 1,0 0 0,0 0-1,1 0 1,-1 0-1,0 1 1,1-1 0,-1 0-1,0 0 1,0 0-1,1-1 1,-1 1-1,0 0 1,1 0 0,-1 0-1,0 0 1,0 0-1,1 0 1,-1 0-1,0 0 1,0-1 0,1 1-1,-1 0 1,0 0-1,0 0 1,1-1 0,7-14 228,3-27 128,-2 0 0,7-80 0,-11 72-265,8-92 10,5-47-15,-17 184-99,0-1-1,0 1 0,0-1 1,1 1-1,4-10 1,-5 13-2,1 0 0,-1 0 0,0 1 0,1-1 0,-1 0 0,1 1 1,-1-1-1,1 1 0,0 0 0,-1-1 0,1 1 0,0 0 0,0 0 0,0 0 0,0 0 1,0 1-1,4-2 0,87-17-32,22-6 4,-30-3 24,102-49-1,-109 42-33,127-38-1,-193 69 15,0 1 1,1 1-1,-1 0 0,25-1 1,-34 3 18,0 0 0,0 1 0,0-1 0,0 1 1,-1-1-1,1 1 0,0 0 0,0 0 0,0 0 1,-1 0-1,1 1 0,-1-1 0,1 1 0,-1 0 0,1 0 1,-1-1-1,0 2 0,0-1 0,0 0 0,0 0 1,0 0-1,-1 1 0,1-1 0,-1 1 0,1 0 0,0 3 1,6 18 35,-2 0 0,0 0 0,2 33 1,5 20 44,7-6 43,2 13-1194,-21-58 656,-2-17 156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10 13771,'-2'-1'119,"1"0"1,-1 0-1,0 0 0,0 0 1,0 0-1,1 0 0,-1 0 1,0 1-1,0-1 1,0 1-1,0 0 0,0 0 1,0-1-1,0 1 0,0 0 1,0 1-1,0-1 0,0 0 1,0 0-1,0 1 0,0 0 1,0-1-1,0 1 1,1 0-1,-1 0 0,0 0 1,0 0-1,1 0 0,-1 0 1,0 0-1,-1 2 0,-7 6 207,0 0 0,0 1 0,-12 16 0,17-20-241,-11 14 195,1 0 0,1 1 0,-21 42 0,30-52-190,0 0 0,0 1 0,1 0-1,1 0 1,0 0 0,1 1-1,0-1 1,1 0 0,0 22-1,1-32-58,0 0 0,0 1-1,1-1 1,-1 0-1,1 1 1,-1-1 0,1 0-1,0 1 1,0-1-1,0 0 1,0 0 0,0 0-1,1 0 1,-1 0-1,0 0 1,3 2 0,-2-3-2,-1 0 1,1 0 0,-1 0 0,1 0 0,-1-1 0,1 1-1,0-1 1,-1 1 0,1-1 0,0 1 0,0-1 0,-1 0-1,1 0 1,0 0 0,0 0 0,-1 0 0,3-1-1,3 0 54,0-1-1,-1 0 1,1-1-1,-1 1 0,0-2 1,0 1-1,0 0 0,0-1 1,7-7-1,-1 1 45,-1-1 0,0 0 0,-1 0 0,0-1 0,-1-1 1,0 1-1,-1-2 0,0 1 0,-1-1 0,-1 0 0,0-1 0,6-25 0,-11 38-122,-1 0 0,1 0 0,-1 0 0,0 1 0,0-1-1,1 0 1,-1 0 0,-1 0 0,1 0 0,0 0 0,0 0-1,-1 0 1,1 1 0,-1-1 0,1 0 0,-1 0 0,0 1 0,0-1-1,0 0 1,0 1 0,0-1 0,-2-2 0,2 3-30,-1 1 0,1-1 1,0 1-1,0-1 0,-1 1 1,1 0-1,0-1 0,-1 1 0,1 0 1,0 0-1,-1 0 0,1 0 0,0 0 1,-1 0-1,1 0 0,0 1 1,-1-1-1,1 0 0,0 1 0,-1-1 1,1 1-1,0 0 0,0-1 1,0 1-1,0 0 0,0-1 0,-1 1 1,1 0-1,0 0 0,-1 2 0,-1 0-119,1-1 0,-1 1 0,1 0 0,-1 1 0,1-1 0,0 0 0,0 1 0,1-1 0,-1 1 0,1 0 0,-1-1 0,1 1 0,0 0 0,1 0 0,-1 0 0,1 0 0,-1 0 0,2 6 0,3 5-470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15299,'-2'44'1313,"-2"2"-953,1 0-192,3-6 464,5 0-312,0-15-344,2-12 144,5-18-160,2-12-64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15699,'2'-5'313,"-1"1"0,1-1 0,0 0 0,1 1 0,-1-1 0,1 1 0,-1 0 0,1-1 0,1 1 0,-1 1 0,5-6-1,4-1 466,-1 0-1,20-12 0,-19 14-204,0 0-1,26-10 1,-33 16-456,0 0 0,1 0-1,-1 1 1,0 0 0,1 0-1,-1 0 1,1 1 0,-1-1 0,1 1-1,8 2 1,-13-2-105,0 0 1,1 0-1,-1 1 1,0-1-1,0 1 1,1-1-1,-1 1 1,0-1-1,0 1 1,0 0-1,0 0 1,0-1-1,0 1 1,0 0-1,0 0 0,0 0 1,0 0-1,0 0 1,-1 0-1,1 0 1,0 1-1,-1-1 1,1 0-1,-1 0 1,1 0-1,-1 1 1,0-1-1,1 0 1,-1 1-1,0-1 1,0 0-1,0 1 0,0-1 1,0 0-1,0 1 1,0-1-1,0 0 1,-1 0-1,0 2 1,-1 5 4,0 0 0,-1 0 0,0 0 0,-7 13 0,-54 78 93,48-77-80,0 1 1,2 0 0,0 1-1,-14 36 1,27-56-28,0 0 1,0-1-1,0 1 0,0 0 1,1-1-1,0 1 0,-1 0 1,1 0-1,1 4 0,-1-7-13,0 0 0,1 0 0,-1 1 0,0-1 0,1 0 0,-1 0 0,1 0-1,-1 0 1,1 0 0,0-1 0,-1 1 0,1 0 0,0 0 0,0 0 0,0 0-1,-1-1 1,1 1 0,0 0 0,0-1 0,0 1 0,0-1 0,0 1 0,0-1-1,0 0 1,0 1 0,0-1 0,1 0 0,-1 0 0,0 1 0,0-1-1,0 0 1,0 0 0,2 0 0,4-1-201,-1 0-1,1 0 1,0 0-1,-1-1 1,1 0-1,-1 0 1,1-1-1,-1 0 1,0 0-1,10-6 1,-5 1-66,1-1 0,-1 0 0,-1 0 1,12-13-1,-6 2-357</inkml:trace>
  <inkml:trace contextRef="#ctx0" brushRef="#br0" timeOffset="1.03">317 43 14203,'0'-1'203,"0"-1"0,0 1 0,0 0 0,0 0-1,1 0 1,-1 0 0,0 0 0,0 0 0,1 0 0,-1 0 0,1 0 0,-1 0 0,1 0-1,-1 0 1,1 0 0,0 0 0,-1 0 0,1 0 0,0 1 0,0-1 0,0 0 0,-1 1-1,1-1 1,0 0 0,2 0 0,0 0 14,-1 0-1,1 0 1,0 1-1,-1-1 1,1 1-1,0 0 1,0-1-1,-1 1 1,1 1-1,4-1 1,-2 1-85,0 0 0,0 0 0,0 0 0,0 1 0,0 0 0,0-1 0,0 2 0,-1-1 0,1 1 0,-1-1 0,7 6 0,-9-5-89,0 0 1,0 0 0,0 0-1,0 0 1,0 0 0,-1 0-1,1 1 1,-1-1 0,0 1 0,0-1-1,0 1 1,-1-1 0,1 1-1,-1-1 1,0 1 0,0 0-1,0-1 1,0 1 0,-1 0-1,1-1 1,-2 5 0,-3 8 61,-1 0 0,0 0 0,-13 22-1,11-23 5,1-1 0,-6 20 0,12-32-121,0-1 0,1 1 0,-1 0 0,1 0 0,-1-1 0,1 1 0,0 0 0,0 0 0,0 0 0,0-1 0,0 1 0,0 0 0,0 0 0,0 0 0,1 0 0,-1-1 0,1 1 0,-1 0 0,1-1 1,0 1-1,0 0 0,0-1 0,0 1 0,0-1 0,0 1 0,0-1 0,0 1 0,0-1 0,1 0 0,-1 0 0,1 0 0,-1 0 0,1 0 0,-1 0 0,1 0 0,0 0 0,-1 0 0,1-1 0,0 1 0,-1-1 0,1 1 0,0-1 0,3 0 0,6 1-284,0 0 0,0-1 0,0-1 0,0 0 0,0 0 0,12-4-1,5-2-147,-2 0-162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14819,'0'-4'362,"0"1"1,0 0-1,0 0 0,0-1 0,1 1 1,-1 0-1,1 0 0,0 0 0,0-1 1,0 1-1,0 0 0,0 0 0,1 1 1,-1-1-1,1 0 0,0 0 0,0 1 1,0-1-1,4-3 0,5-5-201,1 1 0,0 1 0,13-9 0,-4 4 251,-11 7-362,-1 0 1,1 0 0,1 1-1,-1 0 1,1 1 0,0 1-1,15-5 1,-24 9-44,0-1 1,-1 1-1,1 0 1,-1 0-1,1 1 0,0-1 1,-1 0-1,1 0 1,-1 1-1,1-1 1,0 1-1,-1 0 0,1-1 1,-1 1-1,0 0 1,1 0-1,-1 0 0,0 0 1,1 0-1,-1 0 1,0 0-1,0 0 0,0 0 1,2 3-1,-2-3 1,0 1 0,0-1 0,1 1 1,-1-1-1,0 0 0,1 1 0,-1-1 0,1 0 0,0 0 0,-1 0 0,1 0 0,0-1 0,0 1 0,-1 0 0,1-1 1,0 1-1,0-1 0,3 1 0,-2-2 1,1 1 1,0-1 0,0 0-1,0 0 1,0-1 0,0 1 0,-1-1-1,1 0 1,-1 0 0,1 0-1,-1 0 1,0 0 0,0-1-1,0 0 1,4-4 0,17-12-696,-24 21 430,0 0 0,0 0-1,0 0 1,0-1 0,0 1 0,0 0 0,-1 0 0,1-1-1,0 1 1,-1 0 0,0 2 0,-23 42-1078,6-16 429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13507,'0'-5'363,"1"1"0,0-1-1,0 0 1,1 1 0,-1-1 0,1 1 0,0-1 0,0 1 0,1 0-1,3-6 1,3-3 261,0 2 1,12-12-1,-16 17-452,1 1-1,0 0 1,0 0 0,0 1-1,0 0 1,1 0 0,8-4-1,-13 7-131,1 0-1,0 0 1,0 0-1,0 0 0,0 1 1,0-1-1,0 1 1,0 0-1,0 0 0,0 0 1,-1 0-1,1 0 1,0 0-1,0 1 0,0 0 1,0-1-1,0 1 1,0 0-1,-1 1 0,1-1 1,3 2-1,12 10 31,-14-10-43,1 1 0,1 0 0,-1-1 0,0 0 0,1 0 0,7 2 0,-11-5-26,1 1-1,-1-1 1,0 0-1,1 0 0,-1 0 1,0 0-1,1 0 1,-1 0-1,0-1 1,1 1-1,-1-1 0,0 0 1,0 1-1,0-1 1,1 0-1,-1-1 1,0 1-1,0 0 0,-1 0 1,5-4-1,-2 2-106,-1-1-1,1 0 1,-1 0-1,1 0 1,-1-1-1,-1 1 1,1-1-1,2-5 0,5-9-66,-4 10-66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162 101 15859,'0'-2'131,"0"0"0,-1 1 0,1-1 0,-1 0 0,1 0 0,-1 0 0,0 1 0,1-1 0,-1 0 0,0 1 0,0-1 0,0 0 0,0 1 0,-1-1 0,1 1 0,0 0 0,-1-1 0,1 1 0,-2-1 0,1 1-37,1 1 0,0 0 1,-1-1-1,1 1 0,-1 0 0,1 0 1,-1 0-1,1 0 0,0 0 1,-1 0-1,1 0 0,-1 1 0,1-1 1,0 0-1,-1 1 0,1-1 1,0 1-1,-1 0 0,-1 0 0,-3 3 60,0 1-1,1-1 1,-1 1-1,1 0 1,0 0-1,0 1 1,0 0-1,-5 8 1,0 3-21,1 1 1,0 0-1,-9 29 0,14-38-73,2 1 0,-1 0 0,1 1 0,1-1 0,0 0 0,0 0 1,1 1-1,2 15 0,-2-24-42,0 0 0,0-1 0,1 1 0,-1 0 0,0 0 0,1-1 0,0 1 0,-1 0 0,1-1 0,0 1 0,0-1 0,0 1 0,0-1 0,0 1 0,0-1 0,0 0 0,0 1 0,1-1 0,-1 0 0,0 0 0,1 0 0,1 1 0,-1-1 14,0-1 1,0 1 0,0-1-1,1 0 1,-1 0-1,0 0 1,0 0 0,0 0-1,0-1 1,0 1 0,0 0-1,0-1 1,0 0-1,0 1 1,3-3 0,4-2 104,0 0 1,-1 0-1,0-1 1,-1 0-1,1 0 1,10-13 0,-8 8 11,-1 0 0,-1-1 1,1 0-1,-2-1 0,0 1 1,0-1-1,-2-1 1,1 0-1,-2 1 0,0-1 1,0-1-1,-1 1 0,-1 0 1,-1-1-1,0 0 0,-1-18 1,0 30-123,0-1 0,-1 1 0,0-1 0,1 1 0,-1-1 0,-1 1 1,1-1-1,0 1 0,-1 0 0,1 0 0,-1 0 0,0 0 0,0 0 0,-1 0 0,-1-3 0,2 5-21,0 0 0,1 0 0,-1 0 0,0 0-1,0 0 1,0 0 0,1 1 0,-1-1 0,0 0-1,0 1 1,0 0 0,0-1 0,0 1 0,0 0-1,0 0 1,0 0 0,0 0 0,0 0 0,0 1-1,0-1 1,0 1 0,0-1 0,0 1 0,0 0 0,0 0-1,1-1 1,-4 3 0,-5 4-116,1 0 0,1 0 0,-1 0 0,1 1 1,1 0-1,-1 1 0,1-1 0,1 1 0,0 1 0,0-1 0,1 1 0,0 0 0,0 1 1,-3 12-1,6-8-204,6-2-53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 14811,'-1'-1'153,"0"0"0,1 0 0,-1 0 0,0-1 0,1 1 0,-1 0 0,1 0 0,-1-1 0,1 1 0,0 0 0,-1-1 0,1 1 0,0 0 0,0-1-1,0 1 1,0 0 0,0-1 0,0 1 0,1 0 0,0-3 0,0 1 89,0 0 0,0 0-1,1 0 1,-1 0 0,1 0 0,0 1-1,0-1 1,0 1 0,2-3 0,-2 3-136,0-1 0,0 1 1,0 0-1,0 1 1,0-1-1,1 0 1,-1 1-1,1-1 1,-1 1-1,1 0 1,-1 0-1,1 0 0,0 0 1,0 0-1,-1 0 1,1 1-1,0-1 1,0 1-1,0 0 1,0 0-1,-1 0 0,4 1 1,-3 0-88,0 1 1,0-1-1,-1 1 0,1 0 1,-1 0-1,1 0 1,-1 0-1,0 1 0,0-1 1,0 0-1,0 1 0,0 0 1,-1-1-1,3 5 1,17 47 150,-14-34-39,-5-15-77,0 0 0,0 0 0,0 0 0,1 0 1,-1-1-1,7 8 0,-8-11-18,0 0 1,0 0-1,1 0 0,-1 0 1,0 0-1,1 0 1,-1 0-1,1 0 1,-1-1-1,1 1 0,0-1 1,-1 1-1,1-1 1,-1 1-1,1-1 0,0 0 1,-1 0-1,1 0 1,0 0-1,-1 0 1,1 0-1,0 0 0,-1-1 1,1 1-1,2-1 1,7-3 152,0-1 1,0 0-1,-1-1 1,1 0-1,8-7 1,52-42 646,-39 29-452,-1 4-252,-20 15-955,-1 0 0,18-16 0,-24 14 359,-3-9-182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18364,'0'31'1512,"0"4"-1144,-1 0-160,1 10 417,1-4-137,1 4-224,2-4-216,0-5-464,0-3-129,-1-10 1210,0-3-761,0-10-32,-3-8-136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19036,'10'-13'2551,"-10"13"-2497,0 0 0,1 0 0,-1 0 0,0 0 0,0 0 0,0 0 0,1 0 0,-1 0 0,0 0 1,0 0-1,0 0 0,1 1 0,-1-1 0,0 0 0,0 0 0,0 0 0,1 0 0,-1 0 0,0 1 0,0-1 1,0 0-1,0 0 0,0 0 0,0 1 0,1-1 0,-1 0 0,0 0 0,0 0 0,0 1 0,0-1 0,0 0 1,0 0-1,0 0 0,0 1 0,0-1 0,0 0 0,1 33 1791,-11 49-731,5-54-1041,1 1-1,2-1 0,1 1 1,1 0-1,4 30 1,-4-55-71,1-1-1,0 1 1,0 0 0,0-1 0,0 0-1,1 1 1,-1-1 0,1 0 0,0 1 0,0-1-1,0 0 1,0 0 0,5 4 0,-5-6-12,-1 1 0,1-1 0,0 0 0,0-1 0,0 1 0,0 0 1,0 0-1,0-1 0,0 1 0,0-1 0,0 0 0,0 1 0,0-1 1,0 0-1,0 0 0,0-1 0,0 1 0,0 0 0,0-1 0,0 1 1,0-1-1,0 1 0,0-1 0,0 0 0,0 0 0,1-1 0,2-1-185,0 0 0,0-1-1,0 0 1,-1 1 0,0-1-1,0-1 1,0 1 0,0-1-1,0 1 1,-1-1-1,4-7 1,-3 4-117,0 0 1,-1-1-1,1 1 0,-1-1 1,-1 0-1,3-15 0,-3-1-553</inkml:trace>
  <inkml:trace contextRef="#ctx0" brushRef="#br0" timeOffset="1">142 189 15667,'-3'21'1841,"0"9"-993,-3 6-256,0 2 944,6 5-311,2-2-321,5-2-240,5-9-600,0-3-352,4-11-544,1-7 680,6-15-168,0-13-112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4 203 18244,'1'-1'63,"-1"1"1,0 0-1,0 0 0,0 0 0,0 0 1,0 0-1,1-1 0,-1 1 1,0 0-1,0 0 0,0 0 1,0-1-1,0 1 0,0 0 0,0 0 1,0 0-1,0-1 0,0 1 1,0 0-1,0 0 0,0 0 1,0-1-1,0 1 0,0 0 1,0 0-1,0 0 0,0-1 0,0 1 1,0 0-1,0 0 0,0 0 1,0 0-1,0-1 0,-1 1 1,1 0-1,0 0 0,0 0 0,0 0 1,0-1-1,0 1 0,-1 0 1,1 0-1,0 0 0,0 0 1,0 0-1,0 0 0,-1 0 1,1-1-1,0 1 0,0 0 0,0 0 1,-1 0-1,1 0 0,0 0 1,0 0-1,0 0 0,-1 0 1,1 0-1,18-12 972,-16 11-851,51-33 508,-1-1 0,65-59-1,-94 77-629,-23 17-61,1 0 0,-1 0 0,0 0 0,0 0 1,0 0-1,1 0 0,-1 0 0,0 0 0,0 0 0,1 0 0,-1 0 0,0 0 0,0 0 0,0 0 0,1 0 1,-1 0-1,0 0 0,0 0 0,0 0 0,1 0 0,-1 0 0,0 1 0,0-1 0,0 0 0,1 0 0,-1 0 1,0 0-1,0 0 0,0 1 0,0-1 0,0 0 0,1 0 0,-1 0 0,0 0 0,0 1 0,0 16 26,-41 153 143,4-27-97,27-86-726,2 1 0,3-1 0,2 83 0,3-139 616,0-1 11,0 1 0,1-1 0,-1 0 0,0 1 0,0-1 0,0 1 0,0-1 0,0 1 0,0-1 0,0 1-1,0-1 1,0 1 0,0-1 0,0 1 0,0-1 0,0 1 0,0-1 0,0 1 0,-1-1 0,1 1 0,0-1 0,0 1 0,-1-1 0,1 0 0,0 1 0,0-1 0,-1 1 0,1-1 0,0 0 0,-1 1 0,1-1 0,-1 0 0,1 0 0,0 1-1,-1-1 1,0 0 0,-7-4-648</inkml:trace>
  <inkml:trace contextRef="#ctx0" brushRef="#br0" timeOffset="1">60 425 16772,'3'-10'1872,"9"4"-1064,3-1-304,8 1 1097,5 0-457,9-1-648,3-1-432,4-3 112,1 3-128,-9 1-120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1 771 18172,'1'0'81,"0"1"0,0-1 0,1 1 0,-1-1 0,0 0 0,1 1 1,-1-1-1,0 0 0,1 0 0,-1 0 0,0 0 0,0 0 0,1-1 0,-1 1 0,0 0 0,1 0 0,-1-1 1,0 1-1,0-1 0,0 1 0,1-1 0,-1 0 0,0 1 0,0-1 0,0 0 0,1-1 0,0 1 38,104-74 1680,820-457-28,-913 525-1883,34-15-783,-1-3 1,-2-2 0,59-45-1,-99 69-567,-7 4 1102,-6 5 171,-9 7-308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0 840 17756,'12'-3'1648,"26"-18"-968,14-9-232,25-20 569,12-13-225,22-15-72,10-5-48,11-4-272,0 2-120,-14 3-280,-12 4-152,-23 17-576,-11 11-344,-31 14 880,-18 12-208,-26 15-104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5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60 967 12499,'-13'4'1246,"-19"8"970,31-12-2082,0 0 0,0 0 0,1 1 0,-1-1 0,0 0 0,0 1-1,1-1 1,-1 1 0,0-1 0,1 1 0,-1-1 0,0 1 0,1 0 0,-1-1 0,1 1 0,-1 0-1,1-1 1,-1 1 0,1 0 0,0 0 0,-1 0 0,1-1 0,0 1 0,0 0 0,-1 0 0,1 0-1,0 0 1,0 0 0,0 0-73,1 0 0,-1-1 0,1 1 0,-1-1 0,1 1 0,0 0 0,-1-1 0,1 1 0,-1-1 0,1 0 0,0 1-1,0-1 1,-1 0 0,1 1 0,0-1 0,-1 0 0,1 0 0,0 1 0,0-1 0,0 0 0,-1 0 0,1 0 0,0 0 0,0 0 0,-1 0 0,1 0 0,0 0-1,0-1 1,0 1 0,-1 0 0,2-1 0,26-6 643,-1-5-213,-1-1 0,43-29 0,-30 17-242,265-185 566,-76 48-674,-224 160-140,622-401 49,-551 353-136,-45 29-99,1 1 1,34-15 0,-64 34 164,-1 1-1,1-1 1,0 1 0,0-1 0,0 1-1,-1-1 1,1 1 0,0 0 0,0 0-1,0-1 1,0 1 0,0 0-1,0 0 1,0 0 0,0 0 0,0 0-1,-1 0 1,1 0 0,0 0 0,0 0-1,0 1 1,0-1 0,1 1 0,-2-1-24,0 1 0,1 0 0,-1 0 0,0-1 0,0 1 0,0 0 1,0 0-1,0-1 0,0 1 0,0 0 0,0 0 0,0-1 0,0 1 1,0 0-1,-1 0 0,1-1 0,0 1 0,-1 0 0,1 0 0,-1 0 1,-23 38-3110,2-16 1824,14-18 458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5:1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18 10314,'-4'-3'317,"0"1"0,0 0-1,0 0 1,0 0 0,-1 1 0,1 0 0,-1-1-1,1 2 1,-1-1 0,1 0 0,-1 1-1,0 0 1,1 0 0,-1 0 0,0 1-1,1-1 1,-1 1 0,1 0 0,-1 1-1,1-1 1,-1 1 0,1 0 0,0 0-1,-6 3 1,-8 6-80,-1 1 0,2 0 0,0 1-1,-24 24 1,31-27-165,1 1 1,1 0-1,0 0 0,0 0 0,1 1 0,1 0 1,0 1-1,-6 16 0,-6 30 11,2 2-1,3 0 1,-9 104-1,19-116-29,2 1 0,3 0 0,1-1-1,3 1 1,13 53 0,-15-88-58,0-1 1,1 1 0,0 0-1,1-1 1,1 0 0,9 14-1,-13-23 2,1 0-1,-1-1 1,1 1-1,0-1 1,0 0-1,1 0 1,-1 0-1,1-1 1,0 0-1,-1 0 1,1 0 0,1 0-1,-1-1 1,0 0-1,1 0 1,-1 0-1,1-1 1,0 1-1,8-1 1,-2 0-3,0-1 0,1 0-1,-1-1 1,0-1 0,0 0 0,1 0 0,-1-2 0,-1 1 0,1-1 0,18-10-1,-15 6 7,0-2-1,0 0 0,0 0 0,-2-2 0,1 0 0,19-23 0,-10 6 12,-1-1-1,-2-1 0,-1 0 1,-1-2-1,-2 0 0,19-58 0,-25 60 1,-2-1 0,0 1 0,-3-1 0,0-1 1,-1-40-1,-4 50 3,-1 0 1,-1 0-1,-1 1 1,-1-1-1,0 1 1,-2 0 0,-1 0-1,-13-28 1,17 44-9,0-1 0,-1 0 0,0 1 0,0 0 0,-1 0 0,0 0 0,0 0 0,0 1 0,0-1 0,-7-3 1,7 6-29,0 0 0,0 0 0,0 1 1,0 0-1,0 0 0,-1 0 1,1 1-1,-1 0 0,1 0 1,-1 0-1,1 1 0,-1-1 0,1 2 1,-7-1-1,-75 13 1369,59-10-1160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5:1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61 11290,'-4'-5'208,"-1"0"0,1 0-1,-1 1 1,-1 0-1,1 0 1,0 0-1,-1 0 1,0 1-1,0 0 1,0 0 0,0 1-1,-1 0 1,1 0-1,0 0 1,-9-1-1,-2 1 100,-1 0-1,1 1 1,0 0-1,-30 4 0,33-2-219,1 2 0,0-1-1,1 2 1,-1 0 0,0 0-1,1 1 1,0 1-1,0 0 1,1 1 0,0 0-1,0 0 1,0 2 0,-10 9-1,8-4-20,0 0 0,1 1 0,1 0 0,0 1 0,1 1 0,1-1 0,0 1 0,-9 28 1,1 9-7,1 0 0,-13 94 1,9 114-37,24-105 9,-1-130-33,1-1 1,1 1-1,15 45 1,-17-66-6,-1 1 0,1-1 0,0 0 0,1 1 0,-1-1 0,1-1 0,1 1 0,-1-1 0,9 8 0,-10-10 1,0 0 1,0-1-1,1 0 1,-1 0-1,1 0 0,0 0 1,-1-1-1,1 1 0,0-1 1,0 0-1,0 0 1,0-1-1,0 1 0,0-1 1,0 0-1,0 0 0,8-1 1,0-1-5,0-1 0,0 0 1,-1-1-1,0-1 0,0 0 1,0 0-1,0-1 0,-1 0 1,15-12-1,3-5 8,48-50 0,-36 29 19,-3-2 1,-1-1 0,-2-3 0,46-88 0,-59 95 1,-2-2 0,-2 0 0,-1-1 0,-3 0 0,-2-1 0,7-60 0,-18 107-21,3-29 23,-2-40-1,-1 61-20,0 1-1,-1 0 0,0-1 0,-1 1 1,0 0-1,0 0 0,0 0 0,-1 0 0,0 0 1,-8-12-1,10 17-20,0 0-1,-1 0 1,1 0 0,-1 1 0,0-1 0,0 0-1,1 1 1,-1-1 0,0 1 0,0 0-1,0 0 1,-1 0 0,1 0 0,0 0 0,0 0-1,0 0 1,-1 1 0,1-1 0,-1 1-1,1 0 1,0-1 0,-1 1 0,1 0-1,-3 1 1,-4 1-47,1 0 0,0 0 0,0 1 1,0 0-1,-11 6 0,-11 4-134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13795,'1'-1'95,"0"1"1,-1 0-1,1-1 0,0 1 0,-1 0 1,1 0-1,0 0 0,0 0 1,-1 0-1,1 0 0,0 0 1,-1 0-1,1 0 0,0 0 1,0 0-1,-1 0 0,1 1 0,0-1 1,-1 0-1,1 0 0,0 1 1,-1-1-1,1 0 0,1 2 1,23 14 574,-7-4-92,-13-10-526,0-1-1,1 1 1,-1-1-1,0 0 1,1 0-1,-1 0 1,1-1-1,-1 0 1,1 0-1,-1 0 0,1-1 1,-1 1-1,9-3 1,16-2 29,19 7 56,-42-1-91,1-1 0,-1 1-1,1-1 1,-1 0 0,0-1 0,13-2-1,0-1 1009,0 0-1,0 2 0,31 0 0,-28 2-1129,-1-2-1,36-6 1,-27 1 60,0 2 0,1 1 0,-1 1 0,48 2 0,-12 0-14,-46-1 19,1 2 1,26 3-1,-36-2 222,0 1-472,0 0-1,1-1 0,20-2 0,-30 1 186,0 0-1,0-1 0,1 1 0,-1-1 1,0 0-1,0 0 0,0 0 0,0-1 1,0 1-1,-1-1 0,1 1 0,0-1 1,-1 0-1,1 0 0,-1 0 0,0-1 1,1 1-1,-1 0 0,2-4 0,14-24-311,5-13-72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6:1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10 245 15107,'-7'14'1015,"4"-9"-214,11-8-364,21-15-597,16-9 18,52-24 0,-82 44 204,1 1-1,0 1 1,1 0 0,-1 1-1,1 1 1,-1 0-1,27 0 1,14 3 104,61 1-77,139-18-1,-54-13-288,1 0 50,213-4 1,-60 34 259,214-7 73,621-4 356,-808 11-357,92 2-153,-276 17 87,49 2 2412,-311-26-1266,43 3-1760,1 1-1,-30 0 1,-6 1-1073,38-1 1015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3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204 146 13211,'1'-7'450,"3"-8"662,-1-1 0,0 0 0,-2 0 0,0 0 1,0 0-1,-3-18 0,2 33-1063,0 1 1,0 0-1,0-1 1,0 1-1,0-1 1,0 1-1,0 0 0,-1-1 1,1 1-1,0 0 1,0-1-1,0 1 1,0 0-1,-1-1 0,1 1 1,0 0-1,0-1 1,-1 1-1,1 0 1,0 0-1,0-1 0,-1 1 1,1 0-1,0 0 1,-1 0-1,1-1 1,0 1-1,-1 0 0,1 0 1,-1 0-1,1 0 1,0 0-1,-1 0 1,1 0-1,0 0 1,-1 0-1,1 0 0,-1 0 1,1 0-1,0 0 1,-1 0-1,1 0 1,0 0-1,-1 0 0,1 0 1,0 0-1,-1 1 1,1-1-1,0 0 1,-1 0-1,1 0 0,0 1 1,-1-1-1,1 1 1,-18 15 978,-3 12-808,1 1-1,1 0 0,2 2 1,1 0-1,1 1 0,2 0 1,1 1-1,-12 53 0,15-44-193,2 0-1,2-1 1,2 2-1,2-1 1,1 0-1,10 73 1,-7-97-23,1-1 0,0 0 0,8 20 1,-11-33-4,0 0 1,1-1-1,0 1 1,0 0-1,0-1 1,0 0-1,0 0 1,1 1-1,-1-1 1,1 0-1,0-1 1,0 1-1,0-1 1,0 1-1,0-1 1,1 0-1,-1 0 1,1 0-1,6 2 1,-6-3 3,0-1 1,-1 0-1,1 0 1,-1 0-1,1-1 1,-1 1-1,1-1 1,-1 0 0,0 0-1,1 0 1,-1 0-1,0-1 1,1 1-1,-1-1 1,0 0-1,0 0 1,-1 0-1,1 0 1,0 0 0,-1-1-1,1 1 1,-1-1-1,4-5 1,3-4 55,0-1 0,-1 0 0,0 0 0,6-17 0,-5 11 91,-2-1 1,9-32-1,-14 46-96,-1-1 1,0 0 0,0 1-1,0-1 1,-1 0-1,0 0 1,0 1-1,-1-1 1,0 0-1,0 1 1,-1-1 0,-2-7-1,4 13-38,-1-1 1,0 1-1,0-1 0,1 1 1,-1-1-1,0 1 0,-1-1 0,1 1 1,0 0-1,0 0 0,0 0 1,-1 0-1,1 0 0,-1 0 0,1 0 1,-1 0-1,1 0 0,-1 0 1,1 1-1,-1-1 0,0 1 0,-1-1 1,0 1-16,0 0 1,0 0 0,0 0 0,0 0 0,0 1 0,1-1-1,-1 1 1,0 0 0,0 0 0,1 0 0,-1 0 0,-3 2-1,2-1-103,1 0 0,-1 0 0,1 0 0,0 0 0,0 1 0,0-1 0,0 1-1,1 0 1,-1 0 0,1 0 0,-1 0 0,1 0 0,0 1 0,0-1-1,1 0 1,-1 1 0,1 0 0,-1-1 0,0 8 0,2-11 97,0 0-1,0 0 1,0 0 0,0 0 0,0 0 0,-1 0-1,1 0 1,0 0 0,0 0 0,0 1 0,0-1-1,0 0 1,0 0 0,0 0 0,0 0-1,0 0 1,0 0 0,0 0 0,0 0 0,0 1-1,0-1 1,1 0 0,-1 0 0,0 0 0,0 0-1,0 0 1,0 0 0,0 0 0,0 0 0,0 0-1,0 0 1,0 0 0,0 1 0,0-1 0,0 0-1,0 0 1,0 0 0,1 0 0,-1 0-1,0 0 1,0 0 0,0 0 0,0 0 0,0 0-1,0 0 1,0 0 0,0 0 0,0 0 0,0 0-1,1 0 1,-1 0 0,0 0 0,0 0 0,0 0-1,0 0 1,0 0 0,5-5-242,-3 4 172,9-11-438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6:2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13067,'-7'5'446,"3"-3"-296,0 1 0,0 0 0,0 0-1,1 1 1,-1-1 0,1 1 0,-3 4 0,5-7-141,1 0 0,-1 0 0,1 0 1,0 1-1,-1-1 0,1 0 0,0 0 1,0 0-1,0 1 0,0-1 0,0 0 1,0 0-1,0 0 0,0 1 0,1-1 1,-1 0-1,0 0 0,1 0 0,-1 0 1,1 0-1,-1 1 0,1-1 0,-1 0 1,1 0-1,0 0 0,0-1 0,-1 1 1,1 0-1,0 0 0,0 0 0,0 0 1,0-1-1,0 1 0,0-1 0,2 2 1,3 2-12,1 0 0,-1-1 0,1 1 0,0-1 0,1 0 0,-1-1 0,0 0 1,1 0-1,14 1 0,6-1-11,38-1 0,-51-2 18,117-6 36,-88 2 85,1 3-1,0 1 1,0 3-1,63 9 1,156 36 600,-192-39-581,124 0 0,-4-20-47,97 0 49,-253 13-62,0 2 1,0 2 0,0 1 0,-1 1-1,68 25 1,-65-16 36,1 0 88,43 12 0,-71-25-259,0 0-1,1-1 1,-1 0 0,1-1 0,-1 0-1,1-1 1,0 0 0,18-4 0,-25 3 32,0 0-1,0 0 1,-1-1 0,1 0 0,-1 0-1,1 0 1,-1-1 0,0 1 0,0-1-1,0 0 1,0 0 0,4-5 0,19-20-135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6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11939,'-1'-5'88,"1"9"-143,0-4 73,0 0-1,0 0 1,0 1 0,0-1-1,0 0 1,0 0 0,0 0 0,0 1-1,0-1 1,0 0 0,1 0-1,-1 0 1,0 1 0,0-1 0,0 0-1,0 0 1,0 0 0,0 0-1,0 1 1,0-1 0,1 0-1,-1 0 1,0 0 0,0 0 0,0 0-1,0 1 1,0-1 0,1 0-1,-1 0 1,0 0 0,0 0 0,0 0-1,1 0 1,-1 0 0,0 0-1,0 0 1,0 0 0,1 0 0,-1 0-1,0 0 1,0 0 0,0 0-1,1 0 1,-1 0 0,0 0 0,0 0-1,0 0 1,1 0 0,-1 0-1,0 0 1,0 0 0,0 0 0,0 0-1,1 0 1,-1-1 0,0 1-1,2 0 305,-1-1 0,1 1 0,0 0 0,-1 0 0,1 0 0,0 0-1,-1 0 1,1 1 0,0-1 0,2 1 0,6 0 294,134 11 720,-29 0-1243,-112-12-74,1 0 0,0 1 0,-1 0 0,1 0 1,-1 0-1,1 0 0,-1 1 0,0-1 1,1 1-1,-1 0 0,0 0 0,6 4 0,1 3 57,-1 1 0,12 14 1,-15-16-6,1 0 1,1 0 0,0 0 0,9 7 0,4-3 128,0 0 1,41 16-1,-38-19-151,-1 2-1,31 18 1,-28-13-13,1-2 1,44 17-1,-47-21-23,0 0 0,0 2 0,-1 0-1,24 18 1,-3 3 53,56 33-1,-74-52-51,0-1-1,1-1 1,55 16 0,194 27 31,-220-46-45,0 3 1,0 2-1,53 22 0,124 41 72,-201-67-58,200 76 108,-17-4 98,66-13 20,-231-58-165,-7 0-55,-1 3 0,59 26 0,27 11 2,-103-45-12,0 0 0,0-2 0,33 1 0,-27-2 27,47 9-1,-63-7-31,-1 1 1,1 0-1,-1 1 1,0 0-1,-1 1 1,0 1-1,14 11 1,-12-9-1,0 0-1,2-1 1,31 15 0,13 2 9,-43-17-7,1-2-1,0-1 1,0 0 0,25 5 0,6 0 4,0 2 0,-1 3 1,60 28-1,-108-45-10,63 34-12,-44-22 5,27 11 1,18 7 26,-40-18-11,1-1 0,0-1 0,36 9 0,16-3-4,130 34-17,67 18 48,-242-61-28,198 58-15,-22-4 20,-187-56-23,8 1 14,1 1 0,-1 2 0,-1 1 0,32 16 0,-9-2-3,2-2-1,0-3 0,66 15 1,-27-8-6,-52-14 11,394 109-13,-345-96 13,159 68 1,-2-6 12,-120-45-11,-68-19 16,-1 2 0,58 35 0,-115-60-28,2 2 20,1 0 0,-1 0-1,0 0 1,1 0 0,-1 1-1,4 4 1,-5-5-26,-1 0 0,0 1 0,0-1 0,0 0 0,0 1 0,0 0 0,-1-1 0,1 1 0,-1-1 0,1 1 0,-1 2 0,2 20 1068,-2-32-940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105 209 14323,'0'0'90,"-1"0"0,1 0 1,0 0-1,-1 0 0,1 1 0,-1-1 0,1 0 0,0 0 1,-1 1-1,1-1 0,0 0 0,-1 0 0,1 1 0,0-1 0,0 0 1,-1 1-1,1-1 0,0 0 0,0 1 0,0-1 0,-1 1 1,1-1-1,0 0 0,0 1 0,0-1 0,0 1 0,0-1 1,0 0-1,0 1 0,0-1 0,0 1 0,0-1 0,0 0 1,0 1-1,0-1 0,0 1 0,0-1 0,0 1 0,1-1 1,-1 0-1,0 1 0,0-1 0,0 0 0,1 1 0,-1-1 1,0 0-1,0 1 0,1-1 0,-1 1 0,18 21 464,-14-18-531,1 2-10,0 0-1,1-1 1,-1 0-1,1 0 0,0 0 1,1-1-1,-1 1 1,1-2-1,0 1 1,0-1-1,0 0 1,0 0-1,10 1 1,-1-1 38,0-1 0,1 0-1,-1-1 1,1-1 0,19-3 0,-26 2-25,-5 0-4,0 0 1,0 1-1,0 0 0,0 0 1,0 0-1,0 0 1,0 1-1,1 0 0,7 3 1,-12-4-20,-1 0 1,0 0 0,0 0 0,1 0 0,-1 0 0,0 0-1,1 0 1,-1 0 0,0 0 0,0 1 0,1-1 0,-1 0-1,0 0 1,0 0 0,1 1 0,-1-1 0,0 0 0,0 0-1,0 0 1,1 1 0,-1-1 0,0 0 0,0 0 0,0 1-1,0-1 1,0 0 0,1 1 0,-1-1 0,0 0-1,0 0 1,0 1 0,0-1 0,0 0 0,0 1 0,0-1-1,0 0 1,0 1 0,0-1 0,0 0 0,0 1 0,-1-1-1,1 0 1,0 0 0,0 1 0,0-1 0,0 0 0,0 0-1,-1 1 1,1-1 0,0 0 0,0 0 0,0 1 0,-1-1-1,1 0 1,0 0 0,0 0 0,-1 1 0,1-1-1,0 0 1,0 0 0,-1 0 0,1 0 0,0 0 0,-1 0-1,-20 6 410,13-6-278,0-1 0,0-1 0,0 1 0,0-1 0,0-1 0,1 1 0,-1-1 0,1-1 0,-8-3 0,-64-44 617,65 40-663,-158-112 439,161 117-490,-2-3 22,12 8-47,7 4-25,175 89-319,-63-25-524,-152-92 899,0-2 0,2 0 0,-28-34 0,23 24 35,-65-52 0,101 88-87,0 0 0,0 1 0,0-1 0,0 0 0,0 0 0,0 1 0,0-1 0,0 0 0,0 1 0,0-1 0,-1 1 0,1-1 0,0 1 0,-3 0 0,9 12-195,23 25-228,25 23-576,-24-28 52,32 45 1,-42-49 471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9386,'21'15'4540,"-19"-13"-4382,1 1 0,-1-1 0,1 0 0,0 0 1,0-1-1,0 1 0,0 0 0,0-1 0,0 0 0,5 2 0,34 2-20,0-1 0,1-2 1,61-5-1,64 3-111,627 28 66,-451-22 178,-231 1-21,-61-3-18,82-3-1,26-19-188,78-2 89,-94 8 105,144 1-147,-244 11-82,122-11-41,-114 5 48,1 2 0,72 5 0,166 35-79,-213-28 68,149 8 25,546-48-4,-753 31-22,183-6 18,265 26 1,-351-9-5,218 15-104,282-16 75,-316-8-82,-54 5 71,203-2-16,-133-11 36,291-13-7,-481 13-375,323-32-2619,-424 35 2446,-10-2-133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0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18204,'-11'1'1784,"-1"3"-1344,12 9-168,-1 2 609,5 2-329,9 3-72,0-3-200,5 0-72,7-2-112,-2-4-24,2-4-48,1-1-96,0-6-448,-3-6-248,0-5 696,0-6-80,-2-6-128,1-2-105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0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16444,'-22'33'1952,"-6"4"-1272,-7 16-192,-2 5 920,5 7-503,2 1-129,6 0-272,3-1-112,8-8-184,3-4-96,7-14-192,3-9-160,0-11-368,1-7-136,2-13 1848,-2-8-1200,2-16-80,0-13 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48 15859,'-21'10'1423,"16"-8"-1209,1-1-1,-1 1 1,1 0 0,0 1-1,0-1 1,0 1-1,0-1 1,0 1 0,1 0-1,-1 1 1,-4 5 0,8-9-171,0 0 1,0 1 0,0-1 0,0 1 0,0-1 0,0 1 0,0-1-1,0 1 1,0-1 0,0 0 0,0 1 0,0-1 0,1 1-1,-1-1 1,0 0 0,0 1 0,0-1 0,1 1 0,-1-1 0,0 0-1,1 1 1,-1-1 0,0 0 0,0 0 0,1 1 0,-1-1 0,1 0-1,-1 0 1,0 1 0,1-1 0,-1 0 0,1 0 0,-1 0-1,0 0 1,1 1 0,-1-1 0,1 0 0,-1 0 0,1 0 0,-1 0-1,0 0 1,1 0 0,-1 0 0,1-1 0,23 2 614,-23-1-616,48-4 509,0-3 0,-1-1-1,54-18 1,-12 3-245,97-11-115,-167 32-437,0 1-1,1 0 1,-1 1 0,0 2-1,1 0 1,-1 1-1,23 7 1,-37-9 105,-4 0 106,0-1 0,0 0 0,-1 1 0,1-1 0,0 1 0,-1-1 0,1 1 0,-1 0 0,1 0 0,0-1 0,-1 1 0,0 0 0,1 1 0,-1-1 0,0 0 0,1 0 0,-1 1 0,1 1 0,-4 2-522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 6865,'-5'-3'5493,"-3"-6"-361,2 134-3116,-4 5-1713,-2 19-4,-4-42-60,-17 178 34,23-133-7,1-51-158,5 0 1,11 132-1,25 128-50,-32-357-30,0 0 1,1-1 0,-1 1 0,1 0 0,0-1 0,0 1 0,0-1-1,1 1 1,-1-1 0,3 4 0,-2-5-1112,-4-5 875,-3-6 27,-4-10-97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14739,'0'0'105,"-1"0"1,1 0-1,-1 0 0,1 0 1,-1 1-1,1-1 0,-1 0 0,1 1 1,-1-1-1,1 0 0,0 0 1,-1 1-1,1-1 0,-1 1 1,1-1-1,0 0 0,0 1 0,-1-1 1,1 1-1,0-1 0,-1 1 1,1-1-1,0 1 0,0-1 0,0 1 1,0-1-1,0 1 0,0-1 1,-1 1-1,1-1 0,0 1 1,0-1-1,1 1 0,-1 1 0,2 26 502,0-12-245,-7 589 3233,5-605-3595,0 9 38,0 0 0,0 1 0,0-1 0,1 0 0,1 0 0,0 0 0,0 0 0,1 0 0,3 9 0,-6-17-43,0-1 0,0 0 1,0 1-1,1-1 1,-1 0-1,0 1 0,0-1 1,0 0-1,0 0 1,0 1-1,1-1 0,-1 0 1,0 1-1,0-1 0,0 0 1,1 0-1,-1 1 1,0-1-1,0 0 0,1 0 1,-1 0-1,0 1 1,1-1-1,-1 0 0,0 0 1,0 0-1,1 0 1,-1 0-1,0 0 0,1 0 1,-1 0-1,0 0 0,1 0 1,-1 0-1,0 0 1,1 0-1,4-12-728,-5-21-216,-7 19 599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 11931,'1'-14'2711,"0"3"1404,-1 20-2110,-1 16-1535,-2 0 1,-5 25 0,-1 2-191,-35 377 370,43-380-598,4-43-46,2-12-3420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3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18164,'1'-5'376,"0"-1"0,1 1 0,-1 0-1,1-1 1,0 1 0,1 0 0,-1 0 0,1 0 0,0 1 0,0-1 0,1 1 0,0 0 0,6-7-1,-7 8-178,1-1 0,0 1 0,-1 0 0,1 0 0,1 0 0,-1 1-1,0-1 1,1 1 0,-1 0 0,1 0 0,0 1 0,-1 0 0,1-1 0,0 1-1,7 0 1,-10 1-171,1 0-1,-1 1 1,0-1 0,1 1-1,-1-1 1,0 1-1,0 0 1,0 0-1,1 0 1,-1 0 0,0 0-1,0 1 1,-1-1-1,1 1 1,0-1-1,0 1 1,-1-1-1,1 1 1,-1 0 0,1 0-1,-1 0 1,0 0-1,0 0 1,0 0-1,0 0 1,0 0 0,0 1-1,0-1 1,-1 0-1,1 0 1,-1 1-1,0 1 1,2 7 19,-1 0 0,-1 0 0,0 0 0,-1 0 0,-2 16 0,-5 6 180,-1 0 0,-1-1 1,-2 0-1,-26 48 0,13-28 228,46-62-332,-16 7-131,-1 0-1,1 0 1,0 0-1,1 1 1,-1 0-1,0 0 1,1 0-1,-1 1 1,1-1-1,-1 1 1,1 1-1,0-1 1,-1 1-1,1 0 1,10 1-1,-11 1 0,0-1 1,0 1-1,-1-1 0,1 1 0,0 1 1,-1-1-1,1 1 0,-1-1 1,0 1-1,0 1 0,0-1 0,0 0 1,-1 1-1,1 0 0,-1 0 0,0 0 1,4 8-1,-2-5 16,-1 1 0,0 0 0,-1 0-1,0 0 1,0 0 0,-1 0 0,0 1 0,-1-1 0,1 1 0,-2-1 0,1 1 0,-1 0-1,0-1 1,-1 1 0,0-1 0,-3 13 0,1-11 52,0-1 0,-1 1 0,0-1 0,-1 0 0,1 0 0,-2 0 0,1-1-1,-1 0 1,-1 0 0,1 0 0,-1-1 0,0 0 0,-16 11 0,11-9-85,0-1 0,-1 0-1,0-1 1,0-1 0,-1 0 0,0 0-1,0-2 1,0 0 0,0 0 0,-26 2-1,40-6-10,0 0 0,-1 0-1,1 1 1,0-1 0,-1 0-1,1 0 1,0 0 0,-1 0-1,1 0 1,0 0-1,-1 0 1,1 0 0,0 0-1,-1-1 1,1 1 0,0 0-1,-1 0 1,1 0 0,0 0-1,-1 0 1,1 0 0,0-1-1,-1 1 1,1 0 0,0 0-1,0 0 1,-1-1 0,1 0-1,5-5-463,4-2 27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12755,'-1'28'3666,"2"50"-2586,-1-17-466,15 238 1311,-1-1-1341,-7-191-936,-7-119 212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 13243,'1'0'116,"-1"-1"0,0 0 1,0 0-1,0 1 0,0-1 1,0 0-1,-1 1 0,1-1 1,0 0-1,0 1 0,0-1 1,-1 0-1,1 1 0,0-1 1,-1 0-1,1 1 0,0-1 1,-1 0-1,1 1 0,-1-1 0,1 1 1,-1-1-1,1 1 0,-1-1 1,0 1-1,1 0 0,-2-1 1,1 1-55,1 0 1,-1 0 0,1 0-1,-1 0 1,0 0 0,1 0-1,-1 1 1,1-1 0,-1 0-1,1 0 1,-1 1 0,1-1-1,-1 0 1,1 1 0,-1-1 0,1 0-1,-1 1 1,1-1 0,0 1-1,-1-1 1,1 1 0,0-1-1,-1 1 1,1-1 0,0 1-1,0-1 1,-1 1 0,1-1-1,0 1 1,0-1 0,0 1-1,0 0 1,0-1 0,0 2-1,-5 24 175,2 0 0,1 0 0,2 31 0,-1 1-50,-10 118 322,2-64-79,7 118 0,5-189-143,13 64 0,-14-101-417,0-5 123,1-11 261,0-21 620,-5 13-759,-1-1 45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12291,'13'1'2562,"18"0"-1552,114-29 557,-91 15-1240,0 3-1,65-3 0,-104 12-284,42-1 248,-1 1 1,70 10 0,-53-2-183,87-3 0,-60-3-61,-69-1-45,0-2 0,-1-1 0,1-2 0,-1-1 0,42-13 0,-68 18 1,0 0 1,-1 0-1,1 1 1,0-1-1,0 1 1,0 0-1,-1 0 1,1 1-1,0-1 1,0 1-1,-1 0 1,1 0-1,0 0 1,-1 0-1,6 3 1,9 2 2,-12-4-10,1-1 0,0 1-1,0-2 1,0 1 0,1-1-1,7-1 1,-9 1-1,1 0 1,-1 0-1,0 0 1,1 0-1,-1 1 0,0 0 1,0 1-1,0-1 1,8 4-1,11 7 13,-16-7-7,0 0-1,0-1 1,1 0 0,-1 0 0,1-1 0,0-1-1,0 1 1,19 0 0,110-7 6,-27 0 6,-79 2-17,36-5-1,-35 2 19,37 0 0,37 3-6,-48 0-16,1 2 0,109 14 0,54 9 60,-20-4-126,-120-8-127,138-1-1,-52-6 34,-81 0-41,0-3 0,136-18-1,149-24-659,-256 33 546,-45 2 204,1 3 0,97 8 0,213 9 136,-127-10-25,138-12 31,-181-1-25,-112 5 12,-32 0 2,109 8 0,-65 5-3,151-8 1,113-28 14,-196 11-19,-122 14 11,94 10 0,-58-2 0,-33-6-7,88-10 1,49-2 17,-192 12-28,15 2 0,0-2 0,1-1 1,-1 0-1,39-9 0,-40 5 11,1 0-1,0 2 1,46-1 0,37-4-5,-30 2-26,-36 2 13,-27 2 8,-1 1 0,1 0 0,0 1 1,14 2-1,-14-1-2,17 5 11,1-2 1,-1-2-1,1-1 1,-1-1-1,45-6 1,-54 4-13,0 1 1,1 0-1,-1 2 0,1 0 1,35 8-1,-30-5-2,-1-1-1,49 0 1,-71-3 3,1-1 1,0 0 0,-1 0 0,1 0-1,6-4 1,-8 4 0,-1 0 0,0 0 1,1 0-1,-1 0 0,1 1 0,-1-1 1,1 1-1,-1-1 0,1 1 0,-1 0 0,1 0 1,-1 0-1,1 0 0,-1 1 0,1-1 1,-1 1-1,1-1 0,-1 1 0,1 0 0,2 1 1,11 7-2,-8-5 1,1 1-1,-1-1 0,1-1 0,15 5 0,29-3-1549,-51-5 1312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1050 11458,'-2'1'2928,"2"-1"-2862,1 0 0,-1 0 0,0 0 0,0 0 1,0 0-1,1 0 0,-1 0 0,0 0 0,0 0 0,0 0 1,0 0-1,1 0 0,-1 0 0,0 0 0,0-1 1,0 1-1,0 0 0,0 0 0,1 0 0,-1 0 0,0 0 1,0-1-1,0 1 0,0 0 0,0 0 0,0 0 0,0-1 1,0 1-1,0 0 0,1 0 0,-1 0 0,0 0 0,0-1 1,0 1-1,0 0 0,0 0 0,0 0 0,0-1 0,0 1 1,-1 0-1,1 0 0,0 0 0,0-1 0,0 1 1,0 0-1,0 0 0,0 0 0,0 0 0,0-1 0,-1-17 580,1 14-273,-2-15 600,2 17-887,-1 0 0,1-1 0,0 1-1,0 0 1,-1 0 0,2 0 0,-1 0 0,0-1 0,0 1 0,1 0 0,-1 0-1,1 0 1,-1 0 0,1 0 0,0 0 0,1-3 0,34-58 83,-14 9-130,-14 34-22,16-32 1,13-17-24,15-27-7,19 3 2,-48 65 18,-2 0 0,0-2 0,20-39 0,-19 22 0,34-49 1,-46 80-10,2 1 0,-1 0 0,2 1 0,0 0 0,1 1 0,24-18 1,4-2-5,-32 23 3,1 2 1,0-1 0,0 2-1,1-1 1,0 1-1,23-9 1,-34 15-9,0 1 0,0 0 1,0-1-1,0 1 0,1 0 1,-1 0-1,0 0 0,0 0 0,0 0 1,0 0-1,0 0 0,0 0 0,1 0 1,-1 1-1,0-1 0,0 0 0,1 1 1,-3 4-297,-12 1 802,-17 0-321,9-5-224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14 104 12627,'0'0'128,"-1"0"1,1 0-1,0-1 1,-1 1 0,1 0-1,0 0 1,-1 0-1,1 0 1,0-1 0,-1 1-1,1 0 1,0 0-1,-1 0 1,1 0 0,-1 0-1,1 0 1,0 0-1,-1 0 1,1 0 0,0 0-1,-1 0 1,1 0-1,0 0 1,-1 0 0,1 1-1,0-1 1,-1 0-1,1 0 1,0 0 0,-1 0-1,1 1 1,0-1-1,-1 0 1,1 0 0,0 1-1,0-1 1,-1 0-1,1 1 1,0-1 0,-1 1-1,2-1-17,-1 1-1,1-1 1,0 1-1,-1-1 1,1 0 0,-1 1-1,1-1 1,0 0-1,-1 1 1,1-1-1,0 0 1,-1 0-1,1 1 1,0-1-1,0 0 1,-1 0 0,1 0-1,0 0 1,0 0-1,-1 0 1,1 0-1,0 0 1,0-1-1,14-1 102,0-2 0,0 0 0,-1 0 0,15-8 0,13-3-47,130-48 119,-168 61-278,1 1 0,0 0 0,0 0 0,0 0 1,0 1-1,0-1 0,0 1 0,0 1 0,0-1 1,0 0-1,0 1 0,9 3 0,-12-4-2,0 1 0,1 0 0,-1 0 0,0 0 0,0 1 1,0-1-1,0 0 0,0 1 0,0-1 0,-1 1 0,1 0 0,0-1 0,-1 1 0,1 0 0,-1 0 0,0 0 0,0 0 1,0 0-1,0 1 0,0-1 0,0 0 0,0 0 0,-1 1 0,1-1 0,-1 0 0,1 1 0,-1-1 0,0 4 0,-2 8 80,0 0-1,-1-1 0,0 1 0,-1-1 1,-1 1-1,0-1 0,-8 14 0,-2 6 112,-62 174 810,76-206-1041,-3 15 173,4-16-181,0 1 0,0-1-1,0 0 1,0 0-1,0 0 1,0 1-1,0-1 1,0 0 0,0 0-1,0 1 1,0-1-1,0 0 1,0 0-1,0 1 1,0-1-1,0 0 1,0 0 0,0 1-1,0-1 1,0 0-1,0 0 1,1 1-1,-1-1 1,0 0 0,0 0-1,0 0 1,0 1-1,1-1 1,-1 0-1,0 0 1,0 0 0,0 0-1,0 0 1,1 1-1,-1-1 1,0 0-1,0 0 1,1 0-1,-1 0 1,0 0 0,0 0-1,1 0 1,-1 0-1,0 0 1,0 0-1,1 0 1,-1 0 0,0 0-1,0 0 1,1 0-1,-1 0 1,0 0-1,0 0 22,1 0 0,-1 0 0,0-1 0,0 1 0,0 0 0,0 0 0,1 0-1,-1-1 1,0 1 0,0 0 0,0 0 0,0 0 0,0-1 0,0 1 0,0 0-1,0 0 1,1-1 0,-1 1 0,0 0 0,0 0 0,0 0 0,0-1 0,0 1 0,0 0-1,0 0 1,-1-1 0,1 1 0,0 0 0,0 0 0,0-1 0,0 1 0,0-1-85,-3-12-472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56 13627,'5'-11'1094,"-4"8"-814,0-1 0,0 1-1,1 0 1,-1-1 0,1 1 0,0 0-1,0 0 1,0 0 0,1 0-1,-1 1 1,1-1 0,-1 1 0,4-3-1,-5 5-226,-1 0-1,1 0 1,-1 1-1,1-1 1,-1 0 0,0 0-1,1 1 1,-1-1-1,1 0 1,-1 1-1,0-1 1,1 0-1,-1 1 1,0-1-1,1 1 1,-1-1-1,0 0 1,0 1-1,1-1 1,-1 1 0,0-1-1,0 1 1,0-1-1,0 1 1,0-1-1,0 1 1,1-1-1,-1 1 1,0-1-1,-1 1 1,1-1-1,0 1 1,2 23 514,-2-21-415,2 37 196,-3 0 1,-1 0-1,-2 0 1,-1 0-1,-15 51 1,12-63-322,-1-1 1,-1 0-1,-2-1 1,0 0-1,-2-1 0,-1 0 1,0-1-1,-24 27 1,25-36-10,-1-1 0,0-1 1,0 0-1,-2-1 0,1 0 0,-23 11 1,32-20 17,6-2-124,0 0 0,0 0 0,0 0 0,0 0 0,0-1 0,0 1 1,-1-1-1,1 1 0,0 0 0,0-1 0,0 0 0,-1 1 0,1-1 0,0 0 0,0 0 0,-1 0 0,1 1 0,0-1 1,0-1-1,-1 1 0,1 0 0,0 0 0,0 0 0,-1-1 0,1 1 0,0 0 0,0-1 0,0 1 0,-1-1 0,1 0 1,0 1-1,0-1 0,0 0 0,0 0 0,-1-1 0,-8-10-357,-1-2-85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12619,'-5'21'1316,"1"-5"-660,1-1-1,1 1 1,0 0-1,0 24 1,-1 75 1294,0-24-289,3-90-1646,0 0-1,-1-1 1,1 1 0,0 0-1,0 0 1,0 0-1,0 0 1,0 0-1,1 0 1,-1 0-1,0 0 1,0 0-1,1 0 1,-1-1-1,0 1 1,1 0-1,-1 0 1,1 0-1,-1 0 1,1-1-1,-1 1 1,1 0-1,0-1 1,-1 1-1,1 0 1,0-1 0,0 1-1,-1-1 1,1 1-1,0-1 1,0 1-1,0-1 1,0 0-1,-1 1 1,1-1-1,0 0 1,0 0-1,0 0 1,0 0-1,0 1 1,0-1-1,0-1 1,0 1-1,1 0 1,5-1 45,-1-1 1,0 0-1,0 0 1,0-1-1,7-4 1,130-73 649,55-27-2347,-192 106 1346,4 1-104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0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10258,'0'0'79,"0"0"0,-1 0 1,1 0-1,0 0 0,0-1 0,0 1 0,0 0 0,-1 0 0,1 0 1,0 0-1,0 0 0,0-1 0,0 1 0,0 0 0,0 0 0,0 0 1,0 0-1,0-1 0,0 1 0,-1 0 0,1 0 0,0 0 0,0-1 1,0 1-1,0 0 0,0 0 0,0 0 0,0-1 0,0 1 0,1 0 1,-1 0-1,0 0 0,0 0 0,0-1 0,0 1 0,0 0 0,0 0 1,0 0-1,0 0 0,0-1 0,1 1 0,-1 0 0,0 0 0,0 0 1,0 0-1,0 0 0,1-1 0,12-3 1339,21 3-1030,-31 1-154,65 5 386,-47-3-554,1 0 0,26-2 1,-4-5-7,-1 3 1,0 2 0,1 1 0,49 9 0,-77-8-18,0 0 1,0-2-1,0 1 1,0-2-1,0 0 1,20-5 0,94-28 572,-6 0-131,-107 31-486,0 1-1,-1 0 1,1 1 0,0 1 0,27 3 0,-23 0 2,1-1 0,-1-1 1,1-1-1,-1-1 0,0-1 1,0-1-1,0 0 0,33-11 1,-39 10 6,1 0 0,0 1 0,0 0 1,0 2-1,0 0 0,1 0 1,-1 2-1,0 0 0,31 6 0,9 2-24,1-2-1,84-2 1,0 1 57,-47-1 21,-18 1-65,-36-3-9,51-2 0,50 0 37,-23 1-21,39-16-74,-111 9 104,-6 1-37,0 2 0,0 1 0,0 2 0,60 9-1,-72-6-2,1-2-1,51-3 0,-54-1 2,-1 2 0,0 1-1,49 7 1,-2 8 24,1-3 1,0-3-1,119 0 0,-86-12-37,222-11-68,-249 6 104,0 3 0,117 9 0,-91 1-48,149-11-1,-58-1 9,157-10 61,-63 12-159,-4 0 102,102 1 21,-196 6-58,248 33 111,-392-31-54,208 7-56,-180-11 60,411-22 32,-189 22-67,-79 3 65,256-23-77,-141 17 7,-160 5 68,-62-2-13,-111-1 26,-1-1-64,0 0 1,-1 1-1,1-1 1,0 0 0,-1 0-1,1 0 1,0 0-1,-1 0 1,1 0-1,-1 1 1,1-1 0,-1 0-1,0 0 1,1 1-1,-1-1 1,0 0-1,1 1 1,-1-1 0,0 1-1,0-1 1,0 1-1,0-1 1,1 1-1,-1-1 1,0 1 0,0 0-1,0 0 1,0-1-1,0 1 1,0 0-1,0 0 1,0 0 0,0 0-1,0 0 1,0 0-1,0 0 1,-1 1 0,-13-1-171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4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9611 342 9938,'-10'-29'778,"9"26"-725,0-1-1,0 1 0,0-1 1,-1 1-1,1-1 1,-3-3-1,3 6-7,0 0 0,0 0-1,0 0 1,0 0 0,0 1 0,0-1 0,0 0 0,0 0-1,0 1 1,0-1 0,-1 0 0,1 1 0,0-1 0,0 1-1,-1 0 1,1-1 0,0 1 0,-1 0 0,1 0 0,0 0-1,-3 0 1,-16 1 646,-30 5 0,34-4-549,0 0-1,0 0 1,-29-3 0,-147-14-109,-167-23 286,-41-14-309,58 36-25,81 6 56,-708-12-179,270 12-178,280-10 740,-33-2 5,0-1 81,-108-2-378,-490 16-1075,559-2 909,10-1 232,-199 34 26,575-11-194,1 5 0,1 4 1,0 5-1,-142 55 0,-128 97 249,345-162-271,-216 129 33,218-126-41,1 2 0,1 0 0,1 2 0,0 0 0,2 2 0,-35 50 0,43-54-5,1 1 0,1 1 0,1-1-1,0 2 1,2-1 0,1 1 0,-5 27-1,10-38 0,0 0 0,1 0 0,1 0-1,0 0 1,0 0 0,1 0-1,1 0 1,0 0 0,1 0-1,0-1 1,0 1 0,2-1-1,-1 0 1,1 0 0,14 20 0,-7-14-10,1-2 0,1 1 0,0-2-1,1 0 1,1-1 0,0 0 0,0-2 0,2 1 0,31 14 0,14 2-16,100 29 0,-139-49 31,231 66 17,3-12 0,294 33 0,537 8 47,-925-91-62,2324 60 25,-10-282-4,-2153 157-18,132-18 34,-178 23 6,-226 37-41,78-29 1,-52 15-11,272-102-16,-306 108 12,284-134 431,-313 143-417,0 0-1,0-2 0,-1 1 1,-1-2-1,0 0 1,0 0-1,-2-1 0,1-1 1,-2 0-1,17-30 0,-20 30-10,-1 0 0,-1 0 0,0-1 0,-1 0 0,-1 0-1,0 0 1,-1-1 0,-1 0 0,-1 1 0,0-1 0,-1 0-1,-3-26 1,1 32 14,-1 1-1,0-1 1,-1 1-1,1 0 1,-2 0-1,0 0 1,0 0-1,0 1 0,-1 0 1,-1 0-1,-11-12 1,-9-7-38,-57-44 1,75 64-14,3 4-38,0-1 1,0 1 0,0 1 0,0-1 0,-1 1 0,1 0 0,-1 0-1,0 1 1,-12-3 0,-10 1-118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 11210,'1'0'114,"-1"-1"-1,0 1 1,0 0-1,0-1 1,0 1-1,1 0 0,-1-1 1,0 1-1,0 0 1,0-1-1,0 1 0,0-1 1,0 1-1,0 0 1,0-1-1,0 1 1,0 0-1,0-1 0,0 1 1,0 0-1,-1-1 1,1 1-1,0-1 1,0 1-1,0 0 0,0-1 1,-1 1-1,1 0 1,0 0-1,0-1 1,-1 1-1,1 0 0,0-1 1,-16-4 2676,13 5-2456,-1 0 0,0 0 1,0 0-1,0 0 1,0 1-1,-4 1 1,-1 2-204,0 1 1,0 0-1,1 1 1,-1 0-1,2 0 1,-1 1-1,1 0 1,0 0-1,-9 12 1,-1 4 37,1 0 0,-15 29-1,21-30-134,1 1 0,1 0 0,0 0 0,2 1-1,1-1 1,1 2 0,0-1 0,2 0 0,1 0 0,1 1-1,2-1 1,0 0 0,9 41 0,-7-52-36,0 0-1,1 0 1,1-1 0,0 0 0,0 0 0,2 0-1,-1 0 1,1-1 0,18 18 0,-20-23 1,0 0 0,0 0 0,0-1 0,1 0 0,-1 0 0,1-1 0,0 0 0,1 0 0,-1-1 0,1 0 0,-1 0 0,1 0 0,0-1 0,0 0 0,0-1 0,0 0 0,14 0 0,-20-1 3,0 0 0,0-1 1,0 1-1,0-1 0,0 0 1,0 1-1,0-1 0,0 0 1,0 0-1,0 0 0,-1 0 0,1-1 1,0 1-1,-1 0 0,2-2 1,20-28 48,-20 26-37,0 0 1,1 0-1,0 0 0,7-8 1,-5 8-12,-1 0 0,0-1 0,0 0 1,0 0-1,-1 0 0,1 0 0,-2-1 0,1 0 1,3-9-1,2-8 5,7-37 0,3-8-7,-16 57 4,0-1 0,0 1 0,-1 0 0,-1-1 0,0 1 0,-1-1 0,0 1 0,-1 0 0,-1-1 0,0 1 0,-3-14 0,-2 1 40,-1 0 1,-2 0-1,0 1 1,-17-29-1,23 47 6,0 0 0,-1 0 0,0 0-1,0 0 1,0 1 0,-1 0 0,0 0 0,-12-8 0,3 4-484,-1 0 0,-26-9 1,33 17-1138,9-2 1059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0:5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13299,'78'8'1036,"138"34"1,-24-2-508,298 4-198,6-37-351,-317-7 43,307 7-2,526-6 5,-216-34-46,169-4-93,621-6 113,-473-13 20,-236 8 141,-562 39-18,221-11-108,-481 15-49,-16-4-20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48 9546,'-2'-1'268,"1"0"0,0 0 0,0 1-1,-1-1 1,1 0 0,0 0 0,0 0 0,0-1 0,0 1 0,0 0-1,0 0 1,0 0 0,0-1 0,1 1 0,-1-1 0,0 1 0,1 0-1,-1-1 1,1 1 0,0-1 0,-1 1 0,1-1 0,0 1 0,0-1-1,0 1 1,0-1 0,0 1 0,0-1 0,0 1 0,1-1 0,-1 1-1,1-3 1,0 3-219,-1 1 0,0 0-1,1 0 1,-1 0 0,1-1-1,-1 1 1,0 0 0,1 0-1,-1 0 1,1 0 0,-1 0-1,1 0 1,-1-1 0,0 1-1,1 0 1,-1 0 0,1 0 0,-1 1-1,1-1 1,-1 0 0,0 0-1,1 0 1,-1 0 0,1 0-1,-1 0 1,0 1 0,1-1-1,-1 0 1,1 0 0,-1 1-1,0-1 1,1 0 0,-1 0-1,0 1 1,0-1 0,1 0 0,-1 1-1,0-1 1,0 1 0,1-1-1,12 15 210,-5-4-197,-1 0-1,0 1 0,0 0 1,-1 1-1,-1 0 1,0-1-1,-1 1 1,0 1-1,-1-1 1,-1 1-1,0-1 1,-1 1-1,0 19 1,-2-11 38,-1 0 1,-1 0-1,-1 0 1,-1 0-1,-1-1 1,-1 1 0,-14 29-1,9-21-66,1 1 1,-9 41-1,20-71-62,0 1 0,0-1 0,0 1 0,-1-1-1,1 0 1,0 1 0,-1-1 0,1 0 0,-1 1 0,0-1-1,1 0 1,-1 0 0,0 0 0,0 0 0,1 1 0,-1-1 0,0 0-1,0 0 1,0 0 0,0-1 0,-1 1 0,1 0 0,0 0 0,0-1-1,0 1 1,-1 0 0,1-1 0,0 1 0,-1-1 0,1 0-1,-1 0 1,1 1 0,0-1 0,-3 0 0,-3-10-1187,5 6 1004,-7-9-294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 12731,'0'0'109,"1"-1"1,-1 1 0,0 0-1,0-1 1,0 1 0,1 0-1,-1-1 1,0 1 0,0 0-1,0-1 1,0 1 0,0 0-1,0-1 1,1 1 0,-1 0-1,0-1 1,0 1 0,0 0-1,0-1 1,0 1 0,0 0-1,-1-1 1,1 1 0,0-1-1,0 1 1,0 0 0,0-1-1,0 1 1,0 0 0,-1 0-1,1-1 1,0 1 0,-1-1-1,-10 6 2635,1 0-2389,6-2-243,0-1 0,0 2 0,1-1 0,-1 0 0,1 1 0,-1-1 0,1 1 0,0 0 0,0 0 0,1 0 0,-1 0 1,-2 8-1,-22 57 537,27-69-646,-5 19 125,0 0 1,1 0-1,0 1 0,2-1 0,0 36 0,2-42-177,1 0 0,0 1-1,1-1 1,1-1-1,0 1 1,1 0-1,0-1 1,1 1-1,10 18 1,-14-28-9,1-1 0,-1 0 0,1 0 0,-1 1 0,1-1 0,0 0 0,0 0 0,0 0 0,0-1 0,0 1 0,0 0 0,1-1 0,-1 0 0,0 1 0,5 0 0,-1-6-224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1512,'4'-1'-48,"2"-1"48,-3 1 0,1 1 96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12 11378,'0'0'76,"0"-1"0,0 0 0,-1 1 0,1-1-1,0 1 1,0-1 0,-1 0 0,1 1 0,0-1-1,-1 1 1,1-1 0,-1 1 0,1 0 0,0-1 0,-1 1-1,1-1 1,-1 1 0,1 0 0,-1-1 0,0 1-1,1 0 1,-1-1 0,1 1 0,-1 0 0,0 0-1,1 0 1,-1 0 0,1-1 0,-1 1 0,0 0-1,1 0 1,-1 0 0,0 0 0,1 0 0,-1 1-1,1-1 1,-1 0 0,0 0 0,1 0 0,-1 0-1,1 1 1,-1-1 0,1 0 0,-1 1 0,0-1-1,1 0 1,-1 1 0,1-1 0,0 1 0,-1-1 0,1 1-1,-1-1 1,1 1 0,0-1 0,-1 1 0,1 0-1,-18 27 540,-26 59-1,0 3-576,32-68 14,1 1 0,1 0-1,1 0 1,2 1 0,0 0-1,1 1 1,2 0 0,0-1 0,0 35-1,4-9 15,3 0 1,1 0-1,19 82 0,-18-109-58,1 0 0,2-1-1,0 0 1,1 0 0,2-1 0,0 0 0,26 37 0,-25-44 0,0 1 0,1-1 0,0-1 0,1 0 0,1-1 0,0-1 0,1 0 0,0-1 0,0 0 0,23 8-1,-23-11 46,28 10-299,-41-16 294,0 0 0,0 0-1,0-1 1,0 1 0,0-1 0,0 0 0,0 0-1,0 0 1,0-1 0,0 1 0,0 0 0,4-3 0,2-4 22,-11-8 17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12171,'8'2'364,"-1"0"0,1 1 1,0 0-1,-1 1 1,1-1-1,-1 1 0,0 1 1,0-1-1,-1 1 1,1 0-1,-1 1 1,0 0-1,7 9 0,-6-6-159,-1 0-1,0 1 0,-1 0 0,0 0 0,-1 1 1,0-1-1,0 1 0,3 21 0,-3-4-37,-1 1 0,-2-1 1,-1 1-1,-1 0 0,-2-1 0,-11 55 0,5-49-56,-1 1 0,-2-1 0,-21 40 1,-57 93-2027,79-147 1292,2-7 212,1-5-105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1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77 14459,'-1'1'765,"0"0"0,0-1 0,-1 1-1,1-1 1,0 1 0,0-1 0,-1 0 0,1 0 0,0 1-1,0-1 1,-1 0 0,-4-2 3806,19-4-4958,16 0 373,0 1 1,1 1 0,0 2-1,41 1 1,-116-15 720,41 15-657,-30-11 368,-35-7 0,56 16-354,0 1 0,-1 1 0,1 0 0,-1 1 0,1 0-1,-21 3 1,35 0-90,11 1 8,15 4-35,-5-5 7,1-1 0,-1 0 0,1-2 0,0-1 0,27-4 0,-46 3-37,-9-2 50,-11-1 13,4 2 25,-1 1 1,1 0-1,-1 1 0,0 1 1,1 0-1,-1 0 0,1 2 1,-1-1-1,1 2 0,-1 0 1,-13 4-1,18-1-52,14-3 16,18 0 11,-20-2 23,23 3-73,-10-1-23,1-1 0,-1 0-1,1-1 1,0-1 0,19-2 0,-37 2 91,0-1 1,0 1 0,-1 0-1,1 0 1,0 0-1,0 0 1,0 0 0,-1 0-1,1 0 1,0-1 0,0 1-1,0 0 1,0 0-1,0 0 1,0 0 0,-1-1-1,1 1 1,0 0 0,0 0-1,0 0 1,0 0-1,0-1 1,0 1 0,0 0-1,0 0 1,0 0-1,0-1 1,0 1 0,0 0-1,0 0 1,0-1 0,0 1-1,0 0 1,0 0-1,0 0 1,0-1 0,0 1-1,0 0 1,0 0-1,1 0 1,-1 0 0,0-1-1,0 1 1,0 0 0,0 0-1,0 0 1,0 0-1,1 0 1,-1-1 0,0 1-1,0 0 1,0 0-1,0 0 1,1 0 0,-1 0-1,0 0 1,0 0 0,0 0-1,1-1 1,-19-6 16,-7 1 41,-1 2-1,1 0 1,-1 2 0,-37 1-1,122 13-499,90-4-425,-312-1 992,147-5-122,-27 5-9,40-4-93,10 0 61,12 0 13,5-3-217,46-6-1,9 0-789,-103 7 161,-42 2-1525,58-3 1863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2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 16019,'8'-1'6045,"19"-7"-5064,-18 6-300,39-8-241,0 1-1,78-2 0,-113 10-311,-21 2 46,-27 2 35,-35 13-2,25-6 200,-65 8 0,110-18-402,0 0-1,0 0 0,0 0 1,0 0-1,0-1 0,0 1 1,0 0-1,0 0 1,0 0-1,0 0 0,0 0 1,0 0-1,0 0 0,0 0 1,0 0-1,0 0 0,0-1 1,0 1-1,0 0 0,0 0 1,0 0-1,0 0 0,0 0 1,0 0-1,0 0 0,0 0 1,0 0-1,0 0 1,0-1-1,0 1 0,0 0 1,-1 0-1,1 0 0,0 0 1,0 0-1,0 0 0,0 0 1,0 0-1,19-9-24,26-8-58,-8 6 63,-25 8 4,0 0 0,0-1 1,0-1-1,0 0 0,-1 0 0,12-8 1,-23 13 10,1 0 0,-1 0 0,0-1 0,0 1 0,0 0 0,0 0 0,0 0 0,0 0 0,0 0 0,0 0 0,0 0 0,0 0 0,0 0 0,1 0 0,-1 0 0,0 0 0,0-1 0,0 1 0,0 0 0,0 0 1,0 0-1,0 0 0,0 0 0,0 0 0,0 0 0,0 0 0,0-1 0,0 1 0,0 0 0,0 0 0,0 0 0,0 0 0,0 0 0,0 0 0,0 0 0,0 0 0,0-1 0,0 1 0,0 0 0,-1 0 0,1 0 0,0 0 0,0 0 0,0 0 1,0 0-1,0 0 0,0 0 0,0 0 0,0 0 0,0 0 0,0-1 0,0 1 0,0 0 0,-1 0 0,1 0 0,0 0 0,0 0 0,0 0 0,0 0 0,0 0 0,0 0 0,0 0 0,0 0 0,-1 0 0,1 0 0,0 0 0,-13-2 20,-17 3 27,12 0-38,-1 1 1,1 0-1,0 2 0,0 0 1,0 1-1,-17 8 0,34-13-12,1 0 0,-1 1 0,0-1-1,1 0 1,-1 1 0,0-1 0,1 0 0,-1 1-1,0-1 1,1 1 0,-1-1 0,1 1-1,-1-1 1,1 1 0,-1-1 0,1 1 0,0 0-1,-1-1 1,1 1 0,0 0 0,-1-1-1,1 1 1,0 0 0,0-1 0,-1 1-1,1 1 1,0-1-2,1 0 0,-1-1-1,1 1 1,-1-1 0,1 1 0,-1-1-1,1 1 1,-1-1 0,1 1-1,-1-1 1,1 0 0,0 1 0,-1-1-1,1 0 1,-1 1 0,1-1 0,0 0-1,-1 0 1,1 0 0,0 1-1,0-1 1,-1 0 0,1 0 0,0 0-1,-1 0 1,1 0 0,0 0 0,-1-1-1,2 1 1,16-3-43,0 0-1,0-1 1,-1-1-1,21-8 1,23-7-123,-61 20 170,0 0 1,0 0-1,0 0 1,0 0 0,0 0-1,0-1 1,0 1 0,0 0-1,-1 0 1,1 0-1,0 0 1,0 0 0,0 0-1,0 0 1,0 0-1,0 0 1,0 0 0,0 0-1,0-1 1,0 1 0,0 0-1,0 0 1,0 0-1,0 0 1,0 0 0,0 0-1,0 0 1,0 0 0,0 0-1,0-1 1,0 1-1,0 0 1,0 0 0,0 0-1,0 0 1,0 0-1,0 0 1,0 0 0,1 0-1,-1 0 1,0 0 0,0-1-1,0 1 1,0 0-1,0 0 1,0 0 0,0 0-1,0 0 1,0 0 0,0 0-1,0 0 1,1 0-1,-1 0 1,0 0 0,0 0-1,0 0 1,-9-2 6,-24 3 60,-1 2 1,0 1 0,-44 12-1,64-9-44,14-6-68,0-1 1,-1 0-1,1 0 1,0 1-1,0-1 0,0 0 1,0 0-1,0 1 1,-1-1-1,1 0 0,0 1 1,0-1-1,0 0 0,0 0 1,0 1-1,0-1 1,0 0-1,0 1 0,0-1 1,0 0-1,0 1 1,0-1-1,0 0 0,0 1 1,1-1-1,-1 0 1,0 1-1,1 0-50,0 0 1,-1-1-1,1 1 0,0 0 0,0-1 1,0 1-1,0-1 0,0 1 1,0-1-1,0 1 0,0-1 0,0 1 1,0-1-1,0 0 0,0 0 1,0 0-1,0 0 0,0 1 0,1-1 1,-1-1-1,0 1 0,2 0 1,8-2-544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2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8930,'-2'-2'1027,"-7"-15"10206,13 22-7679,13 19-3395,-8-4 47,2-1 0,-1-1 0,28 34 0,-26-33-58,-12-17-112,1-1 0,0 1 0,0 0-1,0-1 1,0 1 0,0-1-1,0 1 1,0-1 0,0 0-1,1 1 1,-1-1 0,1 0-1,-1 0 1,1 0 0,-1 0-1,1 0 1,1 0 0,35 20 44,-34-21-380,-5-6 780,1 6-556,0-1-1,0 1 1,0 0-1,0 0 1,0 0 0,0 0-1,0-1 1,0 1-1,0 0 1,0 0-1,0 0 1,0-1 0,0 1-1,0 0 1,0 0-1,-1 0 1,1 0 0,0-1-1,0 1 1,0 0-1,0 0 1,0 0 0,0 0-1,-1 0 1,1-1-1,0 1 1,0 0 0,0 0-1,0 0 1,-1 0-1,1 0 1,0 0 0,0 0-1,0 0 1,0 0-1,-1 0 1,1 0 0,0 0-1,0 0 1,0 0-1,-1 0 1,1 0 0,0 0-1,0 0 1,0 0-1,-1 0 1,1 0 0,0 0-1,0 0 1,0 0-1,0 0 1,-1 0 0,1 0-1,0 1 1,0-1-1,0 0 1,0 0 0,-1 0-1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2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12443,'0'11'8068,"-5"16"-7353,3-14 73,-32 147 903,-25 120-1211,53-265-442,6-14-31,0-1 1,0 0 0,-1 1 0,1-1 0,0 1-1,0-1 1,0 0 0,-1 1 0,1-1-1,0 0 1,0 0 0,-1 1 0,1-1-1,0 0 1,0 0 0,-1 1 0,1-1 0,0 0-1,-1 0 1,1 0 0,-1 1 0,1-1-1,0 0 1,-1 0 0,1 0 0,0 0-1,-1 0 1,1 0 0,-1 0 0,1 0 0,0 0-1,-1 0 1,1 0 0,-1 0 0,0 0 13,9-34-1404,-7 32 1095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15163,'-4'-11'1114,"-3"-13"2225,7 24-3313,0 0 0,0 0 0,0 0 0,0 0-1,0 0 1,0 0 0,0 0 0,0 0 0,0 0-1,0 0 1,0 0 0,0-1 0,0 1 0,0 0-1,0 0 1,0 0 0,0 0 0,0 0 0,0 0-1,0 0 1,0 0 0,0 0 0,0 0-1,0-1 1,0 1 0,0 0 0,0 0 0,0 0-1,0 0 1,0 0 0,0 0 0,0 0 0,0 0-1,0 0 1,0 0 0,0 0 0,1 0 0,-1 0-1,0 0 1,0 0 0,0 0 0,0 0 0,0 0-1,0-1 1,0 1 0,0 0 0,0 0 0,0 0-1,1 0 1,-1 0 0,0 0 0,0 0-1,0 1 1,0-1 0,0 0 0,0 0 0,0 0-1,0 0 1,11 9 943,59 85-286,3 3-609,-57-84 9,-15-13-106,-1 1 1,0-1 0,1 0-1,-1 0 1,1 0 0,-1 0-1,1 0 1,-1 1 0,1-1-1,-1 0 1,1 0 0,-1 0-1,1 0 1,-1 0 0,1 0-1,-1-1 1,1 1 0,-1 0-1,1 0 1,-1 0 0,1-1-1,1 0-92,-1-1-1,0 1 0,1-1 0,-1 1 0,0-1 0,0 0 1,0 0-1,-1 0 0,1 1 0,0-1 0,-1 0 0,1 0 0,-1 0 1,1-3-1,15-101-4670,-2 11 2934,-17 159 5918,2-19-2605,-8 167 2055,8-71-4802,0-140 216,-1-7 694,-1-15-3,2-8-277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6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13875,'698'-40'1856,"-260"4"-1493,251 5 841,-449 38-953,-18 0-422,-148-10 134,-14-9-28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11146,'-1'-7'1264,"1"5"-1012,0 0 0,0 0 0,-1 1 0,1-1 0,1 0 0,-1 0 0,0 0-1,0 1 1,1-1 0,-1 0 0,1 0 0,-1 1 0,1-1 0,0 0 0,1-2 0,-2 4-182,1 0 0,-1 0 0,0 0 0,1 0 0,-1 0 0,0 0 0,1 0 0,-1 0 0,0 1 0,1-1 0,-1 0 0,0 0 0,0 0 0,1 0 0,-1 1 0,0-1 0,0 0 0,1 0 0,-1 1 0,0-1 0,0 0 0,0 0 0,1 1 0,-1-1 0,0 0 0,0 1 0,0-1 0,0 0 1,0 0-1,1 1 0,-1-1 0,0 0 0,0 1 0,0-1 0,0 0 0,0 1 0,0-1 0,0 0 0,0 1 0,-1 0 0,4 15 578,1 229 1986,-5-146-2291,1-91-319,-1-7-17,1 1 0,0-1 1,0 1-1,0-1 0,-1 0 0,1 1 1,1-1-1,-1 1 0,0-1 0,0 1 0,0-1 1,1 0-1,-1 1 0,1-1 0,-1 0 1,1 1-1,0-1 0,1 2 0,-2-3-3,0 0 0,1 0 0,-1 0 1,0 0-1,0 0 0,1 0 0,-1 0 0,0 0 0,0 0 0,1 0 0,-1 0 0,0 0 0,0 0 0,1 0 0,-1 0 0,0-1 0,0 1 0,1 0 0,-1 0 1,0 0-1,0 0 0,1-1 0,-1 1 0,0 0 0,0 0 0,0 0 0,0-1 0,1 1 0,-1 0 0,0 0 0,0-1 0,0 1 0,0 0 0,0 0 0,0-1 1,0 1-1,0 0 0,0-1 0,5-13 41,-5 12-30,8-31 96,-1-1-1,2-49 1,-5-72 23,-3 104-123,-2 25 3,1-14-24,2 40 14,0 1-1,0-1 1,1 1 0,-1 0-1,0 0 1,0 0-1,0 0 1,0 0-1,0 0 1,3 3-1,24 12-12,-20-13 3,1 0 0,0-1 0,-1 0 0,1 0 0,0-1 0,0 0-1,0-1 1,0 0 0,0-1 0,-1 0 0,1-1 0,14-3 0,-17 3 6,1-1 0,-1 1 0,0-1 0,-1-1 0,1 1 0,0-1 0,-1 0 0,0 0-1,0-1 1,0 0 0,-1 0 0,1-1 0,-1 1 0,-1-1 0,1 0 0,-1 0 0,4-7 0,-14 22-21,-6 9 1,-16 32-1,24-42 16,1 1 0,1-1 0,-1 1 0,1 0-1,1 0 1,-1 12 0,2-19-68,0 0 0,0 0 0,0 0 0,0 0 1,0 0-1,0 0 0,0-1 0,1 1 0,-1 0 0,1 0 0,0 0 0,-1 0 1,1 0-1,0-1 0,0 1 0,0 0 0,0-1 0,1 1 0,-1-1 0,0 1 0,0-1 1,1 0-1,-1 1 0,1-1 0,0 0 0,-1 0 0,1 0 0,0 0 0,-1 0 1,1-1-1,0 1 0,0 0 0,0-1 0,3 1 0,-1-1-40,-1 0 1,0-1-1,1 1 0,-1-1 1,0 0-1,1 0 0,-1 0 0,0 0 1,0-1-1,0 1 0,0-1 0,0 1 1,0-1-1,0 0 0,-1-1 1,1 1-1,-1 0 0,4-4 0,19-19-656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12 298 16283,'-1'-1'112,"0"0"-1,0-1 1,0 1-1,0 0 1,0-1-1,0 1 1,0-1-1,1 0 1,-1 1-1,0-1 1,1 1-1,-1-1 0,1 0 1,0 1-1,0-1 1,-1 0-1,1 0 1,0 1-1,0-1 1,1 0-1,-1 0 1,0 1-1,1-1 0,-1 0 1,1 1-1,0-3 1,3-4 128,0 1 0,0-1 0,1 1 0,6-9 0,2-1 134,-7 7-222,13-21 173,2 1 0,0 1 0,2 1 0,27-26 0,-49 53-321,-1 1 0,1-1 0,-1 0 1,1 1-1,0-1 0,-1 1 0,1-1 1,-1 1-1,1 0 0,0-1 0,-1 1 1,1 0-1,0-1 0,0 1 0,-1 0 1,1 0-1,0 0 0,0-1 0,-1 1 1,1 0-1,0 0 0,0 0 0,-1 0 1,1 1-1,0-1 0,0 0 0,-1 0 1,1 0-1,0 0 0,0 1 0,-1-1 1,1 0-1,0 1 0,-1-1 0,1 1 1,0-1-1,-1 1 0,1-1 0,-1 1 1,1-1-1,-1 1 0,1-1 0,-1 1 1,1 0-1,-1-1 0,0 1 0,1 0 1,-1-1-1,0 1 0,0 0 0,1-1 1,-1 1-1,0 0 0,0 1 1,3 6 88,-1 1 0,0 0 0,0 14 0,-1-19-53,3 62 425,-3-40-304,1 0 1,9 46 0,-7-63-946,1-14-25,1-21-286,-4 20 1061,3-14-528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19532,'-3'-3'1697,"2"2"-961,7 1 232,1 3-296,6-2-304,3 4-160,4-3-184,3 1-24,2 0 0,-3-3 0,2 0-56,-2-3-136,-5-2-512,-1-3-328,-8-3 840,0 1-144,2 0-176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17100,'7'11'2144,"1"1"-1376,-3 1-304,2 1 1137,2-1-673,1 0-104,2-3-400,0-2-248,7 0-256,-2-1-160,3-4-376,-1-5-200,4-1-384,-2-2-241,2-3 913,-3-3-272,-2-6-144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369 232 14067,'0'8'1944,"0"7"-1119,-3 13-273,-2 2 1120,-3 4-560,-2 5-127,3 2-337,3 1-168,-2-2-208,6-3-72,0-7-136,0-1-144,2-12-304,0-5-176,0-14-425,-1-6 777,1-12-208,-2-2-144</inkml:trace>
  <inkml:trace contextRef="#ctx0" brushRef="#br0" timeOffset="1">4 93 19340,'-3'5'3143,"6"-9"-1395,15-14-93,-7 11-1467,0 0 0,1 1 0,0 0 0,0 1 0,0 0 0,24-5 0,79-10-119,-107 19-37,11-2-35,-12 1-33,1 1 1,0 0-1,-1 0 1,1 0-1,0 1 1,0 0-1,-1 1 1,9 1-1,-10 2-1111,-14-2 671,-13-1 110,3-4-36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15347,'3'11'4246,"4"14"-2236,-2-15-1732,1 1 0,0-1 0,0 0-1,1 0 1,1-1 0,-1 0 0,1-1 0,13 12-1,-16-16-271,0 0 0,0-1 0,1 1 0,-1-1-1,1 0 1,-1 0 0,1 0 0,0-1 0,0 0-1,0 0 1,1-1 0,-1 0 0,0 0 0,0 0-1,1-1 1,-1 0 0,9-1 0,-14 1-142,1 0-1,0-1 1,0 1 0,0-1-1,0 0 1,0 1 0,-1-1-1,1 0 1,0 0 0,-1 0-1,1-1 1,-1 1 0,1 0 0,-1 0-1,0-1 1,1 1 0,-1-1-1,0 1 1,0-1 0,0 0-1,0 1 1,0-1 0,0 0 0,-1 0-1,1 1 1,-1-1 0,1 0-1,-1 0 1,1 0 0,-1 0-1,0 0 1,0 0 0,0-3 0,0-6-698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12563,'1'3'784,"0"1"0,0 0 1,-1-1-1,1 1 0,-1 0 1,0-1-1,0 6 0,0-5-360,3 137 1384,-23 208 0,13-323-3418,6-21-225,4-11 482,1-4 430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17612,'-11'5'1689,"6"-1"2056,15-2-1903,15 2-2049,0-2 1,1 0-1,-1-2 0,34-4 0,-56 4 21,-1-1 0,1 1 0,-1-1 0,1 0 0,-1 0 0,0 0-1,1 0 1,-1 0 0,0 0 0,0-1 0,4-2 0,4-4-551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16828,'3'3'2168,"1"1"-1376,0 3-296,-1 0 1305,4 3-889,-1 0-184,3 0-224,-1-1-184,1-2-376,-1-1-120,2-2-304,0-4-168,2 0-376,-1-5-185,2-3-1807,2 0 2328,-3-4-353,1-1-247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14523,'3'13'2097,"-2"4"-1177,-2 7-232,-4 6 1040,1 11-423,-2 2-113,1 2-352,0 6-208,1-3-280,0-5-112,1-5-272,1-7-264,-1-14-360,3-14-248,-1 4-288,-2-14 872,0-10-305,-1-5-175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16860,'-1'0'127,"1"0"0,0 0 1,-1 0-1,1 0 0,0 0 1,-1 0-1,1 0 0,-1 0 1,1 0-1,0 0 0,-1 0 0,1 0 1,0 0-1,-1 0 0,1 0 1,0 0-1,-1 1 0,1-1 1,0 0-1,-1 0 0,1 0 1,0 1-1,0-1 0,-1 0 1,1 1-1,0-1 0,0 0-62,0 1 0,-1-1 0,1 0 0,0 0 0,0 0-1,0 1 1,0-1 0,0 0 0,0 0 0,0 0 0,0 1-1,1-1 1,-1 0 0,0 0 0,0 0 0,0 1 0,0-1 0,0 0-1,0 0 1,0 0 0,0 1 0,0-1 0,1 0 0,-1 0-1,0 0 1,0 0 0,0 0 0,0 1 0,1-1 0,-1 0 0,0 0-1,0 0 1,0 0 0,1 0 0,-1 0 0,0 0 0,0 0-1,0 0 1,1 0 0,-1 0 0,0 0 0,0 0 0,0 0-1,1 0 1,-1 0 0,0 0 0,32 3 434,0-1 1,0-1-1,0-3 0,1 0 0,31-7 1,-46 6-459,-15 3-46,54-10-876,-52 9 770,0 0 0,-1 0-1,1-1 1,-1 0-1,1 0 1,-1 0 0,0 0-1,0-1 1,6-3 0,-10 5 89,0 1 0,0-1 1,1 1-1,-1-1 0,0 1 1,0-1-1,0 1 0,0-1 1,0 1-1,0-1 1,0 1-1,0-1 0,0 1 1,0-1-1,0 1 0,0-1 1,0 1-1,-1-1 0,1 1 1,0-1-1,0 1 1,0-1-1,-1 1 0,1 0 1,0-1-1,-1 1 0,1-1 1,0 1-1,-1 0 1,1-1-1,0 1 0,-1 0 1,1-1-1,-1 1 0,0 0 1,-14-11-498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 15123,'0'0'33,"0"0"0,0 0 0,0 0 0,0 0 0,0 0-1,0-1 1,0 1 0,0 0 0,0 0 0,-1 0 0,1 0 0,0 0 0,0 0-1,0 0 1,0 0 0,0 0 0,0 0 0,0 0 0,0 0 0,-1 0 0,1 0 0,0 0-1,0 0 1,0 0 0,0-1 0,0 1 0,0 0 0,0 0 0,-1 1 0,1-1-1,0 0 1,0 0 0,0 0 0,0 0 0,0 0 0,0 0 0,0 0 0,0 0-1,-1 0 1,1 0 0,0 0 0,0 0 0,0 0 0,0 0 0,0 0 0,0 0-1,0 0 1,0 1 0,0-1 0,0 0 0,0 0 0,-1 0 0,1 0 0,0 0-1,-11 10 710,-9 11 28,10-8-619,1 0 1,0 0-1,1 1 1,1 1 0,0-1-1,1 1 1,0 0-1,-5 25 1,11-39-134,-1 1 0,1-1 0,0 1 0,-1-1 0,1 1 0,0-1 0,0 1 0,0 0 0,1-1 0,-1 1 0,0-1 0,1 1 0,-1-1 0,0 1 0,1-1 0,0 1 0,1 1 0,-2-2-3,1 0 1,0-1-1,0 1 1,-1-1-1,1 0 1,0 1-1,0-1 1,0 0-1,-1 1 1,1-1-1,0 0 1,0 0-1,0 0 1,0 1-1,0-1 1,-1 0-1,1 0 1,0 0-1,0-1 1,0 1-1,0 0 1,1 0-1,4-2 56,0-1-1,0 1 0,-1-1 0,1 0 1,-1 0-1,10-8 0,19-20 222,-28 24-231,0 1 0,1 0 0,0 0 0,1 0 0,10-6 0,-18 12-60,1 0 1,-1-1-1,0 1 1,0 0-1,1 0 1,-1 0-1,0 0 1,1 0-1,-1 0 1,0 0 0,1 0-1,-1 0 1,0 1-1,1-1 1,-1 0-1,0 0 1,1 0-1,-1 0 1,0 0-1,1 1 1,-1-1-1,0 0 1,0 0 0,1 0-1,-1 1 1,0-1-1,0 0 1,1 0-1,-1 1 1,0-1-1,0 0 1,0 0-1,0 1 1,1-1-1,-1 0 1,0 1 0,0-1-1,0 0 1,0 1-1,0-1 1,0 0-1,0 1 1,0-1-1,0 0 1,0 1-1,0-1 1,0 0-1,0 1 1,0-1 0,0 0-1,0 1 1,-1-1-1,-1 24 34,2-22-27,-17 143 242,-19 111-71,22-208-145,14-46-28,0-1 0,-1 1 1,1-1-1,-1 1 0,0-1 0,1 0 0,-1 1 0,0-1 1,0 0-1,0 1 0,0-1 0,0 0 0,0 0 0,0 0 1,0 0-1,-1 0 0,1 0 0,0 0 0,-1 0 0,1-1 1,0 1-1,-1 0 0,1-1 0,-1 1 0,1-1 0,-1 0 1,-1 1-1,1-2 2,1 1 0,0-1 0,-1 1 0,1-1 0,0 0 0,0 1 0,0-1 1,0 0-1,-1 0 0,1 0 0,0 0 0,0 0 0,1 0 0,-1 0 0,0 0 0,0 0 0,0 0 0,1-1 1,-1 1-1,1 0 0,-1-1 0,1 1 0,-1 0 0,1-1 0,0 1 0,0 0 0,0-3 0,-3-40 107,3 41-109,2-23 10,1 0 0,2 0 0,0 0 0,2 1 0,1 0 0,1 0 0,1 1 0,1 0 0,1 1 1,1 0-1,1 1 0,30-38 0,-34 50 9,-1 0-1,1 1 1,1 0 0,0 1-1,13-9 1,-17 13 2,0 0 1,1 0-1,-1 1 0,0 0 0,1 1 1,0-1-1,0 2 0,-1-1 0,1 1 1,10-1-1,-17 2-23,1 1 0,-1-1-1,1 0 1,-1 1 0,0-1 0,1 1 0,-1-1-1,0 1 1,1-1 0,-1 1 0,0 0 0,0 0 0,1 0-1,-1 0 1,0 0 0,0 0 0,0 0 0,0 0-1,1 2 1,-2-2-1,1 0 0,0 0 0,-1 0 0,1 0 0,0 0 0,0 0 0,0 0 0,0 0 0,-1-1 0,1 1-1,0 0 1,0-1 0,0 1 0,0-1 0,1 1 0,-1-1 0,0 1 0,0-1 0,0 0 0,0 1 0,0-1 0,1 0 0,-1 0 0,0 0 0,0 0 0,0 0-1,0 0 1,3-1 0,2-1 17,1-1 0,-1 0-1,0-1 1,0 0 0,0 1-1,0-2 1,-1 1 0,1-1-1,-1 0 1,0 0-1,-1 0 1,7-10 0,-3 4 78,-1 0 0,0 0 1,-1-1-1,0 0 1,7-23-1,-14 37-43,-1 0-29,1 0 1,0 0-1,-1 0 1,1 1-1,0-1 1,0 0-1,1 1 1,-1-1 0,0 0-1,1 1 1,-1 2-1,1 3-24,0 0 0,-1 0-1,0-1 1,-1 1 0,1 0-1,-4 8 1,-3 15 2,6-24-4,1-1 0,1 0-1,-1 0 1,1 1 0,0-1-1,0 0 1,2 8 0,-2-13-15,0 0 0,0 0 0,1 0 0,-1 0 0,1 0 0,-1 0 0,1 0 0,-1 0-1,1 0 1,0 0 0,-1 0 0,1-1 0,0 1 0,0 0 0,-1 0 0,1-1 0,0 1 0,0-1 0,1 2 0,0-2-39,0 1 0,0-1-1,0 0 1,0 0 0,0 0 0,0 0 0,0 0-1,0 0 1,-1 0 0,1 0 0,0-1 0,0 1-1,0-1 1,3-1 0,3-2 59,-1 0 0,0 0 0,0-1-1,0 0 1,0 0 0,-1 0 0,0-1 0,0 0-1,0-1 1,-1 1 0,0-1 0,5-9 0,22-36-232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 12643,'9'-40'2838,"-2"9"5331,-18 75-7424,-8 74 0,17-94-543,0-1 0,2 1 0,1-1 0,8 47 0,-9-67-203,0-1 0,1 1 1,0 0-1,0-1 0,-1 1 1,1-1-1,1 1 0,-1-1 1,0 0-1,1 1 0,-1-1 1,1 0-1,-1 0 0,1 0 1,0 0-1,0 0 1,0-1-1,0 1 0,4 2 1,-3-3-1,-1-1 1,0 1 0,1-1-1,-1 0 1,0 1 0,1-1-1,-1 0 1,0-1 0,1 1 0,-1 0-1,0-1 1,1 1 0,-1-1-1,0 1 1,0-1 0,1 0-1,-1 0 1,0 0 0,0-1-1,0 1 1,0 0 0,2-2 0,26-18-22,23-17-3378,-52 38 3333,0-1 0,-1 0 0,1 1 0,0-1 0,-1 0 0,1 1 0,-1-1 0,1 0 0,-1 0 0,0 0 0,1 0 0,-1 1 0,0-1 0,1 0 0,-1 0 0,0 0 0,0 0 0,0-1 0,2-13-844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14291,'0'33'1984,"0"3"-1207,-2 10-361,2 4 2176,0 1-1944,2-2-239,4-6-546,3-9-303,2-16 560,1-10-200,2-21-96,-1-14-56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 15435,'-2'1'94,"0"0"-1,0 0 0,0 0 1,1 0-1,-1 0 0,0 0 1,1 1-1,-1-1 0,1 1 1,-1-1-1,1 1 0,0-1 1,-1 1-1,1 0 0,0 0 1,0 0-1,0-1 0,1 1 1,-1 0-1,0 0 0,1 0 1,-1 0-1,1 1 0,0-1 1,-1 0-1,1 0 0,0 0 1,0 0-1,1 0 0,-1 0 1,1 3-1,0 1 67,-1 0 0,2 0 0,-1 0 0,1 0 0,0 0 1,0-1-1,0 1 0,1 0 0,6 8 0,2-1 192,0-1 0,1-1 0,1 0 0,15 11 0,-18-16-285,0 1 0,-1 1 0,0-1-1,0 2 1,-1-1 0,0 1 0,0 0 0,-1 1 0,10 17-1,-13-17 16,-1 0 0,1 0-1,-2 0 1,1 1-1,-2 0 1,2 16 0,-3-20 6,0 0 1,0-1-1,0 1 0,-1 0 1,0-1-1,0 1 1,-1-1-1,0 0 1,0 1-1,0-1 0,-6 10 1,7-15-57,1 1 0,-1-1 0,-1 1-1,1-1 1,0 0 0,0 1 0,0-1 0,-1 0 0,1 0 0,0 0 0,-1 0 0,1 0-1,-1 0 1,0 0 0,1 0 0,-1-1 0,0 1 0,-2 0 0,2-1-8,1 0 0,-1 0 1,1 0-1,-1 0 0,1-1 0,-1 1 1,1-1-1,-1 1 0,1-1 0,-1 1 1,1-1-1,0 0 0,-1 0 0,1 1 0,0-1 1,0 0-1,-2-1 0,-1-2 6,1-1 0,-1 1 1,1 0-1,-1-1 0,2 0 0,-1 0 0,0 0 0,1 0 0,0 0 0,-2-7 0,2 4-28,0 1 0,1-1-1,0 0 1,1 0 0,0 0-1,0 0 1,0 1 0,1-1-1,0 0 1,1 0 0,0 1-1,0-1 1,0 1 0,1-1-1,0 1 1,7-11 0,4-2 79,0 0 0,2 0 1,34-31-1,-28 28 254,31-38 1,-50 56-259,1 0 1,-1 0 0,0 0 0,-1 0 0,1 0-1,-1-1 1,0 1 0,-1-1 0,1 0-1,0-6 1,-2 9-44,0 1 1,0 0-1,0 0 0,0 0 0,0 0 1,-1-1-1,1 1 0,-1 0 0,0 0 1,1 0-1,-1 0 0,0 0 0,0 0 1,0 0-1,-1 0 0,1 0 0,0 1 1,-1-1-1,1 0 0,-1 1 0,1-1 1,-1 1-1,0 0 0,0-1 0,0 1 1,1 0-1,-1 0 0,0 0 0,-4-1 1,2 1-7,-1 0 1,0-1 0,0 1 0,0 1-1,0-1 1,0 1 0,0 0-1,0 0 1,0 0 0,1 1 0,-1 0-1,0 0 1,0 0 0,0 0-1,-5 3 1,4-1-253,0 0 0,0 0 1,0 0-1,0 1 0,1 0 0,-1 0 0,1 0 0,0 1 0,0-1 0,-6 10 1,10-14 179,0 1 0,1 0 1,-1 0-1,0 0 0,1 0 1,-1 0-1,1 0 0,-1 0 1,1 0-1,0 0 1,-1 0-1,1 0 0,0 0 1,0 0-1,-1 0 0,1 0 1,0 0-1,0 0 0,0 1 1,0-1-1,1 2 0,6 5-584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97 12827,'2'-6'552,"0"-1"1,1 1 0,0 0-1,1 0 1,-1 0-1,1 0 1,0 1 0,0-1-1,1 1 1,0 0 0,0 0-1,0 1 1,0-1-1,1 1 1,10-5 0,-15 8-492,0 0 1,0 1-1,0-1 1,0 1-1,0-1 1,0 1-1,0 0 0,1-1 1,-1 1-1,0 0 1,0 0-1,0 0 1,1 0-1,-1 0 1,0 0-1,0 0 1,0 0-1,0 1 1,1-1-1,-1 0 1,0 1-1,0-1 1,0 1-1,0-1 1,0 1-1,0-1 1,0 1-1,0 0 1,0 0-1,0-1 1,0 1-1,0 0 0,-1 0 1,1 0-1,0 0 1,-1 0-1,1 0 1,0 0-1,-1 0 1,1 0-1,-1 0 1,0 1-1,1-1 1,-1 0-1,0 0 1,0 0-1,0 0 1,0 2-1,1 5 123,0 0 0,-1 0 0,-1 0 0,1 1-1,-4 12 1,-4 9 83,-1-1 0,-2 1 0,-1-2 0,-16 29-1,-21 49 66,46-100-317,1 0 1,0 1-1,0-1 1,1 1 0,0 0-1,0 0 1,1-1-1,-1 9 1,2-13-20,-1 0 0,0-1 0,0 1 0,1 0 0,-1-1-1,1 1 1,0-1 0,-1 1 0,1-1 0,0 1 0,0-1 0,0 0 0,0 1 0,0-1 0,0 0 0,0 0 0,1 0 0,-1 0 0,0 0 0,0 0 0,1 0 0,-1 0 0,1 0 0,-1 0 0,1-1 0,-1 1 0,1-1 0,0 1 0,-1-1 0,1 0 0,0 0 0,-1 1 0,1-1 0,0 0 0,-1 0 0,1-1 0,1 1 0,7-2-373,-1 0 0,0 0 0,0-1 0,0 0 0,0 0 0,0-1 0,-1 0 0,0-1 0,0 0 0,12-9 0,4-2-192,0 2-331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18956,'5'14'1656,"1"3"-1368,-3 8-152,3 2 617,-1 6-857,4 3-304,0-3 992,1-1-648,-5-7-40,0-8-48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18260,'4'-3'353,"0"-1"0,0 0 0,-1 0 1,1-1-1,-1 1 0,3-6 0,11-13 689,-1 3-659,2 2-1,0 0 1,1 2-1,1 0 1,27-17-1,-46 32-375,0 0 1,0 0-1,1 1 0,-1-1 0,0 0 1,1 1-1,-1-1 0,1 1 0,-1 0 1,1-1-1,-1 1 0,1 0 0,-1 0 1,1 0-1,-1 0 0,1 0 0,-1 0 1,0 0-1,3 1 0,-3 0 0,0 0 0,0-1 0,0 1 0,1 0 0,-1 0 0,-1 0 0,1 0-1,0 0 1,0 0 0,0 0 0,0 0 0,-1 0 0,1 1 0,0-1 0,-1 0 0,1 0 0,-1 2 0,3 7 35,-2 0 1,1 0-1,-2 0 1,0 17-1,0-15 6,-4 139 424,1-92-481,2 0 0,7 63 0,0-100-989,-3-13 40,-9-17 355,-3-5-13</inkml:trace>
  <inkml:trace contextRef="#ctx0" brushRef="#br0" timeOffset="1">65 338 18812,'-1'2'1832,"2"3"-1119,11 3-305,6-3 896,2 1-312,10-5-376,3-1-208,-1-1-616,1-5-400,-3-4 520,-1 5-96,-6 2-120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16139,'8'-15'844,"0"0"0,1 0 0,1 1 0,0 0 0,23-24 0,-28 33-578,0 0 0,1 0-1,-1 1 1,1 0 0,0 0 0,0 0 0,0 1-1,0 0 1,1 0 0,-1 0 0,1 1 0,0 0-1,0 0 1,0 1 0,0 0 0,14-1 0,-19 2-214,0 1 0,1-1 0,-1 0 0,0 1 0,0-1 0,0 1 0,1 0 0,-1 0 1,0-1-1,0 1 0,0 1 0,0-1 0,0 0 0,-1 0 0,1 1 0,0-1 1,-1 1-1,1 0 0,0-1 0,1 4 0,-1-1 0,0 0 0,0 1-1,0-1 1,-1 0 0,1 1 0,-1-1-1,0 1 1,0 0 0,-1 7 0,1 6 31,-2 0 0,-1 0 0,0 0 1,-5 19-1,-9 19 166,-26 67 0,-14 46 85,54-164-320,1 0 0,0 1 0,0-1 1,1 1-1,0-1 0,0 1 0,0-1 0,1 8 0,0-11-13,-1 0 1,1-1-1,0 1 0,-1 0 0,1-1 0,0 1 0,0-1 1,0 1-1,0-1 0,0 0 0,1 1 0,-1-1 1,0 0-1,1 0 0,-1 0 0,0 0 0,1 0 0,0 0 1,-1 0-1,1 0 0,-1 0 0,1-1 0,0 1 1,0-1-1,-1 0 0,1 1 0,0-1 0,2 0 0,7 1-41,0-1-1,-1 0 0,1 0 1,0-2-1,0 1 0,-1-1 0,15-5 1,70-30-2190,-48 17-88,-25 13 1565,-2 3-247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23 750 13187,'-3'3'359,"-16"20"2282,19-23-2589,0 0 0,0 1 0,0-1-1,0 0 1,0 1 0,0-1-1,-1 1 1,1-1 0,0 0 0,0 1-1,0-1 1,0 0 0,0 1-1,0-1 1,0 0 0,1 1 0,-1-1-1,0 1 1,0-1 0,0 0 0,0 1-1,0-1 1,0 0 0,1 1-1,-1-1 1,0 1 0,1-1 57,0 1 0,0-1 0,0 1-1,0-1 1,0 1 0,0-1 0,0 0 0,0 1 0,0-1 0,0 0 0,0 0 0,0 0 0,0 0 0,2 0-1,37-1 699,0-3 0,0-1 0,0-2 0,43-13 0,-51 12-517,1057-301 903,-729 182-935,153-51 84,-402 143-198,0 4 1,197-27-1,-291 56-112,-4 0 13,0 0 0,1 1-1,-1 1 1,0 0 0,1 1 0,23 4 0,-36-5-48,-1 0 1,0 0 0,0 0-1,0 0 1,1 0 0,-1 0-1,0 0 1,0 0 0,0 1 0,1-1-1,-1 0 1,0 0 0,0 0-1,0 0 1,1 0 0,-1 0 0,0 0-1,0 0 1,0 1 0,0-1-1,0 0 1,1 0 0,-1 0-1,0 0 1,0 0 0,0 1 0,0-1-1,0 0 1,0 0 0,0 0-1,0 1 1,0-1 0,0 0-1,1 0 1,-1 0 0,0 1 0,0-1-1,0 0 1,0 0 0,0 0-1,0 1 1,-1-1 0,1 0-1,-9 7-484,-17 3 371,-23-4-5,17-6-114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17948,'-8'-16'2172,"8"16"-2144,0 0 1,0 0-1,0 0 0,0 0 0,-1 0 0,1 0 0,0 0 0,0 0 0,0 0 0,0 0 0,0 0 0,0 0 0,0 0 1,-1 0-1,1 0 0,0 0 0,0 0 0,0 1 0,0-1 0,0 0 0,0 0 0,0 0 0,0 0 0,0 0 0,0 0 1,-1 0-1,1 0 0,0 0 0,0 0 0,0 1 0,0-1 0,0 0 0,0 0 0,0 0 0,0 0 0,0 0 0,0 0 1,0 0-1,0 0 0,0 1 0,0-1 0,0 0 0,0 0 0,0 0 0,0 0 0,0 0 0,0 0 0,0 0 0,0 1 1,0-1-1,0 0 0,0 0 0,0 0 0,0 0 0,0 0 0,1 0 0,-1 0 0,0 0 0,0 1 0,5 33 1611,-5-33-1621,2 9 139,0-1 0,0 0 0,1 0 1,6 14-1,-8-21-151,0-1 1,-1 1-1,1-1 0,0 1 1,0-1-1,0 1 1,0-1-1,0 0 1,1 0-1,-1 1 0,0-1 1,1 0-1,-1 0 1,0 0-1,1-1 1,-1 1-1,1 0 1,-1 0-1,1-1 0,0 1 1,-1-1-1,1 0 1,0 1-1,-1-1 1,1 0-1,0 0 0,-1 0 1,1 0-1,0 0 1,0 0-1,-1-1 1,1 1-1,2-1 1,12-4-17,0 0 0,1 1 1,0 1-1,0 0 1,18 0-1,-31 3 14,0 0 0,0 0 0,0 1 0,0-1 0,0 1 1,0 0-1,0 0 0,-1 0 0,1 0 0,0 1 0,-1 0 0,1-1 0,-1 1 0,0 0 0,1 1 1,-1-1-1,0 1 0,0-1 0,-1 1 0,1 0 0,0 0 0,-1 0 0,0 0 0,0 1 1,0-1-1,0 1 0,0-1 0,1 6 0,-2-5 44,1 0 0,-1 1 0,0-1 0,-1 0 0,1 1 0,-1-1 1,0 1-1,0-1 0,0 0 0,-1 1 0,1-1 0,-1 0 0,0 1 0,0-1 0,-1 0 0,1 0 0,-1 0 0,0 0 1,0 0-1,-3 4 0,0-2 66,0 0-1,0 0 1,0-1 0,-1 1 0,0-1 0,0-1-1,0 1 1,-1-1 0,1 0 0,-1 0 0,-9 3 0,7-4-99,1 0 0,0-1 0,-1 1 1,1-2-1,-1 1 0,0-1 1,0-1-1,1 1 0,-19-3 1,22 1-162,1 1 0,-1-2-1,0 1 1,0 0 0,0-1 0,1 0 0,-1 0 0,1 0 0,0-1 0,-1 1 0,1-1 0,0 0 0,0 0 0,1-1 0,-1 1 0,1-1 0,-6-7 0,-4-16-400,4-5-179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18692,'9'-6'1888,"1"3"-1175,2 3-297,6 0 920,2 0-344,7-3-360,5-1-208,5-6-576,-1-3-272,7-7-712,-1-3 2056,-2-2-1056,1 0-88,-3-1-96</inkml:trace>
  <inkml:trace contextRef="#ctx0" brushRef="#br0" timeOffset="1">476 63 18764,'0'0'63,"0"1"-1,0-1 1,1 0 0,-1 1-1,0-1 1,0 1-1,0-1 1,0 1 0,0-1-1,1 1 1,-1-1 0,0 0-1,0 1 1,1-1 0,-1 0-1,0 1 1,1-1-1,-1 0 1,0 1 0,1-1-1,-1 0 1,1 1 0,-1-1-1,1 0 1,-1 0 0,0 0-1,1 1 1,0-1-1,15-3 831,18-17-259,-29 17-464,10-8 62,22-15 68,-35 25-288,0 0 0,1 0 0,-1 0 1,0 0-1,0 0 0,0 0 1,1 0-1,-1 1 0,0-1 0,0 1 1,1 0-1,-1 0 0,1 0 1,2 0-1,-4 0-6,0 1 0,0-1 1,0 1-1,-1-1 0,1 1 0,0 0 1,0-1-1,0 1 0,0 0 1,-1-1-1,1 1 0,0 0 0,-1 0 1,1 0-1,-1 0 0,1 0 0,-1 0 1,1 0-1,-1 0 0,0 0 0,1 0 1,-1 1-1,4 27 148,-4-23-112,5 326 1662,-7-192-1766,2-134-90,0 18-755,-2-18 193,-2-11-199,-1-12 301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14995,'1'22'3174,"0"-18"-2795,-1 0-1,0 0 1,0 0-1,0 1 1,0-1-1,-1 0 1,1 0-1,-1 0 1,-3 7-1,-5 12 33,5-14-328,0 0 0,1 0-1,0 0 1,-2 11-1,5-19-85,0 1 0,0-1-1,0 0 1,0 0 0,0 0 0,1 0-1,-1 0 1,0 0 0,1 0 0,-1 0-1,1 0 1,-1 0 0,1 0-1,-1-1 1,1 1 0,0 0 0,-1 0-1,1 0 1,0-1 0,0 1 0,-1 0-1,1-1 1,0 1 0,0 0-1,0-1 1,0 1 0,0-1 0,0 0-1,0 1 1,0-1 0,0 0 0,0 0-1,0 1 1,2-1 0,41 4-188,-37-4 164,0 0 2,41 4-141,-46-4 162,-1 0 0,0 1 0,1-1 0,-1 0 0,1 1 0,-1-1 0,0 0 0,1 1 0,-1 0 0,0-1 0,0 1 0,1 0 0,-1 0 0,0-1 0,0 1 0,0 0 0,0 0 0,0 0 0,0 1 0,0-1 0,0 0 0,-1 0 0,1 0 0,0 1 0,-1-1 0,1 0 0,0 3 0,-1-3 9,0 1-1,0-1 0,-1 0 0,1 1 0,0-1 0,-1 1 1,1-1-1,-1 0 0,0 1 0,1-1 0,-1 0 0,0 0 0,0 0 1,0 1-1,0-1 0,0 0 0,0 0 0,-2 1 0,-24 17 128,23-17-103,-5 4-5,1-1 0,-1 0 0,0-1 0,0 0 0,-1 0 0,1-1 0,-1 0 0,-15 2 0,25-5-45,-1 0-1,1 0 0,-1 0 0,1 0 0,-1 0 0,1 0 0,0 0 1,-1 0-1,1 0 0,-1 0 0,1 0 0,-1-1 0,1 1 0,0 0 1,-1 0-1,1 0 0,-1 0 0,1-1 0,0 1 0,-1 0 0,1-1 0,0 1 1,-1 0-1,1-1 0,0 1 0,-1 0 0,1-1 0,0 1 0,0 0 1,-1-1-1,1 1 0,0-1 0,0 1 0,0 0 0,0-1 0,0 1 1,0-1-1,-1 1 0,1-1 0,0 1 0,0-1 0,0 1 0,0 0 0,0-1 1,1 1-1,-1-1 0,0 1 0,0-1 0,0 1 0,0 0 0,0-1 1,1 1-1,-1-1 0,0 1 0,0 0 0,1-1 0,-1 1 0,1-1 1,16-26-438,-16 26 446,17-23-421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17204,'3'14'1704,"4"-1"-1288,1-3-208,5-1 1112,5-6-1144,4-3-288,7-5-600,4-6-216,-3-8 688,-1 1-184,-2-12-168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17884,'5'-4'379,"0"1"1,0-1 0,0 1-1,1 0 1,0 0 0,-1 1-1,1 0 1,0 0 0,0 0-1,0 1 1,0-1 0,8 1-1,-10 1-259,0 0-1,0 0 1,0 1-1,0 0 0,1 0 1,-2 0-1,1 0 0,0 0 1,0 1-1,0 0 0,0-1 1,-1 1-1,1 1 1,-1-1-1,0 1 0,0-1 1,0 1-1,0 0 0,5 5 1,-3 0-66,1 1 0,-1-1 1,-1 1-1,1 0 0,-1 0 0,-1 0 1,0 1-1,0-1 0,-1 1 1,0 0-1,-1 0 0,1 14 0,-2 13 183,-8 72 0,7-97-187,-6 41 121,-4 56 157,11-107-337,-1 0 1,1 0-1,0 0 1,0 0-1,0 0 1,1 0-1,-1 0 0,0 0 1,1 0-1,-1 0 1,1-1-1,0 1 0,-1 0 1,1 0-1,0 0 1,0-1-1,0 1 0,0 0 1,1-1-1,-1 1 1,0-1-1,1 1 0,-1-1 1,1 0-1,-1 0 1,4 2-1,-3-2-112,1-1 0,0 1 0,0-1 0,0 1 0,0-1 0,0 0 0,0 0 0,0 0 0,0-1 0,0 1 0,0-1-1,-1 1 1,1-1 0,0 0 0,0 0 0,5-3 0,-3 1 9,1 0 1,-1 0-1,1 0 0,-1-1 0,0 0 0,-1 0 0,10-9 0,12-24-489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21925,'0'-3'132,"0"1"0,1-1 0,-1 1 0,1 0 1,0-1-1,-1 1 0,1 0 0,0 0 0,0 0 1,1 0-1,-1 0 0,0 0 0,1 0 0,-1 0 1,1 0-1,3-3 0,-2 3-95,0 0-1,1 1 1,-1-1 0,1 1 0,-1-1-1,1 1 1,-1 0 0,1 0-1,0 1 1,4-1 0,13 0-16,1 1 0,-1 1 0,0 1 0,0 1 0,0 0 0,24 9 0,41 5-227,-80-16 116,1-1 0,0 0-1,0 0 1,-1-1 0,12-1-1,7-2-1024,-25 4 1035,1 0 0,-1-1 0,1 1 0,-1 0 0,0 0 0,1 0 0,-1 0 0,1 0 0,-1 0 0,1 0 0,-1 0 0,1 0 1,-1 0-1,1 0 0,-1 1 0,1-1 0,-1 0 0,1 0 0,-1 0 0,1 0 0,-1 1 0,0-1 0,1 0 0,-1 1 0,1-1 1,-1 0-1,0 1 0,1-1 0,-1 0 0,0 1 0,0-1 0,1 1 0,-1-1 0,0 0 0,0 1 0,1-1 0,-1 1 0,0-1 0,0 1 1,0-1-1,0 1 0,0-1 0,0 1 0,0-1 0,0 1 0,0-1 0,0 1 0,0-1 0,0 1 0,0 0 0,-11 24-2046,1-10 1240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20212,'28'-14'2368,"-21"9"-1766,1 2-1,-1-1 0,1 1 1,10-4-1,-14 7-534,-1-1-1,0 1 0,1 0 1,-1-1-1,0 1 1,1 1-1,-1-1 0,0 0 1,1 1-1,-1 0 0,0 0 1,0 0-1,0 0 1,5 3-1,-6-3-145,1 0 0,-1 0 0,0 0 0,0 0 0,1 0 0,-1 0 0,0 0 0,1-1 0,-1 1 0,1-1 0,-1 0 0,0 0 0,1 0 0,-1 0 0,1 0 0,-1 0 0,1-1 0,-1 1 0,1-1 0,-1 0 0,0 1 0,0-1 0,1 0 0,-1 0 0,0-1 0,0 1 0,0 0 0,0-1 0,0 1 0,0-1 0,0 0 0,-1 0 0,1 0 0,1-2 0,39-52-2030,-31 39 1485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73 16428,'-3'-2'228,"-7"-2"452,-1-1 0,0 1 0,0 1 0,-15-3 0,24 6-577,-1-1 0,0 1 1,1 0-1,-1 0 0,0 0 1,0 0-1,1 1 0,-1-1 1,0 1-1,1-1 0,-1 1 1,0 0-1,1 0 0,-1 0 1,1 1-1,-1-1 0,1 1 1,0-1-1,0 1 0,0 0 0,0-1 1,0 1-1,-3 4 0,0 1-5,1 0 0,1 1 0,-1-1 0,1 1-1,1 0 1,-1 0 0,1 0 0,1 0 0,-1 0-1,1 1 1,1-1 0,0 0 0,0 1 0,2 11-1,1 4-31,1-1 0,1 1 0,14 39 1,-13-46-46,0 0 1,2-1 0,15 26 0,-21-38-19,1-1 0,0 1 1,0-1-1,0 0 0,0 1 0,0-1 0,1-1 0,-1 1 1,5 2-1,-6-4-1,0 0-1,0 0 1,0-1 0,0 1 0,0-1 0,0 1 0,0-1-1,1 0 1,-1 1 0,0-1 0,0 0 0,0-1 0,0 1 0,0 0-1,1 0 1,-1-1 0,0 0 0,0 1 0,3-3 0,0 1 10,-1-1 0,0 1 0,0-1 0,0-1 1,0 1-1,0 0 0,-1-1 0,1 0 1,-1 0-1,5-8 0,1-4 53,12-27 1,-17 36-46,7-19 94,0-1 1,-1 1 0,-2-2-1,-1 1 1,-1-1-1,-2 0 1,0 0-1,-1-37 1,-3 56-51,-1 1 1,0-1-1,-4-12 1,5 19-50,-1 1 1,0-1-1,1 0 0,-1 0 0,0 1 1,0-1-1,0 0 0,0 1 1,0-1-1,-2-1 0,3 3-9,-1 0-1,1-1 1,-1 1-1,1 0 1,-1-1-1,0 1 1,1 0-1,-1 0 1,1-1-1,-1 1 0,0 0 1,1 0-1,-1 0 1,0 0-1,1 0 1,-1 0-1,1 0 1,-1 0-1,0 0 1,1 0-1,-1 0 1,0 0-1,1 1 1,-1-1-1,1 0 1,-1 0-1,0 1 1,0 0-1,-1 0-16,0 1 0,1-1-1,-1 1 1,0 0 0,1 0-1,0 0 1,-1 0 0,1 0-1,0 0 1,0 0 0,0 1 0,0-1-1,1 0 1,-1 1 0,0-1-1,1 0 1,0 1 0,-1 2-1,1 45-1033,0-43 879,1 1 0,0 0 0,1-1 0,-1 0 0,2 1-1,-1-1 1,1 0 0,0 0 0,0 0 0,5 6 0,8 2-410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15907,'14'34'1913,"0"1"-1257,-2 6-320,2-1 1272,3-2-1008,5-4-319,-1-11-786,1-7 1994,-6-19-1481,-5-12 16,-2-26 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18108,'-3'12'341,"0"-1"0,0 0 1,1 1-1,1-1 0,0 1 0,0 0 1,1 0-1,1-1 0,3 23 0,-3-30-309,0 1-1,0-1 1,0 0-1,1 0 1,-1 1-1,1-1 1,0-1-1,1 1 1,-1 0 0,0 0-1,1-1 1,0 1-1,0-1 1,0 0-1,0 0 1,0 0-1,1 0 1,0-1-1,-1 0 1,1 1-1,0-1 1,0 0-1,0-1 1,0 1-1,0-1 1,1 0-1,-1 0 1,8 1-1,44-1 60,-39-1-49,34 3 1,-45-2-33,0 0 1,0 1-1,0 0 1,0 0-1,0 0 0,0 1 1,0 0-1,-1 0 1,6 4-1,-2 0-2,-1 1 0,0 0-1,0 0 1,-1 1 0,0 0 0,0 0 0,-1 0-1,0 1 1,-1 0 0,0 0 0,-1 1-1,0-1 1,4 16 0,-4-6 67,0 0 0,-1 0 0,0 0 0,-2 1 0,-1-1 0,-3 32 0,2-43-19,0-1 1,-1 1 0,0-1-1,-1 1 1,0-1 0,0 0-1,-1 0 1,0-1 0,-7 12-1,9-17-38,1 0-1,0-1 1,-1 1-1,0-1 1,1 1-1,-1-1 0,0 1 1,0-1-1,0 0 1,0 0-1,0 0 1,0 0-1,0 0 1,0 0-1,0 0 0,-4 0 1,3-1-12,1 0-1,-1-1 1,0 1 0,1-1 0,-1 1 0,1-1 0,-1 0-1,1 0 1,0 0 0,-1 0 0,1 0 0,0-1-1,0 1 1,0-1 0,0 1 0,0-1 0,0 0-1,-2-2 1,-4-5-16,0-1-1,1 0 1,0 0-1,1-1 1,0 0-1,0 0 1,1 0-1,1-1 1,0 1-1,0-1 1,1 0-1,-2-22 1,3 14 0,0 0 1,2 0-1,0 0 1,2 0-1,0 0 1,1 0 0,7-23-1,2 7 22,2 1 0,24-45-1,-23 53 51,-2-1 0,0 0 0,-2-1-1,10-44 1,-20 68-7,0 0 0,0 0 0,-1-1 0,0 1-1,0 0 1,0-1 0,-1 1 0,-1-8 0,2 11-23,-1 0 0,0 0 0,0 0 0,0 0 0,0 0 0,0 0 0,-1 0 0,1 0 0,0 0 0,-1 1 1,1-1-1,-1 1 0,0-1 0,1 1 0,-1-1 0,0 1 0,0 0 0,0 0 0,0 0 0,0 0 0,0 0 0,-4 0 0,-3-1 49,0 0 0,0 1 0,0 0 0,0 1 0,-1 0 0,1 1 0,0 0 0,0 0 0,0 1 0,0 0-1,0 0 1,-9 4 0,7-1-99,-1 0 0,1 0-1,0 1 1,0 0 0,1 1-1,0 0 1,0 1-1,-13 13 1,22-20-64,-1 1 0,1-1 0,0 1 0,0-1 0,-1 1 0,1-1 0,0 1 0,1 0 0,-1 0 0,0-1 0,0 1 0,1 0 1,-1 0-1,1 0 0,0 0 0,-1-1 0,1 1 0,0 0 0,0 0 0,0 0 0,1 0 0,-1 2 0,1-1-34,0-1-1,1 1 1,-1-1 0,0 0 0,1 0 0,-1 1-1,1-1 1,0 0 0,0 0 0,-1 0-1,1-1 1,1 1 0,-1 0 0,0-1 0,0 0-1,4 2 1,21 10-645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15427,'1'10'5734,"4"26"-3460,2 8-1440,15 95 490,-17-117-1218,0 0 0,2 0 1,1 0-1,11 21 0,-17-38-95,1 0 0,0 0 0,0 0 0,0-1 0,0 1 0,1-1 0,0 0 0,0 0 0,0 0-1,0-1 1,0 1 0,1-1 0,0 0 0,-1-1 0,1 1 0,10 3 0,-9-5-77,-1 0 0,0 0 0,0-1 0,0 0 1,0 0-1,0 0 0,0-1 0,1 1 0,-1-1 0,0 0 1,0-1-1,0 1 0,-1-1 0,1 0 0,0 0 0,-1-1 0,1 1 1,3-4-1,-1 1-50,-1 0 1,0 0-1,0-1 1,0 1 0,-1-1-1,0-1 1,0 1-1,0-1 1,-1 0 0,0 0-1,0 0 1,-1 0-1,0-1 1,3-10 0,-1-15-456</inkml:trace>
  <inkml:trace contextRef="#ctx0" brushRef="#br0" timeOffset="1">309 229 17876,'1'39'2072,"4"4"-1400,-4 4-304,6 5 1225,5-3-793,2-5-424,2-9 224,1-11-488,6-13-64,-3-6-16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0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188 126 14931,'0'-2'211,"-1"0"1,1-1-1,-1 1 0,0 0 1,0 0-1,0 0 0,0 0 0,0 0 1,0 0-1,0 0 0,-1 0 0,1 0 1,-1 0-1,1 1 0,-1-1 0,0 1 1,1-1-1,-1 1 0,0-1 0,0 1 1,0 0-1,0 0 0,-1 0 1,-3-1-1,3 2-45,0-1-1,0 1 1,0 0 0,0 0 0,0 0 0,0 0-1,0 1 1,0-1 0,1 1 0,-1 0 0,0-1 0,0 1-1,0 1 1,1-1 0,-1 0 0,0 1 0,1-1-1,-1 1 1,-3 3 0,-2 4-25,0-1 1,1 1-1,0 0 0,0 1 1,1 0-1,0 0 0,1 0 1,0 1-1,0 0 0,1-1 1,1 2-1,0-1 0,-2 13 0,1 6-84,0 0-1,2 0 0,3 57 0,1-57-35,12 55-1,-11-74-20,0 0-1,0 1 1,2-1-1,-1 0 1,1-1-1,1 1 1,12 16 0,-16-24-3,1 0 0,-1 0 0,1 0 0,-1 0 0,1-1 0,0 0 1,0 1-1,0-1 0,0 0 0,1-1 0,-1 1 0,0 0 0,1-1 1,-1 0-1,1 0 0,0 0 0,-1 0 0,7 0 0,-5-1 3,0 0-1,1-1 0,-1 0 0,0 0 1,0 0-1,1-1 0,-1 0 0,0 0 1,0 0-1,-1 0 0,8-5 0,3-4 33,-2 1-1,1-2 1,-2 0-1,1 0 1,-2-1-1,20-29 1,-17 21 73,-2 0 0,0-1 0,-2-1 0,0 1 0,-2-2 0,-1 1 0,0-1 0,-2 0 0,4-40-1,-8 49-18,-1 1-1,0 0 0,-1 0 0,-1 0 0,0 0 0,-1 0 0,-9-26 0,8 30-33,-1 1 0,0-1 1,0 1-1,-1 0 0,0 0 1,-1 0-1,0 1 0,0 0 1,-1 0-1,0 1 0,-11-9 1,12 12-49,1 0 0,-1 0-1,0 1 1,0-1 0,0 1 0,0 1 0,-1 0 0,1 0 0,-1 0 0,1 1 0,-11-1 0,15 2-72,0 0 0,0 0 0,0 0 0,0 0 0,0 1 0,0-1 0,0 1 0,1 0 0,-1 0 0,0 0 0,0 0 0,1 1 1,-1-1-1,1 1 0,-1-1 0,1 1 0,0 0 0,-1 0 0,1 0 0,0 0 0,0 0 0,1 1 0,-1-1 0,0 0 0,1 1 0,-1 0 0,1-1 0,0 1 0,0 0 0,0-1 0,0 1 1,0 4-1,-1 3-211,0-1 0,1 1 0,1 0 1,0 0-1,0 0 0,1 0 0,0 0 1,3 12-1,7 12-521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20132,'5'36'1657,"4"7"-1273,-3 1-144,4 2 584,1-4-328,-1-9-728,2-3-368,-5-11 544,-1-8-184,-2-14-72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15723,'-21'9'1455,"0"1"0,-34 22-1,44-25-1163,1 0 0,0 1 0,1 1 0,0-1 0,0 2 0,-11 14-1,18-22-282,1-1 0,0 1-1,0-1 1,0 1-1,0-1 1,0 1-1,0 0 1,0-1 0,0 1-1,1 0 1,-1 0-1,1 0 1,-1 0-1,1-1 1,0 1 0,0 0-1,0 0 1,0 0-1,0 0 1,0 0-1,0 0 1,1-1 0,-1 1-1,1 0 1,-1 0-1,1 0 1,0-1-1,-1 1 1,3 3 0,0-3-16,-1 0 0,1 0 0,0 0 0,0 0 0,0 0 0,0-1 0,0 1 0,0-1 0,0 0 0,0 0 0,0 0 0,1 0 0,-1-1 0,0 1 0,7-1 0,42-1-42,-40 0 56,0 0-1,0 1 1,1 1 0,-1 0-1,0 0 1,24 7 0,-35-8-5,1 1 0,-1-1 0,0 1 1,1 0-1,-1-1 0,1 1 0,-1 0 0,0 0 0,0 0 1,1 0-1,-1 0 0,0 0 0,0 0 0,0 0 1,0 1-1,0-1 0,-1 0 0,1 1 0,0-1 1,0 0-1,-1 1 0,1-1 0,0 2 0,-1 0 6,0-1 0,-1 0 0,1 0-1,0 0 1,-1 0 0,1 0 0,-1 0-1,1 1 1,-1-1 0,0 0-1,0-1 1,0 1 0,0 0 0,-2 3-1,-4 3 49,-1 1 0,1-1-1,-1-1 1,0 0 0,-11 7-1,8-6-20,0-1 1,-22 10-1,33-16-53,0-1 1,0 0 0,0 0-1,-1 0 1,1 0 0,0 0-1,0 0 1,0 0-1,-1 0 1,1 0 0,0 0-1,0 0 1,0 0-1,-1 0 1,1 0 0,0 0-1,0 0 1,0 0-1,-1 0 1,1 0 0,0 0-1,0 0 1,0 0-1,-1 0 1,1 0 0,0 0-1,0 0 1,0 0-1,0-1 1,-1 1 0,1 0-1,0 0 1,0 0-1,0 0 1,0 0 0,0-1-1,-1 1 1,1 0-1,0 0 1,0 0 0,0-1-1,0 1 1,0 0 0,0 0-1,0 0 1,0-1-1,0 1 1,0 0 0,0 0-1,0 0 1,0-1-1,0 1 1,0 0 0,0 0-1,0 0 1,0-1-1,0 1 1,0 0 0,0 0-1,0 0 1,0-1-1,0 1 1,1 0 0,-1 0-1,0 0 1,0 0-1,0-1 1,0 1 0,6-14-116,8-11-165,6-8-112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0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66 19244,'-4'-5'245,"-1"-1"0,1 1 0,-1 0 0,0 1 0,0-1 0,0 1 0,-1 0 0,0 0 0,1 1 0,-1 0 0,0 0 0,-1 0 0,1 0 0,-1 1 0,1 0 0,-1 1 0,1 0 0,-1 0 0,0 0 0,0 0 0,0 1 0,1 1 0,-1-1 0,0 1 0,0 0 0,1 0 0,-1 1 0,1 0 0,-9 3 0,8-1-189,1 0 1,-1 0 0,1 0 0,0 1-1,1 0 1,-1 0 0,1 0 0,0 1-1,0-1 1,1 1 0,-1 1 0,1-1-1,1 1 1,-1-1 0,-3 11 0,4-8-65,0-1 1,1 1 0,0-1 0,0 1-1,1 0 1,0 0 0,1 0 0,0 0-1,0-1 1,1 1 0,0 0-1,4 16 1,-4-22-6,0-1 0,-1 1 0,1-1 0,0 0-1,1 1 1,-1-1 0,0 0 0,1 1 0,-1-1 0,1 0 0,-1 0 0,1 0-1,0-1 1,0 1 0,0 0 0,0-1 0,0 1 0,1-1 0,-1 1-1,0-1 1,1 0 0,3 1 0,-3-1-9,1-1 0,-1 0-1,1 0 1,-1 0 0,1 0 0,-1 0-1,1-1 1,-1 1 0,0-1 0,1 0-1,-1 0 1,0 0 0,1-1 0,-1 1 0,0-1-1,5-3 1,3-4-61,-1 0 0,0 0 1,0-1-1,-1 0 0,-1-1 0,0 0 0,0 0 0,-1-1 1,6-13-1,-4 13-14,-1 12-21,-7 1 109,1 1-1,-1-1 1,0 1 0,1 0-1,-1 0 1,0-1-1,0 1 1,-1 0-1,1 0 1,1 3-1,22 54 36,3-1 0,2-1-1,3-2 1,2-1 0,53 65 0,-74-103 16,41 57 212,-49-66-125,-1 0 0,0 1 0,0-1 0,0 1 0,-1 0 0,-1 0 0,1 0 0,1 10 0,-4-16-70,0 0-1,0 0 0,0 0 1,0-1-1,0 1 0,-1 0 1,1 0-1,0-1 0,-1 1 1,1 0-1,-1 0 0,0-1 1,1 1-1,-1-1 0,0 1 1,0-1-1,0 1 0,0-1 1,0 1-1,-3 1 0,1 0 35,0-1 0,0 0 1,-1 0-1,1 0 0,-1-1 0,1 1 0,-1-1 0,1 0 0,-7 1 0,-4 1 121,-1-2 0,1 0 0,-1-1 0,-15-1 1,-72-9 344,88 8-735,1-1-1,-1 0 0,1-1 1,0-1-1,-17-7 0,29 12 99,1-1 0,-1 1 0,1 0 0,0-1 0,-1 1 0,1 0 1,-1-1-1,1 1 0,0-1 0,-1 1 0,1 0 0,0-1 0,0 1 0,-1-1 0,1 1 0,0-1 0,0 1 0,-1-1 0,1 1 0,0-1 0,0 1 0,0-1 0,0 1 0,0-1 0,0 0 0,0 1 0,0-1 0,0 1 0,0-1 0,0 1 0,1-1 0,-1 1 0,0-1 0,0 1 0,0-1 0,1 1 0,-1-1 0,0 1 0,0-1 0,1 1 0,-1 0 0,0-1 0,1 1 0,-1-1 0,1 0 0,25-22-1855,-18 16 1616,15-13-767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0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15667,'0'-30'7906,"1"28"-7617,-1 0 0,1 0-1,0-1 1,-1 2 0,1-1-1,0 0 1,0 0 0,0 0-1,2-2 1,-1 2-208,0 0-1,1 0 1,-1 0-1,1 0 1,-1 0-1,1 1 1,0-1-1,-1 1 1,1 0-1,0 0 1,0 0-1,0 0 1,0 0 0,0 1-1,5-1 1,1 0-62,0 0 0,-1 0 1,1 1-1,0 1 0,0-1 1,-1 1-1,1 1 1,0-1-1,-1 1 0,1 1 1,-1 0-1,0 0 1,0 1-1,0-1 0,-1 2 1,1-1-1,-1 1 0,0 0 1,0 1-1,0 0 1,-1 0-1,0 0 0,0 1 1,-1 0-1,0 0 0,0 0 1,0 1-1,-1-1 1,0 1-1,-1 0 0,4 12 1,-3-2 13,-1 0 1,-1 0-1,-1 0 1,0 1-1,-1-1 1,-1 1-1,-5 27 0,-36 128 288,33-143-245,6-19-49,-19 76 152,20-77-156,1 0 0,0 0-1,0 0 1,1 0 0,1 0 0,1 11-1,-1-19-19,-1-1 0,0 0-1,0 0 1,1 0 0,0 0-1,-1 0 1,1 0 0,0 0 0,0 0-1,0 0 1,0 0 0,0 0-1,0 0 1,1 0 0,-1-1-1,1 1 1,-1-1 0,1 1-1,0-1 1,-1 1 0,1-1 0,0 0-1,0 0 1,0 0 0,0 0-1,0 0 1,0-1 0,0 1-1,0 0 1,0-1 0,1 0-1,-1 1 1,0-1 0,0 0 0,0 0-1,3 0 1,2-2 1,0 1 0,0-1 0,0 0 0,0 0 0,-1-1-1,1 0 1,-1 0 0,0-1 0,0 0 0,7-4 0,14-15-398,-1-1 0,-1-1 0,25-34-1,-3 4-347,-26 32 318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3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3405 9146,'-30'-73'723,"3"0"-1,4-2 1,2-1-1,4-1 1,3-1 0,-6-144-1,22-175 177,4 135-552,4-234 285,37 2-170,24 135-217,-50 285-191,3 2 0,61-127 1,-67 162-9,57-103 145,-61 117-140,1 1-1,0 1 1,36-37 0,-42 50-34,-1 0 0,1 1 0,0 1 0,1-1 0,-1 1 0,1 1 0,1 0 0,-1 0 0,1 1 0,0 1 0,0-1 0,0 2-1,0 0 1,0 0 0,0 1 0,1 0 0,-1 1 0,0 0 0,1 1 0,-1 0 0,0 1 0,1 0 0,-1 1 0,0 0 0,-1 1 0,1 0 0,-1 1 0,1 0 0,11 8 0,8 7 24,-2 2 0,0 1 0,-2 1 0,40 46 0,-63-67-43,-3-2-19,1 0 0,0 0 0,0 0 0,-1 0 1,1 0-1,0 0 0,0 0 0,0-1 0,0 1 0,0 0 1,0 0-1,0-1 0,0 1 0,0-1 0,0 1 0,0-1 0,0 0 1,0 1-1,1-1 0,-1 0 0,0 0 0,2 0 0,-3-1-35,1 0 0,0 0-1,0 0 1,0 0 0,-1 0 0,1 0-1,0 0 1,-1 0 0,1 0 0,-1-1-1,1 1 1,-1 0 0,0 0-1,1-1 1,-1 1 0,0 0 0,0 0-1,0-1 1,0 1 0,0 0-1,-1-2 1,1-8-118,-1 0 1,0 0-1,-5-14 0,-2-8-290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13907,'1'-2'127,"-1"0"0,1 0 0,0 0 0,0 0 0,0 1 0,0-1 0,0 0 0,0 1 0,0-1 0,1 1 0,-1-1 0,0 1 0,1-1 0,0 1 0,-1 0 0,1 0 0,0 0 0,-1 0 0,1 0 0,0 0 0,2 0 0,6-4 42,-1 1-1,21-5 0,-22 7-124,1 0-1,-1 1 0,1 0 1,0 0-1,0 1 0,11 1 1,-17 0-26,0-1 0,1 1 0,-1 0 1,0 0-1,0 0 0,1 0 0,-1 1 1,0-1-1,0 1 0,-1 0 0,1 0 1,0 0-1,-1 0 0,1 0 0,-1 1 1,1-1-1,-1 1 0,0 0 0,3 5 0,0 2 60,0 0 0,-1 1 0,-1-1 0,0 1 0,0 0 0,-1 0 0,1 19 0,-2 83 366,-1-101-397,-19 229 609,1-14-874,18-194 131,5-12-41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 16668,'-1'0'78,"0"0"1,0 1 0,0-1 0,0 0-1,0 1 1,1-1 0,-1 1 0,0-1-1,0 1 1,0-1 0,1 1 0,-1 0-1,0-1 1,1 1 0,-1 0 0,1 0-1,-1-1 1,1 1 0,-1 0 0,1 0-1,-1 0 1,1 0 0,0 0 0,-1 0-1,1 0 1,0 0 0,-7 30 251,7-26-61,-3 17 86,1 1 0,1-1 0,4 43 0,-2-50-273,2 0 0,-1-1 0,2 1 0,0-1 0,1 0 0,12 25 0,-15-35-62,-1-1 0,1 0 0,0 0 0,0 0 0,0 0 0,0-1 0,1 1-1,-1 0 1,1-1 0,0 0 0,0 0 0,0 0 0,0 0 0,0 0 0,0 0 0,0-1 0,0 1-1,1-1 1,-1 0 0,0 0 0,1 0 0,-1-1 0,1 1 0,-1-1 0,1 0 0,0 0 0,-1 0-1,1 0 1,-1-1 0,1 1 0,4-3 0,1 0 44,0 0 1,0-1-1,0 0 0,-1-1 1,0 0-1,0 0 0,0-1 1,-1 0-1,1-1 0,10-11 1,-3-1 133,0 0 0,-1 0 1,-1-1-1,16-35 1,-23 43-63,-1 0-1,0 0 1,-1 0 0,0-1 0,-1 1-1,-1-1 1,0 0 0,-1 0 0,0-25-1,-5 86 289,6-30-405,-1 1 0,2-1-1,1 1 1,0-1 0,1 0-1,1 0 1,1-1 0,0 0-1,13 22 1,-19-38-19,0 1-1,0 0 0,1 0 1,-1-1-1,0 1 0,1 0 1,0-1-1,-1 1 0,1-1 1,0 0-1,-1 0 1,1 0-1,0 1 0,0-2 1,0 1-1,0 0 0,0 0 1,0-1-1,0 1 1,4 0-1,-4-1 5,0-1 0,1 1 0,-1-1 0,0 1 0,0-1 0,0 0 0,0 0 0,0 0 0,0 0 0,0 0 0,0 0 0,-1-1 0,1 1 0,0-1 1,-1 1-1,3-3 0,3-5 41,-1 0 1,0 0 0,-1 0 0,1-1 0,-2 0-1,7-17 1,-5 8 96,-1 0 0,-1-1 0,-1 0 0,0 0 0,-2 0-1,0 0 1,-3-35 0,1 54-123,1-1 0,0 1 0,0-1 0,-1 1 0,1-1 0,-1 0 0,1 1-1,-1 0 1,0-1 0,0 1 0,1-1 0,-3-1 0,-3 3 103,1 13-79,3-3-260,1 0 0,0 0 0,1 0 0,0 1 0,1-1 0,0 0 0,0 0 0,1 0 0,4 15 0,-6-24 137,1-1-1,-1 1 1,0 0-1,0 0 0,0-1 1,1 1-1,-1 0 1,0-1-1,1 1 1,-1 0-1,0-1 1,1 1-1,-1 0 1,1-1-1,-1 1 1,1-1-1,0 1 1,-1-1-1,1 1 1,-1-1-1,1 0 1,0 1-1,-1-1 1,1 0-1,0 1 1,0-1-1,-1 0 0,1 0 1,0 0-1,-1 1 1,1-1-1,0 0 1,0 0-1,0 0 1,1-1-31,-1 0 0,1 1 0,-1-1-1,1 0 1,-1 0 0,1 0 0,-1 0 0,0 0 0,0-1 0,0 1 0,1 0 0,-1 0 0,0-1 0,0 1 0,0-2-1,11-20-956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16508,'5'17'2016,"0"7"-1296,-3 9-320,1 6 1225,0 1-769,2-1-184,2-3-656,0-6-304,1-12-600,1-6-121,-3-19 721,0-8-240,-4-12-232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11 144 16307,'-9'-44'6818,"8"36"-5251,4 24-1215,3 28-236,9 73 479,32 126 1,-44-231-606,0-1 0,8 20 1,-31-71-55,1-1 1,2-1 0,-13-52-1,30 94 63,0 0 0,0-1 0,-1 1 0,1 0 0,0-1 0,0 1 0,0 0 0,0 0 0,0-1 0,0 1 0,1 0 1,-1-1-1,0 1 0,0 0 0,0-1 0,0 1 0,0 0 0,0 0 0,0-1 0,1 1 0,-1 0 0,0 0 0,0-1 0,0 1 0,1 0 0,-1 0 0,0-1 0,0 1 0,0 0 0,1 0 0,-1 0 0,0 0 0,1 0 0,-1-1 0,0 1 0,0 0 0,1 0 0,-1 0 0,0 0 0,1 0 0,-1 0 0,0 0 0,1 0 0,-1 0 0,0 0 0,0 0 0,1 0 0,-1 0 0,0 0 0,1 0 0,-1 0 0,0 1 0,1-1 1,-1 0-1,0 0 0,0 0 0,1 0 0,-1 0 0,0 1 0,19 8-44,-19-9 44,5 2-11,-1 1 0,1-1-1,0 0 1,-1 0 0,1-1 0,0 1-1,0-1 1,0 0 0,0 0 0,0-1-1,1 0 1,-1 0 0,0 0-1,0 0 1,0-1 0,0 0 0,0 0-1,0 0 1,0-1 0,0 1 0,0-1-1,-1 0 1,1-1 0,-1 1-1,1-1 1,-1 0 0,0 0 0,0 0-1,0-1 1,-1 1 0,5-5 0,1-4-9,0 1 1,0-1 0,-1-1 0,-1 1 0,0-1-1,-1-1 1,0 1 0,-1-1 0,6-25-1,-8 27 27,0 0 0,-1-1 0,0 1 0,-1 0 0,-1-1-1,0 1 1,-1-1 0,0 1 0,0-1 0,-5-15-1,5 27-4,1 0-1,0 0 0,0 0 1,-1 0-1,1 0 0,0 0 0,-1 0 1,1 0-1,-1 0 0,1 0 1,-1 0-1,0 1 0,1-1 0,-1 0 1,0 0-1,0 1 0,1-1 1,-1 1-1,0-1 0,0 0 1,0 1-1,0 0 0,0-1 0,-1 0 1,1 2 0,0-1-1,0 0 1,0 0 0,0 1 0,0-1 0,0 0 0,0 1 0,1-1 0,-1 1-1,0 0 1,0-1 0,0 1 0,0 0 0,1-1 0,-1 1 0,0 0 0,1 0-1,-2 1 1,-3 5 4,1 1-1,0-1 0,0 1 0,-4 13 1,3-3 3,0 0 1,1 1-1,1-1 1,0 1-1,2 0 1,0 0-1,3 37 1,-2-55-9,1 0-1,-1 1 1,0-1 0,0 0-1,0 1 1,1-1 0,-1 0 0,1 0-1,-1 0 1,1 0 0,-1 1 0,1-1-1,0 0 1,-1 0 0,1 0-1,0 0 1,0 0 0,0 0 0,0-1-1,0 1 1,2 1 0,-2-1-1,1-1 0,-1 0 0,0 0 1,1 0-1,-1 1 0,0-2 0,1 1 0,-1 0 1,1 0-1,-1 0 0,0 0 0,1-1 0,-1 1 0,0-1 1,1 1-1,1-2 0,7-4-4,-1-1-1,0 1 1,0-2-1,8-8 1,-8 8 2,-6 6 5,0-1 0,-1 1 0,1 0 0,0 0-1,0 0 1,0 1 0,1-1 0,-1 1-1,0-1 1,1 1 0,-1 0 0,6-1-1,-8 2 0,1 0 0,0 1 0,0-1-1,-1 0 1,1 0 0,0 1 0,0-1-1,-1 1 1,1 0 0,-1-1-1,1 1 1,0 0 0,-1 0 0,1 0-1,-1 0 1,0 0 0,1 0 0,-1 0-1,0 1 1,0-1 0,0 0-1,0 1 1,0-1 0,0 1 0,0-1-1,1 4 1,2 5-38,0 0 0,0 1 0,-1 0 1,0 0-1,-1 0 0,-1 0 0,1 0 0,-2 1 0,0-1 0,0 0 0,-4 22 0,4-31 40,0-1-1,0 1 1,-1 0-1,1 0 1,-1-1 0,0 1-1,1 0 1,-1-1-1,0 1 1,0-1-1,0 1 1,0-1-1,0 1 1,0-1-1,0 0 1,-1 1-1,1-1 1,-2 1-1,-9-1-86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16500,'-5'8'936,"1"-2"-1248,0-5 1552,5-4-1336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62 284 18908,'-2'0'122,"0"0"0,-1 1 0,1-1 0,0 1 0,0 0 0,1 0 0,-1-1 0,0 1 0,0 1 0,0-1 0,0 0 0,1 0 0,-1 1 0,1-1 0,-1 0 0,1 1 0,-1 0 0,1-1 0,0 1 0,0 0 0,0 0 0,0 0 0,0 0 0,0-1 0,0 1 0,0 4 0,-3 7 278,1-1-1,0 0 1,0 15 0,3-27-367,-4 28 531,1 46 0,3-66-538,1 0 1,0 0-1,0 0 0,0 0 0,1 0 0,0 0 0,1 0 0,0-1 0,0 1 0,7 10 0,-9-17-26,0 1 0,0-1 0,0 1 0,0-1 0,0 0 0,0 1 0,1-1 0,-1 0 0,1 0 0,-1 0 0,1 0 0,-1 0 0,1 0-1,-1 0 1,1-1 0,0 1 0,0-1 0,-1 1 0,1-1 0,0 1 0,2-1 0,-1 0-1,0-1 0,0 1 0,0-1 0,0 0 0,-1 1 0,1-1 0,0-1 0,0 1 0,-1 0 0,1-1 0,-1 1 0,3-3-1,5-4-3,-1 0 0,0 0 0,-1-1 0,0-1 0,9-13 0,1-5 29,-2 0 0,-1-2 1,-1 0-1,-1 0 0,-2-1 0,-1-1 0,6-33 0,-13 48 24,-3 17-32,-2 24 16,3-2-25,0 0 0,7 36 0,-6-50-7,-1-1 0,1 1-1,1 0 1,0-1-1,0 1 1,0-1-1,1 0 1,0 0-1,0 0 1,9 10-1,-11-15 3,1 0 0,-1 0 0,0-1 0,0 1 0,1 0 0,-1-1 0,1 0 0,0 1 0,-1-1 0,1 0 0,0 0-1,-1-1 1,1 1 0,0-1 0,0 1 0,0-1 0,0 0 0,0 0 0,-1 0 0,1 0 0,0-1 0,0 1 0,0-1-1,0 0 1,-1 1 0,1-1 0,0-1 0,-1 1 0,1 0 0,-1-1 0,1 1 0,3-4 0,3-2 20,0 0 0,-1-1 1,0 0-1,0 0 1,0-1-1,11-18 0,-11 15 31,-1-1-1,-1 0 0,0 0 0,0 0 1,6-27-1,-10 34-21,-1 0 1,0-1-1,0 1 0,-1-1 1,1 1-1,-1-1 0,-1 1 1,1-1-1,-1 1 0,0 0 1,-1-1-1,0 1 0,0 0 1,0 0-1,-4-8 0,5 13-26,0-1-1,1 1 1,-1 0-1,0 0 1,0-1-1,0 1 1,0 0-1,0 0 1,-1 0-1,1 0 1,0 0-1,0 0 1,-1 0-1,1 0 1,-1 1-1,1-1 1,0 0-1,-3 0 1,3 1 0,0 0 1,0 0 0,0 0-1,-1 0 1,1 1-1,0-1 1,0 0-1,0 0 1,-1 1-1,1-1 1,0 1-1,0-1 1,0 1-1,0-1 1,0 1-1,0 0 1,0-1-1,-1 2 1,-1 1 3,0 0 0,1 0 0,0 0 0,-1 0 0,1 0 0,0 0 0,1 0 0,-1 1 0,1-1 1,-1 1-1,1 0 0,0-1 0,-1 6 0,2-4-10,0-1 1,0 1-1,0 0 1,0 0 0,1 0-1,-1-1 1,1 1-1,1 0 1,-1-1-1,1 1 1,-1-1 0,1 1-1,3 4 1,-3-7 0,-1 0 0,0 0 0,1 0-1,0-1 1,-1 1 0,1 0 0,0-1 0,0 1 0,0-1 0,0 1 0,0-1 0,0 0 0,0 0 0,0 0 0,1 0 0,-1 0 0,0-1 0,1 1-1,-1-1 1,0 1 0,1-1 0,-1 0 0,1 0 0,-1 0 0,0 0 0,1-1 0,-1 1 0,4-1 0,5-3 6,-1 0 1,0 0-1,0 0 0,0-2 1,0 1-1,-1-1 0,1 0 1,-2-1-1,11-10 1,-8 6 6,0 0 1,0 0-1,-2-2 1,1 1-1,-2-1 1,9-15-1,-15 19 10,1 1 0,-1-1-1,0 0 1,-1 0-1,0 0 1,-1 0-1,0-15 1,0 13-28,-4-20 72,-2 20 27,5 11-91,1-1 0,0 1 0,-1 0 0,1 0-1,0 0 1,-1 0 0,1 0 0,0 0 0,-1 0 0,1 1-1,0-1 1,-1 0 0,1 0 0,0 0 0,-1 0 0,1 0-1,0 0 1,-1 1 0,1-1 0,0 0 0,0 0 0,-1 0-1,1 1 1,0-1 0,0 0 0,-1 0 0,1 1 0,0-1-1,0 0 1,0 1 0,0-1 0,-1 0 0,1 1 0,0-1-1,0 1 1,-5 11 12,1 0 0,0 0 0,1 1 0,0-1 0,1 1 1,0-1-1,0 14 0,1-16-14,-1 13 18,1-1 1,4 45-1,-2-59-21,0 1 0,1-1-1,0 0 1,0 0-1,1 0 1,0-1-1,0 1 1,1-1-1,0 1 1,0-1-1,8 9 1,-10-13-52,1 0 0,0-1 0,0 0 0,0 0 0,0 0 0,0 0 0,1 0 0,-1 0 0,0-1 1,1 0-1,-1 0 0,1 0 0,0 0 0,-1 0 0,1-1 0,0 1 0,-1-1 0,1 0 0,0 0 0,0-1 0,-1 1 0,1-1 0,0 0 0,-1 0 1,1 0-1,-1 0 0,1 0 0,-1-1 0,0 0 0,0 1 0,1-1 0,-1-1 0,4-3 0,12-17-293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19 139 17900,'-3'10'564,"-1"0"0,1 0 1,1 0-1,0 0 0,0 0 1,0 20-1,1-27-498,1-1 0,0 1-1,1-1 1,-1 1 0,0-1 0,1 1 0,-1-1 0,1 1-1,0-1 1,0 0 0,0 1 0,0-1 0,0 0-1,0 0 1,1 1 0,-1-1 0,1-1 0,0 1 0,-1 0-1,1 0 1,0 0 0,0-1 0,0 1 0,0-1-1,0 0 1,1 1 0,-1-1 0,0 0 0,0 0 0,1-1-1,-1 1 1,1 0 0,4 0 0,0-1-30,1 0 0,-1 0 1,1 0-1,-1-1 0,0-1 1,1 1-1,-1-1 0,0 0 0,0 0 1,7-4-1,14-7-161,27-18 0,-48 27 72,25-15-945,0 0-1,-2-2 1,-1-2 0,0 0 0,31-35 0,-57 56 690,-1-1 0,1 0 1,-1 0-1,0 0 1,0-1-1,0 1 1,0 0-1,0-1 1,-1 1-1,0-1 1,1 1-1,-2-1 1,1 0-1,1-7 1,-2 11 293,0-1 1,0 1 0,0 0 0,0 0 0,0-1 0,0 1 0,0 0 0,0 0 0,0-1 0,0 1 0,0 0 0,0 0 0,0-1 0,0 1-1,0 0 1,-1 0 0,1 0 0,0-1 0,0 1 0,0 0 0,0 0 0,0 0 0,0-1 0,-1 1 0,1 0 0,0 0 0,0 0 0,0 0-1,-1 0 1,1-1 0,0 1 0,0 0 0,0 0 0,-1 0 0,1 0 0,0 0 0,0 0 0,-1 0 0,1 0 0,0 0 0,0 0-1,0 0 1,-1 0 0,1 0 0,0 0 0,0 0 0,-1 0 0,1 0 0,0 0 0,0 0 0,-1 0 0,1 0 0,0 0 0,0 0 0,-1 1-1,-9 8 426,-2 10 414,2 0 0,0 0 0,1 1 0,1 1-1,-6 24 1,4-13-135,-18 49 815,-37 113 1149,50-141-1986,-13 89 1,27-131-664,0-8-31,0 1 0,0 0 1,1-1-1,-1 1 0,1 0 1,0-1-1,0 1 1,1 0-1,-1-1 0,1 1 1,-1-1-1,1 1 0,0 0 1,1-1-1,1 4 0,-3-6-13,1-1-1,-1 1 0,1 0 0,0 0 0,-1-1 1,1 1-1,0 0 0,-1-1 0,1 1 0,0-1 1,0 1-1,0-1 0,-1 0 0,1 1 0,0-1 1,0 0-1,0 1 0,0-1 0,0 0 0,0 0 1,0 0-1,-1 0 0,1 0 0,0 0 0,0 0 1,2 0-1,-1-1-26,1 0 1,0 0-1,-1 0 1,1-1-1,-1 1 1,1 0-1,-1-1 1,0 0-1,3-2 1,4-5-176,1 0-1,13-21 1,5-9-377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15691,'0'8'1497,"0"7"-905,0 5-248,0 8 856,3 3-360,2 6-392,1 0-104,1-3-320,0-2-168,1-9-368,0-10-216,2-17 552,0-14-144,2-19-120</inkml:trace>
  <inkml:trace contextRef="#ctx0" brushRef="#br0" timeOffset="1">88 3 16147,'-8'-3'1633,"-2"8"-1057,-2 2-264,5 6 832,1 1-256,5 3-592,1 0-320,4 2-592,3-2-216,9-2-232,3-2 744,1-6-248,4 0-280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18460,'-8'6'2240,"4"4"-1159,1-3-433,3-1 1704,7-2-879,11-3-521,7-1-256,11-4-368,1-3-56,11-2-216,0 1-128,1-2-312,-2 1-272,-12 5-880,-11 1 1263,-15 4-223,-3 2-216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18204,'-5'22'1904,"7"-8"-1096,4-8-287,13-3 1103,8-5-408,10-8-432,8-3-160,3-1-431,4-3-225,-5 3 944,1-1-824,-7 2-16,-5 3 40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5 588 16043,'-2'7'718,"-1"4"1598,5-15-103,12-23-550,152-222 934,21-34-2325,-182 274-262,15-21 16,-16 26-13,-8 18 3,-38 103-676,5 1 0,-22 130-1,57-237 95,1-9 428,0 1-1,0-1 1,1 1-1,-1-1 0,1 1 1,0-1-1,-1 1 1,1-1-1,0 1 1,1-1-1,-1 1 1,0 0-1,1-1 0,1 4 1,-2-5 118,0-1 0,0 0-1,0 0 1,1 0 0,-1 1 0,0-1 0,0 0 0,1 0 0,-1 0-1,0 0 1,0 0 0,1 1 0,-1-1 0,0 0 0,1 0 0,-1 0-1,0 0 1,0 0 0,1 0 0,-1 0 0,0 0 0,1 0 0,-1 0-1,0 0 1,0 0 0,1 0 0,-1 0 0,0 0 0,1 0 0,-1-1-1,0 1 1,0 0 0,1 0 0,-1 0 0,0 0 0,0-1 0,1 1-1,16-15-1039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16636,'-10'53'1984,"4"0"-1304,-2-4-304,1 2 1321,4-9-1041,0-5-272,3-10-632,4-8-432,1-13 544,3-5-144,4-7-137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126 117 20764,'-9'0'1040,"-18"-1"754,27 1-1776,0 1 0,0-1 0,0-1 0,0 1 0,0 0 0,0 0 0,-1 0 0,1 0 0,0 0 0,0 0 0,0 0 0,0 0 0,0 0 0,0 0 0,0 0 0,-1 0 0,1 0 0,0 0 0,0 0 0,0 0 1,0-1-1,0 1 0,0 0 0,0 0 0,0 0 0,0 0 0,0 0 0,0 0 0,-1 0 0,1 0 0,0-1 0,0 1 0,0 0 0,0 0 0,0 0 0,0 0 0,0 0 0,0 0 0,0-1 0,0 1 0,0 0 0,0 0 0,0 0 0,0 0 0,0 0 0,1 0 0,-1-1 0,0 1 0,0 0 0,13-9 1306,27-12-884,0 1 1,2 3-1,73-21 1,-109 36-417,0 1 1,1 0 0,-1 0 0,1 0 0,-1 1 0,1 0 0,6 1 0,-12-1-19,1 0 0,-1 1 0,0-1 0,0 0 0,0 1 0,0-1-1,0 1 1,0-1 0,0 1 0,0 0 0,0-1 0,0 1 0,0 0 0,0 0 0,0 0 0,0 0 0,1 1 0,-2 0-1,1-1 0,-1 1 0,1-1 0,-1 1 0,1-1 0,-1 1 0,0 0 0,0-1 0,0 1 1,0 0-1,0-1 0,0 1 0,-1 0 0,1-1 0,0 1 0,-2 2 0,-3 9 2,-1-1 1,-1 1 0,0-1-1,-1-1 1,0 1-1,-1-1 1,0-1 0,-11 10-1,4-2 18,-119 123 109,22-24-43,104-108-69,-17 21 30,24-28-46,1 0-1,-1 0 1,1 1-1,0-1 1,0 0-1,0 0 1,0 1-1,0-1 1,0 1-1,1-1 1,-1 6-1,1-8-4,0 1 0,0-1-1,0 1 1,1-1 0,-1 1-1,0-1 1,0 1 0,1-1-1,-1 0 1,0 1 0,1-1-1,-1 1 1,1-1 0,-1 0-1,0 1 1,1-1 0,-1 0-1,1 1 1,-1-1-1,1 0 1,-1 0 0,1 1-1,-1-1 1,1 0 0,-1 0-1,1 0 1,-1 0 0,1 0-1,-1 0 1,1 0 0,-1 0-1,1 0 1,-1 0 0,1 0-1,0 0 1,25-3-6,-22 2 16,5 0-14,-1 1 1,0 0-1,1 0 1,-1 1-1,0 0 1,1 0-1,-1 1 1,0 0-1,0 0 1,0 1-1,0 0 1,-1 0-1,1 1 1,-1 0-1,0 1 1,7 5-1,-6-5 2,-1 1 0,-1 1 0,1-1 0,-1 1 0,0 0 0,0 0 0,-1 1 0,0 0 0,-1-1-1,1 2 1,-2-1 0,1 0 0,-1 1 0,4 14 0,-6-16 31,0 0 0,-1 0 0,0-1-1,0 1 1,0 0 0,0 0 0,-1-1 0,0 1 0,-1 0-1,0-1 1,0 1 0,0-1 0,-4 7 0,2-5 60,-1 0 0,0 0 0,-1 0 0,0-1 0,0 0 0,0 0 0,-1 0 0,-14 10 0,11-10 7,0 0 0,-1-1 0,0 0 0,0 0 0,-1-2 0,0 1 0,0-1 0,0-1-1,0 0 1,0-1 0,-1 0 0,1-1 0,-1 0 0,-17-1 0,29 0-145,0 0-1,0-1 1,0 1 0,0 0-1,0 0 1,0 0-1,0-1 1,0 1 0,0-1-1,0 1 1,0-1 0,0 1-1,0-1 1,0 0 0,0 1-1,-1-2 1,1 1-37,1 0 1,0 1-1,0-1 1,-1 0-1,1 1 0,0-1 1,0 0-1,0 0 1,0 1-1,0-1 1,0 0-1,0 0 1,0 1-1,0-1 0,0 0 1,1 0-1,-1 1 1,0-1-1,0 0 1,1 1-1,-1-1 1,0 0-1,1 1 0,-1-1 1,1 0-1,3-7-480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49 17364,'0'-1'171,"1"0"0,-1-1 0,0 1 0,1 0 0,-1 0 1,0 0-1,0-1 0,0 1 0,0 0 0,0 0 0,0-1 0,0 1 1,-1 0-1,1 0 0,0 0 0,-1 0 0,1-1 0,0 1 1,-1 0-1,0 0 0,1 0 0,-1 0 0,-1-2 0,0 2 27,1 0 0,-1 0 0,0 0 0,0 0 0,0 0 0,0 0 0,1 0 0,-1 0 0,0 1 0,0-1 0,0 1 0,0 0 0,-3-1 0,-2 1 94,-1 0 0,0 0 0,1 1 0,-1 0 0,0 0 0,-13 5 0,8-1-154,0 1 0,1 0 0,0 1 0,-19 12 0,26-15-120,-1 1 1,1-1-1,0 1 0,0 0 1,1 0-1,-1 0 0,1 0 0,0 1 1,1 0-1,-1 0 0,-2 8 0,5-14-17,1 1 0,0 0 0,-1-1 0,1 1 0,0-1 0,0 1 0,0 0 0,0-1 0,0 1 0,0 0 0,0-1 0,0 1-1,0 0 1,0-1 0,0 1 0,0 0 0,0-1 0,0 1 0,1-1 0,-1 1 0,0 0 0,0-1 0,1 1 0,-1-1 0,0 1 0,1-1-1,-1 1 1,1-1 0,-1 1 0,1-1 0,-1 1 0,1-1 0,-1 1 0,1-1 0,-1 0 0,1 1 0,-1-1 0,1 0 0,0 0-1,-1 0 1,1 1 0,-1-1 0,1 0 0,0 0 0,-1 0 0,1 0 0,0 0 0,-1 0 0,1 0 0,0 0 0,-1 0 0,1 0 0,0 0-1,0-1 1,5 1-2,0-1-1,0 0 0,0-1 1,10-3-1,17-10 0,0-1 0,41-29 0,23-11-131,-95 54 124,1 1 0,-1 0-1,1 0 1,0 0-1,0 0 1,-1 0 0,1 0-1,0 1 1,0-1-1,0 1 1,0 0-1,-1 0 1,5 0 0,-6 1 2,0-1 1,1 1 0,-1 0 0,0 0 0,1-1-1,-1 1 1,0 0 0,0 0 0,0 0 0,0 0 0,0 0-1,0 0 1,0 0 0,0 1 0,-1-1 0,1 0 0,0 0-1,-1 1 1,1-1 0,0 0 0,-1 1 0,0-1-1,1 1 1,-1-1 0,0 1 0,0 1 0,4 36-22,-2-1 0,-2 1 0,-6 55 0,1-29 113,4-38-38,-10 102 313,11-127-342,0 0 0,0 0 0,-1 0 1,1 0-1,-1 0 0,0 0 0,1-1 0,-1 1 1,0 0-1,0 0 0,0 0 0,-2 1 0,2-2-4,0 0 1,0-1-1,0 1 0,1-1 0,-1 1 0,0-1 0,0 0 0,0 1 0,0-1 0,0 0 1,0 0-1,0 0 0,0 0 0,-1 0 0,1 0 0,0 0 0,0 0 0,0 0 0,0 0 1,0 0-1,0-1 0,0 1 0,0 0 0,0-1 0,0 1 0,-1-1 0,-52-24 413,21 9-116,-39-12 0,60 25-244,1 0 0,-1 0 1,0 1-1,1 0 0,-1 1 1,0 1-1,-18 1 0,26 0-54,1 0 0,0 0 0,0 0 0,0 0 0,0 0 0,0 1 0,-5 2-1,8-4-21,-1 1-1,1-1 0,-1 0 0,1 0 1,-1 1-1,1-1 0,-1 0 0,1 0 0,0 1 1,-1-1-1,1 1 0,-1-1 0,1 0 1,0 1-1,-1-1 0,1 1 0,0-1 0,0 1 1,-1-1-1,1 0 0,0 1 0,0-1 1,0 1-1,0 0 0,-1-1 0,1 1 0,0-1 1,0 1-1,0-1 0,0 1 0,0-1 0,0 1 1,0-1-1,1 1 0,-1-1 0,0 1 1,0-1-1,0 1 0,0-1 0,1 1 0,-1-1 1,0 1-1,1-1 0,-1 1 0,0-1 1,1 0-1,-1 1 0,0-1 0,1 1 0,-1-1 1,1 0-1,-1 0 0,0 1 0,1-1 1,2 1-86,-1 0 1,0 0-1,0 0 1,1-1 0,-1 1-1,0-1 1,1 1 0,-1-1-1,0 0 1,1 0-1,-1 0 1,0 0 0,1-1-1,-1 1 1,1-1-1,-1 1 1,4-2 0,41-19-1886,-37 16 1450,15-8-354,-1-1 1,0-1-1,27-24 1,-11 5-186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76 18260,'14'-13'1143,"-4"2"-319,1 2 0,0-1-1,14-9 1,-22 18-670,-1-1 0,1 0 0,0 1 1,0 0-1,0-1 0,0 1 0,0 0 1,0 1-1,0-1 0,0 0 0,0 1 0,0 0 1,0 0-1,0 0 0,0 0 0,1 0 0,-1 0 1,0 1-1,0 0 0,5 1 0,-7-1-125,1 0 0,0 0 0,0 1 0,0-1 0,-1 0 0,1 1 0,-1-1 0,1 1 0,-1 0 0,0-1 0,1 1 0,-1 0 0,0 0 0,0 0 0,0 0 0,0 0 0,-1 0 0,1 0 0,-1 0 0,1 0 0,-1 0 0,0 1 0,1-1 0,-1 0 0,0 0 0,0 0 0,-1 3 0,0 4 36,0-1 0,-1 1 0,0-1 0,0 1 0,-5 11 0,-16 28 447,-40 66-1,36-69-94,-32 73-1,56-111-380,0 0-1,1 0 1,0 1-1,0-1 0,-1 12 1,3-19-34,0 1 1,0 0-1,0 0 0,0 0 1,0 0-1,0 0 1,0 0-1,0 0 0,0 0 1,1 0-1,-1 0 0,0 0 1,1 0-1,-1 0 0,0 0 1,1 0-1,-1-1 1,1 1-1,-1 0 0,1 0 1,0 0-1,-1-1 0,1 1 1,0 0-1,0-1 0,-1 1 1,1-1-1,0 1 1,0-1-1,0 1 0,0-1 1,0 0-1,0 1 0,-1-1 1,1 0-1,0 0 0,0 1 1,0-1-1,0 0 1,0 0-1,0 0 0,0 0 1,0 0-1,0-1 0,0 1 1,0 0-1,0 0 0,0-1 1,0 1-1,1-1 1,21-7-285,-1 0 0,-1-2 0,0 0 0,22-15 0,-15 9-438,47-28-136,-34 21 296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 19716,'3'-1'1913,"-3"7"-1185,-3 8-312,-4 9 1672,1 3-1288,4 5-391,-1 5-57,3 0-208,1 0-104,3-2-344,2-5-281,1-6-431,0-7-216,-4-15 856,-3-2-248,-1-12-192</inkml:trace>
  <inkml:trace contextRef="#ctx0" brushRef="#br0" timeOffset="1">13 147 19700,'-10'2'1841,"7"2"-1169,3 0-296,13-2 928,6-2-312,8-6-544,8-3-376,6-5 913,6-2-841,-1 5-40,-3-1 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5 521 13579,'-2'18'1613,"1"-12"-995,0 0-1,1 0 1,-1 0 0,1 1 0,1-1-1,0 6 1,-1-11-567,0-1-1,0 0 1,0 0-1,0 0 1,0 0-1,0 1 1,0-1-1,0 0 1,0 0-1,0 0 1,1 1-1,-1-1 1,0 0-1,0 0 1,0 0-1,0 0 1,0 0-1,0 1 1,0-1-1,1 0 1,-1 0-1,0 0 1,0 0-1,0 0 1,0 0-1,0 1 1,1-1-1,-1 0 1,0 0-1,0 0 1,0 0-1,1 0 1,-1 0 0,0 0-1,0 0 1,0 0-1,1 0 1,-1 0-1,0 0 1,0 0-1,0 0 1,0 0-1,1 0 1,-1 0-1,0 0 1,0 0-1,1-1 1,9-8 981,5-14-312,154-256 1546,-115 199-2039,87-99-1,-122 160-172,-19 19-54,0 0 1,0 0 0,0 0 0,0-1 0,0 1 0,0 0 0,0 0-1,0 0 1,0 0 0,0 0 0,0 0 0,0 0 0,0 0-1,0 0 1,0 0 0,0-1 0,0 1 0,0 0 0,0 0-1,1 0 1,-1 0 0,0 0 0,0 0 0,0 0 0,0 0 0,0 0-1,0 0 1,0 0 0,0 0 0,0 0 0,1 0 0,-1 0-1,0 0 1,0 0 0,0 0 0,0 0 0,0 0 0,0 0-1,0 0 1,0 0 0,0 0 0,1 0 0,-1 0 0,0 0 0,0 0-1,0 0 1,0 0 0,0 0 0,0 0 0,0 1 0,0-1-1,0 0 1,0 0 0,0 0 0,1 0 0,-1 0 0,0 0-1,0 0 1,0 0 0,0 0 0,0 0 0,0 0 0,0 1 0,0-1-1,-2 10 29,-5 11 13,-27 54 116,-31 76 372,52-117-458,2 0 1,-10 52 0,21-84-148,-1-1-1,1 1 1,0 0 0,-1-1 0,1 1 0,0-1 0,0 1 0,0 0 0,0-1 0,0 1 0,1 0 0,-1-1 0,1 2 0,-1-3 29,1 0 0,-1 0 0,1 0 0,-1 0 0,1 0 0,-1 0 0,0 0 0,1 0 0,-1-1-1,1 1 1,-1 0 0,1 0 0,-1-1 0,0 1 0,1 0 0,-1-1 0,0 1 0,1 0 0,-1-1 0,0 1 0,0 0 0,1-1 0,-1 1 0,0-1 0,0 1-1,1-1 1,22-43-1383,-14 21 741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17524,'-3'48'2040,"-5"2"-1392,-2-1-320,6-2 1057,1-7-737,2-8-312,1-10-824,3-6 1224,1-13-808,0-6-48,-1-20-24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12467,'-21'13'6805,"-13"19"-4149,29-27-2518,0 1-1,0 0 0,1 0 0,-6 12 0,9-16-81,0 0 0,0 0 0,0 1 0,1-1 0,-1 0-1,1 0 1,-1 1 0,1-1 0,0 0 0,0 1 0,0-1-1,0 0 1,0 1 0,0-1 0,2 5 0,-1-6-31,0 1 0,0 0 0,0 0 1,0-1-1,1 1 0,-1 0 0,0-1 0,1 1 1,0-1-1,-1 0 0,1 0 0,0 1 1,0-1-1,-1 0 0,1 0 0,0-1 0,0 1 1,0 0-1,0-1 0,0 1 0,0-1 1,0 1-1,1-1 0,-1 0 0,2 0 0,8 0 28,-1 0-1,1-1 0,13-3 0,1-1-11,0-1 1,0-1-1,-1-1 0,0-2 1,-1 0-1,0-2 0,29-18 1,-58 36 6,1-1 1,-1 1 0,2 0-1,-1 0 1,0 0 0,1 0-1,-2 8 1,5-14-45,0 1 0,0-1 0,0 1 0,0-1 0,0 1 1,0 0-1,1-1 0,-1 1 0,0-1 0,1 1 0,-1-1 0,0 1 0,1-1 0,-1 1 0,0-1 0,1 1 1,-1-1-1,1 0 0,-1 1 0,1-1 0,-1 0 0,1 1 0,-1-1 0,1 0 0,-1 0 0,1 1 1,-1-1-1,1 0 0,-1 0 0,1 0 0,0 0 0,-1 0 0,1 0 0,-1 0 0,1 0 0,0 0 0,-1 0 1,1 0-1,-1 0 0,1 0 0,0-1 0,27-5 67,11-12-198,-28 12-403,-1 1-1,1 0 0,1 1 0,12-4 0,-23 8 453,-1 0-1,1 0 0,-1 0 1,0 0-1,1 0 1,-1 0-1,1 0 1,-1 0-1,1 0 1,-1 0-1,1 0 1,-1 0-1,0 0 0,1 1 1,-1-1-1,1 0 1,-1 0-1,0 0 1,1 1-1,-1-1 1,0 0-1,1 1 0,-1-1 1,1 1-1,1 0-375,2 2-342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67 18092,'1'-3'262,"0"0"-1,0 1 1,0-1 0,-1 0-1,1 0 1,-1 0 0,0 0 0,0 1-1,0-1 1,0 0 0,0 0-1,-1 0 1,1 0 0,-1 0-1,0 1 1,0-1 0,-1-3 0,2 5-158,-1 0 0,0 1 0,0-1 0,1 0 0,-1 0 0,0 0 0,0 1 0,0-1 0,0 0 1,0 1-1,0-1 0,0 1 0,0-1 0,0 1 0,0-1 0,0 1 0,-2-1 0,1 1-28,0 0 0,-1 0 0,1 0-1,0 0 1,-1 0 0,1 1 0,-1-1-1,1 1 1,0-1 0,0 1 0,-3 1-1,-5 3-5,0 1-1,0-1 1,0 2-1,1-1 0,0 1 1,0 1-1,-14 15 1,13-10-60,-1-1 1,2 1 0,0 1 0,-14 27 0,21-37-11,1 0 0,-1 0 0,1 0-1,0 0 1,0 0 0,0 4 0,1-7 0,0 0 0,0-1-1,0 1 1,0-1 0,0 1 0,0 0-1,0-1 1,0 1 0,0 0 0,0-1 0,0 1-1,1-1 1,-1 1 0,0-1 0,0 1-1,1 0 1,-1-1 0,0 1 0,1-1-1,-1 1 1,1-1 0,-1 1 0,1-1 0,-1 0-1,1 1 1,-1-1 0,1 0 0,-1 1-1,1-1 1,-1 0 0,1 1 0,-1-1-1,1 0 1,0 0 0,-1 0 0,1 0-1,-1 0 1,1 1 0,0-1 0,-1 0 0,1 0-1,0-1 1,-1 1 0,1 0 0,-1 0-1,1 0 1,1-1 0,5 0-2,-1-1-1,1 0 1,0-1-1,-1 0 1,1 0-1,-1 0 1,6-5 0,44-33-70,-32 23 14,-13 10 30,29-21-66,-38 28 84,0 0-1,-1 0 0,1 0 0,0 0 0,1 0 0,-1 0 1,0 1-1,0-1 0,0 1 0,0-1 0,0 1 0,1 0 1,-1 0-1,0 0 0,0 0 0,1 0 0,2 1 0,-4 0 3,0 0-1,1 0 1,-1 0-1,0 0 1,0 0-1,1 0 0,-1 0 1,0 0-1,0 1 1,0-1-1,0 0 1,-1 1-1,1-1 0,0 1 1,-1-1-1,1 1 1,-1-1-1,1 1 1,-1-1-1,1 3 0,3 37-56,-4-30 56,12 246 689,-12-255-651,0 0-1,-1-1 1,1 1 0,0 0-1,0-1 1,-1 1 0,1-1-1,-1 1 1,1 0 0,-1-1-1,0 1 1,1-1 0,-1 1-1,0-1 1,0 0 0,0 1-1,0-1 1,0 0 0,-1 0-1,1 0 1,0 0 0,0 0-1,-1 0 1,1 0 0,-1 0-1,1 0 1,-1 0 0,1-1-1,-1 1 1,-2 0 0,-4 1 123,-1-1 0,0 0 1,0 0-1,-15-1 0,7 0 6,-108-4 664,123 5-1836,8 2-75,-5-3 919,1 0 0,-1 1 0,1-1 0,-1 0 0,0 0 0,1 0 0,-1 0 0,1 0 0,-1 0 1,1 0-1,1-1 0,2-1-70,0-1 0,-1 0 0,1 1 0,-1-1 0,7-7 1,9-10-636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80 18020,'-3'0'175,"1"0"0,-1 1 1,1 0-1,-1-1 0,1 1 0,0 0 0,-1 0 1,1 0-1,0 1 0,0-1 0,0 1 1,-1-1-1,2 1 0,-1-1 0,0 1 0,0 0 1,0 0-1,1 0 0,-1 0 0,1 0 1,0 1-1,-1-1 0,0 3 0,-3 5 119,1 0 0,1 1 1,-1-1-1,-1 13 0,4-18-252,0-1 1,1 1-1,-1 0 0,1 0 1,0 0-1,0-1 1,1 1-1,0 0 0,0 0 1,0-1-1,0 1 0,0-1 1,1 1-1,0-1 1,0 0-1,3 5 0,2 1 81,0-1 0,0 0-1,1-1 1,1 0-1,14 11 1,-16-13-56,4 3 3,-1-1 0,0 1 0,0 1 0,13 18 1,-21-26-57,0 1 1,0 0-1,-1 0 1,1 0-1,-1 0 1,1 1-1,-1-1 1,0 0-1,-1 1 1,1-1-1,0 0 1,-1 1-1,0-1 1,0 1-1,0-1 1,0 0-1,-1 1 1,1-1-1,-1 1 1,0-1-1,0 0 1,0 0-1,-3 7 1,1-5 24,0 0 1,-1 0 0,0 0 0,0 0 0,0-1-1,0 0 1,-1 1 0,0-2 0,0 1 0,0 0-1,0-1 1,0 0 0,-1 0 0,1-1 0,-1 0-1,0 0 1,0 0 0,0 0 0,0-1 0,-7 1 0,10-2-26,-1 1 0,1-1 0,-1 0 0,1 0 1,-1-1-1,1 1 0,-1-1 0,1 1 1,-1-1-1,1 0 0,-1 0 0,1-1 1,0 1-1,0-1 0,0 1 0,0-1 0,0 0 1,0 0-1,0-1 0,1 1 0,-1 0 1,1-1-1,-1 0 0,1 1 0,0-1 1,0 0-1,1 0 0,-1 0 0,0 0 0,1-1 1,0 1-1,0 0 0,0-1 0,0 1 1,-1-7-1,2 3-12,-1-1 0,1 1 0,1 0 0,-1-1 1,1 1-1,0 0 0,1 0 0,0 0 0,0-1 0,0 2 1,1-1-1,0 0 0,1 0 0,-1 1 0,1 0 0,0 0 0,1 0 1,5-5-1,11-12 0,1 2 0,1 0-1,26-17 1,-12 9 51,-30 24-42,66-60 172,-66 58-122,-1 0-1,0 0 1,-1 0 0,1-1 0,-1 0-1,-1 0 1,0 0 0,5-11-1,-9 17-35,1 1 1,0-1-1,-1 0 0,1 0 0,-1 0 0,0 0 0,1 0 0,-1 0 0,0 0 0,0 1 0,0-1 0,0 0 1,-1 0-1,1 0 0,-1 0 0,1 0 0,-1 0 0,1 0 0,-1 1 0,0-1 0,0 0 0,-2-3 1,1 4 3,0-1 1,0 0 0,0 1 0,-1 0 0,1-1-1,0 1 1,-1 0 0,1 0 0,0 0 0,-1 0-1,1 1 1,-1-1 0,0 1 0,-4-1 0,-1 1-38,-1 0 0,1 0 1,0 1-1,0 0 1,0 1-1,0-1 0,0 1 1,0 1-1,-14 6 1,16-5-147,0 0 1,0 0 0,1 0 0,0 0 0,0 1-1,-4 5 1,7-7 114,0-1-1,0 0 0,0 1 0,1-1 0,-1 1 1,1 0-1,0-1 0,0 1 0,0 0 1,0 0-1,0-1 0,1 1 0,-1 0 0,1 0 1,0 0-1,0 3 0,3 15-333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 15099,'0'0'60,"0"0"1,0 0-1,0-1 0,0 1 0,0 0 0,0 0 0,0 0 0,1 0 1,-1 0-1,0 0 0,0 0 0,0 0 0,0-1 0,0 1 0,0 0 1,0 0-1,0 0 0,0 0 0,1 0 0,-1 0 0,0 0 0,0 0 1,0 0-1,0 0 0,0 0 0,0 0 0,1 0 0,-1 0 0,0 0 1,0 0-1,0 0 0,0 0 0,0 0 0,0 0 0,1 0 0,-1 0 1,0 0-1,0 0 0,0 0 0,0 0 0,0 0 0,0 0 0,1 0 1,-1 0-1,0 0 0,0 1 0,0-1 0,0 0 0,0 0 0,0 0 1,0 0-1,0 0 0,0 0 0,0 0 0,1 0 0,-1 1 0,-3 10 2111,-9 21 10,9-27-1759,-76 163 2876,4-9-2514,29-55-969,39-92-239,7-11 399,0-1 0,-1 0 0,1 0-1,0 0 1,0 0 0,0 0-1,0 0 1,-1 0 0,1 0 0,0 0-1,0 0 1,0 0 0,0 0 0,0 0-1,-1 0 1,1 0 0,0 0-1,0 0 1,0 0 0,0 0 0,-1 0-1,1 0 1,0-1 0,0 1 0,0 0-1,0 0 1,0 0 0,-1 0-1,1 0 1,0 0 0,0 0 0,0 0-1,0-1 1,0 1 0,0 0 0,0 0-1,0 0 1,0 0 0,-1 0-1,1-1 1,-7-25-1757,5 16 1878,-7-24-714,-2-8-147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16171,'15'3'2073,"0"9"-953,0 1-416,6 1 1473,6 3-657,8 0-440,-1 1-127,3-1-545,-1 0-224,-3 0-688,-1-3-513,-8-4 817,-2-2-144,-7-7-176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45 16524,'-2'-3'167,"1"1"1,-1-1 0,1 1 0,-1-1-1,0 1 1,0 0 0,0 0 0,0 0-1,0 0 1,-1 0 0,1 0 0,0 1-1,-1-1 1,0 1 0,1 0 0,-1 0-1,0-1 1,1 2 0,-1-1 0,0 0-1,0 1 1,0-1 0,0 1 0,0 0-1,0 0 1,0 0 0,0 0 0,0 0-1,1 1 1,-1-1 0,-5 3 0,2-1-15,0 0 1,0 1-1,0 0 1,1 0 0,-1 0-1,1 1 1,0 0 0,0 0-1,0 0 1,0 1 0,1-1-1,-1 1 1,-4 7-1,4-4-114,0 0-1,1 1 1,0-1-1,0 1 0,1 0 1,0-1-1,0 1 1,1 1-1,0-1 0,1 0 1,0 0-1,1 1 0,0-1 1,0 1-1,1-1 1,0 0-1,3 15 0,-3-22-38,-1-1-1,0 1 0,1-1 1,-1 1-1,1-1 0,0 1 1,-1-1-1,1 1 0,0-1 1,0 0-1,0 1 0,0-1 1,0 0-1,0 0 1,0 0-1,1 0 0,-1 0 1,0 0-1,1 0 0,-1 0 1,0 0-1,1 0 0,-1-1 1,1 1-1,-1-1 0,1 1 1,0-1-1,-1 0 0,1 1 1,-1-1-1,1 0 0,0 0 1,-1 0-1,1 0 1,-1 0-1,1-1 0,0 1 1,-1 0-1,4-2 0,0-1 13,1 1 0,-1-1 0,1-1 1,-1 1-1,0-1 0,0 0 0,0 0 0,-1 0 0,5-6 0,1-2 62,-1-1 1,0-1 0,-1 0-1,0 0 1,10-27-1,-9 14 227,0-1 0,5-36 0,-13 75-251,-1-1 1,1 0-1,1 1 1,0-1-1,4 13 1,-2-8-26,-1-3-27,0-1 1,1 0 0,0 0 0,1 0 0,9 16 0,-13-25 0,0 0 1,0 0 0,0 0-1,1 0 1,-1-1-1,0 1 1,1 0 0,0-1-1,-1 1 1,1-1 0,0 1-1,0-1 1,0 0 0,0 0-1,0 0 1,0 0 0,0 0-1,0 0 1,0-1-1,0 1 1,0-1 0,1 1-1,-1-1 1,0 0 0,0 0-1,1 0 1,-1 0 0,0 0-1,0-1 1,1 1-1,-1-1 1,0 1 0,0-1-1,0 0 1,3-1 0,1-2 5,0 0 1,-1 0 0,0 0-1,0 0 1,0-1-1,-1 0 1,1 0 0,-1 0-1,-1-1 1,1 0 0,-1 1-1,0-1 1,0 0-1,3-9 1,-3 7 4,0-1 0,-1 0 0,0 0-1,0 0 1,-1-1 0,0 1 0,0 0 0,-1 0 0,-2-16-1,-3 12 16,0 15 7,4 0-27,0 0-1,0 0 1,0 0 0,0 0 0,1 1 0,-1-1 0,0 0 0,1 4-1,-1 6-6,0-1 0,1 1 0,1 0 0,0-1 0,0 1 0,6 16 0,-7-25 0,1-1 0,0 1 0,0 0 0,1-1 0,-1 1 0,0-1 0,1 1 0,0-1 0,-1 0 0,1 1 0,0-1 0,0 0 0,5 3 0,-6-4-1,1 0 1,1-1-1,-1 1 1,0 0-1,0-1 1,0 1-1,0-1 1,0 0-1,0 1 1,1-1 0,-1 0-1,0 0 1,0-1-1,0 1 1,0 0-1,0-1 1,1 1-1,-1-1 1,0 0-1,3-2 1,6-2-3,-1-1 1,0 0-1,-1 0 0,11-10 1,-10 8 6,0 0 1,1 1 0,15-9 0,-24 16-3,-1-1 0,1 0 1,0 1-1,0-1 0,0 1 1,-1-1-1,1 1 0,0 0 1,0 0-1,0 0 0,-1 0 1,1 0-1,0 0 0,0 1 1,0-1-1,0 0 0,-1 1 1,1 0-1,0-1 0,-1 1 1,1 0-1,0 0 0,-1 0 1,1 0-1,-1 0 0,1 0 1,-1 0-1,0 1 1,1-1-1,0 3 0,5 4-4,-1 1-1,-1 0 0,1 1 1,4 13-1,3 3-16,-10-21 19,0 0-1,0-1 0,0 1 0,0-1 0,8 7 0,-11-10 3,1-1 0,0 1-1,0-1 1,-1 1 0,1-1-1,0 1 1,0-1 0,0 1-1,0-1 1,0 0 0,0 1-1,0-1 1,0 0 0,0 0-1,0 0 1,0 0 0,0 0-1,0 0 1,0 0 0,0 0-1,-1 0 1,1-1 0,0 1-1,0 0 1,0 0 0,0-1-1,0 1 1,0-1-1,0 1 1,0-1 0,-1 1-1,1-1 1,0 0 0,0 1-1,-1-1 1,1 0 0,-1 1-1,1-1 1,0-1 0,5-5 2,-2 0 1,1-1-1,-1 1 1,0-1-1,-1 0 1,5-14-1,-6 16 5,0 0 0,-1 0 1,0 0-1,0 0 0,0 0 0,-1 0 0,0 0 0,0 0 0,0 0 1,-2-8-1,2 14-6,0 0 0,0-1 0,0 1 0,0 0 0,0-1 0,0 1 0,-1 0 0,1-1 0,0 1 0,0 0 0,0-1 1,0 1-1,0 0 0,-1 0 0,1-1 0,0 1 0,0 0 0,-1 0 0,1-1 0,0 1 0,0 0 0,-1 0 0,1 0 0,0 0 0,0-1 0,-1 1 1,1 0-1,0 0 0,-1 0 0,1 0 0,0 0 0,-1 0 0,1 0 0,0 0 0,-1 0 0,1 0 0,0 0 0,-1 0 0,1 0 0,0 0 1,-1 0-1,1 0 0,0 0 0,0 0 0,-1 0 0,1 0 0,0 1 0,-1-1 0,1 0 0,0 0 0,0 0 0,-1 1 0,1-1 0,0 0 0,0 0 1,-1 1-1,1-1 0,0 0 0,0 0 0,0 1 0,0-1 0,-1 1 0,-10 17 29,10-17-30,1 0-1,-1 0 1,1 0 0,0 1-1,-1-1 1,1 0 0,0 0-1,0 1 1,0-1 0,0 0 0,0 0-1,0 1 1,0-1 0,0 0-1,0 0 1,1 1 0,-1-1-1,1 2 1,0-2-2,-1-1 1,1 1-1,-1-1 1,1 1-1,0-1 1,-1 0-1,1 1 1,0-1-1,0 0 0,-1 1 1,1-1-1,0 0 1,0 0-1,-1 0 1,1 1-1,0-1 1,0 0-1,-1 0 1,1 0-1,0 0 0,0-1 1,0 1-1,7-2-204,0 0-1,0 0 1,-1-1-1,12-5 1,-15 6-67,37-14-296,-25 6 235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15203,'-7'-9'2263,"2"9"-510,4 2-1525,0-1 0,0 1 0,0 0 0,0-1 0,0 1 0,1 0 0,-1 0 0,1 0 0,-1 3 0,-4 50 1490,4-35-1395,4 105 689,-2-114-954,0-1 0,1 1 0,0 0 0,1-1 0,0 1 0,1-1 1,0 0-1,11 19 0,-14-27-51,0-1 0,0 1 0,0-1 0,0 0 0,1 1 0,-1-1 0,0 0-1,1 0 1,-1 0 0,1 0 0,-1 0 0,1 0 0,-1-1 0,1 1 0,0 0 0,-1-1 0,1 1 0,0-1 0,-1 0 0,1 1 0,0-1 0,0 0 0,-1 0 0,1 0 0,0 0 0,0 0 0,-1-1 0,1 1 0,0-1 0,-1 1 0,1-1 0,0 1 0,-1-1 0,1 0 0,-1 0 0,1 0 0,1-1 0,7-5 17,0 0 0,-1-1 0,0 0 0,10-13 0,-12 14-7,21-25 36,-22 23-33,1 0-1,1 1 1,0 0-1,0 0 1,1 0 0,-1 1-1,17-9 1,-24 15-15,0 1-1,0-1 1,0 1 0,1 0 0,-1 0-1,0-1 1,0 1 0,0 0 0,0 0 0,1 0-1,-1 0 1,0 0 0,0 0 0,0 1-1,0-1 1,0 0 0,1 1 0,-1-1 0,0 0-1,0 1 1,0 0 0,0-1 0,0 1-1,0-1 1,0 1 0,0 0 0,-1 0-1,1 0 1,0-1 0,0 1 0,-1 0 0,1 0-1,0 0 1,-1 0 0,1 2 0,3 3 18,-2 0 0,1 1 0,-1 0 0,3 10 0,-5-15-18,7 27 52,-6-19-33,1-1 1,0 1-1,0-1 1,1 0-1,1 0 1,-1 0-1,1-1 1,8 12-1,-11-18-21,0-1 1,0 0-1,1 0 0,-1 0 0,0 0 1,1 0-1,-1 0 0,1 0 0,-1-1 0,1 1 1,-1 0-1,1-1 0,-1 0 0,1 1 0,0-1 1,-1 0-1,1 0 0,0 1 0,-1-1 1,1 0-1,0-1 0,-1 1 0,1 0 0,0 0 1,-1-1-1,1 1 0,-1-1 0,1 0 0,-1 1 1,1-1-1,-1 0 0,1 0 0,-1 0 0,2-1 1,6-5 10,0 0 1,-1 0-1,15-16 1,-18 17-3,13-15 16,16-16 9,-31 34-33,-1 1 0,1 0-1,0 0 1,0 0 0,0 0-1,0 0 1,0 1 0,0-1-1,0 1 1,0 0 0,5-1-1,-7 2 0,1 0 1,0 0-1,-1 0 0,1 0 0,-1 1 0,1-1 0,-1 0 0,1 1 1,-1 0-1,1-1 0,-1 1 0,0 0 0,1-1 0,-1 1 0,0 0 1,1 0-1,-1 0 0,0 0 0,0 0 0,0 1 0,0-1 0,0 0 1,0 0-1,0 1 0,0-1 0,0 3 0,4 5 19,-1 1 1,-1-1-1,4 11 0,-5-13-12,8 33 54,-7-25-27,1 0-1,1-1 1,9 21 0,-14-34-35,0-1-1,0 1 1,1 0-1,-1-1 1,0 1-1,1 0 1,-1-1-1,0 1 0,1-1 1,-1 1-1,1-1 1,-1 1-1,1-1 1,-1 1-1,1-1 1,-1 1-1,1-1 1,0 0-1,-1 1 1,1-1-1,-1 0 1,1 1-1,0-1 1,-1 0-1,1 0 1,0 0-1,0 0 1,-1 0-1,1 0 1,0 0-1,-1 0 1,1 0-1,0 0 1,-1 0-1,1 0 1,0 0-1,-1 0 1,1-1-1,0 1 1,-1 0-1,1-1 1,0 1-1,-1 0 1,1-1-1,-1 1 1,1 0-1,-1-1 1,1 1-1,-1-1 1,2 0-1,3-6-5,1 1 0,-1-1-1,8-14 1,3-2-212,-16 23 201,0 0 1,0-1 0,1 1 0,-1 0-1,0 0 1,0 0 0,0 0-1,0 0 1,1 0 0,-1-1-1,0 1 1,0 0 0,0 0 0,0 0-1,1 0 1,-1 0 0,0 0-1,0 0 1,0 0 0,1 0 0,-1 0-1,0 0 1,0 0 0,0 0-1,1 0 1,-1 0 0,0 0 0,0 0-1,0 0 1,1 0 0,-1 0-1,0 0 1,0 0 0,0 1-1,1-1 1,-1 0 0,0 0 0,0 0-1,0 0 1,0 0 0,0 1-1,1-1 1,-1 0 0,0 0 0,0 0-1,4 14-1095,-4 16-1060,-3-21 1584,0-3-95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21493,'-5'-4'1736,"3"-1"-1360,2 2-152,2 2 656,5-1-584,1 2-784,5 2-504,2 5 792,0 0-192,4 6-128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16412,'0'7'757,"1"0"0,1 0 0,0 0 0,0 0 0,0-1 0,6 12 1,-7-17-666,0 1 0,0-1 1,0 0-1,0 1 1,0-1-1,0 0 0,1 0 1,-1 0-1,0 0 1,1 0-1,-1 0 1,1 0-1,-1 0 0,1 0 1,0-1-1,-1 1 1,1-1-1,0 1 0,-1-1 1,1 0-1,0 1 1,0-1-1,-1 0 1,1 0-1,0 0 0,-1 0 1,1-1-1,0 1 1,0 0-1,-1-1 0,1 1 1,2-2-1,2 0-22,0-1 0,0 0 0,0-1 0,-1 1 0,1-1 0,-1 0 0,0-1-1,0 1 1,0-1 0,-1 0 0,1 0 0,-1 0 0,0-1 0,-1 1 0,6-13 0,-5 10-20,0 0 0,-1 0 1,0-1-1,-1 1 0,1-1 0,-2 0 1,1 0-1,-1 0 0,-1 0 0,0 0 1,-1-12-1,1 18-30,-1 0 1,1 0-1,-1 0 1,0 0-1,0 0 1,-1 0-1,1 0 1,0 0-1,-1 1 1,0-1-1,0 1 0,0-1 1,-2-2-1,3 4-11,-1 0-1,1 0 1,0 0 0,0 0-1,-1 1 1,1-1-1,0 0 1,-1 1-1,1-1 1,-1 1 0,1-1-1,-1 1 1,1 0-1,-1 0 1,1-1-1,-1 1 1,1 0 0,-1 0-1,0 1 1,1-1-1,-1 0 1,1 0-1,-1 1 1,1-1 0,0 1-1,-1-1 1,1 1-1,-3 1 1,-3 3 5,1 0 0,-1 0 0,1 1 0,0-1 0,1 1 0,0 1 0,0-1 0,0 1 0,1-1 0,-1 1 0,2 1 0,-1-1 0,-3 12 0,0-1-14,2 1-1,0 0 1,1-1 0,-2 33-1,5-43-61,1-1-1,0 1 0,0-1 0,1 1 0,0-1 0,0 1 0,5 13 0,-5-19-10,0 0-1,0 0 0,0 0 0,0 0 0,0 0 0,0 0 1,1 0-1,-1-1 0,1 1 0,-1-1 0,1 1 0,0-1 1,0 0-1,-1 1 0,1-1 0,0 0 0,0 0 0,0 0 0,0 0 1,0-1-1,1 1 0,-1-1 0,0 1 0,0-1 0,0 0 1,0 1-1,1-1 0,-1 0 0,0-1 0,0 1 0,3-1 1,1 0-236,1-1 1,-1 0 0,1 0 0,-1-1 0,0 0 0,0 0 0,0-1 0,-1 1 0,1-1 0,-1 0-1,0-1 1,0 1 0,5-7 0,6-7-1214,-1-1-1,17-26 1,-17 18 381,-1 0 0,17-44 0,-28 65 3080,-2 9-1151,-1 9 153,-7 22 1833,2-10-1419,1 1 0,1 0-1,0 46 1,2-70-1333,1 0 0,0 0 0,0 0 0,0-1 0,0 1 0,0 0 0,0 0 0,0 0 0,0 0 0,1-1 0,-1 1 0,0 0 0,0 0 0,1 0 0,-1-1 0,0 1 0,1 0 0,-1 0 0,1-1 0,-1 1 0,1 0 0,-1-1 0,1 1 1,0-1-1,-1 1 0,1-1 0,0 1 0,-1-1 0,1 1 0,0-1 0,0 0 0,-1 1 0,1-1 0,0 0 0,0 1 0,0-1 0,-1 0 0,1 0 0,0 0 0,0 0 0,0 0 0,0 0 0,-1 0 0,1 0 0,0 0 0,1-1 0,4-1 37,0 0 0,0-1 0,0 0 0,0 0 0,6-6 0,4-1 29,-5 5-39,0 0-1,-1 1 0,1 0 0,1 0 0,-1 1 0,20-2 1,-24 4-33,0 1 1,1 0-1,-1 0 1,0 1-1,0 0 1,0 0-1,0 1 1,0 0-1,0 0 1,-1 0-1,1 1 1,7 4 0,-14-7-7,0 0 1,0 0 0,0 1 0,0-1 0,1 0 0,-1 0 0,0 0 0,0 0 0,0 0 0,0 0 0,1 0 0,-1 0 0,0 1 0,0-1 0,0 0 0,1 0 0,-1 0-1,0 0 1,0 0 0,0 0 0,1 0 0,-1 0 0,0 0 0,0 0 0,0 0 0,1 0 0,-1 0 0,0-1 0,0 1 0,0 0 0,1 0 0,-1 0 0,0 0 0,0 0-1,0 0 1,0 0 0,1-1 0,-1 1 0,0 0 0,0 0 0,0 0 0,0 0 0,0 0 0,1-1 0,-1 1 0,0 0 0,0 0 0,0 0 0,0-1 0,0 1 0,0 0-1,0 0 1,0 0 0,0-1 0,0 1 0,0 0 0,0 0 0,0 0 0,0-1 0,0 1 0,-5-24 312,-16-30-16,20 51-277,-15-34 118,2 7-772,-12-41-1,26 70 521,0 1 95,0 0-1,-1 0 1,1 0 0,0-1 0,0 1-1,0 0 1,0 0 0,0 0 0,0 0-1,0 0 1,0-1 0,0 1 0,0 0-1,0 0 1,0 0 0,-1 0 0,1-1-1,0 1 1,0 0 0,0 0 0,0 0-1,0 0 1,0 0 0,1-1 0,-1 1-1,0 0 1,0 0 0,0 0 0,0 0-1,0-1 1,0 1 0,0 0 0,0 0-1,0 0 1,0 0 0,0 0 0,0 0-1,1-1 1,-1 1 0,0 0 0,0 0-1,0 0 1,0 0 0,0 0 0,1 0-1,-1 0 1,0 0 0,0 0 0,0 0-1,1-1 1,6 1-354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16724,'7'16'997,"0"1"0,-1 0 1,-1 0-1,5 26 1,-8-28-601,1-1-1,1 1 1,1-1 0,0 0-1,0-1 1,15 26 0,-19-37-376,0 0 0,0 0 0,1-1 0,-1 1 0,0 0 0,1 0 0,0-1 0,-1 1 0,1-1 0,0 0 0,0 1 0,0-1 0,-1 0 1,1 0-1,1 0 0,-1 0 0,0-1 0,0 1 0,0 0 0,0-1 0,0 0 0,1 1 0,-1-1 0,0 0 0,0 0 0,1 0 0,-1-1 0,0 1 0,0 0 0,0-1 0,1 1 0,-1-1 0,0 0 0,0 0 0,0 0 1,0 0-1,0 0 0,0 0 0,0-1 0,1 0 0,10-8 19,0 0 1,-1 0-1,-1-1 1,14-16-1,40-55 83,-46 56-82,10-15 25,-19 26-22,0 1-1,1 0 0,22-22 0,-33 35-36,1 0 1,0 0-1,0 1 0,-1-1 0,1 0 0,0 0 0,0 1 1,0-1-1,0 1 0,0-1 0,0 1 0,0-1 0,0 1 1,0-1-1,0 1 0,1 0 0,-1 0 0,0-1 1,0 1-1,0 0 0,0 0 0,0 0 0,1 0 0,0 1 1,-1-1 3,0 1 0,0 0 1,0 0-1,0 0 0,-1 0 0,1 0 1,0 0-1,-1 0 0,1 0 1,0 0-1,-1 0 0,1 0 1,-1 0-1,1 0 0,-1 0 1,0 0-1,1 1 0,-1 1 1,1 9 71,0 1 1,0-1-1,-2 18 1,0-25-66,-3 44 181,2-32-111,0 1 1,1 0-1,1 0 0,3 18 0,-3-35-84,0 0 1,0 0-1,0 0 0,1 0 1,-1 0-1,0 0 0,1 0 1,-1 0-1,0 0 0,1 0 0,0 0 1,-1 0-1,1 0 0,-1 0 1,1-1-1,0 1 0,0 0 0,1 1 1,-1-2-3,-1 0-1,1 1 1,0-1 0,0 0 0,0 0 0,-1 0-1,1 0 1,0 0 0,0 0 0,-1 0 0,1 0-1,0 0 1,0 0 0,0-1 0,-1 1 0,1 0-1,0 0 1,-1-1 0,2 0 0,3-1 3,-1-2 0,0 1 1,1 0-1,-1-1 0,6-7 1,17-21 8,-14 15-16,1 2 0,0-1-1,19-14 1,-32 29 0,1 0 1,-1 0 0,1 0-1,-1 0 1,1 0-1,-1 0 1,1 0-1,0 0 1,0 1 0,0-1-1,-1 0 1,1 1-1,0 0 1,0-1-1,0 1 1,0 0 0,0 0-1,3 1 1,-4-1 0,1 1 0,-1 0 0,1-1 0,-1 1 1,1 0-1,-1 0 0,1 0 0,-1 0 0,0 0 1,0 0-1,0 1 0,0-1 0,0 0 0,0 1 1,0-1-1,2 3 0,1 6-20,-1 0 0,1 0 0,-2 0 0,1 1 0,0 11 0,-2-19 6,12 79-1522,-13-81 1502,0-1 0,0 0 0,0 1 0,0-1 1,0 1-1,0-1 0,0 1 0,0-1 0,0 1 0,0-1 1,1 0-1,-1 1 0,0-1 0,0 1 0,0-1 0,1 0 1,-1 1-1,0-1 0,1 1 0,-1-1 0,0 0 0,0 1 0,1-1 1,-1 0-1,1 0 0,-1 1 0,0-1 0,1 0 0,-1 0 1,1 0-1,-1 1 0,1-1 0,-1 0 0,0 0 0,1 0 1,-1 0-1,1 0 0,-1 0 0,2 0 0,13-15-630,2-10 22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54 14931,'-18'50'2306,"-17"59"2435,31-93-4139,1-1 1,0 1-1,1 0 0,0 30 0,2-44-559,0 1 0,0-1 1,1 0-1,-1 0 0,0 0 0,1 0 0,-1 0 0,1 0 0,0 0 0,0 0 0,0-1 0,-1 1 0,2 0 0,0 2 1,-1-3-25,0-1-1,0 1 1,-1-1 0,1 1 0,0-1 0,0 1 0,-1-1 0,1 0 0,0 1 0,0-1 0,0 0 0,0 0 0,0 0 0,0 1 0,-1-1 0,1 0-1,0 0 1,0 0 0,0-1 0,0 1 0,0 0 0,1 0 0,3-2 16,-1 0-1,0 0 1,0-1-1,0 1 1,0-1-1,0 1 1,0-1-1,-1-1 1,1 1-1,3-5 1,4-5 28,-2 0-1,0-1 1,0 0 0,-1 0-1,-1-1 1,0 0 0,-1-1-1,-1 1 1,0-1 0,-1 0-1,-1 0 1,-1 0 0,0-1 0,-1-21-1,-1 33-47,0 0 1,-1 0-1,0-1 0,0 1 1,-1 1-1,1-1 0,-1 0 0,0 0 1,-1 1-1,-2-6 0,4 8-12,0 1 0,0 0 0,0-1 0,-1 1 0,1 0 0,0 0 0,0 0 0,-1 0 0,1 0 0,0 0 0,-1 1 0,1-1 0,-1 0 0,1 1 0,-1-1 0,0 1 0,1-1 0,-1 1 0,1 0 0,-1 0 0,0-1 0,1 1 0,-1 1 0,0-1 0,1 0 0,-1 0 0,1 0 0,-1 1 0,0-1 0,1 1 0,-1-1 0,1 1 0,-1 0 0,1 0 0,-3 1 0,0 2-119,-1-1 0,1 1 0,0-1 0,1 1 0,-1 0-1,1 1 1,-1-1 0,1 1 0,1-1 0,-1 1 0,1 0 0,-1 0 0,1 0-1,1 0 1,-1 1 0,1-1 0,0 0 0,0 1 0,0-1 0,1 1 0,0-1-1,0 0 1,1 1 0,-1-1 0,3 8 0,5-3-356,3-6-211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84 12627,'-2'-17'1766,"1"0"0,0-21 0,1 28-427,0 8-397,-4 16 527,-5 18-1247,1 0 0,1 1 0,1 0-1,2 0 1,2 0 0,2 37 0,0-64-191,0-1 1,1 1-1,0 0 1,0-1 0,1 1-1,0-1 1,3 8-1,-4-11-19,-1-1 0,1 0 1,0 0-1,0 0 0,-1 0 0,1 0 0,0 0 0,0 0 0,0 0 0,0 0 0,0 0 0,0 0 1,1 0-1,-1-1 0,0 1 0,0 0 0,1-1 0,-1 1 0,0-1 0,0 0 0,1 1 0,-1-1 0,0 0 1,1 0-1,-1 0 0,1 0 0,-1 0 0,0 0 0,1 0 0,-1 0 0,0-1 0,1 1 0,-1 0 1,0-1-1,1 1 0,0-2 0,5-1 26,-1 0 1,0-1-1,0 0 1,-1 0-1,1-1 1,-1 0-1,7-7 1,33-44 171,-31 36-136,26-37 64,-26 34-130,21-24-1,-35 47-7,0 0 1,0 0-1,0 0 0,0-1 0,0 1 0,1 0 0,-1 0 0,0 0 0,0 0 0,0 0 1,0 0-1,0 0 0,0 0 0,1 0 0,-1 0 0,0 0 0,0 0 0,0 0 1,0 0-1,0 0 0,0 0 0,1 0 0,-1 0 0,0 0 0,0 0 0,0 0 1,0 0-1,0 0 0,0 0 0,0 1 0,1-1 0,-1 0 0,0 0 0,0 0 1,0 0-1,0 0 0,0 0 0,0 0 0,0 0 0,0 0 0,0 1 0,0-1 0,0 0 1,1 0-1,-1 0 0,0 0 0,0 0 0,0 0 0,0 0 0,0 1 0,0-1 1,0 0-1,0 0 0,0 0 0,0 0 0,3 13 13,1-1-2,-2-10-4,0 0 0,1 0-1,-1 0 1,0-1 0,1 1 0,-1-1-1,1 1 1,0-1 0,0 0 0,-1 0 0,1 0-1,0 0 1,0 0 0,0-1 0,0 1 0,0-1-1,0 0 1,5 0 0,6-1 42,-1 0 0,23-4 0,-16-1-6,0 0-1,0-1 1,26-13-1,18-7 99,-63 27-136,-1 0 0,1-1 0,0 1 0,-1 0 0,1-1 0,0 1 1,0 0-1,0 0 0,-1 0 0,1 0 0,0 0 0,0 0 0,0 0 0,-1 0 0,1 0 1,0 0-1,0 0 0,0 0 0,-1 1 0,1-1 0,0 0 0,0 1 0,-1-1 0,1 0 1,0 1-1,-1-1 0,1 1 0,0-1 0,-1 1 0,1-1 0,-1 1 0,1-1 0,-1 1 1,1 0-1,-1-1 0,1 1 0,-1 0 0,0 0 0,1-1 0,-1 1 0,0 0 0,0 0 1,1 0-1,-1 1 6,1-1 1,0 1-1,-1-1 1,1 1-1,0-1 1,0 1 0,0-1-1,0 0 1,0 0-1,0 0 1,0 1-1,0-1 1,1 0 0,-1 0-1,0-1 1,2 2-1,2 0 14,-1-1 1,1 0-1,0 0 0,-1-1 1,1 1-1,0-1 0,-1 0 0,1 0 1,0 0-1,0-1 0,-1 0 1,1 0-1,8-2 0,7-4 58,33-17 0,-38 17-47,70-38-44,-134 70-3024,35-20 2537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120 327 17212,'1'-2'212,"0"1"1,-1-1 0,1 0-1,-1 0 1,0 1 0,1-1-1,-1 0 1,0 0-1,0 0 1,0 0 0,0 1-1,0-1 1,-1 0 0,1 0-1,-1-1 1,1 2-150,0 1 0,-1-1-1,1 1 1,0 0 0,0-1 0,-1 1 0,1-1-1,0 1 1,-1 0 0,1-1 0,0 1 0,-1 0-1,1 0 1,-1-1 0,1 1 0,-1 0 0,1 0-1,0-1 1,-1 1 0,1 0 0,-1 0-1,0 0 1,0 0 45,0 0 0,-1 0 1,1 0-1,0 0 0,-1 1 0,1-1 0,0 0 0,0 1 0,0-1 0,0 1 0,-1-1 1,0 2-1,-4 2 56,1 0 0,-1 0-1,1 1 1,1 0 0,-1-1 0,1 2 0,-1-1 0,1 1 0,1-1 0,-1 1 0,-3 8 0,0 2-58,1 0 0,0 0 0,-4 21 0,8-27-81,0 0 0,0 0 0,1 0 0,0 0 0,1 0 0,0 0 0,1 0 0,0 0 1,4 18-1,-5-26-21,0-1 0,1 0 0,-1 0 0,0 1 0,1-1 1,-1 0-1,1 0 0,-1 0 0,1 0 0,-1 1 0,1-1 1,0 0-1,0 0 0,-1 0 0,1 0 0,0-1 0,0 1 1,0 0-1,0 0 0,0-1 0,0 1 0,0 0 0,1-1 1,-1 1-1,0-1 0,0 1 0,0-1 0,1 0 0,-1 1 1,0-1-1,0 0 0,1 0 0,-1 0 0,0 0 0,0 0 1,1 0-1,-1 0 0,0-1 0,0 1 0,1 0 0,-1-1 1,0 1-1,0-1 0,0 1 0,1-1 0,5-3 17,-1 0 0,-1 0 0,1 0 0,-1-1 1,1 1-1,-1-1 0,5-7 0,10-14 76,0-2-1,-2 0 1,-1-1 0,20-47 0,-16 23 168,27-101-1,-42 131-180,-1 0 0,0 0-1,-2-1 1,0-24 0,-3 47-80,1 1 0,-1-1-1,0 1 1,0-1 0,0 1 0,-1-1 0,1 1-1,0-1 1,0 1 0,0-1 0,0 1 0,0-1-1,-1 1 1,1-1 0,0 1 0,0-1 0,-1 1-1,1-1 1,0 1 0,-1 0 0,0-1 0,1 1-3,0 0 1,-1 0-1,1 0 1,0 0 0,-1 0-1,1 0 1,0 0 0,-1 0-1,1 0 1,0 1 0,-1-1-1,1 0 1,0 0-1,-1 0 1,1 1 0,0-1-1,0 0 1,-1 1 0,1-1-1,0 0 1,0 0 0,-1 1-1,1-1 1,0 0-1,0 1 1,0-1 0,-1 1-1,-4 10 10,0 1 0,1-1 0,0 1 0,1 0 0,-3 18 0,-6 68 9,11-89-22,-2 30 11,3 77 1,1-100-222,1-1 1,0 0-1,1 0 1,1 0 0,1 0-1,0 0 1,0-1-1,9 15 1,-12-25-37,1 0 1,-1-1 0,1 1-1,0-1 1,-1 0-1,1 1 1,1-1-1,3 2 1,-6-4 186,1 0 0,-1 0 0,1 0 0,-1 0 0,1-1 0,-1 1 0,1-1 1,0 1-1,-1-1 0,1 0 0,0 1 0,0-1 0,-1 0 0,1 0 0,0 0 0,0 0 0,-1-1 1,1 1-1,0 0 0,-1-1 0,1 1 0,0-1 0,2-1 0,18-15-976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 17228,'0'-1'64,"0"1"1,0 0 0,1 0-1,-1-1 1,0 1 0,0 0 0,0 0-1,0-1 1,1 1 0,-1 0-1,0 0 1,0-1 0,0 1 0,0 0-1,0-1 1,0 1 0,0 0-1,0-1 1,0 1 0,0 0-1,0 0 1,0-1 0,0 1 0,0 0-1,0-1 1,0 1 0,0 0-1,0-1 1,0 1 0,0 0-1,0 0 1,-1-1 0,1 1 0,0 0-1,-12-6 903,-17 5 723,23 2-1544,1 0 0,0 1 0,-1 0 0,1 0 0,0 0 0,0 0 0,1 1 0,-1 0 1,0 0-1,1 0 0,0 1 0,0-1 0,0 1 0,0 0 0,0 0 0,1 1 0,0-1 0,0 1 0,0-1 1,-4 11-1,1-3-103,1 0 1,0 0-1,1 1 1,0 0 0,1 0-1,1 0 1,-2 21-1,4-24-41,0 0 0,1-1-1,0 1 1,0-1 0,1 1-1,0-1 1,6 15 0,-7-21-42,0 0-1,0 0 1,1-1 0,-1 1 0,1 0 0,0-1 0,0 1 0,0-1 0,0 1 0,0-1 0,0 0 0,1 0 0,-1 0 0,1 0 0,-1-1 0,1 1 0,0-1 0,0 1 0,0-1 0,0 0 0,0 0 0,0 0-1,0-1 1,0 1 0,0-1 0,5 1 0,-1-2-89,1 1-1,-1-1 1,1 0-1,-1-1 1,0 0-1,0 0 1,10-5-1,47-28-346,-9 0-48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17868,'-64'129'3439,"56"-111"-3002,1 0 0,1 1 1,1 0-1,1 0 0,-3 24 0,7-43-435,1 33 517,-1-32-507,-1 0-1,1-1 1,0 1-1,0 0 1,0-1-1,1 1 1,-1 0-1,0-1 1,0 1-1,0 0 1,0-1-1,1 1 0,-1-1 1,0 1-1,0 0 1,1-1-1,-1 1 1,1-1-1,-1 1 1,0-1-1,1 1 1,-1-1-1,1 1 1,-1-1-1,1 0 0,-1 1 1,1-1-1,0 0 1,-1 1-1,1-1 1,-1 0-1,1 0 1,0 1-1,-1-1 1,1 0-1,0 0 1,-1 0-1,1 0 0,0 0 1,-1 0-1,1 0 1,0 0-1,-1 0 1,1 0-1,0-1 1,4-1 8,0-1 0,-1 0 1,1 0-1,-1 0 0,0 0 1,0-1-1,0 1 0,5-8 1,30-40 6,-24 29-4,-4 6-11,33-39 35,-41 51-41,1 1 0,0-1 0,0 1 0,0-1 0,0 1 0,0 0 0,1 1 0,-1-1 0,1 1 0,8-3 0,-11 5-3,0 0 0,0-1-1,0 1 1,0 0 0,0 0-1,0 1 1,0-1 0,0 0-1,0 1 1,-1-1 0,1 1 0,0 0-1,0 0 1,0-1 0,0 1-1,-1 0 1,1 1 0,0-1-1,-1 0 1,1 0 0,-1 1-1,1-1 1,-1 1 0,0-1-1,0 1 1,0-1 0,0 1-1,2 3 1,3 6 19,-1-1-1,-1 1 1,6 18 0,-7-21-9,-2-4-11,0 2 14,1 0 0,1 0 0,-1 0 0,1 0 0,0 0 0,6 8 0,-8-13-12,-1 0 0,1-1 1,0 1-1,0 0 0,-1-1 1,1 1-1,0 0 0,0-1 1,0 1-1,0-1 0,0 1 1,0-1-1,0 0 0,0 1 1,0-1-1,0 0 0,0 0 1,2 0-1,-1 0 1,0 0 0,0-1 0,0 1 0,0-1 1,-1 0-1,1 1 0,0-1 0,0 0 0,-1 0 0,1 0 0,0 0 1,-1-1-1,3-1 0,10-12 28,0 1 1,-1-2 0,13-19-1,-17 21-14,0 1-1,1 0 0,1 1 0,0 0 1,24-20-1,-34 31-18,0 0 1,0 1 0,0-1-1,1 0 1,-1 0-1,0 1 1,0-1-1,0 1 1,0-1-1,1 1 1,-1-1-1,0 1 1,1 0 0,-1-1-1,0 1 1,1 0-1,-1 0 1,0 0-1,0 0 1,1 0-1,-1 1 1,0-1 0,1 0-1,-1 0 1,0 1-1,0-1 1,1 1-1,-1-1 1,0 1-1,0 0 1,0 0-1,0-1 1,0 1 0,0 0-1,0 0 1,0 0-1,0 0 1,0 0-1,0 0 1,0 0-1,-1 0 1,1 0-1,0 3 1,3 4-15,0 1-1,-1 0 1,-1 0 0,3 19 0,-3-21-15,7 42-897,-8-47 878,1 6-130,-1-7 173,-1-1 0,0 0 1,0 0-1,0 0 0,0 0 1,0 0-1,1 0 0,-1 0 1,0 0-1,0 0 0,0 0 1,1 0-1,-1 0 0,0 0 1,0 0-1,0 0 0,0 0 1,1 0-1,-1 0 0,0 0 1,0 0-1,0 0 1,1 0-1,-1 0 0,0 0 1,0 0-1,0 0 0,0 0 1,1-1-1,-1 1 0,0 0 1,0 0-1,0 0 0,0 0 1,0 0-1,0-1 0,1 1 1,-1 0-1,0 0 0,0 0 1,0 0-1,0-1 1,10-13-262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17660,'0'3'155,"1"0"-1,-1 0 1,0 0 0,1 1 0,0-1-1,0 0 1,0 0 0,0 0 0,0-1-1,0 1 1,1 0 0,-1 0 0,1-1 0,0 1-1,0-1 1,0 1 0,0-1 0,1 0-1,-1 0 1,0 0 0,1 0 0,-1 0-1,1 0 1,0-1 0,0 1 0,0-1 0,0 0-1,0 0 1,0 0 0,3 0 0,5 2 99,0-1 1,0-1-1,0 0 0,1 0 1,-1-1-1,0-1 1,16-2-1,-11 0-133,0-1-1,1 0 1,-1-2-1,-1 0 1,1 0-1,-1-2 1,-1 0-1,1 0 1,-1-1-1,-1-1 1,1 0-1,-2-1 1,1-1-1,-2 0 1,0 0-1,19-28 1,-27 35-89,0 0 0,-1 0 0,1-1 1,-1 1-1,0-1 0,-1 1 1,2-7-1,-3 10-24,1 1 1,-1-1-1,0 1 1,0 0 0,0-1-1,0 1 1,0-1-1,0 1 1,0 0-1,-1-1 1,1 1-1,0-1 1,-1 1 0,1 0-1,-1-1 1,0 1-1,1 0 1,-1 0-1,0 0 1,0-1-1,0 1 1,0 0 0,0 0-1,0 0 1,0 0-1,0 1 1,0-1-1,0 0 1,0 0-1,-1 1 1,1-1 0,0 0-1,0 1 1,-3-1-1,0 0-1,0 1 0,0 0 0,0 0 0,0 0 0,0 0 0,0 1 0,-1-1 0,1 1 0,0 0 0,0 0 0,1 1 0,-1-1 0,0 1 0,0 0 0,1 0 0,-1 0 0,1 0 0,-1 1 0,-4 5 0,-5 3 3,1 1 0,1 0-1,-16 20 1,16-15-10,0-1 1,1 2 0,-14 32-1,20-43-66,2 1 1,-1-1-1,1 1 0,0 0 1,0 0-1,1 0 0,0-1 0,1 1 1,0 0-1,0 0 0,1 0 0,1 9 1,-2-16 7,1 1 1,-1-1-1,1 1 1,-1-1-1,1 0 1,-1 1-1,1-1 1,0 0-1,0 1 1,0-1-1,0 0 1,0 0 0,0 0-1,0 0 1,0 0-1,0 0 1,1 0-1,-1 0 1,0 0-1,1 0 1,-1-1-1,0 1 1,1-1-1,-1 1 1,1-1-1,-1 1 1,1-1-1,-1 0 1,1 0 0,-1 0-1,1 0 1,-1 0-1,1 0 1,0 0-1,-1 0 1,1 0-1,1-2 1,5 0-233,0 0 0,-1-1 0,0 0 0,1-1 0,-1 1 1,7-6-1,7-6-267,-1-1 1,26-26-1,-1-6-350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14635,'17'9'1696,"-14"15"-767,-7 6-321,-15 13 952,-1 6-256,-2 11-247,-2-5-185,3-5-304,1-3-176,5-14-432,2-9-240,3-19-640,2-10 2032,-2-21-1208,-2-4-8,-1-13-96</inkml:trace>
  <inkml:trace contextRef="#ctx0" brushRef="#br0" timeOffset="1">1 82 16484,'10'11'1848,"4"2"-1248,2 1-224,5 2 944,9 3-615,2-3-81,6-6-472,5 0-256,2-6-600,-4-3-1337,1-3 1713,0-3-272,-4-3-272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18108,'-3'69'1907,"-8"184"1890,14 89-1649,-2-334-2102,0-9-6,0-16 20,0 10-48,41-310 75,-26 233-155,47-143 1,-60 218 59,2-7-5,2 0 0,9-20 0,-14 34 12,-1-1 1,0 0-1,1 1 1,-1 0-1,1-1 1,0 1 0,0 0-1,0 0 1,0 0-1,0 0 1,0 0-1,1 0 1,-1 1 0,1-1-1,-1 1 1,1 0-1,-1-1 1,1 1-1,0 0 1,5-1 0,-6 2 0,0 0 0,-1 1 0,1-1 0,0 0 0,-1 0 0,1 1 0,0-1 0,-1 1 0,1 0 0,-1-1 0,1 1 0,-1 0 0,1 0 1,-1 0-1,1 0 0,-1 0 0,0 0 0,2 2 0,0 1 2,0-1 1,-1 1-1,0-1 1,0 1-1,0 0 1,0 0 0,1 6-1,0 2 23,0 1 0,0 0-1,-2 0 1,1 13 0,-2-11 46,0 0 0,-2 0-1,0 0 1,0 0 0,-2 0 0,0 0-1,0-1 1,-13 26 0,13-32-27,0 1 0,-1-1 1,0 0-1,0-1 0,-1 1 0,0-1 0,0 0 1,-1 0-1,0-1 0,0 0 0,0 0 0,-1-1 1,0 0-1,0 0 0,-11 4 0,17-8-54,-1 0 0,1 0-1,-1 0 1,1-1 0,-1 1 0,1-1-1,-1 0 1,1 0 0,-1 0 0,1 0-1,-1 0 1,-2-1 0,4 1-67,-1 0 0,1-1 1,0 0-1,0 1 0,-1-1 0,1 1 0,0-1 1,0 0-1,0 0 0,0 0 0,0 0 1,0 0-1,0 0 0,0 0 0,0 0 0,1 0 1,-2-2-1,1 0-108,-1-1 1,1 0-1,0 0 0,0 0 0,1 0 1,-1 0-1,1-1 0,0 1 1,0 0-1,0 0 0,1 0 1,-1 0-1,3-7 0,8-22-527,4-2-165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20076,'1'9'386,"-1"1"-1,1-1 0,-2 0 1,1 1-1,-1-1 0,-1 0 1,0 0-1,0 0 0,-7 17 1,-1 10 695,-6 29-167,2 0 1,-8 104-1,22-161-900,0 0 0,0-1 0,1 1 0,-1-1 0,2 1 0,3 12 0,-5-19-44,0 1-1,1-1 1,0 1-1,-1-1 1,1 0-1,0 1 1,0-1 0,0 0-1,-1 0 1,1 1-1,1-1 1,-1 0-1,0 0 1,0 0-1,0 0 1,0 0-1,1 0 1,-1-1-1,1 1 1,-1 0 0,0-1-1,1 1 1,-1-1-1,1 1 1,-1-1-1,1 0 1,-1 0-1,1 0 1,-1 1-1,1-1 1,0-1-1,-1 1 1,1 0-1,-1 0 1,1-1 0,-1 1-1,1 0 1,-1-1-1,2 0 1,2-1-206,-1 0 1,0-1-1,0 1 1,0-1-1,0 1 1,0-1-1,-1 0 1,1-1 0,3-4-1,27-37-944,-30 38 1046,18-25-690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23 15867,'0'4'324,"0"-1"0,0 1 0,0 0 0,0-1 0,-1 1 0,1 0 0,-1-1 0,0 1 0,0-1 0,-1 1 0,1-1 0,-4 6 0,-2 7 911,1 2-205,-19 58 1671,22-66-2425,1-1 1,0 1-1,1 0 1,0 0 0,0 17-1,1-26-267,0-1-1,0 1 0,0-1 1,0 1-1,0-1 0,0 1 1,0-1-1,0 0 0,0 1 1,0-1-1,0 1 0,0-1 1,1 1-1,-1-1 0,0 0 1,0 1-1,0-1 0,1 1 1,-1-1-1,0 0 0,0 1 1,1-1-1,-1 0 0,0 1 1,1-1-1,-1 0 0,0 0 1,1 1-1,-1-1 0,0 0 1,1 0-1,-1 0 0,1 1 1,-1-1-1,0 0 0,1 0 1,-1 0-1,1 0 0,-1 0 1,1 0-1,-1 0 0,1 0 1,-1 0-1,0 0 0,1 0 1,-1 0-1,1 0 0,-1 0 1,1 0-1,-1 0 0,0-1 1,1 1-1,-1 0 0,1 0 1,-1-1-1,0 1 0,1 0 1,-1 0-1,0-1 0,1 1 1,-1 0-1,0-1 0,1 1 1,22-25 96,-13 11-98,-1-2 0,0 0 1,-1 0-1,0 0 0,-2-1 0,0 0 0,-1 0 0,0-1 1,-2 1-1,3-28 0,-6 42-9,0 1 1,0 0-1,0-1 1,0 1-1,0 0 1,-1-1-1,1 1 1,-1 0-1,1-1 1,-1 1-1,0 0 1,-1-3-1,2 5 2,-1 0-1,1 0 1,0-1-1,0 1 1,0 0-1,-1 0 1,1 0-1,0-1 1,0 1-1,0 0 1,-1 0-1,1 0 1,0 0-1,-1 0 1,1 0-1,0 0 1,0-1-1,-1 1 1,1 0-1,0 0 1,0 0-1,-1 0 1,1 0-1,0 0 1,-1 0-1,1 0 1,0 0-1,0 1 1,-1-1-1,1 0 1,0 0-1,-1 0 1,-11 14-13,2 6 14,1 0 1,1 1 0,1-1-1,1 1 1,0 1 0,2-1-1,1 1 1,0 0 0,1 0-1,2 25 1,0-46-1,0 1-1,0-1 0,1 1 1,-1-1-1,0 1 0,0-1 1,1 1-1,-1-1 1,1 0-1,-1 1 0,1-1 1,0 0-1,-1 1 1,1-1-1,0 0 0,0 0 1,1 2-1,-1-3 0,0 1 1,0-1-1,0 1 1,0-1-1,-1 0 0,1 1 1,0-1-1,0 0 0,0 0 1,0 1-1,0-1 1,0 0-1,0 0 0,0 0 1,0 0-1,0-1 0,0 1 1,0 0-1,1-1 1,3 0-1,-1-1 1,1 0 0,-1-1 0,0 1 0,0-1 0,0 0 0,0 0 0,5-5 0,13-16-20,0-1 0,-2-1 0,-1-1 0,20-38 0,-43 93-62,3-21 76,-10 54 1,11-56 5,-1 0 1,1 0 0,0 0-1,0 0 1,1 0 0,-1 0 0,1-1-1,0 1 1,4 8 0,-5-12 1,1 1-1,0-1 1,-1 0 0,1 0-1,0 0 1,0 0 0,0 0-1,0 0 1,0 0 0,0 0 0,0-1-1,1 1 1,-1 0 0,0 0-1,0-1 1,0 1 0,1-1-1,-1 0 1,0 1 0,1-1 0,-1 0-1,0 1 1,1-1 0,-1 0-1,1 0 1,-1 0 0,0-1 0,3 1-1,2-1 12,0-1-1,0 1 1,0-1 0,-1 0-1,7-4 1,52-32 29,-52 30-36,1 0 0,-1 0 1,2 1-1,-1 0 0,1 2 1,0-1-1,21-4 0,-34 10-9,1-1 0,0 1 0,0 0-1,0 0 1,0 0 0,0 0 0,-1 0-1,1 1 1,0-1 0,0 0 0,0 1 0,0-1-1,-1 1 1,1 0 0,0 0 0,-1-1 0,1 1-1,0 0 1,-1 0 0,1 1 0,1 1-1,0 0-1,0 2 0,0-1-1,-1 0 1,1 0-1,-1 1 1,2 5-1,-3-6 2,1 0-1,0 0 1,0 0-1,0-1 1,0 1-1,0 0 1,1-1-1,-1 0 1,6 5 0,-7-7 3,0 0 1,1-1-1,-1 1 1,0 0 0,1-1-1,-1 0 1,1 1-1,-1-1 1,1 0 0,-1 1-1,1-1 1,-1 0 0,1 0-1,-1 0 1,1 0-1,-1-1 1,1 1 0,-1 0-1,1-1 1,-1 1-1,0-1 1,1 1 0,1-2-1,32-21 3,-30 20 0,24-21 5,-8 7-38,34-21 0,-49 34 13,0 0 0,1 1 1,0 0-1,-1 0 0,1 1 0,0 0 1,1 0-1,-1 1 0,0-1 0,9 1 0,-13 1 12,-1 0-1,0 0 0,1 0 0,-1 1 0,0-1 0,0 1 0,1-1 0,-1 1 0,0 0 0,0 0 0,0 0 0,0 0 0,0 0 0,0 0 0,0 1 1,0-1-1,-1 1 0,1-1 0,0 1 0,-1 0 0,1 0 0,-1-1 0,0 1 0,0 0 0,0 0 0,0 0 0,0 0 0,1 4 0,0-2-32,-1 1-1,0 0 0,-1-1 0,1 1 0,-1 0 0,0-1 0,0 1 0,0 0 1,-1-1-1,0 1 0,0 0 0,0-1 0,-2 6 0,3-10 36,0 1-1,0-1 1,0 0-1,0 1 1,0-1-1,0 1 1,-1-1-1,1 0 1,0 1-1,0-1 1,0 0-1,-1 1 1,1-1-1,0 0 1,0 1-1,-1-1 1,1 0-1,0 0 1,0 1-1,-1-1 1,1 0-1,0 0 1,-1 1-1,1-1 1,0 0-1,-1 0 1,1 0-1,-1 0 1,1 0-1,0 0 1,-1 1-1,1-1 1,-1 0-1,1 0 1,0 0-1,-1 0 1,1 0-1,-1 0 1,1-1-1,0 1 0,-1 0 1,1 0-1,0 0 1,-1 0-1,1 0 1,-1-1-1,1 1 1,0 0-1,-1 0 1,1 0-1,0-1 1,-15-18 28,2-7-146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22333,'-6'4'1536,"6"1"-1240,1-3-248,5 0-112,0-2 320,2-2-312,4 1-80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81 18524,'-1'-1'115,"1"0"0,-1 0 0,0 0 0,0 0 0,0 0 0,0 0 0,0 1 0,0-1 0,0 0 0,0 0-1,0 1 1,0-1 0,0 1 0,0-1 0,0 1 0,-1-1 0,1 1 0,0-1 0,0 1 0,0 0 0,-2 0 0,0 0 16,0 0 0,0 0 1,0 1-1,0-1 0,0 1 0,1 0 0,-1 0 0,0 0 1,-2 2-1,-5 2 259,1 0-1,0 1 1,0 1 0,-8 8-1,0 0 66,1 2 1,1 0-1,-18 26 0,26-33-388,0 0 0,1 1 0,1 0-1,0 0 1,0 0 0,1 1 0,1-1-1,-3 14 1,6-22-62,-1 0-1,1 0 1,0 0 0,0 0-1,0 0 1,1 0-1,-1 0 1,1 0 0,0 0-1,0 0 1,0 0 0,0 0-1,0-1 1,0 1 0,1 0-1,-1-1 1,1 1-1,0-1 1,0 1 0,0-1-1,0 0 1,0 0 0,1 0-1,3 3 1,6 2-4,0 0-1,1 0 1,0-2 0,16 7-1,10 3 0,-29-10 0,1 1 1,-1 0 0,-1 0-1,1 1 1,-1 0 0,0 1-1,15 16 1,-22-22 1,0 1-1,0 0 1,0 0 0,0 0 0,0 0 0,0 0-1,-1 1 1,1-1 0,-1 0 0,0 1-1,0-1 1,0 1 0,-1-1 0,1 1 0,-1-1-1,0 1 1,0 0 0,0-1 0,-1 1 0,1-1-1,-1 1 1,1-1 0,-1 1 0,-1-1-1,1 1 1,0-1 0,-1 0 0,1 0 0,-4 5-1,0-1 13,-1-1 0,1 0 0,-1 0 0,0 0 0,0-1 0,0 0 0,-1 0 0,0-1 0,0 0-1,0 0 1,-1 0 0,1-1 0,-1 0 0,-9 2 0,13-4-8,0 0 1,0 0-1,-1 0 1,1-1-1,0 0 1,0 0-1,-1 0 1,1 0-1,0-1 1,0 1-1,0-1 1,0 0-1,-1 0 1,1-1-1,1 1 1,-1-1-1,0 0 0,0 0 1,1 0-1,-1-1 1,1 1-1,-1-1 1,1 0-1,0 1 1,0-2-1,0 1 1,1 0-1,-1-1 1,-2-4-1,2 3-6,1-1 1,0 0-1,0 1 0,0-1 0,0 0 0,1 0 0,0 0 1,0-1-1,1 1 0,0 0 0,0 0 0,0 0 0,1 0 1,-1 0-1,2-1 0,-1 1 0,1 1 0,0-1 0,0 0 1,0 0-1,1 1 0,4-8 0,7-9-8,0 1-1,1 0 1,2 2-1,18-19 0,55-52-4,-38 40 37,66-83 0,-113 127-17,-1 0-1,0 0 0,0-1 1,0 0-1,-1 0 1,3-7-1,-6 13-2,1-1 0,-1 1 0,0 0 0,1-1 0,-1 1 0,0-1 0,0 1 0,0 0 0,0-1 0,0 1 0,0-1 0,0 1 0,0 0 0,0-1 0,-1 1 0,1-1 0,-1 1 0,1 0 0,-1 0 0,1-1 0,-1 1 0,0 0-1,0 0 1,0 0 0,1-1 0,-1 1 0,0 0 0,0 0 0,-1 1 0,1-1 0,0 0 0,0 0 0,0 0 0,0 1 0,-1-1 0,1 1 0,0-1 0,-2 0 0,-4 0-6,0-1 0,1 2 0,-1-1 0,0 1 0,0 0 0,0 0 0,0 0 0,1 1 0,-1 0 0,0 1 0,1 0 0,-1 0 0,1 0 0,-1 1-1,-10 6 1,12-7-111,0 0 0,1 1 0,0 0 0,-1 0-1,1 0 1,0 0 0,1 1 0,-1-1 0,1 1-1,-1 0 1,1 0 0,0 1 0,1-1 0,-1 1-1,1-1 1,0 1 0,0 0 0,0-1 0,0 1-1,1 0 1,-1 7 0,4 6-339,7-7-119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13443,'0'-6'1544,"3"8"-920,1 1-368,5 8 1697,-2 2-2393,2 4 344,1-2-152,1 0-136</inkml:trace>
  <inkml:trace contextRef="#ctx0" brushRef="#br0" timeOffset="1">323 211 13379,'8'1'603,"0"0"1,1-1-1,-1 0 1,0 0-1,0-1 1,1 0-1,14-4 1,-19 3-468,0 1 1,0-1 0,0 0-1,0 0 1,0-1 0,-1 1-1,1-1 1,-1 0-1,1 0 1,-1 0 0,0 0-1,0 0 1,-1-1 0,1 0-1,-1 1 1,3-7 0,-3 7-78,-1-1 0,1 0 1,-1 0-1,0-1 1,0 1-1,-1 0 0,1 0 1,-1 0-1,0 0 1,0-1-1,-1-7 0,0 10-41,1 1 0,0 0 0,0-1 0,-1 1 0,1 0-1,0 0 1,-1-1 0,0 1 0,1 0 0,-1 0 0,0 0 0,1-1-1,-1 1 1,0 0 0,0 0 0,0 0 0,0 0 0,0 1-1,0-1 1,0 0 0,0 0 0,-1 0 0,1 1 0,0-1 0,0 1-1,-1-1 1,1 1 0,0 0 0,0-1 0,-1 1 0,1 0-1,-1 0 1,1 0 0,0 0 0,-1 0 0,1 0 0,0 0 0,-1 0-1,1 1 1,-2-1 0,-3 2 35,0 1 0,1-1 0,-1 1 0,1 0 0,0 0 0,0 1-1,0-1 1,0 1 0,0 1 0,1-1 0,0 0 0,-6 8 0,1 0 56,0 1 0,1-1 0,1 2 0,-7 13 1,11-20-53,1-1 1,-1 1 0,1 0-1,1 0 1,-1 0 0,1 0 0,1 0-1,-1 0 1,2 13 0,-1-17-39,0 0 0,1 0 0,0-1 0,-1 1 0,1 0 0,1 0 0,-1 0 0,0-1 1,1 1-1,-1 0 0,1-1 0,0 1 0,-1-1 0,1 0 0,1 0 0,-1 1 0,0-1 0,0-1 1,1 1-1,-1 0 0,1-1 0,0 1 0,-1-1 0,1 0 0,4 2 0,2-1-68,0 0 0,0-1 0,1 0 0,-1 0 0,1-1 0,-1 0-1,1-1 1,-1 0 0,0 0 0,1-1 0,-1 0 0,0-1 0,0 0 0,0 0 0,0-1-1,10-6 1,23-21-128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22357,'1'2'156,"-1"-1"1,1 1-1,0-1 0,0 1 1,-1 0-1,1-1 1,-1 1-1,0 0 0,1 0 1,-1-1-1,0 1 1,0 0-1,0 0 0,0-1 1,0 1-1,-1 0 1,0 2-1,-10 38 556,4-20 208,0 3-492,1 0 0,2 1 0,0-1 0,2 1 0,1 39 0,1-64-433,0 1 0,0-1 0,0 1 0,0-1 0,1 1 0,-1-1-1,0 0 1,1 1 0,-1-1 0,1 0 0,-1 1 0,1-1 0,0 0 0,0 0 0,-1 1 0,1-1 0,0 0 0,0 0 0,0 0 0,0 0 0,0 0 0,1 0 0,-1 0 0,0-1 0,0 1 0,0 0 0,1-1 0,-1 1 0,0-1 0,1 1 0,-1-1 0,1 0 0,-1 1 0,1-1 0,-1 0 0,0 0 0,1 0 0,-1 0 0,1 0 0,-1 0 0,1-1 0,1 0 0,4 0-190,-1-1-1,0-1 1,1 1 0,-1-1 0,-1 0 0,1-1 0,0 1-1,5-6 1,1-2-910,-2 0 0,1-1 1,-2 0-1,1-1 0,-2 0 0,13-25 0,-15 27-7,-14 58 1635,-18 45 2634,17-66-2491,1 1-1,2 0 1,0 0 0,2 0-1,-2 42 1,6-68-697,0-1 0,0 0 0,0 1 1,0-1-1,0 1 0,0-1 0,0 0 0,0 1 1,0-1-1,0 0 0,0 1 0,0-1 0,0 1 0,0-1 1,0 0-1,0 1 0,0-1 0,0 0 0,1 1 1,-1-1-1,0 0 0,0 1 0,0-1 0,1 0 0,-1 1 1,0-1-1,0 0 0,1 0 0,-1 1 0,0-1 1,1 0-1,-1 0 0,0 0 0,0 0 0,1 1 0,-1-1 1,1 0-1,-1 0 0,0 0 0,1 0 0,-1 0 1,0 0-1,1 0 0,-1 0 0,0 0 0,1 0 0,-1 0 1,1 0-1,-1 0 0,0 0 0,1 0 0,-1 0 1,0 0-1,1 0 0,-1-1 0,0 1 0,1 0 0,-1 0 1,1-1-1,19-16-646,-19 16 598,15-18-562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20372,'0'1'109,"1"-1"1,-1 1-1,1 0 0,-1 0 0,1 0 0,-1 0 0,0-1 0,1 1 0,-1 0 0,0 0 0,0 0 0,1 0 1,-1 0-1,0 0 0,0 0 0,0 0 0,0 0 0,0 0 0,-1 0 0,1 0 0,0-1 0,0 1 0,0 0 0,-1 0 1,1 0-1,-1 0 0,1 0 0,0-1 0,-1 1 0,0 1 0,-23 31 887,16-23-125,-28 43 583,-44 88-1,-15 62-1499,86-187-930,9-16 950,0 0-1,0 0 1,0 0 0,-1 0-1,1 0 1,0 0 0,0 0-1,0 0 1,0 0 0,0 0-1,0 0 1,0 0 0,0 0-1,-1 0 1,1 0 0,0 0-1,0 0 1,0 0 0,0 0-1,0 0 1,0 0 0,0 0-1,0 0 1,-1 0 0,1 0-1,0 0 1,0 0 0,0 0-1,0 0 1,0 0 0,0 0-1,0 0 1,0 0 0,0 0-1,0-1 1,0 1 0,-1 0-1,1 0 1,0 0 0,0 0-1,0 0 1,0 0 0,0 0-1,0 0 1,0 0 0,0-1-1,0 1 1,0 0 0,0 0-1,0 0 1,0 0 0,0 0-1,0 0 1,0 0 0,0-1-1,0 1 1,0 0 0,0 0-1,0 0 1,0 0 0,0 0-1,2-34-2663,0 21 2784,0-24-942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18308,'-13'5'543,"0"-1"-1,0 2 1,1 0 0,0 0 0,0 2 0,1-1-1,-1 1 1,2 1 0,-16 14 0,21-17-390,-1 0 0,1 0 0,0 1 0,0-1 0,1 1 0,0 0 0,0 1 0,0-1 0,1 1 0,1-1 0,-1 1 1,1 0-1,0 0 0,1 0 0,0 0 0,0 0 0,1 9 0,0-14-135,0-1-1,0 1 1,0-1 0,1 1 0,-1-1-1,1 1 1,0-1 0,0 1 0,0-1-1,0 0 1,0 1 0,0-1 0,1 0-1,-1 0 1,1 0 0,-1 0-1,1 0 1,0 0 0,0-1 0,0 1-1,0-1 1,0 1 0,0-1 0,0 0-1,0 1 1,1-1 0,-1 0-1,1-1 1,-1 1 0,0 0 0,1-1-1,-1 1 1,4-1 0,2 1 2,0-1 0,1 0 1,-2-1-1,1 0 0,0 0 0,0-1 1,0 0-1,0 0 0,9-5 0,0-1 6,1-1-1,-1-1 1,0 0-1,-1-1 1,18-16-1,-26 20-16,-1 0 0,1-1 0,-2 1 0,1-1-1,-1-1 1,0 1 0,0-1 0,-1 0 0,-1 0 0,1-1-1,4-14 1,-9 22-13,1-1 0,-1 1 0,1 0 0,-1 0 0,0 0-1,1 0 1,-1-1 0,0 1 0,-1 0 0,1 0 0,0 0 0,-1-1 0,1 1-1,-1 0 1,1 0 0,-3-4 0,2 5-8,0 0-1,0 0 1,0 0-1,0 0 1,0 0-1,0 0 0,-1 0 1,1 0-1,0 0 1,0 1-1,-1-1 1,1 0-1,-1 1 1,1-1-1,0 1 1,-1 0-1,1-1 1,-4 1-1,0 0-34,0 0 0,0 1-1,0-1 1,0 1 0,0 0 0,0 0-1,0 1 1,1-1 0,-1 1 0,0 0-1,1 1 1,-1-1 0,-3 4 0,-3 2-118,1 1-1,1 0 1,-1 1 0,1 0 0,1 1 0,0-1-1,0 2 1,1-1 0,1 1 0,0 0 0,1 0 0,0 1-1,0 0 1,2 0 0,-1 0 0,2 0 0,0 0-1,0 0 1,1 1 0,2 21 0,6-5-196,9-3-110</inkml:trace>
  <inkml:trace contextRef="#ctx0" brushRef="#br0" timeOffset="1">581 453 17044,'-15'36'1991,"11"-28"-1609,0-1-1,1 1 1,0-1 0,0 1-1,0 0 1,1 1 0,1-1-1,-1 0 1,1 16 0,1-23-314,0 0 0,0 1 0,0-1 0,0 0 0,1 1 0,-1-1 1,1 0-1,-1 0 0,1 1 0,-1-1 0,1 0 0,0 0 1,-1 0-1,1 0 0,0 0 0,0 0 0,0 0 0,0 0 0,0 0 1,0 0-1,0 0 0,0-1 0,0 1 0,1 0 0,-1-1 1,0 1-1,0-1 0,1 1 0,-1-1 0,0 0 0,0 1 0,1-1 1,-1 0-1,0 0 0,1 0 0,-1 0 0,0 0 0,1 0 0,-1-1 1,2 1-1,5-2 85,-1 0 1,1 0-1,-1-1 1,0 1-1,12-7 1,-6 1-63,-1 0 1,1 0-1,-1-1 1,-1-1-1,0 0 1,0 0-1,-1-1 1,0 0-1,-1-1 1,0 0-1,8-17 1,-16 27-83,0 0 1,0-1-1,0 1 1,0 0-1,0-1 1,-1 1-1,1-1 1,-1 1-1,0-1 1,0 1 0,0-1-1,0 1 1,0-1-1,-1-4 1,1 6-8,-1 0 1,0 0 0,1 0-1,-1 0 1,0 0-1,1 0 1,-1 0 0,0 0-1,0 0 1,0 0-1,0 0 1,0 1 0,0-1-1,0 0 1,0 1 0,0-1-1,0 1 1,0-1-1,0 1 1,0 0 0,-1-1-1,1 1 1,0 0-1,0 0 1,0-1 0,-1 1-1,1 0 1,0 1-1,0-1 1,-1 0 0,1 0-1,-1 1 1,-8 1-19,0 0 1,0 0-1,0 2 0,1-1 1,-1 1-1,1 0 0,-15 10 1,18-10-215,-1 1 1,1-1 0,0 1 0,0 0-1,0 1 1,1-1 0,0 1 0,0 0-1,0 0 1,-6 13 0,8-8-203,11-4-122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110 222 18780,'-1'-1'85,"1"0"-1,-1 0 1,0 0-1,0 0 1,1 0-1,-1 0 1,0 0 0,0 1-1,0-1 1,0 0-1,0 0 1,0 1 0,0-1-1,0 0 1,-1 1-1,1-1 1,0 1-1,0 0 1,0-1 0,-1 1-1,1 0 1,0 0-1,0 0 1,-1 0-1,1 0 1,0 0 0,0 0-1,-1 0 1,1 0-1,0 1 1,0-1-1,0 0 1,-1 1 0,1-1-1,0 1 1,0-1-1,0 1 1,0 0 0,0-1-1,0 1 1,0 0-1,0 0 1,0 0-1,0 0 1,0 0 0,0 1-1,-4 4 120,0 0 0,1 0 0,0 0 1,0 1-1,0 0 0,-3 8 0,1 1-81,1-1-1,1 1 1,0-1 0,-2 26 0,5-30-110,1-1-1,0 1 1,0-1 0,1 1 0,1-1-1,-1 0 1,7 21 0,-7-29-13,0 1 0,0-1 0,0 1 0,0-1 0,1 0 0,-1 1 0,1-1 0,-1 0 0,1 0 0,0 0 0,-1 0 0,1 0 0,0 0 0,1-1 0,-1 1 0,3 1 0,-3-2 0,0-1 0,0 1 0,0 0 0,0-1 0,1 0 0,-1 0 0,0 0 0,0 1 0,0-2 0,0 1-1,0 0 1,0 0 0,1-1 0,-1 1 0,0-1 0,2-1 0,3-1 6,0-1-1,-1 0 0,0 0 0,0 0 1,0-1-1,0 0 0,-1 0 1,0 0-1,0-1 0,5-8 0,-1 1 34,-1 0-1,0-1 0,-1-1 0,-1 1 0,0-1 0,-1 0 1,0 0-1,-2-1 0,0 0 0,2-25 0,-5 40-32,1 0-1,-1 0 0,0 0 0,0 0 1,0 0-1,0 0 0,0 0 1,0 0-1,0 0 0,0 0 0,0 0 1,-1 0-1,1 1 0,0-1 0,-1 0 1,1 0-1,0 0 0,-1 0 0,1 0 1,-1 0-1,0 0 0,1 1 0,-1-1 1,0 0-1,1 0 0,-1 1 1,0-1-1,-1 0 0,1 1-2,0 0 0,0 1 0,0-1 0,0 1 0,0-1 0,0 1 0,0-1 0,0 1 0,0 0 0,0-1 0,0 1 0,0 0 0,0 0 0,0 0 0,1 0-1,-1 0 1,0 0 0,1 0 0,-1 0 0,1 0 0,-1 0 0,1 0 0,-1 0 0,1 2 0,-6 10-5,2 0 0,0 0-1,0 0 1,2 0 0,-1 1 0,2-1 0,0 1-1,0 18 1,1-30 2,0-1-1,0 1 1,0-1-1,0 1 1,0 0-1,1-1 0,-1 1 1,0-1-1,1 1 1,-1-1-1,1 1 1,0-1-1,-1 0 1,1 1-1,0-1 1,0 0-1,0 1 1,0-1-1,0 0 1,0 0-1,0 0 1,0 0-1,0 0 1,1 0-1,-1 0 1,0 0-1,1-1 0,-1 1 1,1 0-1,-1-1 1,0 1-1,1-1 1,0 1-1,-1-1 1,1 0-1,-1 0 1,1 0-1,-1 0 1,1 0-1,-1 0 1,1 0-1,0 0 1,-1-1-1,1 1 1,-1 0-1,1-1 1,-1 0-1,0 1 0,1-1 1,1-1-1,11-5 10,-1 0 0,0-1 0,0-1-1,-1 0 1,0 0 0,11-13 0,64-73 115,-74 80-103,12-12 55,61-76 174,-71 83-105,0-1 0,-2-1 0,14-29 0,-23 40-2,-7 11 1,-10 19 17,-25 54 14,-55 156-1,75-172-86,2 1 0,3 1 0,-8 92 0,19-119-46,2-1 0,1 1 0,2-1 0,1 1 0,2-1 0,0 0-1,3-1 1,0 1 0,24 50 0,-56-134-89,2-1 1,-16-66-1,32 100 8,0 1 0,1-1 0,-3-40-1,7 56 26,0-1-1,0 0 0,0 1 0,1-1 0,-1 1 1,1-1-1,0 1 0,1-1 0,-1 1 0,1-1 1,0 1-1,0 0 0,0 0 0,0 0 0,1 0 0,0 0 1,-1 1-1,1-1 0,1 1 0,-1 0 0,0-1 1,1 2-1,5-5 0,8 0-336,-1 0-1,1 1 1,0 1 0,1 0-1,22-2 1,35-10-778,-28 2 574,-1-4-122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18340,'-10'14'564,"1"1"0,0 0 0,1 0-1,0 1 1,2 0 0,-1 0 0,-5 29 0,2 3 695,-6 70 0,14-99-1035,-2 15 222,1-1 1,2 1 0,6 64-1,-5-97-443,0 0 1,0-1-1,0 1 0,1 0 1,-1-1-1,0 1 0,0 0 0,0 0 1,1-1-1,-1 1 0,0 0 0,0-1 1,1 1-1,-1 0 0,1-1 0,-1 1 1,1-1-1,-1 1 0,1 0 0,-1-1 1,1 1-1,-1-1 0,1 0 1,0 1-1,0 0 0,0-1 2,0-1-1,-1 1 1,1 0 0,0 0-1,0 0 1,-1-1-1,1 1 1,0 0 0,0 0-1,-1-1 1,1 1 0,0-1-1,-1 1 1,1-1-1,-1 1 1,1-1 0,0 1-1,0-2 1,3-3 14,0 0 1,0-1-1,-1 1 0,5-10 1,6-25-37,-1 0 1,-2-1-1,-2-1 0,6-54 1,-14 85 8,4-35-27,-5 43 25,0-1 0,0 1 0,-1 0-1,1 0 1,-1 0 0,1 0 0,-1 0-1,0 0 1,0 0 0,0 0 0,-3-4 0,4 7 8,0 0 1,0 0 0,0 0-1,0-1 1,0 1 0,0 0-1,0 0 1,0 0 0,0 0 0,0 0-1,-1 0 1,1 0 0,0 0-1,0-1 1,0 1 0,0 0-1,0 0 1,-1 0 0,1 0 0,0 0-1,0 0 1,0 0 0,0 0-1,0 0 1,-1 0 0,1 0-1,0 0 1,0 0 0,0 0 0,0 0-1,0 0 1,-1 0 0,1 0-1,0 0 1,0 0 0,0 0-1,0 0 1,0 0 0,-1 1 0,1-1-1,0 0 1,0 0 0,0 0-1,0 0 1,0 0 0,0 0-1,0 0 1,0 0 0,-1 1-1,1-1 1,0 0 0,0 0 0,-6 13-30,0 17-2,2-6-3,1 46 0,3-63 34,1-1 0,-1 1-1,1 0 1,0-1 0,1 1 0,-1-1 0,1 1 0,1-1 0,-1 0 0,1 0 0,6 10 0,-7-14 5,-1 0-1,1 0 1,0 0-1,0-1 1,0 1 0,1-1-1,-1 1 1,0-1-1,0 0 1,1 0-1,-1 0 1,0 0 0,1 0-1,-1-1 1,1 1-1,0-1 1,-1 0-1,1 1 1,-1-1 0,1 0-1,-1-1 1,1 1-1,0 0 1,-1-1-1,1 1 1,-1-1 0,1 0-1,-1 0 1,0 0-1,1 0 1,2-2 0,6-3 7,0-1 1,-1 0-1,0 0 1,0-1-1,10-10 1,-2 0 15,-1-1 0,-1-1 0,-1 0 0,0-1 0,-2-1 0,0 0 0,-2 0 0,11-30 0,-20 47-17,0 1-1,-1-1 1,1 1 0,-1-1-1,-1 1 1,1-1-1,-1 0 1,1-8 0,-1 13-9,0 0 1,0 0-1,0-1 1,0 1-1,0 0 1,0 0-1,0 0 1,0 0 0,-1-1-1,1 1 1,0 0-1,0 0 1,0 0-1,0-1 1,0 1 0,0 0-1,0 0 1,0 0-1,0 0 1,-1 0-1,1-1 1,0 1-1,0 0 1,0 0 0,0 0-1,0 0 1,-1 0-1,1 0 1,0 0-1,0 0 1,0-1-1,0 1 1,-1 0 0,1 0-1,0 0 1,0 0-1,0 0 1,-1 0-1,1 0 1,0 0-1,0 0 1,0 0 0,-1 0-1,1 0 1,-10 8 11,-7 15-8,2 4 19,2 1 0,1 1 0,1 0 0,1 0 0,2 1 1,1 1-1,1-1 0,-2 50 0,7-72-8,1 0 1,0 0-1,1 0 0,0 0 1,0 0-1,1-1 0,3 12 1,-4-16-10,0 0 0,0-1 1,1 1-1,-1-1 0,1 1 0,0-1 1,0 0-1,-1 0 0,2 1 0,-1-1 1,0-1-1,0 1 0,0 0 1,1 0-1,-1-1 0,1 0 0,0 1 1,-1-1-1,1 0 0,0 0 1,-1 0-1,1-1 0,4 1 0,3 0 2,0-1 0,0 0 0,0 0 1,0-1-1,0-1 0,0 0 0,-1 0 0,1-1 0,0 0 0,-1-1 0,0 1 0,0-2 0,16-10 0,-6 3 7,-1-1 0,0-1 1,-1-1-1,0-1 0,16-19 0,-21 21 6,-1 0 0,14-24 0,-23 34-16,0 1 0,0-1 0,0 0 1,0 0-1,-1 0 0,0 0 1,0 0-1,0 0 0,0 0 0,0 0 1,-1 0-1,0 0 0,0 0 1,0-1-1,0 1 0,-2-7 0,2 10-4,0 1 1,-1-1-1,1 0 0,-1 0 0,1 0 0,-1 0 0,1 1 0,-1-1 0,1 0 0,-1 0 0,0 1 0,1-1 0,-1 0 0,0 1 0,0-1 0,1 1 1,-1-1-1,0 1 0,0 0 0,0-1 0,0 1 0,1 0 0,-1-1 0,0 1 0,0 0 0,0 0 0,0 0 0,0 0 0,0 0 0,0 0 0,0 0 0,0 0 1,0 0-1,0 0 0,0 1 0,1-1 0,-1 0 0,0 1 0,0-1 0,0 0 0,0 1 0,1-1 0,-1 1 0,0-1 0,-1 2 0,-4 2 1,1 0 1,-1 0-1,1 1 0,0-1 0,-5 7 0,1 0 10,0 0 0,1 1 0,0 0 0,1 0-1,0 1 1,1 0 0,0 0 0,-5 21 0,10-30-22,0 1 0,0 0-1,1 0 1,-1 0 0,1 0-1,0 0 1,0 0 0,1 0 0,0 0-1,0-1 1,0 1 0,2 6-1,-1-8-39,0 1-1,0 0 0,0-1 0,1 0 0,-1 1 0,1-1 0,0 0 1,0 0-1,0-1 0,0 1 0,0-1 0,1 1 0,-1-1 0,1 0 1,0 0-1,6 2 0,8 2-269,0-2-1,0 0 1,1 0 0,32 0-1,-7-3-174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275 226 18908,'-9'-2'457,"1"-1"0,-1 1 0,-1 0 0,1 1 0,0 0 0,0 0 0,-1 1 0,-16 2 0,19-1-309,0 1-1,1 0 1,-1 0-1,1 1 1,-1 0-1,1 0 1,0 0-1,0 1 1,1 0-1,-1 0 1,1 1-1,-9 8 1,5-3-86,0 1 0,0 1 0,1-1 0,1 1 0,0 1 0,0-1 0,1 1 0,1 0 0,0 0 1,1 1-1,1 0 0,0-1 0,1 1 0,0 0 0,1 0 0,0 0 0,2 16 0,0-24-59,-1-1-1,1 0 0,0 1 0,1-1 1,-1 0-1,1 0 0,0 0 1,3 6-1,-4-10-2,0 1 0,0-1 0,0 1-1,0-1 1,0 1 0,0-1 0,1 0 0,-1 0 0,0 1-1,1-1 1,-1 0 0,1 0 0,0 0 0,-1-1 0,1 1-1,0 0 1,-1-1 0,1 1 0,0-1 0,0 1 0,-1-1-1,1 0 1,0 0 0,0 0 0,0 0 0,0 0 0,-1 0-1,3-1 1,2 0-3,0-1 0,0-1 0,0 1 0,0-1 0,0 0 0,-1-1-1,1 1 1,-1-1 0,0 0 0,0 0 0,5-5 0,10-13-7,19-24 0,-36 41 9,26-32 2,-3-1 0,43-80 1,-57 92 36,-1 0 0,-1-1 1,-1 0-1,-1 0 0,-1-1 0,2-30 1,-8 48-8,0 7-17,0 0-1,-1 0 1,0 0 0,1 0 0,-1 0-1,0 0 1,-1 1 0,1-1 0,0 0 0,-1 0-1,0 0 1,0 0 0,-1-4 0,1 6-11,1 1 0,0 0-1,0 0 1,0 0 0,0-1 0,0 1 0,0 0 0,0 0 0,-1 0 0,1 0 0,0 0 0,0-1 0,0 1-1,0 0 1,-1 0 0,1 0 0,0 0 0,0 0 0,0 0 0,-1 0 0,1 0 0,0 0 0,0 0 0,0 0 0,-1-1-1,1 1 1,0 0 0,0 0 0,0 0 0,-1 1 0,1-1 0,0 0 0,0 0 0,0 0 0,-1 0 0,1 0-1,0 0 1,0 0 0,0 0 0,-1 0 0,1 0 0,0 0 0,0 1 0,-7 10 62,-1 18 3,3 4-78,2 0-1,1 0 1,2 0 0,2 0-1,0 1 1,3-1-1,0-1 1,19 59 0,-22-86-109,0 0 1,0-1-1,0 1 1,1-1-1,0 1 1,-1-1-1,2 0 1,3 4-1,-6-7 100,0 0-1,0 0 0,0 0 1,0 0-1,0-1 0,0 1 1,0 0-1,0-1 0,0 1 1,1-1-1,-1 1 1,0-1-1,0 1 0,1-1 1,-1 0-1,0 0 0,1 0 1,-1 0-1,0 0 0,1 0 1,-1 0-1,0 0 0,0 0 1,1 0-1,-1-1 0,0 1 1,1-1-1,-1 1 0,0-1 1,0 1-1,0-1 1,0 0-1,0 1 0,1-1 1,0-2-1,1 0-24,0 0 1,0-1-1,0 1 0,0-1 1,-1 0-1,0 0 0,0 0 1,0 0-1,0 0 0,0 0 1,1-8-1,6-26-467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17252,'7'6'549,"0"1"-1,1-2 1,-1 1 0,1-1 0,1 0 0,11 4 0,-15-7-378,1 0 0,-1-1 0,1 0 0,-1 0 0,1-1 0,0 1 0,0-1 0,-1 0 0,1-1 0,0 1 0,10-4 0,-8 2-66,-1 0-1,0-1 0,0 0 1,0 0-1,0-1 0,-1 1 1,0-2-1,1 1 1,5-6-1,-9 7-75,-1 1 0,1 0 0,-1 0 0,0-1 0,0 1-1,0-1 1,0 0 0,-1 0 0,1 0 0,-1 0 0,1 0 0,-1 0 0,0 0 0,0 0 0,0 0 0,-1 0 0,1-1-1,-1 1 1,0 0 0,0 0 0,0-1 0,0 1 0,-1-5 0,1 7-17,-1-1 0,1 1 0,-1-1 1,1 1-1,-1-1 0,0 1 0,1-1 0,-1 1 0,0 0 1,0-1-1,0 1 0,0 0 0,0 0 0,0 0 0,0 0 0,-1 0 1,1 0-1,0 0 0,-1 0 0,1 0 0,0 0 0,-1 1 1,1-1-1,-1 1 0,1-1 0,-1 1 0,0-1 0,1 1 1,-1 0-1,1 0 0,-1 0 0,0 0 0,1 0 0,-1 0 0,1 0 1,-3 1-1,-1 0 6,1 0 1,-1 1-1,1 0 1,0-1-1,-1 1 1,1 1-1,0-1 1,0 1 0,1-1-1,-1 1 1,-4 4-1,0 3-11,0 0 0,1 1 0,0 0 0,0 0 0,2 0 0,-1 1 0,1 0 0,1 0 0,-4 17 0,4-14-220,1 1-1,1 0 1,0 0-1,1 0 1,1 0-1,0 0 1,3 17-1,-2-29 78,0 0-1,0 1 0,0-1 1,0 0-1,1 0 0,0-1 0,0 1 1,3 6-1,-4-9 104,0 1 1,0-1-1,1 0 1,-1 0-1,0 0 0,0 0 1,0 0-1,1 0 0,-1 0 1,0 0-1,1-1 1,-1 1-1,1-1 0,-1 1 1,1-1-1,-1 1 1,1-1-1,0 0 0,-1 1 1,1-1-1,-1 0 0,1 0 1,-1 0-1,1 0 1,0-1-1,1 1 0,28-14-689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15643,'-15'113'2537,"-1"26"-931,14-54-425,4 0 0,19 124 0,-19-198-1073,-2-5-23,1 1 0,0-1 0,1 0 0,-1 0 0,1 0 0,1 0 0,-1 0 0,5 8 1,-6-13-79,-1 0 1,0-1 0,1 1 0,-1-1 0,0 0 0,1 1 0,-1-1 0,0 1 0,1-1 0,-1 1 0,1-1 0,-1 0 0,1 1 0,-1-1 0,1 0 0,-1 0 0,1 1 0,-1-1 0,1 0 0,-1 0 0,1 0 0,0 1 0,-1-1 0,1 0 0,-1 0 0,1 0 0,0 0 0,-1 0 0,1 0 0,-1-1 0,1 1 0,-1 0 0,1 0 0,0 0 0,-1 0 0,1-1 0,-1 1 0,1 0 0,-1 0 0,1-1 0,-1 1 0,1-1 0,-1 1 0,0 0 0,1-1 0,-1 1 0,1-1 0,-1 1 0,0-1 0,1 0 0,2-3 3,-1 0 0,1 0 0,-1 0 0,0-1 0,3-6 0,5-28 21,-2-1 0,-2 0 0,4-71 0,-7 65-7,15-245 130,-18 282-154,1 1-1,0 0 1,1-1-1,0 1 1,4-12 0,-5 19-2,-1-1-1,1 1 1,-1 0 0,1 0 0,0 0 0,0 0-1,-1 0 1,1 1 0,0-1 0,0 0 0,0 0-1,0 0 1,0 1 0,0-1 0,0 0 0,0 1-1,0-1 1,2 0 0,-2 1-1,1 0 0,-1 0-1,1 0 1,-1 0 0,1 0 0,-1 1-1,1-1 1,0 0 0,-1 1 0,1-1 0,-1 1-1,0 0 1,1-1 0,-1 1 0,0 0-1,1 0 1,-1 0 0,1 1 0,5 4 26,-1 0 1,0 0-1,0 0 1,0 1-1,-1 0 1,0 0-1,-1 1 1,0-1 0,0 1-1,0 0 1,-1 0-1,0 0 1,-1 0-1,0 1 1,0-1-1,1 18 1,-2-19 37,-1-1-1,0 1 1,0 0 0,0 0-1,-1-1 1,0 1-1,-1 0 1,1-1 0,-1 1-1,0-1 1,-1 1 0,0-1-1,0 0 1,0 0 0,0 0-1,-1-1 1,0 1 0,-1-1-1,1 0 1,-1 0-1,0-1 1,-6 6 0,9-8-125,-1-1 1,1 1 0,0-1-1,0 0 1,-1 1 0,1-1-1,-1 0 1,1 0 0,-1-1-1,1 1 1,-1 0 0,0-1-1,1 0 1,-1 1 0,0-1-1,1 0 1,-1-1 0,0 1-1,1 0 1,-1-1 0,0 1-1,1-1 1,-1 0 0,1 0-1,-1 0 1,1 0 0,-1 0-1,1-1 1,0 1 0,0-1-1,0 0 1,0 1-1,-3-4 1,2 1-106,0 1-1,1-1 1,-1 0 0,1 0-1,0 0 1,1 0-1,-1 0 1,1 0 0,-1 0-1,1-1 1,1 1-1,-1 0 1,0-1 0,1 1-1,0-1 1,0 1-1,0 0 1,1-1 0,0 1-1,1-5 1,8-15-682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82 16059,'27'-4'1506,"-19"3"-989,-1 0 1,0 0-1,1-1 1,-1 1-1,0-2 1,11-4-1,-17 7-447,-1 0-1,1-1 1,-1 1-1,1 0 1,-1 0-1,0-1 1,1 1 0,-1 0-1,0-1 1,1 1-1,-1-1 1,0 1-1,1 0 1,-1-1-1,0 1 1,0-1-1,0 1 1,1 0 0,-1-1-1,0 1 1,0-1-1,0 1 1,0-1-1,0 1 1,0-1-1,0 1 1,0-1-1,0 1 1,0-1-1,0 1 1,0-1 0,0 0-1,-13-13 865,8 10-860,0 1 1,0 0 0,0 0 0,-9-3-1,11 5-69,0 1 0,0-1 0,-1 0-1,1 1 1,0 0 0,0 0 0,-1 0-1,1 0 1,0 0 0,0 1 0,-1-1 0,1 1-1,0 0 1,0 0 0,0 0 0,0 0-1,0 1 1,0-1 0,1 1 0,-1 0-1,0 0 1,1 0 0,-1 0 0,1 0 0,0 0-1,-3 3 1,3-1 4,-1 0 0,1-1 0,0 1 0,0 0 1,0 0-1,0 0 0,1 1 0,-1-1 0,1 0 0,0 0 0,1 1 0,-1-1 0,1 1 0,0-1 0,0 0 0,0 1 1,0-1-1,3 9 0,-3-11-4,1 0 1,-1 0-1,1 0 0,0 0 1,0 0-1,0 0 1,0-1-1,0 1 1,0 0-1,0 0 0,1-1 1,-1 1-1,0-1 1,1 1-1,0-1 1,-1 0-1,1 1 0,0-1 1,0 0-1,-1 0 1,4 1-1,-1-1 2,1 0 0,-1 0 0,0 0 1,1-1-1,-1 0 0,0 0 0,1 0 0,-1 0 0,9-2 0,2-2 7,0 0-1,0-1 1,0-1 0,23-12-1,43-31 31,-55 32-30,0 1 1,55-24-1,-79 39-14,0 0 0,0 0-1,1 0 1,-1 1 0,0-1 0,1 1 0,-1-1-1,1 1 1,-1 0 0,1 0 0,-1 0-1,1 0 1,-1 0 0,0 1 0,1-1-1,-1 1 1,1-1 0,-1 1 0,4 2 0,-4-1-2,0 0 0,0 0 0,0 0 0,0 0 0,0 0 0,0 1 0,-1-1 0,1 1 0,-1-1 0,0 1 0,0-1 0,0 1 0,0 0 0,0 0 0,1 5 0,0 8-44,2 15 30,-3-30-50,-1 1 0,0-1 0,0 0 0,1 1-1,-1-1 1,1 0 0,-1 0 0,1 0 0,-1 1 0,1-1-1,0 0 1,0 0 0,0 0 0,-1 0 0,1 0-1,1 1 1,-1-2 16,0 0-1,-1 0 1,1 0 0,0 0-1,-1 0 1,1 0 0,0 0-1,-1 0 1,1 0 0,0 0-1,-1 0 1,1-1 0,0 1-1,-1 0 1,1 0 0,0-1-1,-1 1 1,1 0 0,-1-1-1,1 1 1,-1 0 0,1-1-1,0 0 1,14-14-204,-13 12 101,15-18-376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117 216 16492,'-36'52'2665,"24"-37"-1948,1 0-1,1 1 1,1 0-1,0 0 1,1 1-1,0 1 1,-4 18-1,10-11-93,2-24-613,0-1 0,0 1-1,1-1 1,-1 1 0,0 0 0,0-1 0,0 1 0,1-1-1,-1 1 1,0-1 0,1 1 0,-1-1 0,0 1-1,1-1 1,-1 0 0,1 1 0,-1-1 0,1 0 0,-1 1-1,1-1 1,-1 0 0,1 1 0,-1-1 0,1 0 0,-1 0-1,1 0 1,-1 1 0,1-1 0,0 0 0,-1 0 0,1 0-1,-1 0 1,1 0 0,-1 0 0,1 0 0,0 0-1,-1 0 1,1-1 0,-1 1 0,1 0 0,-1 0 0,1 0-1,0-1 1,6-2-13,-1 0-1,1 0 1,-1-1-1,0 0 1,0 0 0,0-1-1,-1 1 1,0-1-1,0 0 1,8-10-1,3-6-48,22-38 0,-19 26 33,-1-1 0,16-45 0,-28 60 31,1-1 1,-2 0-1,-1 0 0,0 0 1,1-38-1,-7 45 13,-3 12 14,-5 18 32,1 15 70,1 1 0,1 0 0,2 0 0,1 0 0,2 0 0,1 1 0,4 37 0,-2-62-95,0-1 1,0 1 0,1-1-1,0 1 1,0-1-1,1 0 1,0 0-1,6 10 1,-7-16-38,-1 0-1,0 0 1,1 0 0,-1 0 0,1 0-1,0 0 1,0-1 0,0 1 0,0-1-1,0 1 1,0-1 0,0 0 0,0 1-1,0-1 1,1 0 0,-1-1-1,0 1 1,1 0 0,-1-1 0,1 1-1,-1-1 1,1 0 0,-1 0 0,1 0-1,-1 0 1,0 0 0,1 0 0,-1-1-1,1 1 1,-1-1 0,1 0-1,-1 1 1,3-2 0,5-3-6,-1 0 0,1-1 0,-1 0 0,1 0 0,-2-1 0,1 0 0,-1-1 0,0 0 0,-1 0 0,9-12 1,-5 6 2,-1-1 1,-1 0-1,0-1 1,-1 0 0,9-27-1,-14 35-9,-1-1 0,0 1 0,-1 0 0,1-1 0,-1-9 0,-1 17 2,0 1 0,0-1 0,0 1 1,0-1-1,0 1 0,0-1 0,0 1 1,0 0-1,0-1 0,0 1 0,0-1 1,0 1-1,0-1 0,0 1 0,-1-1 1,1 1-1,0 0 0,0-1 0,0 1 1,-1-1-1,1 1 0,0 0 0,-1-1 1,1 1-1,0 0 0,-1-1 0,1 1 1,0 0-1,-1-1 0,1 1 0,-1 0 0,-11 8-11,-9 21 21,12-11 44,1-1 0,1 1 0,1 0 0,1 0 0,0 1 0,1 0 0,-2 37 0,6-55-44,-1 0 0,1 1 1,0-1-1,0 0 1,0 1-1,0-1 0,0 1 1,0-1-1,1 0 1,-1 1-1,0-1 0,1 1 1,-1-1-1,1 0 1,-1 0-1,1 1 0,0-1 1,-1 0-1,1 0 1,0 0-1,0 0 0,0 0 1,0 0-1,0 0 1,2 2-1,-1-3-2,0 0 0,0 0 0,0 0 0,0 0 0,0 0 0,0 0 0,0 0 0,0-1 0,0 1 0,0-1 0,0 1 0,0-1 0,0 0 0,-1 0 0,1 0 0,0 0 0,0 0 0,1-2 0,24-15 31,32-30 0,-32 25-16,35-23 1,-53 41-24,0 0-1,0 0 1,0 1-1,0 0 1,1 0 0,-1 1-1,1 1 1,17-3-1,-23 4-2,-1 1 0,1 0 1,0 0-1,-1 0 0,1 0 0,-1 1 0,1 0 0,0-1 1,-1 1-1,1 0 0,-1 1 0,1-1 0,-1 1 0,0-1 1,0 1-1,0 0 0,0 0 0,0 1 0,4 3 0,0 2-14,0 0 0,-1 1 0,0 0 0,-1 1 0,5 10-1,20 30-10,-29-49 29,0 1-1,0-1 0,0 0 1,0 0-1,0 0 1,0 0-1,0 0 0,0-1 1,0 1-1,1 0 0,-1 0 1,0-1-1,1 1 0,-1-1 1,0 1-1,1-1 0,-1 0 1,1 0-1,-1 1 0,1-1 1,-1 0-1,2 0 0,0-1-2,1 1-1,-1-1 0,0 0 1,0 0-1,0 0 0,0-1 1,0 1-1,0-1 0,4-2 1,5-5-146,-1-1 1,0 0 0,13-16 0,-23 25 107,4-4-50,9-11-698,0 2-1,23-20 0,-31 30 218,0 0-1,0 0 1,0 0-1,1 1 1,0 0 0,0 0-1,0 1 1,0 0-1,0 0 1,11-1-1,-7 1-166,1 0-1,-1-1 0,0-1 0,0 0 0,0 0 0,0-1 0,-1 0 0,15-10 0,6-7-165,35-32-1,-22 17 2168,-70 65 5865,-4 15-4345,17-20-2042,0-1 0,-10 29-1,21-47-661,1-1 0,-1 1 0,1 0 0,0 0 0,0 0-1,1 0 1,-1 0 0,1 0 0,0 0 0,0 0 0,0 0 0,1 0 0,-1 0-1,3 8 1,-2-10-57,0 0 0,1 0 1,-1 0-1,0 0 0,1-1 0,0 1 0,-1 0 0,1-1 0,0 1 0,0-1 0,0 0 0,0 1 0,0-1 1,0 0-1,0 0 0,0 0 0,0-1 0,1 1 0,-1 0 0,0-1 0,1 1 0,-1-1 0,0 0 1,1 0-1,-1 0 0,4-1 0,7 1-17,1-2 0,0 0 0,-1 0 1,1-1-1,-1-1 0,0 0 0,0-1 1,0-1-1,18-10 0,-17 8-3,-2 0 1,1-1-1,-1-1 0,0 1 0,-1-2 0,0 0 1,-1 0-1,13-19 0,-17 21 36,0-1 0,0-1 0,4-12 0,-9 19-7,1 1 1,-1-1 0,0 0 0,0 0-1,-1-1 1,1 1 0,-1 0-1,0 0 1,0 0 0,0 0 0,0 0-1,-2-6 1,2 9-21,0 1 1,0-1-1,-1 0 0,1 1 0,0-1 1,0 0-1,-1 1 0,1-1 1,0 0-1,-1 1 0,1-1 1,-1 0-1,1 1 0,-1-1 1,1 1-1,-1-1 0,1 1 0,-1-1 1,1 1-1,-1 0 0,0-1 1,1 1-1,-1 0 0,0-1 1,1 1-1,-1 0 0,-1-1 1,1 1 7,0 1 1,0-1 0,-1 0 0,1 0 0,0 1 0,0-1 0,0 1 0,-1-1 0,1 1 0,0 0 0,0-1 0,0 1 0,0 0-1,-1 1 1,-3 2 57,1 0-1,0 1 1,0-1-1,0 1 1,-5 10 0,3-1 68,0 0 1,1 0 0,0 0 0,-3 25 0,6-33-81,1 1 1,1 0 0,-1 0-1,1-1 1,0 1-1,1 0 1,-1 0 0,1-1-1,1 1 1,-1-1 0,1 1-1,5 10 1,-6-15-92,0 0 1,0 0-1,1 0 0,-1 0 1,1 0-1,0-1 0,-1 1 1,1 0-1,0-1 1,0 0-1,0 1 0,0-1 1,0 0-1,0 0 0,0 0 1,1 0-1,-1 0 1,0-1-1,0 1 0,1-1 1,-1 1-1,0-1 0,1 0 1,-1 0-1,1 0 1,-1 0-1,0 0 0,1-1 1,-1 1-1,0-1 0,1 1 1,-1-1-1,0 0 1,0 0-1,3-1 0,1-1-84,1-1 0,-1 1 0,0-1 0,0-1-1,0 1 1,0-1 0,-1 0 0,0 0-1,0 0 1,6-9 0,11-27-378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18060,'-1'2'1776,"-3"3"-1376,2 5-192,1 5 921,2 9-633,-1 8-184,3 8-432,3 4-192,-3 8-496,-2-1 335,0 0 273,-1-4-128,5-3-136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19212,'-10'27'932,"2"0"1,1 1-1,2 0 1,0 0-1,2 0 0,1 40 1,2-66-879,-1 5 94,1-1 1,1 1-1,-1-1 1,3 8-1,-3-12-128,0-1 0,1 0 0,-1 0-1,0 0 1,1 0 0,-1 0-1,1 0 1,-1 0 0,1 0 0,-1 0-1,1 0 1,0 0 0,-1 0-1,1 0 1,0 0 0,0-1 0,0 1-1,0 0 1,0 0 0,0-1-1,0 1 1,0-1 0,0 1-1,0-1 1,0 1 0,0-1 0,0 0-1,0 0 1,0 1 0,1-1-1,-1 0 1,2 0 0,1-1 0,0 0 1,0 0-1,0 0 0,0 0 1,0-1-1,-1 1 0,1-1 1,0 0-1,-1 0 0,5-4 1,36-31 22,-24 20-30,16-14-10,-2 1-34,0 2-1,61-37 1,-90 62 24,0 0 0,1 0 1,-1 1-1,1 0 0,0 0 0,-1 1 0,1-1 0,0 1 1,8 0-1,-12 1 5,0 0 1,0 0 0,0 0-1,0 0 1,0 1 0,0-1-1,0 1 1,0 0 0,0 0 0,0-1-1,0 1 1,0 0 0,-1 1-1,1-1 1,0 0 0,-1 0-1,1 1 1,-1-1 0,1 1-1,-1-1 1,0 1 0,1 0-1,-1-1 1,0 1 0,0 0-1,0 0 1,-1 0 0,1 0-1,0 2 1,2 6 27,-2-1 0,1 0 0,-2 0 0,1 0-1,-1 1 1,0-1 0,-1 0 0,0 1 0,-1-1 0,1 0 0,-2 0-1,1 0 1,-6 10 0,-7 16 293,-36 61 1,45-85-257,-1 0-24,-5 12 200,-24 30 1,32-48-242,0 0 1,0 0-1,-1 0 0,0-1 1,0 0-1,0 1 0,-1-2 1,1 1-1,-1-1 0,0 0 1,-6 3-1,11-5-53,0-1-1,0 1 1,0-1 0,0 0-1,0 0 1,-1 1 0,1-1 0,0 0-1,0 0 1,0 0 0,0 0 0,0 0-1,0 0 1,0 0 0,0 0 0,0-1-1,0 1 1,0 0 0,0 0-1,0-1 1,0 1 0,0-1 0,0 1-1,-1-2 1,1 1-83,0 0 0,0-1 0,1 1 0,-1 0 0,1 0 0,-1-1 0,1 1 0,-1 0 0,1-1 0,0 1 0,0-1 0,-1 1 0,1 0 0,0-1 0,0 1 0,1-2 0,0-4-296,0 1 0,0-1 0,1 1 0,-1 0 0,2 0 0,3-10 0,9-7-609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188 463 18804,'1'-1'198,"1"0"0,0 1 0,-1-1 1,0 0-1,1 0 0,-1 0 0,0 0 0,1 0 0,-1-1 0,0 1 1,0 0-1,0-1 0,0 1 0,0 0 0,0-1 0,0 1 0,-1-1 1,1 1-1,0-1 0,-1 0 0,0 1 0,1-1 0,-1 0 0,1-1 1,-2-2 197,1 0 1,-1 0-1,0 1 1,0-1-1,0 0 1,-1 0-1,-2-6 1,3 9-375,0-1 0,0 1 0,0 0 1,0-1-1,0 1 0,0 0 0,-1 0 1,1 0-1,-1 0 0,1 0 0,-1 0 1,0 0-1,0 1 0,0-1 0,0 1 1,0-1-1,0 1 0,0 0 0,0 0 1,-1 0-1,1 0 0,0 0 0,-1 0 1,1 0-1,-1 1 0,1 0 0,-1-1 1,1 1-1,-1 0 0,1 0 0,-1 0 1,1 0-1,-1 1 0,1-1 0,-1 1 1,1 0-1,-1-1 0,1 1 0,0 0 1,-1 0-1,1 1 0,0-1 0,0 0 1,0 1-1,0-1 0,-3 4 0,-3 3-29,0 0-1,0 1 0,0 1 1,1-1-1,1 1 0,0 0 1,0 0-1,1 1 0,0 0 1,-4 15-1,2-2-9,1 1 1,1-1-1,-3 49 1,7-66 9,1 1 1,0-1 0,1 0 0,-1 1-1,2-1 1,-1 1 0,1-1 0,3 10-1,-4-15 0,0 0-1,0 0 1,0 0 0,1 0-1,-1 0 1,0 0-1,1 0 1,-1 0 0,1 0-1,0-1 1,0 1-1,-1-1 1,1 1 0,0-1-1,0 0 1,0 0-1,1 0 1,-1 0-1,0 0 1,0 0 0,1 0-1,-1-1 1,0 1-1,1-1 1,-1 0 0,0 1-1,1-1 1,-1 0-1,5-1 1,-1 0-75,-1-1-1,1 1 1,-1-1 0,0 0 0,0-1-1,1 1 1,-1-1 0,-1 0-1,1 0 1,7-6 0,6-7-554,18-21 1,-27 28 398,26-31-1089,-2 0 0,-2-2 0,45-81 0,51-149-2232,-119 251 3661,-4 14 102,0-1 0,-1 0 0,0 0 0,0-1 0,-1 1 0,0 0 0,0-1 0,-1 0 0,0 1 0,-1-11 0,0 19-171,0 0-1,0 0 1,0-1-1,0 1 0,0 0 1,0 0-1,0-1 1,0 1-1,0 0 0,0 0 1,0 0-1,0-1 1,0 1-1,0 0 0,0 0 1,0 0-1,0-1 1,0 1-1,-1 0 0,1 0 1,0 0-1,0 0 1,0-1-1,0 1 0,0 0 1,-1 0-1,1 0 1,0 0-1,0 0 0,0 0 1,-1-1-1,1 1 1,0 0-1,0 0 0,0 0 1,-1 0-1,1 0 1,0 0-1,0 0 0,0 0 1,-1 0-1,1 0 1,0 0-1,0 0 0,-1 0 1,1 0-1,0 0 1,0 0-1,-1 1 0,-11 10 1011,-9 23 359,-1 9-883,2 1 1,1 1-1,3 0 0,2 1 0,1 1 1,3 0-1,2 0 0,2 1 0,0 61 1,6-103-496,-1 1-6,1 0-1,0 0 0,1 0 0,-1 0 1,1 0-1,1 0 0,-1 0 1,1 0-1,0-1 0,1 1 1,4 7-1,-7-14-19,0 1 0,0-1 0,0 0 0,0 1 0,0-1 0,0 0 0,1 0 0,-1 1-1,0-1 1,0 0 0,0 0 0,1 1 0,-1-1 0,0 0 0,0 0 0,1 0 0,-1 1 0,0-1 0,0 0 0,1 0 0,-1 0 0,0 0 0,1 0 0,-1 0-1,0 0 1,1 0 0,-1 0 0,0 1 0,0-1 0,1 0 0,-1 0 0,0-1 0,1 1 0,-1 0 0,0 0 0,1 0 0,-1 0 0,0 0 0,1 0 0,-1 0-1,0 0 1,0-1 0,1 1 0,-1 0 0,0 0 0,0 0 0,1-1 0,-1 1 0,0 0 0,0 0 0,0 0 0,1-1 0,-1 1 0,0 0 0,0-1 0,0 1-1,0 0 1,0 0 0,1-1 0,5-23-119,-3-9-41,-2 0 0,-7-64 0,1 16-56,5 79 214,0 0 1,0 0-1,0 0 1,0 0 0,1 0-1,-1 0 1,1 0-1,-1 0 1,1 1-1,0-1 1,0 0-1,0 0 1,0 1 0,0-1-1,0 1 1,0-1-1,1 1 1,-1-1-1,0 1 1,1 0-1,-1-1 1,1 1 0,0 0-1,-1 0 1,1 0-1,0 0 1,0 1-1,2-2 1,6-1-2,1 0 0,-1 1 0,1 0-1,12-1 1,-2 1 1,0-1 6,89-11-1,-95 13-10,1 0 0,0 1 0,0 1-1,28 6 1,-40-6 13,1 1 0,0-1 0,-1 1 0,1 0 1,-1 0-1,1 1 0,-1 0 0,0-1 0,0 1 0,0 1 0,-1-1 0,1 0 0,-1 1 0,1 0 0,-1 0 1,0 0-1,-1 0 0,1 0 0,-1 1 0,0-1 0,0 1 0,0-1 0,-1 1 0,1 0 0,-1 0 0,1 8 0,0 9 92,-1 1 0,0-1-1,-2 1 1,-4 31-1,5-53-92,-5 36 163,-3 31 248,8-68-408,0 1 0,0-1 0,0 1 0,0-1 0,0 0 0,0 1 0,0-1 0,0 1 0,0-1 0,0 0 0,0 1 0,0-1 0,0 1 0,0-1 0,0 1 0,0-1 0,0 0 0,0 1 0,1-1 0,-1 0 0,0 1 0,0-1 0,0 1 0,1-1 0,-1 0 0,0 0 0,0 1 0,1-1 0,-1 0 0,0 1 0,1-1 0,-1 0 0,0 0 0,1 1 0,11-11 95,9-26-41,-21 36-59,72-161 21,-24 49-244,-48 112 218,0 0 0,0 0 1,0 0-1,0-1 1,0 1-1,0 0 0,0 0 1,0 0-1,0 0 0,0-1 1,0 1-1,0 0 0,0 0 1,0 0-1,0 0 0,0 0 1,0-1-1,0 1 1,0 0-1,0 0 0,0 0 1,0 0-1,0 0 0,1-1 1,-1 1-1,0 0 0,0 0 1,0 0-1,0 0 0,0 0 1,0 0-1,1 0 1,-1 0-1,0-1 0,0 1 1,0 0-1,0 0 0,0 0 1,1 0-1,-1 0 0,0 0 1,0 0-1,0 0 0,0 0 1,1 0-1,-1 0 0,0 0 1,0 0-1,0 0 1,0 0-1,0 0 0,1 0 1,-1 1-1,1 10-38,-3 19 45,2-30-4,-9 92 78,9-82-56,0 0 1,0 0 0,1 0 0,1-1-1,-1 1 1,2 0 0,3 10 0,-6-18-18,1-1 0,0 1 1,-1 0-1,1 0 0,0 0 1,0-1-1,0 1 1,1 0-1,-1-1 0,0 1 1,1-1-1,-1 0 0,0 1 1,1-1-1,0 0 0,-1 0 1,1 0-1,0 0 0,0 0 1,-1 0-1,1 0 0,0-1 1,0 1-1,0-1 0,0 1 1,0-1-1,0 0 0,0 0 1,0 0-1,0 0 0,0 0 1,0 0-1,0 0 0,0-1 1,0 1-1,0-1 0,0 0 1,-1 1-1,1-1 0,0 0 1,0 0-1,2-1 0,5-4 14,0 0-1,0 0 1,-1 0-1,1-1 1,-1-1-1,11-12 1,-9 8 2,-1-1 0,0 0 0,-1 0 0,0-1 0,8-20 0,-13 28-8,-1 0 0,0 0 1,0 0-1,-1 0 0,0 0 0,0 0 1,0-1-1,-1 1 0,0 0 1,0-1-1,0 1 0,-1 0 0,0 0 1,0 0-1,0-1 0,-4-7 1,4 12-12,1 1 1,-1-1-1,0 1 1,0-1-1,1 1 1,-1-1-1,0 1 1,0 0-1,-1-1 1,1 1 0,0 0-1,0 0 1,0 0-1,-1 0 1,1 0-1,-1 0 1,1 0-1,-1 1 1,1-1-1,-1 0 1,1 1-1,-1-1 1,1 1 0,-1-1-1,0 1 1,1 0-1,-1 0 1,0 0-1,1 0 1,-1 0-1,-2 0 1,2 1 1,0 0 1,0 0-1,1 0 0,-1 0 1,0 0-1,0 0 0,0 0 1,1 1-1,-1-1 1,1 0-1,-1 1 0,1 0 1,-1-1-1,1 1 1,0 0-1,0-1 0,0 1 1,0 0-1,0 0 0,0 0 1,1 0-1,-1 0 1,1 0-1,-1 2 0,0 0 6,0 0 0,1-1 0,-1 1 0,1-1 0,0 1 0,0 0 0,0-1 0,1 1-1,-1 0 1,1-1 0,0 1 0,0-1 0,0 1 0,0-1 0,1 0 0,-1 1 0,1-1 0,0 0-1,0 0 1,0 0 0,0 0 0,1 0 0,-1-1 0,4 3 0,-2-2 10,1 0 0,-1 0 0,1-1 0,0 0 0,0 0 1,0 0-1,0 0 0,0-1 0,0 0 0,0 0 0,0 0 0,1-1 0,-1 0 0,0 0 1,0 0-1,7-2 0,5-1 5,-1-1 1,1-1-1,-1-1 0,0-1 1,0 0-1,-1 0 1,0-2-1,-1 0 1,0-1-1,0 0 0,-1-1 1,0 0-1,-1-1 1,0-1-1,16-21 1,-26 29-20,1 1 1,-1-1 0,0 0-1,3-9 1,-4 14-7,-1-1 1,0 0-1,1 1 1,-1-1-1,0 1 1,0-1-1,0 0 0,1 1 1,-1-1-1,0 0 1,0 1-1,0-1 1,0 0-1,0 1 0,0-1 1,0 0-1,-1 1 1,1-1-1,0 0 1,0 1-1,0-1 1,-1 0-1,1 1 0,0-1 1,-1 1-1,1-1 1,0 1-1,-1-1 1,1 1-1,-1-1 0,1 1 1,-1-1-1,1 1 1,-1-1-1,1 1 1,-1 0-1,0-1 0,1 1 1,-1 0-1,1 0 1,-1-1-1,0 1 1,1 0-1,-1 0 0,0 0 1,1 0-1,-1 0 1,0 0-1,-4 0 2,1 1-1,-1 0 0,1 0 0,0 1 1,-1-1-1,1 1 0,0 0 1,0 0-1,0 0 0,0 0 1,1 1-1,-1 0 0,1 0 1,-1 0-1,-2 4 0,-5 4 8,1 1-1,0 0 0,-9 15 1,10-12 16,1 0 1,0 1-1,-6 16 1,12-27-18,1-1 0,-1 0 0,1 0 1,0 1-1,0-1 0,1 1 1,-1-1-1,1 1 0,0-1 0,0 1 1,0-1-1,1 1 0,-1-1 0,1 0 1,0 1-1,1-1 0,1 5 1,-2-8-5,0 1 1,0 0 0,1 0 0,-1-1 0,0 1 0,1-1 0,-1 1 0,1-1 0,-1 0-1,1 1 1,0-1 0,0 0 0,-1 0 0,1 0 0,0 0 0,0-1 0,0 1-1,0 0 1,4 0 0,-2-1-3,0 0 0,0 0 0,0 0 0,1 0 0,-1-1 0,0 0 1,0 0-1,0 0 0,5-2 0,5-3-12,-1 0 1,0-1-1,-1 0 1,19-15-1,-13 8-18,-1-1 0,0-1 0,17-22 0,-28 31 13,0 0 1,-1-1-1,0 1 0,0-1 1,-1-1-1,0 1 0,0 0 1,-1-1-1,0 0 1,2-17-1,-4 26 14,-1 0 0,0-1 0,0 1 0,0-1-1,0 1 1,1 0 0,-1-1 0,0 1 0,0-1 0,0 1 0,0 0 0,0-1 0,0 1 0,0-1 0,0 1 0,0 0-1,0-1 1,-1 1 0,1-1 0,0 1 0,0 0 0,0-1 0,0 1 0,-1-1 0,1 1 0,0 0 0,0-1 0,0 1-1,-1 0 1,1 0 0,0-1 0,-1 1 0,1 0 0,0 0 0,-1-1 0,1 1 0,0 0 0,-1 0 0,1 0 0,-1-1-1,1 1 1,0 0 0,-1 0 0,1 0 0,-1 0 0,1 0 0,0 0 0,-1 0 0,1 0 0,-1 0 0,1 0 0,0 0-1,-1 0 1,1 0 0,-1 0 0,1 1 0,0-1 0,-1 0 0,0 0 0,-21 16-27,14-7 42,0 0 0,1 1 0,1 0 0,-1 0 1,2 0-1,-1 1 0,2 0 0,-1 0 1,1 0-1,1 1 0,0-1 0,1 1 0,0 0 1,0 0-1,2 0 0,-1 0 0,2 13 1,0-24-12,-1 1 0,0 0 1,0 0-1,1-1 1,-1 1-1,1 0 1,-1-1-1,1 1 0,0-1 1,0 1-1,0-1 1,0 1-1,0-1 0,0 1 1,0-1-1,0 0 1,0 0-1,1 1 0,-1-1 1,0 0-1,1 0 1,-1 0-1,1-1 1,-1 1-1,1 0 0,0 0 1,-1-1-1,1 1 1,0-1-1,-1 0 0,1 1 1,0-1-1,0 0 1,-1 0-1,1 0 1,0 0-1,0 0 0,-1-1 1,1 1-1,0 0 1,-1-1-1,3 0 0,6-3 0,0 1 0,0-2 0,0 1 0,-1-1 0,14-10 0,41-37-62,-50 39 13,1 1 0,-1 0 1,2 1-1,0 1 0,24-12 0,-40 22 42,1 0 0,-1 0 0,1-1 0,-1 1 0,1 0 0,-1 0 0,1 0-1,-1 0 1,1 0 0,-1 0 0,1 0 0,-1 0 0,1 0 0,-1 1 0,1-1 0,-1 0 0,1 0 0,-1 0-1,1 1 1,-1-1 0,0 0 0,1 0 0,-1 1 0,1-1 0,-1 0 0,0 1 0,1-1 0,-1 0 0,0 1-1,1-1 1,-1 1 0,0-1 0,1 0 0,-1 1 0,0-1 0,0 1 0,0-1 0,0 1 0,1-1-1,-1 1 1,0-1 0,0 1 0,0-1 0,0 1 0,0-1 0,0 1 0,0-1 0,0 1 0,0-1 0,0 1-1,-1 0 1,-2 29-28,-2-11 23,-6 28 7,11-45 6,-1 0 0,1 0 0,0 0 0,0 0 0,0 0-1,0 0 1,0 0 0,1 1 0,-1-1 0,1 0 0,-1 0 0,1 0-1,0 0 1,0-1 0,0 1 0,0 0 0,0 0 0,1 2 0,0-3-2,0 0 1,-1 0 0,1 0 0,-1 0-1,1-1 1,0 1 0,0 0 0,0-1-1,-1 1 1,1-1 0,0 0 0,0 1 0,0-1-1,0 0 1,0 0 0,-1 0 0,1-1-1,0 1 1,2-1 0,42-11-143,-23 5-42,-12 4 36,1 1-70,-1-1 1,20 0-1,-29 2 100,1 1-1,0 0 0,0 1 1,-1-1-1,1 0 0,0 1 1,0-1-1,-1 1 1,1 0-1,-1 0 0,1 0 1,-1 0-1,1 1 0,-1-1 1,1 1-1,3 2 1,-4-1-108,-1-2 169,-1 0 0,1 0 0,0 0 0,0 0 0,-1-1-1,1 1 1,0 0 0,0 0 0,0-1 0,0 1 0,0 0 0,0-1 0,0 1-1,0-1 1,0 1 0,0-1 0,1 0 0,-1 1 0,0-1 0,0 0-1,0 0 1,0 0 0,1 0 0,-1 0 0,0 0 0,0 0 0,2-1-1,5-7-408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63 15611,'10'-10'945,"-4"5"-471,-1-1 1,0 1-1,-1-1 1,1 0-1,-1 0 1,4-7 0,-8 7 1901,-6 8-1139,-8 9-152,-25 36-191,2 1-1,-52 89 1,65-98-701,-140 239-460,164-276 181,-1 0-1,0-1 1,0 1-1,0-1 0,0 1 1,0-1-1,-1 1 1,1-1-1,0 0 1,-1 0-1,1 1 1,-1-1-1,-2 1 1,4-2 76,-1 0-1,1 0 1,0 0 0,-1 0 0,1 0 0,-1 0-1,1-1 1,0 1 0,-1 0 0,1 0 0,-1 0 0,1-1-1,0 1 1,-1 0 0,1 0 0,0-1 0,-1 1 0,1 0-1,0-1 1,0 1 0,-1 0 0,1-1 0,0 1-1,0-1 1,0 1 0,-1 0 0,1-1 0,0 1 0,0-1-1,0 1 1,0 0 0,0-1 0,0 0 0,-2-10-6,1 0 0,1 0 0,0-13 0,0 11-299,0-37-191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15539,'0'-17'1993,"5"11"-881,4 6-320,7 7 1265,5 6-249,9 3-312,11 2-255,6 5-449,6 0-96,6 3-192,-4 1-112,-1 3-280,-4 2-176,-7 2-616,-10-4 640,-6-9-72,-7-4-48,-9-13-120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41 15363,'0'-2'197,"0"0"-1,-1 0 0,1 0 0,-1 0 0,1 0 1,-1 1-1,0-1 0,0 0 0,1 0 1,-1 1-1,-1-1 0,1 1 0,0-1 1,0 1-1,0-1 0,-1 1 0,1 0 1,-1-1-1,1 1 0,-1 0 0,0 0 0,1 0 1,-1 0-1,0 0 0,0 1 0,1-1 1,-1 1-1,0-1 0,0 1 0,0-1 1,0 1-1,0 0 0,0 0 0,0 0 0,0 0 1,-3 1-1,-2 0 73,-1-1-1,0 2 1,1-1-1,-1 1 1,1 1 0,0-1-1,0 1 1,-10 5-1,9-3-241,0 0-1,1 1 1,-1 0-1,1 0 1,1 1-1,-1 0 1,1 0-1,0 0 1,1 1-1,-1-1 1,2 2-1,-1-1 1,1 0-1,0 1 1,1 0-1,0 0 1,0 0-1,1 0 1,0 0-1,1 0 1,0 1-1,0 9 1,1-18-28,0 1 1,0 0-1,0 0 1,1 0-1,-1 0 0,0-1 1,1 1-1,-1 0 1,1 0-1,0-1 1,-1 1-1,1 0 1,0-1-1,0 1 1,0-1-1,0 1 0,0-1 1,1 0-1,-1 1 1,0-1-1,1 0 1,-1 0-1,1 0 1,-1 0-1,1 0 0,-1 0 1,1 0-1,0 0 1,-1-1-1,1 1 1,0-1-1,0 1 1,0-1-1,-1 0 0,1 1 1,0-1-1,0 0 1,0 0-1,0-1 1,-1 1-1,1 0 1,0 0-1,2-1 0,6-2-2,-1 0-1,1 0 0,0-1 0,-1 0 0,1 0 0,13-10 0,21-17-7,-2-3 0,67-67 1,-91 83 4,-12 12 0,-3 3-1,0 0 1,0 0-1,0 0 0,1 0 1,-1 1-1,1-1 0,0 1 0,6-3 1,-10 5 6,1 0 0,-1 0-1,1 0 1,-1-1 0,1 1 0,-1 0 0,0 0 0,1 0 0,-1 0-1,1 0 1,-1 0 0,1 1 0,-1-1 0,1 0 0,-1 0 0,0 0 0,1 0-1,-1 0 1,1 1 0,-1-1 0,0 0 0,1 0 0,-1 1 0,1-1 0,-1 0-1,0 1 1,0-1 0,1 0 0,-1 1 0,0-1 0,1 0 0,-1 1 0,0-1-1,0 1 1,0-1 0,1 0 0,-1 1 0,0-1 0,0 1 0,0-1-1,0 1 1,0-1 0,0 1 0,1 24 51,-1-21-39,-3 42 156,1-33-61,1 0 0,0 0 0,1 1 0,0-1 0,1 0 0,1 0 0,0 0 0,4 15 0,-5-26-81,0-1 1,0 1-1,0 0 0,0 0 1,0-1-1,1 1 0,-1-1 0,1 1 1,-1-1-1,1 1 0,-1-1 1,1 0-1,0 0 0,0 0 1,-1 0-1,1 0 0,0 0 0,0 0 1,0-1-1,0 1 0,0 0 1,0-1-1,0 0 0,0 0 1,0 1-1,0-1 0,0-1 0,0 1 1,4-1-1,4 0 43,-1-1 0,0 0 1,0-1-1,0 0 0,11-6 0,16-9 114,55-39-1,16-8-209,-103 63 9,0 0 1,1 0-1,-1 0 1,1 1-1,-1-1 1,1 1 0,8-1-1,-12 2 12,0 0-1,1 0 1,-1 1-1,0-1 1,0 0-1,1 0 1,-1 1-1,0-1 1,0 1-1,0-1 1,1 1-1,-1-1 1,0 1-1,0 0 1,0 0 0,0-1-1,0 1 1,0 0-1,0 0 1,-1 0-1,1 0 1,0 0-1,0 0 1,-1 0-1,1 0 1,0 1-1,-1-1 1,0 0-1,1 0 1,-1 0-1,1 2 1,2 10-103,-1-1-1,1 22 1,4 18-709,-7-51 763,0 0-1,0 0 1,0 0-1,1 0 1,-1 0-1,0 0 1,1 0-1,-1 0 0,0 0 1,1 0-1,-1 0 1,1 0-1,0 0 1,-1-1-1,1 1 1,0 0-1,-1 0 1,1-1-1,0 1 0,0 0 1,-1-1-1,1 1 1,0-1-1,0 1 1,0-1-1,0 1 1,0-1-1,0 0 1,0 0-1,0 1 0,0-1 1,0 0-1,0 0 1,0 0-1,0 0 1,0 0-1,0 0 1,2-1-1,1 0-61,1-1-1,-1 0 1,0 0-1,0 0 1,0 0-1,0-1 1,5-4-1,22-19-623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235 120 17556,'-41'34'2498,"-49"51"0,77-70-2088,0 0 1,1 0-1,1 1 1,0 1-1,1 0 1,-14 34-1,22-46-306,1 1 0,-1-1-1,1 1 1,0 0-1,-1 10 1,2-15-84,0 1 1,0-1-1,0 0 1,0 0 0,0 1-1,0-1 1,0 0-1,1 1 1,-1-1-1,0 0 1,1 0-1,-1 1 1,1-1-1,0 0 1,-1 0-1,1 0 1,0 0-1,0 0 1,0 0-1,-1 0 1,1 0 0,0 0-1,0 0 1,0 0-1,1-1 1,-1 1-1,0 0 1,0-1-1,0 1 1,0-1-1,1 1 1,0-1-1,3 1-2,0-1-1,-1 0 0,1 0 0,0 0 1,-1-1-1,1 1 0,-1-1 0,1 0 1,-1-1-1,1 1 0,-1-1 1,5-2-1,51-31 17,-55 32-29,23-16 14,-1-1-1,-1-2 0,-1-1 0,-1 0 1,-1-2-1,-1-1 0,-1-1 1,-2 0-1,0-1 0,-2-2 0,-1 1 1,12-34-1,-19 21 48,-8 42-63,-1 0-1,0-1 0,0 1 1,0 0-1,0 0 0,0-1 1,0 1-1,0 0 1,0 0-1,0-1 0,0 1 1,0 0-1,0 0 0,0-1 1,0 1-1,0 0 0,0 0 1,0-1-1,0 1 0,0 0 1,0 0-1,0-1 1,0 1-1,0 0 0,-1 0 1,1-1-1,0 1 0,0 0 1,0 0-1,0 0 0,-1-1 1,1 1-1,0 0 0,0 0 1,0 0-1,-1 0 1,1-1-1,-13 19 138,-1 11 1,1 0 1,1 1-1,2 1 1,1 0-1,1 0 1,2 1-1,1-1 1,0 38-1,4-62-110,1 0-1,0 0 0,1 1 0,0-1 0,0 0 0,1 0 1,-1 0-1,2 0 0,-1 0 0,7 12 0,-8-16-49,1-1 0,0 1-1,0-1 1,0 0 0,0 1 0,1-1-1,-1 0 1,1 0 0,-1-1-1,1 1 1,-1 0 0,1-1 0,0 0-1,0 0 1,0 0 0,0 0-1,0 0 1,0 0 0,0-1 0,0 1-1,0-1 1,0 0 0,0 0 0,0 0-1,1 0 1,-1-1 0,4 0-1,6-3-332,1 1 0,-1-2-1,0 0 1,0 0-1,0-2 1,-1 1-1,0-1 1,19-16-1,-2 0-257,-1-2 0,26-30 0,-2-4-346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2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62 20108,'-24'47'3010,"-31"86"-1,53-126-2814,0 0 1,0 0-1,0 0 0,1 0 1,0 14-1,1-20-173,0 1 0,0-1 0,0 1 0,0-1 0,0 1 0,0-1-1,1 1 1,-1-1 0,1 1 0,-1-1 0,1 1 0,0-1 0,-1 1 0,1-1-1,0 0 1,0 0 0,0 1 0,0-1 0,0 0 0,0 0 0,0 0 0,0 0 0,1 0-1,-1 0 1,0 0 0,1-1 0,-1 1 0,0 0 0,1-1 0,-1 1 0,1-1 0,-1 1-1,3-1 1,3 0-100,0 0 0,0 0 1,0-1-1,-1 0 0,1 0 0,0 0 0,0-1 0,-1 0 0,1-1 0,-1 0 0,1 0 0,-1 0 0,9-6 0,2-3-501,-1 0-1,0-1 0,20-20 0,82-105-1609,-37 40-4070,-84 115 6307,-8 9 1413,0-2 0,-18 26-1,0 3 1150,-4 13-696,3 2-1,2 1 1,-26 107 0,40-112-2003,2 1 1,3 1-1,3-1 1,3 77-1,3-124-781,-1-15 596,1 1 1,-1 0-1,1-1 0,0 1 1,0 0-1,1-1 0,-1 1 1,1-1-1,0 1 0,0 0 1,1 3-1,2-6-628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2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21629,'-6'21'1904,"-11"17"-1288,-4 6-264,1 18 953,0 8-417,2 6-280,4 3-152,5-9-184,5 0-96,4-8-536,4-6-392,2-15 640,0-4-144,1-8-64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2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16900,'-11'43'6481,"1"-10"-5505,2-11-728,-1-21 696,5-4 185,4-25-641,3-7 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16436,'4'3'61,"0"0"0,0 0 0,0 0 0,0-1 0,0 0 0,1 0 0,-1 0 0,1 0 0,-1-1 0,1 0 0,8 1 0,-3-1-21,0-1 1,0-1 0,1 0-1,-1-1 1,13-3 0,155-39-183,110-23-270,272-24-417,469 10 131,-549 50 1000,486-59 579,-3-24-115,-913 108-744,1188-130 283,-828 109-239,421 27-1,-442 33-245,-271-16-20,146 41-1,-146-19 96,-34-3-15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14875,'-6'5'1432,"8"1"-959,0 0-473,4-6 1504,3 1-1000,-9 1-424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1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13707,'0'-1'74,"0"1"1,0-1-1,0 0 0,0 1 1,0-1-1,0 0 0,0 0 1,0 1-1,1-1 0,-1 0 1,0 1-1,0-1 0,0 0 1,1 1-1,-1-1 0,0 0 0,1 1 1,-1-1-1,1 1 0,-1-1 1,1 1-1,-1-1 0,1 1 1,-1-1-1,1 0 0,1 0 23,0 0 0,0 1 0,0-1 0,-1 0 0,1 0 0,0 1 0,0-1 0,0 1 0,3 0 0,6-1 108,-1 1 0,20 2 0,-24-1-99,232 16 845,-170-16-820,101-11 0,132-44-809,-166 27 499,-52 15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15467,'2'1'129,"1"0"0,0-1 0,0 1 0,0-1-1,0 1 1,0-1 0,3 0 0,-5 0-105,57-1-19,79-10 0,-58 3-43,1101-75 1437,-1029 73-1029,146-2-25,0 12-1,311 41 1,-606-41-372,311 45 1075,-280-37-890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60 14211,'-32'5'31,"26"-5"-13,19-3 9,57-12 103,85-5-1,79 5 137,-224 14-256,503 2 467,-138 5-159,1172-1 1641,-708-2-1596,2 0-255,-641 5 273,52 0 965,-234-8-1210,-1 1 65,31-4-1,-48 3-203,0 0 0,0 0 0,1-1 0,-1 1-1,0 0 1,0 0 0,0 0 0,0 0 0,1 0 0,-1 0 0,0 0 0,0 0 0,0 0-1,0 0 1,0-1 0,1 1 0,-1 0 0,0 0 0,0 0 0,0 0 0,0 0 0,0 0-1,0-1 1,0 1 0,0 0 0,0 0 0,1 0 0,-1 0 0,0-1 0,0 1 0,0 0-1,0 0 1,0 0 0,0-1 0,0 1 0,0 0 0,0 0 0,0 0 0,0 0 0,0-1-1,-5-9 75,-7-5-29,2 4-78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12803,'12'3'2573,"57"4"-2120,-67-7-356,68 6 418,39 4 34,170-7-1,-115-16-459,240-9 129,338-26 53,107-45-76,-809 88-152,-5 0 215,61-1 0,-85 7-165,0-1-1,0 2 1,-1-1 0,1 1-1,0 1 1,-1 0-1,0 0 1,0 1-1,0 1 1,10 5-1,-9-3 27,69 45-1234,-73-45 902,-6-6-70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4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15843,'6'0'172,"-1"1"-1,1 0 0,0-1 0,-1 2 0,1-1 1,-1 1-1,0-1 0,1 2 0,-1-1 0,0 0 0,6 5 1,18 7-50,15 3-93,1-3 1,0-2-1,1-1 0,0-3 1,53 3-1,238-10 170,258-65-35,-140 8-399,593 30 1622,-1007 26-1160,32 2-909,-73-2 676,0 0 1,1 0-1,-1 0 0,0 0 0,0 0 0,0 0 1,0 0-1,0 0 0,1 0 0,-1 0 1,0 0-1,0 1 0,0-1 0,0 0 0,0 0 1,1 0-1,-1 0 0,0 0 0,0 0 1,0 0-1,0 0 0,0 1 0,0-1 0,0 0 1,0 0-1,0 0 0,1 0 0,-1 0 1,0 1-1,0-1 0,0 0 0,0 0 0,0 0 1,0 0-1,0 0 0,0 1 0,0-1 1,0 0-1,0 0 0,0 0 0,0 0 0,0 0 1,0 1-1,0-1 0,0 0 0,0 0 0,0 0 1,-1 0-1,1 0 0,0 1 0,0-1 1,0 0-1,0 0 0,-7 7-206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9:0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25 264 15187,'-22'13'1670,"19"-5"-1250,3-8-407,1 1-1,-1-1 1,1 1 0,-1-1-1,0 0 1,1 1-1,-1-1 1,1 1-1,-1-1 1,1 0 0,-1 1-1,1-1 1,-1 0-1,1 0 1,-1 1 0,1-1-1,0 0 1,-1 0-1,2 0 1,7 2-59,1 0-1,0-1 1,0 0-1,0-1 1,18-1-1,50-11-141,-6-5 51,130-49 0,-128 38 145,110-25 1,-129 44 89,106-5-1,60 15 106,-12 0-90,298-39-70,94-1 514,9 72 1143,-602-32-1802,-1-1-1,0 1 1,0-1-1,1 0 1,9-2-1,-14 1 78,0 0 1,0 0-1,0 0 0,0 0 1,-1 0-1,1-1 0,0 1 0,-1-1 1,1 0-1,0 0 0,-1 0 1,0 0-1,0 0 0,4-5 1,12-20-195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10858,'-13'2'2597,"13"4"915,20 9-1486,-8-9-1810,1 0 0,0-1 0,0 0-1,1-1 1,-1-1 0,21 3 0,-14-3 233,0 2 0,24 8 0,-28-7-379,-1-1 0,1 0 0,0-1 0,0-1 0,0-1 0,0 0-1,1-1 1,-1 0 0,24-3 0,221-10 312,-185 11-309,-55-1-63,-1-1 0,1 0-1,-1-2 1,24-7 0,-18 4-5,37-6 0,-44 13 1,-1 0 0,1 2 1,-1 0-1,1 1 0,-1 1 1,21 6-1,47 7 3,-49-13-2,0-1 0,0-2 0,0-1 0,0-2 0,-1-2 0,47-11 0,-76 13 10,0 0 1,-1 0-1,1 0 0,11-8 0,16-8-372,-33 19 99,1 0 0,-1 0 0,1 0 0,-1 0 0,1 0 0,-1 0 0,1 0 0,-1 0 0,0 1 0,1-1 0,-1 1 0,1-1 0,-1 1 0,0-1 0,0 1 0,1 0 0,-1-1 0,0 1 0,0 0 0,0 0 0,2 2 0,-1-2-285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3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14 220 14667,'-3'-10'679,"-8"-13"272,27 27 338,5 11-1062,0-1-1,27 13 0,-39-23-197,0 0 0,-1-1 0,1 0 0,1-1 0,-1 0 0,0 0 0,0-1 0,1 0 0,14-1 0,36-6 138,106-26 1,0 0 55,-113 26-142,0 3-1,92 6 0,104 31-37,-6-2-49,-190-30 32,0-1 0,87-11-1,106-30 67,80-10-72,20 20-12,200-27 47,-370 26-97,50-7 67,-177 34 222,0 3 1,83 8-1,41 0 348,-112-12-515,-30 3-129,42 1-1,-61 2-77,-1 0-1,0 1 0,0 0 1,0 1-1,0 0 0,0 1 1,14 7-1,61 41-339,-38-24 167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3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13355,'-11'2'1952,"12"1"-469,20 5 120,-6-2-1511,4 2 90,1-1-1,0-1 0,1-1 1,-1 0-1,1-2 0,0 0 0,22-1 1,18-2 103,70-10 0,66-17-11,33-3-35,-46 22-106,197 18 0,-39 2-100,212-39 54,-501 22-81,143-16-348,-166 16-469,44 0 0,-70 3 532,1-8-29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4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2768 433 12531,'-101'-27'1080,"-120"-17"1,132 29-669,2-3 0,-108-38 1,87 20-359,-1 5 1,-1 4 0,-158-17-1,219 39-69,-1 3-1,1 3 0,-1 1 1,-77 14-1,-189 61-16,225-50 37,-305 95 122,372-113-62,0 0 0,1 2 0,0 0 0,1 2 0,-24 17 0,32-19 11,0 1 1,1 0-1,0 1 1,1 0-1,0 1 1,1 0 0,1 1-1,-10 19 1,8-13-33,2 2 0,1-1 1,0 1-1,2 0 0,0 1 1,2 0-1,1 0 0,0 0 1,2 1-1,1-1 0,1 1 1,1-1-1,1 0 0,1 1 1,1-1-1,1 0 0,2-1 1,0 1-1,1-1 0,21 39 1,-9-26-54,2-1 1,2-1 0,1-2 0,1 0 0,2-1 0,1-2 0,1-1-1,2-2 1,0-1 0,2-1 0,1-2 0,0-1 0,2-2-1,0-2 1,1-1 0,1-2 0,74 18 0,-21-15-22,181 12-1,96-24-47,-270-5 55,356-7 32,-1-21 0,480-90 0,-925 116-7,214-44 61,-180 35-39,-1-3 0,0-1 0,42-21 1,-66 26-10,-1-1 1,0 0-1,-1-1 1,0 0-1,-1-2 1,0 1-1,-1-2 1,-1 0-1,0-1 1,-1 0 0,-1-1-1,0 0 1,-2-1-1,0 0 1,0 0-1,-2-1 1,-1 0-1,0-1 1,-1 1-1,-1-1 1,-1 0 0,-1 0-1,0 0 1,-2 0-1,0-1 1,-2 1-1,0 0 1,-1 0-1,-1 0 1,0 1-1,-9-21 1,1 13 4,-1 0 0,-1 1 0,-1 1 0,-1 0 0,-1 1 0,-1 1 0,-2 1 0,-40-37 0,-10 2 3,-119-77-1,111 85-174,-2 3 1,-2 4-1,-1 3 0,-3 4 0,0 4 0,-2 3 0,-1 5 0,-1 3 0,-127-11 0,32 20-104,-16 9-74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7:5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1111 130 14131,'0'-5'38,"-1"-1"0,-1 1-1,1 0 1,-1 0 0,1 0 0,-2 0 0,1 0-1,0 0 1,-1 0 0,0 1 0,0-1 0,0 1-1,-1 0 1,0 0 0,1 0 0,-1 1 0,-1-1-1,1 1 1,0 0 0,-1 0 0,1 0 0,-1 1-1,-6-3 1,-3 0-8,0 0 0,0 0 0,0 2-1,-1 0 1,0 0 0,1 1 0,-20 1 0,-6 2 106,0 1 0,1 3 1,0 1-1,-71 21 0,-145 70 77,230-85-207,0 1-1,1 1 1,1 1-1,1 1 1,0 2-1,1 0 1,1 1-1,0 0 1,2 2-1,0 1 1,1 0-1,2 1 1,-16 29-1,19-28 4,1 0 1,1 0-1,1 1 1,1 0-1,1 0 0,1 1 1,2 0-1,1 0 1,0 0-1,2 1 0,1-1 1,1 0-1,2 0 0,5 28 1,5-3-10,3 1 1,1-2-1,42 82 1,96 131-14,-124-216 9,3 0 0,2-2 0,68 65 0,-85-92 3,1-1-1,1-1 1,1-1 0,0-1-1,1-1 1,0-1 0,1-1-1,0-1 1,1-2 0,32 8-1,-38-12-4,1-1 0,-1 0 0,0-2 0,1 0 0,-1-2 0,0 0 0,1-1 0,-1-1 0,26-7 0,-29 5 0,0 0 0,-1-2 0,0 0 0,0-1 0,-1 0-1,1-1 1,-2-1 0,0 0 0,0-1 0,-1 0 0,14-17 0,13-20-8,-2-3 0,-2-1 0,-3-2 0,27-60-1,-37 70 49,-3-1 0,-2 0-1,-2-1 1,12-60-1,-24 88-1,0-1-1,-1 1 0,-1-1 0,-1 0 0,-1 0 1,0 1-1,-2-1 0,0 0 0,-1 1 1,0 0-1,-2 0 0,0 0 0,-1 1 0,-10-17 1,-1 5-19,-1 2 1,-1 0 0,-2 1-1,0 1 1,-2 1 0,0 2-1,-34-25 1,-204-122-561,213 140 503,-29-17-115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 15779,'0'-4'1291,"-3"9"-851,-5 11-277,0 31 141,-2 95 0,6-55-117,-8 66 70,-23 339 552,28 2-72,7-275-559,-39 326 0,-23 602 797,61-899-849,6 369 318,5-412-283,38 203-1,-46-397-172,1 11 36,1-1 1,11 29-1,-14-46-36,0 0-1,1 0 1,-1 0 0,1 0 0,0 0-1,0 0 1,1-1 0,-1 1 0,1-1-1,0 0 1,0 1 0,0-1-1,0-1 1,0 1 0,1 0 0,-1-1-1,1 0 1,7 4 0,-8-5-58,0-1 1,-1 1-1,1-1 1,0 0 0,0 0-1,0 0 1,0 0-1,-1 0 1,1 0-1,0-1 1,0 0 0,-1 1-1,1-1 1,0 0-1,-1 0 1,4-2-1,-1 0 1,0 0-1,-1 0 0,1-1 1,-1 1-1,1-1 0,6-8 0,11-16-282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13411,'-1'3'180,"0"0"0,0 0 0,0 0 0,1 1 1,-1-1-1,1 0 0,-1 1 0,1-1 0,0 0 0,1 1 1,-1-1-1,0 0 0,1 1 0,0-1 0,0 0 0,0 0 0,0 0 1,0 1-1,1-1 0,-1 0 0,1-1 0,2 5 0,43 83 1229,-36-65-1054,1 0 1,2-1-1,22 32 1,-31-50-277,0 0 0,0 0 1,1-1-1,0 0 1,0 0-1,0 0 1,0-1-1,1 1 1,0-1-1,0-1 1,0 0-1,0 0 0,1 0 1,-1-1-1,1 0 1,11 2-1,154 2 409,-38-3-441,-67 2-11,86 4-6,-129-9 8,-1-2 0,0 0 1,0-2-1,34-9 0,245-105 584,-213 78-485,166-50 1,-209 81-140,1 2 1,0 2 0,0 3-1,65 3 1,-101 0 5,0 0-1,-1 0 1,1 1 0,-1 1-1,0 0 1,13 5 0,-19-7-1,0 1 0,-1 1 0,1-1 0,-1 1 1,0 0-1,0 0 0,0 0 0,0 0 0,-1 1 1,1-1-1,-1 1 0,0 0 0,0 0 0,0 0 1,0 1-1,3 7 0,-1 5-6,0 1 1,0 0-1,1 19 0,2 10-1764,-8-46 1729,0-1-1,0 1 0,1 0 0,-1 0 1,0 0-1,0 0 0,1-1 0,-1 1 1,1 0-1,-1-1 0,1 1 0,-1 0 1,1-1-1,-1 1 0,1 0 0,-1-1 1,2 2-1,4-1-427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5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35 469 12899,'-1'0'125,"-1"0"-1,1 0 1,-1-1 0,1 1 0,-1 0-1,1-1 1,-1 1 0,1-1 0,-1 0 0,1 1-1,0-1 1,-1 0 0,1 0 0,0 0 0,-1 0-1,1 0 1,0 0 0,0 0 0,0 0 0,0 0-1,0-1 1,0 1 0,1 0 0,-1-1-1,0 1 1,1-1 0,-1 1 0,1-1 0,-1 1-1,1-1 1,0 1 0,-1-1 0,1 1 0,0-1-1,0 1 1,0-1 0,0 1 0,1-4-1,1-5 356,0 0 0,0-1 0,1 1 0,7-16 0,-8 22-433,4-11 262,1-1 0,0 1 0,1 1 0,1 0 0,15-19-1,-21 29-278,0 0 0,0 0 0,1 1-1,-1 0 1,1-1 0,0 1-1,0 0 1,0 1 0,1-1 0,-1 1-1,0 0 1,1 0 0,0 0-1,-1 1 1,1-1 0,0 1 0,0 0-1,0 1 1,0-1 0,0 1-1,-1 0 1,9 1 0,5 4-27,0 0 0,-1 2-1,1 0 1,29 17 0,-18-9 2,103 56 45,-72-37-5,2-2 1,104 38-1,-145-64-24,1-2 0,-1 0 0,1-1 0,-1-1 0,1-1 0,0-2 0,0 0 0,24-4 0,-8-2 27,0-1 0,-1-2 0,62-25 1,-82 28-20,-1-2 0,0 0 1,0-1-1,-1 0 0,0-1 0,-1-1 1,-1 0-1,0-1 0,20-25 0,0-8 222,49-89 0,-57 89-188,-13 27-178,-7 12-255,-1-1 0,0 1 0,4-12 0,-7 19 315,-1 0 0,0 0 0,0 0 0,0-1 0,0 1 0,0 0 0,0 0 0,0 0 0,0 0 0,0 0 0,0-1 0,0 1 0,0 0 0,0 0 0,0 0 0,0 0 0,0-1 0,0 1 0,0 0 0,0 0 0,0 0 0,0 0 0,0 0 0,-1-1 0,1 1 0,0 0 0,0 0 0,0 0 0,0 0 0,0 0 0,0 0 0,0-1 0,-1 1 0,1 0 0,0 0 0,0 0 0,0 0 0,0 0 0,0 0 0,0 0 0,-1 0 0,1 0 0,0 0 0,0 0 0,0 0 0,0 0 0,-1 0 0,1 0 0,0 0 0,0 0 0,0 0 0,0 0 0,0 0 0,-1 0 0,1 0 0,0 0 0,0 0 0,0 0 0,0 0 0,-1 0 0,1 0 0,0 0 0,0 1 0,0-1 0,0 0 0,-10 4-750,2 0-138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0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1383 12259,'61'-48'1226,"-2"-3"-1,-2-1 1,82-100 0,46-63-426,185-225 30,-341 405-740,131-156 550,-134 163-481,1 2-1,2 1 1,0 1-1,48-29 1,8 12-155,-84 40 320,-8 1-254,-8 3-84,-6 4 47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0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13843,'9'1'160,"0"0"1,-1 1-1,1-1 1,0 2-1,-1-1 1,1 1-1,-1 1 1,0-1-1,0 1 1,8 6-1,13 9 117,31 27 0,-49-38-160,166 159 811,-128-116-718,2-2-1,67 49 1,-38-47 94,3-4 1,96 40 0,41 24 588,-177-87-578,-1 3-1,45 38 1,-69-50-478,0 1 0,-1 1 0,-1 0 0,0 2 0,-2 0 0,20 33-1,-31-48 70,-1 1-1,0-1 0,-1 1 0,1 0 0,0 6 0,-11-22-289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0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11402,'18'-1'1473,"18"2"-558,0 9-388,68 26 1,-23-6-296,-23-15-62,1-2 1,0-2 0,1-3-1,116 0 1,-112-6-142,0 2 0,0 3-1,-1 3 1,0 3 0,-1 2 0,78 32-1,-53-13-5,457 158 156,-104-73 289,-325-88-399,231 59 26,6-23-38,-162-42 8,160 23 68,-4 24-44,-166-24 350,228 94 1,-287-95-18,-65-27-325,-1 3 1,75 43 0,-124-63-2,0 0 146,0 1 1,-1 0-1,1 0 1,-1 0-1,9 9 1,-14-13-249,1 0 0,-1 0 0,0 0 0,1 0 1,-1 1-1,1-1 0,-1 0 0,1 0 0,-1 0 0,0 0 1,1-1-1,-1 1 0,1 0 0,-1 0 0,0 0 0,1 0 1,-1 0-1,1 0 0,-1-1 0,0 1 0,1 0 0,-1 0 1,0-1-1,1 1 0,-1 0 0,0 0 0,1-1 0,-1 1 1,0 0-1,0-1 0,1 1 0,-1-1 0,0 1 0,0 0 1,0-1-1,0 1 0,1 0 0,-1-1 0,0 1 0,0-1 1,0 1-1,0-1 0,-1-7-297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443 145 15003,'15'-28'1312,"-8"17"-808,0-2 0,0 1 0,-1-1 0,-1 0 0,0 0 0,-1 0 0,2-16 0,-18 63 2401,-23 129-2155,-146 636-1412,163-739-1363,18-60 1953,0 1 0,0-1-1,0 0 1,-1 1 0,1-1-1,0 0 1,0 0 0,0 1-1,0-1 1,0 0 0,-1 0-1,1 1 1,0-1 0,0 0-1,-1 0 1,1 1 0,0-1-1,0 0 1,-1 0 0,1 0-1,0 0 1,0 0 0,-1 1-1,1-1 1,0 0 0,-1 0-1,1 0 1,0 0 0,0 0-1,-1 0 1,1 0 0,0 0-1,-1 0 1,1 0 0,0 0-1,-1 0 1,1 0 0,0 0-1,0-1 1,-1 1 0,1 0-1,0 0 1,-1 0 0,1 0-1,0 0 1,0-1 0,-1 1-1,1 0 1,0 0 0,0 0 0,0-1-1,-1 1 1,1 0 0,0 0-1,0-1 1,0 1 0,-1-1-1,-10-15-997,-21-54-1287,-15-28-181,40 86 3125,0 1 0,-1-1 0,-1 1 0,0 1 1,-17-17-1,25 25-518,0 1 0,0 0 0,-1 0 1,1 0-1,0 1 0,0-1 0,-1 0 0,1 0 1,0 1-1,-1-1 0,1 0 0,0 1 0,-1 0 1,1-1-1,-1 1 0,1 0 0,-1 0 0,1-1 1,-1 1-1,1 1 0,-1-1 0,0 0 0,1 0 1,-3 1-1,2 0 30,0 1 0,0-1 0,0 1 0,0-1 0,0 1 0,0 0 0,1-1 0,-1 1 0,1 0 0,-1 0 0,1 0 0,0 0 0,-2 5 0,-2 4 265,1 1 0,0 0 0,1 1 0,-4 23 0,5-18-186,1-1 1,0 0-1,2 1 1,0-1-1,0 0 1,5 20-1,-5-32-144,1 0-1,-1 0 0,1 0 0,0 0 1,0 0-1,1 0 0,-1 0 1,1-1-1,0 1 0,0-1 0,1 0 1,-1 0-1,1 0 0,0 0 0,0-1 1,1 1-1,-1-1 0,0 0 1,1-1-1,0 1 0,0-1 0,0 0 1,8 3-1,-3-3 3,0-1-1,0 0 1,0-1 0,1 0 0,-1 0 0,0-1-1,0 0 1,0-1 0,0 0 0,-1-1-1,1 0 1,-1 0 0,17-9 0,3-3-38,-1-1 1,-1-2 0,26-20 0,-32 21-120,-1-1 0,-1-1 0,0 0 0,-1-2 0,26-38 1,-15 10-20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294 176 14715,'10'-20'789,"-1"0"0,0-1 0,-2-1 0,0 1 0,4-30 0,-11 50-692,0 0-1,1 0 0,-1-1 0,0 1 0,0 0 0,0 0 0,0 0 0,0-1 0,-1 1 0,1 0 0,0 0 0,-1 0 0,0-2 0,1 2-66,0 1 0,0 0 1,-1 0-1,1 0 0,0 0 0,0-1 1,-1 1-1,1 0 0,0 0 0,0 0 1,-1 0-1,1 0 0,0 0 0,0 0 0,-1 0 1,1 0-1,0 0 0,-1 0 0,1 0 1,0 0-1,0 0 0,-1 0 0,1 0 0,0 0 1,-1 0-1,1 0 0,0 0 0,0 0 1,-1 1-1,1-1 0,0 0 0,0 0 0,-1 1 1,-2 1 79,0 1 0,0-1 1,0 1-1,0 0 1,1 0-1,0 0 0,-3 4 1,-13 25 217,1 1 1,-21 56 0,-14 75 224,38-114-281,-10 73 0,21-97-173,1 1 0,1-1 0,1 1 0,6 42 0,-4-58-79,0 0 0,7 20 1,-7-28-23,-1 0 0,0 0-1,1 0 1,-1 0 0,1 0 0,0 0 0,0-1 0,0 1 0,1 0-1,-1-1 1,0 0 0,5 3 0,-7-5 1,0 0 0,0 0 1,0 0-1,0 0 0,0 0 0,0 0 0,0 0 0,0 0 1,0 0-1,0 0 0,0 0 0,0-1 0,0 1 0,0 0 1,0 0-1,0 0 0,0 0 0,0 0 0,0 0 0,0 0 0,0 0 1,0 0-1,0 0 0,0 0 0,0 0 0,0-1 0,0 1 1,0 0-1,0 0 0,0 0 0,0 0 0,0 0 0,0 0 1,0 0-1,0 0 0,0 0 0,1 0 0,-1 0 0,0 0 1,0 0-1,0 0 0,0 0 0,0 0 0,0 0 0,0 0 1,0 0-1,0 0 0,0 0 0,1 0 0,-1 0 0,0 0 1,0 0-1,0 0 0,0 0 0,0 0 0,0 0 0,0 0 0,0 0 1,0 0-1,0 0 0,0 0 0,0 0 0,1 0 0,-5-8-32,-26-35-178,-1 1-1,-68-68 0,75 84 139,23 26 73,1-1-1,0 1 0,-1 0 1,1-1-1,0 1 0,-1 0 1,1-1-1,0 1 0,-1-1 1,1 1-1,0 0 0,0-1 1,-1 1-1,1-1 0,0 1 1,0-1-1,0 1 0,0-1 1,0 1-1,0-1 0,-1 1 1,1-1-1,1 0 0,8-3-4,28 9 12,-27-3-1,16 0-391,-1-1 0,0-2 0,0-1 1,1 0-1,-2-2 0,1-1 0,0-1 0,-1-1 0,0-1 0,38-19 0,-17 3-442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76 18108,'-14'8'473,"0"1"0,1 0 0,0 1 0,0 0 0,2 1 0,-1 1 0,1-1-1,1 2 1,0 0 0,-16 27 0,25-38-428,0 1 0,-1-1-1,1 1 1,0 0 0,1-1-1,-1 1 1,0 0 0,1-1-1,0 1 1,0 0 0,-1 0-1,2 3 1,-1-5-37,0 0 0,1 0 1,-1 0-1,1 0 0,-1 0 0,1 0 1,0 0-1,-1-1 0,1 1 1,0 0-1,0 0 0,-1-1 0,1 1 1,0 0-1,0-1 0,0 1 0,0-1 1,0 1-1,0-1 0,0 1 0,0-1 1,0 0-1,0 1 0,0-1 0,0 0 1,0 0-1,0 0 0,0 0 1,0 0-1,0 0 0,0 0 0,0 0 1,2-1-1,20-2 55,0-1 0,-1-1 0,0-1 0,34-14 1,41-11 129,-85 28-149,1 1-1,0 0 1,0 1-1,0 0 0,0 1 1,0 1-1,0 0 1,17 4-1,-30-6-21,1 1 1,-1 0-1,0-1 1,1 1-1,-1-1 1,0 1-1,0 0 0,1-1 1,-1 1-1,0-1 1,0 1-1,0-1 1,0 1-1,0-1 0,0 1 1,1-1-1,-1 1 1,0-1-1,0 1 1,-1-1-1,1 1 0,0-1 1,0 1-1,0 0 1,0-1-1,0 1 1,0-1-1,-1 1 0,1-2 1,-1-1 96,-6-43 468,-7-73 265,16 102-836,-2 17-27,0-1-1,0 1 1,0 0-1,0 0 0,0 0 1,0-1-1,0 1 1,0 0-1,1 0 1,-1 0-1,0-1 0,0 1 1,0 0-1,0 0 1,0 0-1,1 0 1,-1 0-1,0 0 0,0-1 1,0 1-1,0 0 1,1 0-1,-1 0 0,0 0 1,0 0-1,0 0 1,1 0-1,-1 0 1,0 0-1,0 0 0,1 0 1,-1 0-1,0 0 1,0 0-1,2 1-106,0 0 1,0 0-1,0 1 0,0-1 1,0 1-1,0-1 0,-1 1 1,3 2-1,8 7-2,11 4-143,6-7-76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269 222 12483,'-3'-13'952,"-1"-6"760,-1 1 0,-7-19 0,10 30-1360,-2 1 1,1-1-1,-1 1 1,0 0-1,0 0 1,-1 0-1,1 1 1,-10-9-1,11 11-250,0 0 0,0 1-1,-1 0 1,1-1 0,0 1-1,-1 0 1,0 1-1,1-1 1,-1 1 0,0-1-1,0 1 1,0 0 0,1 1-1,-1-1 1,0 1 0,0-1-1,0 1 1,0 0-1,0 1 1,0-1 0,0 1-1,0 0 1,-5 1 0,3 1-58,0-1 1,1 1-1,-1 0 0,1 1 1,0-1-1,0 1 1,0 0-1,0 0 1,1 1-1,0-1 1,0 1-1,0 0 0,0 0 1,-4 8-1,3-3-17,0 1 0,0-1 0,1 1 0,-3 14 0,6-21-24,0 0 1,0 0 0,0 0-1,1 0 1,0 0-1,0 1 1,0-1 0,0 0-1,1 0 1,-1 0-1,1 0 1,0 0 0,1 0-1,-1 0 1,3 5-1,-3-8 0,0 0-1,0 1 0,0-1 0,0 0 0,0 1 0,0-1 1,1 0-1,-1 0 0,0 0 0,1 0 0,-1 0 0,1 0 1,-1 0-1,1-1 0,-1 1 0,1-1 0,0 1 0,-1-1 1,4 1-1,-1-1 1,0 0 1,0 0-1,0 0 0,0 0 1,-1-1-1,1 0 1,0 0-1,5-2 1,4-2 0,0-1 1,0-1 0,21-15 0,13-14 43,-2-3 1,77-85 0,-96 97-5,-26 27-42,0 0 0,0 0 0,0 0 0,0 0 0,0 1 0,0-1 0,0 0 0,0 0 0,0 0 0,0 0 0,0 0 0,1 0 0,-1 1 0,0-1 0,0 0 0,0 0 0,0 0 0,0 0 0,0 0 0,0 0 0,1 0 0,-1 0 0,0 0-1,0 0 1,0 0 0,0 0 0,0 0 0,1 0 0,-1 0 0,0 0 0,0 0 0,0 0 0,0 0 0,0 0 0,1 0 0,-1 0 0,0 0 0,0 0 0,0 0 0,0 0 0,0 0 0,0 0 0,1 0 0,-1 0 0,0 0 0,0 0 0,0 0 0,0 0-1,0-1 1,0 1 0,1 0 0,-6 17 16,5-16-14,-3 8-7,-8 24-337,2 1-1,1 1 0,1-1 0,-3 55 0,10-88 324,0 3-156,-1-1 1,1 1 0,0-1 0,1 1 0,-1 0 0,0-1 0,1 1 0,0-1 0,0 1 0,0-1 0,0 1 0,1-1-1,-1 0 1,1 1 0,0-1 0,3 4 0,-5-6 136,1-1 0,0 1 0,-1-1 0,1 1 0,0-1-1,-1 1 1,1-1 0,0 0 0,0 1 0,-1-1 0,1 0 0,0 0 0,0 0-1,0 1 1,-1-1 0,1 0 0,0 0 0,0 0 0,0 0 0,0 0 0,-1 0 0,1-1-1,0 1 1,0 0 0,0 0 0,-1 0 0,3-1 0,17-16-675,7-13-418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90 12763,'2'-12'2503,"-10"40"-644,-18 105 551,24-117-2263,0 0 0,2-1 0,0 1 0,0 0 0,2-1 0,5 28 0,-7-41-137,1 1 0,0 0 0,0-1 0,0 1-1,0-1 1,0 0 0,0 1 0,1-1 0,-1 0-1,1 0 1,0 0 0,0 0 0,0 0 0,0 0-1,3 2 1,-4-3-3,1 0 0,0 0 0,0 0 0,0-1-1,0 1 1,0-1 0,0 1 0,1-1 0,-1 0 0,0 0-1,0 0 1,0 0 0,0 0 0,0 0 0,4-1 0,1-1 13,0-1 1,1 0-1,-1 0 0,0-1 1,0 0-1,-1 0 1,1 0-1,-1-1 1,6-6-1,6-6 78,-1-2-1,0 0 1,-2 0-1,0-2 0,15-27 1,-5 2 306,27-72 1,-49 110-318,0 0 0,0 1 1,-1-1-1,-1 0 1,2-13-1,-5 13 206,-4 14-75,-8 17 71,-2 14 202,-22 64 0,35-89-521,0 1 1,0-1-1,1 0 1,1 1-1,0 0 1,1-1-1,0 1 1,1-1-1,4 23 1,-5-31-43,1-1 1,0 1-1,0-1 1,0 0-1,1 0 0,-1 1 1,1-1-1,0 0 1,-1 0-1,1 0 0,1-1 1,-1 1-1,0 0 1,1-1-1,-1 0 0,1 1 1,0-1-1,3 2 1,8-1-340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6 272 17428,'0'1'27,"-1"-1"1,1 0 0,0 0-1,-1 0 1,1 0-1,0 0 1,-1 1 0,1-1-1,0 0 1,0 0-1,-1 1 1,1-1 0,0 0-1,0 0 1,-1 1-1,1-1 1,0 0 0,0 1-1,0-1 1,0 0-1,0 1 1,-1-1 0,1 0-1,0 1 1,0-1-1,0 0 1,0 1 0,0-1-1,0 0 1,0 1-1,0-1 1,0 0 0,0 1-1,0-1 1,1 1-1,0 0-17,0-1-1,1 0 0,-1 1 0,1-1 0,-1 0 1,1 0-1,-1 0 0,1 0 0,-1 0 1,1 0-1,1 0 0,339-41 249,-64 7-180,41 1-6,911-82 180,-222 56 100,-2 56-264,-726 9-48,152 9 990,-242 11-127,-131-16-826,-53-8-384,1-2 0,-1 1 0,1-1 1,-1 0-1,1 0 0,-1-1 0,1 0 0,-1 0 0,9-3 0,-22-2-3978,2 5 3568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36 17572,'1'-4'432,"-1"2"-176,0 0-1,1 0 0,-1 0 0,0 0 0,0 0 0,-1 0 0,1 0 0,0 0 0,-1-3 0,0 4-183,1 1-1,-1-1 0,0 0 0,1 1 0,-1-1 0,0 1 0,1-1 1,-1 1-1,0-1 0,0 1 0,1 0 0,-1-1 0,0 1 1,0 0-1,0 0 0,1-1 0,-1 1 0,0 0 0,0 0 1,0 0-1,0 0 0,1 0 0,-1 0 0,0 0 0,0 0 1,0 1-1,0-1 0,0 0 0,0 1 0,-19 3 170,1 2-1,0 1 1,0 0 0,1 1-1,0 1 1,0 1 0,1 0-1,-25 21 1,39-30-239,1 1 0,-1 0 0,1 0 1,0 1-1,0-1 0,0 0 0,0 1 0,0-1 1,-1 4-1,3-6-5,0 0 0,0 1 0,-1-1 0,1 0 0,0 0 0,0 1 0,0-1 0,1 0 0,-1 0 0,0 1 0,0-1 0,0 0 0,0 0 0,0 1 0,0-1 0,0 0 0,0 0 0,0 1 0,0-1 0,1 0 0,-1 0 0,0 0 0,0 1 0,0-1 0,1 0 0,-1 0 0,0 0 0,0 0 0,0 1 0,1-1 0,-1 0 1,0 0-1,0 0 0,1 0 0,-1 0 0,0 0 0,23 2-145,7-5 29,-16 1 66,-1 1 0,1 0 0,0 1-1,-1 1 1,20 2 0,-29-2 49,-1 0 0,1 0 0,-1 0 1,0 1-1,1-1 0,-1 1 0,0 0 1,0 0-1,0 0 0,0 0 0,0 1 1,-1-1-1,1 1 0,-1-1 0,1 1 1,-1 0-1,0 0 0,0 0 0,0 0 0,-1 0 1,1 1-1,-1-1 0,1 0 0,-1 1 1,1 5-1,-1-3 21,0-1 0,0 0 0,-1 1 0,1-1 1,-1 1-1,-1-1 0,1 1 0,-1-1 0,0 1 0,0-1 1,0 0-1,-1 1 0,0-1 0,0 0 0,0 0 0,0 0 1,-1-1-1,0 1 0,0 0 0,0-1 0,-1 0 0,0 0 1,0 0-1,0 0 0,0 0 0,0-1 0,-1 0 0,1 0 1,-1 0-1,0-1 0,0 1 0,0-1 0,0 0 0,0-1 1,0 1-1,-1-1 0,1 0 0,-1 0 0,1-1 0,0 1 1,-1-1-1,1 0 0,-1-1 0,1 0 0,-9-1 0,11 1-142,1 0 0,-1 1 0,1-1 0,0 0 0,-1 0 0,1-1 0,0 1 0,-1 0 0,1-1 0,0 1 0,0-1 0,0 0 0,-2-3 0,3 4 62,1 1-1,0 0 1,-1-1-1,1 1 1,0-1-1,0 1 1,0 0-1,0-1 1,-1 1-1,1-1 1,0 1-1,0-1 1,0 1-1,0-1 1,0 1-1,0-1 1,0 1-1,0 0 1,0-1-1,0 1 1,0-1-1,0 1 1,1-1-1,-1 1 1,0-1-1,0 1 1,1-1-1,0 0-3,0 0 1,0 0-1,0 0 0,0 1 0,1-1 0,-1 0 0,0 1 0,0-1 0,1 1 0,-1-1 0,0 1 0,1 0 1,-1-1-1,3 1 0,17-3-703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18820,'1'0'96,"0"0"0,0 0 0,-1 0 0,1 0 0,0 0 0,0 0 0,-1 0 0,1 0 0,0 0 0,0 1 0,-1-1 0,1 0 0,0 0 0,-1 1 0,1-1 0,0 0 0,-1 1 0,1-1 0,0 1 0,-1-1 0,1 1 1,-1-1-1,1 1 0,-1-1 0,1 1 0,-1 0 0,1-1 0,-1 1 0,0 0 0,1-1 0,-1 1 0,0 0 0,0 0 0,1-1 0,-1 1 0,0 0 0,0-1 0,0 1 0,0 0 0,0 0 0,0 0 0,0-1 0,0 1 0,0 0 0,-1 1 0,1-1-59,0 0-1,0 0 1,0 0-1,0 0 1,0 0 0,0 0-1,0 0 1,0 0-1,0 0 1,1 0-1,-1 0 1,0 0 0,1 0-1,-1 0 1,1 0-1,-1 0 1,1 0 0,-1 0-1,1-1 1,0 1-1,-1 0 1,1 0-1,0-1 1,0 1 0,0 0-1,-1-1 1,1 1-1,0-1 1,0 1 0,0-1-1,0 1 1,0-1-1,0 1 1,0-1-1,0 0 1,2 0 0,1 0-28,0 0 0,0 0 1,0-1-1,0 1 0,0-1 0,0 0 1,0 0-1,-1-1 0,7-2 1,35-21 11,-28 14-9,21-12 3,32-17 3,-63 36-14,0 1-1,1 0 1,-1 1-1,1 0 1,0 0 0,0 0-1,12 0 1,-18 2-3,0 0 1,1 0 0,-1 0 0,0 0 0,0 1 0,0-1 0,0 1 0,1-1-1,-1 1 1,0 0 0,0 0 0,0 0 0,0 0 0,-1 0 0,1 0-1,0 1 1,0-1 0,-1 1 0,1-1 0,-1 1 0,1 0 0,-1-1-1,0 1 1,1 0 0,-1 0 0,1 3 0,2 5 25,-1 0 0,0-1 0,-1 1 1,3 18-1,3 12 64,-8-39-85,0 0 0,1 0 1,-1 0-1,1 0 0,-1 0 0,1 1 1,-1-1-1,1 0 0,0 0 0,0 0 1,-1 0-1,1-1 0,0 1 0,0 0 0,0 0 1,0 0-1,0-1 0,0 1 0,0 0 1,0-1-1,0 1 0,0-1 0,2 1 1,-1-1-1,1 0 0,-1 0 1,0 0-1,1 0 0,-1 0 1,0 0-1,1-1 1,-1 1-1,0-1 0,0 0 1,4-1-1,5-4-6,1 0-1,-1-1 1,16-13 0,-22 16-12,15-11-78,-13 8-181,2 0-1,-1 1 1,1 0 0,0 0-1,0 1 1,12-5 0,-21 10 244,0 0 0,0 0 0,1 0 0,-1 0 1,0 0-1,0 0 0,1 0 0,-1 0 0,0 0 1,0 0-1,0 0 0,1 0 0,-1 0 0,0 0 0,0 0 1,1 0-1,-1 0 0,0 0 0,0 0 0,1 0 1,-1 0-1,0 1 0,0-1 0,0 0 0,0 0 1,1 0-1,-1 0 0,0 0 0,0 1 0,0-1 0,0 0 1,1 0-1,-1 0 0,0 1 0,0-1 0,0 0 1,0 0-1,0 0 0,0 1 0,0-1 0,0 0 1,0 0-1,0 1 0,0-1 0,0 0 0,0 0 0,0 1 1,0-1-1,0 0 0,0 0 0,0 1 0,0-1 1,0 0-1,0 0 0,0 0 0,0 1 0,0-1 1,-1 0-1,-6 17-512,-7 0-98,-3 0-169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21789,'-1'-26'1600,"-2"9"-1328,3 4-208,1 9 224,3 4-504,4 3-800,3 3-272,3 5 920,4 3-297,6 5-247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312 377 12715,'1'-4'256,"0"1"0,0 0-1,0-1 1,0 1 0,-1 0 0,1-1 0,-1 1 0,0-1 0,0 1 0,0-1 0,-1 1-1,1-1 1,-1 1 0,0 0 0,0-1 0,0 1 0,0 0 0,-1 0 0,1 0 0,-1 0 0,0 0-1,0 0 1,0 0 0,0 0 0,0 1 0,-4-4 0,4 5-136,1-1 0,-1 0 0,0 0 1,0 1-1,0-1 0,0 1 0,0 0 0,-1 0 0,1-1 0,0 1 0,0 1 1,-1-1-1,1 0 0,-1 1 0,1-1 0,-1 1 0,1-1 0,-1 1 1,1 0-1,-1 0 0,1 1 0,-1-1 0,1 0 0,-1 1 0,1-1 1,0 1-1,-1 0 0,1 0 0,0 0 0,-1 0 0,1 0 0,0 1 1,0-1-1,0 0 0,0 1 0,-2 2 0,-34 31 1161,22-21-1037,0 1 0,-15 19 1,21-22-228,-48 67 37,53-71-52,0 1 0,0-1 0,1 1 0,0 0 0,1 0 1,0 0-1,-3 17 0,5-25-3,1 0 0,0 0 1,0 0-1,-1 0 0,1 0 0,0 0 1,0 0-1,0 0 0,0 0 0,1 0 0,-1 0 1,0 0-1,0 0 0,1 0 0,-1 0 1,0 0-1,1 0 0,-1 0 0,1 0 0,-1 0 1,1 0-1,0-1 0,-1 1 0,1 0 1,0 0-1,-1-1 0,1 1 0,0 0 1,0-1-1,0 1 0,0-1 0,-1 1 0,1-1 1,0 1-1,0-1 0,0 0 0,0 1 1,0-1-1,0 0 0,0 0 0,2 0 1,2 0-3,1 0 0,-1-1 1,0 0-1,0 0 0,-1 0 1,1 0-1,7-4 1,6-3-9,0-1 0,-1-1 1,-1 0-1,0-2 1,27-22-1,-8 0 14,35-43 0,-39 36-33,-36 75-52,-56 172-15,-90 326 205,90-292-52,57-229-49,1 1 0,-1-1 0,-9 16 0,13-27-7,0 1 0,0-1 0,0 0 0,0 1 0,0-1 0,-1 0 0,1 0 0,0 1 0,0-1 0,0 0 0,-1 0 0,1 1 0,0-1 0,0 0 0,-1 0 0,1 0 1,0 1-1,0-1 0,-1 0 0,1 0 0,0 0 0,0 0 0,-1 0 0,1 0 0,0 0 0,-1 1 0,1-1 0,0 0 0,-1 0 0,1 0 0,-1 0 0,-3-11-10,3-6-9,2 1 1,0-1-1,1 1 1,1 0 0,0 0-1,10-28 1,-6 22-4,23-76-114,86-185 1,74-81-7,-90 178 141,-73 136 1,-2 0-1,34-105 0,-57 150-5,-1 0 1,0 0 0,0 0-1,0-1 1,0 1 0,-1-1-1,0 1 1,0-1 0,-1-5-1,1 11 6,0 0-1,-1-1 0,1 1 1,0 0-1,0-1 0,0 1 1,0 0-1,-1 0 0,1-1 1,0 1-1,0 0 0,-1 0 1,1-1-1,0 1 0,0 0 1,-1 0-1,1 0 0,0-1 1,0 1-1,-1 0 0,1 0 1,0 0-1,-1 0 0,1 0 1,0 0-1,-1 0 0,1 0 1,0 0-1,-1 0 0,1 0 1,0 0-1,-1 0 0,1 0 1,0 0-1,-1 0 0,1 0 1,0 0-1,-1 0 0,1 0 0,0 1 1,-1-1-1,1 0 0,-1 0 1,-13 12-17,4 1 9,1 1 0,0 0 0,1 1 1,-13 30-1,-17 70 15,28-83 2,1 1 0,2 0 1,2 0-1,1 1 0,1 0 1,3 50-1,0-78-1,1-1 0,0 0 0,0 0 0,0 0 0,0 0 0,1-1 0,0 1 0,0 0 0,0 0 0,1-1 0,0 0 0,-1 1 0,7 5 0,-6-7 2,0-1-1,0 0 0,0 1 0,0-1 0,1 0 0,-1-1 1,1 1-1,-1-1 0,1 1 0,0-1 0,0 0 0,-1 0 1,1-1-1,0 1 0,0-1 0,0 0 0,7-1 0,1 0-13,1-1-1,-1-1 1,0-1-1,0 1 0,0-2 1,-1 0-1,1 0 0,-1-1 1,0 0-1,-1-1 1,1 0-1,-1-1 0,-1 0 1,0 0-1,0-1 0,13-17 1,-18 21-135,-1 0 0,0 0 0,0 0 0,0 0 0,2-8 0,-5 12 105,1 0 0,-1 0 0,1-1-1,-1 1 1,0 0 0,1 0 0,-1-1 0,0 1-1,0 0 1,0 0 0,0-1 0,0 1 0,0 0-1,0 0 1,-1-1 0,1 1 0,0 0 0,-1 0-1,1-1 1,-1 1 0,1 0 0,-1 0 0,1 0-1,-1 0 1,0 0 0,0 0 0,0 0 0,1 0-1,-1 0 1,-2-1 0,2 1 0,-1 1 1,0-1-1,0 0 0,0 1 1,-1 0-1,1-1 0,0 1 0,0 0 1,0 0-1,-2 0 0,-28 3-487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15515,'0'2'117,"1"-1"0,0 0 0,-1 1 0,1-1 0,0 0 0,0 1 0,0-1-1,0 0 1,0 0 0,0 0 0,1 0 0,-1 0 0,0 0 0,0 0 0,1 0 0,-1-1-1,1 1 1,-1 0 0,3 0 0,-1 0 32,0-1-1,0 0 1,0 0 0,0 0-1,0 0 1,0 0-1,0 0 1,0-1-1,5-1 1,4-2 258,0-1-1,-1 0 1,21-13-1,-32 18-384,20-13 235,-1 0-1,-1-1 1,0-1-1,-1 0 1,-1-1-1,20-26 1,-26 29-166,0 0 0,-1-1 0,-1 0 0,0-1 0,-1 0 0,-1 0 0,0 0 0,-1-1 0,5-27 0,-10 39-74,1-1 1,-1 1-1,0 0 0,0 0 1,0-1-1,-1 1 0,1 0 0,-1 0 1,0 0-1,-2-6 0,2 9-12,1 0-1,-1 0 0,1 0 0,-1 0 1,0 0-1,0 0 0,1 0 0,-1 0 1,0 0-1,0 0 0,0 0 0,0 1 1,0-1-1,0 0 0,0 1 0,-1-1 1,1 0-1,0 1 0,0 0 0,0-1 1,-1 1-1,1 0 0,0-1 0,0 1 1,-1 0-1,1 0 0,0 0 1,0 0-1,-1 0 0,1 1 0,0-1 1,0 0-1,-1 1 0,1-1 0,0 0 1,0 1-1,-2 0 0,-3 3 3,-1-1 0,0 1 0,1 0 1,0 1-1,0 0 0,0 0 0,1 0 0,-1 0 0,1 1 0,1 0 0,-6 8 0,-4 7 11,1 1 0,-10 24 0,17-32-186,0 0 0,1 1-1,-5 22 1,9-33 131,0-1-1,0 1 0,1-1 1,-1 1-1,1 0 1,0-1-1,0 1 0,0 0 1,1-1-1,-1 1 0,1 0 1,0-1-1,0 1 0,0-1 1,1 1-1,-1-1 0,1 0 1,0 0-1,0 1 0,3 3 1,18 9-223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 18284,'-2'7'267,"-10"35"1357,-9 58-1,19-88-1456,1 0 1,0-1 0,1 1-1,0-1 1,1 1 0,0 0 0,1-1-1,0 1 1,1-1 0,5 14-1,-7-22-128,1 1 0,-1-1 0,1 0 0,0 0 0,0 0 0,1 0 0,-1 0 0,0 0 0,1-1 0,0 1-1,0-1 1,-1 0 0,1 1 0,1-1 0,-1-1 0,7 4 0,-5-3 1,0-1 1,1 0-1,-1 0 1,0 0 0,1-1-1,-1 1 1,1-1-1,-1-1 1,1 1-1,7-2 1,1-2 39,0 0 0,0 0 0,-1-1 0,1-1 0,-1-1 0,0 1 1,20-17-1,-18 12 31,-1-1 1,-1 0 0,0-1 0,-1-1-1,20-28 1,-25 30-48,0 0 0,0 0 0,-1-1 0,-1 1 0,0-1 0,-1-1 1,0 1-1,3-20 0,-7 28-41,0-1 0,0 1 0,0-1 0,-1 1 0,0-1 1,0 1-1,0 0 0,-1-1 0,-3-6 0,5 11-20,-1 0 0,1 0 0,-1 0 0,1 0-1,-1 0 1,1 0 0,-1 1 0,0-1 0,1 0 0,-1 0-1,0 1 1,0-1 0,0 0 0,0 1 0,0-1-1,1 1 1,-1-1 0,0 1 0,0-1 0,0 1 0,-2-1-1,2 2-3,-1-1 0,1 0 0,-1 1-1,1-1 1,-1 1 0,1-1-1,-1 1 1,1-1 0,0 1 0,-1 0-1,1 0 1,0 0 0,0 0-1,0 0 1,0 0 0,-1 0 0,1 0-1,1 0 1,-3 3 0,-3 5-102,1-1 1,-1 1-1,2 0 1,-1 0 0,-4 17-1,7-22-93,1 1-1,-1 0 1,1-1-1,0 1 0,1 0 1,-1 0-1,1 0 1,0 0-1,0 0 1,0 0-1,1 0 1,0-1-1,2 10 1,-2-12 97,1 0-1,-1 0 1,0 0 0,1 0 0,-1 0 0,1-1-1,0 1 1,-1 0 0,1-1 0,0 0 0,0 1 0,0-1-1,0 0 1,0 0 0,0 0 0,1 0 0,-1 0 0,0-1-1,0 1 1,1-1 0,-1 1 0,0-1 0,1 0-1,-1 0 1,0 0 0,1 0 0,-1 0 0,0-1 0,4 0-1,27-6-916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49 14811,'-27'57'3630,"20"-45"-3085,0 1 1,1-1-1,1 1 0,0 1 0,-4 17 1,9-30-520,0 0 1,-1 1 0,1-1 0,0 0-1,0 0 1,0 0 0,0 0 0,0 1-1,0-1 1,1 0 0,-1 0 0,0 0-1,1 0 1,-1 0 0,1 0 0,-1 0-1,1 0 1,-1 0 0,1 0-1,-1 0 1,1 0 0,0 0 0,0 0-1,0 0 1,-1 0 0,1-1 0,0 1-1,0 0 1,0-1 0,0 1 0,0-1-1,0 1 1,0-1 0,1 1 0,-1-1-1,0 0 1,0 0 0,0 1 0,0-1-1,2 0 1,6 1 55,0-1-1,0 0 1,0-1 0,12-2-1,-7 2 15,2-1-12,50-2 254,-61 5-307,0-1 0,0 0-1,0 1 1,0 0 0,0 0-1,-1 1 1,1-1 0,0 1 0,-1 0-1,8 5 1,-11-7-24,-1 0 0,1 0 0,-1 0 0,0 1 0,1-1 0,-1 0 0,0 0 0,0 1 0,1-1 0,-1 0 0,0 1 0,1-1 0,-1 0 0,0 0 0,0 1 0,0-1 0,1 1 0,-1-1 1,0 0-1,0 1 0,0-1 0,0 0 0,0 1 0,0-1 0,0 1 0,0-1 0,0 0 0,0 1 0,0 0 0,0-1 4,0 0 0,-1 0 0,1 0 0,0 0 0,-1 1 1,1-1-1,0 0 0,-1 0 0,1 0 0,0 0 0,-1 0 1,1 0-1,0 0 0,-1 0 0,1 0 0,0 0 0,-1 0 0,1-1 1,0 1-1,0 0 0,-1 0 0,1 0 0,0 0 0,-1 0 1,1-1-1,0 1 0,0 0 0,-1 0 0,1 0 0,0-1 0,0 1 1,-1 0-1,1 0 0,0-1 0,0 1 0,-5-5 61,1 0-1,0 0 1,1 0-1,-1 0 0,1 0 1,0-1-1,0 0 1,-2-7-1,-15-54 241,16 48-216,-2 0-19,2 7-57,1 0 0,0 0 0,1 0-1,0 0 1,0-17 0,5 28-26,3 8 3,8 11-19,-13-17 15,6 8-33,0 0 0,1-1 0,0-1 0,1 1 0,0-1 1,0 0-1,0-1 0,1 0 0,-1-1 0,1 0 0,1 0 1,-1-1-1,1-1 0,0 0 0,0 0 0,0-1 0,0 0 1,0-1-1,20 0 0,-21-1 40,1 0-1,-1-1 1,0 0-1,1-1 1,-1 0 0,0-1-1,0 0 1,0-1-1,-1 0 1,1 0 0,-1-1-1,0 0 1,0 0-1,0-1 1,-1-1-1,0 1 1,0-1 0,-1-1-1,0 1 1,0-1-1,8-13 1,-6 8 228,-8 16-45,-10 25 41,4-14-187,-5 21-36,2 0 0,-8 65 0,16-99-47,0 1 1,-1-1 0,1 1-1,0 0 1,0-1-1,0 1 1,1-1-1,-1 1 1,0 0 0,1-1-1,-1 1 1,1-1-1,0 4 1,0-5 4,-1 0 0,1 0-1,-1 0 1,0 0 0,1 0 0,-1 0 0,0 0-1,1 0 1,-1 0 0,0 0 0,1 0-1,-1 0 1,1 0 0,-1 0 0,0 0 0,1 0-1,-1 0 1,0 0 0,1 0 0,-1-1 0,0 1-1,1 0 1,-1 0 0,0 0 0,1-1 0,-1 1-1,0 0 1,0 0 0,1-1 0,-1 1-1,0 0 1,0-1 0,1 1 0,-1-1 0,4-4-306,0 0 1,0-1-1,0 0 1,-1 0-1,3-6 1,1-8-125,-1-1 0,6-31-1,0-11-484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15219,'-1'4'187,"0"0"-1,0-1 1,0 1 0,0 0-1,0 0 1,1 0-1,0 0 1,-1 0-1,2 0 1,-1 0-1,0-1 1,1 1 0,1 7-1,1-3-98,-1 0 0,1-1-1,0 1 1,1-1 0,7 12-1,-6-12-174,0 0 0,1 0-1,0 0 1,1-1 0,0 0-1,-1-1 1,2 1 0,-1-1-1,1-1 1,-1 1 0,1-1-1,1-1 1,8 4 0,-1-3-150,-1 0 0,1-1 0,0 0 0,-1-1 0,1-1 1,23-2-1,-9-3 131,-30 4 127,1 0 1,0 0-1,0 0 1,0 0-1,-1 0 1,1-1-1,0 1 1,0 0-1,-1-1 1,1 1-1,0 0 1,-1-1-1,1 1 1,0-1-1,-1 1 1,1-1-1,-1 1 0,1-1 1,-1 1-1,1-1 1,-1 0-1,1 1 1,-1-1-1,1 0 1,-1 0-1,0 1 1,0-1-1,1 0 1,-1 0-1,0 1 1,0-2-1,0 2 3,0 0 1,0-1-1,0 1 0,0 0 0,0 0 0,0 0 1,-1 0-1,1-1 0,0 1 0,0 0 1,0 0-1,0 0 0,0 0 0,-1-1 1,1 1-1,0 0 0,0 0 0,0 0 1,-1 0-1,1 0 0,0 0 0,0 0 0,0 0 1,-1 0-1,1 0 0,0 0 0,0 0 1,0-1-1,-1 1 0,1 1 0,0-1 1,0 0-1,0 0 0,-1 0 0,1 0 0,0 0 1,0 0-1,-1 0 0,1 0 0,0 0 1,0 0-1,-1 1 0,-10 4 449,10-5-368,-9 7 289,0-1 0,1 1 0,0 0-1,1 1 1,-1 0 0,-13 18-1,10-9 19,0-1 0,1 2 0,-10 20 0,17-30-306,0 0 0,0 1 0,1-1 0,0 1 0,1-1 0,-1 1 0,2 0 0,-1 0 0,0 16 0,2-24-92,0 0 0,0-1 0,0 1 0,1 0-1,-1 0 1,0 0 0,0-1 0,0 1 0,0 0 0,1 0-1,-1-1 1,0 1 0,1 0 0,-1 0 0,1-1 0,-1 1-1,1-1 1,-1 1 0,1 0 0,-1-1 0,1 1 0,0-1-1,-1 1 1,1-1 0,1 1 0,-1-1 7,1 1 0,-1-1 0,0 0 0,1 0 1,-1 0-1,1 0 0,-1 0 0,1 0 0,-1 0 0,0-1 0,1 1 0,-1 0 1,2-1-1,6-3 70,-1 0 0,0 0 0,12-9 0,7-8 182,0-1 0,35-39-1,-7 7 57,-51 50-321,21-16 64,-25 20-71,0 0 0,0 0-1,1 0 1,-1 0-1,0-1 1,0 1-1,0 0 1,1 0-1,-1 0 1,0 0 0,0 0-1,1 0 1,-1 0-1,0 0 1,0 0-1,0 0 1,1 0-1,-1 0 1,0 0 0,0 0-1,1 0 1,-1 0-1,0 0 1,0 1-1,0-1 1,1 0-1,-1 0 1,0 0 0,0 0-1,0 0 1,1 0-1,-1 1 1,0-1-1,0 0 1,0 0-1,0 17-18,-10 25-234,6-28-203,0 1 0,1 0 0,1 0 0,0 0 0,1 23 0,1-36 354,0-1-1,0 0 1,0 1 0,0-1 0,0 1 0,0-1-1,1 0 1,-1 1 0,0-1 0,1 0 0,-1 0-1,1 1 1,0-1 0,-1 0 0,1 0 0,0 0-1,0 0 1,0 0 0,-1 0 0,1 0 0,0 0-1,1 0 1,-1 0 0,0 0 0,0 0 0,0-1-1,0 1 1,1-1 0,-1 1 0,0-1 0,1 1-1,-1-1 1,0 0 0,1 1 0,-1-1 0,0 0-1,1 0 1,-1 0 0,0 0 0,1 0 0,-1 0-1,0-1 1,3 0 0,2 0-197,1-1 1,-1-1-1,0 1 1,0-1-1,0 0 1,-1 0-1,1-1 0,6-5 1,-1 0-136,-1-2 1,0 1-1,0-1 1,-1-1-1,0 0 1,-1 0-1,9-18 1,38-99 1185,-49 113-483,2-3 413,-1 0 0,-1-1 0,0 0 0,-2 0 0,0 0 0,1-31 0,-5 51-643,1 0-1,-1 0 0,0 0 0,0 0 0,0-1 0,0 1 1,0 0-1,0 0 0,0 0 0,0-1 0,0 1 0,0 0 0,0 0 1,0 0-1,0 0 0,0-1 0,0 1 0,0 0 0,0 0 1,0 0-1,-1 0 0,1-1 0,0 1 0,0 0 0,0 0 1,0 0-1,0 0 0,0 0 0,0-1 0,0 1 0,-1 0 0,1 0 1,0 0-1,0 0 0,0 0 0,0 0 0,-1 0 0,1 0 1,0-1-1,0 1 0,0 0 0,-1 0 0,-4 8 815,-7 16-47,1 8 72,-15 64 0,22-77-748,1 0 0,1 0 0,1 0 0,1 0-1,2 20 1,-2-36-113,0-1-1,0 1 0,1 0 0,-1 0 1,1 0-1,0 0 0,0-1 0,0 1 1,0 0-1,0-1 0,1 1 0,-1-1 1,1 1-1,0-1 0,-1 0 1,1 0-1,0 0 0,0 0 0,1 0 1,-1 0-1,0 0 0,1-1 0,-1 1 1,1-1-1,-1 0 0,4 2 0,4-1 17,-1 0-1,1-1 0,-1 0 1,1-1-1,0 0 0,12-1 1,29 0 89,-50 1-121,1 0-1,-1 0 0,1 0 0,-1 1 1,1-1-1,-1 0 0,0 1 1,1-1-1,-1 1 0,1-1 1,-1 1-1,0 0 0,1 0 0,-1-1 1,0 1-1,0 0 0,0 0 1,1 0-1,-1 0 0,0 1 1,0-1-1,-1 0 0,1 0 1,0 1-1,0-1 0,-1 0 0,1 1 1,0-1-1,-1 0 0,1 1 1,-1-1-1,0 1 0,0-1 1,1 1-1,-1-1 0,0 1 0,0-1 1,0 1-1,-1-1 0,1 1 1,0-1-1,-1 1 0,0 2 1,-1 4 18,-1 0 0,0 0 0,0 0 0,-1-1 1,0 1-1,-7 9 0,2-4 86,-1-1 0,0 0-1,-1-1 1,-12 11 0,19-19-83,0 1-1,-1-1 1,1 0 0,-1 0 0,0 0 0,0-1-1,0 1 1,-1-1 0,1 0 0,0-1 0,-1 1-1,1-1 1,-1-1 0,-8 2 0,12-3-106,0 1 0,0 0 0,0 0 0,0-1 0,1 0 0,-1 1 0,0-1 0,0 0 0,1 1 0,-1-1 1,0 0-1,1-1 0,-1 1 0,1 0 0,-1 0 0,1-1 0,-1 1 0,1 0 0,0-1 0,0 1 0,0-1 0,0 0 0,0 1 0,0-1 1,0 0-1,1 0 0,-1 1 0,1-1 0,-1 0 0,1 0 0,-1 0 0,1 0 0,0 0 0,0-3 0,0-5-272,0 1-1,1-1 1,0 0-1,0 1 1,5-17-1,7-16-559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20420,'0'24'1721,"-18"25"-1193,-11 2-176,-3 14 560,2 4-160,2-3-208,6 1-136,5-8-231,6-6-209,9-14-489,4-11-255,9-16-616,2-11 1064,-2-12-232,-2-11-256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16524,'3'4'163,"0"1"0,0-1 0,1 0 1,0 0-1,-1 0 0,1 0 0,0-1 1,1 0-1,-1 1 0,0-2 0,1 1 1,0 0-1,0-1 0,0 0 1,0 0-1,0 0 0,0-1 0,0 0 1,1 0-1,-1 0 0,0 0 0,1-1 1,-1 0-1,0 0 0,1-1 1,-1 1-1,0-1 0,1 0 0,-1-1 1,0 1-1,0-1 0,0 0 0,0 0 1,0-1-1,-1 0 0,1 1 0,-1-1 1,1-1-1,5-5 0,-5 5-85,-1 0 0,0 0-1,-1 0 1,1 0-1,-1-1 1,0 1 0,0-1-1,0 0 1,-1 0 0,1 0-1,-1 0 1,-1-1 0,1 1-1,-1 0 1,0-1 0,0 1-1,0-9 1,0 14-68,-1-1 0,0 1 0,0-1 0,0 0 1,0 1-1,0-1 0,0 1 0,0-1 0,0 1 0,0-1 1,0 0-1,0 1 0,0-1 0,-1 1 0,1-1 0,0 1 0,0-1 1,-1 1-1,1-1 0,0 1 0,-1-1 0,1 1 0,0-1 0,-1 1 1,1-1-1,-1 1 0,1 0 0,0-1 0,-1 1 0,1 0 1,-1-1-1,1 1 0,-1 0 0,0 0 0,1-1 0,-1 1 0,1 0 1,-1 0-1,1 0 0,-1 0 0,0 0 0,1 0 0,-1 0 0,1 0 1,-1 0-1,1 0 0,-1 0 0,0 0 0,1 0 0,-1 1 1,1-1-1,-1 0 0,1 0 0,-2 1 0,-1 1 28,-1 0-1,0 1 0,1-1 1,0 1-1,-1-1 1,-4 6-1,0 3 2,0-1 0,0 1 0,1 0-1,1 0 1,-11 25 0,14-28-47,0 1 0,0 0 0,1 0 0,0-1 0,1 1 0,-1 0 0,2 1 0,-1-1 0,3 14 0,-2-21 27,1 1-1,-1-1 0,1 0 0,0 0 0,0 0 0,0 0 0,1 0 0,-1 0 0,0 0 0,1 0 0,-1-1 1,1 1-1,0 0 0,-1-1 0,1 1 0,0-1 0,0 0 0,0 0 0,0 0 0,0 0 0,0 0 0,0 0 1,0 0-1,1 0 0,-1-1 0,0 1 0,0-1 0,1 0 0,-1 0 0,0 0 0,1 0 0,-1 0 1,0 0-1,0-1 0,1 1 0,3-2 0,21-9 69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15955,'0'1'72,"1"0"1,-1 0-1,1 0 0,-1 1 0,1-1 0,-1 0 0,1 0 0,0 0 0,0 0 0,-1 0 0,1-1 0,0 1 0,0 0 0,0 0 1,0 0-1,0-1 0,0 1 0,0 0 0,0-1 0,0 1 0,1-1 0,-1 0 0,0 1 0,3-1 0,34 9 511,-34-8-342,71 8 42,106-1 0,-121-8-244,-1 2 1,-1 4 0,87 17-1,-138-21-6,0 0-1,1 1 0,-1-1 0,-1 1 0,1 1 0,0-1 1,-1 1-1,0 0 0,0 1 0,0 0 0,0 0 1,-1 0-1,0 0 0,6 8 0,-6-5 49,0 0 1,0 1-1,-1 0 1,-1 0-1,1 0 0,-1 1 1,-1-1-1,0 1 0,0 0 1,1 12-1,-2 7 62,-1 0-1,-1 0 1,-1 0 0,-2-1-1,-1 1 1,-1-1 0,-1 0-1,-2 0 1,-12 28 0,5-20-240,-1-1 0,-2-1 0,-2-1 0,0-1 0,-2-1 0,-35 36 0,49-57-78,-1 0-1,0-1 1,-21 14-1,26-20 144,0 0 1,0-1-1,0 1 0,0-1 0,0-1 1,0 1-1,-1 0 0,1-1 0,0 0 1,-1-1-1,1 1 0,-8-1 0,4-1-55,0-1 0,0 0 0,-13-4-1,21 5 85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38 15187,'0'-1'167,"1"0"0,-1-1-1,1 1 1,-1 0 0,1-1 0,-1 1-1,0 0 1,1-1 0,-1 1 0,0-1-1,0 1 1,0 0 0,0-1 0,0 1-1,-1-1 1,1 1 0,0 0-1,-1-1 1,0-1 0,0 2-67,0 1 0,1-1 0,-1 0 0,0 0 0,0 1 0,0-1 0,0 1-1,-1-1 1,1 1 0,0-1 0,0 1 0,0 0 0,0-1 0,0 1 0,-1 0 0,1 0 0,0 0 0,0 0 0,0 0 0,-1 0 0,1 0 0,0 0 0,-2 1-1,-7 1 153,0 0 0,0 1-1,1 1 1,-1-1-1,1 2 1,0-1 0,-15 10-1,9-3-134,0-1-1,1 2 0,-19 19 0,29-26-93,-1 0-1,1 0 1,0 1-1,-7 11 1,11-17-25,-1 1 0,1 0 0,0 0 1,-1-1-1,1 1 0,0 0 0,-1 0 1,1-1-1,0 1 0,0 0 0,0 0 0,0 0 1,0-1-1,0 1 0,0 0 0,0 0 1,0 0-1,0-1 0,0 1 0,0 0 0,1 0 1,-1-1-1,0 1 0,1 0 0,-1 0 1,0-1-1,1 1 0,-1 0 0,1-1 0,-1 1 1,1-1-1,-1 1 0,1 0 0,0-1 1,-1 1-1,1-1 0,0 1 0,-1-1 0,1 0 1,0 1-1,-1-1 0,1 0 0,0 0 1,0 1-1,0-1 0,-1 0 0,1 0 0,0 0 1,0 0-1,0 0 0,-1 0 0,1 0 1,0 0-1,1 0 0,15 1-47,0 0 0,1 2 1,-1 0-1,0 1 0,25 10 0,-36-11 45,1 0 0,0 1 0,-1-1 1,0 2-1,0-1 0,0 1 0,0 0 0,-1 0 0,0 0 0,0 1 1,0 0-1,-1 0 0,0 0 0,0 0 0,5 12 0,-6-11 29,-1-1 0,0 0 0,0 1-1,0-1 1,-1 0 0,0 1 0,-1 0-1,1-1 1,-1 1 0,0 0 0,-1-1-1,0 1 1,-3 12 0,3-16 18,0 1 0,0 0 0,-1-1-1,0 1 1,1-1 0,-1 0 0,-1 0 0,1 1 0,0-1 0,-1-1 0,1 1 0,-1 0-1,0-1 1,0 1 0,0-1 0,0 0 0,-1 0 0,1 0 0,0 0 0,-1-1-1,1 1 1,-1-1 0,0 0 0,1 0 0,-6 0 0,3 0 12,-1 0-1,1-1 1,-1 0 0,1-1-1,-1 0 1,1 0 0,0 0 0,-1 0-1,-9-5 1,12 5-158,0-1-1,0 0 1,1 0-1,-1 0 1,1 0 0,-1 0-1,1-1 1,0 1-1,0-1 1,0 0-1,0 0 1,1 0 0,-1-1-1,1 1 1,0 0-1,-3-7 1,4 10 103,1-1 0,0 0-1,-1 0 1,1 1 0,-1-1 0,1 0 0,0 0-1,0 1 1,-1-1 0,1 0 0,0 0 0,0 0-1,0 1 1,0-1 0,0 0 0,0 0 0,0 0-1,0 1 1,0-1 0,1 0 0,-1 0 0,0 0-1,0 1 1,1-1 0,-1 0 0,0 0 0,1 1-1,-1-1 1,1 0 0,-1 1 0,1-1 0,-1 1-1,1-1 1,0 0 0,-1 1 0,1-1 0,0 1-1,-1 0 1,1-1 0,0 1 0,-1-1 0,1 1-1,0 0 1,0 0 0,0-1 0,1 1 0,19 2-311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15731,'-6'17'1577,"-4"10"-1185,-6 5-208,3 3 1208,5 3-1216,2 0-224,6-3-488,1-5 456,8-14-88,-2-12-72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18924,'7'-5'290,"1"0"0,0 1-1,0 0 1,1 1 0,-1-1 0,1 2 0,0-1-1,-1 1 1,1 1 0,0-1 0,10 1 0,-15 1-248,-1 0 0,1 0 0,0 1 0,-1-1 0,1 1 0,-1 0 0,1 0 0,-1 0 0,1 0 0,-1 1 0,0-1 1,1 1-1,-1 0 0,0 0 0,0 0 0,0 0 0,-1 1 0,1-1 0,0 1 0,-1-1 0,0 1 0,1 0 0,-1 0 0,-1 0 0,1 0 0,0 1 1,-1-1-1,1 0 0,1 7 0,-1-1-21,0 0 1,-1 0-1,0 1 1,0-1 0,-1 0-1,0 0 1,-1 1-1,0-1 1,-4 18-1,-3 2 19,-22 49-1,-1 7 65,30-83-100,0-1-1,1 1 1,-1-1-1,1 1 1,-1-1-1,1 1 1,0 0-1,0-1 1,0 1-1,0-1 1,0 1-1,0 0 1,0-1-1,0 1 1,1 0-1,-1-1 1,0 1-1,1-1 1,0 1-1,-1-1 1,1 1-1,1 1 1,-1-2 1,0-1 0,0 1 0,1-1 0,-1 1 0,0-1 0,0 1 0,1-1 0,-1 0 0,0 0 0,1 0 0,-1 0 0,0 0 0,1 0 0,-1 0 0,0 0 0,1 0 0,-1 0 0,0-1 0,1 1 1,1-2-1,9-2 47,1-2 1,-2 0 0,23-14 0,-1-4 105,0-2 0,-2-1 0,0-1 0,-2-1 0,-2-2 0,0-1 0,24-40 0,-36 46 20,-13 19 10,-7 11-121,-6 14-32,0 4-16,2 1 0,1 0 0,0 0 0,2 1 1,1 0-1,-3 35 0,7-56-18,1 0 0,0 0 0,1-1 0,-1 1 1,0 0-1,1 0 0,-1-1 0,1 1 0,0 0 1,0-1-1,0 1 0,0 0 0,1-1 0,-1 0 1,3 4-1,-2-4 6,-1-1-1,0-1 1,1 1 0,-1 0 0,1 0-1,-1 0 1,1-1 0,-1 1 0,1-1-1,-1 1 1,1-1 0,0 0 0,-1 1-1,1-1 1,0 0 0,-1 0 0,1 0-1,-1 0 1,1-1 0,0 1-1,-1 0 1,1-1 0,0 1 0,-1-1-1,1 1 1,-1-1 0,2-1 0,7-3 52,0 0 1,-1-1-1,1-1 1,-1 1-1,-1-1 1,0-1-1,0 0 1,0 0 0,-1 0-1,7-10 1,-4 3 50,0-1 1,-1 0 0,-1 0-1,-1 0 1,9-26 0,-13 24-31,-2 18-79,-1 0 0,0 0 0,0-1 0,0 1-1,0 0 1,0 0 0,0 0 0,0 0 0,0 0-1,0 0 1,0 0 0,0 0 0,0-1 0,0 1-1,0 0 1,0 0 0,0 0 0,0 0 0,0 0-1,0 0 1,0 0 0,0 0 0,0-1 0,0 1-1,0 0 1,0 0 0,-1 0 0,1 0 0,0 0-1,0 0 1,0 0 0,0 0 0,0 0 0,0 0-1,0-1 1,0 1 0,0 0 0,0 0 0,0 0-1,-1 0 1,1 0 0,0 0 0,0 0 0,0 0-1,0 0 1,0 0 0,0 0 0,0 0 0,0 0-1,-1 0 1,1 0 0,0 0 0,0 0 0,0 0-1,0 0 1,0 0 0,0 0 0,-2 2 0,0 0 0,1 0 0,-1 0 0,1 0 0,0 1 0,0-1 0,0 0 0,0 0 0,0 1 0,-1 2 0,-1 5-8,0 0 0,1 0 0,0 1 0,-1 16 0,3-25 4,0 1 0,0-1 1,0 0-1,1 0 0,-1 1 1,1-1-1,-1 0 0,1 0 0,0 1 1,0-1-1,0 0 0,1 3 1,-1-4 0,0 0 1,0 0-1,0 0 1,0-1-1,0 1 1,1 0-1,-1 0 1,0-1 0,0 1-1,0 0 1,1-1-1,-1 1 1,0-1-1,1 0 1,-1 1-1,1-1 1,-1 0 0,0 0-1,1 0 1,-1 0-1,0 0 1,3 0-1,5-2-2,0 0 0,-1 0 0,1 0-1,0-1 1,-1-1 0,15-7 0,49-33-9,-60 36 17,81-61 23,-82 60-20,0-1 0,-1 0 0,0-1 0,-1 0 0,16-24 0,-21 21-10,-8 8-5,2 6 8,0 0 1,1 0-1,-1 0 1,0 0-1,1 0 1,-1 0-1,1 0 1,-1 1-1,0-1 1,1 1-1,-1-1 1,1 1-1,-1 0 1,-1 0-1,-7 5-2,0 1 1,1-1-1,0 1 1,0 1-1,0 0 1,1 0-1,-12 16 1,7-7-6,1 0 1,1 1-1,-13 28 0,21-38-84,-1 0-1,2 0 0,-1 0 0,1 1 1,0-1-1,1 0 0,0 1 0,0 16 1,1-22-46,0 0 1,1 1-1,-1-1 1,1 0-1,0 0 1,0 0-1,0 0 1,0 0-1,1 0 1,-1 0-1,1 0 1,-1 0-1,1 0 1,0-1 0,0 1-1,1-1 1,-1 1-1,0-1 1,1 0-1,-1 0 1,1 0-1,0 0 1,0-1-1,0 1 1,0-1-1,3 2 1,-3-2 58,0-1 1,0 1-1,0 0 1,0-1 0,0 0-1,0 0 1,0 0-1,5 0 1,32-7-906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17108,'2'-7'794,"2"-5"182,0 1 0,11-21 0,-14 30-849,0 0 0,0 0 0,0 1 0,0-1 0,0 0 0,1 0 0,-1 1 0,1-1 1,-1 1-1,1-1 0,-1 1 0,1 0 0,0 0 0,0 0 0,0 0 0,0 0 0,-1 0 0,1 0 0,1 0 0,-1 1 1,0-1-1,0 1 0,3-1 0,-3 2-100,-1-1 0,0 0 0,0 0 0,0 1 0,0-1 0,1 1 0,-1-1 0,0 1 1,0 0-1,0-1 0,0 1 0,0 0 0,0 0 0,0-1 0,-1 1 0,1 0 0,0 0 0,0 0 0,-1 0 1,1 0-1,0 0 0,-1 0 0,1 1 0,-1-1 0,1 0 0,-1 0 0,0 0 0,0 0 0,1 1 0,-1 1 1,1 5-11,-1 1 0,1-1 0,-2 12 0,0-15 3,-2 24-24,-7 31 0,4-32-50,-2 35 0,8-62 50,0 0 1,-1 0-1,1 0 0,0 1 1,0-1-1,1 0 0,-1 0 1,0 0-1,0 0 0,0 0 1,1 0-1,-1 0 0,1 0 1,-1 1-1,1-1 0,-1 0 1,1-1-1,-1 1 0,1 0 1,0 0-1,1 1 0,-1-1 1,0-1-1,1 1 0,-1-1 1,0 0-1,1 1 1,-1-1-1,0 0 0,1 0 1,-1 0-1,0 0 0,1 0 1,-1 0-1,0-1 0,1 1 1,-1 0-1,0-1 0,1 1 1,-1-1-1,0 1 0,2-2 1,8-4-10,0 0 1,0 0-1,-1-1 1,0-1-1,10-9 1,46-49 5,-53 52 7,113-129 47,-118 136-43,-5 11 4,-7 15 1,3-17-10,-9 34 9,2-12 0,2 0 0,0 1 0,1-1 0,2 1 0,-1 28 0,4-50 0,0 0 0,0 0 1,0 0-1,0 0 0,1 0 1,-1 0-1,1-1 0,0 1 0,0 0 1,0 0-1,0-1 0,0 1 0,1 0 1,-1-1-1,1 1 0,-1-1 1,1 0-1,0 0 0,0 0 0,0 1 1,0-2-1,1 1 0,-1 0 0,0 0 1,1-1-1,3 2 0,-1-1 27,-1-1 0,1-1 0,0 1-1,0 0 1,-1-1 0,1 0 0,0 0 0,0-1-1,0 0 1,-1 1 0,1-1 0,0-1 0,-1 1-1,1-1 1,4-2 0,3-2 45,0-1 1,0-1-1,0 0 0,-1 0 1,-1-1-1,0-1 0,0 0 1,0 0-1,-1-1 0,-1 0 1,0 0-1,0-1 0,-1 0 1,-1-1-1,0 1 0,-1-1 1,0 0-1,-1-1 0,0 1 1,2-22-1,-6 34-77,1-1 1,-1 1-1,0-1 0,0 1 0,0-1 1,0 1-1,0-1 0,-1 1 0,1-1 0,0 1 1,-1-1-1,1 1 0,-1 0 0,1-1 1,-1 1-1,0 0 0,1-1 0,-2-1 1,1 3-4,1 0 0,0 0 0,0 0 0,-1 0 1,1 0-1,0 0 0,-1-1 0,1 1 1,0 0-1,-1 0 0,1 0 0,0 0 0,0 0 1,-1 0-1,1 0 0,0 0 0,-1 1 0,1-1 1,0 0-1,-1 0 0,1 0 0,0 0 1,0 0-1,-1 0 0,1 1 0,0-1 0,0 0 1,-1 0-1,-10 15-3,6-5-1,1 1 0,0-1 0,1 1 0,0-1 0,-2 14 0,4-18-1,0 0 0,1 1 0,-1-1 0,1 1-1,1-1 1,-1 0 0,1 1 0,0-1 0,1 0-1,2 10 1,-3-15 4,0 1 0,0 0-1,-1-1 1,1 1 0,0-1 0,0 1-1,1-1 1,-1 1 0,0-1-1,0 0 1,1 1 0,-1-1 0,1 0-1,-1 0 1,1 0 0,-1 0 0,1-1-1,0 1 1,-1 0 0,4 0 0,-3 0 1,1-1 1,0 0-1,0 0 1,0 0 0,0 0-1,0-1 1,0 1 0,0-1-1,0 1 1,0-1 0,4-2-1,0-1 5,1 1 0,-1-1 0,0-1 0,-1 1 1,1-1-1,-1-1 0,0 1 0,8-10 0,-8 8 5,-1 0-1,0 0 1,-1-1 0,1 1 0,-2-1 0,1 0 0,-1 0-1,0 0 1,-1 0 0,3-15 0,-5 23-12,0 0 0,1 0 0,-1-1 1,0 1-1,0 0 0,0 0 0,0-1 0,0 1 0,0 0 1,0 0-1,0-1 0,0 1 0,0 0 0,0 0 1,0-1-1,0 1 0,0 0 0,0 0 0,0-1 1,0 1-1,0 0 0,0 0 0,0 0 0,0-1 0,0 1 1,-1 0-1,1 0 0,0-1 0,0 1 0,0 0 1,0 0-1,-1 0 0,1 0 0,0-1 0,0 1 0,0 0 1,-1 0-1,1 0 0,0 0 0,0 0 0,0 0 1,-1-1-1,1 1 0,0 0 0,0 0 0,-1 0 1,1 0-1,0 0 0,0 0 0,-1 0 0,1 0 0,0 0 1,0 0-1,-1 0 0,1 0 0,0 0 0,0 0 1,-1 1-1,1-1 0,0 0 0,-1 0 0,-12 14-232,2 4-326,1 0 0,1 0 0,1 1 0,1 1-1,0-1 1,1 1 0,-3 27 0,10-32-75,4-6-132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18244,'-17'38'2286,"-14"43"0,10-15-2047,4 1 0,-16 120 0,31-173-222,0-1-19,0 1 1,1-1-1,1 0 1,0 1 0,1-1-1,0 0 1,5 20-1,-6-32-2,0 1 0,1-1 0,-1 0 0,0 1-1,1-1 1,-1 0 0,1 0 0,-1 0 0,1 1-1,0-1 1,-1 0 0,1 0 0,0 0 0,0 0-1,0 0 1,0 0 0,0-1 0,0 1 0,0 0-1,0 0 1,0-1 0,0 1 0,1 0 0,-1-1-1,0 1 1,0-1 0,1 0 0,-1 1 0,0-1-1,0 0 1,1 0 0,-1 0 0,0 0 0,1 0-1,-1 0 1,0 0 0,1 0 0,-1-1 0,0 1-1,2-1 1,2-1-27,0 0-1,-1-1 1,1 1-1,0-1 0,-1 0 1,0-1-1,0 1 1,8-9-1,36-48-324,-1-2-1,61-111 0,-107 171 351,70-129-234,-22 37 207,-73 140 331,2 0 0,-27 82 0,40-98-169,1 1 0,1 0-1,2 0 1,1 1 0,1 50 0,3-77-145,0 0 1,0 0 0,0 0 0,1 0-1,0 0 1,0 0 0,0 0-1,1-1 1,-1 1 0,6 8 0,-7-12 3,0-1 1,0 0-1,0 1 1,0-1-1,0 0 1,0 1-1,1-1 1,-1 1-1,0-1 1,0 0-1,0 1 1,1-1-1,-1 0 1,0 0-1,1 1 1,-1-1-1,0 0 1,1 0-1,-1 1 1,0-1-1,1 0 1,-1 0-1,0 0 1,1 1 0,-1-1-1,0 0 1,1 0-1,-1 0 1,1 0-1,-1 0 1,0 0-1,1 0 1,-1 0-1,1 0 1,-1 0-1,0 0 1,1 0-1,-1 0 1,1 0-1,-1-1 1,0 1-1,1 0 1,-1 0-1,0 0 1,1 0-1,-1-1 1,0 1-1,1 0 1,-1 0-1,0-1 1,1 1-1,-1 0 1,0-1-1,0 1 1,1 0 0,-1-1-1,0 1 1,0 0-1,0-1 1,0 1-1,1 0 1,-1-1-1,0 0 1,6-29-216,-9-11 0,-8-8-115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17676,'-12'6'1400,"4"1"-1064,2-1-176,8 3 0,2-6-2288,0-3 2088,2-8-384,0 1-280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17 16043,'2'-17'1833,"-5"19"20,-9 30 183,-65 265-291,74-286-1629,1 0-1,-1 21 1,3-29-54,0 1 1,0-1-1,1 1 1,-1-1-1,1 0 1,0 1-1,0-1 1,0 0-1,0 1 1,1-1-1,-1 0 1,1 0-1,2 4 1,-2-6-41,-1 1 1,1 1-1,-1-1 1,0 0-1,0 0 1,0 0-1,0 1 1,0-1-1,-1 0 1,1 1 0,-1-1-1,1 1 1,-1-1-1,0 0 1,0 1-1,0-1 1,0 1-1,-1-1 1,0 3-1,-1 2 33,0 0 0,-1 0-1,0 0 1,-8 11 0,7-11 5,-26 59 524,40-90-563,28-44 0,-6 10-13,-29 55-8,-1 0 1,0 0 0,1 0 0,0 0 0,-1 0 0,1 0-1,0 1 1,0 0 0,1-1 0,-1 1 0,0 0-1,1 1 1,6-4 0,-4 2-3,-18 17 33,12-12-29,0-2 10,19-17 62,-11 12-73,0 0 0,0 0 0,1 0 1,0 1-1,0 1 0,0-1 0,0 1 0,1 1 1,-1 0-1,1 0 0,-1 1 0,16 0 1,-23 1-2,0 0 0,1 0 0,-1 1 0,0-1 0,0 1 0,0 0 0,0-1 0,-1 1 1,1 0-1,0 0 0,0 0 0,0 0 0,-1 1 0,1-1 0,0 0 0,-1 1 0,1-1 1,-1 1-1,0-1 0,1 1 0,-1 0 0,0 0 0,0-1 0,0 1 0,0 0 0,-1 0 0,1 0 1,0 0-1,-1 0 0,1 0 0,-1 0 0,0 0 0,0 5 0,0 5 1,-1 0-1,0 1 1,-1-1-1,-6 21 1,2-8 15,1 1-2,2 0 0,-1 36 0,19-104-2804,-5 2 1763,-2 19 291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31 16948,'0'0'79,"0"-1"0,0 1 1,-1 0-1,1-1 0,0 1 1,0 0-1,-1-1 0,1 1 1,0 0-1,0 0 0,-1-1 1,1 1-1,0 0 0,-1 0 1,1 0-1,0-1 1,-1 1-1,1 0 0,-1 0 1,1 0-1,0 0 0,-1 0 1,1 0-1,-1 0 0,1 0 1,0 0-1,-1 0 0,1 0 1,0 0-1,-1 0 0,1 0 1,-1 0-1,0 0 0,-15 3 288,9-1-88,-1 1 0,1 0-1,-1 1 1,1 0 0,0 0 0,1 0-1,-1 1 1,-11 10 0,-44 50 173,61-64-443,-9 11 20,1 0-1,-12 20 1,19-29-30,0-1 1,1 1 0,-1 0 0,1 0 0,-1 0-1,1 0 1,0 0 0,1 0 0,-1 0 0,0 0-1,1 0 1,0 0 0,-1 1 0,1-1-1,1 0 1,-1 0 0,0 0 0,2 6 0,-1-8 0,0 0 0,0 0 1,0 0-1,-1 0 0,2 0 1,-1 0-1,0 0 1,0-1-1,0 1 0,0 0 1,0-1-1,1 1 0,-1-1 1,0 1-1,0-1 1,1 0-1,-1 1 0,0-1 1,1 0-1,-1 0 0,0 0 1,1 0-1,-1 0 1,1 0-1,-1 0 0,0-1 1,2 1-1,36-11 19,-14 0 36,0-2 0,0 0-1,-1-2 1,-1-1 0,0-1 0,-1 0 0,-1-2 0,34-39-1,-55 59-25,-8 21 81,8-21-109,0 0 1,0 0 0,0-1-1,0 1 1,0 0-1,0-1 1,0 1-1,0 0 1,0-1 0,0 1-1,1 0 1,-1-1-1,0 1 1,0 0-1,1-1 1,-1 1-1,1 0 1,-1-1 0,0 1-1,1-1 1,-1 1-1,1-1 1,-1 1-1,1-1 1,0 1 0,-1-1-1,1 0 1,-1 1-1,1-1 1,0 0-1,-1 1 1,1-1 0,0 0-1,-1 0 1,1 0-1,0 0 1,-1 0-1,1 0 1,0 0 0,0 0-1,28 0-13,-25-1 8,0 1 1,0-1-1,0 1 0,1 0 0,-1 0 0,0 1 0,0 0 0,0-1 0,0 1 0,5 2 0,-8-2 4,0 0 0,0 0 0,0 0 0,0 0 0,0 0 0,0 1 0,-1-1 0,1 0 0,0 0 0,-1 1 0,1-1 0,-1 0 0,1 1 0,-1-1 0,0 0 0,1 1 0,-1-1 0,0 0 0,0 1-1,0-1 1,0 1 0,0-1 0,0 1 0,-1-1 0,0 2 0,-10 42 25,8-35-31,2-7 0,-1 3 6,0 0-1,1 1 1,-1-1 0,2 0-1,-1 8 1,1-13 1,0 0 1,0-1-1,0 1 0,0 0 1,0 0-1,0 0 0,0 0 1,1 0-1,-1-1 0,0 1 1,1 0-1,-1 0 0,1-1 0,-1 1 1,1 0-1,-1-1 0,1 1 1,-1 0-1,1-1 0,-1 1 1,1-1-1,0 1 0,-1-1 1,1 1-1,0-1 0,0 1 1,-1-1-1,1 0 0,0 1 1,0-1-1,0 0 0,0 0 1,-1 1-1,1-1 0,0 0 1,0 0-1,0 0 0,0 0 1,0 0-1,-1 0 0,1-1 1,0 1-1,0 0 0,0 0 1,-1-1-1,1 1 0,1-1 1,10-3 17,0 0 0,-1-1 0,0 0 0,0-1 0,20-14 0,47-42 166,-72 57-166,12-9 41,-1-1-1,-1-1 0,-1 0 0,16-21 1,-26 24 31,-11 10-25,-15 12 2,16-5-57,1 0 1,0 0 0,0 0-1,0 0 1,0 0-1,0 1 1,-2 5-1,5-9-10,1 0 0,-1-1-1,1 1 1,-1 0 0,1 0-1,0 0 1,-1 0 0,1 0-1,0 0 1,0 0 0,0 0-1,0 0 1,0 0 0,0 0-1,0 0 1,0 0 0,0 0-1,0 0 1,1 1 0,0-1-1,-1 0 1,1 0 0,0 0-1,0 0 1,0 0-1,0-1 1,-1 1-1,1 0 1,0-1 0,0 1-1,0-1 1,1 1-1,-1-1 1,0 0 0,0 1-1,0-1 1,0 0-1,0 0 1,0 0-1,1 1 1,1-2 0,10 2 12,1-2 0,-1 1 0,1-2 1,-1 0-1,0-1 0,0 0 1,16-6-1,6-4 118,46-25 1,-77 36-112,40-24 140,-42 25-140,0-1-1,0 1 1,1-1-1,-1 0 1,0 0-1,0 0 1,-1 0-1,1 0 0,0-1 1,-1 1-1,1 0 1,-1-1-1,0 1 1,2-4-1,-3 6-16,0 0-1,0 0 1,0-1 0,0 1-1,0 0 1,0 0 0,0 0-1,0 0 1,0 0 0,0-1-1,0 1 1,0 0-1,0 0 1,0 0 0,-1 0-1,1 0 1,0 0 0,0-1-1,0 1 1,0 0 0,0 0-1,0 0 1,0 0 0,0 0-1,0 0 1,-1 0-1,1 0 1,0-1 0,0 1-1,0 0 1,0 0 0,0 0-1,0 0 1,-1 0 0,1 0-1,0 0 1,0 0 0,0 0-1,0 0 1,0 0-1,0 0 1,-1 0 0,1 0-1,0 0 1,-11 2 41,-8 5-15,10-2-17,-1 0 1,1 1-1,0 1 0,1-1 0,0 1 0,0 1 0,-8 9 1,11-12-17,0 1 0,1 0 1,0 0-1,0 1 1,0-1-1,1 1 1,0 0-1,0 0 1,1 0-1,0 0 0,-2 9 1,4-14-37,-1 0 1,1 1-1,0-1 1,0 0-1,0 1 1,0-1 0,1 0-1,-1 0 1,1 1-1,-1-1 1,1 0-1,0 0 1,0 0-1,0 1 1,0-1-1,0 0 1,0 0-1,0-1 1,1 1-1,-1 0 1,1 0-1,0-1 1,-1 1-1,1-1 1,0 1 0,0-1-1,0 0 1,0 1-1,0-1 1,3 1-1,1 0-51,1 0 0,-1-1-1,1 1 1,-1-1 0,1 0-1,-1-1 1,1 0 0,-1 0 0,11-2-1,21-6-317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45 15891,'0'-4'223,"9"-37"1791,-5 89 865,-5 42-1777,0 6-549,19 174 1,-17-264-593,7 32-583,-8-38 609,0 0-1,0 0 1,0 0-1,0 0 0,0 0 1,0 0-1,0 0 1,0 0-1,0 0 0,0 0 1,0 0-1,0-1 1,0 1-1,0 0 0,0 0 1,0 0-1,0 0 1,0 0-1,0 0 0,0 0 1,0 0-1,0 0 1,0 0-1,0-1 0,0 1 1,0 0-1,0 0 1,0 0-1,0 0 0,0 0 1,0 0-1,0 0 1,1 0-1,-1 0 0,0 0 1,0 0-1,0 0 1,0 0-1,0 0 0,0 0 1,0 0-1,0 0 1,0-1-1,0 1 0,0 0 1,1 0-1,-1 0 1,0 0-1,0 0 0,0 0 1,0 0-1,0 0 1,0 0-1,0 0 0,0 0 1,0 0-1,0 0 1,0 1-1,1-1 0,-1 0 1,0 0-1,0 0 1,0 0-1,0 0 0,0 0 1,1-10-392,-3-7-208,-1 0 0,-1 1 1,-11-33-1,-25-45-665,-20-17 1845,61 109 655,6 5-692,8 6-142,-15-8-300,9 4-25,-1-1-1,1 0 1,0 0-1,0-1 1,0 1-1,0-2 1,1 0-1,-1 0 1,1-1 0,-1 0-1,18 0 1,0-3-337,0-1 1,52-12 0,-34 3-69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49 16363,'-4'3'227,"-88"76"2563,81-68-2414,1-1 1,0 2 0,1 0 0,0 0 0,-13 26 0,19-33-247,1 0 0,1 0-1,-1 0 1,1 0 0,0 0 0,-1 9 0,2-12-94,0 0-1,-1 0 1,2-1 0,-1 1-1,0 0 1,0-1-1,0 1 1,1 0 0,-1-1-1,1 1 1,0 0-1,-1-1 1,1 1 0,0-1-1,0 1 1,0-1-1,0 0 1,0 1 0,0-1-1,0 0 1,0 0-1,1 1 1,-1-1-1,0 0 1,2 0 0,1 1 12,0-1 0,0 1 0,0-1 0,1-1 0,-1 1 0,0 0 0,0-1 0,0 0 0,0 0 0,1 0 0,-1-1 0,0 1 0,6-3 0,5-1 79,-1 0 0,21-10 0,-15 5 9,0 0-1,-1-2 0,0 0 0,0-2 1,-2 0-1,1-1 0,-2 0 1,0-2-1,-1 1 0,24-34 1,-37 46-119,0 0 0,0-1 0,0 1 0,-1-1 0,1 1 1,-1-1-1,0 0 0,0 1 0,0-1 0,-1 0 1,1 0-1,-1 0 0,0 1 0,0-1 0,-1 0 0,1 0 1,-1 0-1,1 0 0,-3-6 0,2 8-42,-1 0 0,1-1 0,0 1 0,-1 0 0,1 0 0,-1 0 0,0 0 0,0 0-1,0 0 1,0 0 0,0 0 0,0 1 0,0-1 0,-1 1 0,1 0 0,-1 0 0,1 0 0,-1 0 0,1 0 0,-1 0-1,1 1 1,-1-1 0,0 1 0,1-1 0,-1 1 0,0 0 0,-4 1 0,1-1-201,-1 1 0,1 0 0,0 1 0,-1-1 0,1 1 0,-7 4 0,10-5 157,0 0 0,1 0 0,-1 1 0,1-1 0,-1 1 0,1 0 0,0-1 0,0 1 1,0 1-1,0-1 0,0 0 0,0 0 0,0 1 0,1-1 0,-3 4 0,2 16-548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1 758 16900,'3'0'89,"0"1"0,0-1 0,0 1 0,0-1 0,0 0 0,0 0 0,0 0 0,0-1 1,0 1-1,0-1 0,0 1 0,0-1 0,4-2 0,42-20-129,-31 14 162,21-11-87,-2-2 0,0-2 0,-1-1 0,-2-2-1,-1-1 1,-1-2 0,37-44 0,23-30-18,-10 8 292,119-106 0,-185 188-176,26-17 1,-37 27-82,1 1 1,-1 0 0,1 0 0,0 1-1,0 0 1,1 0 0,-1 0 0,12-1-1,-16 3-27,1 0-1,-1 0 1,1 0-1,-1 0 1,1 0-1,-1 1 1,0 0-1,1-1 1,-1 1-1,1 0 1,-1 0-1,0 0 1,0 0-1,0 1 0,1-1 1,-1 1-1,0-1 1,-1 1-1,1 0 1,0-1-1,0 1 1,1 3-1,3 4 40,0 0-1,-1 1 0,8 18 0,-9-20-47,29 69 96,78 169 148,-83-190-693,3-2 0,49 64-1,-67-98 218,-5-8-80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67 16620,'1'-3'241,"0"0"0,0 0 1,0 0-1,0 0 1,0 0-1,0 0 0,-1 0 1,0 0-1,1 0 1,-1 0-1,0-1 1,-1 1-1,0-5 0,1 7-159,0 0 0,-1 0-1,1 0 1,-1 0-1,1 0 1,-1 0-1,1 0 1,-1 0 0,1 0-1,-1 1 1,0-1-1,0 0 1,1 0-1,-1 1 1,0-1 0,0 0-1,0 1 1,-1-1-1,0 0 56,1 1-1,-1-1 1,0 1 0,0 0-1,0 0 1,1 0-1,-1 0 1,0 0 0,0 0-1,1 0 1,-1 0 0,0 1-1,0-1 1,-2 2-1,-3 1 17,0 0-1,0 1 0,1 0 0,-1 0 0,1 1 0,0 0 0,0 0 0,0 0 1,1 1-1,0 0 0,0 0 0,-4 7 0,-1 2-101,0 1-1,1 0 1,-13 35 0,16-34-62,0 0-1,-5 37 1,10-49-21,0 0 1,0 0-1,1 0 0,0 0 0,0 0 1,1 0-1,-1 0 0,1-1 0,0 1 1,0 0-1,1 0 0,-1 0 1,1-1-1,0 1 0,6 8 0,-7-11-18,1-1 0,0 1 0,0 0 0,0 0 0,0-1 0,0 0 0,0 1 0,0-1 0,0 0 0,0 0 0,1 0 0,-1 0 0,1 0 0,4 0 0,-1 0-80,-1-1 0,1 1 0,0-1 0,0-1 0,-1 1 0,8-2 0,5-3-301,-1 0 0,0-1 1,20-9-1,-2-3-15,-1-2-1,-1-1 1,49-40-1,-26 14-193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102 449 13051,'-24'41'1287,"-25"47"289,44-77-1237,0 0 0,1 1 0,0-1 0,1 1 0,-3 22 0,5-33-289,1 0 1,0 0-1,0 0 1,0 0-1,0 0 1,0 0-1,0 0 1,0 0 0,0 0-1,0 0 1,0 0-1,1 0 1,-1 0-1,0 0 1,1 0-1,-1-1 1,0 1-1,1 0 1,-1 0-1,1 0 1,-1 0-1,2 0 1,-1 0 0,0-1 0,-1 0 1,1 0-1,0 0 0,0 1 0,0-1 1,-1 0-1,1 0 0,0 0 0,0 0 1,0 0-1,0-1 0,-1 1 0,1 0 1,0 0-1,0 0 0,0-1 0,-1 1 1,1 0-1,1-1 0,3-2 183,0 0-1,0-1 1,0 0-1,0 1 1,5-7-1,-3 2 93,0-1-1,-1 1 1,0-1-1,-1 0 1,0 0-1,6-14 1,-9 19-217,-1-1 1,1 0 0,-1 0 0,1 0 0,-2 0 0,1 0-1,0 0 1,-1 0 0,0 0 0,0 0 0,0 0-1,-1 0 1,0 0 0,0 0 0,-2-5 0,3 9-96,0 0 1,0 0-1,-1 0 1,1 1-1,0-1 0,-1 0 1,1 0-1,-1 1 1,1-1-1,-1 0 1,1 0-1,-1 1 1,1-1-1,-1 1 0,0-1 1,1 1-1,-1-1 1,0 1-1,0-1 1,1 1-1,-1-1 1,0 1-1,0 0 0,0-1 1,-1 1-1,1 0-6,-1 0 0,1 1-1,0-1 1,0 0 0,-1 1-1,1-1 1,0 1 0,0-1-1,0 1 1,0 0-1,0-1 1,0 1 0,0 0-1,0 0 1,-1 1 0,-2 2-9,1 0 0,0 0 0,0 1 0,0-1 0,0 1 0,1-1 0,-3 8 1,4-9-5,0 0 0,0 0 0,0 1 0,1-1 0,-1 0 0,1 1 0,0-1 0,0 0 0,0 1 0,1-1 0,-1 0 0,1 1 0,0-1-1,0 0 1,1 4 0,-1-5 3,0-1 0,0 0-1,1 1 1,-1-1-1,0 0 1,1 0-1,-1 0 1,0 0-1,1 0 1,-1 0 0,1 0-1,0 0 1,-1 0-1,1-1 1,0 1-1,-1-1 1,1 1 0,0-1-1,0 0 1,-1 0-1,1 0 1,0 0-1,0 0 1,0 0-1,-1 0 1,1 0 0,0-1-1,0 1 1,2-2-1,10-2-10,1-1-1,-1 0 1,-1-1-1,1 0 0,13-10 1,63-46-164,-79 54 144,21-15-160,-2-2-1,-1-1 0,48-55 0,-60 60 129,-2 0-1,0-1 1,-1-1 0,-1 0 0,-2-1-1,15-39 1,-25 59 69,0 0-1,0-1 1,0 1-1,0 0 0,-1 0 1,0 0-1,1-1 1,-1 1-1,-1-4 1,1 7-3,0 1 1,0-1 0,-1 1 0,1-1-1,0 1 1,0-1 0,0 1 0,-1-1-1,1 1 1,0-1 0,-1 1 0,1-1-1,0 1 1,-1 0 0,1-1 0,0 1-1,-1 0 1,1-1 0,-1 1-1,1 0 1,-1-1 0,1 1 0,0 0-1,-1 0 1,1-1 0,-2 1 0,1 0 0,-1 0 1,1 0-1,-1 1 0,1-1 1,-1 0-1,1 1 0,-1-1 1,1 1-1,0 0 1,-1-1-1,1 1 0,0 0 1,-1 0-1,-1 1 1,-11 11 11,0 1 1,0 0 0,1 0-1,-19 29 1,12-15 8,-17 20 86,2 1 1,2 2 0,-47 101-1,78-147-95,0 0 0,0 0 0,0 0 0,1 1 0,0-1 0,0 0 0,0 1 0,1-1 0,0 1 0,0-1 0,1 11 0,0-13-11,0 0 1,0 0 0,0-1 0,1 1-1,-1 0 1,1-1 0,-1 1-1,1-1 1,0 0 0,0 1-1,0-1 1,0 0 0,0 0-1,0 0 1,1 0 0,-1-1 0,1 1-1,-1-1 1,1 1 0,0-1-1,0 0 1,-1 0 0,5 1-1,5 1 2,-1-1-1,1 1 1,-1-2-1,1 0 1,0 0-1,-1-1 1,1 0-1,0-1 1,0-1-1,11-2 1,-6-1 4,0 0 1,0-1-1,-1-1 1,0-1-1,30-18 0,-14 3 12,-1-1 0,-2-2 0,0 0 0,-2-2 0,31-42 0,-30 36-9,-3-2-1,-1 0 0,-1-2 0,-2 0 0,-2-2 0,20-60 0,-37 93-9,0 0 1,-1 0-1,0 0 1,0 0-1,0-13 0,-1 19-1,0 0-1,-1 0 0,1 0 1,0 0-1,0 0 0,0 0 0,-1 0 1,1 0-1,-1 0 0,1 0 1,-1 0-1,1 0 0,-1 0 0,1 0 1,-1 1-1,0-1 0,0 0 0,-1-1 1,1 2-1,0-1 0,0 1 0,0 0 0,0-1 0,-1 1 1,1 0-1,0 0 0,0 0 0,-1 0 0,1 0 0,0 0 0,0 0 0,0 0 1,-1 1-1,1-1 0,0 0 0,0 1 0,0-1 0,0 1 0,-2 0 0,-4 3 1,0 0-1,0 1 0,0 0 0,1 0 0,0 0 0,0 1 0,0-1 0,1 2 0,-6 7 0,-41 66-1,47-70 0,-21 35 1,-32 81-1,49-102 3,0 1-1,2 1 0,1 0 0,1 0 1,-2 30-1,7-51-2,-1-1 0,1 0 1,1 0-1,-1 0 0,0 0 1,1 0-1,0 0 0,0 0 1,0 0-1,1 0 0,-1 0 1,3 4-1,-2-5 1,0-1 0,-1 0-1,1-1 1,0 1 0,0 0 0,0 0 0,0-1-1,0 1 1,1-1 0,-1 0 0,0 1-1,1-1 1,-1 0 0,1-1 0,-1 1-1,1 0 1,0-1 0,-1 1 0,5-1-1,6 0 6,0 0-1,0-1 1,0 0-1,-1-1 1,1 0-1,0-1 1,-1-1 0,0 0-1,23-11 0,-2-3 17,-1 0 1,35-27-2,-48 30-1,0 0-1,23-23 0,-35 30-9,0 0 0,-1 0 0,1-1 0,-1 0 0,-1 0 0,0 0 0,7-18 0,-11 24-5,0 1 0,0-1 0,-1 0 0,1 1-1,-1-1 1,0 0 0,0 0 0,0 0 0,0 1-1,0-1 1,-1-3 0,1 5-2,-1 0-1,1 0 0,-1 0 1,1 0-1,-1 0 1,1 0-1,-1 0 1,0 0-1,0 0 1,1 0-1,-1 0 1,0 0-1,0 1 0,0-1 1,0 0-1,0 1 1,0-1-1,0 0 1,0 1-1,0-1 1,-1 1-1,1 0 0,0-1 1,0 1-1,0 0 1,0 0-1,-1 0 1,1 0-1,-2 0 1,-5 0 1,0 1-1,0 0 1,0 1 0,0 0 0,0 0 0,0 0 0,0 1 0,1 1 0,-1-1 0,1 1 0,0 0 0,0 1 0,-7 5 0,-4 5 11,-1 1 1,2 0 0,-21 26 0,26-28-2,0 1 0,-13 24 0,22-35-9,1 0 1,0 0-1,0 1 1,0-1-1,1 1 1,-1 0-1,1-1 1,0 1-1,0 0 1,1 0-1,-1-1 1,1 1-1,0 0 1,2 9-1,-2-11-3,1-1-1,-1 0 0,1 0 1,0 0-1,0 0 0,0 0 1,0-1-1,0 1 1,1 0-1,-1 0 0,1-1 1,-1 1-1,1-1 0,-1 1 1,1-1-1,0 0 0,-1 1 1,1-1-1,0 0 0,3 1 1,-1-1-109,1 1-1,-1-1 1,1 0 0,-1-1 0,1 1-1,0-1 1,-1 0 0,10-1 0,5-2-333,0 0 1,0-2-1,26-10 1,5-5-12,1-5-139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19076,'-14'7'464,"0"0"-1,0 1 1,1 0-1,0 1 1,1 0 0,0 1-1,-15 16 1,9-7-319,1 2 1,1 0-1,-20 33 0,33-49-100,0-1 0,1 1 1,-1 0-1,1 1 0,-2 6 0,4-11-38,0 0 0,0 0 0,0 0 1,-1-1-1,1 1 0,0 0 0,0 0 0,0 0 1,0 0-1,1-1 0,-1 1 0,0 0 0,0 0 1,0-1-1,1 1 0,-1 0 0,0 0 0,1-1 1,-1 1-1,1 0 0,-1-1 0,1 1 1,-1 0-1,1-1 0,-1 1 0,1-1 0,-1 1 1,1-1-1,0 1 0,-1-1 0,1 1 0,0-1 1,0 0-1,-1 1 0,1-1 0,0 0 0,0 1 1,-1-1-1,1 0 0,0 0 0,0 0 0,0 0 1,0 0-1,0 0 0,9 0-89,-1-1-1,0 0 1,1 0-1,-1-1 1,0 0-1,0 0 1,0-1-1,9-4 1,4-3 268,40-25-1,-22 7-301,-2-4-49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17092,'-3'0'159,"0"1"1,0 0 0,0 1 0,1-1 0,-1 1 0,0-1-1,1 1 1,-1 0 0,1-1 0,0 1 0,0 1 0,-1-1 0,1 0-1,-2 4 1,-26 40 539,24-36-296,-15 28 134,2 0 0,1 2 0,2 0 0,2 1 0,2 0 0,1 1 0,-9 77 0,20-117-523,-2 50 236,2-50-249,0 0 1,0 0 0,1 0 0,-1 0 0,0 0 0,1 1 0,-1-1 0,1 0-1,0 0 1,0 0 0,-1-1 0,1 1 0,1 0 0,-1 0 0,0 0 0,0-1-1,1 1 1,-1 0 0,3 1 0,-4-3-10,0 0 1,1 1-1,-1-1 1,0 0-1,1 0 1,-1 0-1,0 0 0,1 1 1,-1-1-1,1 0 1,-1 0-1,0 0 1,1 0-1,-1 0 0,0 0 1,1 0-1,-1 0 1,1 0-1,-1 0 0,0 0 1,1 0-1,-1-1 1,0 1-1,1 0 1,-1 0-1,0 0 0,1 0 1,-1-1-1,0 1 1,1 0-1,-1 0 0,0 0 1,1-1-1,-1 1 1,0 0-1,0-1 1,1 1-1,-1 0 0,0-1 1,0 1-1,0 0 1,0-1-1,1 1 1,-1 0-1,0-1 0,0 1 1,0 0-1,0-1 1,0 1-1,0-1 0,0 1 1,0 0-1,0-1 1,0 1-1,0-1 1,0 1-1,-2-25-471,-4 7 215,-1 1 1,0 0-1,-2 0 0,0 0 0,0 1 0,-2 1 1,-19-24-1,-3-5 468,33 44-179,-1-1-1,1 1 0,0 0 0,0 0 1,-1-1-1,1 1 0,0 0 0,0 0 1,0-1-1,0 1 0,0 0 1,-1 0-1,1-1 0,0 1 0,0 0 1,0-1-1,0 1 0,0 0 0,0-1 1,0 1-1,0 0 0,0-1 0,0 1 1,0 0-1,0-1 0,0 1 0,0 0 1,0 0-1,1-1 0,-1 1 0,0 0 1,0-1-1,0 1 0,0 0 0,1 0 1,-1-1-1,0 1 0,16-4 603,35 8-23,-32-2-511,5 0-283,-1-2 0,1 0-1,-1-2 1,0-1 0,1 0-1,43-14 1,-17-3-130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191 215 13187,'4'-6'534,"-1"-1"0,1 0 1,-1 0-1,0 0 0,3-11 1,-6 17-450,0 0 1,1 0 0,-1 0 0,0-1-1,0 1 1,0 0 0,0 0-1,0 0 1,0 0 0,0 0-1,0-1 1,0 1 0,-1 0-1,1 0 1,0 0 0,-1 0 0,1 0-1,-1 0 1,1 0 0,-1 0-1,1 0 1,-1 0 0,0 0-1,0 0 1,1 0 0,-1 1-1,0-1 1,0 0 0,0 0 0,0 1-1,0-1 1,0 1 0,0-1-1,0 1 1,0-1 0,0 1-1,0-1 1,0 1 0,0 0-1,0 0 1,-1 0 0,1 0 0,0 0-1,0 0 1,0 0 0,-2 0-1,-1 0 8,0 1 0,0-1 0,0 1 0,0 0 0,0 0 0,1 0 0,-1 1 0,0 0 0,0-1 0,1 1 0,-1 0 0,1 1 0,0-1 0,-1 1 0,-2 3 0,-7 6 40,1 1 0,-11 15 0,19-23-94,-8 11 17,0 0 1,-10 21-1,18-30-44,1-1 1,0 1-1,0 0 0,1 0 1,0 0-1,0 1 0,0-1 1,0 15-1,2-21-9,0 0-1,0-1 1,0 1-1,0 0 1,0 0-1,0 0 1,0-1-1,0 1 1,0 0-1,0 0 1,0-1-1,1 1 1,-1 0-1,0 0 1,1-1-1,-1 1 1,0 0-1,1-1 1,-1 1-1,1 0 1,-1-1-1,1 1 1,-1-1-1,1 1 1,0-1-1,-1 1 1,1-1-1,-1 1 1,1-1-1,0 0 1,0 1-1,-1-1 1,1 0-1,0 1 1,0-1-1,-1 0 1,1 0-1,0 0 1,0 0-1,0 0 1,-1 0-1,2 0 1,3-1 8,-1 0 1,1 0 0,-1 0 0,0-1-1,1 1 1,-1-1 0,4-3 0,24-14 88,0-1 1,-2-2 0,46-43 0,75-87 596,-150 150-689,17-17 244,0-1 0,18-29 0,-58 90-243,1 1 1,-26 76-1,43-107-13,2-5-13,-8 21-238,-11 47 1,20-67 95,-1 0 0,1 1 0,1-1 0,-1 0-1,1 0 1,1 1 0,-1-1 0,1 0 0,0 0-1,1 1 1,0-1 0,3 7 0,-5-12 92,1 0 0,0 0 1,0-1-1,0 1 0,0 0 1,1-1-1,-1 1 0,0-1 1,1 1-1,-1-1 0,1 0 1,-1 1-1,1-1 0,0 0 1,0 0-1,-1 0 0,1 0 1,0-1-1,0 1 0,0 0 1,3 0-1,-1-1-12,-1 0-1,1 0 1,0 0 0,0 0-1,0 0 1,-1-1-1,1 0 1,0 0 0,-1 0-1,1 0 1,5-3 0,34-21-843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181 269 12683,'-6'5'295,"0"0"0,1 0 0,0 0 1,0 1-1,0-1 0,1 1 0,0 1 1,0-1-1,-3 8 0,-4 4 284,-60 105 3209,62-105-3322,1 1 0,0 0 1,2 0-1,-9 39 0,15-56-441,-1 31 621,1-33-627,0 1 1,0 0-1,0 0 0,0-1 1,0 1-1,0 0 0,1-1 0,-1 1 1,0 0-1,0-1 0,1 1 1,-1 0-1,1-1 0,-1 1 1,0-1-1,1 1 0,-1-1 1,1 1-1,0-1 0,-1 1 1,1-1-1,-1 1 0,1-1 0,0 0 1,-1 1-1,1-1 0,0 0 1,-1 1-1,1-1 0,0 0 1,-1 0-1,1 0 0,0 0 1,0 0-1,-1 0 0,1 0 1,0 0-1,-1 0 0,1 0 0,0 0 1,0 0-1,1-1 0,4-1 28,0-1 0,0 1-1,0-1 1,0-1-1,0 1 1,-1-1-1,0 0 1,1 0-1,6-8 1,2-2 20,-1-1-1,12-18 1,-3-2-19,31-66 1,-34 62-199,-26 89-301,4-41 422,0 2-18,0 1 0,0-1 1,1 1-1,1 0 0,0-1 0,1 1 1,0 0-1,2 19 0,-1-30 33,-1 0 0,1 1 0,-1-1 0,1 0 0,-1 0-1,1 0 1,-1 0 0,1 1 0,0-1 0,0 0 0,0 0-1,0 0 1,-1-1 0,1 1 0,0 0 0,1 0 0,-1 0-1,0-1 1,0 1 0,0 0 0,0-1 0,0 1 0,1-1 0,-1 0-1,0 1 1,1-1 0,-1 0 0,0 0 0,0 0 0,1 0-1,-1 0 1,0 0 0,1 0 0,-1 0 0,0 0 0,0-1-1,1 1 1,-1-1 0,0 1 0,0-1 0,2 0 0,6-3-77,1 0 0,-1-1 0,-1 0 0,10-7 0,25-19-191,-2-2-1,-1-2 1,65-75 0,-63 58 213,-1-2 0,52-93 0,-85 134 94,13-25 56,-20 35-63,0 1 0,0 0 1,0 0-1,0-1 0,-1 1 0,1 0 0,-1-1 0,1 1 1,-1-1-1,0 1 0,0 0 0,0-6 0,-1 8-15,1 0 0,0 0 0,0 0 0,0 0 0,0 0 1,0 0-1,0 0 0,-1-1 0,1 1 0,0 0 0,0 0 0,0 0 0,0 0 0,0 0 0,-1 0 0,1 0 0,0 0 0,0 0 0,0 0 0,0 0 0,-1 0 0,1 0 0,0 0 0,0 0 0,0 0 0,0 0 0,-1 0 0,1 0 0,0 0 0,0 0 1,0 0-1,0 0 0,0 0 0,-1 1 0,1-1 0,0 0 0,0 0 0,0 0 0,0 0 0,0 0 0,0 0 0,-1 0 0,1 1 0,0-1 0,0 0 0,0 0 0,0 0 0,0 0 0,0 1 0,-9 8 127,0 1 0,0 0 0,1 0 0,-13 23 0,-23 50 502,42-80-609,-80 180 1227,70-151-947,2 1 1,0 0-1,-7 61 1,16-86-257,-2 31 109,3-38-152,0 1 1,0 0-1,0-1 1,0 1-1,0 0 1,1-1-1,-1 1 1,0 0-1,1-1 1,0 1-1,-1-1 1,1 1-1,0-1 1,0 1-1,-1-1 1,1 1-1,0-1 1,2 2-1,-2-3-5,-1 0 1,1 0-1,-1 0 0,1 0 0,0 1 1,-1-1-1,1 0 0,0 0 1,-1 0-1,1 0 0,0-1 0,-1 1 1,1 0-1,-1 0 0,1 0 0,0 0 1,-1-1-1,1 1 0,-1 0 0,1-1 1,0 1-1,-1 0 0,1-1 1,-1 1-1,1-1 0,-1 1 0,0 0 1,1-1-1,-1 1 0,1-1 0,-1 0 1,0 1-1,1-1 0,-1 1 0,0-1 1,0 0-1,0 1 0,1-1 1,-1 0-1,11-29-59,-11 30 57,5-20-31,-1 0-1,-1 0 0,-1 0 1,0 0-1,-2 0 1,0 0-1,-1-1 1,-1 1-1,-1 0 0,-1 0 1,-1 1-1,-10-30 1,14 48 31,0-1 0,1 1 0,-1-1 0,0 1 0,0 0 0,0-1 0,0 1 0,0 0 0,0-1 0,0 1 0,-2-1 0,2 4-86,9 7-68,-2-3-57,0-1 0,0 0 0,1 0 0,0-1 0,0 0 0,0 0 1,1 0-1,-1-1 0,1 0 0,0-1 0,0 0 0,0 0 0,0 0 0,0-1 0,0 0 0,0-1 0,0 0 0,10-1 0,12-2-963,-1-1 1,1-2 0,46-15-1,54-27 2128,-134 53-320,-9 8 73,-14 11 369,2 2-1,1 0 1,-23 33 0,36-43-805,0 0-1,2 0 1,0 1 0,0 0 0,2 0 0,0 1-1,-7 31 1,13-46-234,1-1 0,-1 1 0,1 0 0,0-1 0,0 1-1,0-1 1,0 1 0,1 0 0,-1-1 0,0 1 0,1-1-1,1 5 1,-1-6-21,0 0 0,0 0-1,0 0 1,-1 0 0,1 0 0,0 0-1,0 0 1,1 0 0,-1 0-1,0-1 1,0 1 0,0 0 0,0-1-1,1 1 1,-1-1 0,0 1 0,1-1-1,-1 0 1,0 0 0,1 1-1,-1-1 1,0 0 0,1 0 0,-1 0-1,0-1 1,1 1 0,1 0-1,6-2 3,1 0-1,0-1 1,0 0 0,-1 0-1,1-1 1,-1-1-1,0 1 1,8-7-1,10-7 17,31-26 1,-30 20-14,-1-1 0,0-1-1,-2-1 1,23-34 0,-35 37-19,-14 16-3,-10 13 0,-5 9 16,0 1 0,1 0 0,1 1 0,0 1 0,1 0 0,1 1 0,1 0 0,-9 20 0,16-30 4,0 0 0,1 1-1,0-1 1,-3 17 0,5-24-12,1 1 0,0 0 0,-1-1 0,1 1 0,0 0 0,0-1 0,0 1 0,0 0-1,0 0 1,1-1 0,-1 1 0,0 0 0,1-1 0,-1 1 0,1-1 0,0 1 0,-1-1 0,1 1 0,0-1 0,0 1 0,0-1 0,0 1 0,0-1 0,1 0 0,-1 0 0,0 0 0,0 0 0,1 0-1,-1 0 1,1 0 0,-1 0 0,3 1 0,1-1-101,1 1-1,0-1 1,-1-1-1,1 1 1,0-1-1,-1 0 1,1 0-1,0 0 1,-1-1-1,1 0 1,0 0-1,-1 0 0,1-1 1,-1 0-1,0 0 1,1 0-1,6-5 1,-2 1-118,0 0 0,-1-1-1,0 0 1,-1 0 0,1-1 0,-1 0 0,12-17 0,4-11-448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 17268,'31'-36'2024,"-9"22"-1144,-8 12-304,-9 16 1289,-8 12-513,-12 14-368,-3 8-183,-7 6-353,2 6-80,-1-2-64,0 0-112,4-2-272,4-7-200,3-9-777,3-4-1175,0-14 1832,1-7-328,1-9-288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20764,'-3'26'1617,"0"-7"-1577,0-6-448,3-2 952,0-1-216,0-3-328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75 355 12899,'-74'5'3010,"124"-5"-1798,0-2 0,52-8 0,-44 3-747,1032-150 2291,-81 8-5180,-980 146 2147,76-12-701,-81 7 523,-24 8 438,1 0 0,-1-1-1,0 1 1,0 0 0,1 0 0,-1 0 0,0-1 0,0 1-1,0 0 1,1 0 0,-1-1 0,0 1 0,0 0 0,0 0 0,0-1-1,0 1 1,0 0 0,0 0 0,1-1 0,-1 1 0,0 0-1,0-1 1,0 1 0,0 0 0,0-1 0,0 1 0,0 0-1,0 0 1,-1-1 0,1 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10834,'-17'3'2025,"26"3"-539,27 5-824,20-1-554,0-3 0,0-2 1,82-4-1,-66-1-81,494 8 31,323 2-60,288 26 32,-895-24 56,25-9 287,112 7 577,-124 34-550,-295-44-377,14 4 1019,-12-2-512,-12 0-258,-23-2 63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13003,'-17'2'2063,"26"1"-425,16 6-945,-14-3-488,0 1-1,-1 0 1,0 0 0,0 1-1,0 0 1,12 13-1,45 63 651,-47-56-692,34 36 0,-51-61-195,0-1 1,0 1 0,0-1 0,0 0 0,0 0-1,0 0 1,0-1 0,1 1 0,-1-1-1,0 1 1,1-1 0,0 0 0,-1-1 0,1 1-1,-1-1 1,1 1 0,0-1 0,-1 0 0,1 0-1,0-1 1,0 1 0,-1-1 0,1 0 0,-1 0-1,1 0 1,-1 0 0,1 0 0,3-3-1,9-5-354,0 0-1,-1-2 0,-1 1 0,21-20 0,-18 15-177,87-81-2039,-58 51 1836,4 1-170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1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33 12163,'-19'6'1972,"20"-3"-927,11-1-742,21 0-246,42 2 723,92-5 0,111-15 276,-1 25-881,-267-8-163,-4-1 34,0 0 0,0 1 0,0 0 0,0 1 0,-1-1 0,10 4 0,-15-5-35,1 0-1,-1 1 0,0-1 0,0 0 0,0 0 0,0 0 1,1 0-1,-1 0 0,0 0 0,0 0 0,0 0 0,0 0 1,0 0-1,1 0 0,-1 1 0,0-1 0,0 0 1,0 0-1,0 0 0,0 0 0,0 0 0,0 1 0,1-1 1,-1 0-1,0 0 0,0 0 0,0 0 0,0 1 1,0-1-1,0 0 0,0 0 0,0 0 0,0 0 0,0 1 1,0-1-1,0 0 0,0 0 0,0 0 0,0 0 1,0 1-1,0-1 0,0 0 0,0 0 0,0 0 0,-1 1 1,-8 4 197,-14 2-73,-40 1-120,-1-3-1,-109-5 0,149-1-10,-385-31-100,79 2-83,809 21-122,-106-4 316,-272 13-24,162 2-106,-241 1 98,-15 2 7,-7-5 10,0 1-1,0-1 1,-1 1 0,1-1-1,0 0 1,0 1 0,0-1-1,0 1 1,-1-1-1,1 0 1,0 1 0,0-1-1,-1 0 1,1 1-1,0-1 1,-1 0 0,1 0-1,0 1 1,-1-1 0,1 0-1,0 0 1,-1 0-1,1 1 1,-1-1 0,-17 8-17,-1 0 1,0-1 0,-1 0-1,-22 3 1,15-3 16,-25 4 706,-85 9 1,62-12-509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2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11755,'11'19'641,"0"1"0,1-2 0,2 1 0,-1-2 0,2 0 0,19 17 0,-25-25-482,0-2 1,1 1-1,1-1 0,-1-1 1,1 0-1,0 0 0,0-1 0,1-1 1,0 0-1,-1 0 0,1-1 0,1-1 1,-1 0-1,0-1 0,23 0 1,13-2 406,-1-3 0,83-17 0,-105 17-439,112-21 328,250-12-1,-373 37-457,733-40 322,-437 8-156,-209 26-110,110 8 0,-61 9 17,424 6 127,-375-28-142,368-4 208,-494 19-150,0 3 0,0 3 0,-1 4 0,-1 2 0,120 45 0,-71-6 207,132 82 0,-39-19 182,-135-80-227,51 28 270,-104-52-427,-2 1 0,45 37 0,-65-49-219,-1-1-1,1 1 1,-1 0-1,1-1 1,-1 2-1,0-1 1,0 0-1,3 6 1,-6-5-143,-4-7 109,-5-7-121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0 934 12435,'23'-34'820,"0"2"0,2 1 1,1 1-1,44-39 1,-46 49-565,1 1 0,1 1 0,0 1 0,1 1 0,1 2 0,36-14 0,16 1-10,1 4 1,141-23-1,171 4-233,12 30 48,1 22 284,-313-6-253,519 40 594,-454-29-435,-59-6 62,158-6-1,-226-5-206,1-1 0,-1-2 0,0-1 0,-1-1-1,1-2 1,-1-1 0,-1-1 0,0-1 0,33-21-1,7-15 459,-1-3-1,64-63 0,-83 69-156,-34 34-368,-1 1 0,1 0 0,1 1 0,0 0 0,0 1 0,1 1-1,0 1 1,0 0 0,23-3 0,-33 6-33,0 1 0,-1-1 0,1 0 0,-1-1 0,0 1 0,0-1 0,7-6 0,-8 6 0,0-1 1,1 2-1,0-1 0,0 1 0,0 0 1,0 0-1,0 0 0,9-2 0,115-12 38,-58 8-560,130 1 0,-208 10-485,-13 0 702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18612,'0'0'96,"-1"1"1,1-1-1,-1 0 0,1 1 1,-1-1-1,1 1 0,-1-1 1,1 0-1,0 1 0,-1-1 1,1 1-1,-1-1 0,1 1 1,0 0-1,0-1 0,-1 1 1,1-1-1,0 1 0,0-1 1,0 1-1,-1 0 1,1-1-1,0 1 0,0 0 1,0-1-1,0 1 0,0 0 1,0-1-1,1 1 0,-1 1 1,0 29 719,1-25-458,-1 11-27,1 23 133,1 1 0,11 55 0,-13-95-459,0 0 1,0 1-1,1-1 1,-1 0-1,0 0 1,1 1-1,-1-1 1,1 0-1,-1 0 1,1 0-1,0 0 1,-1 0-1,1 0 0,0 0 1,0 0-1,0 0 1,1 1-1,-1-2 0,-1 1-1,1-1 0,0 0 0,-1 0 0,1 0 1,-1 0-1,1 0 0,-1-1 0,1 1 0,0 0 1,-1 0-1,1 0 0,-1 0 0,1-1 0,-1 1 1,1 0-1,-1 0 0,1-1 0,-1 1 1,1 0-1,-1-1 0,1 1 0,-1-1 0,0 1 1,1-1-1,4-5 30,-1 0 1,0 0-1,0 0 1,3-9-1,23-52 215,20-40 135,-47 103-364,-1 0-1,1 0 0,0 0 1,0 1-1,4-5 0,-7 7-16,1 1 0,-1-1 0,0 1 0,1 0 0,-1 0 0,1-1 0,-1 1 0,1 0 0,-1 0-1,1-1 1,-1 1 0,1 0 0,-1 0 0,1 0 0,-1 0 0,1 0 0,-1 0 0,1 0 0,-1 0 0,1 0 0,0 0 0,0 0-1,0 1 1,-1-1-1,1 1 1,0-1-1,-1 1 1,1-1-1,-1 1 1,1 0-1,-1-1 1,1 1-1,-1 0 1,0-1-1,1 1 1,-1 0 0,0 0-1,0-1 1,1 1-1,-1 0 1,0 1-1,2 11 9,0-1-1,-2 1 0,0 23 1,-1-25-1,1 0 0,0 0 0,1 0 0,0 0 0,4 19 0,-5-30-7,1 1 1,-1-1-1,0 1 1,0-1-1,0 1 1,0-1-1,1 1 1,-1-1-1,0 1 1,0-1-1,1 0 1,-1 1-1,0-1 1,1 1-1,-1-1 1,1 0 0,-1 1-1,0-1 1,1 0-1,-1 0 1,1 1-1,-1-1 1,1 0-1,-1 0 1,1 0-1,-1 1 1,1-1-1,-1 0 1,1 0-1,-1 0 1,1 0 0,-1 0-1,1 0 1,-1 0-1,1 0 1,-1 0-1,1 0 1,-1 0-1,1-1 1,-1 1-1,1 0 1,-1 0-1,1 0 1,-1-1-1,0 1 1,1 0-1,-1-1 1,1 1 0,-1 0-1,0-1 1,1 1-1,-1 0 1,0-1-1,1 1 1,-1-1-1,23-26 182,-21 23-154,18-24 139,-11 14-55,0 1 1,1 1 0,17-18-1,-26 29-106,0 0-1,0 0 1,0 0 0,0 0-1,0 1 1,0-1 0,0 0-1,0 1 1,0-1 0,0 1-1,0-1 1,0 1 0,1 0-1,-1-1 1,0 1 0,0 0-1,0 0 1,1 0 0,-1 0-1,2 0 1,-2 0-4,0 1 0,0-1 0,0 1 0,0-1 0,0 1 0,-1 0 1,1-1-1,0 1 0,0 0 0,-1 0 0,1-1 0,0 1 0,-1 0 0,1 0 0,-1 0 0,1 0 0,-1 0 0,1 1 0,2 6 11,-1 0 0,0 0 0,-1 1 0,1 12-1,-2-19-10,3 53-1071,-7 62 0,16-163 152,-2 11 324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33 14531,'0'-1'142,"0"0"0,0 0-1,0 0 1,0 0 0,0 0 0,0 0-1,0 0 1,0 0 0,0 0 0,-1-1-1,1 1 1,0 0 0,-1 0 0,1 0 0,-1 1-1,1-1 1,-1 0 0,1 0 0,-1 0-1,0 0 1,1 0 0,-3-1 0,2 1 51,-1 0 0,0 0 0,0 0 0,0 0 1,0 1-1,0-1 0,0 0 0,0 1 1,0-1-1,0 1 0,-2 0 0,-3-1 207,1 1 0,-1 1 0,1-1 0,-1 1-1,1 0 1,-1 1 0,-5 2 0,3-1-213,1 2 0,0-1-1,0 1 1,1 1 0,-1-1 0,1 1 0,0 1-1,1-1 1,-1 1 0,2 0 0,-1 1 0,1-1 0,0 1-1,-5 10 1,5-10-169,1 1-1,1 0 1,-1 0-1,1 0 1,1 0-1,0 0 1,0 0-1,0 1 1,1-1-1,1 0 1,0 1-1,0-1 1,3 19-1,-2-26-11,-1 0 0,0-1 0,1 1 0,-1 0 0,1-1 0,-1 1 0,1-1 0,0 1 0,-1-1 0,1 1-1,0-1 1,0 0 0,0 1 0,0-1 0,1 0 0,-1 0 0,0 1 0,0-1 0,1 0 0,-1 0 0,0-1 0,1 1-1,2 1 1,-2-2 12,0 0 0,0 0 0,0 0 0,0 0-1,1 0 1,-1 0 0,0-1 0,0 1 0,0-1-1,0 1 1,0-1 0,0 0 0,0 0 0,0 0-1,3-2 1,4-3 84,-1-1 0,0 1 0,0-2 1,0 1-1,-1-1 0,8-11 0,-5 4 97,0 0-1,-1-1 1,7-18 0,-13 28-135,-1 0 0,1-1 0,-1 0 0,-1 1 0,1-1 0,-1 0 0,-1 0 0,1 0 0,-1 0 0,0 0 0,-1-7 0,1 12-56,-1 1 0,1-1-1,-1 1 1,1-1 0,-1 0 0,1 1 0,-1-1 0,0 1 0,1-1 0,-1 1-1,0 0 1,0-1 0,0 1 0,0 0 0,-2-2 0,2 3-36,0-1 0,0 1 0,0-1 0,0 1-1,1 0 1,-1-1 0,0 1 0,0 0 0,0 0 0,0-1 0,0 1 0,0 0 0,0 0 0,0 0 0,0 0 0,0 1 0,0-1 0,0 0 0,-1 1-1,-1 0-133,1 0-1,0 0 0,-1 0 0,1 1 0,0-1 1,0 1-1,0-1 0,0 1 0,0 0 0,0 0 1,0 0-1,1 0 0,-1 0 0,1 0 0,0 1 0,-1-1 1,0 3-1,-7 33-1216,10-23 508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192 300 13755,'-18'-2'1955,"7"0"-789,0 0 0,0 1 1,1 0-1,-18 2 0,24-1-1065,0 1 0,1 0-1,-1 0 1,1 0-1,-1 0 1,1 1-1,-1-1 1,1 1 0,0 0-1,0 0 1,0 0-1,0 1 1,0-1-1,0 0 1,1 1 0,-1 0-1,-3 5 1,1 0-38,-1 1 1,1 0-1,1 0 1,0 0-1,0 0 1,1 1-1,-4 16 1,6-22-61,0 0 1,1-1 0,-1 1 0,1 0-1,0 0 1,0-1 0,0 1 0,1 0-1,-1-1 1,1 1 0,0 0-1,0-1 1,0 1 0,0-1 0,1 1-1,-1-1 1,1 1 0,0-1 0,0 0-1,0 0 1,0 0 0,1 0-1,4 4 1,-5-6-4,0 0 0,1 0 0,-1 0 0,0 0 0,1 0 0,-1 0 0,0 0-1,1-1 1,-1 1 0,1-1 0,0 0 0,-1 0 0,1 0 0,-1 0 0,1 0 0,-1-1 0,1 1 0,-1-1 0,1 1-1,-1-1 1,0 0 0,1 0 0,-1 0 0,0 0 0,0-1 0,1 1 0,1-2 0,5-4 26,0 1 1,-1-2 0,0 1-1,14-17 1,-2-2 247,-2-2 0,0 0 0,-2-1 0,-1-1 1,-2 0-1,-1-1 0,-1 0 0,-2-1 0,0 0 1,-3 0-1,4-50 0,-9 74-135,0 6-105,-1 1-1,0-1 0,1 0 1,-1 1-1,0-1 0,0 1 1,0-1-1,0 0 1,0 1-1,-1-1 0,1 1 1,0-1-1,-1 0 0,1 1 1,-1-1-1,0 1 1,-1-3-1,2 4-26,0 0 0,0 0 0,-1 0 0,1 0 0,0 0 0,0-1 0,-1 1 0,1 0 0,0 0 0,0 0 0,-1 0 0,1 0 0,0 0 0,0 0 0,-1 0 0,1 0 0,0 0 0,0 1 0,-1-1 0,1 0 0,0 0 0,0 0 0,-1 0 1,1 0-1,0 0 0,0 0 0,-1 1 0,1-1 0,0 0 0,0 0 0,0 0 0,0 1 0,-1-1 0,1 0 0,0 0 0,0 0 0,0 1 0,0-1 0,0 0 0,0 0 0,-1 1 0,1-1 0,-5 13 85,4-12-74,-8 35 41,1 0-1,1 0 0,2 0 1,2 1-1,1 37 1,1-56-144,1 3-252,3 38 0,-3-55 171,0 0 0,1 0 0,0-1-1,-1 1 1,1 0 0,1-1 0,-1 1 0,1-1-1,-1 1 1,1-1 0,0 0 0,0 0 0,0 0-1,1 0 1,-1 0 0,1 0 0,3 2 0,-5-4 95,1 0-1,-1 0 1,1-1 0,-1 1 0,1-1 0,-1 1 0,1-1 0,0 0-1,-1 0 1,1 1 0,-1-1 0,1 0 0,0-1 0,-1 1-1,1 0 1,-1 0 0,1-1 0,0 1 0,2-2 0,13-10-856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16836,'1'16'902,"-1"-10"-551,1 0 0,-1 1 0,1-1 1,0 0-1,1 0 0,4 12 1,-6-16-305,1-1 1,0 0-1,0 1 1,0-1-1,0 0 1,0 0-1,1 0 1,-1 0-1,0 0 1,0 0-1,1 0 1,-1-1-1,0 1 0,1 0 1,-1-1-1,1 1 1,-1-1-1,1 1 1,-1-1-1,1 0 1,0 0-1,-1 0 1,1 1-1,-1-2 1,1 1-1,-1 0 1,1 0-1,-1 0 1,1-1-1,-1 1 1,1-1-1,-1 1 1,3-2-1,2-1 33,-1 1 0,1-1 0,-1 0 0,0-1 0,0 1 0,0-1 0,0 0 0,-1-1 0,0 1 0,0-1-1,5-7 1,-3 4 114,0 0-1,-1-1 0,0 1 1,-1-1-1,0 0 0,4-14 1,-7 22-148,-1-1 0,1 1 0,-1 0 0,0-1 1,1 1-1,-1 0 0,0-1 0,0 1 0,0-1 0,0 1 1,0 0-1,0-1 0,0 1 0,-1 0 0,1-1 0,0 1 0,-2-3 1,2 4-17,-1 0 0,1 0 1,-1 0-1,1 0 0,-1-1 1,1 1-1,-1 0 0,1 0 1,-1 0-1,0 0 0,1 0 1,-1 0-1,1 0 1,-1 1-1,1-1 0,-1 0 1,1 0-1,-1 0 0,1 0 1,-1 1-1,1-1 0,-1 0 1,1 1-1,-1-1 0,1 0 1,-1 1-1,0 0 0,-4 3 83,-1 1-1,1 0 1,0 0-1,0 0 1,-5 8-1,3-1-93,0-1 1,0 1-1,1 1 1,0-1-1,1 1 1,1 0-1,0 0 1,1 0-1,0 1 0,1-1 1,0 19-1,1-30-18,1 0 1,0 0-1,0 1 0,1-1 0,-1 0 0,0 0 0,1 0 0,-1 0 0,1 0 0,0 0 0,-1 0 1,1 0-1,0 0 0,0-1 0,0 1 0,0 0 0,1 0 0,-1-1 0,1 1 0,-1-1 0,1 1 1,-1-1-1,1 0 0,-1 1 0,1-1 0,0 0 0,0 0 0,0 0 0,0 0 0,0-1 0,0 1 1,0-1-1,0 1 0,0-1 0,0 1 0,0-1 0,3 0 0,1-1 0,1 1 0,0-2 1,0 1-1,-1-1 0,1 0 0,-1 0 0,1-1 1,-1 1-1,0-2 0,8-4 0,12-11 20,0 0 1,-2-2-1,-1-1 0,0 0 1,-2-2-1,-1 0 0,19-31 0,-12 14 17,-2-2 1,-2-1-1,32-86 0,-50 116-20,0 1 0,-1-1 0,0-1 0,-2 1 0,1 0 0,0-26 0,-3 38-12,0 0 0,0 1 0,0-1 0,-1 1 0,1-1 0,0 0 0,-1 1 0,1-1 0,-1 1 0,1-1 0,-1 1 0,0 0 0,-1-3 0,1 3-4,0 1 0,1-1 0,-1 1 1,0 0-1,0-1 0,1 1 1,-1 0-1,0-1 0,1 1 0,-1 0 1,0 0-1,0 0 0,0 0 0,1 0 1,-1 0-1,0 0 0,0 0 1,0 0-1,1 0 0,-1 0 0,0 0 1,0 1-1,1-1 0,-1 0 1,0 1-1,1-1 0,-1 0 0,0 1 1,1-1-1,-1 1 0,-1 0 1,-4 4 11,0 0 0,0 0 0,1 0 0,-1 1 0,1 0 0,0 0 0,1 0 0,-5 9 0,-30 59 132,36-67-134,-15 34 87,1 2 0,-14 52 1,26-74-38,0 1-1,2 0 1,0 0 0,1 1 0,2-1 0,2 34-1,-1-50-57,-1 0-1,2 1 0,-1-1 0,1 0 1,0 0-1,0 0 0,0-1 1,1 1-1,0 0 0,0-1 0,1 0 1,-1 0-1,1 0 0,0 0 0,1 0 1,-1-1-1,1 0 0,8 6 1,-6-6-255,0 0 0,0-1 0,1 0 0,-1-1 0,1 0 0,-1 0 0,1 0 0,0-1 0,-1 0 0,1-1 0,0 1 0,0-1 0,0-1 0,12-2 0,3-1-305,-1-2-1,32-12 1,-9-1-511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14867,'1'4'2982,"-3"13"-2102,2-17-856,-15 95 3494,-11 70-584,-29 220-2135,49-328-2247,1-63 657,-3-39 198,3 13 122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26 328 16484,'-16'5'2133,"7"-3"1718,20-13-1870,29-25-1531,-1-3 0,-1-1 0,35-50 0,-42 51-248,-20 25-148,22-26 85,-30 37-129,0 1-1,0-1 1,1 0 0,-1 1 0,1-1 0,-1 1-1,1 0 1,0 0 0,6-1 0,-7 2-7,-1 1 0,1 1 0,0-1 1,-1 0-1,1 1 0,0-1 1,-1 1-1,1 0 0,-1 0 0,1 0 1,-1 0-1,1 0 0,-1 1 0,0-1 1,1 1-1,-1-1 0,0 1 0,0 0 1,0 0-1,0 0 0,-1 0 0,4 4 1,5 7 12,-1 0 0,11 20-1,-4 1-313,-1 1 0,-1 0 0,11 53 0,-13-46 133,1-4-97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32 18404,'1'-1'93,"-1"0"0,0 0 0,0 0-1,1 0 1,-1 0 0,0 0 0,0 0 0,0 0 0,0 0 0,-1-1 0,1 1-1,0 0 1,0 0 0,0 0 0,-1 0 0,1 0 0,-1 1 0,1-1 0,-1 0 0,1 0-1,-1 0 1,1 0 0,-1 0 0,0 1 0,1-1 0,-1 0 0,0 0 0,0 1-1,0-1 1,0 1 0,1-1 0,-1 1 0,0-1 0,0 1 0,0-1 0,0 1-1,0 0 1,0 0 0,0-1 0,0 1 0,0 0 0,0 0 0,0 0 0,0 0 0,-1 0-1,0 1 1,-2-1 134,-1 1-1,1 0 1,-1 1-1,1-1 0,-1 1 1,1 0-1,0 0 1,0 0-1,-7 6 0,0 1-81,2 0 0,-1 1 0,1 0-1,0 0 1,1 1 0,1 0 0,0 1-1,0 0 1,1 0 0,0 0 0,-6 22-1,7-17-141,1-1-1,0 1 0,2 0 1,0 0-1,0 1 0,2-1 0,0 0 1,5 32-1,-4-44-47,0 1 0,0-1 1,1 0-1,0-1 0,-1 1 0,2 0 0,-1 0 0,0-1 1,1 1-1,0-1 0,0 0 0,4 4 0,-4-5-51,0-1-1,-1 0 1,1 0-1,0 0 1,0 0-1,0 0 0,0-1 1,1 0-1,-1 1 1,0-1-1,1 0 1,-1-1-1,0 1 1,1 0-1,-1-1 0,1 0 1,-1 0-1,1 0 1,3-1-1,10-2-443,-1 0 0,1-2-1,-1 0 1,0-1 0,-1 0-1,1-2 1,25-16 0,0-1-315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 10794,'12'5'1257,"-11"8"-625,-1 7-216,-11 13 872,-4 9-360,-12 17-208,-10 4-63,-15 11-113,-5 4-80,-9 5-128,-4 0-80,-2-4-344,3-9-216,10-17 312,14-10-88,13-26-112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45 160 16748,'-1'0'124,"0"1"0,0-1 1,0 0-1,0 1 1,0-1-1,0 1 1,0-1-1,0 1 0,0-1 1,0 1-1,0-1 1,0 1-1,0 0 1,1 0-1,-1-1 0,0 1 1,0 0-1,1 0 1,-1 0-1,1 0 1,-1 0-1,1 0 0,-1 0 1,1 0-1,-1 1 1,-8 31 710,8-27-324,-4 22-177,1 1 0,1-1 0,1 1 0,2 0 0,1-1 1,6 39-1,-7-66-325,0 1 1,0 0-1,1-1 1,-1 1 0,1-1-1,-1 1 1,1-1-1,-1 1 1,1-1-1,0 1 1,-1-1 0,1 0-1,0 1 1,0-1-1,2 2 1,-3-3-2,1 0 1,-1 0 0,1 0-1,-1 0 1,1 0 0,-1 0-1,1 0 1,-1 0-1,1 0 1,-1 0 0,1 0-1,-1-1 1,0 1-1,1 0 1,-1 0 0,1 0-1,-1-1 1,1 1 0,-1 0-1,0-1 1,1 1-1,-1 0 1,0-1 0,1 1-1,-1 0 1,0-1-1,1 1 1,-1-1 0,0 1-1,1-1 1,3-8 79,1 1 1,-1-1-1,3-11 0,10-30 174,-6 16 52,2 0 0,32-63 0,-43 94-296,0 0 0,0 0 0,1 0 0,-1 0 0,0 0 0,1 0 0,0 1 0,0-1 0,-1 1 0,8-4 0,-9 6-12,0-1 0,0 1-1,0 0 1,1 0 0,-1-1 0,0 1 0,0 0 0,0 0 0,1 0-1,-1 1 1,0-1 0,0 0 0,1 0 0,-1 1 0,0-1 0,0 0-1,0 1 1,0-1 0,0 1 0,0 0 0,0-1 0,0 1 0,0 0-1,0 0 1,0-1 0,0 1 0,0 0 0,0 0 0,-1 0-1,1 0 1,0 0 0,-1 0 0,1 0 0,-1 0 0,1 2 0,5 9 66,0 0 0,-1 1 1,-1-1-1,0 1 0,4 21 1,4 70 557,-9-77-402,-2-25-12,0-6-67,2-17 7,3-31-25,-3 9-28,-2 19-29,0 1 0,2-1 1,8-34-1,-10 57-71,-1 0 1,0 0-1,1 0 0,-1-1 1,1 1-1,-1 0 0,1 0 1,-1 0-1,1 0 0,0 0 1,0 0-1,-1 0 1,1 0-1,0 0 0,0 0 1,0 0-1,0 1 0,1-2 1,-1 2-5,0 0 0,0 0 1,0-1-1,0 1 1,-1 0-1,1 0 1,0 0-1,0 0 1,0 1-1,0-1 1,-1 0-1,1 0 0,0 0 1,0 1-1,0-1 1,-1 0-1,1 1 1,0-1-1,-1 1 1,2 0-1,2 2-2,0 1-1,1 0 1,-2 0-1,1 0 1,4 8 0,-4-9 91,-11-17 119,-5-28-69,3 7 19,10 49-224,-1-12 62,-1 0 1,1-1-1,0 1 0,0 0 1,0 0-1,1 0 1,-1-1-1,0 1 0,1 0 1,0 2-1,0-2 3,1 0-1,-1 0 1,0-1 0,1 1-1,-1 0 1,1-1-1,-1 1 1,1-1 0,0 0-1,-1 1 1,1-1-1,0 0 1,0 0 0,0 0-1,0-1 1,0 1-1,0 0 1,0-1 0,0 1-1,1-1 1,-1 0-1,3 1 1,6-1 5,-1 0 0,0-1 0,16-3-1,-18 3 10,-7 1-9,0-1 0,0 1 0,-1 0 1,1 0-1,0-1 0,0 1 0,0 0 0,-1-1 0,1 1 0,0-1 0,-1 1 0,1-1 1,0 1-1,-1-1 0,1 1 0,-1-1 0,1 0 0,-1 1 0,1-1 0,-1 0 0,1 0 0,-1 1 1,0-1-1,1 0 0,-1-1 0,0 1-2,0 1 1,0 0-1,1-1 0,-1 1 0,0 0 1,0-1-1,0 1 0,-1 0 1,1-1-1,0 1 0,0 0 1,0-1-1,0 1 0,0 0 1,0 0-1,0-1 0,0 1 1,-1 0-1,1-1 0,0 1 1,0 0-1,0 0 0,-1-1 1,1 1-1,0 0 0,0 0 1,-1 0-1,1-1 0,0 1 1,0 0-1,-1 0 0,1 0 0,0 0 1,-1 0-1,1 0 0,0-1 1,-1 1-1,1 0 0,0 0 1,-1 0-1,1 0 0,0 0 1,-1 0-1,1 0 0,0 0 1,0 0-1,-1 1 0,1-1 1,0 0-1,-1 0 0,1 0 1,0 0-1,-1 0 0,1 0 1,0 1-1,0-1 0,-1 0 1,-6 6 23,7-6-23,-1 1 0,1-1 1,-1 1-1,1-1 0,0 1 0,-1-1 0,1 0 0,-1 1 0,1-1 1,-1 0-1,1 0 0,-1 1 0,1-1 0,-1 0 0,1 0 0,-1 0 1,0 1-1,1-1 0,-1 0 0,0 0 0,0 0 4,1 5-565,-27-31-1612,26 24 1631,6 3 449,7 7 204,-5 0-26,-1 0 1,-1 0-1,0 1 0,0 0 0,0 0 1,3 12-1,19 62 478,-22-64-447,4 15 172,2-1-1,18 37 1,-26-88-92,-11-15-143,-2 1 0,-1 0 0,-25-49 0,4 18-230,27 57 52,5 9-46,0-2 142,1 1 0,-1-1 0,1 0 0,-1 0 0,1 0 0,-1 0 0,1 1 0,0-1 0,0 0 0,-1 0 0,1 0 0,2 1 0,-1-1-5,1 0 1,-1 0-1,0 0 0,1 0 0,-1 0 1,1-1-1,-1 1 0,1-1 0,-1 0 1,1 0-1,-1 1 0,1-2 0,-1 1 0,1 0 1,-1-1-1,1 1 0,-1-1 0,1 1 1,-1-1-1,1 0 0,-1 0 0,0 0 0,0-1 1,1 1-1,-1-1 0,3-2 0,6-5-44,0 0 1,-1 0-1,13-16 0,-18 19 57,9-9-18,18-27 0,-29 37 48,0 1 1,-1 0 0,0 0 0,0-1-1,0 1 1,0-1 0,-1 0 0,1 1 0,-1-1-1,0 0 1,-1 0 0,1-6 0,-1 10-9,0 1-1,0 0 1,0-1 0,0 1 0,0 0 0,0 0 0,0-1 0,0 1 0,1 0 0,-1-1 0,-1 1 0,1 0-1,0 0 1,0-1 0,0 1 0,0 0 0,0-1 0,0 1 0,0 0 0,0 0 0,0-1 0,0 1-1,-1 0 1,1 0 0,0-1 0,0 1 0,0 0 0,-1 0 0,1-1 0,0 1 0,0 0 0,0 0 0,-1 0-1,1 0 1,0-1 0,0 1 0,-1 0 0,1 0 0,0 0 0,-1 0 0,1 0 0,0 0 0,0 0-1,-1 0 1,1 0 0,0 0 0,-1 0 0,1 0 0,0 0 0,-1 0 0,1 0 0,0 0 0,0 0-1,-1 0 1,1 0 0,-12 15 97,7-4-76,1 1 0,0-1 0,1 1-1,1 0 1,0 0 0,0 1-1,1 12 1,1 11 33,5 41 0,-4-72-57,6 41 6,-6-43-32,-1 0 0,1 0 0,0 0 0,1 0 0,-1 0 0,0-1 0,1 1 0,-1 0 0,1-1 0,0 0 0,0 1 0,3 2 0,-4-4-10,0-1-1,0 1 1,-1-1-1,1 0 1,0 1-1,0-1 1,0 0-1,0 1 1,0-1-1,0 0 1,0 0-1,0 0 1,0 0-1,0 0 1,0 0-1,0 0 1,0 0-1,0-1 1,0 1-1,0 0 1,0 0-1,-1-1 1,1 1 0,0-1-1,0 1 1,0-1-1,0 1 1,0-1-1,-1 1 1,1-1-1,0 0 1,0 0-1,20-24 189,-12 11-236,-1 0 0,-1 0 0,7-19 0,4-16-259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18940,'-5'20'1189,"1"-7"-707,1 0 0,0 0 0,1 0 0,0 25 0,2-37-475,0-1-1,0 1 1,0-1-1,0 1 1,0-1-1,1 0 1,-1 1-1,0-1 1,0 0-1,0 1 1,0-1-1,1 1 0,-1-1 1,0 0-1,0 1 1,1-1-1,-1 0 1,0 1-1,0-1 1,1 0-1,-1 0 1,0 1-1,1-1 1,-1 0-1,1 0 0,-1 0 1,0 1-1,1-1 1,-1 0-1,1 0 1,-1 0-1,0 0 1,1 0-1,-1 0 1,1 0-1,-1 0 1,0 0-1,1 0 0,-1 0 1,1 0-1,-1 0 1,0 0-1,1 0 1,-1-1-1,1 1 1,-1 0-1,0 0 1,1 0-1,-1-1 1,0 1-1,1 0 0,-1 0 1,0-1-1,1 1 1,-1-1-1,28-19-287,-21 15 251,-4 2 47,0 1 0,0 0 1,0 1-1,0-1 0,0 0 0,0 1 0,1 0 0,-1 0 0,1 0 0,-1 0 1,1 0-1,-1 1 0,1-1 0,-1 1 0,1 0 0,0 0 0,-1 0 1,1 1-1,-1-1 0,1 1 0,-1 0 0,1 0 0,-1 0 0,0 1 1,1-1-1,-1 1 0,0 0 0,0-1 0,0 2 0,0-1 0,0 0 0,-1 0 1,1 1-1,-1-1 0,0 1 0,1 0 0,-1 0 0,0 0 0,0 0 1,-1 0-1,1 0 0,-1 1 0,0-1 0,1 0 0,0 7 0,0-1 131,0 1 1,-1 0-1,0-1 0,-1 1 0,0 0 0,-1 0 0,1-1 0,-4 14 0,3-19-121,0 0 0,-1 1 0,1-1 0,-1 0 0,0 0 0,0 0 0,0 0-1,-1 0 1,-2 3 0,3-5-55,0 0-1,1 0 1,-1-1-1,0 1 1,0-1-1,0 1 0,0-1 1,-1 0-1,1 0 1,0 0-1,0 0 1,-1 0-1,1-1 1,0 1-1,-1-1 1,1 1-1,-4-1 1,4 0 16,1 0 1,-1 0 0,0 0 0,1 0 0,-1 0 0,1-1 0,-1 1 0,1-1 0,-1 1 0,1-1 0,-1 1 0,-2-3 0,-17-20-227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14547,'-5'24'791,"1"0"0,2 1 0,0-1 0,2 1 0,0 0 0,2-1 0,7 40 0,3-12 49,2-1 1,29 71 0,-37-108-729,0 1 0,1-1 0,12 19 0,-18-32-104,-1-1-1,0 0 0,0 1 1,0-1-1,0 1 1,1-1-1,-1 0 0,0 1 1,0-1-1,1 1 1,-1-1-1,0 0 0,1 1 1,-1-1-1,0 0 1,1 0-1,-1 1 0,0-1 1,1 0-1,-1 0 1,1 0-1,-1 1 0,1-1 1,-1 0-1,0 0 1,1 0-1,-1 0 0,1 0 1,-1 0-1,1 0 1,-1 0-1,1 0 0,-1 0 1,1 0-1,-1 0 1,1 0-1,0-1 7,0 0 0,-1 0 0,1 0 0,0 0 0,-1-1 0,1 1 0,-1 0 0,1 0 0,-1 0 0,1-1 1,-1 1-1,0-2 0,5-48 200,-5 49-201,-2-207 305,4-63-332,-2 267 6,1-1 0,0 1 0,0 0 0,0 0 0,0 0-1,1 0 1,0 1 0,0-1 0,0 0 0,6-7 0,-7 10 8,0 1 1,0 0 0,0 0 0,0 0-1,1 0 1,-1 0 0,0 0 0,0 0-1,1 0 1,-1 1 0,1-1 0,-1 0-1,1 1 1,-1 0 0,1-1 0,-1 1-1,1 0 1,-1-1 0,1 1 0,-1 0-1,1 0 1,0 0 0,-1 0 0,1 1-1,-1-1 1,1 0 0,-1 1 0,1-1-1,-1 1 1,1-1 0,-1 1 0,1 0-1,-1 0 1,0 0 0,1-1 0,-1 1-1,2 2 1,-1-1 43,1 0-1,-1 0 1,0 0 0,0 0-1,0 1 1,0-1 0,0 0-1,-1 1 1,1-1 0,-1 1-1,1 0 1,-1-1 0,0 1-1,0 0 1,0 0 0,0 0 0,-1 0-1,1 0 1,-1 0 0,0 0-1,0 0 1,0 3 0,-1-1 64,0 0 0,0 1 0,0-1 0,-1 0 0,1 0 1,-1 0-1,0 0 0,-1-1 0,1 1 0,-1-1 0,0 1 1,-4 4-1,4-6-92,1 0 1,-1 0 0,0 0-1,-1 0 1,1 0-1,-1-1 1,1 1-1,-1-1 1,0 0 0,1 0-1,-1 0 1,0-1-1,0 1 1,-7 0-1,9-2-114,-1 1-1,0-1 0,0 0 1,1-1-1,-1 1 0,0 0 1,1-1-1,-1 0 0,0 1 0,1-1 1,-1 0-1,1 0 0,-1-1 1,1 1-1,0 0 0,-1-1 1,1 0-1,0 1 0,0-1 0,0 0 1,0 0-1,0 0 0,1 0 1,-3-4-1,2 4-2,1 0-1,0-1 1,-1 1-1,1-1 1,0 1-1,0-1 1,0 1-1,1-1 1,-1 0-1,0-3 1,3-9-630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16444,'-2'0'181,"0"0"1,0 1 0,0-1 0,0 0 0,0 1 0,0-1 0,0 1-1,0 0 1,0-1 0,0 1 0,0 0 0,1 0 0,-1 0-1,0 0 1,1 1 0,-1-1 0,-2 3 0,-23 28 1804,22-25-1837,1 0 0,0 0 0,0 1 0,0-1 0,1 1-1,0-1 1,1 1 0,0 0 0,0 0 0,0 1 0,1-1 0,1 0 0,-1 0-1,1 1 1,2 12 0,-2-19-141,0-1 0,0 0 0,1 0 0,-1 0 0,0 0 1,1 0-1,-1 0 0,1 0 0,-1 0 0,1 0 0,0 0 0,-1 0 0,1 0 0,0 0 0,0 0 0,-1 0 0,1 0 0,1 0 0,-1-1 10,0 1 0,-1-1 0,1 0 0,0 0 0,0 0 0,-1 0 0,1 0 0,0 0 0,0 0 0,-1 0-1,1 0 1,0 0 0,-1 0 0,1-1 0,0 1 0,0 0 0,-1 0 0,1-1 0,-1 1 0,1 0 0,0-1 0,4-3 105,-1 1 1,0-1 0,0 0 0,-1 0 0,7-8 0,12-20 436,-16 22-376,1-1 0,0 2-1,0-1 1,1 1 0,0 0-1,15-12 1,-21 20-174,-1 0 1,1 0-1,0 0 1,-1 0-1,1 0 1,0 0-1,-1 1 1,1-1-1,0 0 1,0 1-1,0 0 1,-1-1-1,1 1 1,0 0-1,0 0 1,0 0-1,0 0 1,0 0-1,0 0 1,-1 1-1,1-1 1,0 1-1,0-1 1,0 1-1,-1 0 1,1 0-1,0-1 1,-1 1-1,1 0 1,1 2-1,4 3 14,-2 0 0,1 1 0,0 0 0,-1 0 0,6 12 0,-7-12 21,1 0 1,0 0-1,8 9 1,-12-15-39,0-1 0,-1 0 0,1 1 0,0-1 0,0 0 0,-1 0 0,1 1 0,0-1 0,0 0 0,-1 0 0,1 0 0,0 0 1,0 0-1,-1 0 0,1 0 0,0-1 0,0 1 0,-1 0 0,1 0 0,0 0 0,-1-1 0,1 1 0,0 0 0,-1-1 0,1 1 0,0-1 0,-1 1 1,1-1-1,-1 1 0,1-1 0,-1 1 0,1-1 0,-1 1 0,1-1 0,-1 0 0,1 0 0,21-32 186,-16 23-135,2-1-38,-3 2 17,1 0 0,0 0 0,1 1 0,0 0-1,10-9 1,-16 16-46,1 0 0,-1 0 0,0 0 0,1 0 1,-1 0-1,1 1 0,-1-1 0,1 1 0,-1-1 0,1 1 0,0-1 0,-1 1 0,1 0 0,-1 0 0,1 0 0,0 0 0,1 0 0,-1 0-25,0 1 0,0 0 0,0 0 0,-1-1 0,1 1 0,0 0 0,-1 1 0,1-1 0,-1 0 0,1 0 0,-1 1 0,1-1 0,-1 1 0,0-1 0,0 1 0,0 0 0,2 3 0,4 8-470,10 18-1268,-16-29 1549,0-1 0,0 1 1,0 0-1,1-1 0,-1 1 1,1-1-1,-1 1 0,1-1 1,-1 0-1,1 0 0,0 0 1,3 2-1,2-4-634,1-5-132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65 247 15371,'-6'6'390,"1"0"0,-1 0 0,1 1 0,0 0 0,1 0-1,0 0 1,0 0 0,0 1 0,1 0 0,0 0 0,0 0 0,-1 8 0,1 1 131,1-1 0,0 0 1,1 1-1,1-1 0,2 20 1,2-23-72,-3-13-437,-1 0 0,0 0 0,0 1 0,1-1 0,-1 0 0,0 0 0,1 0 0,-1 0 0,0 0 0,0 0 0,1 0-1,-1 0 1,0 0 0,1 0 0,-1 0 0,0 0 0,0 0 0,1 0 0,-1 0 0,0 0 0,1 0 0,-1 0 0,0 0 0,0-1 0,1 1 0,-1 0 0,0 0 0,3-2 28,-1 0 1,-1 1-1,1-1 0,0 0 1,0 0-1,-1 0 1,1-1-1,1-2 0,7-15 112,-2 0-1,0 0 1,9-36-1,7-67 361,-23 119-495,4-24 217,0-1 1,-2 0 0,-2 1 0,-3-50-1,-3 57 42,5 21-269,0 0 0,0 1-1,0-1 1,0 0 0,0 0-1,0 1 1,-1-1 0,1 0 0,0 0-1,0 1 1,0-1 0,0 0-1,-1 0 1,1 0 0,0 1 0,0-1-1,0 0 1,-1 0 0,1 0-1,0 0 1,0 1 0,-1-1 0,1 0-1,0 0 1,0 0 0,-1 0-1,1 0 1,0 0 0,0 0 0,-1 0-1,1 0 1,0 0 0,-1 0-1,1 0 1,0 0 0,0 0 0,-1 0-1,1 0 1,0 0 0,0 0-1,-1 0 1,1 0 0,0-1 0,0 1-1,-1 0 1,1 0 0,0 0-1,0 0 1,-1-1 0,1 1 0,0 0-1,0 0 1,0 0 0,0-1-1,-1 1 1,1 0 0,0 0 0,0-1-1,0 1 1,0 0 0,0 0-1,0-1 1,0 1 0,0 0 0,0-1-1,0 1 1,-5 11 65,1 0 0,0 0 1,1 1-1,0-1 0,-1 18 0,-3 62 83,7-79-143,-1 8 18,-1-8-15,1 0-1,1 0 1,0 1 0,1-1-1,0 0 1,1 0 0,0 0-1,6 16 1,-8-26-13,1-1 0,-1 0 0,1 0 0,0 0 0,0 0 0,-1 0 0,1 0 0,0 0-1,0 0 1,0 0 0,0 0 0,0 0 0,0 0 0,0-1 0,0 1 0,1 0 0,-1-1 0,0 1 0,0-1 0,0 1 0,1-1 0,-1 0-1,0 0 1,1 1 0,-1-1 0,0 0 0,1 0 0,-1 0 0,0 0 0,0-1 0,1 1 0,-1 0 0,0 0 0,1-1 0,-1 1 0,0-1-1,0 1 1,0-1 0,2-1 0,7-3 0,-1 0-1,0-1 0,-1 0 1,9-8-1,-8 6 5,7-6 6,-14 11-13,2-1 1,-1 1-1,0 0 1,1 0-1,-1 1 1,1-1-1,0 1 1,-1 0-1,1 0 1,1 0-1,5-2 1,-9 4-2,0 0 0,0 1 0,0-1 1,0 1-1,0-1 0,0 0 0,0 1 1,0 0-1,0-1 0,-1 1 0,1-1 0,0 1 1,-1 0-1,1 0 0,0-1 0,-1 1 0,1 0 1,-1 0-1,1 0 0,-1 0 0,1 0 1,-1-1-1,1 1 0,-1 0 0,0 0 0,0 0 1,0 0-1,1 0 0,-1 2 0,5 38-8,-3-28-1,-2-7 1,2 0 0,-1 0 1,1 1-1,0-1 0,3 6 0,-5-11 10,0 0 0,1 0 0,-1-1 0,0 1 0,1 0 0,-1 0 0,1-1-1,0 1 1,-1 0 0,1-1 0,-1 1 0,1-1 0,0 1 0,-1 0 0,1-1 0,0 0 0,0 1 0,0-1 0,-1 1 0,1-1-1,0 0 1,0 0 0,0 1 0,0-1 0,0 0 0,-1 0 0,1 0 0,0 0 0,0 0 0,0 0 0,0 0 0,0 0-1,0 0 1,-1-1 0,1 1 0,0 0 0,0-1 0,0 1 0,0 0 0,-1-1 0,1 1 0,0-1 0,-1 1 0,1-1 0,1 0-1,10-10 24,0 0 1,-1-1-1,0 0 0,-1-1 0,9-13 0,-6 7 1,26-27 0,-37 44-28,0-1 1,0 1-1,1 0 0,-1 1 1,1-1-1,-1 0 0,1 1 0,0-1 1,-1 1-1,7-2 0,-8 3 1,0 0 0,1 0-1,-1 0 1,0 0 0,0 0-1,1 0 1,-1 0 0,0 0 0,1 0-1,-1 1 1,0-1 0,0 1-1,1-1 1,-1 1 0,0-1-1,0 1 1,0 0 0,0-1 0,0 1-1,0 0 1,0 0 0,0 0-1,0 0 1,0 0 0,0 0-1,0 2 1,4 5-4,0 0-1,-1 1 0,0-1 1,-1 1-1,3 10 0,8 19 50,-14-37-43,0 0 1,0-1 0,0 1-1,1 0 1,-1-1 0,0 1-1,1-1 1,-1 1 0,0-1-1,1 1 1,-1-1 0,1 1-1,-1-1 1,1 1 0,-1-1-1,1 1 1,-1-1 0,1 0-1,1 1 1,-2-1-1,1 0 1,-1 0-1,0 0 0,1 0 1,-1 0-1,1-1 1,-1 1-1,0 0 0,1 0 1,-1 0-1,0-1 1,1 1-1,-1 0 0,0 0 1,1-1-1,-1 1 0,0 0 1,0-1-1,1 1 1,-1 0-1,0-1 0,0 1 1,1-1-1,10-30-86,-10 24 7,3-5-334,0-1 0,-2 1 0,1-1 0,-2 1 0,0-1 0,0 0 0,-1 0 0,-1 1 0,0-1 0,0 0 0,-6-16 0,0 7-488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17556,'0'14'1952,"0"-2"-1160,0 1-384,3-5 1329,0-5-633,5-2-760,2-2-416,2-3-792,1-3 984,1-2-304,-3 2-96,4 0-120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20212,'0'3'238,"-1"0"69,1 1 0,0-1 0,0 1 0,0-1 0,1 0 0,-1 1 0,1-1 0,-1 1 0,1-1-1,0 0 1,1 1 0,-1-1 0,0 0 0,1 0 0,0 0 0,0 0 0,4 5 0,11 14-310,-1 2 0,-1 0 0,0 0 0,-2 2 0,-1-1 0,-1 2 0,-2-1 0,8 31 0,-8-17 240,-2 1 0,-1 1 0,-2-1 0,-3 78-1,-1-114-165,-5 40 448,5-44-498,0 0-1,0 0 1,0 0 0,0 0-1,-1-1 1,1 1-1,0 0 1,-1 0-1,1 0 1,0 0 0,-1 0-1,1 0 1,-1-1-1,1 1 1,-1 0-1,1 0 1,-1-1 0,0 1-1,1 0 1,-1-1-1,0 1 1,0-1 0,1 1-1,-1-1 1,0 1-1,0-1 1,0 1-1,0-1 1,0 0 0,0 1-1,1-1 1,-1 0-1,0 0 1,0 0-1,0 0 1,0 0 0,0 0-1,-2 0 1,1-1 6,-1-1 0,0 0 0,1 1 0,-1-1 0,1 0 0,-1 0 0,1 0 0,0-1 0,0 1-1,0 0 1,0-1 0,1 1 0,-1-1 0,-1-3 0,-19-42 120,18 36-157,-1 0 1,1-1 0,1 0 0,0 1 0,1-1-1,0 0 1,1 0 0,1-1 0,0 1-1,0 0 1,2 0 0,-1 0 0,2 0 0,0 0-1,0 1 1,1-1 0,1 1 0,0 0 0,1 0-1,7-12 1,13-14-1026,-17 25 186,0 0-1,-1 0 1,0-1-1,-1 0 1,0 0-1,5-19 1,-4-6-488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105 284 18500,'-3'-2'334,"-1"1"0,1 0 0,-1 0 0,1 1 0,-1-1 0,0 1 0,1 0 0,-1-1 0,1 2-1,-1-1 1,0 0 0,-5 2 0,6-1-207,1 0 0,0 0 0,-1 1 0,1-1 1,0 1-1,-1 0 0,1-1 0,0 1 0,0 0 0,1 0 0,-1 0 0,0 1 0,1-1 0,-1 0 0,1 1 0,0-1 0,-2 5 0,-1 5-31,0 0 0,2 0 0,-1 0 1,2 1-1,-1-1 0,2 1 0,-1-1 0,2 1 0,0-1 0,0 0 0,6 23 1,4-7-135,-11-27 36,0-1-1,0 1 0,1-1 0,-1 1 0,0-1 1,1 1-1,-1-1 0,0 1 0,1-1 0,-1 0 1,1 1-1,-1-1 0,0 1 0,1-1 0,-1 0 1,1 0-1,-1 1 0,1-1 0,-1 0 0,1 0 1,0 1-1,-1-1 0,1 0 0,-1 0 0,1 0 1,-1 0-1,1 0 0,0 0 0,-1 0 0,1 0 1,-1 0-1,1 0 0,-1 0 0,1 0 0,0 0 1,-1-1-1,1 1 0,-1 0 0,1 0 0,-1-1 1,1 1-1,-1 0 0,1-1 0,-1 1 0,0 0 1,1-1-1,-1 1 0,1-1 0,-1 1 0,1-1 1,3-4-12,0-1 0,-1 1 0,0 0 0,0-1 0,0 0 0,-1 0 1,3-8-1,11-49-11,-14 52 29,9-45 159,-2-1 0,-3 0 0,-3 0 0,-7-107 1,11 210-741,2-1 0,1 0 0,3-1 0,25 60 0,-37-101 168,13 24-1423,-14-26 1775,0-1-1,1 1 1,-1 0-1,0-1 1,1 1-1,-1-1 0,0 1 1,1 0-1,-1-1 1,1 1-1,-1-1 1,1 1-1,-1-1 1,1 0-1,-1 1 1,1-1-1,0 1 1,-1-1-1,1 0 1,-1 0-1,1 1 1,0-1-1,-1 0 0,1 0 1,0 0-1,0 0 1,-1 0-1,1 0 1,0 0-1,-1 0 1,1 0-1,0 0 1,0 0-1,8-11-1170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15699,'26'35'2105,"-17"-21"-1402,0-2 0,1 1 0,18 16 0,-27-28-621,0-1-1,0 1 1,0 0-1,0 0 0,0 0 1,0-1-1,0 1 0,1-1 1,-1 1-1,0-1 1,0 1-1,1-1 0,-1 1 1,2-1-1,-2 0-30,-1 0-1,1 0 1,-1 0-1,1 0 1,-1-1 0,1 1-1,-1 0 1,1 0-1,-1 0 1,1-1-1,-1 1 1,0 0-1,1-1 1,-1 1 0,0 0-1,1-1 1,-1 1-1,0 0 1,1-1-1,-1 1 1,0-1 0,0 1-1,1-1 1,-1 1-1,0 0 1,0-1-1,1-2 80,-1 1 0,0 0 0,1-1 0,-1 1 0,0 0 0,0-1 0,0 1 0,-1 0 0,1-1 0,-1 1 0,1 0 0,-1 0 0,0 0 0,-1-3 0,1 2 19,-1 0 0,1 0-1,-1 1 1,0-1 0,0 0 0,0 1 0,0 0-1,0 0 1,-1-1 0,1 1 0,-4-2 0,6 4-124,-1 0 1,1 0 0,-1-1 0,1 1 0,-1 0-1,1 0 1,-1 0 0,1 0 0,-1 0 0,1 0-1,-1-1 1,0 1 0,1 1 0,-1-1 0,1 0 0,-1 0-1,1 0 1,-1 0 0,1 0 0,-1 0 0,1 1-1,-1-1 1,1 0 0,-1 1 0,0 0-15,0 0-1,0 0 1,0 0 0,0 0 0,0 0 0,1 0-1,-1 1 1,0-1 0,1 0 0,-1 1-1,1-1 1,-1 0 0,1 1 0,0 1 0,-2 9-20,1 1-1,0 0 1,2 0 0,-1 0 0,1 0 0,1-1 0,0 1 0,1 0 0,1-1 0,5 16 0,-8-27 5,-1 0 1,0 0 0,0 0 0,1-1 0,-1 1-1,1 0 1,-1 0 0,1 0 0,-1-1 0,1 1-1,-1 0 1,1 0 0,-1-1 0,1 1 0,0-1-1,0 1 1,-1 0 0,1-1 0,0 1 0,0-1-1,1 1 1,-1-1 2,0 0-1,-1 0 0,1 0 0,0-1 0,0 1 1,0 0-1,-1 0 0,1-1 0,0 1 0,0 0 1,-1-1-1,1 1 0,0-1 0,-1 1 1,1-1-1,-1 1 0,1-1 0,-1 1 0,2-2 1,3-5-5,-1 0 0,1 0 0,5-14 0,-7 14 1,9-22-7,-10 23 11,0 0 1,1 0 0,-1 0 0,1 0-1,0 1 1,0-1 0,1 1 0,0 0-1,6-7 1,-10 11-1,1 1 1,-1 0-1,0-1 0,1 1 0,-1 0 1,0 0-1,1 0 0,-1 0 0,0-1 1,1 1-1,-1 0 0,0 0 0,1 0 1,-1 0-1,1 0 0,-1 0 0,0 0 1,1 0-1,-1 0 0,1 0 0,-1 0 1,0 0-1,1 0 0,-1 0 1,0 0-1,1 0 0,-1 1 0,1-1 1,-1 0-1,0 0 0,1 0 0,-1 1 1,0-1-1,1 0 0,-1 1 0,8 16-11,-7-16 13,0 1 0,-1 0-1,0 0 1,1-1-1,-1 1 1,0 0 0,0-1-1,0 1 1,0 0-1,0 0 1,-1-1-1,1 1 1,0 0 0,-1-1-1,1 1 1,-1 0-1,0-1 1,1 1-1,-1-1 1,-1 3 0,1-4-172,0 1 0,-1 0 0,1-1 1,0 1-1,0-1 0,-1 1 1,1-1-1,0 1 0,-1-1 0,1 0 1,-1 0-1,1 1 0,0-1 1,-1 0-1,1 0 0,-1-1 1,1 1-1,0 0 0,-3-1 0,2 0-494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17404,'3'-6'2285,"1"15"-1137,4 15-300,8 42 227,-3 1 1,8 134 0,2 10-24,-25-295-1060,-8-43-6,-1 7 20,6-141 0,6 251-23,0 1 0,0-1 0,5-16 0,-5 24 7,-1 0 0,1 0-1,0-1 1,-1 1 0,1 0 0,1 0 0,-1 0 0,0 0-1,0 0 1,1 1 0,-1-1 0,1 0 0,-1 0-1,1 1 1,0-1 0,0 1 0,0 0 0,-1-1 0,1 1-1,4-1 1,-5 1 6,1 1 0,-1 0 1,0 0-1,1 1 0,-1-1 0,0 0 0,1 0 0,-1 1 0,0-1 0,1 0 0,-1 1 1,0-1-1,0 1 0,1 0 0,-1-1 0,0 1 0,0 0 0,0 0 0,0 0 1,0 0-1,0 0 0,0 0 0,0 0 0,-1 0 0,1 0 0,0 0 0,-1 0 1,1 0-1,0 1 0,-1-1 0,0 0 0,1 2 0,2 5 24,0 0-1,-1 0 0,3 15 0,-2-4 86,-1 0 0,-1-1-1,0 1 1,-1 0 0,-2 0-1,1 0 1,-2-1-1,-8 32 1,10-48-117,0 0 1,0 0-1,0 0 1,0 0-1,0 0 1,0 0-1,-1 0 1,1 0-1,-1-1 1,1 1-1,-1 0 1,1-1-1,-1 1 0,0-1 1,-2 2-1,3-3-14,0 0-1,0 1 0,0-1 0,0 0 1,0 0-1,0 0 0,0 0 1,0 0-1,0 0 0,0 0 0,0 0 1,0 0-1,0-1 0,0 1 0,0 0 1,1-1-1,-1 1 0,0 0 1,0-1-1,0 1 0,0-1 0,1 1 1,-1-1-1,0 0 0,0 1 0,1-1 1,-1 0-1,0 1 0,1-1 1,-1 0-1,1 0 0,-1 0 0,1 0 1,0 1-1,-1-1 0,0-2 0,1 2 2,-1-1-1,1 1 0,-1-1 0,1 1 0,0 0 0,-1-1 0,1 1 1,0-1-1,0 1 0,0-1 0,0 1 0,0-3 0,4-6-278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17116,'-8'3'187,"0"0"0,1 0 0,0 1 1,0 0-1,0 0 0,-11 9 1,-37 35-214,45-38 134,-18 16-110,2 2 0,1 0-1,1 2 1,2 0-1,1 2 1,1 0 0,2 1-1,1 1 1,2 1 0,1 1-1,2-1 1,-10 50 0,21-80-128,-2 6-433,2-20 14,1-16 84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35 116 18140,'0'1'70,"1"0"0,-1 0 0,0 0 0,0-1 1,1 1-1,-1 0 0,1 0 0,-1-1 0,1 1 0,-1 0 0,1-1 0,-1 1 1,1 0-1,0-1 0,-1 1 0,1-1 0,0 1 0,-1-1 0,1 1 0,0-1 1,0 1-1,-1-1 0,1 0 0,0 0 0,2 1 0,-2-1-1,1 0 1,-1 0-1,1 0 0,0-1 1,-1 1-1,1-1 0,-1 1 0,1-1 1,-1 1-1,1-1 0,-1 0 0,1 1 1,0-2-1,1 0 14,0-1 0,0 1 0,0 0 1,-1-1-1,1 1 0,-1-1 0,1 0 0,-1 0 0,0 0 1,0 0-1,-1 0 0,3-5 0,-4 5-4,1-1 1,-1 1-1,0 0 1,0-1-1,-1 1 1,1 0-1,-1-1 1,1 1-1,-1 0 1,0 0-1,0-1 1,-1 1-1,1 0 0,-1 0 1,1 1-1,-1-1 1,0 0-1,0 0 1,0 1-1,-1-1 1,1 1-1,0 0 1,-1 0-1,0 0 0,1 0 1,-1 0-1,0 0 1,0 1-1,0-1 1,-5-1-1,7 3-57,-1 0 0,0 1 0,1-1 1,0 0-1,-1 0 0,1 1 0,-1-1 0,1 1 0,-1-1 0,1 1 0,0 0 0,-1-1 0,1 1 0,0 0 0,0 0 0,-1 0 0,1 0 0,0 0 1,0 0-1,0 1 0,0-1 0,1 0 0,-1 0 0,0 1 0,0-1 0,1 0 0,-1 1 0,0 2 0,-2 4 25,0 0 0,1 1-1,-3 13 1,2-7-40,2-1 1,-1 1-1,2 0 0,0 0 0,1-1 0,0 1 1,1 0-1,0-1 0,2 0 0,0 1 1,5 13-1,-8-27-2,-1 1 1,1 0-1,0-1 1,0 1-1,0 0 0,0-1 1,0 1-1,0-1 1,1 0-1,-1 1 1,0-1-1,1 0 0,-1 0 1,1 0-1,-1 0 1,1 0-1,0 0 1,-1 0-1,1 0 1,0-1-1,0 1 0,3 0 1,-3-1 12,1 0-1,0 0 1,-1-1 0,1 1-1,0-1 1,-1 0 0,1 0 0,-1 0-1,1 0 1,-1 0 0,0 0 0,1-1-1,-1 1 1,2-3 0,8-6 76,-1 0 1,-1-1-1,0-1 0,11-15 1,22-42 298,-34 52-292,0 1 0,2 0 1,0 0-1,19-20 1,-30 35-99,1 1-1,-1-1 1,1 0 0,-1 1 0,1-1 0,-1 1-1,1 0 1,-1-1 0,1 1 0,0-1 0,-1 1-1,1 0 1,0 0 0,-1-1 0,1 1-1,0 0 1,-1 0 0,1 0 0,0-1 0,-1 1-1,1 0 1,0 0 0,0 0 0,-1 0 0,1 1-1,0-1 1,-1 0 0,1 0 0,0 0 0,-1 0-1,1 1 1,0-1 0,-1 0 0,1 1-1,-1-1 1,1 0 0,0 1 0,-1-1 0,1 1-1,-1-1 1,1 1 0,-1-1 0,1 1 0,-1-1-1,1 2 1,1 2 5,1 1 0,-1-1 0,0 1 0,0 0-1,1 5 1,-1-5 4,32 114 170,-34-118-176,0 0-1,1 0 0,-1 0 1,0 1-1,1-1 1,-1 0-1,1 0 0,0 0 1,-1 0-1,1 0 1,0 0-1,0 0 0,-1-1 1,1 1-1,0 0 1,2 1-1,-2-2-1,-1 0-1,1 0 1,-1 0-1,0 0 1,1 0-1,-1 0 1,1-1-1,-1 1 1,1 0-1,-1 0 1,0-1-1,1 1 1,-1 0-1,0 0 1,1-1-1,-1 1 1,0 0-1,1-1 1,-1 1-1,0 0 1,1-1-1,-1 1 1,0-1-1,0 1 1,0 0-1,1-1 1,-1 1-1,0-1 1,12-42 144,-11 38-140,-1 3-2,3-17 59,2 0-1,0 1 0,0-1 0,14-26 1,-19 44-64,0 0 1,1 0 0,-1 0-1,1 0 1,-1 0 0,1 0-1,-1 0 1,1 0 0,0 1-1,-1-1 1,1 0 0,0 0-1,0 1 1,0-1 0,0 0-1,-1 1 1,1-1 0,0 1-1,0-1 1,0 1 0,0-1-1,0 1 1,0 0 0,0 0-1,0-1 1,1 1 0,-1 0 0,0 0-1,1 0 1,0 1-5,0 0-1,-1 0 1,1 0-1,0 0 1,-1 0 0,1 0-1,-1 0 1,1 0 0,-1 1-1,0-1 1,0 0 0,1 1-1,-1 0 1,0-1 0,0 1-1,1 2 1,6 10-407,-1 0 0,-1 0-1,0 1 1,0 0 0,-2 1 0,6 27 0,-10-40-92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134 366 11939,'4'-8'736,"0"-1"0,-1 1 1,0-1-1,4-17 0,-7 24-487,1-1-1,-1 1 1,0 0 0,1-1-1,-1 1 1,0 0-1,0-1 1,-1 1-1,1-1 1,0 1-1,-1 0 1,0 0-1,1-1 1,-1 1 0,0 0-1,0 0 1,0 0-1,0 0 1,-1 0-1,1 0 1,0 0-1,-1 0 1,0 0-1,-2-2 1,2 3-114,0 0 0,0 1-1,0-1 1,-1 0 0,1 1 0,0-1 0,0 1-1,-1 0 1,1-1 0,0 1 0,-1 0 0,1 0 0,0 1-1,-1-1 1,1 0 0,0 1 0,0 0 0,0-1-1,-1 1 1,1 0 0,0 0 0,0 0 0,0 0-1,0 1 1,0-1 0,0 1 0,1-1 0,-1 1 0,-1 1-1,-4 3-37,1 0 0,1 1 0,-1-1 1,1 1-1,0 0 0,-7 14 0,7-9-82,1 0-1,0 0 1,1 1 0,0-1 0,1 1 0,-2 21 0,4-27-27,-1 0 0,2 0 1,-1 0-1,1 0 1,0 0-1,0 0 0,1 0 1,0-1-1,0 1 0,0 0 1,1-1-1,0 0 1,7 10-1,-9-14 4,0 0 0,0-1 0,0 1 0,1-1 0,-1 0 0,0 1-1,1-1 1,-1 0 0,1 0 0,0 0 0,-1 0 0,1 0 0,0 0 0,-1-1 0,1 1 0,0 0 0,0-1 0,0 0-1,0 1 1,-1-1 0,5 0 0,-3 0 0,-1-1-1,1 0 0,-1 1 1,1-1-1,0 0 1,-1-1-1,0 1 0,1 0 1,-1-1-1,0 1 0,1-1 1,-1 0-1,2-2 1,5-6-12,0-1-1,-1 0 1,-1 0 0,12-22 0,-4 2 117,-2 0-1,-2-1 1,0-1-1,-3 1 1,0-2-1,-2 1 1,-2-1-1,-1 0 1,-1 1-1,-6-61 1,3 89-40,0 0 0,0 0 0,0-1 0,-4-8 0,5 14-54,0 0 0,0 0 0,0 0 0,0 0 0,0 0 0,0-1 0,0 1 0,0 0 0,0 0 0,0 0 0,0 0 0,0 0 1,0-1-1,0 1 0,0 0 0,-1 0 0,1 0 0,0 0 0,0 0 0,0 0 0,0 0 0,0-1 0,0 1 0,0 0 0,0 0 0,0 0 0,-1 0 0,1 0 0,0 0 0,0 0 0,0 0 0,0 0 1,0 0-1,0 0 0,-1 0 0,1 0 0,0-1 0,0 1 0,0 0 0,0 0 0,0 0 0,-1 0 0,1 0 0,0 0 0,0 1 0,0-1 0,0 0 0,0 0 0,0 0 0,-1 0 0,1 0 0,-1 18 95,3 27-236,2-1-1,3 1 0,1-2 0,25 82 1,-31-121-37,0 1 0,0-1 1,0 0-1,0 0 0,0 0 1,5 5-1,-7-8 147,1-1 0,0 1 0,-1 0 0,1-1 0,0 0 0,-1 1 0,1-1 0,0 1 0,-1-1 0,1 0 0,0 1 1,0-1-1,0 0 0,-1 0 0,1 0 0,0 1 0,0-1 0,0 0 0,-1 0 0,1 0 0,0 0 0,0 0 0,0-1 0,0 1 0,-1 0 0,1 0 0,0-1 0,0 1 1,-1 0-1,1-1 0,0 1 0,0 0 0,-1-1 0,1 1 0,0-1 0,-1 1 0,1-1 0,-1 0 0,1 1 0,-1-1 0,1 0 0,14-16-612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12323,'17'-1'8829,"2"0"-4602,-19 1-4205,1 1-1,-1-1 1,1 0 0,-1 0 0,0 1 0,1-1-1,-1 0 1,0 0 0,1 1 0,-1-1 0,0 0-1,0 1 1,1-1 0,-1 1 0,0-1 0,0 0-1,0 1 1,1-1 0,-1 1 0,0-1 0,0 1-1,0-1 1,0 0 0,0 1 0,0-1 0,0 1-1,0-1 1,0 1 0,0-1 0,0 1 0,0-1-1,0 0 1,0 1 0,-1-1 0,1 1 0,0 0-1,-1 7 1801,22-27-1748,-10 10-129,-10 8 46,1 0 1,-1 0-1,1 0 1,-1-1-1,1 1 1,-1 0 0,0-1-1,0 1 1,0-1-1,0 1 1,0-1 0,0 1-1,0-1 1,1-2-1,4-9-20,-1-1 0,4-18-1,-8 28 35,0 0 0,0-1 0,-1 1 0,0 0 0,1 0-1,-2 0 1,1 0 0,0 0 0,-1 0 0,0 0-1,0 0 1,-2-7 0,3 10-3,-1 1-1,1-1 1,0 0-1,-1 0 1,1 1-1,0-1 1,-1 0-1,1 1 1,-1-1 0,1 0-1,-1 1 1,0-1-1,1 1 1,-1-1-1,1 1 1,-1-1-1,0 1 1,0-1 0,1 1-1,-1 0 1,0-1-1,0 1 1,1 0-1,-1 0 1,0-1-1,0 1 1,-1 0 0,1 0-3,-1 1 0,1-1 1,0 1-1,-1-1 0,1 1 1,-1 0-1,1-1 0,0 1 1,0 0-1,0 0 0,-1 0 1,1 0-1,-2 2 1,-2 3-12,1 0 1,-1 0-1,1 0 1,-6 12-1,2-1-4,1 1 0,1 0 0,-8 35-1,13-47 13,0 0 0,0 1-1,0-1 1,1 1 0,0-1 0,0 0-1,1 1 1,0-1 0,0 1 0,0-1-1,1 0 1,0 0 0,0 0-1,1 0 1,3 6 0,-5-10-1,0-1 0,0 1 0,0-1 0,0 0 0,0 0 0,0 0 0,1 0 0,-1 0 0,0 0 0,1 0 0,-1 0 0,1 0 0,-1-1 0,1 1 0,-1 0 0,1-1 0,0 1 0,-1-1 0,1 0 0,-1 0 0,1 1 0,0-1 0,-1 0 0,1-1 0,0 1 0,-1 0 0,1 0 0,0-1 0,-1 1 0,1-1 0,-1 1 0,1-1 0,-1 1 0,1-1 0,2-2 0,5-2-10,-1-1 1,0 0 0,0-1 0,11-10-1,-17 15 15,45-50-51,-31 34 49,0 0-1,20-15 0,-35 32 3,0-1 0,1 1 0,-1 0 0,1 0-1,-1 0 1,1 0 0,-1 0 0,1 1 0,0-1 0,0 0-1,-1 1 1,1-1 0,0 1 0,0 0 0,-1-1 0,1 1 0,0 0-1,0 0 1,0 0 0,0 0 0,2 1 0,0 1-4,-1-1 1,0 1-1,1 0 1,-1 0 0,0 1-1,0-1 1,0 0-1,2 4 1,12 9 16,-16-15-13,0 1-1,-1 0 1,1-1 0,0 1 0,0-1 0,0 1-1,0-1 1,0 0 0,0 1 0,0-1-1,0 0 1,0 0 0,0 0 0,0 0 0,0 0-1,0 0 1,0 0 0,0 0 0,0 0-1,0 0 1,0 0 0,0-1 0,0 1 0,0 0-1,0-1 1,0 1 0,0-1 0,0 1-1,0-1 1,0 1 0,0-1 0,-1 0 0,1 1-1,0-1 1,0 0 0,-1 0 0,2-1-1,3-5 10,-1 1 0,0-1-1,0 0 1,3-9 0,0 1 3,-1 4-11,-2 2 3,1 0 0,0 1 0,0 0-1,10-12 1,-14 19-3,0 0 0,0 0 0,0 0 0,0 0 0,0 0 0,0 0 0,0 0 0,0 1 0,0-1 0,0 0 0,0 1 0,0-1 0,0 1 0,1 0 0,-1-1 0,0 1 0,0 0 0,1-1 0,-1 1 0,0 0 0,0 0 0,1 0 0,-1 0 0,0 0 0,1 1 0,-1-1 0,0 0 0,0 0 0,1 1 0,-1-1 0,0 1 0,0-1 0,0 1 0,0 0 0,0-1 0,0 1 0,0 0 0,0 0 1,0 0-1,0 0 0,0 0 0,1 1 0,3 5 1,0 0 1,0 1 0,-1-1 0,0 1 0,-1 0 0,1 0 0,1 10-1,-1-8-10,-1 0 0,2 0-1,8 17 1,-13-27 6,0 0 1,0 0-1,1 0 0,-1 1 1,0-1-1,0 0 1,0 0-1,0 0 0,0 0 1,0 0-1,0 1 1,0-1-1,1 0 0,-1 0 1,0 0-1,0 0 1,0 0-1,0 0 1,0 0-1,1 0 0,-1 0 1,0 0-1,0 1 1,0-1-1,0 0 0,1 0 1,-1 0-1,0 0 1,0 0-1,0 0 0,0 0 1,1 0-1,-1 0 1,0 0-1,0 0 0,0-1 1,0 1-1,0 0 1,1 0-1,-1 0 0,0 0 1,5-8-65,0-14-87,8-72-1982,-1-144 0,-9 130-576,-3 163 3010,3 0 1,1-1-1,3 1 0,17 61 0,-23-113-273,15 40 194,-16-41-202,1 0 0,0 0 0,0 0 1,0 0-1,1 0 0,-1 0 0,0 0 0,1-1 0,-1 1 0,1-1 1,-1 1-1,1-1 0,0 1 0,0-1 0,0 0 0,0 0 0,3 1 0,-5-2-14,0 0-1,1 0 0,-1 0 1,0 0-1,0 0 0,1 0 0,-1 0 1,0 0-1,1 0 0,-1 0 1,0-1-1,0 1 0,1 0 1,-1 0-1,0 0 0,0 0 0,1-1 1,-1 1-1,0 0 0,0 0 1,0-1-1,1 1 0,-1 0 0,0 0 1,0-1-1,0 1 0,0 0 1,0 0-1,0-1 0,1 1 1,-1 0-1,0-1 0,0 1 0,0 0 1,0-1-1,0 1 0,0 0 1,0 0-1,0-1 0,0 1 1,0 0-1,-1-1 0,1 1 0,0 0 1,0-1-1,0 1 0,0 0 1,0 0-1,0-1 0,-1 1 0,1 0 1,0 0-1,-1-1 0,-6-18 58,-4 4 105,0 1-1,0 0 1,-2 0-1,0 1 1,0 1-1,-1 0 1,0 1-1,-1 1 1,-18-10-1,33 19-127,0 1 0,0 0 0,0-1 0,-1 1 0,1-1 0,0 1 0,0 0 0,0-1 0,0 1 0,0 0 0,0-1 0,0 1 0,0-1 0,0 1 0,0 0 0,1-1 0,-1 1 0,0-1 0,0 1 0,0 0 0,0-1 0,0 1 0,1 0 0,-1-1 0,0 1 0,0 0 0,1 0 0,-1-1 0,0 1-1,0 0 1,1-1 0,-1 1 0,0 0 0,1 0 0,-1 0 0,0-1 0,1 1 0,21-17 118,-12 9-184,11-9-204,-14 12 196,1-1 1,-1 0 0,10-11 0,1-11-59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144 315 13027,'4'-1'637,"29"-20"1677,-23 8-520,-10 12-1682,0 1 0,0-1 0,0 1 0,0-1 0,0 1 1,0-1-1,0 1 0,0-1 0,0 1 0,0-1 0,0 1 0,-1-1 0,1 1 0,0 0 0,0-1 0,-1 1 0,1-1 0,0 1 0,0 0 0,-1-1 0,1 1 0,0-1 0,-1 1 1,1 0-1,-1 0 0,1-1 0,0 1 0,-1 0 0,0-1 0,-1 1 118,0-1-1,0 0 1,-1 1 0,1-1 0,0 1 0,0 0 0,-1-1-1,1 1 1,0 0 0,0 1 0,-1-1 0,1 0-1,0 1 1,0-1 0,-4 2 0,-32 15 1081,30-12-1236,0 1-1,1 0 1,0 0 0,0 1 0,0 0 0,1 0 0,0 1 0,0 0 0,1 0 0,0 0 0,0 1 0,1-1 0,-3 11 0,3-10-117,0 1 0,1 0 0,1 0 0,0 1 0,0-1 1,1 0-1,1 1 0,-1-1 0,2 1 0,-1-1 0,5 19 0,-5-28 35,0 0 0,0-1 0,0 1 0,0-1 0,0 1 0,0 0-1,0-1 1,0 1 0,0-1 0,1 1 0,-1-1 0,0 1 0,0-1-1,1 1 1,-1-1 0,0 1 0,1-1 0,-1 1 0,0-1 0,1 1-1,-1-1 1,1 1 0,-1-1 0,1 0 0,-1 1 0,1-1 0,-1 0-1,1 0 1,-1 1 0,1-1 0,0 0 0,-1 0 0,1 0 0,-1 0 0,1 1-1,-1-1 1,1 0 0,0 0 0,0 0 0,1-1-8,-1 0 0,1-1-1,-1 1 1,1 0 0,-1 0 0,1-1 0,-1 1 0,0-1 0,0 1-1,0-1 1,0 1 0,0-1 0,1-2 0,8-18-34,0-1 0,-2 0 0,-1 0 0,6-32-1,8-100 192,-13-74 571,-7 236-693,0 0-1,1 0 1,-1 0-1,1-1 1,5 11-1,2 10 2,15 57-212,-13-38-199,2-2 0,2 1 0,28 56 0,-42-99 253,1 1 0,-1-1 0,0 1 0,1-1 0,0 0 1,-1 1-1,1-1 0,0 0 0,0 0 0,0 0 0,0 0 0,0-1 1,1 1-1,-1-1 0,1 1 0,3 1 0,-5-3 79,0 0 0,0 0 0,0 0 0,0 0-1,0 0 1,0 0 0,0 0 0,0 0 0,0-1 0,0 1-1,0 0 1,0-1 0,0 1 0,0 0 0,-1-1 0,1 1-1,0-1 1,1-1 0,0 0-31,1 0 0,-1 0 0,0-1-1,0 0 1,-1 1 0,1-1 0,2-5 0,12-32-913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14259,'3'18'1013,"-1"1"0,-1 30 0,-2-35-674,1 0 0,1 0 0,0 0 0,1-1 0,6 27 0,-8-40-331,0 0 0,0 0 0,0 0-1,0 0 1,0 1 0,0-1 0,0 0 0,0 0 0,0 0-1,0 0 1,0 0 0,0 0 0,0 1 0,0-1 0,0 0-1,0 0 1,1 0 0,-1 0 0,0 0 0,0 0 0,0 1-1,0-1 1,0 0 0,0 0 0,0 0 0,0 0 0,0 0-1,0 0 1,1 0 0,-1 0 0,0 0 0,0 0 0,0 0-1,0 0 1,0 1 0,0-1 0,1 0 0,-1 0 0,0 0-1,0 0 1,0 0 0,0 0 0,0 0 0,0 0 0,1 0-1,-1 0 1,0 0 0,0 0 0,0-1 0,0 1 0,0 0-1,0 0 1,1 0 0,-1 0 0,0 0 0,5-10 241,0-14 25,-3 2-27,-1 12-107,0 0 1,1 0-1,0 0 1,4-14-1,-6 24-138,0-1-1,1 1 0,-1-1 1,0 0-1,0 1 0,0-1 1,1 1-1,-1-1 1,0 1-1,1-1 0,-1 1 1,0-1-1,1 1 1,-1 0-1,1-1 0,-1 1 1,0 0-1,1-1 0,-1 1 1,1 0-1,-1-1 1,1 1-1,-1 0 0,1 0 1,0-1-1,-1 1 0,1 0 1,-1 0-1,1 0 1,-1 0-1,1 0 0,0 0 1,-1 0-1,1 0 1,-1 0-1,1 0 0,-1 0 1,1 0-1,0 1 0,-1-1 1,1 0-1,-1 0 1,1 1-1,-1-1 0,1 0 1,-1 0-1,1 1 0,-1-1 1,0 1-1,1-1 1,-1 0-1,1 1 0,-1-1 1,0 1-1,1-1 1,-1 1-1,25 34-157,-21-28 129,14 15-87,-18-22 112,1 0 0,-1 0 0,0 1 0,1-1 0,-1 0 0,1 0 0,-1 0 0,0 0 0,1 1 1,-1-1-1,1 0 0,-1 0 0,0 0 0,1 0 0,-1 0 0,1 0 0,-1 0 0,1 0 0,-1 0 0,0 0 1,1 0-1,0-1 0,0 1 2,-1-1 0,1 1 0,0-1 0,-1 1 1,1-1-1,-1 0 0,1 1 0,-1-1 0,1 0 0,-1 0 0,1 1 1,-1-1-1,1 0 0,-1 0 0,0-1 0,5-13 57,-1-1 0,-1 1 1,0-1-1,0-20 0,-1-68 435,-3 63-295,-6-157 1119,8 181-1089,3 23-130,6 27-55,-9-30-32,32 139 54,23 76 212,-53-208-254,-1-4-7,0-1 0,-1 1 0,2 0 0,-1-1 0,1 1 0,0-1 0,0 0 0,0 0 0,8 8 0,-11-12-13,0-1-1,0 0 0,1 0 0,-1 0 0,0 0 0,0 0 0,0 0 0,0 0 0,0 0 0,1 0 0,-1 0 0,0 0 0,0 0 0,0 0 0,1 0 0,-1 0 0,0 0 0,0 0 0,0 0 0,0 0 0,0 0 0,1 0 0,-1 0 0,0-1 0,0 1 0,0 0 0,0 0 0,0 0 0,1 0 0,-1 0 0,0 0 0,0 0 0,0-1 0,0 1 0,0 0 0,0 0 0,0 0 0,0 0 0,1-1 0,-1 1 0,0 0 0,0 0 0,0 0 0,0 0 0,0-1 0,0 1 0,0 0 0,0 0 0,0 0 0,0 0 0,0-1 0,1-10 8,-3-1 13,0 0 1,-1 0 0,0 1-1,-1-1 1,0 1 0,-1 0-1,-7-12 1,-4-6 81,-27-36 0,38 58-91,3 4-9,0 0-1,0-1 1,-1 1-1,1 0 1,-1 1-1,0-1 1,0 0-1,0 1 1,0-1-1,0 1 0,-5-3 1,8 5-5,0 0 0,0 0-1,0 0 1,0 0 0,0 0 0,0 0-1,-1 0 1,1 0 0,0 0 0,0 0 0,0 0-1,0 0 1,0 0 0,0 0 0,0 0 0,0 1-1,0-1 1,0 0 0,0 0 0,-1 0 0,1 0-1,0 0 1,0 0 0,0 0 0,0 0-1,0 0 1,0 0 0,0 0 0,0 0 0,0 0-1,0 0 1,0 0 0,0 1 0,0-1 0,0 0-1,0 0 1,0 0 0,0 0 0,0 0 0,0 0-1,0 0 1,0 0 0,0 0 0,0 0-1,0 1 1,0-1 0,0 0 0,0 0 0,0 0-1,0 0 1,0 0 0,0 0 0,0 0 0,0 0-1,0 0 1,0 0 0,0 1 0,0-1-1,0 0 1,0 0 0,5 10-52,6 11-69,-9-18-19,0 0 0,0 0 0,1 0 1,-1 0-1,1 0 0,-1 0 1,1-1-1,0 1 0,0-1 1,0 0-1,1 0 0,-1 0 0,0 0 1,1 0-1,-1-1 0,1 0 1,0 0-1,-1 0 0,1 0 1,0 0-1,0-1 0,-1 1 1,1-1-1,0 0 0,0 0 0,0-1 1,-1 1-1,1-1 0,0 0 1,0 0-1,3-1 0,9-3-661,-1 0 1,0-1-1,0 0 0,14-10 0,1-2-238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71 13883,'-10'25'1007,"0"0"187,-12 38 0,21-56-996,-1 1 0,1 0 1,0 0-1,0-1 0,1 1 0,0 0 0,0 0 1,1 0-1,3 12 0,-4-19-169,0 0 0,0 0 0,0 0 0,1 0-1,-1 0 1,0 0 0,1 0 0,-1 0 0,1 0 0,-1 0 0,1 0-1,-1 0 1,1 0 0,0-1 0,-1 1 0,1 0 0,0 0 0,0 0-1,-1-1 1,1 1 0,0-1 0,0 1 0,0-1 0,2 2 0,-2-2 6,0-1 1,0 1 0,0 0 0,0 0-1,0-1 1,0 1 0,1 0 0,-1-1-1,0 1 1,0-1 0,0 0 0,0 1 0,-1-1-1,1 0 1,0 1 0,0-1 0,0 0-1,1-1 1,3-4 150,0-1-1,-1 0 1,1 0-1,6-13 1,0-11 393,-1 0 0,-2-1 0,0 0 1,-3 0-1,3-48 0,-7 112-472,7 50 0,-6-68-169,1 1 0,1-1 0,0 0 0,1 0 0,12 24 1,-16-36-8,0 0 0,0 0 1,0 0-1,1 0 0,-1 0 1,1-1-1,-1 1 1,1 0-1,0-1 0,-1 0 1,1 1-1,0-1 0,0 0 1,2 1-1,-2-1 34,-1-1-1,0 0 0,1 1 1,-1-1-1,1 0 1,-1 0-1,0 0 0,1 0 1,-1 0-1,0-1 1,1 1-1,-1 0 1,0-1-1,1 1 0,-1-1 1,0 1-1,0-1 1,1 1-1,-1-1 0,0 0 1,0 0-1,0 0 1,0 0-1,1-1 1,13-11-396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16067,'0'-47'5319,"67"212"-1070,-35-78-3965,-8-25-170,1 4-98,42 78-1,-67-143-18,1 0 0,-1-1-1,0 1 1,0-1-1,1 1 1,-1 0 0,0-1-1,1 1 1,-1-1 0,1 1-1,-1-1 1,1 1 0,-1-1-1,1 1 1,-1-1 0,1 1-1,-1-1 1,1 0 0,1 1-1,-3-20-83,-22-91-27,8 46 90,-9-105 1,22 151 16,2-1 0,0 1 0,1-1 0,1 1 0,0 0 1,2 0-1,0 0 0,1 0 0,0 1 0,13-25 0,-14 34-2,1 0-1,0 1 1,0-1-1,1 1 1,0 1-1,0-1 0,1 1 1,9-7-1,-13 10 6,1 0 0,0 1 0,0-1 0,0 1 0,1 0 1,-1 0-1,0 1 0,1-1 0,-1 1 0,1 0 0,-1 0 0,1 1 0,0-1 0,-1 1 0,1 0 0,0 0 0,6 1 0,-9 0 22,-1-1-1,1 0 0,0 1 1,-1 0-1,1-1 0,-1 1 1,1 0-1,-1 0 1,1 0-1,-1 0 0,1 0 1,-1 0-1,0 0 1,0 0-1,0 0 0,1 1 1,-1-1-1,0 0 1,-1 1-1,3 2 0,-2-1 20,0 0 0,-1 0-1,1 0 1,0 0-1,-1 1 1,0-1-1,0 0 1,0 0 0,0 0-1,-1 6 1,-1-1 56,0 0 1,0 1-1,-1-1 0,0 0 1,-1 0-1,0-1 1,-7 12-1,5-10-81,-1 0 0,-1-1-1,-16 15 1,22-21-83,0 0-1,-1 0 1,0 0 0,1 0-1,-1 0 1,0-1-1,0 1 1,0-1 0,0 0-1,0 0 1,0 0-1,0 0 1,0-1 0,-1 1-1,1-1 1,0 0-1,0 0 1,-5 0 0,8 0 63,0 0 0,0 0 0,-1 0 0,1 0 0,0 0 0,0 0 0,0 0 0,0-1 0,-1 1 0,1 0 0,0 0 0,0 0 0,0 0 0,0 0 1,-1 0-1,1 0 0,0-1 0,0 1 0,0 0 0,0 0 0,0 0 0,0 0 0,-1 0 0,1-1 0,0 1 0,0 0 0,0 0 0,0 0 0,0-1 1,0 1-1,0 0 0,0 0 0,0 0 0,0-1 0,0 1 0,0 0 0,0 0 0,0 0 0,0-1 0,0 1 0,0 0 0,0 0 0,0 0 0,0 0 1,0-1-1,0 1 0,1 0 0,-1 0 0,0 0 0,0 0 0,0-1 0,0 1 0,0 0 0,0 0 0,1 0 0,-1 0 0,0 0 0,9-7-432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70 505 15883,'0'0'79,"-1"-1"-1,1 1 0,0 0 0,-1 0 0,1-1 0,0 1 0,-1 0 0,1 0 1,0-1-1,-1 1 0,1 0 0,0 0 0,-1 0 0,1 0 0,-1-1 1,1 1-1,0 0 0,-1 0 0,1 0 0,-1 0 0,1 0 0,0 0 0,-1 0 1,1 0-1,-1 0 0,1 0 0,0 0 0,-1 0 0,1 1 0,-1-1 1,1 0-1,0 0 0,-1 0 0,1 1 0,0-1 0,-1 0 0,1 1 0,-13 10 502,8-5-291,0 1 0,1 0 0,0 0 0,0 1-1,0-1 1,1 1 0,0-1 0,1 1 0,0 0 0,0 0-1,1 0 1,-1 14 0,1-12-231,1 1-1,0 0 1,0-1 0,1 1-1,1 0 1,0-1 0,0 1-1,1-1 1,5 11 0,-8-19-54,1 0 1,0 0-1,0-1 1,-1 1-1,1 0 1,0-1-1,0 1 1,0-1-1,1 1 0,-1-1 1,0 0-1,1 1 1,-1-1-1,1 0 1,-1 0-1,1 0 1,-1 0-1,1 0 1,0 0-1,2 0 1,-2-1 12,-1 0 0,1 0 1,-1 0-1,1 0 1,-1 0-1,1-1 1,-1 1-1,1-1 0,-1 1 1,0-1-1,1 0 1,-1 1-1,0-1 0,1 0 1,-1 0-1,0 0 1,0 0-1,0 0 0,2-2 1,2-3 82,0-1-1,0 1 1,-1-1 0,0 0 0,0 0-1,-1-1 1,5-14 0,-4 8 65,-1 0 1,0-1-1,-1 1 0,-1 0 1,0-1-1,-1 1 1,-1 0-1,0-1 0,-1 1 1,-1 0-1,-5-21 0,7 32-138,-1 1-1,1 0 1,0-1-1,-1 1 1,1 0-1,-1 0 0,1-1 1,-4-1-1,5 4-23,0 0 0,0-1-1,0 1 1,0 0 0,-1 0-1,1 0 1,0 0 0,0 0-1,0-1 1,-1 1 0,1 0-1,0 0 1,0 0 0,-1 0-1,1 0 1,0 0 0,0 0-1,0 0 1,-1 0 0,1 0 0,0 0-1,0 0 1,-1 0 0,1 0-1,0 0 1,0 0 0,-1 0-1,1 0 1,0 0 0,0 0-1,-1 1 1,1-1 0,-4 14 32,4-1-49,1 0 0,1 0 1,0 0-1,0 0 0,1 0 0,1 0 0,0-1 1,1 0-1,0 0 0,1 0 0,14 22 0,-19-33 13,0 0-1,0 0 0,0 0 0,0 1 1,0-1-1,0 0 0,0-1 0,1 1 1,-1 0-1,0 0 0,1 0 0,-1-1 1,0 1-1,1-1 0,-1 1 1,1-1-1,-1 1 0,1-1 0,-1 0 1,4 0-1,-3 0 0,0-1 0,1 1 0,-1-1 0,0 0-1,1 1 1,-1-1 0,0 0 0,0-1 0,0 1 0,0 0 0,0-1 0,2-1 0,5-6-8,0 0-1,0-1 1,-2 0 0,8-12-1,-10 15 1,8-12 6,12-19 7,-23 35-4,0 1-1,1-1 0,-1 1 0,0 0 0,1 0 0,-1 0 0,1 0 0,0 1 1,0-1-1,5-2 0,-7 4 0,1 0 1,0 0-1,-1-1 1,1 2-1,-1-1 1,1 0-1,0 0 1,-1 0-1,1 1 1,-1-1-1,1 1 1,-1-1-1,1 1 1,-1 0-1,1-1 1,-1 1-1,0 0 1,1 0-1,-1 0 1,0 0-1,0 0 1,0 0-1,0 1 1,0-1-1,0 0 1,2 3 0,3 5-9,0 1 1,9 17-1,-8-12-7,-1-4 7,15 26-3,-20-36 14,0 1-1,-1-1 0,1 0 1,0 0-1,0 0 1,0 0-1,0 0 0,0 0 1,0 0-1,0 0 1,1 0-1,-1 0 0,0 0 1,0-1-1,1 1 0,-1-1 1,0 1-1,1-1 1,-1 1-1,1-1 0,1 0 1,-2 0 0,0 0 1,0-1 0,0 0 0,0 1-1,0-1 1,0 0 0,0 1-1,0-1 1,0 0 0,0 0-1,0 0 1,-1 0 0,1 0-1,0 0 1,-1 0 0,1 0 0,0 0-1,0-2 1,9-24 22,-8 22-14,7-28 52,-7 26-57,-1-1 0,1 1 0,0-1 1,1 1-1,0 0 0,0 0 0,0 1 0,1-1 1,0 0-1,6-6 0,-9 13-6,-1-1-1,1 1 1,-1-1-1,1 1 1,0 0 0,-1-1-1,1 1 1,0 0-1,0 0 1,-1-1-1,1 1 1,0 0 0,0 0-1,-1 0 1,1 0-1,0 0 1,0 0 0,0 0-1,-1 0 1,1 0-1,0 0 1,0 1-1,-1-1 1,1 0 0,0 0-1,-1 1 1,1-1-1,0 0 1,-1 1-1,1-1 1,0 1 0,-1-1-1,2 2 1,20 24-80,-5-6-49,-16-20 125,0 0 0,-1 1-1,1-1 1,0 0-1,-1 0 1,1 0-1,0 0 1,-1 0 0,1 0-1,0 0 1,-1 0-1,1 0 1,0 0-1,-1-1 1,1 1 0,-1 0-1,1 0 1,0-1-1,-1 1 1,1 0-1,-1-1 1,1 1 0,-1 0-1,1-1 1,-1 1-1,1-1 1,-1 1-1,1-1 1,-1 1 0,1-1-1,-1 1 1,0-1-1,1 0 1,-1 0-1,13-25-211,-11 22 168,16-38-1598,-1-1 0,15-64 0,-28 87 808,0-1 0,-2 1 0,0-1 0,-1 0 0,-1 0 0,-1 0 0,-7-35 0,2 30 260,-15-45-1,15 61 858,4 19 54,3 20 312,7 25 447,19 109 2077,-22-141-2717,2 0 0,0-1 0,1 0 0,1 0 0,14 24 0,-18-37-305,0 0 0,1-1-1,8 10 1,-13-16-131,1 1 0,-1-1 0,1 1 0,-1-1-1,1 0 1,-1 0 0,1 1 0,0-1 0,0 0 0,0-1 0,0 1 0,0 0 0,0 0 0,0-1 0,0 1 0,0-1 0,0 0-1,0 0 1,0 1 0,0-1 0,3-1 0,-5 1-12,1 0-1,-1 0 1,1-1-1,-1 1 1,0 0-1,1 0 1,-1-1 0,0 1-1,1 0 1,-1-1-1,0 1 1,1 0-1,-1-1 1,0 1-1,0-1 1,1 1-1,-1 0 1,0-1-1,0 1 1,0-1 0,1 1-1,-1-1 1,0 1-1,0-1 1,0 1-1,0-1 1,0 1-1,0 0 1,0-1-1,0 1 1,0-1 0,0 1-1,-1-1 1,1 1-1,0-1 1,0 1-1,0-1 1,0 1-1,-1 0 1,1-1-1,0 1 1,0-1-1,-1 1 1,1 0 0,-1-1-1,-14-21 74,14 21-65,-21-27 578,-2 2 0,-1 1 0,-1 0 0,-31-22 0,58 43 878,7-1-878,21-5-675,-13 5 196,-12 3-81,58-26-525,-55 25 297,0 0-1,-1-1 0,0 0 1,0-1-1,0 0 1,9-10-1,-14 15 189,-1 0 0,0 0-1,0-1 1,1 1 0,-1 0 0,0-1 0,0 1-1,1 0 1,-1-1 0,0 1 0,0 0 0,0-1 0,0 1-1,0 0 1,1-1 0,-1 1 0,0 0 0,0-1-1,0 1 1,0-1 0,0 1 0,0 0 0,0-1 0,0 1-1,-1-1 1,-9-6-384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21941,'-6'3'1472,"4"-5"-1272,3 2-200,6-4 40,7-3-488,1 3 448,2-4-224,4-2-64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3:2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12963,'0'0'13,"1"1"0,-1-1 0,0 1 0,0-1 0,1 0 1,-1 1-1,0-1 0,0 1 0,1-1 0,-1 0 0,1 1 1,-1-1-1,0 0 0,1 1 0,-1-1 0,1 0 0,-1 0 0,1 0 1,-1 1-1,1-1 0,-1 0 0,1 0 0,-1 0 0,0 0 0,1 0 1,-1 0-1,1 0 0,0 0 0,-1 0 0,1 0 0,-1 0 0,0 0 1,1 0-1,-1 0 0,1 0 0,-1-1 0,1 1 0,-1 0 0,1 0 1,0-1-1,31-10 270,-24 8-257,127-54 54,-99 39-30,1 2 0,0 1 0,1 3 1,54-12-1,-17 16 369,133 2 0,-86 6-253,414-29-81,129-1 199,198 56 712,-245-3-617,144-13-320,-663-7-56,176 28 1,93 44 36,-335-67-34,90 14-19,2-6 1,218 2-1,-157-30-4,-61 1 3,47 2 10,296-9 37,-49 9 64,-81 1-98,150-22 36,-3-28-51,-250 28 40,523-22-73,-456 37 55,685-2 20,-346 14-10,-46-14 3,696-5-13,553 21 585,-723-5-607,-709 2 54,104 1-60,-1 22 86,251 16 412,46-35-233,-310-34-134,2 0 147,-325 37 1006,-179-3-1253,0 0 0,-1 0 0,1 0 0,0-1 0,0 1 0,0 0 0,0 0 0,0 0 0,0 0 0,0 0 0,0 0 0,0 0 0,0 0 0,-1 0 1,1 0-1,0 0 0,0 0 0,0 0 0,0 0 0,0 0 0,0 0 0,0 0 0,0-1 0,0 1 0,0 0 0,0 0 0,0 0 0,0 0 0,0 0 0,0 0 0,0 0 1,0 0-1,0 0 0,0-1 0,0 1 0,0 0 0,0 0 0,0 0 0,0 0 0,0 0 0,0 0 0,0 0 0,0 0 0,0 0 0,0 0 0,0-1 0,0 1 1,0 0-1,0 0 0,0 0 0,0 0 0,0 0 0,0 0 0,0 0 0,1 0 0,-1 0 0,0 0 0,0 0 0,0 0 0,0 0 0,0 0 0,0 0 0,-10-4 251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14923,'6'-1'1745,"-1"5"-1153,-3 16-264,-1 2 1360,8 5-1072,4 2-192,10-2-96,5-3-232,13-8-640,3-3 536,12-5-72,0-2-48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1:2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0 14003,'-34'5'109,"0"1"0,1 1 0,0 2-1,1 2 1,0 0 0,0 3 0,2 0 0,-1 2 0,2 1 0,-41 31 0,5 9-117,2 3 0,-77 96 0,114-123 107,1 0 0,2 2 1,1 1-1,2 1 1,-25 67-1,27-57 7,3 1 0,2 1 0,3 1-1,-7 69 1,14-67-95,2 0 0,3 0 0,2 0 0,3 0 0,1-1 0,3 0 0,2-1 0,2 0-1,3-1 1,1-1 0,48 85 0,-36-81-10,3-2 0,1-1-1,3-1 1,2-3-1,2-1 1,1-1 0,2-3-1,3-2 1,99 62 0,-115-82 29,1-2 1,0 0 0,1-2 0,1-2 0,0-1 0,1-2 0,0-1 0,0-2 0,1-2 0,0-1 0,-1-2 0,1-1 0,0-2 0,0-1 0,-1-2 0,0-2-1,0-1 1,0-2 0,64-27 0,-42 8-15,-1-3-1,-2-2 1,-1-2-1,-1-2 0,-3-3 1,-1-2-1,-2-2 1,72-91-1,-75 78 45,-3-1 1,-3-2-1,-2-2 1,40-97-1,-58 114 28,-3 0 0,-1-1 0,-3-1-1,-2 0 1,-2 0 0,-1-1-1,-3-73 1,-5 81-9,-3 0-1,-1 1 1,-1 0-1,-3 0 1,-1 0-1,-2 2 1,-2-1-1,-1 2 1,-2 0-1,-2 1 0,-1 1 1,-1 0-1,-48-54 1,46 64-49,0 0 1,-1 2-1,-1 0 0,-1 2 1,-1 1-1,-1 2 1,-1 0-1,0 2 0,-1 2 1,-1 0-1,0 2 0,-1 2 1,0 1-1,0 1 0,-1 2 1,-60-4-1,29 11-89,1 2-1,-1 3 1,1 3 0,-84 23-1,-250 93-1918,288-87 1597,-113 36-65,-2-2-145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74 9258,'-2'0'101,"1"0"0,-1-1 1,1 1-1,0 0 0,-1-1 0,1 1 0,-1-1 1,1 1-1,0-1 0,0 0 0,-1 0 0,1 1 1,0-1-1,0 0 0,0 0 0,0 0 1,0 0-1,0 0 0,0-1 0,0 1 0,0 0 1,1 0-1,-1-1 0,0-1 0,1 2-39,0-1-1,0 1 1,1 0-1,-1-1 0,0 1 1,1-1-1,-1 1 1,1 0-1,0 0 1,0-1-1,-1 1 0,1 0 1,0 0-1,0 0 1,0 0-1,0 0 1,0 0-1,0 0 1,0 0-1,1 0 0,-1 0 1,0 1-1,0-1 1,3-1-1,4-2 19,1 1 0,-1 0 0,1 0-1,0 0 1,0 1 0,0 0 0,0 1 0,1 0-1,16 1 1,10 2 67,43 7 1,-27-2-58,612 23 598,-378-24-488,498 11 4,-256-7-30,237 0-58,120 4-162,386-1 54,-789-11-5,700-23 1251,-675 9 458,-483 7-1783,-19-2 93,-12-4 682,2 8-658,1 0 1,-1 0 0,0 0 0,1 1-1,-1 0 1,-11-3 0,-20-7 75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1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99 11939,'-7'-3'245,"-1"0"0,1 1 0,0-1 1,-1 1-1,1 1 0,-1 0 0,0 0 1,1 0-1,-1 1 0,0 0 1,0 1-1,1 0 0,-16 3 0,6 0 37,0 1 0,0 1-1,1 0 1,0 1 0,-17 10-1,13-5-130,0 1 0,0 2 0,2 0 0,0 1 1,0 0-1,2 2 0,-22 28 0,19-18-12,1 0 1,1 2-1,1 0 0,-19 54 1,13-11 37,3 1-1,4 1 1,-12 152 0,22-155-68,3-1 0,3 1 0,14 92 0,-8-122-97,2 0 0,1-1 0,3-1 0,1 1 0,2-2 0,39 71 0,-45-93-20,1-1 1,1 0-1,0-1 1,1-1-1,1 0 1,0-1-1,0 0 0,2-1 1,22 14-1,-29-20 0,1-1-1,-1-1 0,1 0 1,-1 0-1,1-1 0,0 0 1,0-1-1,0 0 0,1 0 0,-1-1 1,0-1-1,1 1 0,-1-2 1,1 0-1,-1 0 0,0-1 1,0 0-1,1 0 0,9-5 1,0-2 1,0-1 1,-1-1 0,0-1 0,0-1 0,-1 0-1,-1-1 1,28-30 0,95-128 5,-116 139 12,21-27 3,68-125 0,-93 144-51,-1 0 0,-3-1 0,-1-1 1,13-64-1,-17 52-102,-4 0 0,-1 0 1,-3-1-1,-8-104 1,1 125 79,-1 0 0,-2 0 1,-2 1-1,-1 0 0,-1 0 0,-2 1 0,-2 1 1,-31-54-1,-118-146-1089,147 209 956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1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84 10010,'-3'-6'253,"0"1"1,0-1-1,-1 1 0,0 0 0,0 0 0,0 0 0,0 1 1,-1-1-1,0 1 0,0 0 0,0 0 0,0 1 1,0 0-1,-1 0 0,0 0 0,0 0 0,0 1 0,0 0 1,0 0-1,0 1 0,0 0 0,0 0 0,-1 0 1,1 1-1,-9 0 0,-17 0 653,1 2 0,-42 8 0,61-8-789,0 1 0,0 0 0,0 1-1,0 0 1,1 1 0,0 0-1,0 1 1,-20 13 0,25-13-106,0 0 0,0 0 0,0 1-1,1 0 1,0 0 0,1 0 0,-1 0 0,1 1 0,1 0 0,-1 0 0,-1 8 0,-4 15 0,-7 52-1,9-47-8,-5 40 47,3 0 0,3 147 0,13-102 6,25 133 1,-25-208-24,2-1 1,2 0-1,19 47 0,-24-77-30,1 0 0,0-1 0,1 0 0,0 0 0,2 0-1,-1-1 1,2-1 0,0 0 0,0 0 0,1-1-1,0 0 1,19 12 0,-21-17 0,-1-1 0,1 0 0,0 0 0,0-1 1,0 0-1,1-1 0,0 0 0,-1 0 0,1-2 0,15 2 0,-13-3-2,1-1 0,0 0 0,-1-1 0,1 0 0,-1-1 0,0 0 0,25-11 0,-30 11-10,0 0 1,0 0-1,-1-1 1,1 0-1,-1 0 1,0-1-1,0 0 0,0 0 1,-1-1-1,0 0 1,0 0-1,0 0 1,-1-1-1,0 0 1,0 0-1,-1 0 1,0 0-1,6-15 0,5-21 4,-2 0 0,-1-2 0,8-75-1,-2-141-23,-4 36 17,-3 129 39,0 13 54,-1-118 1,-11 194-52,1 1-1,-1 0 1,0 0 0,0 0 0,-1 0-1,0 0 1,0 1 0,0-1-1,-1 0 1,0 1 0,0-1-1,0 1 1,-6-7 0,-3-1 64,0 0 0,-2 1 1,-17-13-1,24 20-90,-9-8-109,-1 0 0,0 2 0,0 0 0,-32-14 0,42 22-21,1 1 0,0 0 1,-1 0-1,0 1 0,1 0 0,-1 0 1,0 0-1,1 1 0,-1 0 0,0 1 1,1-1-1,-1 1 0,0 0 0,1 1 1,-1 0-1,1 0 0,0 0 0,-9 5 1,-16 13-325,1 2-61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18788,'0'19'677,"0"-1"-1,-2 0 1,0 1-1,-8 31 1,1-2 174,-4 36 45,-3 136 1,18-199-825,1-14-1,1-15-4,20-83 104,12-36-152,-22 81-19,-8 24 16,1 0 0,0 0 0,2 1 1,0 0-1,20-31 0,-28 51-11,0-1-1,-1 1 1,1 0 0,0 0 0,0 0-1,-1 0 1,1 0 0,0 0-1,0 0 1,0 0 0,1 1-1,-1-1 1,0 0 0,0 1 0,0-1-1,0 0 1,1 1 0,-1 0-1,0-1 1,1 1 0,-1 0-1,0-1 1,0 1 0,1 0 0,-1 0-1,1 0 1,-1 0 0,0 0-1,1 1 1,-1-1 0,0 0-1,0 1 1,1-1 0,-1 0-1,0 1 1,0 0 0,1-1 0,-1 1-1,0 0 1,0 0 0,0-1-1,0 1 1,0 0 0,0 0-1,0 0 1,0 0 0,1 2-1,2 3 8,1 1-1,-1 0 0,0 0 0,0 0 0,-1 0 0,5 14 0,-6-14-5,0-1 1,-1 1-1,0 0 1,0 0 0,-1 0-1,0 0 1,0 0-1,-1-1 1,0 1-1,0 0 1,0 0-1,-1-1 1,0 1-1,0 0 1,-5 8-1,5-10-22,-1-1-1,0 0 0,1 0 0,-1 0 0,-1 0 1,1 0-1,-1-1 0,1 1 0,-1-1 0,0 0 0,0 0 1,0 0-1,-1-1 0,1 1 0,-1-1 0,1 0 1,-1 0-1,0-1 0,0 0 0,0 1 0,-9 0 0,11-2-80,0 0-1,0 0 0,0-1 0,0 1 0,0 0 0,0-1 0,0 0 0,1 0 1,-1 0-1,0 0 0,0 0 0,1 0 0,-1-1 0,0 0 0,1 1 0,0-1 1,-1 0-1,1 0 0,0 0 0,0 0 0,0-1 0,0 1 0,0 0 0,1-1 1,-1 0-1,1 1 0,-1-1 0,1 0 0,0 0 0,0 1 0,0-1 1,1 0-1,-1 0 0,1 0 0,-1-5 0,2-13-676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 15619,'0'0'52,"0"0"-1,0 0 1,0 0-1,1 0 1,-1 0-1,0 0 1,0 0-1,0 0 1,0 0-1,1 1 1,-1-1-1,0 0 1,0 0-1,0 0 1,0 0-1,0 0 1,1 0-1,-1 0 0,0 0 1,0 0-1,0 1 1,0-1-1,0 0 1,0 0-1,0 0 1,1 0-1,-1 0 1,0 1-1,0-1 1,0 0-1,0 0 1,0 0-1,0 0 1,0 0-1,0 1 1,0-1-1,0 0 1,0 0-1,0 0 1,0 1-1,-3 10 922,-12 15-130,11-20-221,-4 7-296,1 0 0,0 1-1,1 0 1,1 0 0,0 1 0,0-1-1,2 1 1,-4 28 0,7-42-317,0 0 0,0 0 0,-1 0 1,1 0-1,0 1 0,0-1 0,1 0 0,-1 0 1,0 0-1,0 1 0,0-1 0,1 0 1,-1 0-1,1 0 0,-1 0 0,1 0 0,-1 0 1,1 0-1,0 0 0,-1 0 0,1 0 1,0 0-1,0 0 0,0 0 0,-1-1 0,1 1 1,0 0-1,0-1 0,0 1 0,0 0 1,1-1-1,-1 1 0,0-1 0,0 0 1,0 1-1,0-1 0,0 0 0,1 0 0,-1 0 1,0 0-1,0 0 0,0 0 0,0 0 1,1 0-1,-1 0 0,0 0 0,0-1 0,0 1 1,2-1-1,7-2 39,0 0-1,0-1 1,0-1 0,11-6-1,-15 8-22,-1 0-8,116-58 306,-143 48-87,13 6-175,0-1 1,1-1 0,0 1-1,0-1 1,1 0-1,0-1 1,1 0-1,0 0 1,1 0 0,0-1-1,-6-17 1,10 17-11,7 9-8,15 15-81,-11-6-93,4 1-94,0-1 0,1 0 0,0-1-1,0-1 1,0 0 0,1-1 0,0 0 0,-1-2 0,1 1 0,29-1-1,8-5-308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18052,'-17'10'591,"0"1"0,1 0 0,0 1 0,0 1 1,-21 24-1,32-31-479,-1 0 0,1 0 0,1 0 0,-1 1 0,1 0 0,0 0 0,1 0 0,0 0 0,0 0 0,0 1 0,1-1 0,0 1 0,0 0 1,1 0-1,0 0 0,1 14 0,0-22-104,0 1 1,0 0-1,0 0 1,0-1-1,0 1 1,0 0-1,0 0 1,1-1-1,-1 1 1,0 0-1,1-1 0,-1 1 1,0 0-1,1-1 1,-1 1-1,1 0 1,-1-1-1,1 1 1,-1-1-1,1 1 1,-1-1-1,1 1 1,-1-1-1,1 1 1,0-1-1,-1 1 1,2-1-1,0 0 1,-1 1 0,1-1 0,0 0 0,-1 0 0,1-1 0,-1 1 0,1 0 0,-1 0 0,1-1 1,-1 1-1,1-1 0,2-1 0,4-2 7,-1 0 1,0-1-1,14-10 1,3-10 67,0 0-1,-2-1 1,-1-1 0,22-37-1,-22 33-2,-21 30-78,1 0 1,-1 0-1,1 0 1,-1 0-1,1 0 0,0 0 1,-1 1-1,1-1 1,0 0-1,0 0 0,-1 1 1,1-1-1,0 1 1,0-1-1,0 1 0,1-1 1,-2 1-1,1 0 1,-1 0-1,0 1 1,1-1-1,-1 0 1,0 1 0,0-1-1,1 0 1,-1 0-1,0 1 1,0-1-1,0 1 1,1-1-1,-1 0 1,0 1 0,0-1-1,0 0 1,0 1-1,0-1 1,0 1-1,0-1 1,0 0-1,0 1 1,0-1 0,0 1-1,0-1 1,0 1-1,-5 40 106,5-41-110,-6 30 65,-7 41 116,12-64-150,1 1 0,0 0 1,0-1-1,0 1 1,1 0-1,3 13 0,-4-19-25,1-1-1,-1 0 1,1 0-1,-1 0 1,1 0-1,-1 1 1,1-1-1,-1 0 1,1 0-1,0 0 1,0 0-1,0 0 0,-1-1 1,1 1-1,0 0 1,0 0-1,0 0 1,0-1-1,0 1 1,1-1-1,-1 1 1,0-1-1,2 1 1,0 0 0,-1-1-1,1 0 1,0 0 0,-1 0 0,1 0 0,-1-1-1,1 1 1,-1-1 0,1 1 0,-1-1 0,3-1-1,8-4 7,-1 0-1,0-1 0,16-12 0,-26 17-8,136-110 4,-94 74-56,-37 32 33,-6 5 11,0-1 0,1 1 0,-1 0-1,0 0 1,1 0 0,-1 0 0,1 0 0,-1 0-1,1 0 1,-1 1 0,1-1 0,-1 1 0,3-1-1,-3 1 3,-1 1 0,0-1-1,1 1 1,-1 0 0,0-1-1,0 1 1,0-1 0,1 1-1,-1 0 1,0-1 0,0 1-1,0 0 1,0-1 0,0 1-1,0 0 1,0-1 0,0 1-1,-1 0 1,1-1-1,0 1 1,0 0 0,-1 0-1,-4 19-21,3-15 18,-1 2 1,1 1 1,0 0-1,0 0 0,-2 15 1,4-22 6,0 0 1,0 0-1,0 0 0,0-1 1,0 1-1,1 0 1,-1 0-1,0 0 0,0 0 1,1 0-1,-1 0 0,0 0 1,1-1-1,-1 1 1,1 0-1,-1 0 0,1 0 1,-1-1-1,1 1 0,1 1 1,-1-2 0,1 1 1,-1-1-1,0 1 1,1-1-1,-1 0 1,1 0-1,-1 0 0,0 0 1,1 0-1,-1 0 1,1 0-1,-1 0 1,0 0-1,1 0 1,-1-1-1,1 1 0,-1-1 1,2 0-1,13-7 7,0 0 0,-1-1 0,-1 0 1,0-1-1,17-14 0,-12 8 1,34-20 1,-32 28-14,-20 8 6,-1 0 0,1 0 0,0 0 0,-1 0 0,1 0-1,-1 0 1,1 0 0,0 0 0,-1 1 0,1-1 0,0 0 0,-1 0 0,1 1 0,-1-1 0,1 0 0,-1 1 0,1-1 0,-1 0 0,2 2 0,-1 0 5,0-1 1,-1 1 0,1 0-1,0 0 1,-1 0-1,1 0 1,-1 0 0,0 0-1,1 0 1,-1 1-1,0-1 1,0 0 0,0 0-1,-1 0 1,0 4-1,-2 8 32,2-11-22,0 0 0,0 1-1,0-1 1,1 0-1,-1 0 1,1 1 0,0-1-1,0 0 1,0 1-1,1-1 1,-1 0 0,1 0-1,-1 1 1,3 5-1,-2-9-12,-1 1 0,1-1 0,0 1 0,-1-1 0,1 0-1,0 1 1,-1-1 0,1 0 0,0 1 0,-1-1 0,1 0-1,0 0 1,0 0 0,-1 0 0,1 0 0,0 0 0,0 0-1,-1 0 1,1 0 0,0 0 0,0 0 0,-1 0 0,1 0-1,0-1 1,-1 1 0,1 0 0,1-1 0,20-11 25,-22 11-28,45-30 28,-33 21-19,0 1 0,1 0 0,0 1 0,1 0-1,-1 1 1,1 1 0,20-7 0,-33 13-9,0 0 0,0-1 1,0 1-1,0 0 0,0 0 0,0 0 1,0 0-1,0 0 0,0 0 0,0 0 1,0 0-1,0 1 0,0-1 0,0 0 1,0 0-1,0 1 0,0-1 1,0 1-1,-1-1 0,1 1 0,0-1 1,0 1-1,1 1 0,-1-1 3,0 1 1,0-1-1,0 1 0,-1-1 0,1 1 1,0 0-1,-1-1 0,1 1 1,-1 0-1,0-1 0,1 1 0,-1 3 1,0 5 8,-1 1 1,0-1-1,-3 18 0,2-20-29,-5 33-854,6-35 671,-1-10 22,1-10-54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91 467 14139,'-5'-1'388,"0"0"0,0 1 0,0 0 0,0 0-1,0 0 1,0 1 0,0 0 0,0 0 0,-8 2 0,11-2-239,0 0 0,0 0 0,0 0 0,0 0 0,1 0-1,-1 0 1,0 1 0,1-1 0,-1 0 0,1 1 0,-1-1 0,1 1 0,0 0 0,-1-1 0,1 1 0,0 0 0,0 0 0,0 0 0,1 0-1,-1 0 1,0 0 0,1 0 0,-1 0 0,1 0 0,-1 3 0,1-5-123,0 1-1,0-1 1,0 0 0,0 1-1,0-1 1,0 0 0,0 1-1,0-1 1,0 1 0,0-1-1,0 0 1,0 1 0,1-1-1,-1 0 1,0 1 0,0-1-1,0 0 1,0 0 0,1 1-1,-1-1 1,0 0-1,0 1 1,0-1 0,1 0-1,-1 0 1,0 1 0,0-1-1,1 0 1,-1 0 0,0 0-1,1 0 1,-1 1 0,1-1-1,13-2 451,13-13-61,-12 5-229,-1-2 0,0 1-1,23-25 1,-30 28-116,0 0 1,-1-1-1,0 1 0,0-1 1,-1 0-1,0-1 0,7-19 1,-12 29-68,0-1 0,1 1 0,-1-1 0,0 1 0,0 0 0,1-1 0,-1 1 0,0-1 1,0 1-1,0-1 0,0 1 0,0-1 0,0 1 0,0-1 0,0 1 0,0-1 0,0 1 0,0-1 1,0 1-1,0 0 0,0-1 0,0 1 0,0-1 0,0 1 0,-1-1 0,1 1 0,0-1 0,0 1 1,-1 0-1,1-1 0,0 1 0,-1 0 0,1-1 0,0 1 0,-1 0 0,1-1 0,0 1 0,-1 0 1,1-1-1,-1 1 0,1 0 0,0 0 0,-1 0 0,1-1 0,-1 1 0,1 0 0,-1 0 0,1 0 1,-1 0-1,-1 0 0,0 0 0,0 1-1,0-1 1,1 1 0,-1-1 0,0 1 0,0 0 0,1 0 0,-1 0 0,1 0 0,-1 0 0,-1 1 0,-7 8-6,0 0 1,1 1-1,0 0 1,1 1-1,0 0 1,0 0-1,2 0 1,0 1-1,0 0 0,1 0 1,0 1-1,-4 23 1,9-35-5,0 0 1,-1-1-1,1 1 1,0 0-1,0 0 1,0 0 0,0 0-1,0-1 1,0 1-1,1 0 1,-1 0-1,1 0 1,-1-1-1,1 1 1,0 0-1,-1-1 1,2 3 0,-1-3-1,0-1 0,0 1 0,0 0 1,0-1-1,0 1 0,0-1 0,0 1 1,0-1-1,0 1 0,0-1 0,0 0 1,0 1-1,0-1 0,0 0 0,0 0 1,0 0-1,0 0 0,0 0 0,0 0 0,0 0 1,2-1-1,3 0-30,1-1 0,-1-1 1,1 1-1,-1-1 0,0 0 0,0 0 1,8-7-1,27-19-335,-2-3 1,-1-1-1,62-70 0,-80 79 184,-1-1 0,-1 0-1,-1-2 1,-1 0 0,-2-1 0,0 0 0,12-40-1,-24 61 165,0 0-1,0 0 0,-1 0 1,1-1-1,-2 1 0,1 0 1,-1-13-1,0 19 27,-1 0 0,1 1 0,0-1 1,0 0-1,0 1 0,-1-1 0,1 0 0,0 1 0,0-1 1,-1 1-1,1-1 0,-1 1 0,1-1 0,0 1 0,-1-1 0,1 1 1,-1-1-1,1 1 0,-1-1 0,1 1 0,-1 0 0,0-1 1,1 1-1,-1 0 0,1-1 0,-1 1 0,0 0 0,1 0 1,-1 0-1,0 0 0,1 0 0,-1 0 0,0 0 0,1 0 1,-1 0-1,0 0 0,1 0 0,-1 0 0,0 0 0,1 0 0,-1 0 1,0 1-1,1-1 0,-1 0 0,1 1 0,-1-1 0,0 0 1,0 1-1,-26 19 172,-2 11 116,2 0 0,1 2 1,1 1-1,-27 53 0,46-78-227,1-2 2,0 1 0,1 0 1,0 0-1,0 0 0,1 1 0,0-1 0,0 1 0,1 0 1,-3 17-1,5-25-56,0 0 1,0 1 0,0-1 0,0 0-1,1 0 1,-1 1 0,0-1 0,1 0-1,-1 0 1,1 1 0,-1-1 0,1 0-1,-1 0 1,1 0 0,0 0-1,0 0 1,-1 0 0,1 0 0,0 0-1,0 0 1,0 0 0,2 1 0,0 0 4,-1-1 0,1 0 0,0 1 0,0-1 1,0 0-1,1-1 0,-1 1 0,0 0 1,4-1-1,8 1 29,0-1-1,0-1 1,17-3 0,-29 4-33,44-8 76,-32 4-60,1 1-1,-1 1 1,1 0-1,0 1 1,0 1-1,-1 0 1,21 4-1,-34-4-23,0 1 0,0-1 0,0 1 0,0 0 0,-1 0 0,1 0 0,0 0 0,0 0 0,-1 0-1,1 0 1,0 0 0,-1 1 0,1-1 0,-1 1 0,0-1 0,1 1 0,-1-1 0,0 1 0,0 0 0,0 0 0,0-1-1,0 1 1,0 3 0,1 1 5,-1 1 1,0 0-1,0 0 0,-1 0 0,0 10 0,0 9 30,0-26-37,0 0 0,0 0 0,0 0 0,0 0 1,0 1-1,0-1 0,0 0 0,0 0 1,0 0-1,0 1 0,0-1 0,0 0 0,0 0 1,0 0-1,0 0 0,0 1 0,0-1 0,0 0 1,0 0-1,0 0 0,0 0 0,0 0 0,1 1 1,-1-1-1,0 0 0,0 0 0,0 0 1,0 0-1,0 0 0,0 0 0,1 1 0,-1-1 1,0 0-1,0 0 0,0 0 0,0 0 0,1 0 1,-1 0-1,0 0 0,0 0 0,1 0 1,6-6 2,4-12 7,-3-2 2,0 0 0,-2-1 0,5-26 0,-2 7 30,-8 41-45,0 0 0,1 1 1,-1-1-1,0 0 0,0 0 1,0 0-1,1 0 0,-1 0 1,1 0-1,-1 0 0,1 0 1,-1-1-1,1 1 0,2 0 1,31 11-49,-30-12-87,1 0 1,0 0-1,0 0 0,0 0 1,7-2-1,-12 1 50,0 1-1,0 0 1,0 0-1,0-1 1,1 1 0,-1-1-1,0 1 1,-1-1-1,1 1 1,0-1-1,0 1 1,0-1 0,0 0-1,1-1 1,-2 1 36,0 1-1,1-1 1,-1 1 0,0-1 0,0 0 0,0 1-1,0-1 1,0 0 0,0 1 0,0-1 0,0 1-1,0-1 1,0 0 0,0 1 0,-1-1-1,1 1 1,0-1 0,0 0 0,-1 1 0,1-1-1,0 1 1,0-1 0,-1 1 0,1-1 0,-1 1-1,1-1 1,-1 1 0,0-1 0,-12-9-536,-12 0-186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12731,'2'7'1848,"14"-6"-704,7-1-343,11 0 1559,6 0-1080,7-3-311,3 1-337,4-1-888,-3-2 496,4 5-296,-4-1-216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2 248 12331,'0'1'105,"0"0"0,-1-1 1,1 1-1,0 0 0,0-1 0,0 1 1,-1 0-1,1 0 0,0-1 1,0 1-1,0 0 0,0 0 0,1-1 1,-1 1-1,0 0 0,0-1 1,0 1-1,0 0 0,1 0 0,-1-1 1,0 1-1,1-1 0,-1 1 1,1 1-1,0-2 14,0 0 0,0 1 0,-1-1 0,1 0 0,0 0 0,0 0 0,-1 0 0,1 0 0,0 0 0,0 0-1,0 0 1,0 0 0,-1 0 0,1 0 0,0 0 0,0-1 0,-1 1 0,2-1 0,38-20 1963,-37 19-2126,15-11 540,0 0-1,0-1 0,22-25 0,-31 29-304,0 0 0,-1 0-1,-1-1 1,1 1 0,-2-2 0,0 1 0,7-17 0,-12 26-156,-1 0 1,1 0-1,-1 1 0,1-1 1,-1 0-1,0 0 0,0 0 1,1 0-1,-1 0 0,-1-2 1,1 4-21,0 0 0,0-1 0,0 1 0,0 0-1,0-1 1,-1 1 0,1 0 0,0-1 0,0 1 0,0 0 0,-1-1 0,1 1 0,0 0 0,0 0 0,-1-1 0,1 1 0,0 0 0,0 0 0,-1 0-1,1-1 1,0 1 0,-1 0 0,1 0 0,0 0 0,-1 0 0,1 0 0,0 0 0,-1 0 0,1 0 0,-1-1 0,-2 2 18,1-1 0,-1 1 1,1 0-1,-1 0 1,1 0-1,0 0 0,-1 0 1,1 0-1,0 1 0,0-1 1,0 1-1,-2 1 0,-8 8 25,0 0 1,2 1-1,-1 0 0,1 0 0,1 1 0,1 0 0,-1 1 0,2 0 0,0 0 0,1 1 0,-7 22 0,13-36-46,-1 0 0,1 1 0,0-1 0,-1 0 0,1 0 1,0 0-1,0 1 0,0-1 0,0 0 0,0 0 0,0 0 0,0 1 1,1-1-1,-1 0 0,0 0 0,1 0 0,-1 0 0,1 1 0,-1-1 1,1 0-1,-1 0 0,1 0 0,0 0 0,-1 0 0,1 0 1,0 0-1,2 1 0,-1-1 7,0-1 0,0 1 1,0 0-1,0-1 0,0 0 1,1 1-1,-1-1 0,0 0 0,0 0 1,0 0-1,1-1 0,-1 1 1,0 0-1,2-2 0,10-2 61,-1 0 0,1-1 0,18-11 0,5-5 43,-24 13-81,1 0 0,0 1 0,1 0 0,0 1 0,21-6 0,-35 12-42,0-1 0,0 1 1,0 0-1,0-1 0,1 1 1,-1 0-1,0 0 0,0 0 1,0 0-1,0 0 0,0 0 0,1 0 1,-1 0-1,0 0 0,0 1 1,0-1-1,0 0 0,0 1 0,0-1 1,0 1-1,0-1 0,0 1 1,0 0-1,0-1 0,0 1 0,0 0 1,0 0-1,-1-1 0,1 1 1,0 0-1,-1 0 0,1 0 0,0 0 1,-1 0-1,1 0 0,0 2 1,-1-3 2,0 0 0,0 0 1,0 0-1,0 1 1,0-1-1,1 0 1,-1 0-1,0 0 1,0 0-1,0 1 1,1-1-1,-1 0 0,0 0 1,0 0-1,0 0 1,1 0-1,-1 0 1,0 1-1,0-1 1,1 0-1,-1 0 1,0 0-1,0 0 0,1 0 1,-1 0-1,0 0 1,0 0-1,1 0 1,-1 0-1,0 0 1,0 0-1,0-1 1,1 1-1,-1 0 0,0 0 1,0 0-1,1 0 1,-1 0-1,0 0 1,0 0-1,0-1 1,1 1-1,-1 0 1,0 0-1,0 0 1,0 0-1,0-1 0,1 1 1,-1 0-1,0 0 1,0-1-1,0 1 1,0 0-1,0 0 1,0 0-1,0-1 1,0 1-1,0 0 0,0-1 1,9-14 315,-7 9-198,0 0 0,-1 0 0,0 0 0,0 0 0,0 0 0,-1 0 0,0-1 0,0 1 0,-3-12 0,3 15-89,-1 0 0,1 1-1,-1-1 1,1 0 0,-1 1 0,0-1 0,0 0 0,0 1-1,-1-1 1,1 1 0,-1-1 0,1 1 0,-1 0 0,0 0 0,0 0-1,0 0 1,0 0 0,0 0 0,0 0 0,0 1 0,-1-1 0,1 1-1,-1-1 1,-2 0 0,5 2-33,-1 0 1,1 0-1,0-1 0,0 1 0,-1 0 1,1 0-1,0 0 0,-1 0 0,1 0 1,0 0-1,-1-1 0,1 1 0,0 0 1,-1 0-1,1 0 0,0 0 0,-1 0 1,1 0-1,0 0 0,-1 0 0,1 1 1,0-1-1,-1 0 0,1 0 0,0 0 1,-1 0-1,1 0 0,0 1 0,0-1 1,-1 0-1,1 0 0,0 0 0,-1 1 1,1-1-1,0 0 0,0 0 0,0 1 1,-1-1-1,1 0 0,0 0 0,0 1 1,0-1-1,0 0 0,0 1 0,-1-1 1,1 0-1,0 1 0,0-1 0,0 1 1,0-1-23,1 1 0,-1 0 0,0-1 0,0 1 1,1-1-1,-1 1 0,0 0 0,1-1 0,-1 1 0,1-1 1,-1 1-1,1-1 0,-1 0 0,1 1 0,-1-1 1,1 1-1,-1-1 0,1 0 0,0 1 0,-1-1 0,1 0 1,-1 0-1,1 0 0,0 1 0,0-1 0,12 1-574,-1 0-1,0-1 0,1 0 0,-1-1 1,1 0-1,14-4 0,72-21-1470,-51 9 1001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 15443,'5'-1'1201,"-8"9"-905,-3 8-152,-4 13 432,-1 4-168,-1 7-240,-2 2-16,1 1-88,1 0 0,4-8-192,1-2-176,1-11-304,0-8-497,5-12 889,-9-2-200,1-19-128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17380,'-12'5'663,"0"1"0,0 1 0,1 0 0,0 1 0,1 0 0,-1 0 0,1 1 0,1 1 0,-12 14 0,20-23-644,0 0 1,0 0-1,0 0 0,1 0 0,-1 1 0,0-1 0,0 0 0,1 0 0,-1 1 0,1-1 0,0 0 0,-1 1 0,1-1 0,0 0 0,0 1 0,0-1 0,-1 1 0,2-1 0,-1 0 0,0 1 0,0-1 0,1 3 0,0-3-12,0 1 0,0-1 1,0 0-1,0 0 0,0 0 0,0 0 0,1 0 1,-1 0-1,0 0 0,1 0 0,-1 0 0,0-1 1,1 1-1,-1-1 0,1 1 0,-1-1 0,3 1 1,9 1-21,0 0 1,0-1 0,25-1 0,-27-1 43,15 5 41,-26-4-65,1 0-1,-1 0 0,0 0 1,1 0-1,-1 1 0,0-1 1,1 0-1,-1 0 0,1 0 1,-1 0-1,0 1 0,1-1 1,-1 0-1,0 0 0,0 1 1,1-1-1,-1 0 0,0 1 1,0-1-1,1 0 0,-1 1 1,0-1-1,0 0 0,0 1 1,1-1-1,-1 1 0,0-1 1,0 0-1,0 1 0,0-1 1,0 0-1,0 1 0,0-1 1,0 1-1,0-1 0,0 0 1,0 1-1,0-1 0,0 1 1,0-1-1,-1 0 0,1 1 1,0-1-1,0 1 0,0-1 1,0 0-1,-1 1 0,1-1 1,0 0-1,0 0 0,-1 1 1,1-1-1,0 0 0,-1 1 1,1-1-1,0 0 0,-1 0 1,1 0-1,0 1 0,-1-1 1,-4 4 61,0-1 1,-1 1-1,1-1 0,-1 0 1,1 0-1,-1-1 1,-8 3-1,-47 11 147,50-14-240,-11 2-117,1-1-1,-38-1 1,58-2 138,-38 0-132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65 13187,'0'-2'96,"0"-1"-1,1 1 1,-1 0 0,-1 0 0,1 0 0,0-1 0,-1 1-1,1 0 1,-1 0 0,1 0 0,-1 0 0,0 0-1,0 0 1,0 0 0,0 0 0,0 0 0,-1 0 0,1 0-1,0 1 1,-4-4 0,2 3 39,0 0-1,0 0 1,-1 0 0,1 1-1,-1-1 1,1 1 0,-1-1 0,1 1-1,-1 0 1,0 1 0,-4-1-1,-5 0 161,0 1 0,0 0-1,1 1 1,-1 0-1,1 1 1,-18 5-1,11 0-66,0 0-1,1 2 1,1 0-1,-1 0 1,1 2-1,1 0 0,0 1 1,1 1-1,0 0 1,1 1-1,0 1 1,-13 18-1,-14 24-11,3 1 1,-34 69-1,61-106-200,-16 29 10,2 2-1,3 0 0,-31 107 1,46-130-19,1 1 1,2 0-1,1-1 1,1 1 0,1 1-1,2-1 1,1 0 0,2-1-1,8 36 1,-5-35-4,2-2 1,2 1-1,0-1 1,23 40 0,-24-52-5,0-1 1,1 1 0,0-2 0,2 0-1,-1 0 1,2-1 0,-1-1-1,25 17 1,-31-25 8,0 0 0,0-1-1,0 1 1,1-1 0,-1-1 0,1 1 0,0-1-1,0-1 1,-1 1 0,1-1 0,0-1-1,0 0 1,0 0 0,0 0 0,0-1 0,0 0-1,0-1 1,0 1 0,-1-2 0,1 1-1,-1-1 1,1 0 0,13-8 0,2-3 77,-1-2-1,0 0 1,-1-1 0,-1-1 0,32-37 0,6-12 219,80-119 0,-110 141-222,-1-2 0,-2-1 0,34-98 1,-51 121-90,-1 0 1,-2-1 0,-1 1 0,0-1 0,-2 0 0,-1 0 0,-1 0 0,-2 0-1,0 0 1,-2 0 0,0 0 0,-2 1 0,-1 0 0,-1 0 0,-1 1 0,-1 0-1,-1 0 1,-21-32 0,27 49-21,0 1 0,0-1 0,0 1 1,-1 0-1,0 0 0,0 1 0,-1 0 0,0 0 0,1 0 0,-2 1 0,1 0 0,-15-6 0,15 8-132,0 0-1,0 1 1,0 0-1,-1 0 0,1 0 1,0 1-1,0 0 1,-1 1-1,1-1 1,0 1-1,0 1 1,0-1-1,0 1 1,-13 6-1,-45 26-804,39-19 344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24 476 15907,'-3'3'976,"-15"7"659,16-6-540,9-6 870,101-32-866,-2-5 0,159-83 0,-41-7-944,-1 1-3428,-176 99 2059,-33 20 435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20012,'1'-1'100,"0"0"-1,0 0 1,0-1-1,0 1 1,0 0-1,0 0 1,0 0-1,0 0 1,1 1-1,-1-1 1,0 0-1,1 0 1,-1 1-1,0-1 1,1 1-1,-1-1 1,1 1-1,2-1 1,1 0 76,14-4 44,1 0 0,-1 1 0,1 2 0,-1 0 0,40 1-1,-43 2-202,-1 0 0,0 1 0,0 1 1,0 0-1,0 1 0,0 1 0,-1 0 0,19 10 0,-28-12-14,0 0 1,-1 0 0,1 0-1,-1 1 1,1 0-1,-1 0 1,-1 0 0,1 0-1,0 1 1,-1 0-1,0-1 1,0 1 0,0 0-1,-1 1 1,0-1-1,0 0 1,0 1 0,-1-1-1,1 1 1,-1-1-1,-1 1 1,1 0 0,-1 9-1,-1 8 11,-2-1 1,0 1-1,-2-1 0,-11 34 0,16-54-14,-15 46-223,-3-1 0,-1 0 0,-3-2-1,-1 0 1,-42 58 0,29-55-54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16115,'-1'-17'2600,"0"17"-2568,1 0 0,0-1 0,0 1 0,0 0 1,0 0-1,0 0 0,0 0 0,0 0 0,0 0 0,0 0 1,0 0-1,-1 0 0,1 0 0,0 0 0,0 0 0,0 0 0,0 0 1,0 0-1,0 0 0,0 0 0,0 0 0,-1 0 0,1 0 0,0 0 1,0 0-1,0 0 0,0 0 0,0 0 0,0 0 0,0 1 0,0-1 1,0 0-1,0 0 0,0 0 0,-1 0 0,1 0 0,0 0 1,0 0-1,0 0 0,0 0 0,0 0 0,0 0 0,0 0 0,0 1 1,0-1-1,0 0 0,0 0 0,0 0 0,0 0 0,0 0 0,0 0 1,0 0-1,0 0 0,0 0 0,0 1 0,0-1 0,0 0 1,0 0-1,0 0 0,0 0 0,0 0 0,0 0 0,0 0 0,0 1 1,-5 32 1803,4 16-1249,7 69 1,-4-101-575,1 0 1,1 0 0,0 0-1,1 0 1,1-1 0,0 1-1,14 23 1,-18-36-10,1 0-1,0 1 1,0-1 0,1-1-1,-1 1 1,1 0 0,-1-1-1,8 5 1,-9-7 0,0 0 0,0 0-1,0 0 1,1 0 0,-1 0 0,0 0 0,1-1 0,-1 1-1,0-1 1,1 1 0,-1-1 0,1 0 0,-1 0 0,1 0-1,-1 0 1,1-1 0,-1 1 0,1-1 0,3-1-1,1-1 19,0-1-1,0 0 0,0 0 0,-1 0 0,1-1 1,-1 0-1,0-1 0,-1 1 0,1-1 0,-1 0 1,0 0-1,-1-1 0,1 1 0,3-9 0,1-2 70,-1-1 0,-1 0-1,0 0 1,6-32-1,-8 28 42,-1-1-1,0-27 1,-3 44-98,-1-1 1,0 1-1,-1 0 0,1 0 1,-1 0-1,0 0 1,-1 0-1,0 0 0,0 0 1,0 0-1,0 0 1,-1 1-1,-4-7 0,7 11-31,0 1 0,-1-1 0,1 1 0,0-1 0,-1 1 0,1-1-1,0 1 1,-1-1 0,1 1 0,-1-1 0,1 1 0,-1 0 0,1-1-1,-1 1 1,1 0 0,-1-1 0,1 1 0,-1 0 0,1 0-1,-1-1 1,1 1 0,-1 0 0,1 0 0,-1 0 0,0 0 0,1 0-1,-1 0 1,-1 0 0,2 0-2,-1 1 0,1 0-1,-1-1 1,1 1 0,-1 0-1,1 0 1,0-1 0,-1 1 0,1 0-1,0 0 1,-1 0 0,1-1-1,0 1 1,0 0 0,0 0 0,0 2-1,0 2-25,-1 0-1,2 0 0,-1 0 0,1 0 1,-1 0-1,3 6 0,-3-9-44,1 0 0,0 0 0,0 0 0,0 0 0,0 0 0,0-1 0,0 1 0,1 0 0,-1 0 0,0-1 0,1 1 0,0-1 0,-1 1 0,1-1 0,0 0 0,0 0 0,0 1 0,-1-1 0,1 0 0,0-1 0,0 1 0,1 0 0,-1-1 0,0 1 0,0-1 0,0 1 0,0-1 0,0 0 0,1 0 0,-1 0 0,3-1 0,5-1-562,0-1 0,0 0 1,-1-1-1,1 0 1,13-8-1,6-2-175,-2 3-188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77 17612,'-4'-4'279,"1"1"1,-1 0 0,0 0-1,0 0 1,0 0-1,0 1 1,0 0-1,-1 0 1,1 0 0,-1 0-1,-7-1 1,10 2-195,-1 1 0,1 0 1,-1 0-1,1 0 1,-1 0-1,1 0 0,-1 0 1,1 1-1,0-1 0,-1 1 1,1 0-1,-1 0 1,1 0-1,0 0 0,0 0 1,0 0-1,-1 1 0,1-1 1,1 1-1,-1-1 0,0 1 1,0 0-1,0-1 1,-2 5-1,0 1-54,0 0 0,0 1 0,1-1 0,-1 1 0,2 0 0,-1 0 0,1 0 0,0 0 0,1 0 0,0 1 0,0-1 0,1 0 0,0 1 0,1-1 0,-1 0 0,3 11 0,-3-18-33,0 0-1,1 1 1,-1-1 0,0 0 0,0 1-1,1-1 1,-1 0 0,1 0 0,-1 1 0,1-1-1,-1 0 1,1 0 0,0 0 0,0 0 0,-1 0-1,1 0 1,0 0 0,0 0 0,0 0 0,0 0-1,0 0 1,0 0 0,0-1 0,1 1 0,0 0-1,0-1 5,-1 0 0,1 0-1,0 0 1,-1 0 0,1-1-1,-1 1 1,1-1 0,-1 1-1,1-1 1,-1 0 0,0 1-1,1-1 1,-1 0 0,0 0-1,1 0 1,-1 0 0,2-2-1,4-4 35,0 0-1,-1-1 0,0 0 0,0 0 1,6-13-1,4-15 263,-1-1-1,14-58 1,-27 91-268,-1 6 2,1 14 36,-1 34 35,0-35-92,-1 11-73,-1-9-134,2 0 0,0 0-1,1 0 1,0 0 0,5 17 0,-1-24-444,-6-10 622,0 0 0,0 0-1,0 1 1,0-1 0,0 0-1,0 0 1,0 0 0,0 0 0,0 1-1,0-1 1,0 0 0,0 0 0,0 0-1,0 0 1,0 0 0,0 1-1,0-1 1,0 0 0,0 0 0,1 0-1,-1 0 1,0 0 0,0 0 0,0 1-1,0-1 1,0 0 0,0 0-1,1 0 1,-1 0 0,0 0 0,0 0-1,0 0 1,0 0 0,0 0 0,1 0-1,-1 0 1,0 0 0,0 0-1,0 1 1,0-1 0,0 0 0,1 0-1,-1 0 1,0-1 0,0 1 0,0 0-1,0 0 1,1 0 0,-1 0-1,0 0 1,0 0 0,0 0 0,0 0-1,1-6-539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21 223 14131,'-2'2'876,"-1"1"1,0 0-1,1 0 1,0 0-1,-1 0 0,-2 6 1,5-9-762,0 1 1,0-1-1,0 1 0,-1-1 1,1 1-1,0-1 1,0 1-1,0 0 0,0-1 1,0 1-1,0-1 1,0 1-1,0-1 0,0 1 1,1-1-1,-1 1 1,0-1-1,0 1 0,0-1 1,1 1-1,-1 0 1,1 0-69,0 0 0,0-1 1,0 1-1,-1 0 0,1-1 1,0 1-1,0 0 0,0-1 0,0 0 1,1 1-1,-1-1 0,0 1 1,0-1-1,2 0 0,2 0-2,-1 0 0,1 0 0,0 0 0,-1-1 0,1 0 0,0 0 0,-1 0 0,1 0 0,-1-1 0,0 0 0,1 0 0,-1 0 0,0-1 0,0 1 0,0-1 0,5-4 0,8-8 181,30-32 0,-46 46-216,15-16 218,24-35 0,-36 46-187,0 0 0,-1 0 0,0 0 0,0-1-1,0 1 1,-1-1 0,0 0 0,0 0 0,-1 0 0,1-9 0,-2 15-34,1 0 1,-1 0-1,0 0 1,0 0-1,0 0 1,0-1-1,0 1 1,-1 0-1,1 0 1,0 0-1,0 0 1,-1 0-1,1 0 1,-1-1-1,1 1 1,-1 0-1,1 0 1,-1 0-1,0 0 1,1 1-1,-1-1 1,0 0-1,-1-1 1,1 2-1,0-1 0,0 1 0,-1 0 0,1-1 0,0 1 0,0 0 0,0 0 0,-1 0 0,1 0 0,0 0 1,0 0-1,-1 1 0,1-1 0,0 0 0,0 0 0,0 1 0,-3 0 0,-1 2 9,-1 0 0,0 1 0,1-1 0,0 1 1,-1 0-1,2 0 0,-6 5 0,-4 8-14,1 0 0,1 1 0,1 0 0,0 1 0,1 0 1,2 0-1,-1 1 0,2 0 0,1 1 0,1 0 0,-4 22 0,9-38-7,-1-1 1,1 0-1,0 0 0,0 0 0,0 1 1,1-1-1,-1 0 0,1 0 0,0 0 0,1 0 1,2 8-1,-3-10-23,1 0 0,-1 0 0,1-1 0,-1 1 0,1 0 0,-1-1 0,1 1 0,0-1 0,0 1 0,0-1 0,0 0 0,0 0 0,0 0 0,0 0 0,1 0 0,-1 0 0,0-1 0,0 1 0,1-1 0,-1 1 0,0-1 0,1 0 0,2 0 0,8-1-271,0 0 0,0-1 1,0-1-1,0 0 0,0-1 1,0 0-1,13-7 0,-8 4 123,19-7-400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36 15163,'0'-2'231,"1"0"-1,-1 0 0,1 1 0,-1-1 1,0 0-1,0 0 0,0 0 0,0 0 1,0 0-1,0 1 0,-1-1 0,1 0 1,0 0-1,-2-2 0,2 4-154,0 0 0,0-1 0,-1 1 0,1-1 0,0 1 0,-1 0 0,1-1 0,0 1 0,-1 0 0,1 0 0,0-1-1,-1 1 1,1 0 0,-1 0 0,1 0 0,0-1 0,-1 1 0,1 0 0,-1 0 0,1 0 0,-1 0 0,0 0 0,-16 6 1343,7 1-1104,0 0-1,0 1 1,1 1-1,0 0 1,1 0 0,0 1-1,0-1 1,-11 21-1,7-10-171,2 1 0,0 0 0,-12 42-1,19-53-115,1-1 0,0 1 0,1 0-1,0-1 1,1 18 0,0-25-42,0 1 0,0-1 0,1 0 1,-1 0-1,1 1 0,0-1 0,-1 0 1,1 0-1,0 0 0,0 0 1,1 0-1,2 4 0,-3-5-14,0 0 0,0 0-1,0 0 1,1-1 0,-1 1 0,0 0-1,1 0 1,-1-1 0,1 1 0,-1-1-1,0 0 1,1 1 0,-1-1 0,1 0-1,-1 0 1,1 0 0,-1 0 0,1 0-1,-1 0 1,1 0 0,-1 0 0,2-1-1,4-1-119,1 0 0,-2-1 0,1 0 0,0 0 0,-1-1 0,1 0 0,-1 0 0,0 0 0,0-1 1,-1 0-1,10-10 0,5-7-201,25-38 1,1-6-249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15211,'-24'42'996,"1"2"0,3 1 0,1 0 0,2 2-1,3 0 1,-13 71 0,22-88-697,1 1-1,2 35 0,2-53-239,1 1 0,0 0-1,1-1 1,1 1-1,0-1 1,0 0 0,8 17-1,-10-28-57,0 0 1,0 0-1,0-1 0,0 1 0,1 0 0,-1 0 0,0-1 0,1 1 0,0-1 0,-1 1 0,1-1 0,3 2 0,-5-2 0,1-1-1,0 0 1,-1 0-1,1 0 1,-1 1-1,1-1 1,0 0-1,-1 0 1,1 0-1,0 0 0,-1 0 1,1 0-1,0 0 1,-1-1-1,1 1 1,-1 0-1,1 0 1,0 0-1,-1-1 1,1 1-1,-1 0 1,1 0-1,0-1 1,-1 1-1,1-1 1,-1 1-1,1 0 1,-1-1-1,0 1 0,1-1 1,-1 1-1,1-1 1,-1 1-1,0-1 1,0 0-1,1 1 1,-1-1-1,0 1 1,0-1-1,1 0 1,-1 1-1,0-1 1,0-1-1,2-7 1,0-1 0,-1 0 0,0 0 0,0 1 0,-1-1 0,-1 0 0,1 0 0,-4-15 0,-22-78-5,24 97 3,1 1 3,-1 0-1,1-1 0,-1 1 0,0 0 0,0 0 1,-1 0-1,1 0 0,-1 1 0,0-1 0,0 1 1,-6-7-1,8 11-1,1 0 0,0 0-1,0-1 1,-1 1 0,1 0 0,0 0 0,-1 0 0,1 0 0,0 0 0,-1 0 0,1 0 0,0 0-1,-1 0 1,1 0 0,0 0 0,-1 0 0,1 0 0,0 0 0,-1 0 0,1 0 0,0 0 0,-1 0-1,1 0 1,0 1 0,-1-1 0,1 0 0,0 0 0,0 0 0,-1 0 0,1 1 0,0-1 0,-1 0-1,1 0 1,0 1 0,0-1 0,0 0 0,-1 0 0,1 1 0,0-1 0,0 0 0,0 1 0,0-1 0,0 0-1,0 1 1,0-1 0,-1 0 0,1 1 0,0-1 0,0 0 0,0 1 0,0-1 0,0 0 0,0 1-1,1-1 1,-2 21 3,2-16-14,-1 0-1,1-1 1,0 1-1,1 0 1,-1 0-1,1 0 1,0-1 0,0 1-1,0-1 1,1 0-1,-1 1 1,1-1-1,0 0 1,0 0 0,1-1-1,-1 1 1,1-1-1,0 0 1,0 0-1,0 0 1,0 0 0,0-1-1,1 1 1,-1-1-1,1 0 1,0-1-1,-1 1 1,1-1 0,0 0-1,0 0 1,0 0-1,0-1 1,0 1-1,0-1 1,0-1 0,0 1-1,0-1 1,0 0-1,0 0 1,-1 0-1,10-4 1,-2-1-37,-1-1-1,0 0 1,0-1 0,0 0-1,-1 0 1,0-1 0,-1-1-1,0 0 1,-1 0 0,0 0-1,0-1 1,-1-1 0,-1 1-1,1-1 1,-2 0 0,8-23-1,-30 108 52,15-63 1,0 1 0,1-1 0,1 1-1,0-1 1,0 1 0,3 18 0,-3-28-3,1 0 0,-1 0 0,0 0 0,0 0 0,1 0 0,-1 0 0,1 0 0,-1 0 0,1 0 0,-1 0 0,1 0 0,0-1 0,-1 1 1,1 0-1,0 0 0,0 0 0,-1-1 0,1 1 0,0 0 0,0-1 0,0 1 0,0-1 0,1 1 0,0-1 3,0 1 0,-1-1 0,1 0 0,-1 0 0,1 0 0,0-1 0,-1 1 1,1 0-1,-1-1 0,1 1 0,-1 0 0,1-1 0,-1 0 0,3 0 0,5-5 30,1 0 1,-1-1-1,14-13 1,-14 12-13,-7 7-18,11-10 45,0 1 0,18-11-1,-28 19-39,0 0 0,0 1 0,0-1 0,1 1-1,-1 0 1,0 0 0,0 0 0,1 0-1,-1 0 1,1 1 0,-1-1 0,0 1 0,1 0-1,-1 0 1,1 1 0,-1-1 0,7 2 0,-9-2 3,0 1 1,-1-1-1,1 0 1,0 1-1,-1-1 1,1 1-1,-1-1 1,1 1 0,0 0-1,-1-1 1,1 1-1,-1-1 1,1 1-1,-1 0 1,0-1-1,1 1 1,-1 0-1,0 0 1,1-1 0,-1 1-1,0 0 1,0 0-1,0 0 1,0-1-1,0 1 1,0 0-1,0 0 1,0-1 0,0 1-1,0 0 1,0 0-1,0 0 1,0-1-1,-1 1 1,1 0-1,0 0 1,-1-1-1,1 1 1,0 0 0,-1 0-1,0 0 15,1 0 0,-1-1 0,1 1 0,-1 0 0,0-1 0,1 1 0,-1 0 0,0-1 0,1 1 0,-1-1-1,0 1 1,0-1 0,0 1 0,1-1 0,-1 0 0,0 1 0,0-1 0,0 0 0,0 0 0,0 0 0,1 0 0,-1 0 0,0 0 0,0 0 0,0 0 0,0 0 0,0 0 0,0 0-1,0 0 1,0 0 0,1-1 0,-1 1 0,0 0 0,0-1 0,0 1 0,1-1 0,-1 1 0,0-1 0,-1 0 0,-1-3 70,-1 1 0,1-1 0,-1 0 0,1 0 0,0 0 0,1 0 0,-1-1 0,1 1 0,0-1 0,-3-6 0,2 2 1,1 0 0,-1 1 0,2-1-1,-3-18 1,4 26-98,0 0 1,0 0-1,0 0 0,0 0 1,0 0-1,0 0 0,1 0 0,-1 0 1,0 1-1,0-1 0,1 0 0,-1 0 1,0 0-1,1 0 0,-1 0 0,1 0 1,0 0-1,-1 1 0,1-1 0,-1 0 1,1 0-1,0 1 0,0-1 1,-1 1-1,1-1 0,0 0 0,0 1 1,0 0-1,0-1 0,0 1 0,-1-1 1,1 1-1,0 0 0,0 0 0,0-1 1,0 1-1,2 0 0,4 0-257,0 0 0,0 0 0,0 1 0,11 2-1,8 1-1698,-22-4 1830,-1 0 1,0 0 0,1 0 0,-1-1 0,0 0 0,0 1 0,1-1 0,-1 0-1,0-1 1,3-1 0,9-7-762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156 373 16716,'-2'-2'156,"0"0"1,0 0-1,0 0 1,0 1 0,-1-1-1,1 1 1,-1-1-1,1 1 1,-1 0 0,1 0-1,-1 0 1,0 0-1,1 1 1,-1-1 0,0 1-1,0 0 1,0-1-1,1 1 1,-1 0 0,0 1-1,0-1 1,1 0-1,-1 1 1,0 0 0,0 0-1,1-1 1,-1 2-1,1-1 1,-1 0 0,1 0-1,-1 1 1,1-1-1,0 1 1,0 0 0,0 0-1,0 0 1,0 0-1,0 0 1,0 0 0,-2 3-1,-2 5-7,0 0-1,0 0 0,0 0 1,2 0-1,-1 1 1,1 0-1,1 0 0,-4 17 1,7-24-131,-3 8 21,2-1 1,-1 20 0,2-29-37,0-1 1,0 1-1,0 0 1,0 0-1,0-1 1,0 1-1,0 0 1,1-1 0,-1 1-1,1 0 1,-1-1-1,1 1 1,0 0-1,0-1 1,-1 1-1,1-1 1,0 0-1,0 1 1,1-1-1,-1 0 1,0 1-1,0-1 1,1 0-1,-1 0 1,0 0-1,3 1 1,-2-2-2,0 1-1,0-1 1,0 0 0,0 0 0,0 0-1,0-1 1,0 1 0,-1 0 0,1-1-1,0 1 1,0-1 0,0 0 0,-1 1-1,1-1 1,0 0 0,-1 0 0,1 0-1,0 0 1,2-3 0,29-29 23,-29 29-21,16-20 68,-1-1-1,31-53 1,20-61 252,-36 69-64,-28 115-138,-6-45-121,9 39 2,-9-38-4,0 0 1,0 0 0,1 0-1,-1 0 1,1 0-1,-1 0 1,1 0-1,-1 0 1,1 0-1,0 0 1,-1 0-1,1 0 1,0 0-1,0 0 1,-1-1-1,1 1 1,0 0 0,0-1-1,0 1 1,0 0-1,0-1 1,0 1-1,0-1 1,0 0-1,0 1 1,1-1-1,-1 0 1,0 0-1,0 1 1,0-1-1,0 0 1,2 0-1,1-2 1,0 0-1,0 0 1,0 0-1,0 0 0,-1-1 1,1 1-1,0-1 0,-1 0 1,0 0-1,0 0 0,0-1 1,0 1-1,4-8 0,6-9 5,12-25-1,-4 0 75,-3 0-1,19-68 1,-44 181 60,-42 404-129,45-386 11,4 0-1,4 0 1,22 130 0,-22-204-12,-2-25 0,-12-216 26,4 163-16,3 0 1,10-125 0,-6 185-34,0 0-1,0 0 0,0 0 0,1 0 1,0 1-1,0-1 0,0 1 0,5-7 1,-5 8-89,1 1 0,-1 0 1,1 0-1,0 0 0,0 1 0,0-1 1,0 1-1,1 0 0,-1-1 0,1 2 1,-1-1-1,1 0 0,4-1 1,4-1-119,0 1 1,20-4-1,-2 3-171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14555,'8'0'1096,"1"2"-856,-2-1-104,2 2 48,1-3 185,0-3-233,0-3-16,1-7-120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260 338 17604,'0'-3'90,"0"1"-1,0 0 1,0 0 0,-1 0 0,1-1-1,-1 1 1,0 0 0,0 0 0,0 0-1,0 0 1,0 0 0,0 0 0,0 1-1,0-1 1,-1 0 0,1 0 0,-1 1-1,1-1 1,-1 1 0,0-1 0,0 1-1,0 0 1,1 0 0,-1 0 0,0 0-1,0 0 1,-1 0 0,1 0 0,0 1-1,-4-1 1,1 0 19,0 0 0,0 0 1,0 1-1,-1 0 0,1 0 0,0 0 0,0 1 0,0-1 0,0 1 1,0 1-1,0-1 0,0 1 0,-5 2 0,0 2-30,0 1 0,0 0 0,0 0 0,1 1 1,0 0-1,1 1 0,0 0 0,0 1 0,1-1 0,1 1 0,-1 1 0,1-1 0,1 1 1,0 0-1,1 0 0,0 1 0,0-1 0,1 1 0,1 0 0,0 0 0,0 15 0,1-24-75,1-1 0,1 1-1,-1 0 1,0-1-1,1 1 1,-1-1-1,1 1 1,0-1-1,0 1 1,0-1 0,2 5-1,-2-6-1,0 1-1,0-1 1,0 0-1,0 0 1,0 0-1,0 0 1,1-1-1,-1 1 0,0 0 1,0 0-1,1-1 1,-1 1-1,0 0 1,1-1-1,-1 0 1,3 1-1,0-1 3,0 0 0,0 0-1,1 0 1,-1-1 0,0 1-1,0-1 1,0 0-1,0-1 1,0 1 0,-1-1-1,1 0 1,0 1 0,-1-2-1,6-2 1,7-7 53,0-1 0,-1-1 0,-1 0 0,0-1 0,21-30 0,51-92 480,-56 81-48,-2-1 1,-3-1-1,21-74 1,-44 129-79,0 10-320,-1 13-71,-4 99 76,-2-24-408,13 133-1,-8-218 17,2 0 0,-1 0 0,1-1 1,1 1-1,5 15 0,2-12-149,-9-13 428,-1 0 0,1 0 0,-1 0 0,1 0 1,-1 0-1,1 0 0,-1 0 0,1 0 0,0 0 0,-1 0 0,1 0 0,-1 0 1,1-1-1,-1 1 0,1 0 0,-1 0 0,0-1 0,1 1 0,-1 0 0,1 0 1,-1-1-1,1 1 0,-1-1 0,0 1 0,1 0 0,-1-1 0,1 0 0,13-18-612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14875,'2'13'853,"-1"-6"-550,0 0 0,1 0 1,0 0-1,0 0 1,0 0-1,1-1 0,0 1 1,0-1-1,6 9 0,-8-14-254,0 0-1,0 0 1,0-1 0,0 1-1,0-1 1,0 1-1,0-1 1,1 1-1,-1-1 1,0 0-1,0 1 1,0-1-1,0 0 1,1 0-1,-1 0 1,0 0 0,0 0-1,0 0 1,1 0-1,-1 0 1,0-1-1,0 1 1,0 0-1,1-1 1,-1 1-1,0-1 1,0 1 0,0-1-1,0 1 1,0-1-1,0 0 1,0 0-1,1-1 1,4-3 82,0 0 0,-1 0 1,0-1-1,5-6 0,-1 0 116,-1 0-1,-1 0 0,0 0 0,0-1 0,-2 0 0,1-1 1,-2 1-1,0-1 0,0 0 0,-1 0 0,1-25 0,-4 38-206,1 0 0,-1 0 0,0-1 0,0 1 0,0 0 0,0 0 0,0-1 0,0 1 0,-1 0-1,1 0 1,0 0 0,-1-1 0,1 1 0,-1 0 0,1 0 0,-1 0 0,1 0 0,-1 0 0,0 0-1,0 0 1,1 0 0,-1 0 0,0 0 0,0 0 0,-2-1 0,2 2-15,0 0-1,-1 0 1,1 0 0,0 0 0,0 0 0,0 1 0,0-1-1,-1 0 1,1 1 0,0-1 0,0 1 0,0-1-1,0 1 1,0 0 0,0-1 0,0 1 0,0 0 0,0 0-1,1-1 1,-1 1 0,0 0 0,0 0 0,1 0 0,-1 0-1,1 0 1,-1 0 0,0 2 0,-6 9 21,1 1 0,0 0-1,0 1 1,2 0 0,0-1 0,0 1 0,-1 17 0,1-6-150,2 1 1,1-1 0,2 31-1,0-51 2,-1 0-1,1 0 0,0-1 1,0 1-1,1 0 1,-1 0-1,5 7 0,-6-11 99,1 0 0,-1 0 0,1 0 0,0-1-1,-1 1 1,1 0 0,-1-1 0,1 1-1,0 0 1,0-1 0,-1 1 0,1-1 0,0 1-1,0-1 1,0 0 0,0 1 0,-1-1 0,3 1-1,-2-1 17,1 0 1,-1 0-1,0-1 0,0 1 0,1 0 0,-1-1 0,0 1 0,0 0 0,1-1 0,-1 0 1,0 1-1,0-1 0,0 0 0,0 1 0,0-1 0,0 0 0,2-2 0,19-24-222,5-10-72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12771,'1'27'1016,"-1"0"1,-1-1 0,-1 1 0,-10 42 0,0 4 579,-4 115 22,15-150-1281,2 0 1,11 72-1,-11-109-332,-1 5 19,1 0 0,0 1 0,1-1 0,-1 0 1,1 0-1,1 0 0,-1-1 0,1 1 0,0-1 0,0 1 0,5 5 0,-8-11-23,0 0 0,0 0-1,0 0 1,0 1-1,1-1 1,-1 0-1,0 0 1,0 0-1,0 0 1,1 0-1,-1 0 1,0 1-1,0-1 1,0 0-1,1 0 1,-1 0 0,0 0-1,0 0 1,1 0-1,-1 0 1,0 0-1,0 0 1,1 0-1,-1 0 1,0 0-1,0 0 1,1 0-1,-1 0 1,0 0 0,0-1-1,1 1 1,-1 0-1,0 0 1,0 0-1,1 0 1,5-10 12,1-16 1,11-190-47,-11 96 39,-3 70-4,-2 13-10,1 0 0,2 0 0,13-49 0,-17 84 7,-1 0 0,1-1 0,0 1 0,0 0 0,0 0 0,0 0 0,0-1 0,0 1 0,0 0 0,1 1 0,-1-1 0,1 0 0,0 0 0,-1 0 0,1 1 0,0-1 0,0 1 0,0 0 0,3-2 0,-3 3 1,0 0-1,0-1 0,0 1 0,0 0 0,0 0 0,0 1 1,0-1-1,0 0 0,0 1 0,0-1 0,0 1 0,0 0 0,0 0 1,0-1-1,0 1 0,0 0 0,-1 1 0,1-1 0,0 0 1,-1 0-1,1 1 0,2 2 0,1 2 32,1 0-1,-1 1 0,0 0 1,0-1-1,-1 2 1,0-1-1,0 0 1,-1 1-1,0 0 0,0 0 1,-1 0-1,0 0 1,0 0-1,-1 0 1,0 0-1,0 10 1,-1-10 49,0 0 0,0 0 0,-1 0 0,0 0 0,-1 0 0,0 0 0,0-1 0,0 1 0,-1-1 0,0 0 1,-1 1-1,0-1 0,0-1 0,0 1 0,-1-1 0,0 1 0,-6 5 0,9-10-81,-1 1 0,0-1 1,0 0-1,0 0 0,-1 0 0,1-1 0,0 1 0,-1-1 0,1 0 0,-5 2 1,7-3-21,-1 0 1,1 0 0,-1 1 0,1-1-1,-1 0 1,1 0 0,-1 0 0,1-1-1,-1 1 1,1 0 0,-1 0 0,1-1 0,-1 1-1,1-1 1,-1 0 0,1 1 0,0-1-1,-1 0 1,1 0 0,0 1 0,0-1-1,0 0 1,0 0 0,0-1 0,0 1 0,0 0-1,-1-2 1,0 0 1,0 0-1,1-1 1,0 1 0,0-1-1,0 1 1,0-1 0,0-3-1,-1-33-233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11514,'15'25'2396,"-10"-15"-1443,1-1 0,0 0 0,0 0 0,1 0 0,10 9 0,-16-17-833,1 1 0,0 0 1,0-1-1,0 0 0,0 0 1,0 1-1,0-1 0,1 0 0,-1-1 1,0 1-1,1 0 0,-1-1 1,0 1-1,1-1 0,-1 0 1,0 0-1,1 0 0,-1 0 1,1 0-1,-1 0 0,0-1 0,1 1 1,-1-1-1,0 1 0,1-1 1,-1 0-1,0 0 0,0 0 1,3-2-1,0 0-3,0-1-1,0 0 1,-1 0-1,1-1 1,-1 0-1,0 1 1,0-1 0,-1 0-1,0-1 1,1 1-1,-2-1 1,1 1 0,3-10-1,-3 3-27,1 1 0,-1-1 0,-1 1-1,0-1 1,-1 0 0,1-15 0,-3 24-77,1 0 1,0-1-1,-1 1 0,1 0 1,-1-1-1,0 1 0,0 0 1,0 0-1,-3-4 1,4 6-11,-1 0 0,1 1 0,-1-1 0,1 0 0,-1 1 0,1-1 0,-1 1 0,1-1 0,-1 1 1,0-1-1,1 1 0,-1-1 0,0 1 0,1 0 0,-1-1 0,0 1 0,0 0 0,1 0 0,-1-1 1,0 1-1,0 0 0,0 0 0,1 0 0,-1 0 0,0 0 0,0 0 0,0 0 0,1 0 0,-1 0 1,0 1-1,0-1 0,1 0 0,-1 0 0,0 1 0,0-1 0,1 1 0,-1-1 0,0 0 0,1 1 0,-1-1 1,1 1-1,-1-1 0,0 2 0,-4 2-1,1 1 1,0-1 0,0 1-1,0 0 1,1 1-1,0-1 1,0 1-1,0-1 1,0 1-1,1 0 1,0 0 0,-2 9-1,1 2-2,0 0 1,0 0-1,1 22 0,2-31-3,0 0-1,0 0 0,1-1 1,0 1-1,3 11 1,-3-17 2,-1-1 1,0 1-1,1-1 1,0 0-1,-1 1 1,1-1-1,0 0 1,0 1 0,-1-1-1,1 0 1,0 0-1,0 1 1,1-1-1,-1 0 1,0 0-1,0 0 1,0 0-1,1-1 1,-1 1-1,0 0 1,1-1 0,-1 1-1,1 0 1,-1-1-1,1 0 1,-1 1-1,1-1 1,-1 0-1,1 0 1,-1 0-1,1 0 1,-1 0-1,1 0 1,2 0-1,1-2 0,1 0 0,-1 0 0,0 0 0,0 0 0,0-1 0,0 1 0,-1-1 0,1-1 0,7-6 0,38-41-18,-35 35 8,4-7 9,23-22 3,-40 42-1,1 1 1,0-1-1,0 1 1,0 0-1,0 0 1,1 0-1,-1 0 0,1 0 1,-1 1-1,1 0 1,-1 0-1,5-1 1,-7 2 0,1 0 0,0 0-1,-1 0 1,1 0 0,-1 1 0,1-1 0,-1 0 0,0 1-1,1-1 1,-1 1 0,1 0 0,-1-1 0,0 1 0,1 0 0,-1 0-1,0 0 1,0 0 0,0 0 0,0 0 0,0 0 0,0 0 0,0 1-1,0-1 1,0 0 0,0 2 0,3 5-1,0-1 1,-1 1-1,4 11 0,-4-9 1,5 16-4,-6-15 2,2-1 0,-1 0 0,7 13 0,-10-22 2,1-1 0,-1 1 1,0 0-1,0-1 0,1 1 0,-1 0 0,1-1 1,-1 1-1,0-1 0,1 1 0,-1-1 0,1 1 1,0-1-1,-1 1 0,1-1 0,-1 1 0,1-1 0,0 0 1,-1 1-1,1-1 0,0 0 0,-1 1 0,1-1 1,0 0-1,-1 0 0,1 0 0,0 0 0,-1 0 0,1 0 1,0 0-1,0 0 0,-1 0 0,1 0 0,0 0 1,0 0-1,-1 0 0,1-1 0,0 1 0,-1 0 0,1 0 1,0-1-1,-1 1 0,1-1 0,-1 1 0,1 0 1,0-1-1,0 0 0,3-3 3,0-1 0,0 1 0,0-1 0,5-9 0,-6 10-3,21-34 3,-10 15 4,0 1 1,2 0-1,30-33 0,-44 54-5,-1-1 0,1 1 0,0-1 0,-1 1 0,1 0-1,0 0 1,0-1 0,0 1 0,0 1 0,0-1 0,0 0 0,4-1 0,-5 2-27,0 0 0,0 0 1,-1 0-1,1 1 0,0-1 1,0 0-1,0 0 0,-1 0 1,1 1-1,0-1 0,0 0 1,-1 1-1,1-1 0,0 1 1,-1-1-1,1 0 0,-1 1 1,1 0-1,0-1 0,-1 1 1,1-1-1,-1 1 0,1 1 1,2 4-273,-1 0 0,0 0 0,0 0 0,0 0 0,-1 1 1,2 10-1,1 8-801,-1-21 482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98 410 14323,'-12'14'620,"0"0"0,2 0 0,0 1 0,1 1 0,-13 28 0,18-34-473,0 0 0,0 1-1,2-1 1,-1 1 0,1-1 0,1 1-1,-1 0 1,2 0 0,0 0 0,2 17 0,-2-27-131,0 0 0,0 0 0,0 0 0,0 0 0,0 0 0,1-1 0,-1 1 0,0 0 0,1 0 0,-1 0 0,1 0 0,-1-1 0,1 1 0,-1 0 1,1 0-1,-1-1 0,1 1 0,0 0 0,-1-1 0,1 1 0,1 0 0,-2-1-2,1 0 0,0 1 0,0-1-1,0 0 1,-1 0 0,1 0 0,0 0 0,0-1 0,-1 1 0,1 0 0,0 0-1,0 0 1,0-1 0,-1 1 0,1 0 0,0-1 0,-1 1 0,1 0-1,1-2 1,2-1 43,0 0 0,0-1 0,0 0-1,-1 0 1,1 0 0,3-6 0,11-20 230,-1-1 1,-2 0-1,-1-1 0,14-47 1,-10 17 457,13-96 0,-28 137-397,1-33 0,-5 44-120,-2 16-75,-4 23 1,-10 102 319,0 159 0,17-288-483,0 9 32,0 0 0,1 0 0,0 1 0,3 12 1,-4-23-41,1 1 0,-1-1 0,1 1 0,-1-1 0,1 0 0,0 1 0,-1-1 0,1 0 1,0 0-1,0 1 0,0-1 0,0 0 0,0 0 0,0 0 0,0 0 0,0 0 0,2 1 1,-2-2-32,1 1 1,-1-1 0,0 0-1,1 0 1,-1 0 0,1 0-1,-1 0 1,0 0 0,1 0-1,-1-1 1,0 1 0,1 0-1,-1-1 1,0 1 0,1-1-1,-1 1 1,0-1 0,0 0 0,1 1-1,-1-1 1,0 0 0,2-2-1,5-4-493,0 0 0,0-1-1,-1 1 1,0-2-1,10-15 1,28-52-4236,-28 46 2604,-3 4 567,-11 17 1356,1 1 0,0 0-1,1 1 1,0-1-1,0 1 1,1 0-1,-1 0 1,1 0 0,14-10-1,-20 16 365,0 1 0,1 0 0,-1 0 0,0-1 0,1 1 0,-1 0 0,1 0 0,-1 0 0,1-1 0,-1 1 0,0 0-1,1 0 1,-1 0 0,1 0 0,-1 0 0,1 0 0,-1 0 0,1 0 0,-1 0 0,1 0 0,-1 0 0,0 0 0,1 0 0,-1 1 0,1-1 0,-1 0 0,1 0 0,-1 0 0,0 1-1,1-1 1,-1 0 0,1 0 0,-1 1 0,0-1 0,1 0 0,-1 1 0,0-1 0,0 0 0,1 1 0,-1-1 0,0 1 0,0-1 0,1 0 0,-1 1 0,0-1 0,0 1-1,0-1 1,0 1 0,0-1 0,0 1 0,8 9 3517,-8-11-3539,1 1 1,-1 0-1,0-1 0,1 1 0,-1-1 1,0 1-1,1-1 0,-1 1 0,0-1 1,0 1-1,1-1 0,-1 1 0,0-1 1,0 0-1,0 1 0,0-1 0,0 1 1,0-1-1,1 1 0,-2-1 0,1 0 1,0 1-1,0-1 0,0 1 0,0-1 1,0 0-1,-1 0 0,-1-19 755,2 19-810,0 1 0,0-1 0,0 1 0,0-1 0,-1 0 1,1 1-1,0-1 0,0 1 0,0-1 0,-1 1 0,1-1 0,0 1 0,-1-1 0,1 1 0,0-1 1,-1 1-1,1-1 0,0 1 0,-1 0 0,1-1 0,-1 1 0,1 0 0,-1-1 0,1 1 1,-1 0-1,1 0 0,-1-1 0,1 1 0,-1 0 0,0 0-14,0 1 0,0-1 1,1 1-1,-1-1 0,0 1 0,1-1 1,-1 1-1,1 0 0,-1-1 0,1 1 0,-1 0 1,1-1-1,-1 1 0,1 0 0,0 0 1,-1 1-1,-11 34 96,9-23-100,0 1 1,1-1-1,1 1 0,0-1 1,0 1-1,1-1 0,3 21 1,-3-34-20,1 1 1,-1-1 0,0 1 0,0 0 0,0-1-1,0 1 1,1-1 0,-1 1 0,0-1-1,1 1 1,-1-1 0,0 1 0,1-1 0,-1 0-1,0 1 1,1-1 0,-1 1 0,1-1 0,-1 0-1,1 1 1,-1-1 0,1 0 0,-1 0-1,1 1 1,-1-1 0,1 0 0,-1 0 0,1 0-1,-1 0 1,1 0 0,0 0 0,-1 0 0,1 0-1,-1 0 1,1 0 0,-1 0 0,1 0-1,0 0 1,-1 0 0,1 0 0,-1 0 0,1-1-1,-1 1 1,1 0 0,-1 0 0,1-1 0,-1 1-1,1-1 1,23-17-35,-13 7 24,0-1-1,-1 0 0,0 0 0,-1-1 1,-1-1-1,0 1 0,0-1 1,7-22-1,-15 36 13,1-1 0,-1 0 1,0 1-1,1-1 0,-1 1 1,0-1-1,0 1 0,0-1 0,1 0 1,-1 1-1,0-1 0,0 1 1,0-1-1,0 0 0,0 1 0,0-1 1,0 0-1,0 1 0,0-1 1,-1 1-1,1-1 0,0 0 0,0 1 1,-1-1-1,1 1 0,0-1 0,0 1 1,-1-1-1,1 1 0,-1-1 1,1 1-1,0-1 0,-1 1 0,1-1 1,-1 1-1,1 0 0,-1-1 1,0 1-1,1 0 0,-1-1 0,1 1 1,-1 0-1,1 0 0,-1 0 1,0-1-1,1 1 0,-1 0 0,1 0 1,-1 0-1,0 0 0,1 0 1,-1 0-1,-1 0 0,-5 1-3,-1 1 0,1-1 0,-14 6 0,2-2-16,-8-3-18,22-2 75,0 0 0,0 0 0,0 1 1,0 0-1,-1 0 0,-8 4 0,12-4-21,0 0 0,0 1-1,0-1 1,0 1 0,0 0 0,0-1-1,0 1 1,0 0 0,1 0-1,-1 0 1,1 1 0,-1-1 0,1 0-1,0 1 1,0-1 0,0 0-1,-1 5 1,-5 17 251,-7 35 0,13-53-223,0 0-1,0 0 1,1 0-1,0 0 0,0 1 1,0-1-1,1 0 0,0 0 1,0 0-1,1 0 1,3 9-1,-5-13-41,1-1 0,0 0 0,0 1-1,0-1 1,0 0 0,0 0 0,0 0 0,0 1 0,0-1 0,0 0 0,0-1-1,0 1 1,1 0 0,-1 0 0,0 0 0,1-1 0,-1 1 0,1-1-1,-1 1 1,0-1 0,3 1 0,0-1-2,-1 0 0,0 0 0,1 0 0,-1-1 0,0 1 0,0-1 0,1 0 0,-1 1 0,5-3 1,4-3 1,0-1 1,0 0-1,18-14 1,-11 7 6,-2-1-1,0-1 1,25-31 0,34-58-73,-75 103 58,0 1 0,0-1-1,0 1 1,1-1-1,-1 1 1,0-1 0,0 1-1,1 0 1,-1 0-1,1-1 1,2 0 0,-4 2 3,0 0-1,0 0 1,1 0 0,-1 0 0,0 0 0,1 0 0,-1 0 0,0 1 0,0-1-1,1 0 1,-1 0 0,0 0 0,0 0 0,1 0 0,-1 1 0,0-1 0,0 0 0,1 0-1,-1 0 1,0 1 0,0-1 0,0 0 0,0 0 0,1 1 0,-1-1 0,0 0-1,0 1 1,0-1 0,0 0 0,0 0 0,0 1 0,0-1 0,0 0 0,0 1 0,0-1-1,0 0 1,0 0 0,0 1 0,-3 47-41,2-37 46,-3 19-7,2-20 4,1 0-1,0 0 0,0 0 1,1 1-1,0-1 0,3 16 1,-3-25-1,1 0 0,-1 0 0,0 0 0,0 0 0,1-1 0,-1 1 1,1 0-1,-1 0 0,0 0 0,1-1 0,-1 1 0,1 0 0,0 0 0,-1-1 1,1 1-1,0 0 0,-1-1 0,1 1 0,0-1 0,0 1 0,-1-1 1,1 0-1,0 1 0,1 0 0,0-1 0,-1 0 1,1 0 0,-1 0-1,1 0 1,-1-1-1,1 1 1,0 0-1,-1 0 1,0-1-1,1 1 1,-1-1-1,1 0 1,1 0 0,5-4 2,0-1 0,-1 1 0,13-12 0,-18 14-2,28-26 1,-19 17 6,1 1 1,0 0-1,18-12 1,-29 22-10,1 0 1,-1 0-1,1 0 1,0 1-1,0-1 1,-1 0-1,1 1 1,0-1-1,0 1 1,4-1-1,-6 1 2,1 0-1,0 0 1,0 0-1,-1 0 0,1 1 1,0-1-1,0 0 1,-1 0-1,1 1 1,0-1-1,-1 0 0,1 1 1,0-1-1,-1 1 1,1-1-1,0 1 1,-1-1-1,1 1 1,0 0-1,1 3 4,0 0-1,0 0 1,-1 0-1,1 0 1,-1 1 0,0-1-1,1 7 1,-2-7-5,1 0 0,0 0 0,0-1 0,0 1 0,0 0 0,0-1 0,1 1 0,0-1 0,3 6 0,-5-9 1,1 0 0,0 1 0,-1-1 0,1 0 0,0 0 0,-1 1 0,1-1 0,0 0-1,-1 0 1,1 0 0,0 0 0,-1 0 0,1 0 0,0 0 0,-1 0 0,1-1 0,0 1 0,-1 0 0,1 0 0,0 0-1,-1-1 1,1 1 0,0 0 0,-1-1 0,1 1 0,-1-1 0,1 1 0,-1 0 0,1-1 0,-1 1 0,1-2 0,18-17-4,-18 18 4,43-57-428,-2-1-1,-3-2 1,38-81 0,-71 130 268,5-7-232,-1-1 0,-1-1 0,-1 0 0,-1 0 0,5-24 0,-11 35 184,-3 9 234,-3 15 248,5 15-37,2 1 1,1-1-1,1 0 0,14 50 1,-10-48-108,45 145 202,-47-156-325,-6-20-8,0 0 1,0 0-1,0 0 0,-1 0 1,1 0-1,0 1 0,0-1 1,0 0-1,0 0 0,-1 0 1,1 0-1,0 0 0,0 0 1,0 0-1,0 0 0,-1 0 0,1 0 1,0 0-1,0 0 0,0 1 1,-1-1-1,1 0 0,0 0 1,0 0-1,0-1 0,-1 1 1,1 0-1,0 0 0,0 0 1,0 0-1,0 0 0,-1 0 1,1 0-1,0 0 0,0 0 1,0 0-1,0 0 0,-1-1 0,1 1 1,0 0-1,0 0 0,0 0 1,0 0-1,0 0 0,-1-1 1,-10-5-44,-199-159 242,207 162-166,-17-16 204,20 18-224,-1 1-1,1-1 0,0 1 1,-1 0-1,1-1 0,0 1 1,0-1-1,-1 1 0,1-1 1,0 1-1,0-1 1,0 0-1,0 1 0,0-1 1,0 1-1,0-1 0,0 1 1,0-1-1,0 1 0,0-1 1,0 1-1,0-1 0,0 1 1,0-1-1,1 0 1,-1 1-1,0-1 0,0 1 1,1 0-1,-1-1 0,0 1 1,1-1-1,-1 1 0,0-1 1,1 1-1,-1 0 0,1-1 1,-1 1-1,0 0 1,1-1-1,-1 1 0,1 0 1,0 0-1,23-12 38,0 3 0,1 0 1,43-10-1,30-10-458,-62 13 266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18580,'2'-10'486,"1"0"1,0 1-1,1 0 0,-1 0 1,2 0-1,-1 0 0,9-10 0,-11 16-392,0 0-1,0 0 0,1 0 0,0 0 0,-1 1 0,1-1 0,0 1 0,0 0 0,0 0 1,1 0-1,-1 0 0,0 1 0,1-1 0,-1 1 0,1 0 0,-1 0 0,1 0 0,0 0 1,-1 1-1,1 0 0,0-1 0,4 2 0,-5-1-70,-1 1 1,1-1-1,-1 1 1,1 0-1,-1 0 1,1 0-1,-1 0 1,0 1-1,1-1 1,-1 0-1,0 1 1,0 0-1,0-1 1,0 1 0,-1 0-1,1 0 1,0 0-1,-1 1 1,1-1-1,1 4 1,3 5-14,-1 0 1,-1 0 0,4 15 0,-7-22-7,4 16 20,4 39-1,-8-46-16,1 1-1,0-1 1,1 0-1,0 0 1,1 0-1,0-1 1,7 15-1,-10-26-6,0 1-1,0-1 1,0 1 0,-1-1 0,1 0-1,1 1 1,-1-1 0,0 0-1,0 0 1,0 0 0,1 0-1,-1 0 1,0 0 0,1 0 0,-1 0-1,1 0 1,-1-1 0,1 1-1,-1-1 1,1 1 0,0-1-1,-1 1 1,1-1 0,-1 0-1,1 0 1,0 0 0,-1 0 0,1 0-1,0 0 1,-1 0 0,1-1-1,0 1 1,-1-1 0,1 1-1,-1-1 1,1 1 0,-1-1 0,1 0-1,1-1 1,3-2 7,0-1 0,0 1 0,-1-1 0,0 0 1,0 0-1,0-1 0,-1 1 0,5-8 0,4-10 91,0-1 0,-2 0 0,0-1 0,-2 0 0,-1 0 0,-1-1 0,-1 0 0,-1-1 0,-1 1 0,-2-1 0,-1-54 0,-9 42 71,0 25-99,7 14-69,1 0 0,-1-1 0,1 1-1,0 0 1,-1 0 0,1 0 0,-1 0-1,1 0 1,-1 0 0,1 0 0,0 0-1,-1 0 1,1 0 0,-1 1 0,1-1-1,-1 0 1,1 0 0,0 0 0,-1 0-1,1 1 1,-1-1 0,1 0 0,0 0-1,-1 1 1,1-1 0,0 0 0,0 1-1,-1-1 1,1 0 0,0 1 0,-1-1-1,1 0 1,0 1 0,0 0 0,-2 2-20,0 1 1,0 0 0,1-1-1,-1 1 1,1 0 0,0 0-1,0 0 1,1 0 0,-1 0-1,1 0 1,0 8 0,6 44-516,-5-50 329,0-1 1,0 1-1,1-1 0,0 1 1,0-1-1,0 0 0,1 0 0,0 0 1,0 0-1,0 0 0,0-1 1,8 9-1,-9-12 35,1 1 0,-1 0-1,0-1 1,1 1 0,-1-1 0,1 0 0,0 0 0,-1 0-1,1 0 1,0-1 0,0 1 0,-1-1 0,1 1 0,0-1 0,0 0-1,0 0 1,0 0 0,-1 0 0,1-1 0,0 1 0,0-1 0,-1 0-1,1 0 1,0 0 0,-1 0 0,1 0 0,3-3 0,3-1-235,-1-1 0,1 0 0,-1 0 0,-1-1 1,1 0-1,-1-1 0,-1 0 0,10-13 0,-8 10 367,-2 0 0,1 0-1,-2-1 1,1 0 0,-2 0-1,6-19 1,-10 30 134,1-1 0,-1 1 0,0-1 0,1 1 0,-1 0 0,0-1 0,0 1 0,0-1 0,0 1 0,0-1 0,-1 1 0,1-1 0,0 1 0,-1 0 0,0-3 0,0 4-61,1 0 1,0-1 0,0 1 0,0 0 0,0 0 0,-1 0-1,1 0 1,0 0 0,0 0 0,0 0 0,0 0 0,-1 0-1,1-1 1,0 1 0,0 0 0,0 0 0,-1 0 0,1 0-1,0 0 1,0 0 0,0 0 0,-1 0 0,1 1 0,0-1-1,0 0 1,0 0 0,-1 0 0,1 0 0,0 0 0,0 0-1,0 0 1,-1 0 0,1 0 0,0 1 0,-10 12 774,3 0-332,1 1 1,0 0 0,1 0 0,1 0-1,0 0 1,1 1 0,-3 27 0,6-40-442,0-1 0,0 1 0,0-1 0,0 0 0,0 1 0,0-1 0,0 1-1,1-1 1,-1 1 0,1-1 0,-1 0 0,1 1 0,-1-1 0,1 0 0,0 0 0,-1 1 0,2 0 0,-1-1-11,0 0 0,0-1 0,0 0 1,-1 1-1,1-1 0,0 1 0,0-1 0,0 0 0,0 0 0,0 1 0,0-1 0,0 0 0,0 0 0,0 0 0,-1 0 1,1 0-1,0 0 0,0-1 0,0 1 0,1 0 0,6-3 112,0 0 1,0-1-1,-1 0 0,15-9 1,-4 2-25,-4 4-26,1 0 1,0 1-1,0 0 1,0 1-1,0 1 1,28-4-1,-38 7-79,0 1 0,0 0 0,0 0 0,0 0 0,0 1 0,0-1 0,0 1 0,0 1-1,0-1 1,0 1 0,-1-1 0,1 1 0,0 1 0,-1-1 0,0 1 0,1-1 0,-1 1-1,0 1 1,-1-1 0,1 0 0,0 1 0,-1 0 0,0 0 0,0 0 0,3 5 0,-5-8-7,-1 0 1,0 0 0,0-1 0,1 1 0,-1 0-1,1 0 1,-1-1 0,1 1 0,-1 0 0,1-1-1,-1 1 1,1 0 0,-1-1 0,1 1 0,0-1-1,-1 1 1,1-1 0,0 0 0,0 1 0,2-18 162,-3 6-118,0-23 167,-2 0 0,-2-1 0,-1 2 0,-12-47 1,16 79-205,1-1 0,0 1 1,-1 0-1,1-1 1,-1 1-1,1 0 1,-1-1-1,0 1 1,1 0-1,-1 0 0,0-1 1,0 1-1,0 0 1,0 0-1,-2-1 1,3 2-11,0 0 1,0 0 0,0 0 0,0 0 0,0 0 0,-1 0-1,1 0 1,0 0 0,0 0 0,0 0 0,0 0 0,0 0-1,0 0 1,-1 0 0,1 0 0,0 0 0,0 0 0,0 0 0,0 0-1,0 0 1,0 0 0,-1 0 0,1 0 0,0 0 0,0 0-1,0 0 1,0 0 0,0 1 0,0-1 0,0 0 0,0 0-1,0 0 1,0 0 0,-1 0 0,1 0 0,0 1 0,0-1 0,0 0-1,0 0 1,0 0 0,0 0 0,0 0 0,0 1 0,1 13-3,1-6 3,0-2-1,0 1 1,1 0-1,0 0 0,0-1 1,0 0-1,1 1 1,0-1-1,0 0 0,10 9 1,-12-13-3,0 0 0,0 0 0,0 0 0,0-1 0,1 1 0,-1-1 0,0 1 0,1-1 0,-1 0-1,1 0 1,0 0 0,-1 0 0,1-1 0,0 1 0,0-1 0,-1 1 0,1-1 0,0 0 0,0 0 0,0 0 0,-1-1 0,1 1 0,0-1 0,0 1 0,-1-1 0,1 0 0,0 0 0,-1 0 0,1-1 0,3-1 0,2-3-5,1 0 0,-2 0 0,1-1 1,0 0-1,-1 0 0,-1 0 0,11-15 0,-1-4-4,16-33-1,-17 31 54,17-27-1,-32 55-40,0 0 0,0 0 0,0 0 0,0 0 0,0 0 0,0 0 0,0 0 0,1 0 0,-1 0 0,0 0 0,0-1 0,0 1 0,0 0 0,0 0 0,0 0 0,0 0 0,0 0 0,0 0 0,1 0 0,-1 0 0,0 0 0,0 0 0,0 0 0,0 0 0,0 0 0,0 0 0,0 0 0,0 0 0,0 0 0,1 0 0,-1 0 0,0 0 0,0 0 0,0 1 0,0-1 0,0 0 0,0 0 0,0 0 0,0 0 0,0 0 0,0 0 0,0 0 0,1 0 0,-1 0 1,0 0-1,0 0 0,0 0 0,0 0 0,0 1 0,0-1 0,0 0 0,0 0 0,0 0 0,0 0 0,0 0 0,0 0 0,0 0 0,0 0 0,0 0 0,0 1 0,0-1 0,0 0 0,0 0 0,0 0 0,0 0 0,0 0 0,0 0 0,0 0 0,0 0 0,2 15 33,-2 19 7,0-34-40,0 45 49,-1-11-36,1 0-1,6 35 0,-6-67-37,0-1-1,1 1 0,-1-1 0,0 1 1,1-1-1,-1 1 0,1-1 0,0 1 1,-1-1-1,1 0 0,0 1 0,0-1 1,0 0-1,0 1 0,2 1 0,-3-3 5,0 0 0,0 0-1,0 0 1,1 0-1,-1 0 1,0 0 0,0 0-1,0 0 1,1 0-1,-1 0 1,0 0 0,0 0-1,1 0 1,-1 0-1,0 0 1,0 0 0,0 0-1,1 0 1,-1 0-1,0 0 1,0-1-1,0 1 1,1 0 0,-1 0-1,0 0 1,0 0-1,0 0 1,0-1 0,1 1-1,-1 0 1,0 0-1,0 0 1,0 0 0,0-1-1,5-15-856,-2-52 45,-5 24 304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15531,'0'23'1193,"3"-3"-1281,3-4 40,0-5 600,4-4-528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82 297 14363,'-12'17'787,"2"-1"-1,0 1 1,1 1-1,1 0 1,0 0-1,2 1 1,0 0-1,-5 31 1,10-48-725,1 1 1,0-1-1,0 0 1,0 1-1,0-1 0,0 1 1,1-1-1,-1 0 1,1 1-1,-1-1 1,1 0-1,0 1 0,2 3 1,-3-6-45,1 1 1,-1-1-1,0 1 1,1-1-1,-1 0 1,1 1-1,-1-1 1,1 0-1,-1 1 1,1-1-1,-1 0 1,1 0-1,0 1 0,-1-1 1,1 0-1,-1 0 1,1 0-1,0 0 1,-1 0-1,1 0 1,0 0-1,1 0 3,0 0-1,0-1 0,-1 1 1,1-1-1,-1 0 0,1 1 1,0-1-1,-1 0 1,1 0-1,1-2 0,7-5 48,0-1 1,-1 0-1,0-1 0,-1 0 0,0 0 0,12-21 0,33-75 234,-40 77-173,8-16 61,-18 51-92,-3 7-92,-4 36-13,1-16 75,0 39-1,4-63-189,-1 0-1,1 0 0,1 0 0,-1-1 1,1 1-1,1-1 0,0 1 0,0-1 1,6 12-1,-8-20 81,-1 1 1,0 0 0,1 0-1,-1-1 1,1 1-1,-1 0 1,1-1-1,0 1 1,-1 0-1,1-1 1,-1 1-1,1-1 1,0 1-1,-1-1 1,1 1-1,0-1 1,0 0 0,0 1-1,-1-1 1,1 0-1,0 1 1,0-1-1,0 0 1,0 0-1,-1 0 1,1 0-1,0 0 1,0 0-1,0 0 1,0 0-1,0 0 1,-1 0 0,1-1-1,0 1 1,0 0-1,0 0 1,-1-1-1,1 1 1,0-1-1,0 1 1,-1-1-1,1 1 1,0-1-1,-1 1 1,1-1-1,0 1 1,0-2-1,3-3-107,0 1 0,0-1 0,-1 0 0,0 0 0,6-10 0,7-22-651</inkml:trace>
  <inkml:trace contextRef="#ctx0" brushRef="#br0" timeOffset="1">398 1 16708,'-21'98'2838,"-1"3"-962,20-88-1621,1 0-1,0 0 1,1 0-1,0 0 0,4 21 1,-4-33-239,0 1 0,0-1 0,1 0 0,-1 0 0,1 0 0,-1 0 0,0 0 0,1 0 0,0 0 0,-1 0 0,1 0 0,-1 0 0,1-1 0,0 1 0,0 0 0,0 0 0,-1-1 0,1 1 0,0 0 0,0-1-1,0 1 1,0-1 0,0 1 0,0-1 0,0 1 0,0-1 0,0 0 0,1 1 0,-1-1 0,0 0 0,0 0 0,0 0 0,0 0 0,0 0 0,0 0 0,0 0 0,1 0 0,-1-1 0,0 1 0,0 0 0,0-1 0,0 1 0,2-2 0,7-2 14,0 0-1,-1-1 1,17-10-1,-17 9-3,10-6-24,3-1 9,30-15 1,-46 25-10,0 0 0,1 1 1,-1 0-1,0 0 0,1 1 1,-1 0-1,1 0 0,0 0 1,-1 1-1,10 0 0,-13 1-2,-1-1-1,0 0 1,0 1-1,0-1 0,0 1 1,0-1-1,1 1 0,-1 0 1,-1 0-1,1 0 0,0 0 1,0 1-1,0-1 0,0 0 1,-1 1-1,1-1 1,-1 1-1,1-1 0,-1 1 1,3 3-1,-3-2 10,0 0 0,0 0 0,0 0-1,-1 0 1,1 0 0,-1 0 0,0 1 0,1-1 0,-1 0 0,-1 0-1,1 0 1,0 0 0,-2 3 0,-1 6 88,0-1 0,-1 0 0,0 0 0,-1-1 0,-1 1 0,-10 15 0,9-17 12,1-1-1,-1 0 1,0-1 0,-1 0-1,0 0 1,0 0 0,-1-1 0,1 0-1,-1-1 1,0 0 0,-12 4-1,18-7-194,0-1 0,-1 0 0,1 0 0,-1 0 0,1-1-1,-1 1 1,0-1 0,1 0 0,-1 0 0,1 0 0,-1 0-1,0-1 1,1 1 0,-1-1 0,1 0 0,-1 0-1,1 0 1,0 0 0,-1-1 0,1 0 0,0 1 0,0-1-1,0 0 1,0-1 0,0 1 0,1 0 0,-1-1 0,1 0-1,-1 1 1,1-1 0,0 0 0,0 0 0,0 0 0,1 0-1,-3-5 1,3 5-66,-1-1 0,1 1 0,-1-1 0,1 0 0,0 1 0,1-1 0,-1-4 0,1-5-562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20364,'2'-3'1649,"-2"16"-1137,-1 6-192,-3 16 936,-2 7-592,2 7-264,-1 2-120,1-1-56,1 2-15,3-10-97,0-4-88,2-11-200,2-5-217,3-13-655,2-7 1176,-2-7-296,4-5-120,-1-3-144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16868,'3'1'120,"0"0"0,0 0 0,0 0 0,0 0 1,0-1-1,0 0 0,0 1 0,0-1 0,0 0 1,0 0-1,0-1 0,0 1 0,0-1 1,0 1-1,0-1 0,-1 0 0,1 0 0,0 0 1,0-1-1,-1 1 0,1-1 0,3-2 0,8-5 235,0-2-1,21-20 0,-23 20-94,-3 4-121,5-5 46,-1 0 0,0-1 0,0 0 0,-2-1 1,1 0-1,15-28 0,-26 42-172,-1-1 0,1 0 0,-1 0 0,1 0-1,-1 1 1,0-1 0,1 0 0,-1 0 0,0 0 0,0 0 0,1 0-1,-1 0 1,0 0 0,0 0 0,0 0 0,0 0 0,0 1 0,0-1-1,-1 0 1,1 0 0,0 0 0,0 0 0,-1-1 0,0 1-4,0 1 1,0-1-1,1 1 1,-1 0-1,0 0 1,0-1 0,0 1-1,1 0 1,-1 0-1,0 0 1,0 0-1,0 0 1,1 0-1,-1 0 1,0 0-1,0 0 1,0 0-1,0 0 1,1 0 0,-2 1-1,-5 1 22,1 0-1,-1 1 1,1 0-1,0 0 1,-8 5-1,0 3 42,0 0-1,1 1 0,0 1 0,1 0 1,1 0-1,0 1 0,1 0 0,-9 17 1,13-20 28,0 0 1,1 1-1,0 0 1,1 0 0,0 1-1,1-1 1,1 1-1,0-1 1,0 1 0,2 0-1,0 23 1,0-31-63,1-1 0,0 1 1,-1-1-1,1 1 1,1-1-1,-1 0 1,1 1-1,0-1 0,0 0 1,0 0-1,0 0 1,1-1-1,-1 1 0,1 0 1,0-1-1,0 0 1,0 1-1,1-1 1,4 3-1,-2-3-50,0 0 1,0 0-1,1 0 0,-1-1 1,1 0-1,0 0 0,-1-1 1,1 0-1,0 0 0,0-1 0,13 0 1,-7 0 20,0-1 0,1 0 1,-1-1-1,0-1 0,0 0 1,0-1-1,18-8 0,-20 5-77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4:1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13931,'2'10'333,"-1"0"-46,1 0-1,1-1 1,-1 1 0,7 13 0,-7-20-261,-1 0 0,1 0 0,0 0 0,0-1 0,0 1 0,0-1 0,1 0 0,-1 1 0,1-1 0,-1 0 0,1-1 0,0 1 0,-1 0 0,1-1 0,0 1 0,0-1 0,0 0-1,4 1 1,17 3 105,1-1-1,0-2 1,0 0-1,29-2 1,27 2 245,44 13 21,-71-7-282,75 1-1,296-39-33,-127 3-61,472-3-59,-645 30 64,218 26-1,-338-25-24,213 24 27,-183-23-23,1-2 0,0-1 0,-1-2 0,40-8 0,-75 11-4,10-2 34,0 0-1,1 0 1,19 1 0,-29 1-30,0 0 0,1 0-1,-1 0 1,1 0 0,-1 0 0,0 0 0,1 0-1,-1 1 1,0-1 0,1 0 0,-1 1 0,0-1 0,0 1-1,1 0 1,-1-1 0,0 1 0,0 0 0,0 0-1,0-1 1,0 1 0,0 0 0,0 0 0,0 0 0,0 0-1,0 1 1,-1-1 0,1 0 0,0 0 0,-1 0 0,1 1-1,-1-1 1,1 0 0,-1 1 0,0-1 0,0 0-1,1 1 1,-1-1 0,0 3 0,-2 9 35,0-1 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11947,'-7'-10'1048,"2"4"-704,-1 4-144,2 4 512,1 5-40,-3 9-120,2 4-24,-1 13-119,1 6-33,1 14-32,0 5-56,3 8-360,0 0-184,5-3-296,-1-4-57,-1-9 385,-2-10-120,-4-17-168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3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56 11218,'-4'-1'241,"0"0"0,0 1-1,0 0 1,0 0 0,0 0-1,0 0 1,0 1 0,0-1-1,0 1 1,0 0-1,1 0 1,-1 0 0,0 1-1,0 0 1,1-1 0,-1 1-1,-5 5 1,-5 3-22,2 1-1,-1 1 1,-10 12-1,12-12 91,-8 10-97,1 2 0,0 0 1,2 0-1,1 2 0,1 0 0,1 1 0,2 0 1,-14 46-1,0 24-131,-15 119 1,31-156-36,-1 4-8,3 1-1,2 65 1,6-97-15,1 0 0,1-1-1,2 1 1,1-1 0,20 60-1,-23-85-14,0 1 0,0-1-1,1 0 1,0 0-1,0 0 1,1-1-1,0 1 1,0-1-1,11 10 1,-11-12-1,0-1 0,0 1 0,0-1 0,0-1 0,1 1 0,-1-1 1,1 0-1,0 0 0,0 0 0,0-1 0,0 0 0,0 0 0,9 0 0,-3 0-7,0-2 0,0 1 1,1-1-1,-1-1 0,-1 0 0,1-1 0,0 0 1,0-1-1,-1 0 0,13-7 0,-15 6-1,0-1 0,0 0 1,0-1-1,-1 0 0,0 0 0,-1-1 0,1 1 0,-1-2 1,-1 1-1,0-1 0,9-16 0,21-52 4,46-141 1,-43 105-2,-16 51 2,67-207-2,-79 228-16,-2 0 0,-2 0 0,-2-1-1,0-71 1,-5 98 6,-2 0 0,0 0 0,-1 0 1,0 1-1,-1-1 0,-1 1 0,0 0 0,-1 0 0,-1 0 0,0 1 0,-9-14 0,12 22-13,0-1-1,0 1 0,-1-1 1,0 1-1,0 0 0,0 1 1,0-1-1,-1 1 0,0 0 0,0 1 1,0-1-1,0 1 0,0 0 1,-1 1-1,0-1 0,1 2 1,-1-1-1,0 0 0,0 1 0,0 1 1,0-1-1,0 1 0,1 0 1,-1 0-1,-13 3 0,16-2-47,-1 0-1,1 0 1,-1 1-1,1-1 1,-1 1-1,1 0 1,0 0-1,0 0 1,0 1-1,0-1 1,1 1-1,-1 0 1,1 0-1,-1 1 1,1-1-1,-4 6 1,-1 7-235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3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468 160 12195,'4'-10'400,"1"-3"-39,0-1 0,-1 1 0,-1-1 0,0 0 0,-1 0 0,0 0 0,-1-22 0,-1 35-315,0 1-1,0-1 1,0 0-1,0 0 1,0 1-1,0-1 1,-1 0 0,1 0-1,0 1 1,0-1-1,-1 0 1,1 1-1,-1-1 1,1 1-1,0-1 1,-1 0-1,1 1 1,-1-1-1,1 1 1,-1-1-1,0 1 1,1-1-1,-1 1 1,1 0-1,-1-1 1,0 1-1,1 0 1,-1-1 0,-1 1-1,0 0 12,0 0 0,0 0 0,0 0 0,1 0 0,-1 1 0,0-1 0,0 0 0,0 1 1,1 0-1,-1-1 0,-3 3 0,-4 2 81,0 1-1,1 0 1,-9 7 0,-11 13 59,1 1-1,1 1 1,-37 54-1,-53 104 140,91-139-267,1 0 0,3 2 0,2 0 0,2 1 0,2 1 0,-11 66 0,22-85-59,1 1 0,2-1 1,1 1-1,6 54 0,-2-63-12,1-1-1,1 1 1,1-1 0,1-1 0,1 1-1,1-2 1,13 23 0,-18-35 1,1 0-1,0 0 1,1-1 0,0 1-1,0-1 1,1-1 0,0 1-1,0-2 1,1 1 0,0-1-1,0 0 1,12 5 0,-13-8 0,-1 0 0,0-1 0,0 0 0,1-1 1,-1 0-1,1 0 0,-1 0 0,1-1 0,0 0 0,-1 0 0,1-1 1,-1 0-1,1-1 0,-1 1 0,1-1 0,-1-1 0,0 1 0,8-5 1,1-2-2,0-1 0,-1 0 0,-1 0 0,0-2 0,0 0 0,-1-1 0,0 0 0,-1 0 0,12-20 0,6-12-5,44-88-1,-46 71-67,-2 0 0,-4-2-1,-2-1 1,-3 0 0,-3-1 0,-2-1 0,3-102-1,-15 158 30,1-11-46,-2-30 0,0 47 12,0-1 0,0 0 1,0 0-1,-1 1 0,1-1 0,-1 1 1,-1-1-1,1 1 0,-7-10 0,9 14 53,-1 0-1,0 1 0,1-1 1,-1 0-1,0 0 1,0 0-1,0 0 0,1 1 1,-1-1-1,0 0 0,0 1 1,0-1-1,0 1 1,0-1-1,0 1 0,0 0 1,-1-1-1,1 1 1,0 0-1,0 0 0,0-1 1,0 1-1,0 0 1,-2 0-1,-1 1-6,1 0 1,-1 0-1,1 1 1,-1-1-1,1 1 1,-4 2-1,-2 1-32,-20 8-180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3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11 680 14339,'-1'1'154,"0"-1"-1,0 1 1,0 0 0,1-1-1,-1 1 1,0 0-1,1 0 1,-1 0 0,1 0-1,-1-1 1,1 1 0,-1 0-1,1 0 1,0 0-1,-1 1 1,1-1-90,0-1 1,1 0-1,-1 0 0,0 1 0,1-1 1,-1 0-1,0 0 0,0 0 1,1 0-1,-1 0 0,0 1 0,1-1 1,-1 0-1,0 0 0,1 0 1,-1 0-1,0 0 0,1 0 0,-1 0 1,0 0-1,1 0 0,-1 0 0,0 0 1,1 0-1,-1 0 0,0-1 1,1 1-1,-1 0 0,37-13 1242,19-13-526,78-51 1,47-46-286,-169 114-456,309-226 220,-69 48-139,-215 162-140,-51 42-814,0-5 744,-1 0 1,0-1-1,-1 0 0,-33 15 0,6-9-148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3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14571,'-1'-1'204,"-3"-1"1575,3 5-199,1 6-1195,-2-1-215,0 0 1,0 0-1,-1 0 1,0 0-1,0 0 1,-6 8-1,-29 43 281,38-59-444,-92 114 726,61-80-415,2 2-1,-26 44 0,55-80-316,-11 23 163,11-22-161,0-1 1,0 1-1,0-1 0,0 0 0,0 1 0,0-1 1,0 0-1,0 1 0,0-1 0,0 0 0,1 1 1,-1-1-1,0 1 0,0-1 0,0 0 1,0 0-1,1 1 0,-1-1 0,0 0 0,0 1 1,1-1-1,-1 0 0,0 0 0,1 1 0,15 1 48,8-6-32,28-8-1,-30 6-18,0 1-1,28-3 0,-33 8 53,-1 0 0,1 0 0,-1 2 0,1 0-1,-1 1 1,0 1 0,0 0 0,0 1 0,23 11 0,-31-12 6,0-1-1,0 0 1,1 0 0,0-1-1,-1 0 1,12 1 0,12-6 86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17636,'-10'21'1725,"-4"18"-1462,1 5-101,1 1-1,3 1 0,2-1 1,1 1-1,2 64 0,4-103-134,0-3 17,0 1-1,0-1 0,0 1 0,0-1 1,1 1-1,0-1 0,0 0 1,0 1-1,1-1 0,-1 0 0,1 0 1,4 6-1,-6-9-17,1 0 0,0 0 0,0-1 0,-1 1 0,1 0 0,0-1 0,0 1 0,0-1 0,0 1 0,0-1 0,0 1 0,0-1 0,0 0 0,0 1 0,0-1 0,0 0 0,0 0 0,0 0 0,0 0 0,0 0 0,0 0 0,0 0 0,0 0 0,0 0 0,0 0 0,0-1 0,0 1 0,0 0 0,0-1 0,0 1 0,0-1 0,0 1 0,-1-1 0,1 1 0,0-1 0,0 0 0,0 1 0,0-2 0,6-4 170,-1 0 0,0-1-1,8-11 1,-13 17-177,31-44 1145,48-91 0,14-60 563,-81 168-1525,7-18-124,-20 40-1443,-4 9 539,-6 10 240,2 2 80,1 3-147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12563,'0'1'104,"1"0"0,0 0 0,-1 0 1,1 0-1,0 0 0,-1 0 1,1-1-1,0 1 0,0 0 0,0 0 1,0 0-1,0-1 0,0 1 0,0 0 1,0-1-1,0 1 0,0-1 0,0 0 1,0 1-1,1-1 0,-1 0 1,0 1-1,0-1 0,0 0 0,0 0 1,1 0-1,-1 0 0,0 0 0,0 0 1,0-1-1,0 1 0,1 0 0,-1-1 1,0 1-1,2-1 0,3-3 367,1 1 0,-1-1 0,0 0 0,11-9 0,-9 6-25,85-75 2648,-81 71-2713,-2-1 0,1 0 0,-2-1-1,0 0 1,13-25 0,-21 36-338,0 0 1,0 0-1,-1 0 1,1 0 0,0 1-1,-1-1 1,0 0-1,1 0 1,-1 0-1,0 0 1,0 0-1,0-1 1,0 1-1,0 0 1,-1-2-1,0 3-25,1 0-1,-1 0 0,0 0 0,1 0 1,-1 0-1,0 0 0,0 1 0,1-1 1,-1 0-1,0 0 0,0 1 0,0-1 0,0 1 1,0-1-1,0 1 0,0-1 0,0 1 1,0 0-1,0-1 0,0 1 0,0 0 1,0 0-1,0 0 0,0 0 0,0 0 1,0 0-1,-1 0 0,1 0 0,-1 0 0,-5 2 7,-1-1 0,1 1 0,0 0-1,-1 1 1,1 0 0,0 0-1,1 0 1,-1 1 0,1 0-1,-1 1 1,1-1 0,1 1-1,-1 0 1,-9 11 0,5-5-23,0 1 0,1 1-1,1-1 1,-1 2 0,2-1 0,-8 20 0,11-24-14,1-1 1,1 1-1,0-1 0,0 1 1,1 0-1,0 0 1,0 12-1,1-19-55,0 1-1,0-1 1,0 0-1,1 1 1,-1-1-1,1 0 1,0 1-1,0-1 1,-1 0-1,1 1 1,1-1-1,-1 0 1,0 0-1,0 0 1,1 0-1,0 0 1,-1-1-1,1 1 1,0 0-1,-1-1 1,1 1-1,0-1 1,0 1-1,1-1 1,-1 0-1,0 0 1,0 0-1,0 0 1,1-1-1,-1 1 1,5 0-1,1 0-138,-1 0-1,1-1 0,-1 0 0,1 0 0,0-1 1,-1 0-1,1 0 0,-1-1 0,0 0 0,10-4 1,17-7-594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13443,'-14'8'5533,"7"-2"-5097,0-1 0,1 1 0,0 1 0,0 0 0,0-1 0,1 2 0,0-1 0,0 1 0,-6 13 0,6-11-329,1 0-1,0 1 1,1 0-1,0 0 0,0 0 1,1 0-1,-1 14 1,3-23-132,0 1 0,0-1 1,0 1-1,0 0 0,1-1 0,-1 1 1,1-1-1,0 1 0,0-1 1,-1 1-1,2-1 0,-1 0 0,0 0 1,0 1-1,1-1 0,1 2 0,-2-3-53,1 0-1,-1 0 1,1 0-1,-1 0 0,1 0 1,-1 0-1,1 0 0,-1-1 1,1 1-1,0-1 1,-1 1-1,1-1 0,0 0 1,0 0-1,-1 1 1,1-1-1,0 0 0,0-1 1,-1 1-1,1 0 0,0 0 1,0-1-1,-1 1 1,1-1-1,2-1 0,3 0-85,-1-2 1,1 1-1,-1-1 0,0 0 0,11-9 0,6-12-492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16700,'-11'29'2890,"-7"30"-1,5 0-2244,2 0 0,3 0 0,2 1 0,3 0-1,6 78 1,-2-126-613,2 23 26,-2-33-56,-1 0 0,0 0 0,1-1 0,-1 1 1,1 0-1,-1 0 0,1-1 0,0 1 0,0-1 0,0 1 0,0-1 0,0 1 0,0-1 1,2 2-1,-3-3-2,0 1 0,1-1 0,-1 0 0,0 0 0,0 0 0,0 0 0,1 0 0,-1 0 0,0 0 0,0 0 0,1 0 0,-1 0 0,0 0 0,0 0 0,1 0 0,-1 0 0,0 0 0,0 0 0,1 0 0,-1 0 0,0 0 0,0 0 0,0 0 0,1-1 0,-1 1 0,0 0 0,0 0 0,0 0 0,1 0 0,-1 0 0,0-1 0,0 1 0,0 0 0,0 0 0,0 0 0,1-1 0,-1 1 0,0 0 0,0 0 0,0 0 0,0-1 0,0 1 0,0 0 0,0-1 0,4-12 0,-3 11 0,6-35 15,-2 1 1,-2-1-1,-1 0 1,-3-47-1,-2 72-65,0 17-69,-1 21-517,4-22 419,0-1 0,1 1 1,-1 0-1,1 0 1,0-1-1,0 1 0,0-1 1,1 1-1,3 5 1,-4-7 177,0-1 1,0 1-1,0-1 1,0 0-1,0 0 1,0 0-1,1 1 1,-1-1-1,0 0 1,1-1-1,-1 1 1,1 0-1,-1 0 1,1-1-1,0 1 0,-1-1 1,1 1-1,-1-1 1,1 1-1,0-1 1,0 0-1,-1 0 1,1 0-1,2 0 1,13-3-522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13747,'3'14'957,"-3"-12"-719,1 0 1,-1 0 0,0-1 0,1 1-1,0 0 1,-1-1 0,1 1-1,0 0 1,0-1 0,1 3-1,-1-4-146,0 1-1,0 0 0,0-1 0,0 1 0,0-1 1,0 1-1,0-1 0,0 0 0,0 1 1,0-1-1,0 0 0,1 0 0,-1 0 0,0 0 1,0 0-1,0 0 0,0 0 0,0 0 0,1 0 1,-1-1-1,1 1 0,5-2 124,0 1 0,0 0 0,0 0 1,0 1-1,0 0 0,9 0 0,-14 1-161,1 0 1,-1-1 0,0 1-1,0 0 1,0 0 0,0 0-1,0 0 1,0 0-1,-1 1 1,1-1 0,0 0-1,0 1 1,-1-1 0,1 1-1,-1 0 1,0 0-1,1-1 1,-1 1 0,0 0-1,0 0 1,0 0 0,0 0-1,0 0 1,0 4-1,1 4 180,0 0 0,-1 1 0,0-1 0,-1 1 0,-2 18 0,1-16 504,9-143 301,-1 36-592,-6 84-380,2 8-20,5 14-67,1 2-215,-7-11 149,1-1 0,0 0 0,-1 1 0,1-1 1,0 0-1,0-1 0,0 1 0,0-1 0,0 1 1,1-1-1,-1 0 0,0 0 0,1 0 0,-1 0 1,0-1-1,1 0 0,-1 1 0,1-1 0,-1 0 1,1-1-1,-1 1 0,1-1 0,4-1 0,19-7-351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150 327 17324,'-1'-2'99,"1"1"-1,0 0 1,-1 0 0,1-1 0,-1 1 0,1 0-1,-1 0 1,0 0 0,1 0 0,-1 0 0,0 0 0,0 0-1,0 0 1,0 0 0,0 0 0,0 0 0,0 0 0,0 0-1,0 1 1,0-1 0,0 1 0,0-1 0,-1 1 0,1-1-1,0 1 1,0-1 0,-1 1 0,1 0 0,0 0-1,-1 0 1,1 0 0,0 0 0,-1 0 0,1 0 0,0 0-1,-1 0 1,1 1 0,0-1 0,-3 1 0,-1 1 109,-1 0 0,1 0 0,-1 0 0,1 1 0,0 0 0,0 0 0,0 0 0,-5 5 0,5-3-171,0 0 1,0 1-1,0-1 0,1 1 1,0 0-1,0 0 0,1 1 1,-1-1-1,1 1 0,1 0 1,-1-1-1,1 1 0,0 0 1,1 0-1,0 1 0,0-1 1,1 0-1,0 14 0,0-19-36,0-1 0,0 0 0,1 0-1,-1 0 1,0 1 0,1-1 0,-1 0-1,1 0 1,-1 0 0,1 0 0,0 0-1,0 0 1,-1 0 0,1 0 0,0 0-1,0 0 1,0 0 0,0 0-1,0-1 1,0 1 0,0 0 0,0-1-1,0 1 1,0-1 0,0 1 0,0-1-1,1 1 1,-1-1 0,0 0 0,0 0-1,0 0 1,1 1 0,-1-1 0,0 0-1,0-1 1,1 1 0,-1 0-1,2-1 1,2 0 8,1 0 0,0-1 0,-1 1 0,0-2 0,0 1 0,1 0 0,5-5-1,4-4 53,0-1 0,-1 0-1,0-1 1,-1 0-1,0-1 1,16-24-1,55-100 539,-81 132-563,-2 35 18,-2-12-52,0-12-4,1 0-1,-1 0 1,1 0-1,0 0 0,0 0 1,1 0-1,-1 0 1,1 1-1,0-1 1,1 0-1,-1-1 0,1 1 1,3 7-1,-4-11 2,0 0 0,-1 0-1,1-1 1,0 1 0,0 0-1,0 0 1,0-1 0,0 1-1,0-1 1,0 1 0,0-1-1,0 1 1,0-1 0,0 1-1,1-1 1,-1 0 0,0 0-1,0 0 1,0 1 0,3-1-1,-2-1 3,1 1-1,0-1 1,0 0-1,0 1 1,0-1-1,-1 0 0,1-1 1,3-1-1,4-3 22,-1-1 0,1 0-1,9-10 1,1-3 72,0-1 0,-2-1 0,0 0 0,-2-2 0,0 0 0,-2 0 0,-1-2 0,0 0 0,11-36 0,-18 36 45,-6 26-137,0 0 0,0 0-1,0-1 1,0 1 0,0 0 0,0 0 0,1 0 0,-1 0 0,0-1-1,0 1 1,0 0 0,0 0 0,0 0 0,0 0 0,0-1 0,0 1-1,0 0 1,0 0 0,0 0 0,-1-1 0,1 1 0,0 0-1,0 0 1,0 0 0,0 0 0,0-1 0,0 1 0,0 0 0,0 0-1,0 0 1,-1 0 0,1 0 0,0 0 0,0-1 0,0 1 0,0 0-1,0 0 1,-1 0 0,1 0 0,0 0 0,0 0 0,0 0-1,0 0 1,-1 0 0,1 0 0,0 0 0,0 0 0,0 0 0,-1 0-1,1 0 1,0 0 0,0 0 0,0 0 0,-1 0 0,-7 6 32,1 7-21,0 1 0,1 0 0,1 0 0,-7 24 0,3-9 3,-84 313 263,78-264-180,3 1 1,-3 114 0,15-183-100,-1 4-4,1 1 0,0-1 0,1 1 0,1-1 0,0 1 0,1-1 0,5 17 0,-3-27-35,-2-11 27,0-12 8,-1-140-273,-3 94-655,2 0 0,11-68 0,-3 95 438,6 11-61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11378,'12'-10'1209,"4"9"-705,-1 1-224,3 4 888,-3 2-592,10 2-304,1-1-144,2 1-1960,4-4 1720,2-4-264,2 0-120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 18612,'-1'-3'2947,"-3"14"-1557,-4 22-159,2 1-904,2 0 1,1 0-1,3 58 0,0-91-324,0 0-1,0-1 0,0 1 0,0 0 0,0 0 1,0-1-1,0 1 0,0 0 0,0-1 1,1 1-1,-1 0 0,0-1 0,0 1 0,0 0 1,1-1-1,-1 1 0,0-1 0,1 1 0,-1 0 1,1-1-1,-1 1 0,1-1 0,-1 1 0,1-1 1,-1 0-1,1 1 0,-1-1 0,1 1 0,-1-1 1,1 0-1,0 1 0,-1-1 0,1 0 0,0 0 1,-1 0-1,2 1 0,-1-2 9,0 1-1,1-1 1,-1 1-1,0-1 1,0 0-1,0 0 1,0 1-1,0-1 1,0 0-1,0 0 1,0 0-1,-1 0 1,1 0-1,0 0 1,0 0-1,-1 0 1,1 0-1,-1-1 1,1-1 0,7-18 137,-1-1 0,-2 0 0,0-1 0,-1 1 0,-2-1 0,1-23 0,-6 36 29,0 19-153,3-1-22,-1 0 1,2 0-1,-1 0 0,1-1 1,0 1-1,0 0 0,1 0 1,0-1-1,0 1 0,1-1 0,6 11 1,-8-15-5,1 0 0,0-1 0,0 1 1,0-1-1,0 1 0,0-1 0,1 0 0,-1 0 1,1 0-1,0 0 0,-1 0 0,1-1 0,0 1 1,0-1-1,0 0 0,0 1 0,0-1 0,0-1 1,0 1-1,0 0 0,1-1 0,-1 0 0,0 0 1,0 0-1,1 0 0,-1 0 0,0-1 0,0 1 1,0-1-1,6-2 0,3-1 3,0-2 0,0 1-1,-1-1 1,0-1 0,0 0 0,0-1-1,-1 0 1,0-1 0,-1 1 0,0-2-1,-1 0 1,1 0 0,-2 0 0,0-1-1,11-20 1,-11 4 38,-7 17-1,-1 10-36,1 0 1,0 0-1,-1 0 1,1 0-1,0 0 1,0 0-1,-1 0 0,1 0 1,0 0-1,-1 1 1,1-1-1,0 0 1,-1 0-1,1 0 1,0 0-1,0 0 1,-1 1-1,1-1 1,0 0-1,0 0 1,-1 0-1,1 1 1,0-1-1,0 0 1,0 0-1,-1 1 1,1-1-1,0 0 0,0 1 1,0-1-1,-8 14 10,0 1 0,1-1-1,1 1 1,0 0 0,1 0-1,-5 28 1,9-37-117,0 1 0,0-1 0,0 0 0,1 0 0,1 13 0,-1-18 85,0 0 1,0 0-1,0 0 0,0-1 1,0 1-1,1 0 0,-1 0 1,0 0-1,1 0 0,-1 0 1,0-1-1,1 1 0,-1 0 1,1 0-1,-1-1 0,1 1 1,-1 0-1,1 0 0,0-1 1,-1 1-1,1-1 0,0 1 1,0-1-1,-1 1 0,1-1 1,0 1-1,0-1 0,0 0 1,0 1-1,-1-1 0,1 0 1,0 0-1,0 0 0,0 0 1,0 0-1,0 0 0,0 0 1,0 0-1,0 0 0,-1 0 1,1 0-1,0 0 0,0-1 1,0 1-1,0 0 0,0-1 0,-1 1 1,1 0-1,0-1 0,0 1 1,-1-1-1,2 0 0,43-28-342,-15 10-4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14707,'-9'13'767,"-2"3"180,0 1 1,1-1-1,1 2 1,0-1-1,2 2 1,-9 27-1,16-45-924,-1 0 0,1 0-1,0 0 1,-1 0 0,1 0 0,0 0 0,0 0-1,0 0 1,0 0 0,0 0 0,0 0-1,0 0 1,0 0 0,1 0 0,-1 0 0,0-1-1,0 1 1,1 0 0,-1 0 0,1 0 0,-1 0-1,2 1 1,-1-2-15,-1 1-1,1-1 0,0 0 1,0 0-1,-1 0 0,1 0 1,0 0-1,0 0 1,0 0-1,-1 0 0,1-1 1,0 1-1,0 0 0,-1 0 1,1-1-1,0 1 1,0 0-1,-1-1 0,1 1 1,0-1-1,0 0 1,8-5 1,-1-1 1,14-13-1,-21 18 11,5-3 16,-1-1 1,1 1-1,0 0 1,0 1 0,10-6-1,-15 9-25,0 1 0,0-1 0,0 1-1,0 0 1,0-1 0,1 1 0,-1 0 0,0 0-1,0-1 1,0 1 0,1 0 0,-1 0 0,0 1 0,0-1-1,0 0 1,0 0 0,3 1 0,-3 0-1,0 0 0,1 0 0,-1 0 0,0 0 0,0 0 1,0 0-1,0 0 0,0 0 0,0 1 0,0-1 0,-1 0 0,1 1 0,0-1 1,-1 1-1,1-1 0,-1 0 0,1 4 0,2 10 30,0 0-1,-1 0 1,-1 0-1,0 0 1,-3 22-1,-13 75 203,5-59 139,-2 0 0,-32 86 0,43-136-353,0-1 0,0 0 1,0 1-1,0-1 0,0 0 1,-1 0-1,1 0 0,-1 0 0,1 0 1,-1 0-1,-3 2 0,5-4-22,0 0-1,-1 1 0,1-1 1,0 0-1,-1 0 0,1 0 0,0 0 1,0 0-1,-1 0 0,1 0 1,0 0-1,-1 0 0,1 0 0,0 0 1,-1 0-1,1 0 0,0 0 1,0 0-1,-1 0 0,1 0 1,0-1-1,0 1 0,-1 0 0,1 0 1,0 0-1,0 0 0,-1 0 1,1-1-1,0 1 0,0 0 0,-1-1 1,-5-17 46,3 3-58,2-1 1,0 1-1,0-1 0,2 0 0,0 0 0,0 1 1,2-1-1,0 1 0,1-1 0,0 1 0,1 0 1,1 1-1,1-1 0,0 1 0,0 0 0,1 1 1,1 0-1,0 0 0,1 1 0,1 0 0,0 1 1,0 0-1,1 1 0,0 0 0,24-14 0,-22 14-1,1 1 0,0 1 0,0 1 0,1 0 0,0 1 0,0 0 0,0 1 0,18-2-1,-32 6 8,0 1-1,0 0 0,-1 0 0,1 0 1,0 0-1,-1 0 0,1 0 0,0 1 1,0-1-1,-1 0 0,1 1 0,0-1 1,-1 1-1,1 0 0,2 1 0,-4-1 1,1-1 0,0 1 0,-1 0 0,1-1 0,-1 1 0,0 0 0,1 0 0,-1-1 0,0 1 0,1 0-1,-1 0 1,0 0 0,0 0 0,0-1 0,1 1 0,-1 0 0,0 0 0,0 0 0,0 0 0,-1 0 0,1-1 0,0 2 0,-2 5 0,-1 0 0,0 0 0,0 0 1,0-1-1,-7 11 0,1-2-6,27-29 106,-2-11 62,0-1 1,-1 0-1,11-29 0,-27 60-152,0 0 1,0 0-1,1 0 0,-1 1 0,1-1 1,1 0-1,-1 0 0,1 1 0,0-1 1,0 0-1,3 8 0,-3-11-17,0 0 0,0 0 0,0 0 1,0 0-1,0-1 0,1 1 0,-1 0 0,1-1 0,0 1 0,-1-1 0,1 1 0,0-1 1,0 0-1,0 0 0,0 0 0,0 0 0,0 0 0,0 0 0,0-1 0,0 1 0,0-1 1,0 1-1,0-1 0,1 0 0,-1 0 0,0 0 0,0 0 0,1 0 0,-1 0 0,4-1 1,0-1-175,1 1-1,0-1 1,-1 0 0,1 0 0,-1-1 0,0 0 0,0 0 0,0-1 0,0 1 0,-1-1 0,6-5 0,4-5-426,-1 0 0,17-23-1,-13 16-118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20292,'-19'16'1443,"-33"33"1077,48-44-2321,0 0-1,0 0 1,0 0 0,1 1-1,-1-1 1,1 1 0,0 0-1,-2 8 1,5-14-197,-1 1 1,1-1-1,0 1 1,0-1-1,0 1 1,0-1-1,-1 1 1,1-1-1,0 1 1,0-1 0,0 1-1,0-1 1,0 1-1,0-1 1,0 1-1,1-1 1,-1 1-1,0-1 1,0 1-1,0-1 1,0 0-1,1 1 1,-1-1-1,0 1 1,1 0-1,9-3-76,18-17-159,-23 15 219,13-9-117,1 1-1,35-18 1,-49 27 119,0 1 1,1 0 0,0 0-1,-1 0 1,1 0-1,0 1 1,0 0-1,0 1 1,0-1-1,0 1 1,0 0-1,0 0 1,0 1-1,0 0 1,9 2-1,-13-2 11,0 0 0,0-1 0,0 1 1,0 0-1,0 0 0,-1 0 0,1 0 0,0 0 0,-1 0 0,1 1 0,0-1 0,-1 1 0,0-1 0,1 1 0,-1-1 0,0 1 0,0 0 0,0 0 0,0-1 0,2 5 0,-3-4 15,0 1-1,0 0 1,0-1 0,0 1 0,0-1 0,0 1-1,0-1 1,-1 1 0,0-1 0,1 1-1,-1-1 1,0 0 0,0 1 0,-2 2-1,-3 5 74,0-1-1,-1 0 0,1-1 0,-2 0 0,1 0 1,-14 11-1,9-10 97,-1 0 0,-24 13 1,32-20-215,-1 1 1,1-1-1,-1 0 0,0 0 1,0 0-1,0-1 1,0 0-1,0 0 0,0-1 1,-6 0-1,12 0-22,-1 0 0,0 0 0,0 0 0,0 0 1,1 0-1,-1 0 0,0 0 0,0 0 0,1-1 0,-1 1 0,0 0 0,1-1 0,-1 1 0,0-1 0,1 1 0,-1 0 0,0-1 0,1 1 0,-1-1 0,1 0 0,-1 1 0,1-1 0,-1 1 0,1-1 0,0 0 0,-1 1 1,1-1-1,0 0 0,-1 0 0,1 1 0,0-1 0,0 0 0,0 0 0,-1 1 0,1-2 0,1-1-36,-1 0 0,0 1 0,1-1 0,-1 1 0,1 0 0,0-1 0,-1 1 0,1-1 1,1 1-1,0-2 0,11-16-642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28 17052,'14'-20'2132,"-14"13"-1034,-12 9 222,6 1-1185,0 1 0,0 0 0,0 0 0,1 0 0,0 1 1,0 0-1,0 0 0,0 0 0,1 1 0,0 0 0,0 0 0,0 0 0,1 0 0,0 0 0,0 1 0,0-1 1,1 1-1,0 0 0,-1 7 0,3-13-134,0 0 0,0 0 0,1 0 0,-1 0 0,0 0 0,0 0 0,1-1 0,-1 1 0,0 0 0,1 0 0,-1 0 0,1 0 0,-1-1 0,1 1 0,-1 0 0,1 0 0,0-1 0,-1 1-1,1 0 1,0-1 0,0 1 0,-1-1 0,1 1 0,0-1 0,0 1 0,0-1 0,0 0 0,0 1 0,0-1 0,-1 0 0,1 0 0,0 1 0,0-1 0,0 0 0,2 0 0,43 1-23,-32-2 26,-7 2 2,-1-1 0,1 1-1,-1 0 1,0 0 0,1 1 0,-1-1 0,0 1-1,0 1 1,0-1 0,6 5 0,-11-6 7,1 0 1,-1 0-1,1 0 0,-1 0 1,1 1-1,-1-1 1,0 1-1,0-1 1,0 1-1,0-1 1,0 1-1,0 0 1,0-1-1,0 1 1,0 3-1,-1-2 21,1-1 1,-1 1-1,0-1 0,0 1 0,-1-1 0,1 1 0,0-1 0,-1 0 1,0 1-1,0-1 0,1 0 0,-1 1 0,0-1 0,-1 0 1,-1 3-1,-3 4 99,0-1 1,-1 1 0,0-1 0,-1-1 0,0 1-1,0-1 1,-1-1 0,-17 12 0,18-13-126,-1-1 0,1 0 0,-1 0 0,1 0 0,-1-1 0,0-1 0,0 0 0,-1 0 0,1 0 0,-14 0 0,22-2-64,0 0 0,0 0 0,0 0 0,0 0 1,0-1-1,0 1 0,0 0 0,0 0 0,0-1 0,0 1 0,0 0 0,0-1 0,0 1 0,0-1 1,0 1-1,0-1 0,0 0 0,-1-1 0,2 1-27,-1 1 1,1-1-1,0 1 1,0-1-1,-1 0 0,1 0 1,0 1-1,0-1 1,0 0-1,0 1 0,0-1 1,0 0-1,0 0 1,0 1-1,0-1 1,0 0-1,1 1 0,-1-1 1,0 0-1,1-1 1,1-2-258,1-1 0,0 1 1,0 0-1,0 0 0,7-7 1,11-9-519,6-3-125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25 213 14107,'16'-10'2016,"-9"11"-855,-3 3-401,-7 17 1616,-3 4-791,-4 7-465,0 4-232,2-2-472,-1-1-384,5-10-704,2-4-344,4-16 792,4-9-200,4-16-160</inkml:trace>
  <inkml:trace contextRef="#ctx0" brushRef="#br0" timeOffset="1">84 9 17580,'-9'-8'1712,"0"8"-1320,-2 11-152,4 5 993,2 3-1273,3 1-497,4-2 449,7-1-112,4-7-104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38 18324,'-7'12'715,"0"-1"1,-15 18-1,2-3-132,19-25-504,0 0 0,0 0 0,0 1 0,0-1 0,0 0 0,0 1 0,1-1 0,-1 0 1,0 1-1,1-1 0,-1 1 0,1-1 0,0 1 0,0 0 0,-1-1 0,1 4 0,1-5-45,-1 1 0,0-1 0,1 1-1,-1-1 1,0 1 0,1-1-1,-1 1 1,1-1 0,-1 0 0,1 1-1,-1-1 1,1 0 0,-1 1-1,1-1 1,-1 0 0,1 1 0,0-1-1,-1 0 1,1 0 0,-1 0-1,1 0 1,0 0 0,-1 0 0,1 0-1,0 0 1,-1 0 0,2 0-1,4-1 69,0 0-1,0 0 0,0 0 1,-1-1-1,1 0 0,11-5 0,73-50 353,-66 40-345,-1 2 0,2 1 0,29-13 0,-53 26-98,0 0 0,1 1 0,-1-1 0,0 1 0,1 0 0,-1-1 0,0 1 0,1 0 0,-1 0 0,0 0 0,1 0 0,-1 0 0,1 0 0,-1 0 0,0 0 0,1 0 0,-1 1 0,0-1 0,1 1 0,-1-1 0,0 1 0,3 1 0,-3-1 10,1 1-1,-1 0 0,1 0 0,-1-1 0,0 1 1,0 0-1,0 0 0,0 0 0,0 0 0,0 0 1,0 1-1,-1-1 0,1 2 0,2 11 50,-2-7 25,1 0 1,0 1-1,1-1 1,6 15-1,-9-22-99,1 0 0,-1 0 0,1 0 0,0 0 1,-1 0-1,1 0 0,0 0 0,0 0 0,0 0 0,0 0 0,0 0 0,0-1 0,0 1 0,0 0 1,0-1-1,0 1 0,0-1 0,1 1 0,-1-1 0,0 1 0,0-1 0,0 0 0,1 0 0,-1 1 0,0-1 1,1 0-1,-1 0 0,0 0 0,0 0 0,1-1 0,-1 1 0,0 0 0,0-1 0,1 1 0,-1 0 0,0-1 1,0 1-1,0-1 0,2-1 0,2-1-31,1-1-1,-1 0 1,0 0 0,6-7 0,6-8-59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14043,'0'0'62,"0"0"0,0 0 0,0-1 1,0 1-1,0 0 0,0-1 0,0 1 0,0 0 0,1 0 1,-1-1-1,0 1 0,0 0 0,0 0 0,0-1 0,1 1 0,-1 0 1,0 0-1,0-1 0,1 1 0,-1 0 0,0 0 0,0 0 1,1 0-1,-1 0 0,0-1 0,1 1 0,-1 0 0,0 0 0,0 0 1,1 0-1,-1 0 0,0 0 0,1 0 0,-1 0 0,0 0 0,1 0 1,-1 0-1,0 0 0,0 0 0,1 0 0,-1 0 0,0 1 1,1-1-1,-1 0 0,0 0 0,0 0 0,1 0 0,-1 0 0,0 1 1,0-1-1,1 0 0,-1 0 0,0 0 0,0 1 0,0-1 1,1 0-1,-1 0 0,0 1 0,0-1 0,0 1 0,7 21 1827,-6-18-1561,43 187 4087,44 172-3272,-79-330-1194,30 118-1945,-38-126 594,-5-19 824,-7-10 7,-10-12-300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1 798 15779,'0'-1'103,"0"1"-1,0 0 1,0-1-1,0 1 1,0-1-1,0 1 1,0-1-1,0 1 1,0 0 0,0-1-1,0 1 1,0-1-1,1 1 1,-1 0-1,0-1 1,0 1-1,1 0 1,-1-1-1,0 1 1,0 0-1,1-1 1,-1 1-1,0 0 1,1-1-1,-1 1 1,0 0-1,1 0 1,-1 0-1,1-1 1,-1 1-1,0 0 1,1 0-1,-1 0 1,1 0-1,-1 0 1,0 0-1,1 0 1,0 0-1,25-3 1469,-7 2-1048,-9-2-429,-1 0-1,1-1 0,-1 0 0,0-1 1,0 0-1,-1 0 0,0-1 1,0 0-1,0 0 0,0-1 0,-1 0 1,0 0-1,8-13 0,4-6 116,-1 0-1,28-58 0,-28 43-25,-1-1-1,-2-1 0,-2 0 0,-2 0 1,-2-1-1,-2-1 0,-2 0 0,-2 0 0,-2 0 1,-7-77-1,14 156-627,2-1 0,1 0 0,1 0 0,2-1 1,1 0-1,30 44 0,-41-71 322,0 0 1,1 0 0,-1 0-1,1 0 1,1-1-1,-1 0 1,1 0-1,-1 0 1,13 5 0,13 3-639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 11666,'-24'-44'5824,"22"53"-2748,3 6-2441,10 64 1086,39 131 1,-50-207-1709,3 6 54,0 0-1,0 1 1,1-1 0,0 0-1,6 9 1,-9-17-57,0 0 0,0 0 0,0 0 1,0 0-1,0 0 0,0 0 0,0 0 1,0 0-1,0 0 0,0-1 0,0 1 1,1 0-1,-1-1 0,0 1 0,0-1 0,1 1 1,-1-1-1,2 1 0,-1-1-2,0-1 0,-1 1-1,1 0 1,0-1 0,-1 0 0,1 1 0,0-1-1,-1 0 1,1 1 0,-1-1 0,1 0-1,-1 0 1,1 0 0,-1-1 0,0 1-1,0 0 1,1 0 0,0-3 0,19-24 81,-3-1 0,0 0 0,-1-2 0,17-46 0,-26 59-55,12-24 26,-11 23-105,0 1 1,-1-2-1,-1 1 0,8-36 1,-14 50 44,0 0-1467,-3 7 327,-1 4 549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74 175 17028,'5'-6'1055,"0"0"0,0 0 0,0 0 0,-1-1 0,0 1 0,4-10 0,-5 9-865,0 0 0,-1 0 0,0-1 0,0 1 0,-1-1 0,0 1 0,0-1 0,0 1 0,-1-1 0,-1-11 0,1 18-172,0-1 0,-1 1 0,1-1-1,0 1 1,-1-1 0,1 1 0,-1-1 0,1 1 0,-1-1 0,0 1 0,1 0-1,-1-1 1,0 1 0,0 0 0,0 0 0,-2-2 0,3 3-10,-1-1 1,0 1 0,0-1-1,0 1 1,1 0-1,-1-1 1,0 1 0,0 0-1,0 0 1,0 0 0,0 0-1,0-1 1,0 1 0,0 1-1,0-1 1,1 0-1,-1 0 1,0 0 0,0 0-1,-1 1 1,-1 0-1,0 1 1,-1 0-1,1-1 1,0 1-1,1 0 1,-1 1-1,0-1 1,1 0-1,-1 1 0,1-1 1,-1 1-1,-2 4 1,-3 9-24,0-1 1,1 1-1,1 0 1,0 0-1,1 1 1,1-1 0,0 1-1,1 0 1,1 1-1,1-1 1,0 0-1,3 23 1,-2-36-26,1 0 0,0 1 0,0-1 0,0 0 0,0 0 0,1 1 1,-1-1-1,1 0 0,5 7 0,-6-10 0,0 1 0,0-1 0,0 0-1,0 0 1,0 0 0,1 0 0,-1 0 0,0 0 0,1 0 0,-1 0-1,1 0 1,-1-1 0,1 1 0,0-1 0,-1 1 0,1-1 0,-1 1-1,1-1 1,0 0 0,-1 0 0,1 0 0,0 0 0,-1 0-1,1 0 1,0-1 0,-1 1 0,1 0 0,2-1 0,5-3-359,0 0-1,0 0 1,-1 0 0,1-1 0,13-11 0,40-36-789,-42 34 989,25-22-440,0-2-147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13651,'-13'34'1128,"0"5"-824,-3 1-144,-1 6 368,1 1-352,5-2-296,2-2-136,-1-7-1240,3-8 1272,0-9-248,1-9-168</inkml:trace>
  <inkml:trace contextRef="#ctx0" brushRef="#br0" timeOffset="1">1 186 14787,'33'16'1120,"4"-6"-888,2-3-96,4-3 121,1-1-265,-4-7 104,-1-4 16,-8 0-144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148 332 14491,'0'-1'89,"0"0"1,0 0-1,0 1 0,0-1 1,0 0-1,0 0 1,0 0-1,-1 0 0,1 0 1,0 0-1,0 1 0,-1-1 1,1 0-1,-1 0 0,1 0 1,-1 1-1,1-1 0,-1 0 1,1 1-1,-1-1 0,0 0 1,1 1-1,-1-1 0,0 1 1,1-1-1,-1 1 0,0-1 1,0 1-1,0-1 0,1 1 1,-1 0-1,0 0 0,0-1 1,0 1-1,0 0 0,0 0 1,1 0-1,-1 0 0,0 0 1,0 0-1,0 0 1,0 0-1,0 0 0,-1 1 1,-2 0 118,0 1 1,1-1-1,-1 1 1,1 0 0,-1 0-1,1 0 1,0 1 0,-1-1-1,-3 5 1,-2 4-36,0 0-1,1 1 1,0 1 0,1-1 0,0 1-1,1 1 1,1-1 0,0 1 0,0 0 0,2 0-1,0 0 1,0 1 0,1-1 0,1 1 0,1 21-1,0-30-190,1-1-1,-1 1 0,1-1 1,1 0-1,1 8 0,-2-12-8,-1 0 0,1 0-1,-1 0 1,1 1 0,-1-1 0,1 0-1,0 0 1,-1 0 0,1 0 0,0 0-1,0 0 1,0-1 0,0 1 0,0 0-1,0 0 1,0-1 0,0 1 0,0 0 0,0-1-1,0 1 1,1-1 0,-1 0 0,0 1-1,0-1 1,1 0 0,-1 0 0,0 1-1,0-1 1,3 0 0,0-1-121,0 0 0,1-1 1,-1 1-1,0-1 0,0 1 1,0-1-1,0 0 0,-1-1 0,1 1 1,0-1-1,3-3 0,37-38-1802,-39 39 1623,19-22-1186,-2-1 0,0-1 0,-2-1 0,-2-1 0,28-60 0,-36 66 1299,-1-1 0,-1 0 0,5-32 1,-10 38 898,-1-1 0,-1 0 0,0 0 0,-4-33 0,2 49-167,0 0 0,0 1 0,0-1 0,-1 1 0,0-1 0,-3-6 0,4 10-429,1 1-1,0-1 1,0 1 0,-1-1 0,1 1-1,0 0 1,-1-1 0,1 1 0,0 0 0,-1-1-1,1 1 1,0 0 0,-1-1 0,1 1 0,-1 0-1,1 0 1,-1-1 0,1 1 0,-1 0-1,1 0 1,-1 0 0,1 0 0,-1 0 0,1-1-1,-1 1 1,0 1 6,0 0 0,0-1 0,0 1 1,0-1-1,1 1 0,-1 0 0,0 0 0,1-1 0,-1 1 0,0 0 0,1 0 0,-1 0 1,1 0-1,-1 0 0,1 0 0,0 0 0,-1 0 0,1 1 0,-8 24 557,2 0 0,0 0 0,2 0-1,-2 33 1,6 110 289,1-148-863,-1 0 1,2 0 0,1 0-1,1 0 1,1 0 0,8 24 0,-6-35-29,-3-18-28,-3-18 2,-4 8 23,0 0 0,-2 0 0,0 1 0,0-1 0,-2 1 0,0 1 0,-1-1 0,-1 1 0,-15-21 0,17 31 10,6 10 17,10 14 17,-5-14-166,-1 0 1,0-1-1,1 1 1,0 0-1,0-1 1,0 0-1,0 0 1,1 0-1,-1-1 1,1 1-1,0-1 1,-1 0-1,1-1 1,0 1-1,0-1 1,0 0 0,0 0-1,1 0 1,8-1-1,-7 0-46,-1-1 1,1 0-1,-1-1 0,1 1 1,-1-1-1,1 0 1,-1-1-1,0 0 0,0 0 1,0 0-1,-1 0 0,1-1 1,-1 0-1,9-9 0,36-43-1779,-50 56 1900,0 0-1,0 0 1,0 0 0,0 0 0,0 0 0,0 0-1,0 0 1,0 0 0,1 0 0,-1 0-1,0-1 1,0 1 0,0 0 0,0 0-1,0 0 1,0 0 0,0 0 0,0 0 0,0 0-1,0 0 1,0 0 0,1 0 0,-1 0-1,0 0 1,0 0 0,0 0 0,0 0-1,0 0 1,0 0 0,0 0 0,0 0-1,1 0 1,-1 0 0,0 0 0,0 0 0,0 0-1,0 0 1,0 0 0,0 0 0,0 0-1,0 0 1,0 0 0,1 0 0,-1 0-1,0 0 1,0 0 0,0 0 0,0 1 0,0-1-1,0 0 1,0 0 0,0 0 0,0 0-1,0 0 1,0 0 0,1 9 131,-4 19 346,1-20-248,2-5-145,-1-1-1,1 1 1,0 0 0,0 0-1,0-1 1,0 1 0,1 0-1,-1 0 1,1-1-1,-1 1 1,1 0 0,0-1-1,0 1 1,0-1 0,1 1-1,1 3 1,-1-5-39,1 1 0,-1 0 0,0-1 1,0 1-1,1-1 0,-1 0 0,0 0 0,1 0 1,-1 0-1,1 0 0,0 0 0,-1-1 0,1 1 0,0-1 1,-1 0-1,1 0 0,3 0 0,32 1 252,-1-3 0,69-11 0,-106 13-285,0 1-1,0-1 1,0 0 0,0 0-1,0 0 1,0 0 0,0 0-1,1 0 1,-1 0 0,0 0-1,0 0 1,0 0 0,0-1-1,0 1 1,0 0 0,0 0-1,0 0 1,0 0 0,1 0-1,-1 0 1,0 0 0,0 0-1,0 0 1,0 0 0,0 0-1,0 0 1,0 0 0,0 0-1,0 0 1,0 0 0,0-1-1,0 1 1,0 0 0,0 0-1,0 0 1,0 0 0,0 0-1,1 0 1,-1 0 0,0 0-1,0 0 1,0-1 0,0 1-1,0 0 1,0 0 0,0 0-1,0 0 1,-1 0 0,1 0-1,0 0 1,0 0 0,0 0-1,0-1 1,0 1 0,0 0-1,0 0 1,0 0 0,-8-6 432,-21-9 75,14 7-193,1 1-84,1 0-1,1-1 1,-1-1 0,1 0 0,1-1-1,-20-21 1,31 31-237,0 0-1,-1-1 0,1 1 1,0 0-1,0 0 1,0-1-1,0 1 1,0 0-1,0 0 0,0-1 1,-1 1-1,1 0 1,0 0-1,0-1 1,0 1-1,0 0 0,0-1 1,0 1-1,0 0 1,0 0-1,1-1 1,-1 1-1,0 0 0,0 0 1,0-1-1,0 1 1,0 0-1,0 0 0,0-1 1,1 1-1,-1 0 1,0 0-1,0-1 1,0 1-1,0 0 0,1 0 1,-1 0-1,0 0 1,0-1-1,1 1 1,-1 0-1,0 0 0,0 0 1,1 0-1,-1 0 1,0 0-1,0 0 0,1 0 1,-1 0-1,0-1 1,1 1-1,-1 0 1,14-2-1,46 0-1244,98-18-1,-113 11 797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105 462 15851,'0'-1'78,"0"1"-1,0 0 0,0-1 1,0 1-1,0 0 0,0-1 1,0 1-1,0 0 0,0 0 0,0-1 1,0 1-1,0 0 0,0-1 1,0 1-1,0 0 0,0-1 1,-1 1-1,1 0 0,0 0 0,0-1 1,0 1-1,0 0 0,-1 0 1,1-1-1,0 1 0,0 0 1,0 0-1,-1 0 0,1-1 0,0 1 1,-1 0-1,1 0 0,0 0 1,0 0-1,-1 0 0,1-1 1,-17 2 1607,-14 10 799,26-7-2266,0 0-1,1 1 1,-1-1 0,1 1 0,0 0-1,1 0 1,-1 0 0,-4 10 0,7-13-207,-1 1-1,1-1 1,0 1 0,0-1 0,0 1 0,0-1-1,1 1 1,-1-1 0,1 1 0,0 0 0,-1-1-1,1 1 1,0 0 0,0 0 0,1-1 0,-1 1 0,1-1-1,-1 1 1,1 0 0,0-1 0,0 1 0,2 3-1,-2-5-11,0 0 0,0 0 0,0 0 0,1 0 0,-1 0 0,0 0 0,1 0 0,-1-1 0,0 1 0,1 0 0,-1-1-1,1 1 1,-1-1 0,1 0 0,0 1 0,-1-1 0,1 0 0,-1 0 0,1 0 0,-1 0 0,1 0 0,0 0 0,-1-1 0,1 1-1,-1 0 1,1-1 0,-1 1 0,1-1 0,-1 0 0,3-1 0,3-2-8,0 1-1,0-2 1,-1 1 0,1-1-1,5-5 1,5-7 6,-2 0-1,0-1 1,0 0-1,-2-1 1,16-30-1,44-108 186,-61 129-127,-5 53 70,-6-18-121,1 1 0,0-1 0,0 0-1,1 0 1,3 7 0,-6-13-4,0 1 0,1-1 0,-1 0 1,1 0-1,0 0 0,-1 0 0,1 0 0,0 0 1,0 0-1,-1 0 0,1 0 0,0 0 0,0-1 1,0 1-1,0 0 0,0 0 0,0-1 0,0 1 1,1-1-1,-1 1 0,0-1 0,0 0 0,0 1 1,1-1-1,-1 0 0,0 0 0,0 1 0,0-1 1,1 0-1,-1-1 0,0 1 0,0 0 0,1 0 1,-1 0-1,0-1 0,0 1 0,0 0 1,1-1-1,-1 0 0,1 0 0,4-3 6,0-1 1,0 1-1,-1-1 0,0 0 0,0-1 0,0 1 1,-1-1-1,1 0 0,3-8 0,5-10 81,12-29 0,-14 28 38,-1 0-1,-1 0 1,-1 0-1,-2-1 0,5-31 1,-12 56 34,-1 8-97,-3 17-19,-29 415 99,33-313-153,24 188 0,-1-192-10,-19-112 21,-2-11 0,-2-19 0,-24-113 0,0 1-2,22 107-16,0 0-1,2 0 0,3-32 1,-2 51-39,1 0 0,0 0 1,0 1-1,1-1 0,0 0 1,0 0-1,0 1 0,1-1 1,-1 1-1,7-9 0,-1 4-285,1 1-1,0 0 1,14-12 0,9-8-20,-8 3-88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83 14651,'0'-1'127,"0"-1"0,0 1 0,0 0-1,0 0 1,0-1 0,-1 1 0,1 0 0,0 0 0,0-1-1,-1 1 1,1 0 0,-1 0 0,1 0 0,-1 0 0,0-1-1,1 1 1,-1 0 0,0 0 0,0 0 0,-1-1 0,1 2-19,0-1 1,0 1 0,0-1 0,0 1 0,0 0 0,0 0 0,0-1 0,0 1 0,-1 0 0,1 0 0,0 0 0,0 0 0,0 0-1,0 0 1,0 1 0,0-1 0,0 0 0,-2 1 0,-2 1 134,1 0 0,-1 0 1,1 1-1,-1 0 0,1-1 0,0 2 0,0-1 0,-7 7 1,1 2-95,1 1 1,1-1 0,0 1 0,1 1-1,0-1 1,1 1 0,0 1 0,1-1-1,1 1 1,1-1 0,0 1 0,0 0-1,0 23 1,3-35-137,0-1-1,0 0 1,0 0-1,1 0 1,-1 0-1,0 0 1,1 0-1,-1 0 1,1 0-1,0 0 0,-1 0 1,1-1-1,0 1 1,0 0-1,0 0 1,1-1-1,-1 1 1,0 0-1,2 1 1,-2-3 1,1 1 0,-1-1 0,0 1 0,1-1 1,-1 0-1,0 1 0,1-1 0,-1 0 0,0 0 0,1 0 0,-1 0 0,0 0 0,1 0 1,-1 0-1,0-1 0,1 1 0,-1 0 0,0-1 0,0 1 0,1-1 0,-1 0 1,0 1-1,0-1 0,0 0 0,0 1 0,1-1 0,-1 0 0,0 0 0,1-2 1,6-5 87,0-1 0,0 0 0,-1 0 0,-1 0 0,0-1 0,0 0 0,7-17 0,-4 6 194,-1-1 0,9-43 0,-16 60-245,9-55 394,-9 55-398,-1 0-1,0-1 0,0 1 1,0 0-1,-1 0 1,0 0-1,0 0 0,0 0 1,-3-7-1,4 12-41,0-1 1,0 0-1,0 1 0,-1-1 0,1 0 1,0 1-1,0-1 0,-1 1 0,1-1 1,-1 1-1,1-1 0,-1 0 1,1 1-1,-1 0 0,1-1 0,-1 1 1,1-1-1,-1 1 0,1 0 0,-1-1 1,0 1-1,1 0 0,-1-1 0,1 1 1,-1 0-1,0 0 0,1 0 0,-1 0 1,0 0-1,0 0 0,-1 0-2,1 1 0,0-1 0,0 1-1,0 0 1,-1 0 0,1-1 0,0 1 0,0 0-1,0 0 1,1 0 0,-1 0 0,0 0-1,0 0 1,0 2 0,-4 4-4,1 0 1,1 1-1,-6 15 1,-3 11 57,11-34-54,1-1 0,0 0 0,0 0 0,0 1 0,0-1 0,1 0 0,-1 0 0,0 1 0,0-1 0,0 0 0,0 1 1,1-1-1,-1 0 0,0 1 0,1-1 0,-1 0 0,1 1 0,-1-1 0,0 1 0,1-1 0,-1 1 0,1-1 0,0 1 0,-1-1 0,1 1 0,-1-1 0,1 1 0,0 0 0,-1-1 0,1 1 0,0 0 0,-1 0 0,1-1 0,0 1 0,-1 0 0,1 0 0,0 0 0,0 0 0,-1 0 0,1 0 0,0 0 0,0 0 0,1 1 1,-2-1 17,3 1-60,-1-10-2933,1 1 2398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0 589 12643,'1'2'154,"1"-1"0,-1-1 0,1 1 0,0 0 0,-1 0 0,1 0 0,0-1 0,-1 1 0,1-1 0,0 0 0,0 1 0,-1-1 0,1 0 0,0 0 0,0 0 0,-1 0 0,1 0 0,3-1 0,-2 0 42,1 0 1,-1-1-1,0 1 1,0-1-1,-1 0 1,1 1-1,0-1 1,0 0 0,3-4-1,4-6 360,0 1 1,-1-2-1,13-20 0,-16 22-227,10-14 103,-2 0 0,0-1 0,-2 0-1,-1-2 1,-1 1 0,-1-1 0,-2 0 0,8-55-1,-15 77-360,0 0-1,0 0 0,0 1 1,-1-1-1,0 0 0,0 0 1,0 0-1,-3-6 0,4 11-56,-1 0 0,1 0-1,-1 0 1,1 0 0,-1 0-1,1 1 1,-1-1-1,0 0 1,1 0 0,-1 0-1,0 1 1,0-1 0,0 1-1,1-1 1,-1 0 0,0 1-1,0-1 1,0 1-1,0 0 1,-2-1 0,2 1-5,-1 0 1,0 0 0,1 0 0,-1 0-1,0 1 1,1-1 0,-1 1 0,1-1 0,-1 1-1,0 0 1,1-1 0,0 1 0,-1 0-1,1 0 1,-1 0 0,1 0 0,-2 2-1,-3 3 2,-1 1-1,1 0 0,0 0 0,1 0 1,0 1-1,0 0 0,1 0 0,-1 0 0,-2 11 1,-2 6-14,-11 50-1,18-66 3,-9 56 4,10-61-4,1 0-1,0-1 1,0 1 0,0 0-1,0 0 1,0-1-1,1 1 1,0 0 0,0-1-1,0 1 1,0-1 0,0 1-1,1-1 1,2 5 0,-3-8 0,0 1 0,-1 0 0,1-1 0,0 1 0,-1-1 0,1 0 1,0 1-1,0-1 0,0 0 0,0 1 0,-1-1 0,1 0 0,0 0 0,0 0 0,0 1 1,0-1-1,0 0 0,-1 0 0,1-1 0,0 1 0,0 0 0,0 0 0,0 0 1,0 0-1,-1-1 0,1 1 0,0 0 0,0-1 0,0 1 0,-1-1 0,1 1 1,1-1-1,25-21 15,-25 20-13,40-40 10,-21 19 13,44-35-1,-59 54-18,0-1-1,0 1 0,1 0 1,-1 1-1,1-1 0,0 1 1,0 1-1,0-1 1,0 1-1,0 0 0,1 1 1,12-1-1,-16 2-2,-1 0-1,1 1 1,-1-1-1,1 1 1,0 0 0,-1 0-1,0 0 1,1 1-1,-1-1 1,0 1 0,0 0-1,1 0 1,-1 0-1,-1 0 1,1 0 0,0 1-1,3 3 1,2 4-5,0 0 0,0 1 0,8 16 1,-16-27 1,0 1 7,1 0-1,-1 0 0,1 0 0,-1 0 0,1 0 0,-1 0 1,1-1-1,0 1 0,-1 0 0,1 0 0,0-1 0,0 1 1,0 0-1,0-1 0,-1 1 0,1-1 0,0 0 1,0 1-1,0-1 0,0 1 0,0-1 0,0 0 0,2 0 1,-2 0 1,1 0 1,-1 0 0,1-1 0,-1 1 0,1-1 0,-1 0-1,0 1 1,1-1 0,-1 0 0,0 0 0,1 0 0,-1 1 0,0-1-1,2-2 1,4-6 48,1 0 0,-2-1 0,10-16 0,-7 12 25,-7 10-66,1 1-1,0-1 1,0 1 0,0 0-1,0 0 1,1 0 0,-1 0-1,8-4 1,-10 7-13,-1 0-1,1-1 1,0 1 0,-1 0 0,1 0 0,0-1 0,0 1 0,-1 0-1,1 0 1,0 0 0,0 0 0,-1 0 0,1 0 0,0 0-1,0 0 1,-1 0 0,1 0 0,0 1 0,0-1 0,-1 0 0,1 0-1,1 1 1,-1 0 1,0 0 0,0 0-1,-1 0 1,1 1-1,0-1 1,0 0 0,-1 0-1,1 0 1,-1 1 0,1-1-1,-1 0 1,1 1-1,-1-1 1,0 1 0,1-1-1,-1 0 1,0 2 0,0 14 82,-1 0 1,-1 0 0,0 0 0,-1 0 0,-1-1-1,0 0 1,-1 1 0,-9 17 0,-6 16 316,67-210-67,-9 29-233,-36 121-162,-3 10 169,-9 16-105,4-6-1296,11-8 802,-1-1 0,0 1 0,1 0 0,-1-1 0,1 0 0,0 0 1,0 0-1,-1-1 0,1 0 0,0 0 0,0 0 0,-1 0 0,7-2 0,-3 1 93,1-1-1,0 0 1,-1-1-1,1 1 1,-1-2-1,9-4 1,-6 1 613,0 0 0,-1 0 0,0-1 0,0 0 0,-1-1 0,0 0-1,0 0 1,-1-1 0,-1 0 0,1-1 0,7-16 0,-14 26-161,-1 1 1,0 0-1,0-1 0,1 1 1,-1-1-1,0 1 0,0 0 1,0-1-1,1 1 0,-1-1 0,0 1 1,0-1-1,0 1 0,0-1 1,0 1-1,0-1 0,0 1 1,0-1-1,0 1 0,0-1 0,0 1 1,0 0-1,-1-1 0,1 1 1,0-1-1,0 1 0,0-1 1,-1 0-1,-11 4 952,-15 18 3,16-10-807,1 0 1,0 1-1,1 0 0,1 1 0,0 0 1,1 0-1,0 0 0,1 1 1,0 1-1,-5 21 0,11-35-189,-1 0 0,1 0 0,0 0 0,0 0 0,0 0 0,-1 0 0,1 0-1,0 0 1,1 0 0,-1 0 0,0 0 0,0 0 0,0 0 0,0 0 0,1 0-1,-1 0 1,1 0 0,-1 0 0,1 1 0,0-2-8,-1 0 0,1 0 0,-1 1 0,1-1 1,0 0-1,-1 0 0,1 0 0,-1 0 0,1 0 0,-1 0 0,1 0 1,0 0-1,-1 0 0,1 0 0,-1 0 0,1 0 0,0 0 0,-1 0 0,1-1 1,-1 1-1,1 0 0,-1 0 0,2-1 0,5-4 18,1 0 0,-1 0 0,10-9 0,-9 7 0,5-3-6,16-14 36,44-26 0,-65 45-40,1 1 1,-1 0-1,1 0 1,0 0-1,-1 1 1,2 0-1,-1 1 1,0 0-1,0 1 0,19-1 1,-26 2-9,1 0-1,-1 0 1,1 0 0,-1 0-1,0 1 1,1 0 0,-1-1-1,1 1 1,-1 0 0,0 0-1,0 0 1,0 0 0,1 0 0,-1 1-1,0-1 1,0 1 0,-1-1-1,1 1 1,0 0 0,0 0-1,-1 0 1,1 0 0,0 2-1,0 0 8,0 1 0,0 0-1,-1-1 1,0 1 0,0 0 0,-1 0-1,1 0 1,-1 0 0,0 0-1,-1 9 1,-8 40 206,25-77 115,-7 2-252,-1 0-1,-1-1 0,-1 1 1,0-1-1,-2 0 1,-1-1-1,1-41 0,-4 61-76,0-1 1,-1 1-1,1 0 0,-1-1 0,0 1 0,0 0 1,-2-4-1,3 6-7,0 1 0,0-1 1,-1 1-1,1-1 0,0 1 1,0 0-1,-1-1 0,1 1 1,0 0-1,-1-1 0,1 1 0,-1 0 1,1-1-1,0 1 0,-1 0 1,1-1-1,-1 1 0,1 0 1,-1 0-1,1 0 0,-1-1 0,0 2-4,1-1 0,-1 0 0,0 0 0,1 0 0,-1 1-1,0-1 1,1 0 0,-1 0 0,0 1 0,1-1 0,-1 1-1,1-1 1,-1 1 0,1-1 0,-1 1 0,1-1 0,0 1-1,-1-1 1,1 1 0,-1 0 0,-1 3-125,0-1 0,0 1 0,1-1 0,-1 1 0,1-1 0,0 1 0,0 0-1,0 0 1,1 0 0,-1 0 0,1 0 0,0-1 0,0 1 0,1 0 0,-1 0 0,1 0 0,-1 0 0,3 6 0,-2-9 32,-1 1 0,1 0 0,0-1 1,0 1-1,0 0 0,0-1 0,0 1 0,0-1 1,0 0-1,0 1 0,1-1 0,-1 0 0,0 0 1,1 1-1,-1-1 0,1 0 0,0 0 0,-1-1 0,1 1 1,0 0-1,-1-1 0,1 1 0,0-1 0,0 1 1,0-1-1,-1 0 0,1 0 0,0 1 0,0-1 1,0-1-1,0 1 0,-1 0 0,1 0 0,0-1 0,0 1 1,-1-1-1,1 1 0,0-1 0,0 0 0,-1 0 1,3-1-1,21-13-839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17084,'-31'39'3598,"27"-35"-3329,-1 1 1,0 0-1,1 0 1,0 0-1,0 1 1,0 0-1,1-1 1,0 1-1,0 1 1,1-1-1,-1 0 1,1 1-1,1-1 0,-2 7 1,3-12-263,0 0 0,0 0 0,0 0-1,0 0 1,1 0 0,-1 0 0,0 0 0,0 0 0,1-1 0,-1 1 0,1 0-1,-1 0 1,0 0 0,1 0 0,0-1 0,-1 1 0,1 0 0,-1-1 0,1 1 0,0 0-1,0-1 1,-1 1 0,1-1 0,0 1 0,0-1 0,0 1 0,-1-1 0,1 0-1,0 1 1,0-1 0,0 0 0,0 0 0,0 0 0,0 0 0,0 1 0,1-1-1,6 0-11,1 0-1,-1 0 1,12-2-1,-1 0 25,-13 2-8,-1 0 0,1 1 0,-1 0 0,1 0 0,-1 0 0,0 1 0,1-1 0,-1 1 0,0 0 0,0 1 0,0 0 0,0-1 0,-1 2 1,1-1-1,-1 0 0,8 8 0,-10-9 37,0 1 0,-1-1 0,1 1 0,0-1 0,-1 1 0,0 0 0,1 0 0,-1 0 0,0-1 0,0 1 0,-1 0 0,1 0 0,-1 0 0,1 0 0,-1 0 0,0 0 0,0 1 0,-1-1 0,1 0 0,0 0 0,-1 0 0,0 0 0,0-1 0,0 1 0,0 0 0,0 0 0,0 0 0,-1-1 0,0 1 0,1-1 0,-5 5 0,-1 3 67,-1-1 0,-1-1-1,1 1 1,-1-1 0,-1-1 0,1 0 0,-1 0-1,0-1 1,-1 0 0,0-1 0,0 0-1,0-1 1,0 0 0,-15 3 0,24-7-219,0 0 0,0 1-1,-1-1 1,1-1 0,0 1 0,-1 0 0,1 0 0,0-1 0,0 1 0,0-1 0,-3-1 0,4 2 66,0-1 1,0 1 0,1-1 0,-1 1-1,0-1 1,1 1 0,-1-1-1,1 0 1,-1 1 0,1-1 0,-1 0-1,1 1 1,-1-1 0,1 0-1,0 0 1,-1 1 0,1-1 0,0 0-1,0 0 1,0 0 0,-1 1 0,1-1-1,0 0 1,0 0 0,0 0-1,0 1 1,0-1 0,1 0 0,-1 0-1,0 0 1,0 0 0,0 1-1,1-2 1,6-12-566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17596,'10'-6'2112,"-5"13"-1336,-3 22-208,-1 11 1105,2 15-561,-1 8-184,-1 13-352,-1 7-95,1 3-137,2-5-144,9-5-432,1-7-457,0-13 617,5-4-88,8-9-104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21125,'-16'17'1440,"6"-4"-1232,-3-7-248,9-6 136,0-8-48,7-2-128,2-3-64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3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27 186 16732,'-8'-2'614,"-10"-4"2271,18 1-1422,11-2-471,32-9-269,84-21 1,50 2-766,-140 28 107,211-37-2498,-243 43 2209,21-5-297,-25 6 467,0-1 0,0 1-1,0 0 1,0-1 0,0 1 0,0 0-1,0-1 1,0 1 0,0-1-1,0 0 1,0 1 0,0-1 0,0 0-1,-1 0 1,1 1 0,0-1 0,-1 0-1,2-2 1,-4-3-633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3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18 139 17148,'-13'3'1776,"8"0"-1240,10-3-192,8-1 728,10-4-503,4 1-89,10-3-136,3-2-104,9-1-448,3-3-240,2-4-465,5 0 1282,-8-3-529,2-2-89,-5 2-143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3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19428,'1'-1'71,"0"0"0,0-1 0,0 1 1,0 0-1,0 0 0,0 0 0,0 0 0,0 0 0,0 0 0,1 0 0,-1 0 0,0 1 0,1-1 0,-1 0 1,1 1-1,-1-1 0,1 1 0,-1 0 0,1-1 0,-1 1 0,1 0 0,-1 0 0,1 0 0,-1 0 0,1 0 1,0 0-1,-1 0 0,1 1 0,-1-1 0,1 1 0,-1-1 0,0 1 0,1-1 0,2 3 0,3 0-31,0 0 1,-1 1-1,1 0 0,-1 0 0,11 10 0,-11-8 0,0 1 1,-1-1 0,0 2-1,0-1 1,-1 0 0,0 1-1,0 0 1,-1 0 0,0 0-1,0 0 1,-1 0 0,0 1-1,-1-1 1,0 1 0,1 14-1,-2 2 131,-1 1-1,-1 0 1,-1-1-1,-6 27 1,-12 24 219,-4-1 0,-53 115 1,42-108-1573,23-43 565,12-36 166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12323,'-4'1'1160,"0"4"-872,0 7-32,-1 6 464,-1 9-248,-1 3-40,0 7-152,0 1-152,0-1-184,1-1-208,-1-11-1288,0-3 1360,0-16-240,-1-8-152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96 12563,'3'-5'593,"18"-35"2209,-20 37-2434,0 1 0,0-1-1,0 1 1,0 0-1,-1-1 1,1 1 0,-1-1-1,0 1 1,1-1 0,-1 0-1,0 1 1,-1-1-1,1 1 1,-1-5 0,0 7-272,1-1 1,-1 0-1,1 1 0,-1-1 1,1 1-1,-1-1 1,0 1-1,1-1 1,-1 1-1,0-1 1,1 1-1,-1 0 1,0-1-1,0 1 1,1 0-1,-1-1 1,0 1-1,0 0 1,1 0-1,-1 0 0,0 0 1,0 0-1,0 0 1,1 0-1,-1 0 1,-1 1-1,-26 4 763,24-4-659,-20 6 39,1 0 0,-1 2 0,2 1 0,-1 1 0,1 1 0,1 1 0,-21 15 0,26-16-227,1 1 1,0 1 0,1 0-1,1 0 1,0 1-1,1 1 1,0 0 0,1 1-1,-11 24 1,20-37-20,0 0 1,1 1 0,-1-1-1,1 1 1,0-1 0,0 1-1,0 0 1,1-1-1,-1 1 1,1 0 0,0 0-1,1-1 1,-1 1 0,2 5-1,-1-6-8,1 0-1,0 0 1,-1-1 0,1 1-1,1-1 1,-1 1-1,0-1 1,1 0 0,0 0-1,-1 0 1,1 0-1,0-1 1,1 1 0,-1-1-1,0 0 1,7 4-1,-3-2-33,0-1-1,1 0 0,-1-1 1,1 1-1,-1-1 1,1-1-1,-1 1 0,1-1 1,0-1-1,12 0 0,-4-1-37,1-2-1,-1 1 0,29-11 0,-44 13 88,-1 0 0,0 0 1,0 0-1,0 0 0,0 0 1,0 0-1,1-1 0,-1 1 1,0 0-1,0 0 0,0 0 0,1 0 1,-1 0-1,0 0 0,0 0 1,0 0-1,0 0 0,1 0 1,-1 0-1,0 0 0,0 0 0,0 0 1,0 0-1,1 1 0,-1-1 1,0 0-1,0 0 0,0 0 1,0 0-1,1 0 0,-1 0 0,0 0 1,0 0-1,0 1 0,0-1 1,0 0-1,0 0 0,1 0 1,-1 0-1,0 0 0,0 1 0,-3 8 15,-11 16 11,11-21-22,-41 68 58,-48 106 0,73-123-52,18-51-11,0-1 1,0 1-1,0 0 0,1 0 0,-1 0 1,1-1-1,0 1 0,0 0 0,1 0 1,-1 0-1,1 0 0,1 5 0,-1-8 0,0 0 0,0 0 0,0 0 0,0 0 0,0 0-1,0 0 1,0 0 0,0 0 0,0 0 0,0-1 0,1 1 0,-1 0-1,0-1 1,0 1 0,1-1 0,-1 1 0,0-1 0,1 0 0,-1 1 0,1-1-1,-1 0 1,1 0 0,-1 0 0,0 0 0,1 0 0,-1 0 0,1-1-1,1 1 1,6-2-2,1 0 0,17-7-1,-24 8 3,23-10-298,-1 0-1,0-2 1,0-1-1,-2 0 1,0-2-1,22-19 1,-18 7-44,-9-2-109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49 232 15979,'-48'20'3644,"192"-72"2614,44-17-5969,-157 56-289,5-2-88,0-1 0,45-28 0,-81 44 87,1-1 1,-1 1 0,0 0-1,0 0 1,0 0 0,0 0-1,1 0 1,-1-1 0,0 1-1,0 0 1,0 0 0,0 0-1,0 0 1,0-1 0,0 1-1,0 0 1,1 0 0,-1 0-1,0-1 1,0 1 0,0 0-1,0 0 1,0-1 0,0 1-1,0 0 1,0 0 0,0 0-1,0-1 1,0 1 0,-1 0-1,1 0 1,0 0 0,0-1 0,0 1-1,0 0 1,0 0 0,0 0-1,0 0 1,0-1 0,-1 1-1,1 0 1,0 0 0,0 0-1,0 0 1,0 0 0,-1-1-1,1 1 1,0 0 0,0 0-1,-18-10 82,-23-4 189,23 11-180,0 0-1,0 1 1,-1 1-1,1 0 1,-1 2 0,1 0-1,-31 7 1,18-4-1016,-36 1 0,67-5 930,0 0 0,0 0 0,0-1 0,0 1-1,0 0 1,0 0 0,0 0 0,0 0 0,0 0-1,0 0 1,0 0 0,0 0 0,0-1 0,0 1-1,0 0 1,0 0 0,0 0 0,0 0 0,0 0-1,0 0 1,0 0 0,0 0 0,0-1 0,0 1-1,0 0 1,0 0 0,0 0 0,0 0 0,0 0-1,0 0 1,0 0 0,0 0 0,0 0 0,0-1-1,0 1 1,-1 0 0,1 0 0,0 0 0,0 0-1,0 0 1,0 0 0,0 0 0,0 0 0,0 0-1,0 0 1,0 0 0,-1 0 0,1 0 0,0 0-1,0 0 1,0 0 0,0 0 0,0 0 0,0 0-1,0 0 1,0 0 0,-1 0 0,1 0-1,0 0 1,0 0 0,0 0 0,0 0 0,0 0-1,0 0 1,0 0 0,0 0 0,-1 0 0,1 0-1,0 0 1,7-4-300,8 0-30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6 147 13539,'-6'11'2627,"7"-8"-51,13-12 1472,7-6-3138,31-11-446,2 3 0,0 2 0,98-25 0,-140 44-526,7-4-475,0 2 0,0 1 0,0 0 0,0 1 1,34 2-1,-46 1-26,-4 1-151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16972,'5'5'1848,"8"-3"-1192,10-2-120,7-2 673,18-7-337,7 0-40,6-2-112,4-2-152,-2 2-264,0 2-184,-7 3-488,-7 3-272,-21-1 536,-2 3-128,-10 1-72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14979,'1'-2'257,"-1"0"0,1 0 0,0 0 0,0 1 0,0-1 0,0 0 0,1 1 0,-1-1 0,0 1 0,1-1 0,-1 1 0,1 0-1,-1 0 1,1-1 0,0 1 0,-1 0 0,1 0 0,0 1 0,0-1 0,2 0 0,-1 0-16,0 1 1,1-1-1,-1 1 1,0 0-1,1 1 1,-1-1-1,0 0 0,0 1 1,1 0-1,-1 0 1,4 1-1,8 5 164,-1 0 0,0 1 0,0 0 0,13 11 0,-20-14-222,36 29 225,19 12-70,-55-41-430,0-1 0,1 1 0,0-2 1,0 1-1,0-1 0,12 3 0,-19-6-37,0 1 1,1-1 0,-1 0-1,1 1 1,-1-1 0,1 0-1,-1 0 1,1 0 0,-1 0-1,0 0 1,1 0-1,-1 0 1,1-1 0,-1 1-1,1-1 1,-1 1 0,0-1-1,1 1 1,-1-1 0,0 0-1,0 1 1,1-1-1,-1 0 1,0 0 0,0 0-1,0 0 1,0 0 0,0 0-1,0 0 1,0 0 0,-1-1-1,1 1 1,0 0 0,-1 0-1,1-1 1,0 1-1,-1-1 1,0 1 0,1-3-1,3-11-923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13971,'0'-1'2184,"0"2"-1175,-3 14-369,2 3 2272,1 14-1703,-1 7-241,-2 14-312,1 5-136,1 8-200,-1 2-48,2 1-88,0-4-112,2-7-392,1-7-272,0-13-488,-2-11 880,2-16-168,1-6-144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20 375 16235,'-7'2'1311,"-3"0"397,10-2-1655,0 0 1,0-1 0,-1 1-1,1 0 1,0 0 0,0 0-1,0 0 1,0 0 0,0 0-1,0 0 1,-1 0 0,1-1-1,0 1 1,0 0 0,0 0-1,0 0 1,0 0 0,0 0-1,0 0 1,0-1 0,0 1-1,0 0 1,0 0 0,0 0-1,0 0 1,0 0 0,0-1-1,0 1 1,0 0 0,0 0 0,0 0-1,0 0 1,0-1 0,0 1-1,0 0 1,0 0 0,0 0-1,0 0 1,0 0 0,0 0-1,0-1 1,1 1 0,-1 0-1,0 0 1,0 0 0,0 0-1,0 0 1,0 0 0,0 0-1,0-1 1,1 1 0,-1 0-1,0 0 1,0 0 0,0 0-1,0 0 1,0 0 0,1 0-1,-1 0 1,10-12 409,1 1 0,0 1 0,1 0 0,0 0 0,1 1 0,0 1 0,0 0 0,17-7 0,14-4-273,61-18 1,-21 16-192,-61 17-74,-1-1 1,0-1-1,0-1 1,0-1-1,35-19 1,-56 26 65,1 1 0,-1-1 1,0 0-1,0 1 1,0-1-1,-1 0 0,1 1 1,0-1-1,0 0 1,0 0-1,0 0 0,-1 0 1,1 0-1,0 0 1,-1 0-1,1 0 0,-1 0 1,1 0-1,-1 0 1,0 0-1,1-2 0,-1 2 5,0 0 0,-1 0-1,1 0 1,-1 0 0,1 0 0,0 1-1,-1-1 1,1 0 0,-1 0-1,0 1 1,1-1 0,-1 0-1,0 0 1,1 1 0,-1-1-1,0 1 1,0-1 0,0 1 0,1-1-1,-2 0 1,-5-2 3,-1 1 0,1-1-1,0 1 1,-1 0 0,-8-1 0,-14 1 27,-1 1 1,1 2-1,-38 4 1,-34 2 115,97-7-127,1 0 0,-1-1-1,1 1 1,-1-1 0,1 0 0,0-1-1,0 1 1,-1-1 0,1 1 0,0-1-1,0 0 1,0-1 0,1 1 0,-1-1 0,-5-4-1,0-3-213,0-1 1,0 1-1,-11-20 0,14 22-164,6 7 329,0 1 0,0 0-1,0 0 1,0 0-1,0-1 1,0 1-1,0 0 1,0 0 0,0 0-1,0-1 1,0 1-1,-1 0 1,1 0-1,0 0 1,0-1 0,0 1-1,0 0 1,0 0-1,-1 0 1,1 0-1,0 0 1,0-1 0,0 1-1,0 0 1,-1 0-1,1 0 1,0 0-1,0 0 1,0 0 0,-1 0-1,1 0 1,0 0-1,0 0 1,0 0-1,-1 0 1,1 0 0,0 0-1,0 0 1,0 0-1,-1 0 1,1 0-1,0 0 1,0 0 0,0 0-1,-1 0 1,1 0-1,0 0 1,0 0-1,0 0 1,-1 0 0,1 1-1,0-1 1,0 0-1,0 0 1,0 0-1,-1 0 1,1 1 0,0-1-1,0 0 1,0 0-1,0 0 1,0 0-1,0 1 1,0-1 0,0 3-593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13723,'-7'-4'8701,"25"2"-6608,41-13 343,42-10-1287,-87 22-1134,0 2-1,1-1 0,-1 2 0,0 0 0,15 1 0,-27 0-51,-1-1 0,1 0 0,0 1 0,0-1 0,-1 1 0,1 0 0,0-1 0,-1 1-1,1 0 1,-1 0 0,1 0 0,-1 0 0,0 1 0,1-1 0,-1 0 0,0 0 0,0 1 0,1-1-1,-1 1 1,0-1 0,-1 1 0,1-1 0,0 1 0,0 2 0,0-3-33,-1 0 0,0 1 0,1-1 0,-1 0 0,0 0 0,0 1 0,0-1-1,0 0 1,-1 0 0,1 1 0,0-1 0,0 0 0,-1 0 0,1 1 0,-1-1 0,1 0 0,-1 0 0,1 0 0,-1 0 0,0 0 0,1 0 0,-1 0 0,0 0 0,0 0 0,0 0-1,0 0 1,0-1 0,0 1 0,0 0 0,0 0 0,0-1 0,0 1 0,0-1 0,-2 1 0,-8 2-501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64 13515,'5'-11'961,"-3"8"-761,0 0-1,-1 0 0,1 0 0,-1 0 1,0 0-1,0 0 0,0 0 1,0-1-1,0 1 0,-1 0 0,1 0 1,-1-1-1,0-3 0,0 7-154,0 0 0,0-1 0,-1 1 0,1 0 0,0 0 0,0 0 0,0-1 0,0 1 0,0 0 0,0 0 0,-1 0 0,1-1 0,0 1 0,0 0 0,0 0 0,0 0 0,-1 0-1,1 0 1,0-1 0,0 1 0,0 0 0,-1 0 0,1 0 0,0 0 0,0 0 0,-1 0 0,1 0 0,0 0 0,0 0 0,-1 0 0,1 0 0,0 0 0,0 0 0,-1 0 0,1 0 0,0 0-1,0 0 1,0 0 0,-1 0 0,1 0 0,0 0 0,0 0 0,-1 1 0,1-1 0,0 0 0,0 0 0,0 0 0,0 0 0,-1 1 0,1-1 0,0 0 0,0 0 0,0 0 0,0 0 0,0 1 0,-1-1-1,1 0 1,0 0 0,0 1 0,0-1 0,0 0 0,0 1 0,-12 17 1118,10-14-911,-141 239 4063,-52 138-2645,157-280-1537,-7 14-1282,45-114 1117,-1 0 1,1 0 0,0-1 0,-1 1-1,1 0 1,0-1 0,-1 1 0,1 0 0,-1-1-1,1 1 1,-1 0 0,1-1 0,-1 1-1,1-1 1,-1 1 0,1-1 0,-1 0-1,0 1 1,1-1 0,-1 1 0,0-1-1,-1 0 1,2 0 27,-1 0-1,1 0 0,-1 0 1,0-1-1,1 1 0,-1 0 1,1-1-1,-1 1 0,1 0 1,-1-1-1,1 1 0,0-1 1,-1 1-1,1-1 1,-1 1-1,1-1 0,0 1 1,-1-1-1,1 1 0,0-1 1,0 0-1,-3-5-48,1 0 0,0-1 0,0 1 0,0-7 0,-3-33-314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15227,'3'-6'2025,"4"10"-969,1 8-416,5 2 1657,7 5-937,9 1-496,7 3-112,10-1-304,2 0-160,7-3-208,1-4-64,-2-2-504,-4-6-360,-11-7 720,-5 0-160,-12-4-80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9802,'4'3'1424,"5"4"-791,4 3-225,4 5 1504,9-4-1360,5 2-256,8-10-72,5-3 56,12-11-176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1240 12915,'-3'12'514,"0"0"0,0 0 0,-2 0 0,1 0 0,-1-1 0,-1 0 1,-11 18-1,16-28-408,1 0 0,-1 0 1,0-1-1,1 1 1,-1 0-1,0 0 0,1-1 1,-1 1-1,0 0 1,0-1-1,0 1 0,0 0 1,0-1-1,0 1 0,1-1 1,-1 0-1,0 1 1,0-1-1,0 0 0,0 0 1,-1 1-1,0-1 1,1-1-8,0 1 1,0 0 0,0-1 0,0 1 0,1-1-1,-1 1 1,0-1 0,0 0 0,0 1-1,1-1 1,-1 0 0,0 1 0,1-1 0,-1 0-1,0 0 1,1 0 0,-1 0 0,0-1 0,-2-7 262,0 1 0,0-1 1,0 0-1,-1-10 0,-4-37 304,2-1-1,1-61 0,12-116-32,19-82-257,-17 253-284,3 0-1,40-120 1,-44 160-79,2 0 0,0 0 0,26-39 1,-30 54-12,-1 1 0,1 0 0,1 0 0,-1 1 0,1 0 0,8-6 0,-11 9-5,1 0 1,-1 1-1,1-1 1,-1 1-1,1 1 1,0-1-1,0 0 1,0 1-1,0 0 1,0 0-1,10 0 1,-12 1-1,1 0 0,-1 1 0,1-1 0,0 0 0,-1 1 0,1 0 0,-1 0 0,0 0 0,1 1 0,-1-1 0,0 1 0,0-1 0,0 1 0,0 0 0,0 0-1,4 4 1,-4-2 7,1 0 0,-1 0 0,0 0 0,0 1 0,-1-1-1,0 1 1,1 0 0,-1-1 0,-1 1 0,2 6-1,1 10 49,-1-1 0,-1 1 0,-1 0 0,-2 30 0,1-51-50,-3 48 98,1-29-29,1 1-1,1 0 1,2 22 0,-2-40-67,1 0-1,-1-1 1,1 1 0,-1 0 0,1-1-1,0 1 1,-1-1 0,1 1 0,0-1 0,0 1-1,0-1 1,0 0 0,1 1 0,-1-1-1,0 0 1,0 0 0,1 0 0,-1 0-1,1 0 1,-1 0 0,1 0 0,-1-1 0,1 1-1,-1 0 1,4 0 0,4 1-1,0-1 0,0 0-1,0 0 1,9-1 0,10 2 18,-22-1-26,-1 0-1,1 0 1,-1 1-1,0 0 1,0 0-1,0 1 1,0-1-1,0 1 1,0 0 0,0 0-1,-1 1 1,1-1-1,-1 1 1,0 0-1,6 8 1,-7-8 14,-1 0 1,1-1-1,-1 1 1,0 0-1,-1 0 0,1 0 1,-1 1-1,1-1 1,-1 0-1,-1 1 1,1-1-1,0 0 0,-1 1 1,0-1-1,0 1 1,-1-1-1,1 0 1,-1 1-1,0-1 0,-2 9 1,0-8 47,0 0 0,0 0 0,0 0-1,0 0 1,-1 0 0,0-1 0,0 0 0,0 1 0,-1-1 0,1-1 0,-1 1 0,0-1-1,0 0 1,0 0 0,-8 3 0,-4 2 108,1-2-1,-1 0 1,-34 6-1,29-9-52,-1-1-1,0-1 1,-25-3-1,19 1-521,-32 3-1,60-2 278,0 1 0,-1-1-1,1 0 1,0 0-1,0 1 1,0-1 0,-1 1-1,1-1 1,0 1-1,0-1 1,0 1-1,0 0 1,0-1 0,0 1-1,0 0 1,0 0-1,0 0 1,1 0-1,-1 0 1,0 0 0,1 0-1,-2 2 1,0-1-42,-1 2-588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26 346 13307,'-11'-8'10870,"33"4"-9826,25-14-646,-1-2 0,58-36 0,80-61-186,-184 117-210,0 0-1,0 0 1,0 0 0,0 0-1,0 0 1,0 0-1,0-1 1,0 1 0,0 0-1,0 0 1,0 0 0,0 0-1,-1 0 1,1-1-1,0 1 1,0 0 0,0 0-1,0 0 1,0 0 0,0 0-1,0 0 1,0 0 0,0 0-1,-1-1 1,1 1-1,0 0 1,0 0 0,0 0-1,0 0 1,0 0 0,0 0-1,-1 0 1,1 0-1,0 0 1,0 0 0,0 0-1,0 0 1,0 0 0,-1 0-1,1 0 1,0 0 0,0 0-1,0 0 1,0 0-1,0 0 1,-1 0 0,1 0-1,0 0 1,0 0 0,0 0-1,0 1 1,0-1-1,-1 0 1,-20 5 114,-1 1 1,-23 11-1,28-10-40,-1-1 0,1 0 0,-2-1 0,-22 3 1,34-8-52,0 1 1,0-1 0,0 0-1,1-1 1,-1 0 0,0 0-1,1 0 1,-1-1 0,1 0-1,-1 0 1,-11-6 0,6 0 9,1 1 1,0-2 0,0 0 0,-17-17-1,-14-12-565,42 37 420,-1 0 0,1 0 0,-1 0 0,1 0 1,-1 0-1,1-1 0,-1 1 0,1 0 0,0 0 1,0 0-1,0-1 0,0 1 0,0 0 0,0 0 1,0-1-1,0 1 0,0 0 0,1 0 0,0-2 1,8-22-524,1 8 66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 17540,'-1'-2'219,"0"0"0,0-1 0,0 1 1,0 0-1,0 0 0,-1 0 0,1 0 1,-1 0-1,0 0 0,-3-2 0,5 3-186,0 1 0,-1 0-1,1 0 1,0 0-1,-1 0 1,1 0-1,0 0 1,-1 0-1,1 0 1,0 0 0,-1-1-1,1 2 1,0-1-1,-1 0 1,1 0-1,0 0 1,-1 0-1,1 0 1,0 0-1,-1 0 1,1 0 0,0 0-1,-1 1 1,1-1-1,0 0 1,-1 0-1,1 0 1,-1 1-1,-8 17 799,-1 23-420,2 0-1,1 0 1,-1 59 0,4-43-270,-9 113 10,7 1-1,18 195 0,10-206-125,-17-138-87,1 0 0,0-1-1,1 1 1,21 39-1,-24-54-35,-1-1-1,1 1 1,1-1-1,0-1 1,-1 1-1,2-1 1,-1 0-1,0 0 1,1 0-1,0-1 1,0 1-1,1-2 1,-1 1-1,1-1 1,0 0-1,0 0 1,0-1-1,0 1 1,8 0-1,-5-2-12,0 0 1,0-1-1,0 0 0,0-1 0,0 0 1,0 0-1,0-1 0,-1 0 0,1-1 1,0 0-1,-1-1 0,0 0 0,14-8 1,31-21-520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17772,'-4'6'193,"1"0"0,0 1 0,1-1 0,0 1 0,0 0 1,0 0-1,1 0 0,-1 0 0,2 0 0,-1 0 0,1 0 0,0 0 0,2 8 1,1 12 134,2-1 0,9 29 0,-7-30-102,19 75 370,28 115-109,-40-147-416,6 84 1,-16-81 3,-2-1 0,-10 91 1,3-126-63,0-1-1,-2 1 1,-2-1 0,-1 0 0,-2-1 0,-24 49 0,30-70-95,-1 0 0,0-1 1,-1 0-1,0 0 1,-17 16-1,22-24 109,0 0 1,0-1-1,0 1 0,-1-1 1,1 1-1,-1-1 0,1-1 1,-1 1-1,0 0 0,0-1 1,1 0-1,-1 1 0,0-2 0,0 1 1,0 0-1,0-1 0,-1 0 1,1 0-1,0 0 0,0 0 1,0-1-1,-8-1 0,7 0-30,0-1-1,0 1 0,-1-1 1,2 0-1,-1 0 1,-8-7-1,-30-31-76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3 157 17404,'-1'-14'650,"0"0"1,1 0-1,0 0 1,4-23-1,-3 34-547,-1 0 0,1 0 0,0 0 0,0 0 0,0 0 0,0 0 0,0 0 0,1 0 0,-1 0 0,1 1 0,0-1-1,0 1 1,0-1 0,0 1 0,0 0 0,0-1 0,1 1 0,-1 0 0,1 1 0,-1-1 0,1 0 0,0 1 0,0-1 0,0 1 0,0 0 0,6-1 0,-6 1-65,1 1 0,0 0 1,0 1-1,-1-1 1,1 1-1,0-1 0,0 1 1,-1 0-1,1 1 0,-1-1 1,1 1-1,-1-1 0,0 1 1,1 0-1,-1 0 1,0 1-1,0-1 0,4 5 1,0 0-24,0 0 0,-1 0 0,0 0 0,-1 1 0,0 0 0,7 13 1,-7-8-6,0 1 1,-1 0 0,0 0-1,-1 0 1,-1 1 0,0-1-1,-1 1 1,0-1 0,-1 1-1,-1-1 1,0 1 0,-6 23-1,-7 14 71,-1-1-1,-26 57 0,1 0 73,37-101-147,-4 13 45,-7 38 0,13-53-65,1-1 0,-1 1 0,1 0 0,-1-1 0,2 1 0,-1 0 0,0-1 0,1 1 0,0 0 0,0-1 0,0 1 0,1-1 0,-1 1 0,4 5 0,-4-9-20,0 1-1,1-1 0,-1 1 1,1-1-1,-1 1 1,1-1-1,-1 0 1,1 0-1,0 0 0,0 0 1,-1 0-1,1 0 1,0 0-1,0-1 0,0 1 1,0-1-1,0 1 1,0-1-1,0 0 0,0 0 1,0 0-1,0 0 1,3 0-1,5-1-210,0-1 1,0 0-1,15-6 0,-20 7 167,29-11-342,54-28 0,-23 6-109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 12523,'-1'-5'1312,"-1"5"-284,-4 11 362,-5 20 27,-1 29 178,-8 110-1,13 66-551,7-215-935,-1-11-79,5 388 561,1-313-559,4 0 0,34 141 0,-37-204-63,1 1 0,1-1 0,1 0-1,1-1 1,1 0 0,1-1 0,20 28 0,-24-38-52,1 0 0,0-1 0,0 0 1,0-1-1,1 0 0,0-1 0,1 1 1,0-2-1,0 0 0,0 0 0,1-1 1,0-1-1,0 0 0,0 0 0,20 3 1,-18-6-8,1 1 1,20-2 0,29-7-264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13971,'1'8'629,"0"-1"0,1 1 0,-1-1 0,1 0 1,1 1-1,5 11 0,27 62 934,-32-75-1422,57 120 1315,88 214 284,-133-296-1662,-1 2 0,-2-1 1,-3 1-1,-1 1 1,2 84-1,-10-113-149,0 0 0,-2 1 0,-1-1-1,0 0 1,-1 0 0,-1-1 0,-10 26 0,12-35-44,-1 0 1,0 0-1,-1-1 1,0 0-1,0 1 0,0-2 1,-1 1-1,0-1 1,0 1-1,-1-2 1,0 1-1,0-1 1,0 0-1,0 0 1,-1-1-1,0 0 0,-13 5 1,15-7 48,0-1 0,0 1 0,0-1 0,0-1 0,0 1 0,-9-1 0,6-1-83,1 0-1,-1-1 1,-13-4 0,20 5 122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14531,'0'-21'722,"1"-1"-1,1 1 1,2-1-1,0 1 1,0 0-1,13-31 1,-14 43-513,0 1-1,1 1 1,0-1 0,0 0 0,1 1 0,0 0 0,0 0 0,1 0 0,0 1-1,0 0 1,0 0 0,1 0 0,-1 1 0,2 0 0,-1 0 0,0 1 0,1 0 0,16-6-1,-20 8-173,-1 1 0,1 0 0,0 1-1,0-1 1,0 1 0,0-1 0,0 1-1,0 0 1,0 1 0,0-1 0,0 1-1,0 0 1,0 0 0,0 0 0,0 0-1,0 1 1,3 1 0,-3 0-17,0 0 0,0 0 1,0 0-1,0 1 0,-1 0 0,1-1 0,-1 1 1,0 0-1,0 1 0,0-1 0,3 9 0,0 0-12,-2 1-1,0-1 0,0 1 1,-1-1-1,-1 1 1,0 0-1,-1 0 0,-2 27 1,-1-19 10,-1-1 0,-1 1 0,-2-1 0,-14 39 0,-43 75 92,18-42-30,44-92-76,0 0 0,0 1 0,1-1 0,-1 1 0,0-1-1,1 1 1,0-1 0,-1 1 0,1 0 0,0-1 0,-1 1 0,1-1 0,0 1-1,0 0 1,0-1 0,1 1 0,-1-1 0,0 1 0,1-1 0,-1 1-1,1-1 1,0 3 0,1-2 1,-1-1-1,1 0 0,-1 0 1,1 0-1,0-1 0,-1 1 0,1 0 1,0-1-1,0 1 0,-1-1 1,1 1-1,0-1 0,0 0 1,0 0-1,0 0 0,0 0 1,-1 0-1,1 0 0,3-1 1,87-10-322,22-1-155,-81 12 337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78 12955,'-17'7'5433,"4"6"-4217,4 4-560,4-4-232,3 0 1313,9-4-1009,9-5-120,13-7-112,9-6-136,13-6-176,3-2-88,11-6-240,2 1-272,-1 2-480,-3 3 1880,-10 7-1096,-6 3-8,-12-3-120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18036,'2'4'219,"1"0"0,0 0 0,0 0 0,0 0 1,0 0-1,0-1 0,1 1 0,5 4 0,8 7 244,-4-1-380,-1 0 1,0 1-1,0 0 1,-2 1-1,0 1 0,0 0 1,-2 0-1,7 20 1,-10-22-13,-1-1 0,-1 1 0,0 0 0,-1 0 1,-1 0-1,0 1 0,-1-1 0,-1 0 0,0 0 1,-6 28-1,0-16 134,-1 1 1,-1-2-1,-1 1 1,-1-1 0,-2 0-1,-22 34 1,31-55-151,0 1 1,0-1-1,0 0 1,-1-1-1,0 1 1,0-1-1,0 0 1,0 0-1,-10 5 0,-15-3 112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12635,'-16'30'920,"-4"2"-736,0 3-88,0 3 224,3 0-104,4-3-408,5-7 248,3-9-80,5-7-24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14843,'6'-7'1128,"13"-9"1456,-19 16-2523,1 0 0,-1 0 0,1 0 0,0-1 0,-1 1 0,1 0 0,0 0 0,-1 1 0,1-1 0,-1 0 0,1 0 0,0 0 0,-1 0 0,1 0 0,-1 1 0,1-1 0,-1 0 0,1 1 0,0-1 0,-1 0 0,1 1 0,-1-1 0,0 0 0,1 1 0,-1-1 1,1 1-1,-1-1 0,0 1 0,1-1 0,-1 1 0,0-1 0,1 1 0,-1 0 0,0-1 0,0 1 0,0-1 0,1 2 0,4 10 338,-1 0 0,-1 0 1,1 1-1,-2-1 0,2 15 1,0 67 261,2 3-352,-3-84-288,3-11-4,-4-3-16,-1 0 1,1-1-1,-1 1 1,1 0-1,-1-1 1,0 1-1,0-1 1,0 1-1,0-1 1,0 0-1,1-3 1,84-204 69,-3 3-1,-64 173-70,-18 32 0,-1 1 0,0-1 0,1 0 0,-1 1 0,1-1 0,0 1 0,-1-1 0,1 1 0,-1-1 0,1 1 0,0-1 0,0 1 0,-1 0 0,1-1 0,0 1 0,-1 0 0,1 0 0,1-1 0,-2 1 0,1 0 0,-1 1 0,1-1 0,-1 0 0,0 0 0,1 0 0,-1 0 0,1 1 0,-1-1 0,0 0 0,1 0 0,-1 1 0,0-1 0,1 0 0,-1 1 0,0-1 0,1 0 0,-1 1 0,0-1 0,0 1 0,0-1 0,1 0 0,-1 1 0,0-1 0,0 1 0,0-1 0,0 1 0,0-1 0,0 1 0,2 13 3,-2-1 1,0 1-1,0-1 0,-2 1 1,-4 21-1,2-9 5,-4 28 0,-9 88 34,17-141-41,0 0 0,0 1 1,0-1-1,0 0 0,0 1 1,0-1-1,0 0 0,0 1 1,0-1-1,1 0 0,-1 0 1,1 1-1,-1-1 0,1 0 1,-1 0-1,2 2 0,6-4 4,4-12-6,15-27-4,26-54 1,-33 56 6,49-69 0,-66 103 1,0 0-1,1 0 1,-1 1-1,1-1 1,7-4 0,-11 7-2,1 1-1,0 0 1,-1-1 0,1 1 0,-1 0-1,1-1 1,0 1 0,-1 0 0,1 0 0,-1 0-1,1-1 1,0 1 0,-1 0 0,1 0-1,0 0 1,-1 0 0,1 0 0,0 0 0,-1 0-1,1 0 1,0 1 0,-1-1 0,1 0 0,0 0-1,-1 1 1,1-1 0,-1 0 0,1 1-1,0-1 1,-1 0 0,1 1 0,-1-1 0,1 1-1,-1-1 1,1 1 0,-1-1 0,0 1-1,1-1 1,-1 1 0,0-1 0,1 1 0,-1 0-1,0-1 1,0 1 0,1-1 0,-1 1-1,0 1 1,3 8 7,-1 1 0,0 0 0,0 0 0,-1 1 0,-1-1 0,-1 22-1,0-4 2,-3 59 16,0 36 5,4-121-29,0 1 0,0-1 0,1 0 0,-1 0 0,1 1-1,0-1 1,0 0 0,0 0 0,0 0 0,0 0 0,3 3 0,-4-6-1,0 1 0,0-1 0,1 0 0,-1 1 0,1-1 0,-1 0 1,0 1-1,1-1 0,-1 0 0,1 0 0,-1 1 0,1-1 0,-1 0 0,1 0 0,-1 0 0,1 0 0,-1 1 0,1-1 1,-1 0-1,1 0 0,-1 0 0,1 0 0,-1 0 0,1 0 0,-1-1 0,1 1 0,1 0-3,-1-1-1,1 0 1,-1 0-1,1 0 0,-1 0 1,0 0-1,1 0 1,-1 0-1,0-1 1,0 1-1,2-3 1,10-14-363,0-2 0,-2 1 1,15-33-1,20-67-1395,-41 106 1672,6-17-569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17468,'-5'32'911,"-11"83"677,15-100-1419,1 0 0,0 0 0,0-1 1,2 1-1,4 22 0,-5-35-153,-1-1 0,0 0 0,0 0 0,1 1 0,-1-1 0,1 0 0,-1 0 0,1 0 0,-1 0 0,1 0 0,0 1 0,-1-1-1,1 0 1,0-1 0,0 1 0,0 0 0,0 0 0,0 0 0,0 0 0,0-1 0,0 1 0,1 0 0,0-1-6,-1 0 1,0 1-1,0-2 0,1 1 0,-1 0 0,0 0 1,0 0-1,0-1 0,1 1 0,-1 0 0,0-1 1,0 1-1,0-1 0,0 1 0,0-1 0,0 0 1,0 1-1,1-2 0,5-4 7,-1 0 0,-1 0 0,1-1 0,-1 0 0,5-7 0,11-21 19,22-31 25,-29 53-34,-13 13-26,-1-1-1,0 1 1,1 0 0,-1 0-1,0 0 1,1 0 0,-1 0-1,0 0 1,1 0 0,-1 0-1,1 0 1,-1 0 0,0 0-1,1 0 1,-1 0 0,0 0-1,1 0 1,-1 0 0,0 0-1,1 0 1,-1 0-1,0 1 1,1-1 0,-1 0-1,0 0 1,1 1 0,1 1 0,-1 0 1,0 0-1,1 0 1,-1 1-1,0-1 0,0 0 1,0 1-1,-1-1 1,2 4-1,-2-4-1,0 0 0,1 0-1,-1 1 1,1-1 0,0 0 0,0 0 0,0 0-1,0 0 1,0 0 0,0 0 0,1 0-1,-1-1 1,3 3 0,-3-3 0,-1-1 1,1 0-1,0 0 0,-1 0 1,1 0-1,0 1 0,0-1 1,-1 0-1,1 0 0,0 0 1,0-1-1,-1 1 0,1 0 1,0 0-1,0 0 0,-1-1 1,1 1-1,0 0 0,-1 0 1,1-1-1,-1 1 0,1-1 1,0 1-1,0-1 0,16-16-17,-12 11 13,18-20-1,-1 0 14,2 0 0,42-34 0,-64 59-5,0-1-1,1 1 0,-1-1 1,0 1-1,0 0 0,1 0 1,-1 0-1,1 0 0,-1 0 1,1 0-1,-1 1 0,1-1 1,0 1-1,-1 0 0,5 0 1,-5 0-1,-1 0 1,1 1 0,-1-1 0,0 1 0,1 0 0,-1-1 0,0 1 0,1 0 0,-1 0 0,0 0 0,0 0 0,0 0 0,0 0 0,0 0 0,0 0 0,0 1 0,0-1 0,0 0 0,0 0 0,-1 1 0,1-1 0,-1 1 0,1-1-1,-1 1 1,1-1 0,-1 0 0,0 3 0,3 13 46,-1 1-1,-1-1 0,-2 21 0,2 20 116,2-49-87,2-10-19,6-13 12,-10 13-63,1-3 11,14-19-368,-1 0 0,-1-1 0,18-46 1,-31 69 35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 18004,'-13'-7'1520,"-4"15"-1224,-5 4-392,2 1 3137,4 0-2801,8-12-72,4-4 72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7:1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52 761 11154,'-3'1'366,"0"1"-1,0 0 1,-1-1-1,1 1 0,0-1 1,-1 0-1,1 0 1,-1-1-1,1 1 1,-1-1-1,0 1 0,-6-2 1,23-8 678,-4 5-999,-1-1 1,1 0-1,-1 0 0,0 0 1,12-12-1,106-98 557,-61 54-293,101-74 0,-73 71-285,99-91-1,-170 134-4,0-2-1,-1-1 1,-2 0 0,0-1-1,27-50 1,-79 107-1567,26-30 1244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7:3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10978,'-18'1'3801,"32"2"-736,19 9-2906,0-1-1,0-2 1,1-2 0,53 6-1,-56-11-103,0-1 0,1-1 0,32-5 0,93-19 471,-7 0-118,-58 13 146,1-5 0,115-34 0,-199 47-502,-1 0 0,1 1 0,-1 0 1,1 0-1,0 1 0,0 0 0,0 0 1,0 1-1,0 1 0,11 1 0,-14-2-26,-1 1-1,0-1 0,0 0 0,1 0 0,-1-1 0,0 0 1,0 0-1,0 0 0,0 0 0,0-1 0,6-2 0,13-4 41,-22 7-136,1 1 0,-1-1-1,0 1 1,1 0-1,-1 0 1,0 0-1,1 0 1,-1 1 0,0-1-1,1 1 1,-1-1-1,0 1 1,1 0-1,1 1 1,-2-1-34,-1-1-1,0 1 0,0 0 1,0-1-1,0 1 1,1 0-1,-1 0 1,0 0-1,0 0 1,-1 0-1,1 0 1,0 0-1,0 0 1,0 0-1,-1 1 1,1-1-1,-1 0 1,1 0-1,-1 1 0,1-1 1,-1 0-1,0 1 1,1-1-1,-1 0 1,0 3-1,-2 8-384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7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13427,'17'11'141,"1"-1"1,0-1 0,0 0-1,1-1 1,0-1 0,34 7-1,3-2-124,61 4-1,-11-8 50,0-5 1,114-12-1,212-39 68,-327 34-120,74-9 9,846-93 186,648 28 2447,-1649 88-2583,9-1 13,-1 1 0,1 2 1,49 9-1,-53-1-335,-18-1 46,-11-9 198,0 0 1,0 1 0,0-1-1,0 0 1,1 1-1,-1-1 1,0 0-1,0 0 1,0 1 0,0-1-1,0 0 1,0 1-1,0-1 1,0 0-1,0 1 1,0-1-1,0 0 1,0 1 0,0-1-1,0 0 1,0 1-1,0-1 1,-1 0-1,1 0 1,0 1 0,0-1-1,0 0 1,0 1-1,-1-1 1,1 0-1,0 0 1,0 1-1,-1-1 1,-7 4-133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13355,'72'18'903,"1"-3"1,115 8-1,150-12-910,344-32 386,-379 7-122,1551-91 146,-1655 87-391,683-40 219,-846 58-176,109 1 233,-121 1-107,0 0 0,-1 2 0,46 13 0,-68-17-150,1 1 0,0-1 0,-1 1 0,1 0 0,-1-1 0,1 1 0,-1 0 0,1 0 0,-1 0 0,2 2 0,-3-3-17,1 1 0,-1-1 0,0 0 0,0 0-1,0 1 1,0-1 0,0 0 0,1 0 0,-1 1 0,0-1 0,0 0 0,0 1 0,0-1 0,0 0 0,0 1 0,0-1-1,0 0 1,0 0 0,0 1 0,0-1 0,0 0 0,0 1 0,0-1 0,0 0 0,-1 1 0,1-1 0,0 0 0,0 0-1,0 1 1,0-1 0,0 0 0,-1 1 0,-1 0 8,1 0-1,-1 0 1,0 0 0,0 0-1,0 0 1,1 0 0,-1 0-1,0 0 1,0-1 0,0 1-1,0-1 1,0 0 0,-1 0-1,-2 1 1,-3-1-212,0-1 0,0 1 1,1-1-1,-1-1 0,0 1 0,0-1 0,1-1 0,-1 1 0,1-1 0,-1-1 1,1 1-1,0-1 0,1 0 0,-1-1 0,-6-6 0,-20-20-429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1320 183 10898,'-9'-9'618,"-1"0"-1,0 1 0,0 0 1,0 0-1,-14-6 0,-60-29 998,54 29-1485,-1 1 109,-1 1 0,0 1 0,0 2-1,-1 1 1,0 2 0,0 1-1,-1 2 1,0 1 0,-49 3-1,-8 8 169,1 3 0,-111 29 0,171-34-298,1 1 0,0 2 0,-51 23 1,68-27-95,1 1-1,0 0 1,1 0 0,-1 1 0,1 1 0,1 0 0,0 0-1,0 1 1,1 0 0,0 0 0,-10 19 0,4-2-16,2 2 1,1 0 0,1 0-1,1 1 1,2 0 0,1 0 0,1 1-1,-1 53 1,7 5-2,20 154 0,26 38-13,-33-223 23,2 0-1,43 96 1,-49-135-8,1 0 1,0-1-1,2-1 0,0 0 1,1 0-1,1-2 0,0 1 1,1-2-1,0 0 0,30 18 1,12 3 4,1-3 0,66 26 0,-88-43 2,-1-2 0,2-1 0,0-2 1,54 7-1,-31-11 2,0-2 0,67-5-1,-55-3 29,0-4-1,0-2 1,78-23-1,-103 20 63,-1-3-1,-1-2 0,-1-1 1,0-3-1,63-41 1,-94 53-80,0-1 0,-1 0 0,0-1 1,-1 0-1,0-1 0,-1-1 1,-1 1-1,0-2 0,11-20 1,-9 10-47,0-1 0,-2-1 0,-2 0 0,12-55 0,-12 32-126,-2-1 0,-3 0 0,-1 0 0,-3 0 0,-2 0 0,-2 0 0,-3 0 0,-1 1 0,-3 0-1,-2 1 1,-2 1 0,-2 0 0,-26-47 0,30 69 135,-2 1 1,-1 1-1,-1 0 0,-1 1 1,-30-27-1,-118-92 392,116 102-360,25 19 57,-9-8-110,-67-42-1,91 64-50,-1 1-1,0 0 0,0 1 1,-1 0-1,0 1 1,0 0-1,0 1 0,0 1 1,0 0-1,-20 0 0,-15 3-99,-4 0-101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5637 312 11811,'-124'-49'374,"-2"5"0,-2 6 0,-2 5 0,-172-20 1,-268 13 315,-3 29-182,-78-4-437,522 10-74,-495-19 299,0 29 578,499 3-569,-184 33 1,247-28-277,1 3 1,0 2 0,1 4-1,-106 53 1,-103 96 0,16 25 64,225-173-74,1 2 1,1 0-1,2 2 0,-29 39 1,37-43-13,2 1 1,0 0-1,2 1 1,1 0-1,1 1 1,-9 34-1,8-16-7,2 1 0,2 0 0,2 0 0,2 76 0,4-90 8,2 0 0,1 0 0,2-1 0,0 0 0,3 0 0,0 0-1,24 49 1,-8-33 35,2-1-1,51 65 0,80 75 81,-60-73-70,-44-50-38,99 89-1,-110-116-23,1-1 0,1-3 0,70 37 0,-40-32-12,2-4 0,1-2 0,84 18 0,250 34-145,250-2 7,5-31 128,-393-38-74,0-13 0,364-48 0,-387 15 182,409-112 0,-501 95 76,236-112-1,126-117 177,-446 237-305,-3-4 0,78-65 0,-124 90-19,0-2 1,-2 0-1,-1-2 1,-1 0-1,-1-2 1,-1 0-1,-2-1 1,17-38-1,-22 36 67,-1 0 0,-1-1 0,-2-1 0,-1 0 0,-2 0 0,-1 0 0,-2-1-1,-2 1 1,-2-44 0,-2 49 9,-1 0-1,-1 0 1,-2 1 0,-1-1-1,-1 2 1,-1-1 0,-1 1-1,-2 1 1,0 0 0,-2 1-1,-25-33 1,7 19-115,-2 2 0,-1 1-1,-2 1 1,-1 2 0,-2 2 0,-1 2 0,-1 2 0,-56-27 0,-12 4-133,-3 4 0,-157-41 0,3 18-29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16940,'5'28'716,"1"-1"1,13 34-1,-15-53-645,0 0-1,0 0 1,1-1-1,0 1 1,0-1-1,1 0 1,0 0-1,0-1 1,0 0-1,1 0 1,0 0-1,15 8 0,-12-9-51,0-1 0,1 0 0,-1 0-1,1-1 1,0-1 0,0 0-1,-1 0 1,2-1 0,-1-1-1,13 0 1,-1-1-2,0-2 1,-1 0-1,1-2 1,27-9-1,89-38 123,-64 23-62,-43 17-45,99-34 125,-111 41-120,-1 0-1,1 2 1,1 0-1,34 0 1,-46 3-24,-1 0 0,1 1 1,-1 1-1,0-1 0,1 1 0,-1 1 0,0 0 0,0 0 1,0 0-1,-1 1 0,1 0 0,-1 0 0,0 1 0,0 0 1,-1 1-1,1-1 0,9 12 0,0 4 34,0 1 0,-2 1-1,0 0 1,12 30 0,29 47 165,-53-95-201,1-1 0,0-1 0,1 1 1,-1 0-1,1-1 0,-1 1 0,1-1 0,0 0 1,0 0-1,0-1 0,1 1 0,-1-1 0,9 3 1,-6-3 10,0-1 1,0 0 0,0 0-1,0 0 1,0-1 0,1 0 0,-1 0-1,13-3 1,46-8 112,-25 3-11,65-4 1,-91 11-102,0 2 1,0 0 0,0 0 0,-1 1-1,1 1 1,-1 1 0,1 0 0,15 7-1,-4 2 5,0 2-1,0 1 0,-2 1 0,25 21 1,-18-14-8,51 32 1,-70-49-14,-1-1 0,1-1 0,0 0 0,1-1 0,-1 0 0,1-1 0,-1 0 0,24 1 0,-16-4 6,0 0 1,1-2 0,-1 0-1,0-1 1,23-8 0,98-37 95,-102 33-72,1 1 1,0 2-1,51-9 1,-85 21-97,0-1 0,0 1 0,0 0 0,1 0 1,-1 0-1,0 1 0,0 0 0,9 3 1,-3 1-240,0 0 0,21 12 0,-21-14 49,-4-10-76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12803,'-2'14'1056,"2"-3"-920,7-1-32,9-2 272,10-1-160,5-1-56,14-2-120,1 2 152,7-4-152,3 4 40,-2 3-40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14083,'2'-23'1478,"5"-15"562,-7 38-2011,0 1 0,0-1 1,0 0-1,0 0 0,0 0 0,0 0 0,0 0 0,0 0 1,0 0-1,0 0 0,0 0 0,0 0 0,0 0 0,0 0 0,0 1 1,0-1-1,1 0 0,-1 0 0,0 0 0,0 0 0,0 0 1,0 0-1,0 0 0,0 0 0,0 0 0,0 0 0,0 0 1,0 0-1,0 0 0,1 0 0,-1 0 0,0 0 0,0 0 0,0 0 1,0 0-1,0 0 0,0 0 0,0 0 0,0 0 0,0 0 1,0 0-1,1 0 0,-1 0 0,0 0 0,0 0 0,0 0 0,0 0 1,0 0-1,0-1 0,0 1 0,0 0 0,0 0 0,0 0 1,0 0-1,0 0 0,0 0 0,0 0 0,0 0 0,0 0 1,1 0-1,-1 0 0,0 0 0,0-1 0,0 1 0,0 0 0,2 10 984,4 79 880,-6 93 1,-1-75-1535,8 91-398,4-115-2356,-11-87 1427,0-10 290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67 652 16291,'-8'4'863,"0"0"-264,0 1 0,1-1 0,-1 1-1,1 1 1,-10 9 0,17-15-575,0 0-1,0 0 0,0 0 1,0 0-1,-1 0 1,1 0-1,0 1 1,0-1-1,0 0 0,0 0 1,-1 0-1,1 0 1,0 0-1,0 1 0,0-1 1,0 0-1,0 0 1,0 0-1,-1 0 1,1 1-1,0-1 0,0 0 1,0 0-1,0 0 1,0 1-1,0-1 1,0 0-1,0 0 0,0 0 1,0 1-1,0-1 1,0 0-1,0 0 1,0 0-1,0 1 0,0-1 1,0 0-1,0 0 1,0 0-1,1 1 1,-1-1-1,0 0 0,0 0 1,0 0-1,0 0 1,0 1-1,0-1 1,1 0-1,-1 0 0,0 0 1,0 0-1,0 0 1,0 1-1,1-1 0,-1 0 1,0 0-1,0 0 1,0 0-1,0 0 1,1 0-1,-1 0 0,0 0 1,0 0-1,0 0 1,1 0-1,-1 0 1,0 0-1,1 0 0,18-4 672,-8-2-588,-1 1 0,0-1 0,-1-1-1,1 0 1,-1 0 0,-1-1 0,12-12-1,4-8 98,24-36 0,-15 13 49,-1-1 1,-3-2 0,-2-1-1,-3-1 1,-2-1-1,-2-1 1,15-83-1,-30 123-47,-5 40-79,0-11-113,-3 64 54,1 80 79,3-125-418,2 1 0,1-1 0,8 31 0,0-25-567,-12-34 793,1 0-1,0 0 1,0-1 0,1 1-1,-1 0 1,0 0 0,0-1-1,1 1 1,-1-1 0,1 1-1,0-1 1,-1 0 0,1 0-1,0 0 1,2 2 0,8-2-445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66 166 14939,'5'-22'1598,"-1"7"1881,0 37-1152,28 278-922,-8-89-1179,-15-139-522,-14-92-405,-1-1 0,-1 1 0,0 0 0,-13-20 0,-52-95-1069,45 100 2226,30 37-295,1 0 1,-1 0-1,0-1 1,1 1-1,-1-1 1,1 0-1,-1 0 1,1 0-1,-1 0 1,1-1-1,0 0 1,0 1-1,-1-1 1,1-1-1,0 1 1,-1 0-1,7-2 1,6-2 222,0 0 0,26-11 0,-30 10-356,-1-1-1,0-1 1,0 0-1,-1 0 0,0-1 1,0 0-1,-1-1 1,0 0-1,0 0 1,-1-1-1,0 0 1,-1-1-1,0 1 0,-1-1 1,0-1-1,6-17 1,-5 10-19,-1 1 0,0-1-1,-2 0 1,0-1 0,-2 1 0,0-1 0,-1 1 0,0-1 0,-2 1-1,-3-24 1,4 42 4,-1-1-1,1 0 0,0 0 0,-1 1 1,1-1-1,-1 0 0,0 1 0,0-1 1,1 0-1,-1 1 0,0-1 0,0 1 1,0-1-1,-1 1 0,0-2 1,1 3-8,1 0 1,0-1-1,-1 1 1,1 0 0,-1 0-1,1 0 1,0 0 0,-1 0-1,1 0 1,0 0-1,-1 0 1,1 0 0,-1 0-1,1 0 1,0 0 0,-1 0-1,1 0 1,0 0 0,-1 0-1,1 0 1,-1 0-1,1 0 1,0 1 0,-1-1-1,0 0 1,-9 15 86,0 9 13,2 0-1,0 1 1,-5 35 0,-6 79 228,17-127-298,-2 31 69,4-40-86,0-1-1,-1 1 0,2 0 1,-1-1-1,0 1 1,1-1-1,-1 1 1,1-1-1,-1 1 0,1-1 1,2 5-1,-2-7-12,-1 1-1,0-1 0,0 0 0,1 1 0,-1-1 0,0 0 1,1 0-1,-1 0 0,0 1 0,1-1 0,-1 0 0,0 0 1,1 0-1,-1 0 0,0 0 0,1 0 0,-1 0 0,0 1 1,1-1-1,-1 0 0,1 0 0,-1 0 0,0-1 1,1 1-1,-1 0 0,0 0 0,1 0 0,-1 0 0,0 0 1,1 0-1,12-10 77,8-14 10,-21 23-86,23-33 95,-16 22-53,1 1 1,0 0 0,0 0 0,18-17 0,-25 28-43,0-1 1,-1 0-1,1 0 1,0 1 0,0-1-1,0 0 1,0 1-1,0-1 1,0 1-1,0-1 1,0 1-1,0 0 1,0-1-1,0 1 1,0 0 0,0 0-1,0 0 1,0 0-1,0 0 1,0 0-1,1 0 1,-1 0-1,1 0 1,0 1-1,-1 0-1,0 0 1,0 0 0,0 0-1,0 0 1,0 0 0,0 0-1,0 0 1,0 0 0,0 0 0,0 0-1,-1 0 1,1 1 0,0-1-1,0 3 1,2 6 7,0 1 1,-1 0-1,3 19 0,-5-23-9,5 67 55,-4-44-517,7 38 0,-5-64-628,1-10 595,1-15 706,4-51-743,-3 32 77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13675,'5'2'287,"-1"1"0,1-1 0,-1-1 0,1 1-1,0-1 1,0 0 0,0 0 0,0 0 0,7 0 0,-9-2-127,0 1 0,-1 0-1,1-1 1,0 0 0,-1 1 0,1-1 0,0 0-1,-1-1 1,1 1 0,-1 0 0,1-1 0,-1 1-1,0-1 1,0 0 0,0 0 0,0 0 0,0 0-1,3-4 1,2-4 248,-1-1-1,-1 0 1,0 0-1,0 0 1,-1-1-1,-1 0 1,0 0-1,0 0 1,-1 0-1,1-21 0,-3 32-378,0 0-1,0 0 0,0 0 0,0 0 0,0 0 0,0 0 0,0 0 0,0 0 1,-1 0-1,1 0 0,0-1 0,-1 1 0,1 0 0,0 0 0,-1 1 0,1-1 1,-1 0-1,0 0 0,1 0 0,-1 0 0,0 0 0,0 1 0,1-1 0,-2-1 0,1 2-12,0 0-1,0 0 1,0 0-1,0 0 1,0 0-1,0 0 1,0 0-1,0 1 1,0-1-1,0 0 1,1 0-1,-1 1 1,0-1-1,0 1 1,0-1-1,0 0 1,1 1-1,-1 0 1,0-1-1,0 1 1,1-1-1,-1 1 1,1 0-1,-1 0 1,0-1-1,1 1 1,-1 0-1,0 1 1,-6 9 23,1 1 1,0-1 0,0 1-1,1 0 1,1 1-1,0-1 1,-3 16-1,3-4-41,1 0-1,1 0 1,1 25-1,1-41-93,0 0 0,1 0 0,0 0 0,1-1 0,0 1 0,0 0 0,5 9 0,-7-15 5,1 0 1,0 0-1,0 0 0,0 0 1,1 0-1,-1 0 1,0-1-1,1 1 1,-1 0-1,1-1 1,-1 0-1,1 1 1,0-1-1,0 0 0,-1 0 1,1 0-1,0 0 1,0 0-1,0 0 1,0 0-1,0-1 1,1 1-1,-1-1 1,0 0-1,0 1 0,0-1 1,0 0-1,0 0 1,1 0-1,-1-1 1,0 1-1,3-1 1,24-11-513,-2-7-187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 17532,'-14'85'3488,"0"8"-1275,13-82-2026,1 0 0,0 0 1,1 0-1,0 0 0,0 1 1,4 11-1,-4-21-161,-1 0-1,1 0 1,-1 0 0,1 0-1,0-1 1,0 1 0,0 0-1,0 0 1,0-1 0,1 1-1,-1-1 1,0 1 0,3 2-1,-2-4-10,-1 1 0,0-1-1,0 1 1,0-1 0,0 1-1,1-1 1,-1 0-1,0 0 1,0 0 0,1 0-1,-1 0 1,0 0 0,0 0-1,1 0 1,-1 0 0,0 0-1,0-1 1,0 1 0,1-1-1,-1 1 1,0-1-1,0 1 1,0-1 0,0 1-1,1-2 1,10-6 53,-1 0 0,0-1 0,-1 0 1,0-1-1,-1 0 0,11-15 0,48-76 305,-53 77-268,-2 4-21,-2 1 0,2 1 1,0 0 0,15-16 0,-27 33-79,-1 0 0,1 0 0,0 1 0,-1-1 0,1 0 0,0 1 0,0-1 0,0 1 0,-1-1 0,1 1 0,0-1 0,0 1 0,0-1 0,0 1 0,0 0 0,0 0 0,0-1 0,0 1 0,0 0 0,2 0 0,-3 1-2,1-1-1,0 0 1,0 1-1,-1-1 1,1 1 0,0-1-1,0 1 1,-1-1-1,1 1 1,0-1-1,-1 1 1,1 0-1,-1-1 1,1 1-1,-1 0 1,1 0-1,-1-1 1,1 3 0,1 4 6,1 0 1,-1 1-1,-1 0 1,2 9-1,-2-8 6,1 7-1,-1-9-7,0-1 0,0 0 0,1 1 0,-1-1 0,1 0 0,5 11 0,-6-17-8,-1 1 0,0-1 0,0 0 0,0 1 1,0-1-1,1 0 0,-1 1 0,0-1 0,0 0 0,1 0 0,-1 1 0,0-1 0,0 0 0,1 0 0,-1 0 0,0 1 1,1-1-1,-1 0 0,0 0 0,1 0 0,-1 0 0,0 0 0,1 0 0,-1 0 0,0 0 0,1 1 0,-1-1 0,0 0 1,1-1-1,-1 1 0,0 0 0,1 0 0,-1 0 0,1 0 0,-1 0 0,0 0 0,1 0 0,-1 0 0,0-1 0,0 1 1,1 0-1,-1 0 0,0 0 0,1-1 0,-1 1 0,0 0 0,0 0 0,1-1 0,-1 1 0,11-17 7,-11 15-5,46-106 53,-34 93-39,-12 15-15,0 0-1,1 0 0,-1-1 1,0 1-1,0 0 0,1 0 0,-1 0 1,0 0-1,1 0 0,-1 0 1,0 0-1,1 0 0,-1 0 1,0 0-1,0 0 0,1 0 0,-1 0 1,0 0-1,1 1 0,-1-1 1,0 0-1,0 0 0,1 0 1,-1 0-1,0 0 0,0 1 0,1-1 1,-1 0-1,0 0 0,0 0 1,0 1-1,1-1 0,0 2 1,0 1-1,1-1 0,-1 0 0,0 1 1,-1-1-1,1 1 0,0-1 1,-1 1-1,1 0 0,-1 3 0,-2 140-2,-2-54-57,10-169-942,-6 40 818,0-3-67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17668,'-5'72'1912,"2"-40"-1252,2 36 0,1-59-512,1-1-1,0 1 1,1-1 0,-1 1-1,2-1 1,-1 0 0,1 0-1,0 0 1,5 8 0,-7-14-108,0-1 0,0 1 1,0 0-1,0-1 0,0 1 1,0-1-1,0 1 0,1-1 1,-1 0-1,1 1 0,-1-1 1,1 0-1,0 0 1,-1 0-1,1 0 0,0 0 1,0 0-1,-1-1 0,1 1 1,0-1-1,2 1 0,-1-1 4,-1 0-1,1 0 1,-1-1-1,0 1 1,1-1-1,-1 0 1,0 0-1,0 1 1,1-1 0,-1-1-1,0 1 1,0 0-1,0 0 1,3-4-1,4-3 97,-1-1-1,0 0 1,0 0 0,-1-1-1,9-15 1,-5 5 77,-1 1 1,-1-1 0,8-27-1,-13 35-112,-1-1-1,0 0 1,-1 1 0,0-1-1,-1 0 1,-1-24 0,0 37-97,0 0 0,0-1 1,0 1-1,0-1 0,0 1 1,0-1-1,0 1 0,0 0 1,0-1-1,0 1 0,0-1 1,0 1-1,-1 0 0,1-1 0,0 1 1,0-1-1,0 1 0,-1 0 1,1-1-1,0 1 0,0 0 1,-1-1-1,1 1 0,0 0 1,-1-1-1,-6 7 113,-3 17-6,9-16-112,-1 0 1,1 1-1,0-1 1,0 1-1,1-1 1,0 0-1,1 1 0,-1-1 1,4 13-1,-4-19-3,0-1-1,1 1 0,-1 0 0,0 0 0,0-1 0,1 1 0,-1-1 0,0 1 0,1 0 0,-1-1 0,1 1 1,-1-1-1,1 1 0,-1-1 0,1 1 0,-1-1 0,1 1 0,-1-1 0,1 1 0,0-1 0,-1 0 1,1 0-1,0 1 0,-1-1 0,1 0 0,1 1 0,-1-2 0,0 1 0,0 0 0,0 0 1,0-1-1,0 1 0,0-1 0,0 1 0,1-1 0,-2 1 0,1-1 0,0 1 1,0-1-1,0 0 0,1-1 0,4-4-3,-1 1-1,-1-1 1,7-11 0,-10 16 2,5-11-2,0 0-1,0 0 1,4-18-1,2-1 1,-21 52-8,1 1 1,1 1 0,1-1-1,1 1 1,-3 43 0,8-66 8,-1 1 1,1 0 0,0 0-1,0 0 1,0 0 0,0 0-1,0 0 1,1 0 0,-1 0 0,0 0-1,0 0 1,1-1 0,-1 1-1,0 0 1,1 0 0,-1 0-1,1 0 1,-1-1 0,1 1-1,1 1 1,-2-2 1,1 1 0,0-1 0,-1 0 0,1 0 0,0 0 0,-1 0 0,1 0-1,0 0 1,-1 0 0,1 0 0,0 0 0,0 0 0,-1 0 0,1 0 0,0 0 0,-1 0 0,1-1 0,0 1 0,-1 0 0,2-1-1,4-3-1,0 0-1,0-1 0,10-9 0,-12 10 0,7-5-7,5-6 2,1 1 1,19-13 0,-32 24-1,-1 1 1,1-1 0,0 1 0,0 0 0,0 1 0,0-1 0,1 1 0,-1-1-1,0 1 1,1 0 0,-1 1 0,0-1 0,1 1 0,-1 0 0,1 0-1,6 1 1,-9 0 3,-1-1-1,0 0 1,0 1 0,1-1-1,-1 1 1,0-1-1,0 1 1,0 0-1,1 0 1,-1-1 0,0 1-1,0 0 1,0 0-1,0 0 1,0 0-1,-1 0 1,1 0-1,0 0 1,0 1 0,-1-1-1,1 0 1,-1 0-1,1 0 1,-1 1-1,1 0 1,-15-36 318,5-4-96,7 23-128,-1 1 0,-1 0 0,0 0-1,-1 0 1,-7-13 0,11 27-90,1 0 1,0 0-1,0 0 1,0 0-1,0 0 1,0 1-1,0-1 1,0 0-1,0 0 1,0 0-1,0 0 1,0 0-1,-1 0 1,1 0-1,0 0 1,0 0-1,0 0 1,0 0-1,0 0 1,0 0-1,0 0 1,-1 1-1,1-1 1,0 0-1,0 0 1,0 0-1,0 0 1,0 0-1,0 0 0,-1-1 1,1 1-1,0 0 1,0 0-1,0 0 1,0 0-1,0 0 1,0 0-1,0 0 1,-1 0-1,1 0 1,0 0-1,0 0 1,0 0-1,0 0 1,0 0-1,0 0 1,0-1-1,0 1 1,-1 0-1,2 11-172,0-8 16,0 0 0,-1 0 0,1 0 0,1 0 0,-1 0-1,0-1 1,1 1 0,-1 0 0,1-1 0,0 1 0,0-1 0,0 0 0,0 0 0,0 0 0,0 0-1,1 0 1,-1 0 0,1 0 0,-1-1 0,1 1 0,0-1 0,-1 0 0,1 0 0,4 2-1,-2-3-123,1 1 0,-1-1-1,0 1 1,0-1 0,1-1-1,-1 1 1,0-1-1,0 0 1,0 0 0,0-1-1,0 1 1,0-1 0,8-4-1,19-13-962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17652,'-2'1'160,"-40"24"1224,38-23-1308,1 1-1,-1-1 1,1 1 0,0 0-1,1 0 1,-1 0-1,0 0 1,1 0 0,-4 6-1,6-9-58,0 1 0,0-1 0,-1 1 0,1-1 0,0 1 0,0-1 0,0 0 0,0 1 0,-1-1 0,1 1 0,0-1 0,0 1 0,0-1 0,0 1 0,0-1 0,0 0 0,0 1 0,1-1 0,-1 1 0,0-1 0,0 1 0,0-1 0,0 1 0,0-1 0,1 0 0,-1 1 0,0-1 0,0 1 0,1-1 0,-1 0 0,0 1 0,1-1 0,-1 0 0,0 1 0,1-1 0,20 5 178,24-9-173,-44 4-17,23-5 47,-8 2-70,-1 0-1,1 1 1,0 0-1,23 2 1,-36 0 41,0 0 0,0 0-1,0 1 1,0-1 0,0 1 0,-1 0-1,1 0 1,0 0 0,-1 0 0,1 0-1,0 1 1,-1-1 0,0 1 0,1-1-1,-1 1 1,0 0 0,0 0 0,0 0-1,0 0 1,0 1 0,0-1 0,-1 0-1,1 1 1,-1-1 0,1 1-1,-1 0 1,0-1 0,0 1 0,0 0-1,0 5 1,0-2 114,-1-1-1,0 1 0,-1 0 1,0-1-1,0 1 0,0 0 1,0-1-1,-1 1 1,0-1-1,0 0 0,0 1 1,-1-1-1,-3 5 1,4-6-61,0 0 0,-1-1 0,1 1 0,-1-1 0,0 0 0,1 1 0,-1-1 0,-1-1 0,1 1 0,0 0 0,-1-1 0,0 0 0,1 1 0,-1-2 0,0 1 0,0 0 0,0-1 0,-4 2 0,6-3-123,0 0 0,0 0 0,1 0 0,-1 0 0,0-1 0,0 1 0,1 0-1,-1-1 1,0 1 0,1-1 0,-1 0 0,1 1 0,-1-1 0,1 0 0,-1 0 0,1 0-1,-1 0 1,1 0 0,0-1 0,0 1 0,-1 0 0,0-2 0,-1-1-45,1 0 0,-1 0 1,1-1-1,0 1 0,0-1 0,-2-8 1,-2-14-368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107 123 16844,'4'-2'175,"-1"1"0,0-1 0,0 0 0,0 0 0,-1 0 0,1-1 0,0 1 0,-1 0 0,1-1 0,-1 0 0,0 0 0,0 0 0,0 0 0,0 0 0,-1 0 0,1 0 0,-1 0 0,0-1 0,0 1 0,0 0 0,0-1 0,0 1 0,-1-1 0,0 1 0,1-1 0,-1 1 0,-1-1 0,1 1 0,0-1 0,-1 1 0,0-1 0,0 1 0,0-1 0,-2-3 0,3 6-148,-1 0 1,0 0-1,1 0 0,-1 0 1,0 0-1,0 0 0,0 0 1,0 1-1,0-1 0,0 0 1,0 0-1,0 1 0,0-1 1,0 1-1,0-1 0,0 1 1,0-1-1,-1 1 1,1 0-1,0 0 0,0-1 1,-1 1-1,1 0 0,0 0 1,0 0-1,0 0 0,-1 1 1,1-1-1,0 0 0,0 0 1,0 1-1,-1-1 0,1 1 1,0-1-1,0 1 0,0-1 1,0 1-1,0 0 1,0-1-1,-1 2 0,-5 3 105,1 0 0,0 0 0,0 0 1,-8 12-1,6-7-5,0 0 1,1 1 0,0 0-1,1 1 1,1-1 0,-8 21 0,11-24-77,0 0 1,0-1 0,0 1 0,1 0-1,0 0 1,1 0 0,0 0 0,0 0 0,0 0-1,1 0 1,0 0 0,3 7 0,-3-12-72,-1-1 0,1 0 1,0 0-1,0 0 0,0 0 1,0 0-1,1 0 1,-1 0-1,1 0 0,-1 0 1,1 0-1,-1-1 0,1 1 1,0-1-1,0 1 1,0-1-1,0 0 0,0 0 1,0 1-1,0-1 0,0-1 1,0 1-1,1 0 1,-1-1-1,0 1 0,0-1 1,1 1-1,-1-1 0,1 0 1,-1 0-1,0 0 1,1-1-1,2 0 0,2 0-118,-1 0 0,1-1-1,-1-1 1,0 1 0,1-1 0,-1 0-1,-1 0 1,1 0 0,0-1-1,8-8 1,9-10-298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164 448 16876,'0'-4'295,"0"1"0,0-1 1,-1 1-1,1 0 1,-1-1-1,0 1 1,0-1-1,0 1 0,0 0 1,-3-5-1,3 7-210,1 0 0,-1 0-1,0 0 1,0 0 0,0 0-1,0 0 1,0 1 0,0-1-1,0 0 1,0 1 0,0-1-1,0 1 1,0-1-1,-1 1 1,1 0 0,0-1-1,0 1 1,-1 0 0,1 0-1,0 0 1,0 0 0,-1 0-1,1 0 1,0 0 0,0 0-1,0 1 1,-1-1 0,1 0-1,0 1 1,0-1 0,0 1-1,0-1 1,-2 2 0,-4 2 49,1-1 0,-1 2 0,1-1 0,0 1 0,0 0 0,1 0 0,-1 1 1,1-1-1,-6 11 0,2-4-61,0 2 0,1 0 0,-9 22 0,16-33-72,-1 0-1,1 0 0,1 0 0,-1 0 0,0 0 1,1 0-1,-1 1 0,1-1 0,0 0 1,0 0-1,1 0 0,-1 4 0,1-7-1,-1 1 0,0-1 0,0 1 0,0-1 0,0 0 0,1 1 0,-1-1 0,0 1 0,0-1 0,1 0 0,-1 1 0,0-1 0,1 0 0,-1 1 0,0-1 0,1 0 0,-1 0 0,1 1 0,-1-1 0,0 0 0,1 0 0,-1 0 0,1 0 0,-1 1 0,0-1 0,1 0 0,-1 0 0,1 0 0,-1 0 0,1 0 0,1-1 1,0 1 0,0-1-1,0 1 1,0-1 0,0 0-1,-1 0 1,1 0 0,0 0-1,-1 0 1,1 0 0,2-3-1,11-10-1,0-1 0,-2 0 0,1-1-1,16-29 1,39-75 16,-4-19 58,-64 137-71,0 1 1,0-1-1,-1 1 1,1-1-1,0 1 0,0-1 1,0 1-1,1 0 0,-1-1 1,0 1-1,0 0 1,3-2-1,-3 3-1,-1 0 0,0 0 0,1 0 0,-1 0 0,0 0 0,1 1 0,-1-1 0,0 0 0,1 0 0,-1 0-1,0 0 1,1 1 0,-1-1 0,0 0 0,1 0 0,-1 0 0,0 1 0,0-1 0,0 0 0,1 1 0,-1-1 0,0 0 0,0 0 0,0 1 0,1-1 0,-1 0 0,0 1 0,0-1 0,0 1-1,0-1 1,0 0 0,0 1 0,0-1 0,0 0 0,0 1 0,1 10-5,0 0-1,-1 18 1,0-16 9,0-11-3,0 7-2,0 1 0,0-1 0,1 0 0,0 1 0,1-1 0,0 0 0,1 0 0,3 10 0,-5-18 2,-1 0 0,0 0-1,1-1 1,-1 1 0,1 0 0,-1-1-1,1 1 1,0 0 0,-1-1 0,1 1 0,0 0-1,-1-1 1,1 1 0,0-1 0,0 0 0,-1 1-1,1-1 1,0 1 0,0-1 0,0 0 0,0 0-1,0 1 1,-1-1 0,1 0 0,0 0-1,0 0 1,0 0 0,0 0 0,0 0 0,0 0-1,0-1 1,-1 1 0,1 0 0,0 0 0,0-1-1,0 1 1,0 0 0,-1-1 0,2 0 0,2-2 15,0 0 0,0 0 0,0 0 0,-1 0 0,5-6 0,5-8 55,-1 0 0,0-1 0,-1 0 0,13-31 0,23-80 267,-43 117-275,-1 1 0,-1 0-1,0-1 1,1-20 0,-6 18 25,2 14-87,1 0 1,0 0-1,0 0 1,-1 0-1,1 0 1,0 0-1,0 0 1,-1 0-1,1-1 1,0 1-1,-1 0 1,1 0-1,0 0 1,0 0-1,-1 0 1,1 1-1,0-1 1,-1 0-1,1 0 1,0 0-1,0 0 1,-1 0-1,1 0 1,0 0-1,0 0 1,-1 1-1,1-1 1,0 0-1,0 0 1,0 0-1,-1 0 1,1 1-1,0-1 1,0 0-1,0 0 1,-1 1-1,1-1 1,0 0-1,0 0 1,0 1-1,0-1 1,-7 12 12,1 0 0,0 0 0,1 1 0,0 0 0,1 0 0,-3 18 0,0-5-4,-24 91 27,-20 150 0,44-205-19,3-1 1,2 1-1,3 0 1,11 84-1,9-65-7,-37-139 15,-24-104 14,35 135-38,1 0 0,2 0 0,1 0 0,2-30 0,0 48-44,0 0 0,1 1 1,0-1-1,0 1 0,1-1 0,0 1 0,0 0 1,1 0-1,0 0 0,1 1 0,-1 0 0,2-1 0,-1 1 1,1 1-1,0-1 0,0 1 0,0 0 0,1 1 1,0 0-1,0 0 0,1 0 0,10-4 0,15-9-658,63-36-135,-51 23 398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16428,'-1'-12'973,"1"9"-732,-1 0 0,1 0-1,0-1 1,0 1 0,0 0 0,1 0 0,-1 0-1,1-1 1,-1 1 0,3-5 0,-3 8-207,0 0-1,0 0 1,0 0 0,0 0 0,1 0 0,-1 0 0,0 0 0,0 0 0,0 0 0,0 0 0,0 0-1,0 0 1,0 0 0,1 0 0,-1 0 0,0 0 0,0 0 0,0 0 0,0 0 0,0 0 0,1 0 0,-1 0-1,0 0 1,0 0 0,0 0 0,0 0 0,0 0 0,0 0 0,1 0 0,-1 0 0,0 0 0,0 0-1,0 0 1,0 0 0,0 0 0,0 0 0,0 1 0,0-1 0,0 0 0,1 0 0,-1 0 0,0 0 0,0 0-1,0 0 1,0 0 0,0 0 0,0 1 0,0-1 0,0 0 0,0 0 0,0 0 0,0 0 0,0 0-1,0 1 1,0-1 0,4 10 794,5 34 537,8 73 1,-12-69-1175,13 57 1,-17-102-187,0 1 1,0 0 0,1-1-1,-1 1 1,1-1 0,1 3 0,-2-5-5,-1-1 0,0 1 1,1-1-1,-1 1 0,0-1 0,1 0 1,-1 1-1,1-1 0,-1 0 1,1 0-1,-1 1 0,0-1 1,1 0-1,-1 0 0,1 1 0,-1-1 1,1 0-1,-1 0 0,1 0 1,-1 0-1,2 0 0,-2 0 1,1 0 0,0 0-1,0-1 1,0 1 0,0-1 0,0 1-1,-1 0 1,1-1 0,0 0 0,0 1-1,-1-1 1,1 1 0,0-1 0,-1 0-1,1 1 1,-1-1 0,1-1 0,11-17 26,-1-2 0,0 1 0,-2-1 0,-1-1 0,6-23 0,1 1 12,-3 11-8,-4 7 10,2 1 0,21-42 0,-30 65-39,0 1-1,-1-1 1,1 1-1,0-1 0,0 1 1,0 0-1,0-1 1,0 1-1,0 0 0,1 0 1,-1 0-1,0 0 1,1 0-1,-1 0 1,0 0-1,1 0 0,-1 0 1,1 1-1,0-1 1,-1 1-1,1-1 1,2 0-1,-2 2-1,-1-1-1,1 1 1,-1 0 0,1-1-1,-1 1 1,0 0 0,0 0 0,1 0-1,-1 0 1,0 0 0,0 0-1,0 0 1,0 0 0,0 1 0,0-1-1,0 0 1,-1 0 0,1 1-1,0-1 1,-1 1 0,1-1 0,-1 1-1,1-1 1,-1 3 0,13 51 7,-11-44-5,0 0 0,0 0 0,1 0 0,1 0 0,0 0 0,0-1 0,11 19 0,-14-28-4,0 0 1,0 0-1,0 0 1,0 0-1,0 0 0,0 0 1,0 0-1,1 0 1,-1-1-1,0 1 1,0 0-1,1-1 1,-1 1-1,1-1 1,-1 1-1,1-1 1,-1 0-1,1 0 0,-1 1 1,1-1-1,-1 0 1,0 0-1,1-1 1,-1 1-1,1 0 1,-1 0-1,1-1 1,-1 1-1,1-1 1,-1 1-1,0-1 0,1 0 1,-1 1-1,0-1 1,3-2-1,3-2-12,1-1 0,0 0 0,-1-1 0,8-9 0,-11 11-4,8-8-47,21-21-137,-32 32 158,1 0-1,0 1 1,0-1 0,0 1-1,0-1 1,0 1 0,0 0 0,0 0-1,0 0 1,1 0 0,-1 0-1,0 1 1,1-1 0,3 0-1,-5 2-26,1-1 0,-1 1 0,0-1 0,1 1 0,-1 0 0,0-1 0,0 1-1,0 0 1,0 0 0,1 0 0,-1 0 0,0 0 0,-1 0 0,1 0-1,0 0 1,0 1 0,0-1 0,-1 0 0,1 0 0,0 1 0,-1-1 0,1 2-1,12 38-2205,-11-31 1400,-1-6 679,1 4-121,0 0-1,1-1 1,0 0-1,4 8 1,5 1-745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3868 10298,'1'0'119,"0"1"0,0-1-1,0 1 1,0-1 0,0 0-1,0 1 1,0-1 0,0 0-1,0 0 1,0 0 0,0 0-1,0 0 1,1 0 0,-1 0 0,0 0-1,0 0 1,0 0 0,2-1-1,24-8 559,-19 6-403,17-6 206,0-2 0,0-1 0,-1 0-1,39-28 1,81-77 160,-65 51-445,555-387 189,-299 216-330,-159 108-33,273-217 40,-65 56-57,-218 168-6,204-124 87,-97 70 80,-102 60-71,321-231 88,-270 179-163,264-209 34,-167 79-43,-67 58 55,-251 239-69,23-24 73,-19 12-153,-5 13 73,0 0 0,0-1 0,0 1 0,0 0-1,0-1 1,-1 1 0,1 0 0,0-1-1,0 1 1,-1 0 0,1-1 0,0 1-1,-1 0 1,1 0 0,0-1 0,-1 1-1,1 0 1,0 0 0,-1 0 0,1-1 0,0 1-1,-1 0 1,1 0 0,-1 0 0,1 0-1,0 0 1,-1 0 0,1 0 0,0 0-1,-1 0 1,1 0 0,-1 0 0,-5 0-48,0-1 1,0 2-1,0-1 1,0 1-1,0-1 1,0 2-1,-7 1 1,-11 5-142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70 426 14947,'0'4'246,"-1"-1"-1,0 1 1,0 0-1,0 0 0,0-1 1,-1 1-1,1 0 1,-3 3-1,-4 8 133,-3 15 444,1-1-1,1 1 0,1 1 0,-3 35 1,11-66-810,0 1 0,-1-1 0,1 0 0,0 0 0,0 1 0,0-1 1,0 0-1,0 1 0,0-1 0,0 0 0,0 0 0,0 1 0,0-1 1,1 0-1,-1 1 0,0-1 0,0 0 0,0 0 0,0 1 1,0-1-1,0 0 0,1 0 0,-1 1 0,0-1 0,0 0 0,0 0 1,0 0-1,1 1 0,-1-1 0,0 0 0,0 0 0,1 0 0,-1 0 1,0 0-1,0 1 0,1-1 0,-1 0 0,0 0 0,0 0 0,1 0 1,-1 0-1,0 0 0,1 0 0,-1 0 0,0 0 0,0 0 0,1 0 1,-1 0-1,0 0 0,1 0 0,-1 0 0,0 0 0,0-1 0,1 1 1,-1 0-1,0 0 0,0 0 0,1 0 0,-1 0 0,0-1 0,0 1 1,0 0-1,1 0 0,-1-1 0,25-16 156,-11 7-57,-10 7-95,0 1 1,0 0-1,1 1 1,-1-1-1,0 1 0,1 0 1,-1 0-1,1 0 1,-1 1-1,1-1 1,0 1-1,-1 0 0,1 1 1,-1-1-1,6 2 1,2 1-7,-1 1-1,0 1 1,0 0 0,13 8 0,2 0-9,-25-12 16,0 0 0,0-1 0,0 1 0,1 0 0,-1-1 0,0 0 0,0 1 0,1-1 0,-1 0 0,0 1 0,0-1 0,1 0 0,-1 0 0,0 0 0,1 0 0,-1 0 0,0-1 0,1 1 0,-1 0 0,0-1 0,0 1 0,0 0 0,1-1 0,-1 0 0,0 1 0,0-1 0,0 0 0,0 1 0,0-1 0,0 0 0,0 0 0,0 0 0,0 0 0,0 0 0,0 0 0,-1 0 0,1 0 0,0 0-1,-1 0 1,1-1 0,-1 1 0,1 0 0,-1 0 0,0-1 0,1 1 0,-1-2 0,2-8 128,0-1-1,0 1 0,-1-1 0,-1-13 1,0 18-87,-1-21 299,-6-38-1,-1-22 14,8 87-371,0 1 0,0 0 1,0 0-1,0-1 0,0 1 1,0 0-1,0 0 0,0-1 0,0 1 1,0 0-1,0 0 0,0 0 1,0-1-1,0 1 0,0 0 0,1 0 1,-1-1-1,0 1 0,0 0 1,0 0-1,0 0 0,0-1 1,1 1-1,-1 0 0,0 0 0,0 0 1,0 0-1,1 0 0,-1-1 1,0 1-1,0 0 0,0 0 0,1 0 1,-1 0-1,0 0 0,0 0 1,1 0-1,10 4-45,16 15-69,-20-13 72,0-1 6,0-1 0,0 0 1,0-1-1,0 1 0,1-1 0,0-1 0,-1 1 1,1-1-1,12 1 0,-15-2 20,0-1 0,0 0 0,1 0 1,-1-1-1,0 1 0,0-1 0,0 0 0,1 0 0,-1-1 1,0 0-1,-1 0 0,1 0 0,0 0 0,-1-1 0,8-5 1,-2 0 3,0-2 0,0 1 0,-1-1 1,-1-1-1,0 0 0,0 0 0,-1 0 0,0-1 1,-1 0-1,-1 0 0,0-1 0,4-14 0,-3 7 25,-2 1-1,0-1 0,-1 0 1,-1 0-1,-1 0 0,-1 0 0,-4-30 1,4 46-7,-1 1 0,1 0 0,-1 0 0,0-1 0,-1 1 0,1 0 0,-3-4 0,4 6-4,0 1 0,0 0 1,-1-1-1,1 1 0,0 0 1,-1-1-1,1 1 0,0 0 1,-1-1-1,1 1 0,0 0 0,-1 0 1,1-1-1,0 1 0,-1 0 1,1 0-1,-1 0 0,1-1 0,-1 1 1,1 0-1,-1 0 0,1 0 1,-1 0-1,0 0 1,1 1 1,-1-1-1,0 0 1,0 1-1,1-1 1,-1 1-1,1-1 1,-1 1-1,0-1 1,1 1-1,-1-1 1,1 1-1,-1 0 1,1-1-1,-1 1 1,1 0-1,0-1 1,-1 2-1,-7 17 21,2 0-1,0 1 1,1 0-1,-4 36 1,4-28 27,1-5 29,5-33 48,6-36-14,-3 27-161,-1-1 1,-1 1-1,-1 0 1,-1 0-1,0-1 1,-2 1-1,-4-26 1,2 75 171,-4 154 291,0 214 458,8-390-860,0-5-7,0 0 1,0 0-1,0 0 0,0 0 0,1 0 0,0 0 0,-1 0 0,1 0 1,2 5-1,-3-8-6,0 0 1,1 0 0,-1 0-1,0 0 1,0 1 0,0-1 0,0 0-1,0 0 1,0 0 0,0 0-1,0 0 1,1 0 0,-1 0-1,0 0 1,0 0 0,0 0-1,0 0 1,0 0 0,0 0 0,1 0-1,-1 0 1,0 0 0,0 0-1,0 0 1,0 0 0,0 0-1,0 0 1,1 0 0,-1 0-1,0 0 1,0 0 0,0 0 0,0 0-1,0 0 1,0 0 0,0 0-1,1 0 1,-1 0 0,0 0-1,0-1 1,0 1 0,0 0-1,0 0 1,0 0 0,0 0 0,0 0-1,0 0 1,0 0 0,1-1-1,-1 1 1,0 0 0,0 0-1,0 0 1,0 0 0,0 0-1,0 0 1,0-1 0,0 1 0,0 0-1,3-10 19,6-26 24,7-63 0,-13 70-37,1-1-1,2 1 0,18-55 1,-24 83-10,0 0 1,0 0-1,1 0 1,-1 0-1,0 0 1,1 0-1,-1 0 1,1 0-1,-1 0 1,1 0-1,0 0 1,-1 1-1,1-1 1,0 0-1,-1 0 1,1 1-1,0-1 1,0 0-1,0 1 1,0-1-1,0 1 1,-1-1-1,1 1 1,0-1-1,0 1 1,0 0-1,0 0 1,0-1-1,2 1 1,-2 1-2,0-1 0,1 1 0,-1 0 1,1 0-1,-1 0 0,0 0 1,0 0-1,1 0 0,-1 0 0,0 0 1,0 1-1,0-1 0,0 0 1,-1 1-1,1-1 0,0 0 0,-1 1 1,2 2-1,12 42-88,-13-37 88,1-1 1,1 1-1,0-1 1,0 0-1,7 13 1,-10-20 3,0-1 1,0 0-1,1 0 1,-1 0-1,0 1 1,0-1-1,0 0 1,1 0-1,-1 0 0,0 0 1,0 1-1,1-1 1,-1 0-1,0 0 1,0 0-1,1 0 1,-1 0-1,0 0 1,0 0-1,1 0 0,-1 0 1,0 0-1,1 0 1,-1 0-1,0 0 1,0 0-1,1 0 1,-1 0-1,0 0 1,0 0-1,1 0 0,-1 0 1,0-1-1,1 1 1,10-9-7,8-16-7,-12 12 12,1 0 0,-2-1-1,0 0 1,-1 0 0,0 0 0,-1-1-1,-1 0 1,3-21 0,-16 73 33,7-22-32,2-8 2,0 0 1,0 0-1,1 0 0,-1 1 0,1-1 0,1 0 1,1 8-1,-2-15-1,0 1 0,0-1 0,0 0 0,0 0 1,0 0-1,0 1 0,0-1 0,0 0 0,0 0 0,1 0 0,-1 1 0,0-1 0,0 0 0,0 0 1,0 0-1,0 1 0,0-1 0,1 0 0,-1 0 0,0 0 0,0 0 0,0 0 0,1 1 1,-1-1-1,0 0 0,0 0 0,0 0 0,1 0 0,-1 0 0,0 0 0,0 0 0,1 0 1,-1 0-1,0 0 0,0 0 0,0 0 0,1 0 0,-1 0 0,0 0 0,1 0 0,9-8-5,8-17-5,-16 23 12,13-22-3,-7 11 0,0 0-1,1 0 1,1 1 0,0 0 0,17-15 0,-27 26 0,1 0 1,-1 1 0,1-1 0,-1 1 0,1-1 0,-1 1 0,1-1-1,0 1 1,-1 0 0,1-1 0,0 1 0,-1 0 0,1-1-1,0 1 1,-1 0 0,1 0 0,0 0 0,0 0 0,-1 0 0,1-1-1,0 1 1,0 0 0,-1 1 0,1-1 0,0 0 0,0 0-1,-1 0 1,1 0 0,0 1 0,-1-1 0,1 0 0,0 1 0,-1-1-1,1 0 1,0 1 0,-1-1 0,1 1 0,-1-1 0,1 1 0,-1-1-1,1 1 1,-1-1 0,1 1 0,-1 0 0,1-1 0,-1 1-1,0 0 1,1-1 0,-1 1 0,0 0 0,0 0 0,0-1 0,1 1-1,-1 0 1,0 0 0,0-1 0,0 2 0,1 8-3,0-1 0,0 1 0,-2 15 0,1-16 2,0 0-14,-1-3-46,1 1 1,0 0-1,1 0 0,-1-1 1,1 1-1,0 0 0,1-1 1,3 11-1,-5-17 38,0 0 0,0 0 1,0 0-1,0 0 0,1 0 1,-1 1-1,0-1 0,0 0 0,0 0 1,0 0-1,0 0 0,0 0 1,0 0-1,0 0 0,0 0 0,1 0 1,-1 0-1,0 0 0,0 0 1,0 0-1,0 0 0,0 0 0,0 0 1,1 0-1,-1 0 0,0 0 1,0 0-1,0 0 0,0 0 0,0 0 1,0 0-1,0 0 0,1 0 1,-1 0-1,0 0 0,0 0 0,0 0 1,0 0-1,0 0 0,0 0 1,0 0-1,1 0 0,-1 0 0,0-1 1,0 1-1,0 0 0,0 0 1,0 0-1,0 0 0,0 0 0,5-10-601,1-10 214,-3-8-34,-2-7-169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21477,'-8'13'1912,"0"7"-1544,-4 2-176,2 1 1432,10-3-1736,5-3-312,9-6-624,3-3 1936,6-8-992,4 0-56,8-3-128</inkml:trace>
  <inkml:trace contextRef="#ctx0" brushRef="#br0" timeOffset="1">409 48 17596,'0'21'1976,"0"8"-1368,-10 9-224,-2 5 1297,2 2-1033,0-4-88,5-3-336,0-5-192,5-13-488,-1-5-272,-2-22 312,2-14-32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20772,'-1'15'1657,"4"8"-1177,1 1-232,9 2 592,6 0-296,5-3-128,6-3-112,9-6-168,2-4-184,2-4-768,2-3 760,-14-6-112,-5-4-40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20 16780,'4'-20'2250,"-7"26"-389,-8 34 100,-48 256 838,19-90-3395,40-204 716,-9 24-2093,9-26 1905,0 0 1,0 1 0,0-1 0,0 0 0,0 0 0,0 0 0,-1 1 0,1-1 0,0 0 0,0 0 0,0 0 0,-1 0 0,1 1 0,0-1 0,0 0 0,-1 0 0,1 0 0,0 0-1,0 0 1,0 0 0,-1 0 0,1 0 0,0 0 0,0 0 0,-1 0 0,1 0 0,0 0 0,0 0 0,-1 0 0,1 0 0,-1 0 0,-9-11-995,-1-12 117,-5-7-244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16860,'2'-2'1992,"6"4"-1232,1 2-272,1 5 1313,14 4-889,1 1-176,11 5-256,-1-1-80,4 2-152,-2 0-152,2 2-360,-3-4-280,-6-3-720,-3-1 1056,-8-4-168,-5-3-192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13395,'3'-13'4610,"0"20"209,2 9-4078,41 100 1929,-31-82-2697,1-1 1,2 0 0,24 31 0,-38-58-342,0 1 1,1-2 0,0 1-1,0-1 1,1 1 0,10 7-1,-24-25-793,-16-8 433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17404,'0'-4'1744,"6"-3"-920,5-3-264,9-4 873,7-5-185,9-4-328,6 1-152,4-2-184,4 3-135,0-1-425,0 3-265,-2 8-759,-5 0-232,-6 2 944,-6-5-248,-5 2-232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11 18284,'10'-11'3666,"-28"39"-1319,-14 42-1737,-25 89 1,36-95-1295,-2-1 1,-38 69 0,59-128 702,1-1 0,-2 1 0,1-1 1,0 0-1,-1 0 0,0 0 0,-4 4 0,7-7-31,-1 1 0,0-1-1,0 1 1,0-1-1,1 1 1,-1-1 0,0 0-1,0 1 1,0-1-1,0 0 1,0 0 0,0 0-1,0 0 1,0 0-1,0 0 1,0 0 0,0 0-1,0 0 1,0 0-1,0 0 1,0-1 0,1 1-1,-1 0 1,0-1-1,0 1 1,0 0-1,0-1 1,0 1 0,1-1-1,-1 0 1,0 1-1,0-1 1,0-1 0,-18-18-391</inkml:trace>
  <inkml:trace contextRef="#ctx0" brushRef="#br0" timeOffset="1">1 140 16868,'0'-14'2112,"3"7"-1216,1 8-288,4 6 1185,7 5-633,3 4-168,11 1-392,3 3-112,9 1-183,7 0-201,0-3-321,0-2-223,-3-3-680,-2 0 936,-2-9-136,-4-1-144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13 182 15179,'-12'-3'3014,"13"-2"-306,20-6-592,26-4-1070,101-35 37,-119 38-1012,-1-1-1,52-31 0,-78 42-64,1 1 4,-1-1-1,1 1 0,-1-1 1,0 1-1,0-1 0,1 0 0,-1 0 1,-1 0-1,1-1 0,0 1 1,2-5-1,-23 36 95,12-13-92,1 1 1,1 0 0,1 0 0,1 0-1,0 0 1,1 1 0,0-1-1,2 1 1,0 0 0,1-1-1,1 1 1,1-1 0,7 29 0,3-5-2,2 0 0,1 0 1,2-2-1,32 50 1,-40-71-5,63 113-16,-58-102 75,-2 1 0,15 50 0,-25-69 21,0 1 0,-1-1 1,0 1-1,-1 0 1,0-1-1,-1 1 1,0 0-1,-1 0 0,0 0 1,-4 13-1,3-19-8,0 0 0,0 0 1,-1 0-1,0-1 0,0 1 0,0-1 0,0 0 0,-1 0 0,0 0 0,0 0 1,0 0-1,-1-1 0,1 0 0,-1 0 0,0 0 0,-1-1 0,1 1 0,0-1 1,-1-1-1,-9 4 0,1-1 19,1-2 1,-1 0-1,0-1 1,0 0 0,0-1-1,0-1 1,0 0-1,0-1 1,-24-4-1,22 2-742,0-1 0,0 0 0,1-1 0,-23-11 0,31 13-571,6 2 397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52 16428,'0'-3'322,"1"0"1,-1 1 0,0-1 0,0 1 0,0-1 0,0 0 0,0 1 0,0-1 0,-1 1 0,1-1 0,-1 1 0,0-1-1,-2-4 1,2 6-194,1 0 0,-1 1 0,0-1 0,0 0 0,0 0 0,1 1 0,-1-1 0,0 0 0,0 1 0,0-1 0,0 1-1,0-1 1,0 1 0,-1 0 0,1-1 0,0 1 0,0 0 0,0 0 0,0 0 0,0 0 0,0 0 0,0 0 0,-1 0-1,1 0 1,0 0 0,0 1 0,0-1 0,0 0 0,0 1 0,0-1 0,0 0 0,0 1 0,0 0 0,0-1 0,-1 2-1,-11 5 155,2 1-1,-1 0 0,1 0 0,0 2 0,1-1 0,0 1 0,-15 19 0,-53 84-18,76-109-241,-6 8-4,-18 30 63,-29 61 0,49-91-79,1 1 1,1-1-1,0 1 0,0 0 0,1 0 0,1 0 0,0 0 0,1 0 0,1 1 0,1 16 0,-1-25-7,1 0 0,0-1 0,1 1 1,-1 0-1,1 0 0,0-1 0,0 1 0,1-1 0,-1 0 0,1 0 0,4 5 1,3 2-19,1 0 1,16 12 0,-18-16 15,0 1 0,0 0 1,-1 0-1,0 1 0,8 11 0,-10-9 6,0 1 1,0 0 0,-1-1-1,-1 2 1,0-1 0,4 24-1,3 78 15,-9-78-19,9 49 1,-11-82 2,1 0-1,-1 0 1,1 0 0,0 0 0,0-1 0,0 1 0,0 0 0,0-1-1,1 1 1,-1-1 0,1 1 0,0-1 0,-1 0 0,1 0-1,0 0 1,0 0 0,4 3 0,-3-3 1,0-1-1,0 0 1,1-1 0,-1 1-1,0 0 1,0-1-1,0 0 1,1 0 0,-1 0-1,0 0 1,0 0 0,0-1-1,1 1 1,-1-1-1,5-2 1,163-58-183,-63 20-1176,-100 38 1271,0 1 15,0-1 1,-1 1-1,0-2 1,0 1-1,0-1 1,7-5-1,1-11-318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2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14699,'-8'19'533,"1"0"-1,1 0 0,1 1 1,0 0-1,1 0 0,2 1 1,0-1-1,1 0 1,1 1-1,0-1 0,2 1 1,1-1-1,0 0 0,9 28 1,-11-43-497,1 0 1,-1-1-1,1 1 1,1 0-1,-1-1 1,1 1-1,-1-1 1,1 0-1,0 0 1,1 0-1,-1 0 1,1-1-1,0 1 1,6 4-1,-7-7-16,0 1 1,-1-1-1,1 0 0,0 0 0,0-1 0,0 1 0,0 0 0,0-1 0,0 0 1,0 0-1,0 0 0,0 0 0,0 0 0,0 0 0,0-1 0,0 0 1,0 1-1,0-1 0,0 0 0,-1 0 0,1-1 0,0 1 0,-1-1 0,1 1 1,4-5-1,7-5 67,0 0 1,-1-1-1,-1-1 1,0 0-1,19-27 1,43-84 182,-39 64-228,-17 24-19,-12 24-125,0 0 0,12-17 1,-55 39-2575,16-7 2126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2700 324 11538,'-1'-10'243,"-1"1"-1,0-1 0,-1 1 0,0 0 0,0-1 0,-1 1 0,0 1 1,-1-1-1,0 0 0,-1 1 0,-9-11 0,6 9-51,-1 0 1,0 1-1,-1 0 0,0 1 0,0 0 1,-1 1-1,-17-8 0,-8-1 44,-2 3 0,1 1 0,-2 2 0,-61-9 0,-122-10-73,-1 9 0,-267 10-1,400 14-134,1 3-1,-152 32 0,191-26-1,1 1 0,1 3 0,1 2 0,0 2 0,2 2 0,-52 34 0,51-25-8,3 2 0,0 2 0,2 1 0,2 3 0,-45 56 0,57-58-11,1 1 1,2 1 0,2 1-1,1 1 1,3 1-1,-24 76 1,29-67 3,2 2 0,3-1 1,2 1-1,2 0 0,3 1 0,2-1 0,3 0 1,2 1-1,2-2 0,25 93 0,-17-94-1,2-2-1,3 0 0,1-1 1,3 0-1,2-2 0,2-2 1,2 0-1,1-2 0,3-1 1,74 70-1,-59-69-10,2-2-1,3-3 1,0-2-1,2-3 1,2-2 0,110 43-1,-116-56 4,1-2 0,0-3 1,2-1-1,-1-3 0,1-3 0,0-2 0,1-2 0,76-8 0,-92 0 23,0-2 0,0-1 0,0-2 0,-1-2 0,-1-2 0,51-27 0,5-10 135,105-79 0,-128 79 8,-4-4 1,95-97-1,-84 66 63,95-135 1,-140 173-192,-2-2 1,-2-1-1,-3-1 1,-2-2 0,-2 0-1,-2-1 1,-4-1 0,-1-1-1,-3 0 1,5-76 0,-16 108-21,-1 0-1,-1-1 1,-1 1 0,-1 0 0,-2 0 0,-1 1 0,0-1 0,-14-30 0,12 37-34,0 1 1,-2 1-1,0-1 1,-1 2 0,-1-1-1,0 1 1,-2 1 0,1 1-1,-2 0 1,0 0-1,-24-15 1,4 6-78,-2 3-1,0 1 1,-1 2 0,-1 1 0,-52-13 0,-15 4-74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17388,'3'-4'245,"11"-12"901,25-22-1,-39 38-1116,0 0-1,0-1 0,0 1 1,1 0-1,-1 0 0,0-1 0,0 1 1,1 0-1,-1 0 0,0-1 1,0 1-1,1 0 0,-1 0 1,0-1-1,1 1 0,-1 0 1,0 0-1,1 0 0,-1 0 1,0 0-1,1 0 0,-1 0 0,0 0 1,1 0-1,-1 0 0,1 0 1,-1 0-1,0 0 0,1 0 1,-1 0-1,0 0 0,1 0 1,-1 0-1,0 0 0,1 0 1,-1 0-1,0 1 0,1-1 0,-1 0 1,0 0-1,1 0 0,-1 1 1,0-1-1,0 0 0,1 0 1,-1 1-1,0-1 0,0 0 1,0 1-1,1-1 0,-1 0 1,0 1-1,0-1 0,0 0 1,0 1-1,2 22 766,-2-22-765,-5 50 869,-15 63 1,-1 13-338,12 31-145,10-128-423,0 0 0,2 0 0,8 35 0,6-13-732,-16-49 628,0-1 0,0 1 0,0 0-1,1-1 1,-1 1 0,1-1-1,0 0 1,0 1 0,0-1-1,0 0 1,0 0 0,0 0-1,1 0 1,-1-1 0,5 3-1,2-3-318,-2-6-174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16 135 12123,'-2'-3'308,"0"1"0,0-1 0,1 0 0,-1 0 0,1 0 1,0 0-1,0-1 0,0 1 0,0 0 0,0 0 0,1-1 1,0 1-1,-1 0 0,1-4 0,1 5-142,0 0 1,0 0-1,0 0 1,0 0-1,0 0 0,0 0 1,0 0-1,0 0 0,1 1 1,-1-1-1,1 0 0,-1 1 1,1 0-1,0-1 0,-1 1 1,1 0-1,0 0 1,0 0-1,0 0 0,0 0 1,0 0-1,0 0 0,3 0 1,27-9 463,1 2 0,0 1 0,53-5 0,103 3-461,-183 9-179,33-1-286,4-1-254,1 2 1,-1 2-1,49 8 0,-70-3-16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12 330 12755,'-9'23'1976,"7"-7"-984,12-10-255,8-2 2047,21-7-1712,8-3-167,16-4-265,6 0-216,7-3-608,-1 5-432,-4 0 488,-3 0-136,-10-1-105</inkml:trace>
  <inkml:trace contextRef="#ctx0" brushRef="#br0" timeOffset="1">1322 0 18268,'-12'1'230,"0"0"1,0 0-1,0 1 0,0 1 1,0 0-1,1 0 0,-1 1 1,1 1-1,0 0 0,0 0 1,0 1-1,1 0 0,0 1 1,-17 15-1,10-7-15,1 1 0,0 1 0,1 0 0,0 1 1,2 1-1,-22 39 0,29-45-175,0 0 1,0 1-1,1 0 1,1 0-1,0 0 1,1 1-1,1-1 1,0 1-1,1 0 1,1 0-1,1 17 1,0-24-34,1 1 1,-1-1-1,1 0 1,1 0-1,-1 0 1,1 0-1,1 0 1,-1-1 0,2 1-1,-1-1 1,1 0-1,0 0 1,0-1-1,0 1 1,1-1-1,0 0 1,1-1-1,-1 0 1,1 0 0,14 8-1,-11-8 20,1 0 0,0-1 0,1-1 0,-1 1 0,1-2-1,-1 0 1,1 0 0,0-1 0,0 0 0,0-1 0,0 0 0,0-1 0,-1-1 0,1 0-1,0 0 1,-1-1 0,1-1 0,-1 0 0,0 0 0,0-1 0,-1 0 0,20-14 0,-20 12 30,0 0 0,0 0 0,-1-1 1,-1-1-1,1 1 0,-1-1 0,-1-1 1,1 1-1,-2-1 0,1 0 0,-1-1 1,-1 0-1,0 0 0,-1 0 0,0 0 0,0-1 1,-1 1-1,-1-1 0,0 0 0,-1 0 1,0 0-1,-1-19 0,-2 18-32,0 1 0,-1 0-1,0-1 1,-1 1 0,0 0-1,-1 0 1,-1 1 0,0 0-1,0 0 1,-14-18 0,15 22-152,-1 0 0,0 1 0,0 0 0,0 0 1,-1 0-1,0 1 0,0 0 0,0 0 0,0 1 1,-1 0-1,0 0 0,0 0 0,0 1 0,0 1 0,-1-1 1,-12-1-1,3 7-257,7 2-135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341 116 16900,'22'-24'1066,"-15"17"-762,1-1 0,-1 0 0,-1 0 0,0 0 0,0-1 0,6-13 0,-11 21-227,-1 1 0,0-1 1,1 0-1,-1 0 1,0 0-1,0 0 0,1 0 1,-1 0-1,0 0 0,0 0 1,0 0-1,0 0 1,0 0-1,-1 0 0,1 0 1,0-1-1,0 2-36,-1 0 0,1-1 0,0 1 0,-1 0 0,1-1 0,0 1 0,-1 0 0,1-1 0,0 1 0,-1 0 0,1 0 0,-1-1 0,1 1 0,0 0 0,-1 0 0,1 0 0,-1 0 0,1 0 0,-1 0 0,1-1 0,-1 1 0,1 0 0,-1 0 0,-2 1 65,-1-1 1,1 1-1,0-1 0,-1 1 1,1 0-1,0 0 0,-3 2 1,-13 6 182,0 1 1,1 1-1,1 1 1,-19 15-1,-61 60 360,69-59-466,1 0-1,-33 45 1,53-64-142,1 1 0,-1 0 1,2 0-1,-1 1 0,2 0 0,-1-1 1,1 2-1,1-1 0,0 0 0,1 1 1,0-1-1,-1 18 0,3-25-32,1 1 1,-1-1-1,1 0 0,0 0 0,0 0 0,0 0 0,0 0 0,1 0 0,0 0 1,0 0-1,0 0 0,0-1 0,0 1 0,1-1 0,-1 0 0,5 4 0,-2-2 0,1-1 0,0 1 0,0-1 0,0 0 0,1-1 0,0 0 0,-1 0 0,12 4-1,7-1-1,1-1-1,-1-1 0,1-1 1,27 0-1,-9-1-365,0-2-1,0-3 1,0-1-1,-1-2 1,0-2-1,0-1 1,-1-3-1,56-23 1,-39 5-268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15379,'9'-27'2009,"-9"27"-1992,0 0 1,0 0 0,0 0-1,0 0 1,0 0 0,0 0 0,0-1-1,0 1 1,0 0 0,0 0 0,0 0-1,0 0 1,0 0 0,0 0 0,0 0-1,1 0 1,-1 0 0,0 0-1,0-1 1,0 1 0,0 0 0,0 0-1,0 0 1,0 0 0,0 0 0,0 0-1,0 0 1,0 0 0,1 0 0,-1 0-1,0 0 1,0 0 0,0 0-1,0 0 1,0 0 0,0 0 0,0 0-1,0 0 1,0 0 0,1 0 0,-1 0-1,0 0 1,0 0 0,0 0-1,0 0 1,0 0 0,0 0 0,0 0-1,0 0 1,0 0 0,1 0 0,-1 0-1,0 0 1,0 0 0,0 1 0,0-1-1,0 0 1,0 0 0,0 0-1,1 16 1033,-20 234 2022,1-23-2363,17-217-673,0 0-1,2 1 1,-1-1 0,1 0-1,3 16 1,-4-26-34,1 1 0,-1 0 0,0-1 0,0 1 1,0 0-1,1-1 0,-1 1 0,0 0 0,1-1 0,-1 1 1,0-1-1,1 1 0,-1-1 0,1 1 0,-1-1 0,1 1 1,-1-1-1,1 1 0,-1-1 0,1 0 0,-1 1 1,1-1-1,0 0 0,-1 1 0,1-1 0,0 0 0,-1 0 1,1 1-1,0-1 0,-1 0 0,1 0 0,0 0 0,-1 0 1,1 0-1,0 0 0,-1 0 0,1 0 0,0-1 0,-1 1 1,1 0-1,0 0 0,-1 0 0,1-1 0,-1 1 1,1 0-1,0-1 0,3-2 2,0 0 0,0 0 0,0 0 0,-1 0 0,4-4 0,-6 6-4,54-66 133,-38 45-17,0 0-1,2 2 1,26-24-1,-44 43-100,0 0 0,0 0 0,1 0 0,-1 0 1,0 0-1,1 0 0,-1 0 0,1 0 0,0 1 0,-1-1 0,1 1 0,-1-1 0,1 1 0,0-1 0,-1 1 0,1 0 0,0 0 0,-1 0 1,4 0-1,-4 1-3,0-1 1,0 1 0,0 0 0,0-1 0,0 1 0,0 0 0,0 0 0,0 0 0,0 0-1,0-1 1,-1 1 0,1 1 0,0-1 0,-1 0 0,1 0 0,-1 0 0,1 0 0,-1 0-1,1 0 1,-1 2 0,2 9 54,0-1 0,-1 0-1,-1 0 1,-1 18 0,1-22-53,-5 64 174,1 36-221,4-105-19,0 0 0,0 0-1,0-1 1,0 1 0,0 0 0,1 0-1,-1 0 1,1-1 0,-1 1 0,1 0 0,-1-1-1,1 1 1,0 0 0,0-1 0,0 1-1,0-1 1,0 1 0,0-1 0,2 2 0,-2-3-24,1 1 1,-1-1-1,0 0 0,0 0 1,1 0-1,-1 0 1,0 0-1,1 0 1,-1 0-1,0-1 1,0 1-1,1 0 1,-1-1-1,0 1 1,0-1-1,0 1 1,0-1-1,0 0 1,1 1-1,-1-1 0,0 0 1,-1 0-1,1 0 1,0 0-1,0 0 1,0 0-1,1-2 1,13-15-505,0 0-1,-1-2 1,18-32 0,-5 6-260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13891,'-9'15'657,"1"0"1,0 1-1,1 0 0,0 0 1,2 0-1,0 1 0,1 0 1,-4 27-1,8-42-640,0-1 1,0 1-1,0 0 1,0 0-1,0 0 0,0 0 1,0 0-1,1 0 1,-1 0-1,1-1 0,-1 1 1,1 0-1,0 0 1,-1 0-1,1-1 1,0 1-1,0 0 0,0-1 1,1 1-1,-1-1 1,0 0-1,0 1 0,1-1 1,-1 0-1,1 0 1,-1 1-1,1-1 1,0 0-1,-1-1 0,1 1 1,0 0-1,3 0 1,-1 0 41,-1-1 0,1 0 1,-1 0-1,1 0 1,-1 0-1,1-1 0,-1 1 1,1-1-1,-1 0 1,1 0-1,-1 0 0,0-1 1,0 1-1,1-1 0,-1 0 1,4-3-1,-1 0 127,0 0-1,0-1 0,-1 1 1,0-1-1,0-1 0,0 1 1,-1-1-1,0 1 1,0-1-1,-1 0 0,0-1 1,0 1-1,-1 0 0,1-1 1,-2 0-1,1 1 1,-1-1-1,0 0 0,-1 0 1,-1-14-1,1 21-168,1 1 0,-1 0 0,0-1 0,0 1 0,0 0 0,0-1 0,-1 1 0,1 0 0,0 0 0,0-1 0,0 1 0,0 0 0,0-1 0,0 1 0,0 0 0,0-1 0,-1 1 0,1 0 0,0 0 0,0-1 0,0 1 0,-1 0 1,1 0-1,0 0 0,0-1 0,-1 1 0,1 0 0,0 0 0,0 0 0,-1 0 0,1-1 0,0 1 0,-1 0 0,1 0 0,-1 0 0,-7 8 279,-5 18-67,8-11-250,2 0 0,0 0 0,0 0-1,1 1 1,1-1 0,1 1 0,0-1 0,3 18 0,-3-32-16,0 0 0,0 0 0,0 1-1,1-1 1,-1 0 0,0 0 0,1 0 0,-1 0-1,1 0 1,-1 0 0,1 0 0,-1 0-1,1 0 1,-1 0 0,1 0 0,0 0 0,0 0-1,0 0 1,-1-1 0,1 1 0,0 0 0,2 0-1,-2 0-39,0-1 0,0 0 0,0 0 0,0 0 0,1 0 0,-1 0 0,0-1 0,0 1-1,0 0 1,0 0 0,0-1 0,0 1 0,0-1 0,0 1 0,0-1 0,0 1 0,0-1 0,1-1 0,5-3-322,-1 0 1,0-1-1,-1 0 1,1 0-1,4-8 1,41-68-1243,-25 33 709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14099,'-16'33'2701,"-2"7"-1110,17-38-1488,0 0-1,1 1 1,-1-1-1,1 1 0,-1-1 1,1 1-1,0-1 0,0 1 1,0-1-1,1 1 0,-1-1 1,0 1-1,2 3 0,-1-4-68,0-1 0,0 1-1,0-1 1,0 0 0,0 0 0,0 0-1,0 1 1,0-1 0,0 0-1,1 0 1,-1 0 0,1-1-1,-1 1 1,0 0 0,1 0 0,-1-1-1,1 1 1,0-1 0,-1 1-1,3-1 1,37 5 256,-29-5-176,-2 1-4,1 1-1,0 0 0,0 0 0,-1 1 0,0 1 0,1 0 0,10 6 1,-18-9-59,0 0 1,-1 0-1,0 1 1,1-1-1,-1 1 1,0 0 0,0 0-1,1 0 1,-2 0-1,1 0 1,0 0 0,0 0-1,-1 1 1,1-1-1,-1 0 1,0 1-1,1 0 1,-1-1 0,0 1-1,-1 0 1,1-1-1,0 1 1,-1 0-1,0 0 1,1 0 0,-1-1-1,0 1 1,-1 0-1,1 0 1,0 0 0,-1 0-1,-1 4 1,-1 0 66,0-1 0,-1 0 0,1 0 0,-1 0-1,0 0 1,-1-1 0,1 1 0,-1-1 0,-9 7 0,3-3 86,-1 0-1,0-1 1,-23 12-1,30-17-268,0 0-1,-1-1 0,1 0 1,-1 0-1,0-1 0,0 1 0,-10 0 1,14-2 28,0 0 0,1 0 0,-1 0 0,0-1 0,0 1 0,1-1 0,-1 1 1,0-1-1,0 1 0,1-1 0,-1 0 0,1 0 0,-1 0 0,1 0 0,-1 0 0,1 0 0,0 0 0,-1-1 1,1 1-1,0 0 0,0-1 0,0 1 0,0-1 0,0 1 0,0-1 0,0 1 0,1-1 0,-1 0 1,0 1-1,0-4 0,-6-24-362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15619,'-1'23'6300,"7"15"-4052,13 51-2394,-13-66 721,61 204-163,-24-92-432,-40-126-121,4 15 2,-7-20-370,-5-11-632,2 3 1001,-86-137-3244,73 118 3760,-2 0-1,-1 1 1,-41-36-1,143 64 764,50-7-2176,-83-2 743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64 17556,'-7'8'603,"-8"7"354,-17 25 1,28-35-781,1 0 1,0 0 0,0 0-1,1 1 1,-1-1 0,1 1-1,1 0 1,-1-1-1,-1 12 1,3-16-127,-1 1 1,1-1-1,0 1 0,0-1 0,0 1 1,0-1-1,0 1 0,1-1 1,-1 1-1,0-1 0,1 1 0,-1-1 1,1 0-1,-1 1 0,1-1 1,0 0-1,1 3 0,-1-4-13,0 1-1,0 0 0,-1-1 0,1 1 1,0-1-1,0 1 0,0-1 1,0 0-1,0 1 0,0-1 1,0 0-1,0 0 0,0 0 1,0 1-1,0-1 0,0 0 1,0 0-1,0-1 0,2 1 1,1-1 57,1 0 0,0-1 0,-1 1-1,1-1 1,-1 0 0,0-1 0,0 1 0,0-1 0,5-3 0,-1-1 82,-1 0 0,1-1 0,-1 0 0,0 0 0,-1 0 0,0-1 0,7-13 0,-11 16-95,1 0-1,0 1 1,-1-1 0,0 0-1,0 0 1,-1 0 0,0-1-1,0 1 1,0 0 0,-1 0-1,0-1 1,0 1 0,-2-11-1,2 15-110,-1 1 0,1 0 0,-1-1 0,1 1 0,-1-1 0,1 1 0,-1 0 0,0-1 0,0 1 0,1 0 0,-1 0 0,0 0-1,0 0 1,0 0 0,0 0 0,-1 0 0,1 0 0,0 0 0,0 0 0,-1 0 0,1 1 0,0-1 0,-1 1 0,1-1 0,0 1-1,-1-1 1,1 1 0,-1 0 0,1-1 0,-1 1 0,1 0 0,-1 0 0,-1 1 0,0-1-56,1 0 1,-1 1-1,1-1 0,-1 1 1,1 0-1,-1 0 0,1 0 1,0 0-1,-1 0 1,1 1-1,0-1 0,0 1 1,0-1-1,0 1 0,0 0 1,0 0-1,0 0 1,-1 2-1,-6 12-486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27 11674,'1'-2'363,"17"-18"1767,-18 20-2052,0 0-1,1-1 0,-1 1 0,0 0 1,0-1-1,1 1 0,-1 0 0,0 0 0,1-1 1,-1 1-1,0 0 0,1 0 0,-1 0 1,1-1-1,-1 1 0,0 0 0,1 0 0,-1 0 1,1 0-1,-1 0 0,0 0 0,1 0 1,-1 0-1,1 0 0,-1 0 0,0 0 0,1 0 1,-1 0-1,1 0 0,-1 0 0,0 0 1,1 1-1,-1-1 0,1 0 0,-1 0 1,0 0-1,1 1 0,-1-1 0,0 0 0,1 0 1,-1 1-1,0-1 0,0 0 0,1 1 1,-1-1-1,0 0 0,0 1 0,0-1 0,1 0 1,-1 1-1,0-1 0,0 1 0,0-1 1,0 0-1,0 1 0,0 0 0,2 10 380,-1 0 0,0 0-1,-1 0 1,-1 0 0,-2 16 0,1 6-21,-35 437 714,3-240-1497,33-221-245,5-16 845,4-17-129,-5 3-229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17372,'-6'77'5912,"-1"-7"-4356,7-50-1342,0-1 0,1 1 0,1 0 0,8 35 0,-8-50-191,0 0-1,-1 0 1,2 0-1,-1 0 0,0-1 1,1 1-1,0-1 1,0 0-1,1 1 0,3 3 1,-4-6-16,0 0 0,0 1 0,0-2 0,0 1-1,0 0 1,0-1 0,1 1 0,-1-1 0,0 0 0,1 0 0,-1 0 0,1 0 0,-1-1 0,1 0 0,0 1 0,5-2 0,3 0-3,0-1 0,0-1 0,1 0 0,-2 0-1,16-7 1,-14 4-1,0 2 0,1 0 0,16-3 0,-29 7-2,0-1 0,0 1 1,1 0-1,-1 0 1,0 0-1,0 0 0,0 0 1,1 0-1,-1 0 1,0 0-1,0 0 0,0 1 1,0-1-1,1 0 1,-1 1-1,0-1 1,0 1-1,0-1 0,0 1 1,2 1-1,-3-1 3,0 0-1,1-1 1,-1 1-1,1 0 1,-1 0-1,0 0 1,0 0 0,1 0-1,-1 0 1,0 0-1,0-1 1,0 1-1,0 0 1,0 0-1,0 0 1,0 0-1,-1 0 1,1 0 0,0 0-1,-1 1 1,-1 4 29,-1 0 0,0 0 1,0-1-1,0 1 0,-8 8 1,2-2 99,-1-1 1,0 0-1,-1-1 1,0-1-1,-20 14 1,25-19-74,0 0 0,0-1 0,0 0 0,-1-1 0,1 1 1,-1-1-1,0 0 0,1-1 0,-1 1 0,0-1 0,0-1 0,0 1 1,-13-2-1,18 1-100,0-1 0,0 1 0,0 0 0,1-1 0,-1 1 0,0-1 0,0 0 0,1 1 0,-1-1 0,0 0 0,1 0 1,-1 0-1,1 0 0,-1-1 0,1 1 0,-1 0 0,1-1 0,0 1 0,0 0 0,0-1 0,0 0 0,0 1 0,0-1 0,0 1 0,0-1 0,1 0 1,-1 0-1,1 0 0,-1 1 0,1-1 0,0 0 0,0 0 0,0 0 0,0-2 0,0 1-12,0-1-1,0 1 0,1 0 1,0 0-1,-1-1 0,1 1 1,0 0-1,1 0 0,-1 0 1,1 0-1,-1 0 0,1 0 1,0 1-1,0-1 0,0 0 1,0 1-1,1 0 1,3-4-1,12-6-401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71 138 19804,'-1'2'103,"0"-1"0,0 1 0,0-1 0,0 1 0,0 0 0,0 0-1,0-1 1,1 1 0,-1 0 0,1 0 0,-1 0 0,1 0 0,0-1 0,-1 1-1,1 0 1,0 0 0,0 0 0,0 0 0,1 0 0,-1 0 0,0 0 0,1 0 0,-1-1-1,1 1 1,0 0 0,0 0 0,1 2 0,-1-2-57,1-1 0,-1 0 0,1 1 0,-1-1 0,1 0 0,0 0 1,0 0-1,0 0 0,-1 0 0,1 0 0,0 0 0,0-1 0,0 1 0,0-1 0,0 1 0,0-1 0,1 0 0,-1 0 0,0 0 1,0 0-1,0 0 0,0 0 0,0 0 0,0-1 0,0 1 0,3-2 0,1 0 16,0-1-1,0 1 0,-1-1 1,1 0-1,-1-1 1,1 1-1,-1-1 1,0 0-1,-1-1 0,1 1 1,-1-1-1,1 0 1,-1 0-1,-1 0 0,6-10 1,-7 12-19,0-1 0,0 0 1,-1 0-1,1 0 0,-1 0 1,0 0-1,0 0 0,0 0 1,0 0-1,-1 0 0,0 0 0,0 0 1,0 0-1,0-1 0,-1 1 1,1 0-1,-1 0 0,0 0 0,0 0 1,-1 0-1,1 0 0,-1 1 1,0-1-1,0 0 0,-4-4 1,5 6-24,-1 0 1,0 0-1,0 0 1,0 0-1,0 0 1,0 1 0,-1-1-1,1 1 1,0 0-1,-1-1 1,1 1 0,-1 0-1,0 0 1,1 1-1,-1-1 1,0 0-1,1 1 1,-1 0 0,0-1-1,0 1 1,1 0-1,-1 1 1,0-1 0,1 0-1,-1 1 1,0 0-1,0-1 1,1 1-1,-1 0 1,1 0 0,-1 1-1,-2 1 1,-3 1 9,0 1 0,0 1-1,1-1 1,-1 1 0,1 0 0,1 1 0,-1 0 0,-6 9 0,7-8-17,1 1 0,0-1 0,0 1 1,1 0-1,0 0 0,1 1 0,0-1 0,0 1 1,-1 12-1,3-20-13,1 1 1,-1 0-1,1 0 1,0 0 0,0-1-1,0 1 1,1 0-1,-1 0 1,1 0 0,0-1-1,-1 1 1,1 0-1,0-1 1,0 1-1,1-1 1,-1 1 0,1-1-1,-1 1 1,1-1-1,0 0 1,-1 0-1,1 0 1,0 0 0,1 0-1,-1 0 1,0-1-1,0 1 1,1-1 0,-1 1-1,1-1 1,-1 0-1,1 0 1,0 0-1,-1 0 1,1-1 0,4 1-1,12 2-249,1-2-1,-1-1 1,0 0 0,1-1-1,26-5 1,-17 2 149,-1 1-214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 18828,'-2'-1'126,"0"0"-1,1 0 1,-1 0-1,0 0 1,1 0-1,-1 1 1,0-1-1,0 1 1,1-1-1,-1 1 1,0 0-1,0 0 1,0 0-1,0 0 1,0 0-1,1 0 1,-1 0-1,0 0 1,0 1-1,0-1 1,1 1-1,-1 0 1,0-1-1,0 1 1,1 0-1,-3 1 1,-6 3 309,0 1 0,-16 12 0,25-17-420,-8 6 44,0 0 0,1 1 0,-1 0 1,2 1-1,-13 15 0,20-24-60,0 0 0,0 1 1,0-1-1,1 0 0,-1 0 0,0 0 1,0 0-1,0 1 0,0-1 0,0 0 1,0 0-1,0 0 0,0 0 0,0 1 1,0-1-1,1 0 0,-1 0 0,0 0 1,0 0-1,0 0 0,0 0 1,0 0-1,1 1 0,-1-1 0,0 0 1,0 0-1,0 0 0,0 0 0,1 0 1,-1 0-1,0 0 0,0 0 0,0 0 1,0 0-1,1 0 0,-1 0 0,0 0 1,0 0-1,0 0 0,1 0 1,-1 0-1,0 0 0,0 0 0,0 0 1,0 0-1,1 0 0,-1-1 0,0 1 1,0 0-1,0 0 0,0 0 0,1 0 1,14-3 19,-13 3-18,4-2 8,1 1-1,1 0 1,-1 1 0,0 0-1,0 0 1,0 0 0,0 1-1,0 0 1,0 0 0,0 1-1,0 0 1,7 4 0,-11-5 19,0 1 0,0-1 0,0 1 0,0 0 0,-1 1 0,1-1 0,-1 0 0,1 1 0,-1-1 0,0 1 0,0 0 0,0-1 0,-1 1 0,1 0 0,-1 0 0,1 0 0,-1 1 0,0-1 0,0 0 0,0 0 0,-1 1 0,1-1 0,-1 0 0,0 1 1,0-1-1,0 0 0,-1 6 0,0-2 72,0 1 1,-1-1 0,0-1-1,0 1 1,-1 0 0,0 0-1,0-1 1,-1 0 0,0 1-1,0-1 1,0-1 0,-1 1 0,-6 6-1,7-7-73,-1-1 0,0 1 1,0-1-1,0 0 0,-1-1 0,1 1 0,-1-1 0,0 0 0,0 0 0,0-1 1,0 0-1,-1 0 0,1 0 0,-12 1 0,18-3-69,-1 0 0,0 0 0,0 0-1,0 0 1,0 0 0,1 0 0,-1 0 0,0 0 0,0 0-1,0-1 1,1 1 0,-1 0 0,0 0 0,0-1 0,1 1-1,-1 0 1,0-1 0,0 1 0,1-1 0,-1 1 0,1-1-1,-1 0 1,0 1 0,1-1 0,-1 1 0,1-1 0,-1 0-1,1 0 1,0 1 0,-1-1 0,1 0 0,0 0 0,-1 1-1,1-1 1,0 0 0,0 0 0,0 0 0,0 1 0,0-1-1,0 0 1,0 0 0,0 0 0,0 0 0,0-1 0,1-2-56,0 0 0,0-1 1,0 1-1,1 0 1,-1 0-1,1 0 1,4-6-1,12-15-470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18628,'-4'1'256,"0"0"0,1 1-1,-1-1 1,1 1 0,-1 0 0,1 0 0,0 0-1,0 1 1,0-1 0,0 1 0,0 0 0,0-1-1,-2 5 1,-3 3 193,1 1 1,-10 18-1,12-19-368,0 1-1,1-1 1,0 1-1,0 0 1,2 0-1,-1 1 1,1-1-1,1 1 1,-1 21 0,2-32-64,0 1 0,0-1 0,0 0 0,0 0 0,0 1 0,0-1 0,1 0 0,-1 0 1,0 1-1,0-1 0,1 0 0,-1 0 0,1 0 0,-1 1 0,1-1 0,0 0 1,-1 0-1,1 0 0,0 0 0,0 0 0,0 0 0,0 0 0,0-1 0,0 1 1,0 0-1,0 0 0,0-1 0,0 1 0,0-1 0,0 1 0,0-1 0,1 1 0,-1-1 1,0 0-1,0 1 0,0-1 0,1 0 0,-1 0 0,0 0 0,1 0 0,1 0 1,1-1 64,0 0 0,0 0 0,0-1 0,0 1 0,0-1 0,0 0 0,0 0 0,0 0 0,-1-1 0,1 1 0,3-5 0,3-2 138,-2 0-1,1-1 1,-1 0 0,-1-1 0,0 0 0,0 0 0,-1-1 0,5-12 0,-9 18-123,0-1-1,0 0 1,0 0-1,-1 1 1,0-1-1,0 0 1,-1-10-1,0 13-61,0 0 0,-1 0 0,0 0 0,1 1 0,-2-1 0,1 0 0,0 1 0,-1-1 0,1 0 0,-1 1 0,0 0 0,0-1 0,-1 1 0,-2-3 0,3 4-72,0 0 0,0 1 0,0-1 0,-1 0-1,1 1 1,-1-1 0,1 1 0,-1 0 0,0 0 0,-3-1 0,5 1 2,-1 1-1,1 0 1,0-1 0,0 1 0,0 0 0,0 0 0,0 0 0,0 0 0,-1 0 0,1 0 0,0 0 0,0 0 0,0 1 0,0-1 0,0 0 0,0 1 0,0-1 0,0 1 0,-1-1 0,2 1 0,-1-1 0,0 1 0,0 0 0,0-1 0,0 1 0,0 0 0,0 0 0,0 1 0,0-2 29,1 0-1,0 0 1,0 1-1,0-1 1,0 0-1,0 0 1,-1 1-1,1-1 1,0 0-1,0 0 1,0 1 0,0-1-1,0 0 1,0 0-1,0 1 1,0-1-1,0 0 1,0 0-1,0 1 1,0-1-1,0 0 1,0 0 0,0 1-1,0-1 1,0 0-1,0 0 1,0 1-1,1-1 1,-1 0-1,0 0 1,0 0-1,0 1 1,0-1 0,0 0-1,1 0 1,-1 0-1,0 1 1,0-1-1,0 0 1,1 0-1,-1 0 1,0 0-1,0 0 1,1 0 0,-1 1-1,0-1 1,0 0-1,1 0 1,-1 0-1,0 0 1,0 0-1,1 0 1,-1 0 0,0 0-1,0 0 1,1 0-1,-1 0 1,0 0-1,0 0 1,1 0-1,-1-1 1,15 2-394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14387,'2'0'2016,"0"6"-587,1 19 139,0 31-294,1 135 459,-3-86-1125,19 147 1,-20-247-690,5 20-105,-4-24 130,-1 0 0,0 0 0,0 0 0,0 0 0,1-1 0,-1 1 0,0 0 1,1 0-1,-1-1 0,0 1 0,1 0 0,-1 0 0,1-1 0,0 1 0,-1 0 1,1-1-1,-1 1 0,1-1 0,0 1 0,0-1 0,-1 1 0,2-1 0,-1 0 7,-1 0 0,1 0 0,0 0 0,-1-1 0,1 1 0,-1 0 0,1-1 0,-1 1 0,1-1 0,0 1 0,-1-1 0,1 1 0,-1-1 0,0 1 0,1-1 0,-1 1 0,1-1 0,-1 0 0,0 1 0,1-1 0,-1 0-1,0 1 1,0-1 0,0 0 0,0 1 0,1-1 0,-1-1 0,4-25-267,-3 22 109,3-27-468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17084,'5'-1'270,"-1"-1"0,1 1 0,0 0 0,0 0 0,0 1 1,-1 0-1,1-1 0,0 2 0,0-1 0,0 0 0,0 1 0,0 0 1,-1 0-1,1 1 0,0-1 0,-1 1 0,1 0 0,-1 0 1,7 5-1,-7-4-194,0 0 0,-1 0 1,1 0-1,-1 1 1,0-1-1,0 1 0,-1 0 1,1 0-1,-1 0 0,1 0 1,-1 0-1,-1 1 1,1-1-1,-1 1 0,1-1 1,-1 1-1,0-1 0,-1 1 1,1 0-1,-1 5 0,-1 2-44,0 0-1,-1 0 0,-3 13 0,-2 11 55,6-36-84,1 0-1,0 1 0,0-1 1,0 1-1,0-1 1,0 0-1,0 1 1,0-1-1,0 0 0,0 1 1,0-1-1,0 1 1,0-1-1,0 0 1,1 1-1,-1-1 0,0 0 1,0 1-1,0-1 1,0 0-1,1 1 1,-1-1-1,0 0 0,0 1 1,1-1-1,-1 0 1,0 0-1,0 1 1,1-1-1,-1 0 0,0 0 1,1 1-1,14-3 100,18-14 110,-31 15-192,14-8 130,0-1 0,0-1 1,-1 0-1,0-1 1,-1-1-1,-1 0 0,12-16 1,-19 23-54,-1-1 0,-1 0 1,1-1-1,-1 1 0,-1-1 1,1 0-1,-1 0 0,0 0 0,-1 0 1,0 0-1,0-1 0,-1 1 1,0-1-1,-1 1 0,0-1 1,0 1-1,-2-15 0,1 22-82,1 0 1,0 0-1,0 0 0,0 0 0,-1 0 0,1 0 0,0 0 1,-1 0-1,1 0 0,0 1 0,-1-1 0,0 0 0,1 0 1,-1 0-1,1 1 0,-1-1 0,0 0 0,-1 0 0,2 1-10,0 0-1,-1 0 0,1 0 1,-1 0-1,1 1 0,0-1 0,-1 0 1,1 0-1,0 0 0,-1 1 1,1-1-1,0 0 0,-1 0 0,1 1 1,0-1-1,-1 0 0,1 1 1,0-1-1,0 0 0,0 1 1,-1-1-1,1 0 0,0 1 0,0-1 1,0 0-1,0 1 0,-1-1 1,1 1-1,0-1 0,0 0 0,0 1 1,0-1-1,0 1 0,0-1 1,0 1-1,0-1 0,0 0 0,1 1 1,-1-1-1,0 1 0,0 2-3,-1-1-1,1 0 0,0 1 1,0-1-1,1 1 0,-1-1 1,0 1-1,1-1 1,-1 0-1,1 1 0,0-1 1,0 0-1,0 0 0,0 1 1,0-1-1,0 0 0,1 0 1,-1 0-1,1 0 0,-1 0 1,1-1-1,0 1 0,0 0 1,0-1-1,0 1 1,0-1-1,0 0 0,0 0 1,0 0-1,0 0 0,1 0 1,-1 0-1,0 0 0,1-1 1,-1 1-1,1-1 0,3 0 1,3 1 3,-1-1-1,1-1 1,-1 1 0,1-2 0,-1 1 0,0-1 0,0 0 0,0-1-1,15-6 1,-11 3 10,0-1 1,-1 0-1,21-17 0,-27 20-5,-1 0-1,1 0 1,-1-1 0,0 0 0,0 0 0,0 0 0,-1 0-1,0-1 1,0 1 0,3-10 0,-6 14-4,1 0-1,-1 0 1,1 0-1,-1 0 1,0 0-1,0 0 1,1-1-1,-1 1 1,0 0-1,0 0 1,0 0-1,0 0 1,0-1-1,-1 1 1,1 0 0,0 0-1,-1 0 1,0-2-1,1 3-2,-1-1 0,1 1 0,-1-1 0,1 1 0,-1 0 0,1 0 1,-1-1-1,1 1 0,-1 0 0,0 0 0,1 0 0,-1 0 0,1-1 0,-1 1 0,0 0 0,1 0 0,-1 0 0,0 0 0,1 0 0,-1 1 0,1-1 0,-1 0 0,0 0 0,0 1 0,-4 0-2,0 1 0,1 0 0,-1 1 0,0-1 0,1 1 0,-6 4-1,0 2 0,0 0 0,1 1 0,0 0-1,1 0 1,0 1 0,0 0 0,1 0 0,1 1-1,0 0 1,1 0 0,0 1 0,0-1-1,2 1 1,-5 21 0,8-31-17,0 0-1,0 0 1,0 1 0,0-1 0,0 0-1,1 1 1,-1-1 0,1 0 0,0 0-1,0 0 1,0 0 0,0 0-1,1 0 1,-1 0 0,1 0 0,0 0-1,0-1 1,0 1 0,0-1 0,0 1-1,0-1 1,1 0 0,-1 0-1,1 0 1,0 0 0,-1 0 0,1 0-1,0-1 1,0 0 0,0 1 0,4 0-1,0 0-64,0 0 0,1-1 0,-1 0 0,0 0-1,1 0 1,0-1 0,-1 0 0,1-1 0,-1 1 0,0-1-1,1-1 1,12-3 0,0-4-229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180 359 17484,'0'-2'204,"0"0"0,1 0 0,-1 0 0,0 0 0,0 0 0,0 0 0,0 0 0,-1 0 0,1 0 0,0 0 0,-1 0 0,0 0 0,1 0 0,-1 0 0,0 0 0,0 1 0,0-1 0,0 0 0,0 0 0,0 1 0,-2-2 0,1 2-117,1 0 1,-1 1-1,1-1 1,-1 1 0,1 0-1,-1-1 1,1 1-1,-1 0 1,1 0-1,-1 0 1,1 0-1,-1 0 1,1 0-1,-1 1 1,1-1 0,-1 0-1,1 1 1,-1-1-1,1 1 1,-1 0-1,1-1 1,0 1-1,-1 0 1,1 0-1,0 0 1,0 0-1,0 0 1,-2 2 0,-9 7-19,1 1 0,0 0 0,1 0 0,0 1 0,1 1 0,0-1 0,1 1 0,1 1 0,0 0 0,1 0 0,0 0 1,1 1-1,1-1 0,-4 20 0,8-30-75,-1 0 1,1 0-1,0 1 1,0-1-1,0 0 1,0 0-1,2 7 1,-1-10 6,-1 0 0,0 0 0,1 0 0,-1 0 0,1 0 0,-1 0 0,1 0 0,0 0 0,-1 0 0,1-1 0,0 1 0,0 0 0,0-1 1,-1 1-1,1 0 0,0-1 0,0 1 0,0-1 0,0 0 0,0 1 0,0-1 0,0 1 0,0-1 0,0 0 0,0 0 0,0 0 0,0 0 0,0 0 0,0 0 0,0 0 0,0 0 0,2 0 0,3-1 24,-1-1-1,0 1 1,1-1-1,-1 1 1,0-2-1,0 1 0,0 0 1,0-1-1,-1 0 1,1 0-1,4-5 1,7-6 137,23-26 1,-8 1 87,-1-1 0,-2-1 0,-2-1 0,-2-1 1,-2-2-1,-1 0 0,26-91 0,-42 120-175,-2 1 1,3-31-1,-6 45-56,-3 5-14,-2 8 2,-7 34-394,2 0-1,2 1 1,2 0-1,2 0 1,3 73 0,1-108 240,2 0 1,0 1 0,0-1 0,1 0-1,5 14 1,7-2-445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13387,'2'0'265,"-1"0"0,1-1 0,-1 1 0,1-1 0,-1 0 0,0 1 0,1-1 0,-1 0 0,0 0 1,1 0-1,-1 0 0,0 0 0,0 0 0,0 0 0,0-1 0,2-1 0,18-27 1231,-13 17-855,169-261 4502,-146 218-4607,-2-2 0,-3 0 0,19-68 0,-29 63-256,-16 59-261,1-1-1,0 0 1,-1 1 0,0-1-1,0 0 1,0 0 0,-1 1-1,0-1 1,0 0-1,-2-8 1,3 13-18,-1-1 0,1 1 0,0 0 0,0-1-1,0 1 1,0 0 0,-1-1 0,1 1 0,0 0 0,0-1 0,-1 1 0,1 0 0,0 0 0,-1-1 0,1 1-1,0 0 1,-1 0 0,1 0 0,0-1 0,-1 1 0,1 0 0,0 0 0,-1 0 0,1 0 0,-1 0 0,1 0-1,0 0 1,-1 0 0,1 0 0,-1 0 0,1 0 0,0 0 0,-1 0 0,1 0 0,-1 0 0,-12 10 14,4 4-15,1-1 1,0 1 0,2 0-1,-1 1 1,2-1-1,-5 17 1,3-9-1,-35 111-1,6 2 1,5 1-1,7 2 1,-7 143-1,32-52-548,-24-455-6455,-1-1 5915,24 227 1131,-1-1 0,1 0 0,0 0 0,0 1 0,0-1 0,0 0 0,0 0-1,0 1 1,0-1 0,0 0 0,0 0 0,0 1 0,0-1 0,1 0 0,-1 0 0,0 1-1,0-1 1,1 0 0,-1 1 0,0-1 0,1 0 0,-1 1 0,1-1 0,-1 0-1,1 1 1,-1-1 0,1 1 0,-1-1 0,1 1 0,0-1 0,1 1 109,0 0 0,0 0 1,0 0-1,0 0 0,-1 0 1,1 1-1,0-1 1,0 1-1,-1-1 0,3 2 1,12 2-12,4-2-265,1 0 1,0-2-1,0 0 0,0-2 1,0 0-1,23-6 1,1-1-96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83 18316,'-3'-1'204,"0"1"-1,0 0 1,-1-1 0,1 1 0,0 0-1,0 1 1,0-1 0,0 1 0,-1-1-1,1 1 1,0 0 0,0 0 0,0 0-1,0 0 1,1 1 0,-1-1-1,0 1 1,-4 3 0,3-2-108,0 0 1,0 0 0,0 0-1,0 1 1,0-1-1,1 1 1,0 0-1,-1 0 1,1 0-1,-4 9 1,7-13-81,0 1-1,-1 0 1,1 0-1,0 0 1,-1 0-1,1-1 1,0 1 0,0 0-1,0 0 1,0 0-1,0 0 1,0 0-1,0 0 1,0 0-1,0 0 1,0 0 0,0-1-1,1 1 1,-1 0-1,0 0 1,1 0-1,-1 0 1,0-1 0,1 1-1,-1 0 1,1 0-1,0-1 1,-1 1-1,1 0 1,-1-1 0,1 1-1,0 0 1,0-1-1,-1 1 1,1-1-1,0 1 1,0-1 0,0 0-1,-1 1 1,1-1-1,0 0 1,0 0-1,0 1 1,0-1 0,0 0-1,0 0 1,0 0-1,0 0 1,9 0 148,-1 1 1,0-2 0,17-2 0,-16 2-88,10-1 116,-9 0-72,0 1 0,-1 0 0,1 0 0,18 3 0,-27-2-104,0 0 1,0 0-1,-1 1 0,1-1 1,0 1-1,-1-1 0,1 1 1,0 0-1,-1-1 1,1 1-1,-1 0 0,1 0 1,-1 0-1,1 1 0,-1-1 1,0 0-1,0 0 0,0 1 1,1-1-1,-1 1 1,0-1-1,-1 1 0,1-1 1,0 1-1,0-1 0,-1 1 1,1 0-1,-1-1 0,1 1 1,-1 0-1,0 0 0,0-1 1,1 1-1,-2 2 1,1 3 102,0 0 1,-1-1-1,0 1 1,0-1-1,-1 1 1,0-1-1,-4 9 1,3-49 990,8-18-597,2 1 1,15-58 0,-22 108-540,0-1 0,0 1 0,1 0 0,-1 0 1,1-1-1,-1 1 0,1 0 0,-1 0 0,1-1 0,0 1 0,-1 0 0,1 0 0,0 0 0,0 0 1,0 0-1,0 0 0,0 0 0,0 0 0,0 1 0,0-1 0,2-1 0,-1 2-120,1 0 0,-1 0 0,0 0 0,0 0-1,0 0 1,0 0 0,0 1 0,0-1 0,0 1-1,3 1 1,9 2-22,7-1-235,3-2-107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1367 14115,'-18'34'2063,"17"-33"-1966,0 0-1,1 0 1,-1 0-1,0 0 1,0-1 0,0 1-1,0 0 1,0 0 0,0-1-1,0 1 1,0 0 0,-2 0-1,2-1-28,1 0-1,-1 0 1,1 0-1,-1 0 1,1 0-1,-1 0 1,1 0-1,-1 0 0,1 0 1,-1-1-1,1 1 1,-1 0-1,1 0 1,-1-1-1,1 1 1,-1 0-1,1 0 1,-1-1-1,1 1 1,0-1-1,-1 1 1,1 0-1,0-1 1,-1 1-1,1-1 1,0 1-1,-1-1 1,1 1-1,0-1 1,0 1-1,0-1 1,-3-6 198,0 0 0,1 0 0,0-1 0,0 1 0,1 0 0,0-1 0,1 1 1,-1-13-1,9-68 707,-5 67-729,8-52 141,3 2 0,3 0-1,3 0 1,44-98 0,-10 50 37,115-182 0,-141 256-302,2 1 0,1 2 1,3 1-1,1 2 1,2 1-1,51-41 0,-86 77-112,-1 1-1,1 0 0,-1 0 1,1 0-1,0 0 1,-1 0-1,1 0 0,0 1 1,0-1-1,-1 0 0,1 1 1,0-1-1,0 1 0,0 0 1,0 0-1,0-1 1,3 2-1,-4-1-4,0 1 0,0-1 0,0 1 0,0-1 0,0 1 0,0 0-1,0 0 1,-1-1 0,1 1 0,0 0 0,0 0 0,-1 0 0,1 0 0,-1 0 0,1 0 0,0 0 0,-1 0 0,0 0 0,1 0 0,-1 0 0,0 1-1,1-1 1,-1 0 0,0 0 0,0 0 0,0 0 0,0 3 0,-1 14-6,0 1 0,0-1 0,-2 1 0,-8 28 0,6-25-148,0 1-1,-2 35 1,8-54 102,-1 0 1,1 1 0,0-1 0,0 0-1,1 0 1,-1 1 0,1-1 0,0 0-1,0-1 1,0 1 0,0 0 0,1 0-1,-1-1 1,1 0 0,0 1 0,0-1-1,7 5 1,-5-3 28,0 0 0,0 0 0,-1 0 0,0 0-1,0 1 1,0 0 0,4 9 0,-4-4 98,-1 1 0,0-1 0,-1 1 0,0 0 0,-1 0-1,0 0 1,-1 0 0,0 0 0,-1 0 0,-1 0 0,0 0 0,0-1 0,-1 1-1,0-1 1,-1 1 0,-1-1 0,0 0 0,0 0 0,-12 16 0,13-22 7,0-1 0,0 1 0,-1-1-1,1 0 1,-1-1 0,0 1 0,0-1 0,0 0 0,-1 0 0,1 0 0,-1-1 0,0 0 0,1 0 0,-1 0 0,0-1-1,0 0 1,0 0 0,0-1 0,0 1 0,0-1 0,-10-1 0,7-1-102,1 1 1,-1-1-1,1-1 0,0 0 0,0 0 1,0 0-1,0-1 0,1 0 0,0 0 1,0-1-1,0 0 0,0-1 0,0 1 1,1-1-1,-5-7 0,6 8-187,1 0 0,0-1 0,0 0 0,1 1-1,-1-1 1,1 0 0,1-1 0,-1 1 0,1 0 0,0-1 0,1 1 0,-1-1-1,1 0 1,1 0 0,-1-12 0,4-2-591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18900,'4'9'2849,"20"52"-818,56 101 1,-73-149-1870,0 0-78,26 43 202,-31-52-274,0-1 0,1 1 0,0-1 0,0 0-1,0 0 1,0 0 0,1 0 0,-1 0 0,1-1 0,-1 0 0,8 4 0,-9-6-34,0 0 0,-1 1 0,1-1 0,0 0 1,0 0-1,-1 0 0,1 0 0,0-1 0,0 1 0,-1 0 0,1-1 0,0 1 0,-1-1 0,1 0 1,-1 1-1,1-1 0,0 0 0,-1 0 0,0 0 0,1 0 0,-1 0 0,1 0 0,-1-1 1,0 1-1,0 0 0,0-1 0,0 1 0,1-3 0,4-5-325,0 0 1,-1 0-1,5-14 1,-9 21 271,14-40-1654,-2 0 0,-2-1 0,6-44 1,-4 20-153,-9 57 2617,-4 29 701,-10 243 5567,-1 42-4558,11-302-2455,0 5-134,0 0 0,1 0 1,0 1-1,2 7 0,-3-16 107,0 1-1,0 0 1,0 0-1,0 0 1,0 0 0,0-1-1,0 1 1,0 0-1,0 0 1,0 0 0,1 0-1,-1 0 1,0 0-1,0-1 1,0 1 0,0 0-1,0 0 1,0 0-1,1 0 1,-1 0 0,0 0-1,0 0 1,0 0-1,0 0 1,1 0 0,-1-1-1,0 1 1,0 0-1,0 0 1,1 0 0,-1 0-1,0 0 1,0 0-1,0 0 1,0 1 0,1-1-1,-1 0 1,0 0-1,0 0 1,0 0 0,0 0-1,1 0 1,-1 0 0,0 0-1,0 0 1,0 0-1,0 1 1,0-1 0,1 0-1,-1 0 1,0 0-1,0 0 1,0 0 0,0 0-1,0 1 1,0-1-1,0 0 1,0 0 0,0 0-1,0 0 1,1 1-1,-1-1 1,0 0 0,4-13-572,-1-3-20,0-1-185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8762,'7'-9'536,"-1"2"-496,0-3-40,1 0 88,0-2-72,0-1-16,0 2-80,-1-3 64,0-1 0,-2 0-24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29 397 15939,'-4'-1'512,"1"1"0,0 0 0,0-1 0,-1 0-1,1 0 1,0 0 0,-3-5 3113,28 1-2563,150-18 538,235-46-1119,-394 66-476,-1 0 0,0-2 0,0 1 0,15-10 0,-24 13 2,-1 0-1,0-1 0,0 1 0,0-1 0,0 1 0,-1-1 0,1 0 0,0 0 0,-1 0 0,1 0 0,-1 0 0,2-4 0,-2 5 4,-1-1-1,0 1 1,1-1 0,-1 0-1,0 1 1,0-1 0,0 1 0,0-1-1,-1 1 1,1-1 0,0 1 0,0-1-1,-1 1 1,1-1 0,-1 1 0,0-1-1,1 1 1,-1-1 0,0 1-1,0 0 1,0 0 0,-1-2 0,-4-4 51,0 1 0,0 0 0,-1 0 0,1 0 0,-1 1 1,-1 0-1,1 1 0,-1-1 0,0 2 0,1-1 0,-2 1 0,1 0 1,0 0-1,-15-1 0,-10-1 74,-1 1 0,-51 2 1,9 0-224,70 2-37,-1 0 1,0-1 0,0 0 0,1-1 0,-1 1-1,-6-3 1,11 3 1,0 0 0,1 0-1,-1 0 1,1 0 0,-1 0-1,1 0 1,0 0 0,-1-1 0,1 1-1,0 0 1,0-1 0,0 1-1,0-1 1,0 1 0,0-1 0,0 0-1,1 1 1,-1-1 0,0 0-1,1 1 1,-1-1 0,1 0-1,0 0 1,0 0 0,0 1 0,0-1-1,0 0 1,0-2 0,3-25-613,4-3-211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1380 11923,'-1'0'89,"0"0"0,0 0 1,0 0-1,0 0 1,0 0-1,0 0 1,0 0-1,0-1 0,0 1 1,0 0-1,0 0 1,0-1-1,0 1 1,0-1-1,0 1 0,0-1 1,0 1-1,0-1 1,0 0-1,1 1 1,-1-1-1,0 0 1,1 0-1,-2-1 0,2 1 11,-1-1 0,1 1 0,-1-1-1,1 1 1,0 0 0,0-1-1,0 1 1,0-1 0,0 1-1,0-1 1,0 1 0,1-1 0,-1 1-1,1-1 1,0-1 0,1-3 141,1 0-1,0 0 1,0 0 0,1 1 0,-1-1 0,9-8 0,151-135 1681,-72 70-1621,-52 43-225,20-18-45,3 1-1,80-51 1,68-23 16,196-130 59,-75 26-24,-244 178-87,181-83 0,-235 120-71,-65 21-1467,12 4 1254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12603,'2'-19'2114,"-7"45"-698,0 2-941,-15 47 463,11-42-592,0 0 0,-6 62 0,15-93-341,0 0-1,0 0 1,-1 0 0,1 1 0,1-1-1,-1 0 1,0 0 0,0 0 0,1 0-1,-1 0 1,1 0 0,0 0 0,-1 0 0,1-1-1,0 1 1,0 0 0,0 0 0,1 0-1,-1-1 1,0 1 0,2 1 0,1-1-6,-1 0 1,1-1 0,-1 1 0,1-1 0,-1 0 0,1 0-1,0 0 1,0 0 0,-1-1 0,8 1 0,102 5 58,67 8-738,-158-12 606,0 0-1,1-1 0,28-3 0,-17-4-111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 17308,'0'0'69,"0"-1"0,0 1 0,0-1 0,0 0 0,0 1 0,0-1 0,0 1 0,0-1 0,0 0 0,0 1 0,0-1 0,0 1 1,-1-1-1,1 1 0,0-1 0,0 1 0,-1-1 0,1 1 0,0-1 0,-1 0 0,0 1-55,1 0 0,-1 0 0,1 0 0,-1 0 0,1 0 0,0 0 0,-1 0 0,1 0 0,-1 0 0,1 0-1,-1 0 1,1 0 0,-1 0 0,1 0 0,0 0 0,-1 1 0,1-1 0,-1 0 0,1 0 0,0 1 0,-1-1 0,1 0 0,0 0 0,-1 1 0,1-1 0,0 1 0,-1-1-1,1 0 1,0 1 0,0-1 0,-1 0 0,1 1 0,0 0 0,-8 12 178,1 1 0,0 0 0,2 1 0,-1-1 0,2 1 0,-5 21 0,4-16-122,0 3-36,0 1 0,-3 33 0,8-50-31,-1-1 1,1 1-1,0-1 0,1 1 1,-1-1-1,1 1 1,1-1-1,-1 0 0,1 1 1,0-1-1,0 0 0,1 0 1,6 11-1,-8-16 5,0 1 1,1-1-1,-1 0 0,0 0 0,1 1 1,-1-1-1,0 0 0,1 0 0,-1 0 1,1 0-1,0-1 0,-1 1 1,1 0-1,0-1 0,-1 1 0,1-1 1,0 1-1,0-1 0,3 0 0,-2 0 17,0 0 0,1-1-1,-1 0 1,0 1-1,0-1 1,1 0 0,-1-1-1,0 1 1,0 0 0,3-3-1,3-2 75,0-1 0,-1 0-1,0 0 1,0-1 0,11-12-1,-9 7 42,-1 0-1,0-1 0,-1 0 0,0 0 1,-1 0-1,0-1 0,-2 0 0,1-1 1,-2 1-1,0-1 0,2-23 0,-9 20 34,3 19-168,0-1 0,0 1 0,0 0 1,-1 0-1,1-1 0,0 1 0,0 0 0,0 0 1,0 0-1,-1 0 0,1-1 0,0 1 0,0 0 1,-1 0-1,1 0 0,0 0 0,0 0 0,-1 0 1,1 0-1,0 0 0,0-1 0,-1 1 0,1 0 1,0 0-1,0 0 0,-1 0 0,1 0 0,0 1 1,-1-1-1,1 0 0,0 0 0,0 0 0,-1 0 1,1 0-1,-2 1 6,0 1 1,1-1-1,-1 0 1,1 1 0,-1 0-1,1-1 1,-1 1-1,1 0 1,0-1-1,0 1 1,0 0-1,0 0 1,-1 3-1,-3 8 8,1 0-1,0 0 1,1 1-1,-2 15 1,4-24-18,0 1 1,1 0 0,0 0 0,0 0-1,0 0 1,1 0 0,0 0 0,0 0 0,0 0-1,1-1 1,4 12 0,-5-16 0,0 1 1,1 0-1,-1-1 1,0 1-1,1-1 1,-1 0-1,1 1 1,0-1-1,0 0 1,-1 0-1,1 0 1,0 0-1,0 0 1,0 0 0,0 0-1,0-1 1,0 1-1,0-1 1,0 0-1,0 1 1,0-1-1,0 0 1,0 0-1,0 0 1,0-1-1,1 1 1,2-1-1,4-1 36,-1-1 1,1 0-1,-1 0 0,0 0 1,10-7-1,-2 0 47,-1 0 1,0-1-1,-1-1 1,0 0-1,-1-1 1,-1-1-1,0 0 0,0 0 1,-2-1-1,0-1 1,0 0-1,-2 0 1,11-27-1,-13 16 46,-5 26-128,-1 0-1,0 0 1,0 0-1,1 0 1,-1 0-1,0 0 1,0 0-1,0 0 1,0 0-1,0 0 1,-1 0-1,1 0 1,0 0-1,0 0 1,-1 0 0,1 0-1,0 0 1,-1 0-1,1 0 1,-2-1-1,2 2-15,0 0-1,0 0 0,-1-1 1,1 1-1,0 0 1,0 0-1,-1 0 0,1 0 1,0 0-1,0 0 1,-1 0-1,1 0 0,0 0 1,-1 1-1,1-1 0,0 0 1,0 0-1,0 0 1,-1 0-1,1 0 0,0 0 1,0 0-1,-1 1 1,1-1-1,0 0 0,0 0 1,0 0-1,-1 0 1,1 1-1,0-1 0,0 0 1,0 0-1,0 1 1,0-1-1,0 0 0,-1 0 1,1 1-1,0-1 1,-4 16-966,5 0 40,-1-16 929,0 1 0,0-1 0,0 0 1,0 0-1,0 1 0,1-1 0,-1 0 0,0 0 0,0 0 0,0 1 1,0-1-1,0 0 0,1 0 0,-1 0 0,0 1 0,0-1 0,0 0 1,0 0-1,1 0 0,-1 0 0,0 0 0,0 1 0,1-1 1,-1 0-1,0 0 0,0 0 0,1 0 0,-1 0 0,0 0 0,0 0 1,1 0-1,-1 0 0,0 0 0,0 0 0,1 0 0,-1 0 0,0 0 1,0 0-1,1 0 0,-1 0 0,0 0 0,12-8-483,7-10-79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14267,'0'-1'50,"0"1"0,-1 0 0,1 0 0,0 0 0,0 0 0,-1 0 0,1 0 0,0 0-1,0 0 1,-1 0 0,1 0 0,0 0 0,0 0 0,-1 0 0,1 0 0,0 0 0,0 0 0,-1 0 0,1 1 0,0-1 0,0 0 0,-1 0 0,1 0 0,0 0-1,0 0 1,0 1 0,-1-1 0,1 0 0,0 0 0,0 0 0,0 1 0,0-1 0,-1 0 0,1 0 0,0 1 0,0-1 0,0 0 0,-8 17 783,-3 17 409,4-4-379,1 0 0,1 0 0,-1 50-1,6-65-720,0 0 0,2 1-1,-1-1 1,2 0-1,0 0 1,1 0 0,0 0-1,1-1 1,8 15 0,-12-25-129,1-1 1,-1 0-1,1 0 0,0 1 1,1-2-1,-1 1 1,0 0-1,1 0 1,0-1-1,0 1 1,-1-1-1,1 0 1,0 0-1,1 0 0,-1 0 1,0-1-1,1 1 1,5 1-1,-6-3-3,1 1 0,0-1 0,0 0 0,0 0 0,0-1 0,0 1-1,0-1 1,-1 0 0,1 0 0,0 0 0,-1-1 0,1 1 0,0-1 0,-1 0-1,0 0 1,1 0 0,3-4 0,8-7 18,12-9 47,-26 21-69,0 0 0,1 0-1,-1 0 1,1 0 0,-1 1 0,1-1-1,-1 0 1,1 1 0,0-1 0,-1 1-1,1-1 1,0 1 0,-1 0 0,3 0-1,-3 0-2,-1 0-1,1 0 0,-1 1 0,1-1 0,0 0 0,-1 1 0,1-1 0,-1 0 0,1 1 1,-1-1-1,1 1 0,-1-1 0,0 1 0,1-1 0,-1 1 0,1-1 0,-1 1 1,0 0-1,0-1 0,1 1 0,-1-1 0,0 1 0,0 0 0,0-1 0,0 1 1,1 0-1,-1 0 0,1 23 52,-1-16-38,-3 56 59,2-42-98,1 44 0,0-66 0,0 1-1,0 0 0,0 0 1,0-1-1,1 1 1,-1 0-1,0-1 1,0 1-1,0 0 1,0-1-1,1 1 1,-1 0-1,0-1 0,1 1 1,-1-1-1,0 1 1,1 0-1,-1-1 1,1 1-1,-1-1 1,1 1-1,-1-1 0,2 1 1,-2-1-22,1 0 1,-1 0-1,1 0 1,0 0-1,-1 0 0,1 0 1,-1 0-1,1-1 1,0 1-1,-1 0 0,1 0 1,-1-1-1,1 1 1,-1 0-1,1 0 0,-1-1 1,1 1-1,-1-1 1,1 1-1,0-1 0,20-27-757,-4-5 426,1-9-141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54 274 13819,'-17'16'1303,"12"-13"-938,1 1-1,0 0 1,0 1 0,0-1-1,0 1 1,-3 5 0,7-8-311,-1 0 0,0 0 0,0 0 0,1 0 0,-1 0 0,1 0 0,0 0-1,-1 0 1,1 0 0,0 1 0,0-1 0,0 0 0,1 0 0,-1 0 0,1 0 0,-1 0 0,1 0 0,-1 0 0,1 0 0,2 4 0,14 36 15,-13-31-73,0 0 1,1 1-1,1-1 0,0-1 0,14 21 1,-19-30 4,0 0-1,0 0 1,0 0 0,1 0 0,-1 0 0,0 0 0,1 0 0,-1 0 0,0 0 0,1 0-1,-1-1 1,1 1 0,0-1 0,-1 1 0,1-1 0,-1 0 0,1 1 0,0-1-1,-1 0 1,4 0 0,-2-1 1,0 1 0,0-1-1,0 0 1,0 0 0,-1 0-1,1-1 1,0 1 0,-1-1-1,1 1 1,3-4 0,3-3 18,0-1-1,0 0 1,-1 0 0,10-15 0,-2 0 124,-2-1 0,0 0 0,-1-1 0,-2 0 1,16-56-1,-22 61 146,0-1 1,-1 0 0,-2 0-1,0 0 1,-1-1 0,-1 1-1,-2 0 1,-4-28-1,5 45 74,-1 6-153,-1 10-103,0 16-126,0 9 93,2 1 1,1-1 0,1 0 0,3 0 0,0 0 0,3 0 0,12 42-1,8-2-21,-45-160 67,12 62 52,0 0 0,-2 0 0,0 0-1,-1 1 1,-2 0 0,-15-25 0,30 45-127,1 1 0,0-1 1,0 1-1,0 0 0,7 1 1,1-1-219,5 0-367,-1-2-1,1 0 0,25-6 0,-26 2 79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18964,'-6'-2'1472,"3"12"-1144,0 3-160,0 7 913,2 2-689,1 4-256,4 2-40,2 0-248,1-4-160,2-5-424,-1-5-201,1-11 697,-2-6-152,-4-16-224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 14699,'-6'-11'1328,"0"11"-895,1 2-185,-1 7 608,3 2-256,3 2-336,2 6-240,6-5-464,4 4-304,3-4 592,4 2-144,1 7-136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70 14867,'1'-3'171,"-1"1"0,1 0 0,-1 0 0,0-1 1,0 1-1,0 0 0,0-1 0,0 1 0,0 0 0,-1 0 0,1-1 0,-1 1 0,0 0 0,1 0 0,-1 0 0,0 0 0,0 0 0,-1 0 0,1 0 1,0 0-1,-1 0 0,1 1 0,-1-1 0,1 0 0,-1 1 0,0-1 0,1 1 0,-5-3 0,3 3-96,1 0-1,-1 0 0,1 0 1,-1 0-1,0 0 1,1 0-1,-1 1 1,0-1-1,1 1 1,-1 0-1,0 0 1,0 0-1,1 0 1,-1 0-1,0 1 1,0-1-1,1 1 0,-1 0 1,0 0-1,1 0 1,-1 0-1,1 0 1,-4 3-1,-7 5 98,1 0-1,-21 22 0,30-28-148,0 0 0,0 0 0,1 0-1,-1 0 1,1 1 0,0-1 0,0 1 0,0-1-1,0 1 1,1 0 0,0 0 0,-1 0 0,1 0-1,1 0 1,-1 0 0,0 5 0,2-8-16,-1 1 1,1 0-1,-1-1 1,1 1-1,0 0 1,0-1-1,0 1 1,0-1-1,0 1 1,0-1 0,0 1-1,0-1 1,1 0-1,-1 0 1,0 0-1,1 0 1,-1 0-1,1 0 1,-1 0-1,1 0 1,0 0-1,-1-1 1,1 1-1,0-1 1,0 1-1,-1-1 1,4 1-1,7 1 15,1 0-1,22 0 0,-26-2-7,30 0 18,-25-1-17,-1 1 0,0 0-1,0 1 1,0 1 0,24 5 0,-37-7-7,1 0-1,-1 1 1,1-1-1,-1 0 1,1 0-1,-1 0 1,0 0-1,1 0 1,-1 1 0,1-1-1,-1 0 1,0 0-1,1 1 1,-1-1-1,1 0 1,-1 1-1,0-1 1,0 0-1,1 1 1,-1-1-1,0 0 1,1 1-1,-1-1 1,0 1-1,0-1 1,0 0 0,0 1-1,1-1 1,-1 1-1,0-1 1,0 1-1,0-1 1,0 1-1,-1 0 15,1 1 0,-1-1-1,1 0 1,-1-1 0,0 1 0,1 0-1,-1 0 1,0 0 0,0 0 0,0 0-1,0-1 1,-2 2 0,-33 17 453,13-9-412,0-2 0,-1 0 1,0-1-1,-1-1 1,-40 3-1,32-13-402,21 0 99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22 15571,'14'-18'1937,"-11"14"-523,-9 12 122,-41 64-274,2 1 0,-49 114 0,58-112-959,13-23-282,15-32-600,-19 33 0,27-53 576,0 0-1,0 1 1,0-1-1,0 1 1,-1-1 0,1 0-1,0 0 1,0 1-1,0-1 1,-1 0-1,1 1 1,0-1-1,0 0 1,-1 0-1,1 1 1,0-1 0,0 0-1,-1 0 1,1 1-1,0-1 1,-1 0-1,1 0 1,0 0-1,-1 0 1,1 0-1,0 0 1,-1 1-1,1-1 1,-1 0 0,1 0-1,0 0 1,-1 0-1,1 0 1,0 0-1,-1-1 1,1 1-1,0 0 1,-1 0-1,1 0 1,0 0 0,-1 0-1,1 0 1,0-1-1,-1 1 1,1 0-1,0 0 1,-1 0-1,1-1 1,0 1-1,0 0 1,-1 0-1,1-1 1,0 1 0,0 0-1,0-1 1,-1 1-1,1 0 1,0-1-1,0 1 1,0 0-1,0-1 1,0 1-1,0 0 1,0-1 0,-1 1-1,1 0 1,0-1-1,1 0 1,-8-27-221,5-2-71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3624 9050,'152'-68'4678,"-145"65"-4629,-1 0-1,1-1 1,-1 0 0,0 0-1,0-1 1,0 0-1,-1 0 1,6-6 0,38-52 269,-25 30-162,17-18 11,66-64 0,-78 88-102,2 2 1,0 1-1,57-33 0,-4 13-71,-47 26 1,-1-1 0,62-45 0,3-13 40,72-62 111,-84 62 29,-43 39-154,48-50 1,-56 47-2,2 2 0,2 2 0,2 2 0,1 2 0,97-54 0,-99 63-21,-1-2 0,-1-2 0,-1-1 0,-2-3 0,-1 0 0,-2-3 0,41-49 0,-49 50 12,2 2 1,42-37-1,-51 52-7,2 1 0,0 1 0,0 1 0,49-22 0,35-7 21,101-47 85,-193 81-106,-1-1 0,0 0 0,0-1-1,-1 0 1,16-18 0,-3 3-2,16-17-2,3 1 0,1 3 0,72-48 0,-8 21 36,-11 8 101,167-130 1,-83 54 234,-117 90-310,69-60 0,-62 36 22,-24 22-36,56-43 0,51-5 60,-28 19 69,-106 61-148,-1-2-1,0 0 0,31-33 0,-22 13 8,-1-2 0,32-56 1,-19 29 10,-41 64-55,0 1 1,1-1 0,-1 1-1,1-1 1,-1 1 0,0 0-1,1-1 1,-1 1-1,0-1 1,0 1 0,1-1-1,-1 0 1,0 1 0,0-1-1,0 1 1,0-1-1,0 1 1,0-1 0,0 1-1,0-1 1,0 0 0,0 1-1,0-1 1,-11 2-349,-2 2 318,0-3-67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17500,'6'3'1632,"1"4"-920,3-1-280,9 5 753,5 1-249,11 1-256,6 1-64,9-1-240,1 1-96,-3 1-320,-2-2-304,-7-1-648,-6 0 544,-12-3 224,-9 1-168,-12-2-152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77 16692,'1'-1'128,"-1"0"1,1 0-1,-1 1 1,1-1-1,-1 0 1,1 0 0,0 0-1,-1 1 1,1-1-1,0 0 1,0 1-1,0-1 1,-1 1 0,1-1-1,0 1 1,0-1-1,0 1 1,0 0-1,0-1 1,0 1 0,0 0-1,0 0 1,0-1-1,0 1 1,0 0-1,0 0 1,1 1 0,-1 0-1,0 0 0,1 0 0,-1 1 1,0-1-1,0 1 0,-1-1 0,1 1 1,0-1-1,0 1 0,-1-1 0,1 1 0,-1 0 1,0-1-1,1 1 0,-1 3 0,20 132 988,-13-76-1664,25 95-1,-26-139-1012,-12-33 315,-6-13 607</inkml:trace>
  <inkml:trace contextRef="#ctx0" brushRef="#br0" timeOffset="0.13">74 71 12787,'-18'-1'1548,"9"-1"-769,1 2-1,-1-1 1,1 1-1,-14 2 1,75-3 2690,16-10-2747,126-37 0,-189 46-785,-1 0 0,1 1 0,-1-1-1,1 1 1,6 0 0,-3 2-182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3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572 148 9914,'-7'-11'537,"-1"0"0,0 0-1,-1 1 1,0 0 0,0 0 0,-1 1-1,0 0 1,-1 1 0,0 0 0,0 1-1,-1 0 1,0 1 0,0 0-1,-16-5 1,17 8-443,0 0-1,0 0 0,0 1 1,0 1-1,0 0 1,0 0-1,-1 1 1,1 1-1,0 0 0,0 0 1,0 1-1,0 0 1,0 1-1,0 1 1,1 0-1,-1 0 0,-14 9 1,13-5-76,0 0-1,1 1 1,1 1 0,0 0 0,0 0-1,0 1 1,2 0 0,-1 1 0,1 0-1,1 0 1,0 0 0,1 1-1,1 0 1,-7 20 0,-1 12 31,2 1 1,2-1-1,-4 51 1,5 16-39,7 163 0,30 112 12,-29-384-23,1 9 0,0 5-1,1 1 0,1-1 0,9 34 0,-10-47 1,-1 1 0,1-1-1,0 1 1,1-1 0,-1 0 0,1 0 0,0 0 0,0 0-1,0-1 1,1 1 0,-1-1 0,1 0 0,-1 0-1,1 0 1,0 0 0,1 0 0,-1-1 0,0 0 0,6 2-1,2 0 5,0-1-1,0 0 1,0-1 0,0-1-1,0 0 1,0 0-1,1-1 1,-1-1 0,0 0-1,0 0 1,0-1-1,0-1 1,0 0 0,0-1-1,-1 0 1,17-9-1,-11 5 4,-1-2-1,0 0 1,-1-1-1,0-1 1,-1 0-1,0-1 1,-1 0-1,0-1 0,-1-1 1,11-17-1,162-304 239,-182 331-239,29-60 81,-2-2-1,-3-1 1,20-82-1,-38 116-63,-3 1-1,0-1 0,-3 0 0,0 0 0,-2-1 0,-2 1 0,-1 0 0,-13-66 1,11 84-8,-1 1 0,0 0 0,-1 0 0,0 0 0,-2 1 0,-12-21 0,17 31-20,-1-1 0,1 1 0,-1 0 0,0 0 0,0 0 0,-1 1 0,1-1 1,-1 1-1,-8-5 0,9 7-22,1 0 1,-1 0-1,1 0 1,-1 0-1,1 0 1,-1 1-1,1-1 0,-1 1 1,0 0-1,1 0 1,-1 1-1,0-1 1,1 1-1,-1 0 1,1 0-1,-6 2 1,1 1-127,0 0 1,1 1-1,-1 0 1,1 0-1,0 1 0,0 0 1,1 0-1,0 1 1,0 0-1,0 0 1,1 0-1,-5 9 1,-2 10-303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0:2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8239 373 10570,'-22'-14'117,"-2"1"0,1 1 0,-2 1 0,0 1 0,0 1 0,0 1 0,-1 2 0,0 0 0,-49-3 0,-277-12 165,-30-3 251,-1145-103 1579,1066 94-1935,-499-28-57,1 52-54,584 31 331,-425 81 1,599-63-346,1 8 0,3 9 1,-226 99-1,239-77-54,-327 196 0,475-251 12,0 2-1,2 1 1,1 1-1,1 3 1,2 0-1,-39 51 1,51-56-4,1 0 0,2 1-1,0 0 1,2 1 0,0 1 0,3 0 0,0 1 0,2 0 0,-8 56-1,12-43-3,2 0 0,2-1 0,2 1 0,2 0-1,2-1 1,1 0 0,2 0 0,2-1 0,2 0-1,27 57 1,-16-47 5,3-1 0,2-2-1,3-1 1,1-1 0,2-2-1,2-1 1,62 55 0,15-2 124,3-6 0,194 114 0,283 104 19,-395-222-154,328 95 0,233-11 12,-190-89-202,3-24 1,1-25-1,1005-74 1,-237-152 29,-1112 143 157,409-149 0,-487 138 43,-2-6 0,-3-7 1,202-139-1,-302 181 74,-1-2-1,-1-2 1,-2-2 0,-2-2 0,43-54-1,-69 73-12,0 0-1,-1 0 0,-2-1 1,0-1-1,14-42 0,-20 47-30,-2-1 0,0 0 0,-1 0-1,0 0 1,-2 0 0,0 0 0,-2 0-1,-3-27 1,-3 10-8,-2 1-1,-1-1 1,-1 1 0,-3 1-1,0 0 1,-35-57 0,8 26-27,-4 2 0,-66-75 1,43 64-7,-4 4 0,-3 3 1,-3 3-1,-104-67 1,24 34 72,-236-108 1,-660-320 1137,917 450-1043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0:2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5 12963,'-45'-3'1534,"29"2"-1109,0 0-1,-19 2 0,30-1-318,-1 1-1,1 0 0,0 0 0,0 1 0,0-1 0,0 1 0,0 0 0,0 1 0,1-1 0,-8 6 0,-3 4-12,2 0 0,0 1 0,1 0 0,0 1-1,0 0 1,2 1 0,0 0 0,1 1 0,0 0-1,1 0 1,-7 25 0,2 0-64,1 2 0,3-1 0,-7 69 0,12-63-10,1-1 0,3 1 0,1-1 0,11 62 0,-11-99-17,1-1 1,0 0 0,1 0 0,0 0 0,1-1 0,0 1 0,0-1 0,0 1 0,8 9 0,-9-15 9,0 0 1,-1 0 0,1-1-1,0 1 1,0-1-1,1 1 1,-1-1 0,0 0-1,1 0 1,-1-1-1,1 1 1,0-1 0,-1 1-1,1-1 1,0-1-1,0 1 1,0 0-1,0-1 1,0 0 0,0 0-1,-1 0 1,1 0-1,0-1 1,5 0 0,5-3 88,1 0 0,-1-1 0,0 0 1,-1-1-1,1-1 0,19-13 0,71-57 468,-73 49-400,0 0 0,-1-2 0,32-43 0,-43 47-112,-1 0 1,-2-1-1,0-1 1,-2 0-1,11-31 0,-20 47-31,-2-1 0,1 1-1,-2-1 1,1 0 0,-2 0-1,0 0 1,0 0-1,-1 0 1,-1-1 0,0 1-1,-6-24 1,4 26-10,-1 0 1,0 1-1,-1-1 0,0 1 1,-1 0-1,0 0 0,0 1 1,-1-1-1,0 1 0,-1 1 1,1-1-1,-2 2 0,-15-13 1,13 12-2,1 1 1,-2 1 0,1 0 0,-1 0 0,0 1 0,0 0 0,0 1 0,-1 1 0,1 0-1,-23-2 1,18 4-22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0:2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40 13003,'-5'-4'306,"0"0"0,-1 0 0,1 0 0,-1 1 1,0-1-1,0 1 0,0 1 0,0-1 0,0 1 0,0 0 0,-1 1 1,1 0-1,-1 0 0,0 0 0,-10 0 0,8 2-102,-1 1 0,1-1 0,-1 1 0,1 1-1,0 0 1,0 0 0,0 1 0,0 0 0,-14 9-1,2 3-82,0 0-1,1 1 0,0 0 0,2 2 0,0 0 0,-30 44 0,30-35-79,2 1-1,0 1 0,2 1 0,1 0 0,2 1 0,-10 40 0,10-19-32,2 0 0,2 1 1,1 61-1,5-98-14,1 0 1,1 0-1,1 0 1,0 0 0,8 28-1,-8-40 3,0-1 0,-1 1-1,1-1 1,1 1 0,-1-1 0,1 0 0,-1 0-1,1 0 1,0 0 0,1 0 0,-1-1-1,1 1 1,0-1 0,-1 0 0,1 0-1,0-1 1,1 1 0,-1-1 0,0 0 0,1 0-1,0 0 1,-1-1 0,1 1 0,5 0-1,5 0 9,1-1-1,0-1 1,-1 0-1,1-1 0,0-1 1,-1 0-1,0-1 1,1-1-1,-1-1 0,-1 0 1,18-8-1,-7 1 34,0-1-1,0-1 1,-2-1-1,0-1 0,29-26 1,-29 19 1,0-1 0,-2 0 1,-1-2-1,-1 0 0,-1-1 0,-1-1 0,13-31 1,-18 33-16,-1 0 1,-2-1-1,-1 0 1,-1-1-1,-1 0 1,-1 0 0,-2 0-1,0-36 1,-3 56-11,0 0 1,-1 0-1,0 0 1,-1 0-1,0 0 1,0 0-1,0 1 1,-1-1-1,0 1 1,-5-8 0,6 12-21,0 0 0,0 0 1,0 0-1,-1 1 0,1-1 1,-1 1-1,1 0 0,-1-1 1,0 1-1,0 0 1,0 1-1,0-1 0,0 0 1,0 1-1,-1 0 0,1 0 1,0 0-1,-1 0 0,1 0 1,-1 1-1,1-1 1,0 1-1,-1 0 0,1 0 1,-6 1-1,-2 0-207,0 1 1,0 1-1,0-1 0,0 2 0,1-1 1,-1 2-1,-19 10 0,9-1-143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0:2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66 11674,'-10'-8'552,"-2"0"0,1 1-1,-1 1 1,0-1 0,0 2-1,-1 0 1,1 0 0,-1 1-1,-17-2 1,20 4-366,-1 1 1,1 0-1,-1 1 0,0 0 1,1 1-1,-1 0 0,1 0 1,-1 1-1,1 1 0,-1 0 1,1 0-1,-13 7 1,0 2-142,0 0 1,1 2-1,1 1 1,0 0 0,0 2-1,2 0 1,0 1-1,1 1 1,1 1 0,1 1-1,1 0 1,1 1-1,0 0 1,2 1 0,1 0-1,0 1 1,2 1 0,1-1-1,-8 40 1,7-11-37,-5 97 1,13-118-8,2 1 0,2-1 0,0 0 0,11 42 0,-11-64-4,0 0 0,0 0 0,1 0 0,0 0 0,1-1-1,0 0 1,0 0 0,1 0 0,0-1 0,10 11 0,-12-15-1,0 0 1,1-1-1,-1 0 1,1 1-1,0-2 1,0 1-1,0 0 1,0-1-1,0 0 1,1-1-1,-1 1 1,1-1-1,-1 0 1,1 0-1,-1 0 1,1-1-1,-1 0 1,1 0-1,0-1 1,10-1-1,-4-1 14,0-1-1,0 0 1,0-1 0,0 0-1,-1 0 1,0-2 0,0 1 0,17-14-1,2-5 101,40-44 1,9-17 138,-5-4 0,72-114 1,-131 181-210,0-1 1,-2 0 0,0-1 0,-2 0 0,11-36-1,-19 52-19,-1 0 0,0 0 0,-1-1 0,0 1 0,-1-1 0,1 1-1,-2 0 1,1-1 0,-1 1 0,-1-1 0,0 1 0,0 0 0,-1 0 0,0 0-1,0 0 1,-1 0 0,-1 1 0,1 0 0,-8-10 0,6 9-13,-1 1 0,0 0 0,-1 1-1,1 0 1,-1 0 0,-1 1 0,1-1 0,-1 2 0,-13-7 0,16 9-135,0 0-1,-1 1 1,1 0 0,-1 0 0,1 1-1,-1 0 1,0 0 0,1 0 0,-1 1-1,0 0 1,0 0 0,1 1-1,-1-1 1,0 2 0,-9 2 0,-24 10-701,26-8 304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0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12115,'-1'0'48,"1"1"1,0-1 0,0 0 0,0 0 0,0 1 0,0-1-1,0 0 1,0 0 0,0 1 0,0-1 0,0 0 0,0 1-1,0-1 1,0 0 0,0 0 0,0 1 0,0-1 0,0 0-1,0 1 1,0-1 0,0 0 0,0 0 0,0 1 0,1-1-1,-1 0 1,0 0 0,0 1 0,0-1 0,0 0 0,1 0-1,-1 0 1,0 1 0,0-1 0,0 0 0,1 0 0,13 3 764,25-8-541,-30 4-180,122-20 289,139-16-186,503-2 25,-667 35-163,68 4 656,283 36 0,-399-31-590,-1-2 1,102-10-1,112-31 91,-180 24 209,-92 11-441,1 1 1,-1-1-1,1 0 1,-1 1 0,0-1-1,0 1 1,0-1-1,0 1 1,0-1-1,-3-3 1,3 5-3,-12-21-44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0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8674,'1'0'51,"-1"-1"92,1 1 1,0-1 0,-1 0-1,1 1 1,-1-1 0,1 1-1,0 0 1,-1-1-1,1 1 1,0 0 0,-1-1-1,1 1 1,0 0 0,0 0-1,-1-1 1,1 1 0,0 0-1,0 0 1,-1 0-1,1 0 1,0 0 0,0 0-1,-1 0 1,1 0 0,0 0-1,0 1 1,-1-1-1,1 0 1,0 0 0,0 1-1,-1-1 1,2 1 0,4 2-65,8 1 118,-1 0 0,1 0-1,0-2 1,0 1 0,26-1 0,76-5-102,-52-1 43,103 5-36,275 34 0,-188-17-109,-5-2 30,137 5 34,-46-6 42,88 18 4,-215-18-67,423 22 836,16-29-631,-625-9-245,511-54 248,-498 48-198,0 3 0,51 0 0,83 11 22,-54-1-55,46 3 1886,-166-9-1968,-1 0 1,1-1-1,-1 1 1,1 0-1,0 0 0,-1 0 1,1 0-1,-1-1 0,1 1 1,-1 0-1,1-1 1,0 1-1,-1 0 0,1 0 1,0-1-1,-1 1 0,1-1 1,0 1-1,-1 0 1,1-1-1,0 1 0,0-1 1,-1 0-1,-4-13-328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10546,'-3'-2'235,"1"-1"-1,-1 0 1,1 1-1,0-1 1,0 0-1,0 0 0,1 0 1,-1 0-1,-1-4 1,3 6-218,0 1 0,0 0 1,0 0-1,0-1 0,0 1 1,0 0-1,0 0 0,-1 0 0,1-1 1,0 1-1,0 0 0,0 0 1,0 0-1,-1-1 0,1 1 1,0 0-1,0 0 0,0 0 1,-1 0-1,1 0 0,0-1 0,0 1 1,-1 0-1,1 0 0,0 0 1,0 0-1,-1 0 0,1 0 1,0 0-1,0 0 0,-1 0 0,1 0 1,0 0-1,0 0 0,-1 0 1,1 0-1,0 0 0,0 0 1,-1 0-1,1 0 0,0 1 1,0-1-1,-1 0 0,1 0 9,0 1-1,-1-1 1,1 0-1,0 1 1,0-1 0,-1 0-1,1 1 1,0-1-1,0 0 1,0 1-1,0-1 1,-1 0 0,1 1-1,0-1 1,0 1-1,0-1 1,0 1-1,0-1 1,0 0 0,0 1-1,0-1 1,0 1-1,0-1 1,0 0-1,0 1 1,1-1 0,-1 1-1,0-1 1,0 0-1,0 1 1,0-1-1,1 0 1,-1 1 0,1 0-1,1 2 16,1 0-1,0 1 0,1-1 1,-1 0-1,0 0 1,1-1-1,0 1 0,0-1 1,-1 1-1,2-1 1,-1-1-1,0 1 0,0 0 1,0-1-1,1 0 1,6 1-1,11 1 55,-1 0-1,24-2 1,-40 0-47,232-1 1132,42 1-625,532 35-509,476 11 3,-1155-45-43,505 3 62,-1-30-140,-431 6 33,188-11 628,-373 29-573,40 1 166,-56 1-215,1-1 1,0 1-1,0 0 0,0 0 0,-1 0 0,1 0 0,0 1 0,-1 0 0,6 3 0,0 8-3109,-2-13 2470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11586,'1'-1'83,"-1"1"-1,0-1 1,0 1-1,1-1 0,-1 1 1,0-1-1,0 1 1,0-1-1,0 1 0,0-1 1,0 0-1,0 1 1,0-1-1,0 1 0,0-1 1,0 1-1,0-1 1,0 0-1,0 1 0,0-1 1,0 1-1,-1-1 1,1 1-1,0-1 0,0 1 1,-1-1-1,1 1 1,0-1-1,-1 1 0,1 0 1,-1-1-1,0 0 1,1 1-34,-1 1 0,0-1 0,1 0 0,-1 1 1,1-1-1,-1 0 0,1 1 0,-1-1 1,1 1-1,-1-1 0,1 1 0,0-1 0,-1 1 1,1-1-1,-1 1 0,1-1 0,0 1 1,0 0-1,-1-1 0,1 1 0,0 0 0,0-1 1,0 1-1,0-1 0,0 1 0,0 0 1,0-1-1,0 1 0,0 0 0,0 0 0,-1 30 139,2 0 1,1-1-1,1 1 0,8 33 0,-5-30-95,22 114 77,17 131-113,-39-157-304,-7-140-255,4-5 362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93 13467,'21'-28'1089,"-10"13"-200,1 0-1,19-19 1,-29 34 203,-2 4-684,-4 8 37,-60 110 1407,12-27-1460,-43 115-1785,94-207 1131,1-1-82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17316,'0'0'38,"0"0"-1,0 0 1,0 0 0,0 0 0,-1 0 0,1 0 0,0 0 0,0 0 0,0 0 0,0 0-1,0 0 1,0 0 0,0 0 0,0 0 0,0-1 0,-1 1 0,1 0 0,0 0-1,0 0 1,0 0 0,0 0 0,0 0 0,0 0 0,0 0 0,0-1 0,0 1 0,0 0-1,0 0 1,0 0 0,0 0 0,0 0 0,0 0 0,0 0 0,0-1 0,0 1-1,0 0 1,0 0 0,0 0 0,0 0 0,0 0 0,0 0 0,0 0 0,0-1-1,0 1 1,0 0 0,0 0 0,0 0 0,1 0 0,-1 0 0,0 0 0,0 0 0,0 0-1,0 0 1,10-3 927,22 2-509,-23 1-211,177-1 200,259 32 0,-417-28-441,78 13 5,-89-13-12,0 1 0,-1 1 0,1 1 0,15 7 0,-29-11 7,0-1 0,0 1 0,0 0-1,0 0 1,-1 0 0,1 0 0,-1 0-1,1 0 1,-1 1 0,0 0 0,4 4-1,-5-5-51,-1 0-1,1 0 1,0-1-1,-1 1 1,1 0-1,-1 0 1,0 0-1,1 0 1,-1 0-1,0-1 1,0 1-1,0 0 1,-1 0-1,1 0 1,0 0-1,-1 0 1,1 0-1,-1-1 1,0 1-1,-1 3 1,-3-11-1155,-2 0 788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96 13371,'2'-9'756,"-1"4"-376,0-1-1,0 1 0,0-1 0,0 1 0,-1-1 1,0 0-1,-1-9 0,1 14-346,0 1 1,0 0-1,0 0 0,-1 0 0,1 0 1,0-1-1,0 1 0,0 0 0,0 0 1,-1 0-1,1 0 0,0 0 0,0 0 1,-1 0-1,1 0 0,0 0 0,0-1 1,0 1-1,-1 0 0,1 0 0,0 0 1,0 0-1,-1 0 0,1 0 1,0 0-1,0 1 0,0-1 0,-1 0 1,1 0-1,0 0 0,0 0 0,0 0 1,-1 0-1,1 0 0,0 0 0,0 0 1,0 1-1,-1-1 0,1 0 0,0 0 1,0 0-1,0 0 0,0 1 0,0-1 1,-1 0-1,1 0 0,0 0 1,0 1-1,0-1 0,0 0 0,0 0 1,0 1-1,0-1 0,0 0 0,0 0 1,0 1-1,-9 13 549,4-4-475,1 0 1,1 0-1,-1 1 0,1-1 1,1 1-1,0 0 1,1-1-1,-1 22 0,2-29-104,0 0 0,1 1-1,-1-1 1,1 0 0,-1 1-1,1-1 1,0 0-1,0 0 1,1 1 0,-1-1-1,0 0 1,1 0 0,0-1-1,0 1 1,0 0 0,0 0-1,0-1 1,1 1-1,-1-1 1,1 0 0,-1 0-1,1 0 1,0 0 0,0 0-1,0-1 1,0 1 0,0-1-1,0 0 1,0 0 0,1 0-1,-1 0 1,6 0-1,1 0 49,0-1 0,0 0 0,0-1 0,0 0 0,0 0 0,0-1 0,-1-1 0,1 1 0,0-1 0,-1-1 0,0 0 0,13-8 0,-12 6 116,0 0 0,0 0 0,-1-1 0,0 0 0,-1-1 0,0 1 0,0-2 0,0 1 0,-1-1 0,10-16 0,-15 18 466,-5 9-325,-7 13-62,7-8-221,1 1 0,0-1 0,1 0 0,0 1 0,0-1 0,0 1 1,1-1-1,0 1 0,3 12 0,-3-18-24,0 0 0,0 0 0,1 0 0,-1-1 0,1 1 0,-1 0 0,1 0 0,0 0 0,0-1 0,0 1 0,0-1 0,0 1 0,0 0 0,0-1 0,0 0 0,1 1 0,-1-1 0,0 0 0,1 0 0,-1 1 0,1-1 0,0 0 0,-1-1 0,1 1 0,0 0 0,-1 0 0,1-1 0,0 1 0,0-1 0,0 1-1,0-1 1,0 0 0,-1 0 0,1 0 0,0 0 0,0 0 0,0 0 0,0-1 0,0 1 0,0 0 0,-1-1 0,1 0 0,3-1 0,1 0 65,0-2-1,0 1 1,0 0-1,0-1 1,0 0-1,-1-1 0,0 1 1,0-1-1,0 0 1,0 0-1,-1-1 1,0 1-1,0-1 1,0 0-1,-1 0 1,0 0-1,0-1 0,-1 1 1,1-1-1,-1 1 1,-1-1-1,1 0 1,-1 0-1,0-9 1,-4 2 160,3 14-219,0 0-1,0 0 0,0 0 1,0 0-1,0-1 1,-1 1-1,1 0 1,0 0-1,0 0 1,0 0-1,-1 0 0,1 0 1,0 0-1,0 0 1,0-1-1,-1 1 1,1 0-1,0 0 1,0 0-1,0 0 0,-1 0 1,1 0-1,0 0 1,0 0-1,-1 0 1,1 0-1,0 1 1,0-1-1,0 0 0,-1 0 1,1 0-1,0 0 1,0 0-1,-2 1 1,1 0 0,0 0 0,0 0 0,0 0 0,1 0 0,-1 0 0,0 1 0,0-1 0,0 0 1,1 0-1,-1 1 0,1-1 0,-1 0 0,1 1 0,-1-1 0,1 0 0,0 2 0,-1 3-11,0 0 1,1 0-1,-1 0 1,1 0-1,1 0 1,-1 0-1,1-1 1,0 1-1,3 10 1,-3-14 0,0 0 0,1 1 0,-1-1 0,0 0 0,1 0 0,-1 0 0,1 0 0,0 0 0,-1-1 0,1 1 0,0 0 0,0-1 0,0 1 0,0-1 0,1 0 0,-1 0 0,0 0 0,0 0 0,1 0 0,-1 0 0,1 0 0,-1-1 0,0 1 0,1-1 0,-1 0 0,4 0 0,6 0-2,0-1 0,-1 0 0,1-1 0,0 0 1,-1 0-1,1-2 0,-1 1 0,0-2 0,20-10 1,-16 7 12,-1 0 1,-1-1 0,1-1 0,-2 0 0,1-1-1,18-21 1,-28 27 0,1 0 1,-1 0-1,0-1 0,-1 1 0,1-1 1,-1 1-1,3-11 0,-5 14-6,1 1 0,-1 0 0,1 0-1,-1 0 1,0-1 0,0 1 0,1 0 0,-1 0-1,0-1 1,0 1 0,0 0 0,-1 0 0,1-1-1,0 1 1,0 0 0,-1 0 0,1-1 0,0 1-1,-1 0 1,0 0 0,1 0 0,-1 0 0,1 0-1,-1 0 1,0 0 0,0 0 0,0 0 0,0 0 0,0 0-1,0 0 1,0 1 0,0-1 0,0 0 0,0 1-1,0-1 1,0 1 0,0-1 0,0 1 0,-1-1-1,1 1 1,0 0 0,-3-1 0,1 1-3,0 1 1,-1-1-1,1 1 1,0-1 0,0 1-1,-1 0 1,1 0-1,0 0 1,0 1-1,0-1 1,0 1 0,1-1-1,-1 1 1,0 0-1,1 0 1,-1 0-1,1 1 1,-1-1 0,1 1-1,0-1 1,0 1-1,0 0 1,1 0-1,-3 5 1,1-4-6,1 1 0,-1 0 0,1 0-1,0 0 1,1 1 0,0-1 0,-1 0 0,2 1 0,-1-1 0,0 0 0,1 1-1,0-1 1,1 1 0,0 7 0,1-8-54,0 0 1,0 0-1,1 0 0,-1-1 1,1 1-1,0-1 0,0 0 1,1 0-1,-1 0 0,1 0 0,0 0 1,0-1-1,0 0 0,1 1 1,-1-2-1,1 1 0,-1 0 1,1-1-1,0 0 0,9 3 1,0-1-197,0-1 0,-1 0 0,1-1 0,0-1 0,1 0 0,23-1 0,5-5-282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18140,'-1'20'1164,"-1"-1"0,-6 29 0,-1-1 81,8-39-1037,-14 129 2186,13-114-2120,2 1-1,1-1 1,6 41 0,-6-58-243,0-1 0,0 0 0,1 1 0,0-1 0,0 0 0,0 0 0,1 0 0,-1 0 0,1-1 0,4 6 0,-5-8-22,0-1 1,0 1-1,0 0 0,0-1 1,0 1-1,0-1 0,1 1 1,-1-1-1,0 0 0,1 0 1,-1 0-1,0-1 0,1 1 1,0 0-1,-1-1 0,1 0 1,-1 1-1,1-1 0,-1 0 1,1 0-1,0-1 0,-1 1 1,3-1-1,3-1 7,0-1 1,-1 0-1,1 0 1,-1-1-1,0 0 0,0 0 1,0-1-1,-1 0 0,1 0 1,-1 0-1,9-11 0,1-3 70,-1 0-1,22-35 0,4-20 326,-48 116-152,2-24-266,2 0 1,0 0-1,1 0 1,1 1-1,1 21 1,0-38-54,0-1 0,0 1 0,0 0 0,0-1 0,0 1 0,1-1 0,-1 1 0,1-1 0,-1 1 0,1-1 0,-1 1 0,1-1 0,0 0 0,-1 1 0,1-1 0,0 0 0,0 1 0,0-1 0,0 0 0,1 0 0,-1 0 0,0 0 0,0 0 0,0 0 0,1 0 0,-1-1 0,1 1 0,-1 0 0,0-1 0,1 1 0,-1-1 0,1 1 0,0-1 0,-1 0 0,1 0 0,-1 0 0,1 0 0,-1 0 0,1 0 0,-1 0 0,1 0 0,0 0 0,-1-1 0,1 1 0,-1-1 0,3 0 0,4-2-491,0 0 0,0-1 0,0 0 0,0 0 1,0-1-1,13-10 0,-3-1-680,0 0 1,-1-2-1,0 0 1,-2-1-1,0 0 0,-1-1 1,22-43-1,-29 40 1554,-9 14 1034,1 9-1262,1-1 1,-1 1-1,1 0 0,-1 0 1,1 0-1,-1 0 0,0 0 1,1 0-1,-1 1 0,1-1 1,-1 0-1,1 0 0,-1 0 1,1 0-1,-1 1 1,1-1-1,-1 0 0,1 0 1,-1 1-1,1-1 0,0 0 1,-1 1-1,-7 6 588,0 1 1,0 0-1,1 0 1,0 1-1,1-1 1,-8 15-1,4-7-83,-1 0 99,1 1 0,-9 19 0,16-30-602,1-1 0,0 1 0,0 0 0,1 0 0,-1-1 0,1 1 0,1 0 0,-1 0 0,1 0 0,0 0 0,1 8 0,-1-12-91,1-1 0,-1 1 0,0 0 0,1-1 0,-1 1 0,1-1 0,0 1 0,-1-1 0,1 1 0,0-1 0,0 1 0,0-1 0,0 0 0,0 1 0,0-1 0,1 0 0,-1 0 0,0 0 0,1 0 0,-1 0 0,0 0 1,1 0-1,-1-1 0,1 1 0,0 0 0,-1-1 0,1 0 0,-1 1 0,1-1 0,0 0 0,-1 1 0,1-1 0,0 0 0,-1 0 0,1-1 0,0 1 0,-1 0 0,1 0 0,3-2 0,1 1 2,0-1 0,0 0-1,0-1 1,0 1 0,0-1-1,0 0 1,0-1 0,-1 0 0,6-4-1,-2 0 13,-1-1-1,0 1 0,0-1 1,-1-1-1,0 0 0,0 0 1,-2 0-1,1-1 0,7-20 1,-13 31-18,0-1-1,0 1 1,1-1 0,-1 1 0,0-1 0,0 1 0,1 0 0,-1-1 0,0 1 0,0-1 0,1 1-1,-1 0 1,0-1 0,1 1 0,-1 0 0,1-1 0,-1 1 0,0 0 0,1 0 0,-1-1 0,1 1-1,-1 0 1,1 0 0,-1 0 0,1-1 0,-1 1 0,1 0 0,-1 0 0,1 0 0,-1 0 0,1 0-1,-1 0 1,1 0 0,-1 0 0,1 0 0,-1 0 0,0 1 0,1-1 0,-1 0 0,1 0 0,0 1-1,21 14 30,-12-7-29,-4-5 0,0 1 0,0 0 1,-1 0-1,0 0 1,0 1-1,0-1 1,0 1-1,3 6 0,-5-7 4,-1 0 0,0 0-1,-1 0 1,1 0-1,-1 0 1,0 0 0,0 0-1,0 1 1,0-1-1,-1 0 1,0 1-1,0-1 1,0 7 0,-2 2-3,1-10-7,0 0-1,0 1 1,1-1 0,-1 0 0,1 0-1,0 1 1,0-1 0,0 0 0,1 0-1,-1 1 1,1-1 0,1 6 0,-1-9 1,-1 0 0,1 0 0,0 0 0,0 1 0,-1-1 0,1 0 0,0 0 0,-1 0 0,1 0 0,0 0 0,0-1 0,-1 1 0,1 0 0,0 0 0,-1 0 0,1-1 0,0 1 0,-1 0 0,1-1 0,0 1 0,-1 0 0,1-1 0,-1 1 0,2-2 0,17-13-34,-17 12 31,22-21 41,0-1 1,-2-1-1,-1-1 0,27-45 0,-53 80-22,2-1 0,-1 1 0,1 0 0,0 0 0,-2 11 0,5-18-14,-1 1 1,1 0 0,0 0 0,0-1 0,0 1 0,0 0 0,0 0 0,0-1 0,1 1 0,-1 0-1,0-1 1,1 1 0,-1 0 0,1-1 0,0 1 0,1 2 0,-1-3 0,1 0 1,-1 0-1,0 0 0,1 0 1,-1 0-1,1 0 0,-1 0 1,1-1-1,-1 1 1,1-1-1,0 1 0,-1-1 1,1 0-1,0 0 0,-1 1 1,1-1-1,0 0 1,-1 0-1,1-1 0,0 1 1,-1 0-1,3-1 0,9-2 6,0 0-1,-1-1 1,0-1 0,1 0-1,-2-1 1,20-11-1,-9 3 6,-1-1 0,28-25 0,-36 28 5,31-30 16,-42 40-27,0-1 0,0 1-1,0-1 1,0 1 0,-1-1 0,1 0 0,-1 1 0,0-1-1,1 0 1,-1 0 0,0 0 0,-1 0 0,1-1 0,0-4-1,-1 8-1,0-1-1,0 1 0,0 0 0,0 0 1,0-1-1,0 1 0,0 0 0,0 0 1,0 0-1,0-1 0,0 1 0,-1 0 1,1 0-1,0-1 0,0 1 0,0 0 1,0 0-1,0 0 0,-1-1 0,1 1 1,0 0-1,0 0 0,0 0 1,-1 0-1,1 0 0,0-1 0,0 1 1,0 0-1,-1 0 0,1 0 0,0 0 1,0 0-1,-1 0 0,1 0 0,-1 0 1,-10 3 71,-13 10 60,14-6-79,1 1 0,0-1 0,1 1 1,0 1-1,0 0 0,-9 13 0,12-16-16,1 1-1,0 0 0,0 1 0,1-1 1,-1 1-1,2-1 0,-1 1 1,1 0-1,-2 15 0,3-21-23,1-1 0,0 1 1,0-1-1,0 1 0,0 0 0,1-1 0,-1 1 0,0-1 0,1 1 0,-1-1 0,1 0 0,-1 1 1,1-1-1,0 1 0,-1-1 0,1 0 0,0 0 0,0 1 0,0-1 0,0 0 0,2 2 0,-1-2-96,1 1-1,-1-1 0,0 0 0,1 0 1,-1 0-1,1-1 0,-1 1 0,1 0 1,-1-1-1,1 0 0,4 1 0,1-1-328,0-1-1,-1 0 1,1 0-1,-1 0 1,1-1-1,-1 0 1,13-6-1,5-10-241,-2-5-219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15739,'0'0'61,"0"0"-1,0 0 0,0 0 1,0-1-1,0 1 1,0 0-1,0 0 0,0 0 1,0 0-1,-1 0 0,1 0 1,0 0-1,0 0 0,0 0 1,0 0-1,0-1 0,0 1 1,0 0-1,0 0 1,0 0-1,0 0 0,-1 0 1,1 0-1,0 0 0,0 0 1,0 0-1,0 0 0,0 0 1,0 0-1,0 0 0,0 0 1,-1 0-1,1 0 1,0 0-1,0 0 0,0 0 1,0 0-1,0 0 0,0 0 1,0 0-1,-1 0 0,1 0 1,0 0-1,0 0 0,0 0 1,0 1-1,0-1 1,0 0-1,0 0 0,0 0 1,0 0-1,0 0 0,0 0 1,-1 0-1,1 0 0,0 1 1,-5 9 2011,-5 20-274,9-26-1512,-8 23-51,2 0 1,0 0 0,2 0 0,1 1 0,0 29 0,4-52-229,0 0 1,0-1-1,1 1 1,0-1 0,0 1-1,3 7 1,-4-11-8,1 1 1,0-1-1,0 1 1,-1-1 0,1 0-1,0 1 1,0-1-1,0 0 1,1 0 0,-1 0-1,0 0 1,0 0-1,1 0 1,-1 0 0,0 0-1,1-1 1,-1 1-1,1 0 1,-1-1 0,1 0-1,-1 1 1,1-1-1,0 0 1,2 1 0,1-1 5,1-1 0,0 0 1,0 0-1,-1 0 0,1 0 0,0-1 1,-1 0-1,1 0 0,-1 0 1,0-1-1,0 0 0,7-5 0,10-7 48,26-25 0,-39 32-41,28-27 115,35-44-1,-53 58-40,-18 20-78,-1 0 0,0 1 0,1-1 0,-1 1 0,1-1 0,-1 1 0,0-1 0,1 1 0,-1-1 0,1 1 0,0 0 0,-1-1 0,1 1 0,-1 0 0,1 0 0,0-1 0,-1 1 0,1 0 0,0 0 0,1 10 96,-13 32-13,5-24-41,6-16-45,-1 3 9,0 1 1,0-1 0,0 0-1,1 10 1,0-15-15,0 1 1,0 0 0,0-1 0,0 1-1,0 0 1,1-1 0,-1 1 0,0 0 0,0-1-1,0 1 1,1-1 0,-1 1 0,0 0-1,1-1 1,-1 1 0,1-1 0,-1 1 0,0-1-1,1 1 1,-1-1 0,1 1 0,-1-1-1,1 0 1,0 1 0,-1-1 0,1 0 0,-1 1-1,1-1 1,0 0 0,-1 0 0,1 0-1,-1 1 1,1-1 0,0 0 0,-1 0-1,1 0 1,0 0 0,-1 0 0,1 0 0,0 0-1,-1 0 1,1-1 0,0 1 0,-1 0-1,1 0 1,0 0 0,-1-1 0,2 0 0,11-5 28,0-1 0,0 0 0,0-1-1,-1 0 1,14-13 0,4-1 31,-10 7-28,-16 10-23,1 1 1,0 0-1,1 0 1,-1 1 0,1 0-1,-1 0 1,1 0-1,0 0 1,0 1-1,0 0 1,8-1 0,-13 3-8,0 0 0,1 0 0,-1 0 0,0 0 0,1 0 1,-1 0-1,0 1 0,1-1 0,-1 0 0,0 1 1,0-1-1,0 1 0,1 0 0,-1-1 0,0 1 0,0 0 1,0 0-1,0-1 0,0 1 0,0 0 0,0 0 0,0 0 1,-1 0-1,1 1 0,0-1 0,-1 0 0,1 0 0,-1 0 1,1 0-1,-1 1 0,1-1 0,-1 2 0,2 5 6,0 1-1,-1-1 1,1 18 0,-2-16 1,1 14 9,4 39 26,-4-58-37,0 1 0,0-1 1,1 0-1,-1 1 0,1-1 0,0 0 0,1 0 0,5 9 0,-6-12-5,-1-1 0,1 1-1,-1 0 1,1 0-1,0-1 1,0 1-1,0-1 1,0 0 0,0 0-1,0 0 1,0 0-1,0 0 1,0 0-1,1 0 1,-1 0 0,0-1-1,5 1 1,-2-1 0,0 0 0,0 0 0,0-1 0,0 1 0,-1-1 0,1 0 0,0-1 0,5-1 0,8-5 10,-1 0 0,1-2-1,20-14 1,-34 21-8,15-11 0,-13 9-28,1 0 0,0 1 0,0 0 0,0 0 0,0 0 0,8-2 0,-14 6 0,0-1 0,0 1 1,0 0-1,0 0 1,0 0-1,-1 0 0,1 0 1,0 0-1,0 0 0,0 1 1,0-1-1,0 0 0,0 0 1,0 1-1,0-1 1,0 1-1,-1-1 0,1 1 1,0-1-1,0 1 0,-1-1 1,1 1-1,0 0 1,-1-1-1,1 1 0,0 0 1,-1 0-1,1-1 0,-1 1 1,1 0-1,-1 0 0,1 1 1,10 36-1950,-5-16 183,-5-21 1732,-1 0-1,0 0 1,1 0-1,-1 0 1,1 0-1,-1 0 1,1 0-1,0 0 1,-1 0 0,1-1-1,0 1 1,0 0-1,-1 0 1,1-1-1,0 1 1,0 0-1,0-1 1,0 1-1,0-1 1,0 1 0,0-1-1,0 0 1,0 1-1,1-1 1,12-7-857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15251,'-24'28'3015,"-37"56"-1,49-64-2472,1 0 0,1 1 0,0 0 0,-6 22 0,15-37-439,-1 0-1,1 0 1,0 0-1,0 0 1,0 11-1,1-16-85,0 1 1,0 0-1,0-1 0,1 1 0,-1-1 0,0 1 0,1-1 0,-1 1 0,1-1 0,-1 1 0,1-1 0,0 1 1,0-1-1,0 0 0,0 1 0,0-1 0,0 0 0,0 0 0,0 0 0,0 0 0,1 0 0,-1 0 1,0 0-1,1 0 0,-1 0 0,0 0 0,3 0 0,0 0-4,0 0 1,0-1-1,0 1 0,0-1 1,0 0-1,0 0 0,1 0 1,-1-1-1,0 0 0,0 1 1,4-3-1,46-16 30,-45 15-37,42-19 19,-38 15-21,1 1 0,1 1 1,-1 0-1,1 1 0,0 1 1,21-4-1,-35 8-3,1 0 0,-1 0 0,1 0 0,-1 0 1,1 1-1,-1-1 0,1 0 0,-1 1 0,1-1 0,-1 1 0,1-1 0,-1 1 0,1-1 0,-1 1 1,0 0-1,0 0 0,1 0 0,-1 0 0,0 0 0,0 0 0,0 0 0,0 0 0,0 0 0,0 1 1,0-1-1,0 0 0,-1 1 0,1-1 0,-1 0 0,1 1 0,-1-1 0,1 1 0,-1-1 0,1 1 1,-1-1-1,0 1 0,0 2 0,0 5 13,1 0 0,-2 1 0,1-1 0,-1 0 1,-3 11-1,-4 11 167,-2 0 1,0 0-1,-2-1 0,-2 0 1,0-1-1,-2-1 0,-26 36 1,39-60-122,0 0 0,-1 0 1,1 0-1,-1-1 0,0 1 1,0-1-1,0 0 0,-5 3 1,7-5-58,1-1 0,0 1-1,0-1 1,0 1 0,-1-1 0,1 0 0,0 1 0,0-1 0,-1 0 0,1 0 0,0 0 0,0 0 0,-1 0-1,1 0 1,0-1 0,-1 1 0,1 0 0,0 0 0,0-1 0,0 1 0,-1-1 0,1 1 0,0-1 0,0 0-1,0 1 1,0-1 0,0 0 0,0 0 0,0 0 0,0 0 0,0 0 0,1 0 0,-1 0 0,0 0-1,1 0 1,-1 0 0,0-2 0,-3-4-324,0-1-1,1 1 0,0-1 1,1 0-1,0 0 0,0 0 1,1 0-1,-1 0 1,2 0-1,-1 0 0,2-15 1,0 21 185,-1 0 0,1 1-1,0-1 1,0 0 0,0 1 0,0-1 0,0 1 0,0-1 0,0 1 0,0 0 0,0-1 0,1 1 0,-1 0-1,0 0 1,1 0 0,-1 0 0,1 0 0,0 0 0,-1 1 0,1-1 0,2 0 0,12-7-818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3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160 289 8114,'5'-2'880,"-1"1"0,0-1 0,-1 1-1,1-1 1,0-1 0,0 1 0,-1 0 0,1-1 0,-1 0 0,5-5 0,28-37 2967,-20 23-2695,-10 15-895,0-1 0,-1-1 1,0 1-1,0-1 0,-1 0 1,0 0-1,0 0 1,-1-1-1,0 1 0,3-20 1,-6 28-246,0 0-1,0-1 1,0 1 0,0-1 0,0 1-1,0 0 1,0-1 0,0 1 0,0-1 0,-1 1-1,1 0 1,-1-1 0,1 1 0,-1 0-1,1-1 1,-1 1 0,0 0 0,0 0 0,1 0-1,-1 0 1,0-1 0,0 1 0,0 0-1,0 1 1,0-1 0,-1 0 0,1 0 0,0 0-1,0 1 1,0-1 0,-1 0 0,1 1-1,0-1 1,-1 1 0,1 0 0,-1-1-1,1 1 1,0 0 0,-1 0 0,1 0 0,-1 0-1,1 0 1,0 0 0,-1 0 0,1 1-1,-3 0 1,-4 0 13,-1 2-1,1-1 0,0 1 1,0 0-1,0 1 1,-13 6-1,4 2-8,-1 0 0,1 1 1,1 1-1,0 0 0,1 1 0,1 0 1,1 2-1,0 0 0,0 0 0,2 1 0,-13 27 1,22-41-16,1-1 1,0 1-1,-1 0 1,2 0-1,-1-1 1,0 1-1,1 0 1,0 0-1,-1 0 1,2 0-1,0 7 1,-1-8-1,1-1 0,0 0 0,0 0 0,0 0 1,0 0-1,0 0 0,0 0 0,1 0 0,-1 0 0,1-1 0,-1 1 0,1 0 0,-1-1 1,1 1-1,0-1 0,0 0 0,0 1 0,0-1 0,0 0 0,0 0 0,0 0 1,3 0-1,4 2 10,1-1 1,-1-1 0,1 1 0,-1-2-1,1 1 1,0-1 0,-1-1-1,1 0 1,0 0 0,10-3-1,19-6 67,41-16-1,-57 18-46,5-3 5,-15 6-7,1 0 0,0 1 1,0 0-1,21-3 0,-34 7-28,1 0-1,-1 0 1,1 0 0,-1 0 0,1 0 0,-1 0 0,0 1-1,1-1 1,-1 0 0,1 1 0,-1-1 0,0 1-1,1 0 1,-1-1 0,0 1 0,0 0 0,1 0-1,-1 0 1,0-1 0,0 1 0,0 0 0,0 1 0,0-1-1,0 0 1,-1 0 0,1 0 0,0 1 0,0-1-1,-1 0 1,1 1 0,-1-1 0,1 0 0,-1 2 0,2 5-8,-1 0 1,-1-1-1,1 1 1,-1 0 0,-1 8-1,0 0 3,2-22 54,-1 0-1,1 1 1,0-1 0,4-8-1,1-13 105,-2 5 3,-1-1 1,-2 1-1,0 0 1,-1-1-1,-4-25 1,-3 30 29,2 13-135,3 14-147,2-8 35,-1 1-1,1-1 1,0 1 0,0-1-1,1 1 1,-1-1 0,0 1-1,0-1 1,1 1 0,-1-1-1,1 1 1,-1-1 0,1 0-1,0 1 1,-1-1 0,1 0-1,0 1 1,0-1-1,0 0 1,0 0 0,2 2-1,-1-2-116,0 0-1,0 0 1,0 0-1,1 0 0,-1 0 1,0 0-1,1 0 1,-1-1-1,1 1 0,-1-1 1,5 1-1,5-2-662,0 1-1,-1-2 1,1 1-1,16-6 0,22-7-3497,93-40-1,-104 35 3753,43-28 1,-80 46 774,0-1 1,1 1-1,-1-1 1,0 0-1,0 0 0,0 0 1,0 0-1,-1 0 1,1 0-1,0 0 1,-1-1-1,0 1 1,2-4-1,-3 6-89,0-1 0,0 1 1,0 0-1,0-1 0,0 1 0,0-1 0,0 1 0,0 0 1,0-1-1,0 1 0,0-1 0,0 1 0,0 0 0,0-1 1,0 1-1,0 0 0,0-1 0,-1 1 0,1-1 1,0 1-1,0 0 0,-1-1 0,1 1 0,0 0 0,0 0 1,-1-1-1,1 1 0,0 0 0,-1 0 0,1-1 0,-1 1 1,-1-1 146,0 1 1,0-1 0,1 1 0,-1 0 0,0 0 0,0 0 0,0 0 0,0 0 0,0 0-1,0 0 1,-2 1 0,-7 1 238,0 1 0,0 0 0,1 0 0,-1 1 0,1 1 1,0 0-1,0 0 0,1 1 0,0 0 0,-12 10 0,20-16-471,1 1-1,-1 0 1,0 0 0,0 0 0,0 0 0,0 0 0,1 0 0,-1 0-1,1 0 1,-1 0 0,0 0 0,1 0 0,0 0 0,-1 0 0,1 0-1,0 0 1,-1 1 0,1 1 0,0-2-13,1-1 0,-1 1 0,0 0-1,1-1 1,-1 1 0,0 0 0,1-1 0,-1 1 0,1-1 0,-1 1-1,1-1 1,-1 1 0,1-1 0,0 1 0,-1-1 0,1 0 0,-1 1-1,1-1 1,0 0 0,0 1 0,-1-1 0,2 0 0,6 2-34,1 0 0,-1-1 0,1 0 0,10-1 0,-7 0 32,-3 0-15,0 1 1,0 0-1,0 1 0,0 0 0,-1 0 0,1 1 1,9 3-1,-15-4 13,0-1 0,-1 1 0,1 0 0,0 0 0,-1 0 0,1 0 0,-1 0 0,0 1 0,0-1 0,0 1 0,0-1 0,0 1 0,0 0 0,-1 0 0,1 0 0,-1 0 0,0 0 0,0 0-1,0 0 1,0 0 0,-1 0 0,1 0 0,-1 4 0,0 2 70,0-1 0,-1 1 0,0-1 0,0 1-1,-1-1 1,0 1 0,-1-1 0,0 0-1,0 0 1,-1 0 0,0 0 0,0-1 0,-1 0-1,0 0 1,-10 12 0,5-7 121,-2 0 1,0-1-1,0-1 1,-1 1-1,0-2 1,0 0-1,-23 11 1,-2-5 73,37-15-307,-1 1 1,1-1-1,-1 1 1,1-1-1,-1 0 1,1 0-1,-1 0 1,1 1-1,-1-1 1,1 0-1,-1-1 1,1 1-1,0 0 1,-1 0-1,1-1 1,-1 1-1,1-1 1,-1 1-1,1-1 1,0 0-1,-1 1 0,1-1 1,-2-1-1,3 1-5,0 1 0,0-1 0,-1 1 0,1-1 0,0 1 0,0-1 0,0 1 0,0-1 0,0 1 0,0-1 0,0 1 0,0-1 0,0 1 0,0-1 0,0 1 0,0-1 0,1 1 0,-1 0 0,0-1 0,0 1 0,0-1 0,1 1 0,-1-1 0,0 1-1,0-1 1,1 1 0,-1 0 0,0-1 0,1 1 0,0-1 0,3-5-268,2-6-269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5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11827,'3'1'78,"0"0"0,0 0 0,-1 0 0,1-1 0,0 1 0,0-1 0,0 0 0,0 0 0,0 0 0,0 0 0,0 0 0,0-1 0,5-1 0,42-15 253,-20 6 314,-12 7-292,0 1 0,0 1 1,0 1-1,35 2 0,0-1-271,-18-1 111,-1 2 0,0 1-1,57 11 1,35 6-30,223 7 0,-233-21-135,524-4-27,254-45 43,-329 34-216,637 9 888,-196-18-569,-944 17 75,1 4 0,121 18 0,-172-19-168,21 2 90,0-2 1,52-5-1,-51 2-92,0 1 0,44 4 0,-69-2-49,-1 1 0,1 0-1,13 5 1,-21-7 2,-27-2-35,-21-2-149,-73 3 0,60 2 50,-876 35-1151,622-9 1507,-123 5-586,-337-39-197,-151 18 561,769-2-96,-24 3-239,-184-13-1,-34-34 317,74 4 29,203 22-154,-146 7 1,266 2 140,0 0 1,0 0 0,0 0-1,1 0 1,-1 0 0,0 0-1,0 0 1,0 0 0,0 0 0,0 0-1,1 1 1,-1-1 0,0 0-1,0 1 1,0-1 0,1 1-1,-1-1 1,0 1 0,0-1 0,1 1-1,-2 0 1,2 0-2,1-1 0,-1 1 0,0-1 0,0 1 0,0-1 1,1 1-1,-1 0 0,0-1 0,1 1 0,-1-1 0,0 1 0,1-1 0,-1 0 0,1 1 1,-1-1-1,0 1 0,1-1 0,-1 0 0,1 1 0,-1-1 0,2 1 0,35 16 0,-9-10-35,0-1 0,0-1 0,49 2 1,88-9-206,-147 2 207,712-43-742,22 0 31,1042 29 748,-1272 15 3,-5-6 361,228 2 349,-686 5-555,-21 0 66,-30-2 140,-11 0 267,-83-11-289,-94 2 0,-89 13-663,189-2 260,-2158 79-1143,1410-63 688,1-34 63,156 28 532,598-8-127,-122-10 1,183 6-85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2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12331,'38'18'1111,"-26"-12"-988,0 0 0,1-1 1,21 6-1,-7-5-60,0-3 0,0 0 0,0-1 0,0-2 0,34-3 1,138-28-4,-163 24-28,7 0-21,584-87 174,-305 66-198,498-30 1430,-695 55-1205,232-4 12,1 26-170,679 58 14,-689-77 695,-148-3-417,-159 3-318,-14-1-267,1 1 1,0 2-1,33 5 0,-49-4 115,-1 0-1,1-1 1,0 0-1,0-1 1,0 0-1,0-1 1,1-1-1,-1 0 1,0 0-1,13-4 1,5-8-50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2:1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14995,'37'9'444,"-1"-3"-1,1 0 0,48 0 1,112-10-384,600-69 495,-3-39-189,-190 25-340,-452 66 102,258-32-146,3 29 3379,-432 23-4327,-36-7 0,17 1 519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12675,'-3'8'920,"-1"3"-768,-1 5-56,2 1 256,2 3-88,1 3-136,0 0-40,1 0-48,2-3 16,-1-1 0,1-2 8,-1 0-80,-2-1 1104,0-5-968,0-1 56,2-4 97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2:1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20 231 14547,'-1'0'85,"0"0"0,0 1-1,0-1 1,-1 0 0,1 0 0,0 0 0,0 0-1,0 0 1,0-1 0,0 1 0,-1 0 0,1 0-1,0-1 1,0 1 0,-2-2 0,5-2 171,11-1-67,326-65 119,517-41 0,-211 96-260,2 37-44,149 1 32,-64-36 315,-2 1 1188,-632 13-1226,150-6 905,-247 5-1182,0 0 1,0 0 0,1 0-1,-1 0 1,0 0 0,0 0-1,0-1 1,0 1 0,0 0-1,0 0 1,0-1-1,0 1 1,0-1 0,0 1-1,0-1 1,0 0 0,1 0-1,-3 0-42,1 1 0,0-1 0,0 1-1,0 0 1,-1-1 0,1 1-1,0-1 1,-1 1 0,1-1 0,0 1-1,-1 0 1,1-1 0,-1 1-1,1 0 1,0-1 0,-1 1 0,1 0-1,-1 0 1,1-1 0,-1 1-1,1 0 1,-1 0 0,0 0 0,-39-13-853,12 8 626,-18-2-86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2:3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13635,'-1'0'36,"1"0"0,0 0 0,-1 0 0,1 0 0,-1 1 0,1-1 0,0 0 0,-1 0 0,1 1 0,-1-1 0,1 0 0,0 0 0,-1 1 0,1-1 0,0 0 0,0 1 0,-1-1 0,1 0 0,0 1 0,0-1-1,-1 1 1,1-1 0,0 0 0,0 1 0,0-1 0,0 1 0,0-1 0,0 1 0,0-1 0,-1 0 0,1 1 0,0-1 0,0 1 0,1-1 0,-1 1 0,0 0 0,19 10-25,-5-5 66,1-1 1,0 0-1,0-1 1,30 4-1,65 0 245,-61-6-189,500 14 462,-351-13-599,641-31-66,-686 19 63,-141 9 7,868-46 6,0 22 2,165 37-24,270-4-2,-394-58 49,-786 40-26,77-7 80,187-10 1534,-398 26-1630,25-1 700,-26 1-681,0 0 0,0 0 0,0 0 0,0 0 0,0 0-1,0-1 1,0 1 0,-1 0 0,1 0 0,0 0 0,0 0 0,0 0 0,0 0 0,0 0 0,0 0-1,0 0 1,0 0 0,0 0 0,0 0 0,0 0 0,0 0 0,0 0 0,1 0 0,-1 0 0,0-1-1,0 1 1,0 0 0,0 0 0,0 0 0,0 0 0,0 0 0,0 0 0,0 0 0,0 0 0,0 0-1,0 0 1,0 0 0,0 0 0,0 0 0,0 0 0,0 0 0,0 0 0,0 0 0,0 0 0,0 0-1,0 0 1,0 0 0,1 0 0,-1 0 0,0 0 0,0 0 0,0 0 0,0 0 0,0 0 0,-14-3 49,-15-2-473,-81-17-158,57 6 297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2106 177 8762,'-37'-20'623,"-1"1"1,0 1-1,-58-16 0,-126-19 487,134 39-344,-137-4 1,-90 18-700,125 3 14,181-3-80,-285 9 235,255-5-151,0 2 0,0 1 0,1 2 0,0 2 1,-50 21-1,69-23-73,1 0 0,1 1 0,0 2-1,1-1 1,0 2 0,1 0 0,0 1 0,1 0 0,0 1 0,1 1 0,1 0 0,1 1-1,0 0 1,1 1 0,1 0 0,1 0 0,0 1 0,2 0 0,0 0 0,1 1 0,1 0 0,0 0-1,2 0 1,0 35 0,3-33-7,1 0-1,1 1 0,1-2 1,1 1-1,1 0 1,1-1-1,1 0 0,0-1 1,2 1-1,0-2 1,2 0-1,0 0 0,18 21 1,-7-12-9,1-1 0,2-2 0,0 0 0,2-2 0,0-1 1,2-1-1,45 24 0,-21-19-6,1-2 0,1-3 0,1-2 0,0-3 0,81 13 0,-27-14-8,218 0 0,-248-16 86,0-4 1,0-4-1,-1-3 1,143-40-1,-177 37 53,-1-2-1,-1-1 0,-1-2 1,-1-3-1,-1-1 0,-1-2 1,-1-1-1,-1-2 0,52-53 1,-78 69-48,0 0 0,-1 0 1,-1-1-1,0 0 1,-1-1-1,9-20 1,-15 29-42,-1-1-1,1 0 1,-1 0 0,-1 0 0,0 0 0,0 0 0,0 0-1,0-1 1,-1 1 0,-1 0 0,1 0 0,-1 0-1,0-1 1,-1 1 0,0 0 0,0 1 0,-4-11-1,-2 1-18,-1 0 0,-1 1-1,0 0 1,-1 1 0,0 0-1,-1 0 1,-24-20 0,15 17-198,-1 0 0,0 2-1,-2 0 1,-35-16 0,18 15-327,-1 2-1,-76-16 0,108 28 452,-68-15-419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9782 13587,'-1'1'28,"1"-1"0,-1 0 0,1 0 0,0 1 0,-1-1 0,1 0 0,-1 0 1,1 1-1,0-1 0,-1 0 0,1 1 0,0-1 0,0 1 0,-1-1 0,1 0 0,0 1 0,0-1 0,-1 1 0,1-1 1,0 1-1,0-1 0,0 1 0,0-1 0,0 1 0,11 2 132,2-1-157,44 14-28,-1 2 0,0 2-1,58 31 1,47 18-75,-79-41 88,2-4 0,165 26-1,179-21 262,-361-28-234,482 1 70,1-28-33,-367 3-56,-2-8 0,316-96-1,329-181 86,-513 172-3,-13-26-24,438-354-19,-493 324-31,236-201-23,-170 106-27,-14-19-1,274-410 43,-453 547-1,101-150 2,-17-12 9,-80 100 177,-11-5 0,114-347 0,26-303 149,-122 372-338,-3 9-10,20 9 8,-80 308 7,8 3 0,7 4-1,9 3 1,124-184 0,72-37 3,-188 278 22,130-123-1,106-72 158,-237 232 13,209-140 0,-263 198-222,2 1 0,71-27 0,-47 26-12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347 110 16155,'1'-6'264,"0"0"-1,0-1 0,-1 1 0,0 0 0,0 0 0,0 0 0,-1-1 0,1 1 0,-4-10 0,3 14-195,1 0 0,-1 0-1,0 0 1,0 0 0,0 0-1,0 0 1,-1 0 0,1 0 0,-1 1-1,1-1 1,-1 0 0,1 1 0,-1-1-1,0 1 1,0 0 0,1-1-1,-1 1 1,0 0 0,0 0 0,0 0-1,-1 1 1,1-1 0,0 0-1,0 1 1,0-1 0,0 1 0,-1 0-1,1 0 1,-5 0 0,2 0 1,-1 1 0,0 1 0,0-1 1,1 1-1,-1 0 0,1 0 0,-1 0 1,1 1-1,0 0 0,0 0 0,-6 5 0,-8 7 19,-22 22-1,40-35-81,-17 15 16,2 1 0,0 0 1,2 1-1,0 1 0,1 1 1,0 0-1,2 0 0,1 1 0,1 1 1,-9 31-1,16-48-16,1 0 1,0 0-1,0 0 0,1 0 1,0 0-1,0 0 0,0 0 1,1 0-1,0 0 0,2 6 1,-2-9 2,-1-1 0,1 0 0,0 0 1,1 1-1,-1-1 0,0 0 1,0 0-1,1 0 0,-1 0 0,1-1 1,0 1-1,0 0 0,0-1 1,-1 1-1,1-1 0,0 0 0,1 1 1,-1-1-1,0 0 0,0 0 1,0-1-1,1 1 0,-1 0 0,0-1 1,1 1-1,-1-1 0,4 0 0,2 0 49,0 0 0,0-1 0,0 0 0,0-1 0,-1 0-1,1 0 1,-1-1 0,1 0 0,-1 0 0,0 0-1,0-1 1,0 0 0,-1 0 0,9-8 0,-1 1 112,-1-2 0,0 1 0,-1-2 0,0 0 1,12-19-1,-14 18 75,-1-2 0,12-25 0,-18 36-179,-1 0 1,0 0 0,0 0 0,-1-1 0,1 1-1,-1-1 1,-1 1 0,1-1 0,-1 1 0,-1-12 0,0 17-57,1 0 1,0-1 0,0 1 0,-1 0 0,1 0 0,0 0 0,-1-1 0,1 1 0,-1 0 0,0 0 0,1 0-1,-1 0 1,0 0 0,0 0 0,1 0 0,-1 0 0,-2-1 0,2 2-5,1 0-1,-1-1 1,0 1 0,0 0 0,1 0-1,-1 0 1,0-1 0,0 1-1,0 0 1,0 0 0,1 0 0,-1 0-1,0 1 1,0-1 0,0 0-1,1 0 1,-1 0 0,0 1 0,0-1-1,0 1 1,-2 0 1,0 1 0,1 0 0,-1 0 0,1 0 0,-1 0 0,1 0 0,0 1 0,0-1-1,0 1 1,0-1 0,1 1 0,-3 4 0,2-2-8,0 0 0,0-1 0,1 1 0,-1 0 0,1 0 0,1 1 0,-1-1 0,1 0 0,0 0 0,0 0 0,1 8 0,-1-11-1,1 0 0,-1-1 0,1 1-1,-1 0 1,1 0 0,0-1 0,0 1 0,0 0-1,0-1 1,0 1 0,0-1 0,0 1 0,0-1-1,1 0 1,-1 1 0,0-1 0,1 0-1,0 0 1,-1 0 0,1 0 0,-1 0 0,1 0-1,0-1 1,0 1 0,-1-1 0,1 1 0,0-1-1,0 1 1,0-1 0,0 0 0,-1 0 0,1 0-1,0 0 1,3-1 0,3 0-3,1 0 0,-1-1 0,0-1 0,1 1 0,-1-1 0,0-1 0,-1 1 0,1-1 0,-1-1 0,1 1 0,-1-1 0,8-8 0,-4 3 46,-1 1 0,-1-1-1,0 0 1,0-1 0,-1 0 0,13-23 0,-28 45 173,-11 20-154,16-24-50,-5 12 2,1-1-1,-3 21 1,8-35-13,0 0 1,0-1-1,1 1 0,0 0 0,0 0 0,0 0 0,0-1 1,0 1-1,1 0 0,-1 0 0,1-1 0,0 1 0,1-1 1,-1 1-1,0-1 0,1 1 0,4 5 0,-4-7 2,0 0 0,1 0 0,-1 0 0,1-1 0,0 1 0,-1-1 0,1 0-1,0 0 1,0 0 0,0 0 0,0 0 0,0-1 0,0 1 0,0-1 0,0 0 0,0 0-1,0 0 1,0 0 0,0-1 0,0 1 0,3-2 0,5 0 24,-1 0 1,0-1-1,0-1 1,18-8-1,-10 1 56,0 0-1,0 0 0,-2-2 1,1 0-1,-2-1 1,1-1-1,-2 0 1,21-29-1,-33 42-57,-1-1 0,0 0 0,1 0 0,-1 1 1,-1-1-1,1 0 0,1-5 0,-5 0 69,2 8-89,1 0 1,-1 0 0,0 0-1,1 0 1,-1 0 0,0 0 0,1 1-1,-1-1 1,1 0 0,-1 0 0,1 1-1,-1-1 1,0 0 0,1 1-1,-1-1 1,1 0 0,-1 1 0,1-1-1,-1 1 1,-3 3-1,0-1 1,0 0-1,1 1 0,-1 0 1,1 0-1,0 0 0,0 0 1,0 0-1,1 1 0,0-1 1,-1 1-1,2-1 0,-1 1 1,0 0-1,1 0 0,0 0 1,-1 10-1,2-14-4,1 0 0,-1 0 1,0 0-1,1 0 0,-1 0 0,0 0 0,1 0 1,-1 0-1,1 0 0,0 0 0,-1-1 1,1 1-1,0 0 0,0 0 0,-1 0 0,1-1 1,0 1-1,0 0 0,0-1 0,0 1 1,0-1-1,0 1 0,0-1 0,0 0 0,0 1 1,0-1-1,0 0 0,0 0 0,0 1 1,0-1-1,0 0 0,0 0 0,0 0 0,3-1 1,5 1-11,0 0 1,0-1 0,10-3 0,-16 3 6,73-18-54,-52 12 33,0 1 0,38-5 0,-60 11 25,0-1 0,0 1 1,0 0-1,0 0 1,1 0-1,-1 0 1,0 0-1,0 1 0,0-1 1,0 1-1,0-1 1,1 1-1,-1 0 1,0-1-1,0 1 0,-1 0 1,1 1-1,0-1 1,0 0-1,2 2 1,-3 0 0,1 0 1,-1 0-1,1 0 0,-1 0 1,0 0-1,0 0 1,0 0-1,-1 0 1,1 1-1,-1-1 1,0 0-1,0 4 1,0-6 0,0 1 0,0-1 0,0 0 0,0 0 0,1 0 1,-1 0-1,0 0 0,0 0 0,1 0 0,-1 0 0,1 0 0,-1 0 1,1 0-1,-1 0 0,2 2 0,-2-3 0,1 0-1,-1 0 0,1 1 1,-1-1-1,0 0 0,1 0 1,-1 0-1,1 0 1,-1 0-1,0 0 0,1 0 1,-1 0-1,1 0 1,-1 0-1,0 0 0,1 0 1,-1 0-1,1 0 1,-1 0-1,1 0 0,-1-1 1,0 1-1,1 0 1,-1 0-1,0 0 0,1-1 1,0 1-1,2-3 8,0 0 0,0 1 0,0-2 0,-1 1 0,1 0 0,-1 0 0,3-5 0,4-8 24,0-1 0,-2 0 1,1-1-1,-2 0 0,-1 0 0,0 0 0,-1-1 1,-1 0-1,1-20 0,-2 38-38,3 4-97,11 13-244,0 0 55,-7-10 305,1 0 0,0 0 0,0-1 0,0 0 0,1-1 0,0 0 0,-1-1 0,13 2 1,23 2-138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12227,'0'0'179,"1"0"1,-1 0 0,0 1 0,1-1-1,-1 0 1,1 0 0,-1 1 0,0-1-1,1 0 1,-1 0 0,0 1 0,1-1-1,-1 1 1,0-1 0,0 0 0,0 1-1,1-1 1,-1 1 0,0-1 0,0 0-1,0 1 1,0-1 0,1 1 0,-1-1-1,0 1 1,0-1 0,0 0 0,0 1-1,0 0 1,0 18-326,0-17 470,-10 109 1516,5-75-1399,1 0 0,4 66 0,0-101-419,0 0-1,0 1 1,0-1-1,0 0 1,0 0-1,0 0 1,1 1-1,-1-1 1,0 0-1,1 0 1,-1 0-1,1 0 0,0 1 1,-1-1-1,1 0 1,0 0-1,-1 0 1,1 0-1,0-1 1,0 1-1,0 0 1,0 0-1,0 0 1,0-1-1,0 1 0,0 0 1,0-1-1,1 1 1,-1-1-1,0 0 1,0 1-1,0-1 1,1 0-1,-1 0 1,0 1-1,0-1 1,1 0-1,-1 0 0,0-1 1,0 1-1,1 0 1,-1 0-1,0 0 1,0-1-1,0 1 1,2-2-1,7-1 127,-1-1-1,0 0 1,0 0 0,13-10 0,12-11 367,-1-2 0,32-33 1,22-19 529,-87 80-1034,0-1 0,0 0 0,0 0 0,0 0 0,0 0 1,0 0-1,0 0 0,-1 0 0,1 1 0,0-1 0,1 0 0,-1 0 1,0 0-1,0 0 0,0 0 0,0 0 0,0 1 0,0-1 0,0 0 1,0 0-1,0 0 0,0 0 0,0 0 0,0 0 0,0 0 0,0 0 1,0 1-1,0-1 0,0 0 0,1 0 0,-1 0 0,0 0 0,0 0 1,0 0-1,0 0 0,0 0 0,0 0 0,0 0 0,1 0 0,-1 0 0,0 0 1,0 0-1,0 0 0,0 0 0,0 0 0,0 0 0,0 0 0,1 0 1,-1 0-1,0 0 0,0 0 0,0 0 0,-9 22 211,-16 27-86,17-35-118,1 1 0,0-1 0,1 1-1,-8 29 1,13-42-16,1-1 0,0 1 0,-1-1-1,1 1 1,0-1 0,0 0 0,0 1 0,0-1-1,0 1 1,0-1 0,1 1 0,-1-1 0,0 0-1,1 1 1,-1-1 0,1 1 0,-1-1-1,1 0 1,0 0 0,-1 1 0,1-1 0,0 0-1,0 0 1,1 1 0,0 0 3,0-1-1,0-1 1,0 1-1,0 0 1,0 0 0,0-1-1,1 1 1,-1-1-1,0 0 1,0 1 0,0-1-1,0 0 1,1 0-1,2-1 1,6-1 31,1 0-1,-1-1 1,0 0 0,18-8-1,-6 0 82,0-1 0,-1-1-1,0-1 1,-1-1 0,-1-1 0,0-1-1,25-28 1,-41 44 37,-4 6-101,-3 8-12,-4 7 5,2-11-106,1 1 0,1 0 0,0 1 0,0-1-1,1 0 1,0 1 0,-1 20 0,3-30 11,0 0 0,0 0 0,1-1 1,-1 1-1,0 0 0,0 0 0,1-1 0,-1 1 0,0 0 0,1 0 0,-1-1 0,0 1 0,1 0 0,-1-1 0,1 1 1,0-1-1,-1 1 0,1 0 0,-1-1 0,1 1 0,0-1 0,-1 0 0,1 1 0,0-1 0,-1 0 0,1 1 1,0-1-1,0 0 0,0 0 0,-1 1 0,1-1 0,0 0 0,0 0 0,0 0 0,-1 0 0,1 0 0,0 0 1,0 0-1,0 0 0,-1-1 0,1 1 0,0 0 0,1-1 0,3 0-138,0-1 0,0 0 0,0 0 0,-1 0 0,8-5 0,18-16-452,1-10-114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70 14067,'-50'50'1980,"5"-4"-275,43-45-1602,1 1 1,-1 0-1,1-1 1,0 1 0,-1 0-1,1 0 1,0 0-1,1 0 1,-1 0-1,0 0 1,0 0-1,0 3 1,2-4-79,-1 0 1,0 0-1,0-1 1,0 1-1,1 0 1,-1-1-1,0 1 0,0 0 1,1-1-1,-1 1 1,1 0-1,-1-1 1,1 1-1,-1-1 0,1 1 1,-1 0-1,1-1 1,-1 1-1,1-1 1,0 0-1,-1 1 0,1-1 1,0 0-1,0 1 1,-1-1-1,1 0 1,0 0-1,-1 1 0,1-1 1,0 0-1,0 0 1,-1 0-1,1 0 1,0 0-1,0 0 0,1-1 1,9 1 160,1-1-1,-1 0 1,1-1 0,-1 0 0,0-1-1,0 0 1,0 0 0,0-2-1,-1 1 1,0-1 0,0-1 0,0 0-1,0 0 1,-1-1 0,0 0 0,0-1-1,-1 0 1,11-13 0,-17 18-121,0 0 1,0 0 0,0 0 0,-1-1-1,1 1 1,-1 0 0,0-1-1,0 1 1,0-1 0,-1 1-1,1-1 1,-1 1 0,0-1 0,0 0-1,0 1 1,0-1 0,0 1-1,-1-1 1,0 1 0,-1-5-1,1 6-51,0 0-1,0 0 0,0 0 0,0 0 0,-1 0 0,1 0 1,-1 0-1,1 1 0,-1-1 0,0 1 0,1-1 0,-1 1 0,0-1 1,0 1-1,0 0 0,0 0 0,0 0 0,0 0 0,0 1 0,-1-1 1,1 0-1,0 1 0,0 0 0,-1-1 0,1 1 0,0 0 1,0 0-1,-1 0 0,1 0 0,0 1 0,-1-1 0,-2 2 0,0-1-85,-1 1 0,1 0 0,0 0 0,0 1 0,0-1 0,-8 6 0,12-6-12,-1-1 1,1 0-1,-1 0 0,1 1 1,0-1-1,-1 1 0,1-1 0,0 1 1,0 0-1,-1 2 0,2-4 19,-1 1 1,1 0-1,0 0 0,0-1 0,0 1 0,0 0 0,0 0 0,0 0 0,0-1 0,0 1 0,0 0 0,0 0 1,0 0-1,0-1 0,1 1 0,-1 0 0,0 0 0,1-1 0,-1 1 0,0 0 0,1-1 0,-1 1 0,1 0 1,-1-1-1,2 2 0,0-1-49,0 1 1,0-1-1,0 0 0,0 1 1,0-1-1,0 0 1,1 0-1,-1 0 0,0-1 1,1 1-1,-1-1 1,1 1-1,-1-1 0,6 0 1,36-3-752,-2-6-119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159 316 14763,'-18'15'788,"-6"4"101,2 1 0,-24 25 0,41-39-750,0 1 1,0-1-1,1 1 1,-1 0 0,1 0-1,1 0 1,0 0-1,0 1 1,0-1 0,1 1-1,0 0 1,-2 15-1,4-21-121,0-1 0,0 0 0,-1 0 0,2 0 0,-1 0 0,0 1 1,0-1-1,0 0 0,0 0 0,1 0 0,-1 0 0,0 0 0,1 0 0,-1 0 0,1 0 0,-1 0 0,1 0 0,0 0 0,-1 0 0,1 0 0,0 0 0,0 0 0,0 0 0,0-1 0,0 1 0,0 0 0,0-1 0,0 1 0,0 0 0,0-1 0,0 0 0,0 1 0,0-1 0,0 0 0,0 1 1,0-1-1,1 0 0,-1 0 0,0 0 0,0 0 0,0 0 0,0 0 0,2 0 0,4-1 69,0 0 1,0-1 0,0 0-1,0 0 1,-1 0 0,9-4-1,7-6 168,0 0 0,-1-2 0,0 0 0,-1-1 0,-1-1 0,22-23-1,0-7 482,51-69 0,-79 98-612,37-56 286,-45 64-363,0 1 1,-1-1-1,0 0 1,0 0-1,-1 0 1,3-16-1,-6 25-45,0 0 0,1-1 0,-1 1-1,0-1 1,0 1 0,0 0-1,0-1 1,0 1 0,0 0 0,1-1-1,-1 1 1,0-1 0,0 1-1,0 0 1,0-1 0,0 1-1,-1-1 1,1 1 0,0 0 0,0-1-1,0 1 1,0 0 0,0-1-1,0 1 1,-1 0 0,1-1 0,0 1-1,0 0 1,-1-1 0,1 1-1,0 0 1,0-1 0,-1 1-1,1 0 1,0 0 0,-1 0 0,1-1-1,0 1 1,-1 0 0,1 0-1,0 0 1,-1 0 0,1-1-1,-1 1 1,1 0 0,0 0 0,-1 0-1,1 0 1,-1 0 0,1 0-1,0 0 1,-1 0 0,1 0 0,0 0-1,-1 1 1,1-1 0,-1 0-1,1 0 1,-1 0 0,-23 15 42,6 0-24,1 1 1,0 1-1,2 0 0,0 1 0,1 0 0,1 2 1,0-1-1,2 2 0,-11 23 0,17-31-39,1 0-1,-1 1 0,2-1 0,0 1 1,1 0-1,0 0 0,1 16 1,1-20-59,0 0 0,2-1 1,-1 1-1,1-1 1,0 0-1,1 0 0,0 1 1,1-2-1,0 1 1,0 0-1,7 10 0,-8-16-94,-1 1-1,0-1 0,1 0 1,0 0-1,-1 0 1,1-1-1,0 1 0,0 0 1,1-1-1,-1 0 1,1 0-1,-1 0 0,1 0 1,-1-1-1,1 0 1,0 1-1,0-1 0,0 0 1,0-1-1,7 1 0,-6-1-107,-1 0 0,1-1-1,0 0 1,-1 0 0,1 0-1,-1 0 1,1-1 0,-1 0-1,0 0 1,0 0 0,0 0-1,0-1 1,0 0 0,0 1-1,-1-1 1,1-1-1,4-4 1,3-7 168,0 0-1,-1-1 1,-1 0-1,0 0 1,-1-1 0,5-18-1,-2 8 1879,-9 24-1305,0 0 0,0 0 0,1 0 0,-1 0 0,1 0 0,-1 0 0,1 1 0,0-1 0,6-3 0,16-17 1630,-25 22-2044,1 0-1,0-1 1,0 1 0,0-1 0,-1 1 0,1-1 0,-1 1 0,1-1-1,-1 0 1,0 1 0,0-1 0,1 1 0,-1-1 0,0 0 0,-1 1-1,1-1 1,0 0 0,-1-2 0,1 3-34,-1 0 1,1 0 0,-1 0-1,1 0 1,-1 0-1,1 0 1,-1 0-1,0 0 1,1 0-1,-1 0 1,0 1-1,0-1 1,1 0-1,-1 1 1,0-1 0,0 0-1,0 1 1,0-1-1,0 1 1,0 0-1,0-1 1,0 1-1,0 0 1,0-1-1,0 1 1,0 0-1,-1 0 1,1 0-1,0 0 1,0 0 0,0 0-1,0 0 1,0 0-1,0 1 1,-2 0-1,-2 0 7,0 0 1,1 1-1,-1-1 0,1 1 1,0 0-1,-1 0 0,-4 4 0,1 0 15,0 1 0,1-1 0,0 2-1,0-1 1,0 1 0,1 0 0,0 0-1,1 0 1,-1 1 0,2 0 0,-1 0 0,1 0-1,1 1 1,0 0 0,-3 11 0,6-19-23,0 1 0,0 0 0,0-1 0,0 1 0,1-1 0,-1 1 0,1-1 0,-1 1 0,1-1 0,0 1 0,0-1 0,0 1 0,0-1 0,0 0 0,1 0 1,-1 1-1,1-1 0,-1 0 0,1 0 0,0 0 0,0-1 0,0 1 0,0 0 0,0-1 0,0 1 0,0-1 0,0 0 0,1 0 0,-1 0 0,1 0 0,3 1 1,4 1 12,-1-1 1,1 0-1,0 0 1,-1-1 0,1-1-1,0 1 1,13-3-1,2-1 0,0-2-1,-1-1 1,0-1-1,0-1 0,0-1 1,-1-1-1,-1-1 1,1-1-1,-2 0 0,32-26 1,-23 15-59,-1-3 1,-2 0-1,0-2 0,-2 0 1,-1-2-1,27-42 1,-42 58-6,0 0 1,-1-1 0,-1 0 0,0-1-1,-1 0 1,5-21 0,-10 36 31,-1-1 1,0 1-1,1 0 1,-1-1-1,0 1 1,0 0-1,0-1 1,0 1-1,0 0 0,0-1 1,-1 1-1,1 0 1,0-1-1,-1 1 1,1 0-1,-1 0 1,1-1-1,-1 1 1,1 0-1,-1 0 1,0 0-1,0 0 1,1 0-1,-1 0 1,-2-2-1,2 2 2,-1 1 0,0-1 0,0 0 0,0 1 0,0-1 0,0 1 0,0-1 0,0 1 0,-1 0 0,1 0 0,0 0 0,0 0 1,0 0-1,-3 1 0,-7 2-9,0 0 0,0 1 0,0 0 0,-12 7 0,2 1 3,0 0 1,1 1-1,0 2 0,1 0 0,1 1 1,-32 33-1,42-38 12,-1 0 0,2 0-1,0 1 1,0 0 0,1 0 0,1 0 0,0 1-1,0 1 1,1-1 0,1 0 0,0 1 0,1 0-1,-1 20 1,3-25 9,2-1 0,0 1 1,0 0-1,0-1 0,1 1 0,0-1 0,1 0 0,0 0 0,0 0 0,1 0 0,0 0 1,0 0-1,0-1 0,1 0 0,1 0 0,-1 0 0,1-1 0,0 0 0,1 0 1,-1 0-1,1-1 0,12 7 0,-7-4 55,2-1-1,-1 0 1,1-1 0,0 0 0,0-1 0,0-1-1,1-1 1,0 0 0,-1 0 0,1-1 0,0-1-1,20-2 1,27-6 106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31 249 14203,'-4'5'354,"0"1"-1,0-1 1,1 1 0,0 0-1,0 0 1,0 0 0,-2 9-1,5-14-256,-1 1-1,1 0 0,0 0 1,0 0-1,0 0 0,0 0 1,0 0-1,0-1 1,0 1-1,1 0 0,-1 0 1,1 0-1,-1 0 0,1-1 1,0 1-1,0 0 0,-1-1 1,1 1-1,0 0 0,1-1 1,-1 1-1,0-1 0,0 0 1,1 1-1,-1-1 1,1 0-1,-1 0 0,1 0 1,2 2-1,1-1 81,1 1 0,0-1 0,0 0 0,-1 0 0,1 0 0,1-1 0,-1 0-1,0 0 1,0-1 0,0 0 0,0 0 0,1 0 0,-1-1 0,0 1 0,0-2 0,11-2 0,-2-1 43,0-1 0,-1 0 0,1-1 0,-1 0 0,20-15 0,-16 9-60,0-2 1,0 0 0,-1-1 0,-1 0 0,20-27 0,-29 33-130,0 0 1,0-1-1,-1 1 1,-1-1-1,0-1 1,0 1-1,-1-1 1,-1 1-1,0-1 1,0 0-1,1-24 0,-4 35-29,0-1 0,0 1 0,0-1-1,0 0 1,0 1 0,0-1-1,0 1 1,-1-1 0,1 0-1,-1 1 1,1-1 0,-1 1-1,1 0 1,-1-1 0,0 1 0,0-1-1,-2-1 1,3 2-1,-1 1 0,0-1-1,0 1 1,0-1 0,0 1 0,0 0 0,0-1-1,0 1 1,0 0 0,0 0 0,0-1 0,0 1-1,0 0 1,0 0 0,0 0 0,0 0 0,0 1 0,0-1-1,0 0 1,-2 1 0,-2 1 1,-1 0 0,1 0 0,0 1 0,0 0 0,0 0 0,0 1 0,0-1 0,-5 6 0,-16 18-7,2 1 1,1 1 0,1 0-1,2 2 1,1 1 0,1 0-1,-16 41 1,31-64-16,-1 1 0,1-1 0,1 0 0,0 1 0,0 0 0,1-1 0,-1 20 0,2-27 1,0 0 0,1 0 0,-1 0 0,1 0 0,-1 0 0,1 0 0,-1 0 0,1 0 0,0 0 0,0-1-1,0 1 1,0 0 0,0-1 0,1 1 0,-1 0 0,0-1 0,1 1 0,1 0 0,-1 0-28,1-1-1,0 0 1,-1 0-1,1 0 1,0 0-1,0-1 1,-1 1 0,1-1-1,0 1 1,0-1-1,0 0 1,0 0 0,0 0-1,0-1 1,-1 1-1,6-2 1,7-2-276,-1 0 0,1-1 1,-1-1-1,0 0 0,-1-1 0,22-13 1,-1-5-224,39-34 1,-9 1-165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17060,'-10'30'1744,"-17"12"-1040,-6 6-232,-9 11 817,-2 3-217,-1 1-392,2-2-152,5-6-208,2-6-120,13-15-392,4-7-256,12-18-480,4-8-184,6-17-1329,1-11 1889,2-17-408,1-9-369</inkml:trace>
  <inkml:trace contextRef="#ctx0" brushRef="#br0" timeOffset="1">63 75 15035,'3'-4'1441,"2"10"-865,0 8-192,8 11 672,3 3-256,10 7-296,4 0-72,4 4-376,2-2-240,6-1-528,-5-9-368,-3-9 840,-2-7-224,-5-11-176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44 7610,'0'-4'540,"0"0"0,0 1 1,0-1-1,-1 0 1,0 1-1,0-1 1,-2-6-1,2 10-438,1-1 0,0 1 0,0-1 0,-1 1 0,1-1 0,0 1 1,-1-1-1,1 1 0,0 0 0,-1-1 0,1 1 0,-1 0 0,1-1 0,0 1 0,-1 0 0,1 0 0,-1-1 0,1 1 0,-1 0 1,1 0-1,-1 0 0,1 0 0,-2-1 0,1 2-47,0-1 1,0 0-1,0 1 1,0-1-1,0 0 1,0 1-1,0-1 1,0 1-1,0 0 1,0-1-1,0 1 1,0 0-1,0 0 1,0-1-1,1 1 0,-2 1 1,-2 4 56,0 0 0,0 0 1,0 0-1,1 0 0,0 1 0,0-1 0,1 1 0,-4 12 1,-7 62 186,10-54-197,-33 369 445,8-69-335,25-305-481,3-19 167,0-13 75,3-10-83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39 14875,'-15'165'4782,"6"-84"-3326,-8 71 202,-16 242 771,17-521-486,16 107-1951,1 1 0,1 0-1,1-1 1,8-27 0,29-75-56,-27 86 54,124-307-106,-132 335 116,16-32-8,-20 37 8,1 1-1,0-1 0,-1 1 0,1 0 0,0 0 0,0 0 1,0 0-1,1 0 0,-1 0 0,0 0 0,1 1 1,3-2-1,-6 2 1,1 1 0,-1 0 0,0 0 0,1 0 0,-1 0 0,1 0 0,-1 0 0,1 0 0,-1 0 0,1 0 0,-1 0 0,1 0 0,-1 0 0,1 0 0,-1 0 1,1 0-1,-1 0 0,1 1 0,-1-1 0,0 0 0,1 0 0,-1 1 0,1-1 0,-1 0 0,0 0 0,1 1 0,-1-1 0,1 1 0,6 16 11,-4 20-7,-4-15 5,-1 0 0,-1-1 0,-1 0 0,-1 1 0,0-2 0,-2 1 0,0-1 0,-2 0 0,0 0 0,-1-1 0,-1 0 0,-1-1 0,-23 28 0,33-43 0,-1 0 0,0 0-1,0-1 1,0 1 0,0-1-1,-1 0 1,1 0 0,0 0-1,-1 0 1,-5 2 0,7-4-20,1 0 0,0 0 1,0 1-1,0-1 0,-1 0 0,1 0 1,0 0-1,0 0 0,-1-1 1,1 1-1,0 0 0,0 0 1,0-1-1,0 1 0,-1-1 1,1 1-1,0-1 0,0 1 1,0-1-1,0 0 0,0 1 1,0-1-1,0 0 0,0 0 1,1 0-1,-1 0 0,0 0 1,0 0-1,1 0 0,-1 0 0,1 0 1,-1 0-1,1 0 0,-1 0 1,1 0-1,-1-2 0,0-2-210,0 1 0,0-1 0,0 0-1,0 0 1,1 1 0,0-1 0,0 0 0,0 0-1,0 1 1,1-1 0,0 0 0,0 0-1,0 1 1,1-1 0,-1 1 0,1-1-1,4-6 1,5-5-552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13003,'0'2'317,"0"1"1,0-1-1,1 0 1,-2 1-1,1-1 1,0 0-1,0 1 1,-1-1-1,1 0 1,-1 0-1,0 1 1,1-1-1,-1 0 1,0 0-1,0 0 1,-3 3-1,-1 7 1277,-13 33-61,3 1 1,1 1 0,-13 89-1,23-100-1483,2-1 0,1 1 0,1 0-1,2 0 1,14 69 0,-3-65-775,-12-39 658,-1 1 0,1-1-1,-1 0 1,1 0-1,0 0 1,0 0 0,0 0-1,0 0 1,-1 0 0,1 0-1,1 0 1,0 1 0,-2-2 41,1 0 0,-1 0 1,1 0-1,-1 0 0,1 0 1,-1 0-1,1 0 0,-1 0 1,1 0-1,-1 0 1,0 0-1,1 0 0,-1 0 1,1 0-1,-1 0 0,1-1 1,-1 1-1,1 0 0,-1 0 1,0-1-1,1 1 0,-1 0 1,1 0-1,-1-1 1,0 1-1,1 0 0,-1-1 1,0 1-1,0-1 0,1 1 1,-1 0-1,0-1 0,0 1 1,1-1-1,8-21-425,3-16-126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129 155 16476,'2'-10'660,"7"-57"1414,-8 63-1863,-1-1 1,0 0-1,0 0 1,-1 0-1,0 0 1,0 0 0,0 0-1,0 0 1,-1 0-1,-3-7 1,5 11-155,-1 0 0,1 0 1,-1 0-1,0 0 1,0 0-1,1 0 1,-1 0-1,0 0 1,0 1-1,0-1 0,0 0 1,0 0-1,0 1 1,0-1-1,0 1 1,0-1-1,0 1 0,0-1 1,0 1-1,-1 0 1,1-1-1,0 1 1,0 0-1,0 0 1,0 0-1,-1 0 0,1 0 1,0 0-1,0 0 1,0 1-1,-1-1 1,1 0-1,0 0 0,0 1 1,0-1-1,0 1 1,-2 0-1,0 1 23,-1 1 0,0-1 0,1 1 0,-1 0 0,1 0 0,0 0 0,0 0 0,-5 8 0,0 0-50,1 1 1,1 0-1,0 1 1,1-1-1,0 1 1,1 0 0,1 0-1,0 0 1,0 1-1,1-1 1,1 1-1,0 0 1,2 20 0,0-31-22,-1-1 0,0 1 0,1 0 0,0 0 0,0 0 0,0 0 0,0-1 0,0 1 0,0 0 0,1-1 0,-1 1 0,1-1 0,0 0 0,-1 1 0,1-1 0,0 0 0,1 0 0,-1 0 0,0 0 1,0-1-1,1 1 0,-1 0 0,1-1 0,0 0 0,-1 0 0,1 0 0,0 0 0,0 0 0,0 0 0,-1-1 0,1 1 0,0-1 0,0 0 0,0 0 0,0 0 0,0 0 0,0-1 0,0 1 0,0-1 0,5-1 0,4-2 45,1-1-1,-1 0 1,-1-1-1,1-1 1,-1 0 0,0 0-1,19-17 1,0-4 118,33-37 0,-55 56-143,-1 2-11,-1-1 0,0 1 0,0-1 0,0 0 0,-1 0 0,0-1 0,3-8 0,-8 17-18,0 0 0,0 0 0,0 0 0,0 0 0,0 0 1,0 0-1,0 0 0,0 0 0,0 0 0,0 0 0,0 0 0,0 0 0,0 0 0,0 0 0,0 0 1,-1 0-1,1 0 0,0 0 0,0 0 0,0 0 0,0 0 0,0 0 0,0 0 0,0 0 0,0 0 1,0 0-1,0 0 0,0 0 0,0 0 0,0 0 0,0 0 0,0 0 0,-1 0 0,1 0 0,0 0 1,0 0-1,0 0 0,0-1 0,0 1 0,0 0 0,0 0 0,0 0 0,0 0 0,0 0 0,0 0 1,0 0-1,0 0 0,0 0 0,0 0 0,0 0 0,0 0 0,0 0 0,0 0 0,0 0 1,0-1-1,0 1 0,0 0 0,0 0 0,0 0 0,-9 7 1,-10 12 1,3 2 33,-26 43 0,38-56-23,-1-1 0,2 1 1,-1 0-1,1 1 0,1-1 0,-1 1 1,1-1-1,1 1 0,-2 14 0,3-21-4,1 0 0,-1 0 0,0 0 0,0 0 0,1 0 0,-1 0 0,1 0 0,0-1 0,-1 1 0,1 0 0,0 0 0,0-1 0,0 1 0,0 0 0,0-1 0,1 1 0,-1-1 0,0 0 0,1 1 0,-1-1-1,1 0 1,-1 0 0,1 0 0,0 0 0,-1 0 0,1 0 0,0 0 0,0-1 0,0 1 0,0-1 0,-1 1 0,5-1 0,2 1 20,-1 0 0,1-1 0,-1 0-1,1-1 1,-1 0 0,1 0 0,10-3 0,5-4 22,0 0 1,-1-1-1,1-1 1,22-16 0,81-58 162,-93 61-184,-30 20-28,24-12-20,-26 15 18,-1 0 1,1-1-1,-1 1 1,0 0-1,1 0 1,-1 0-1,1 0 1,-1 0-1,1 0 1,-1 0-1,0 0 1,1 0-1,-1 0 1,1 1-1,-1-1 0,1 0 1,-1 0-1,0 0 1,1 0-1,-1 1 1,1-1-1,-1 0 1,1 1 0,-1 0 0,1 0-1,-1-1 1,1 1 0,-1 0 0,0 0 0,0-1 0,1 1 0,-1 0-1,0 0 1,0 0 0,0 0 0,0-1 0,0 1 0,0 0 0,0 1 0,-1 13-8,-1 26 4,2-40 5,0 1 1,1-1 0,-1 0 0,0 0-1,0 1 1,1-1 0,-1 0-1,1 0 1,-1 0 0,1 1 0,-1-1-1,1 0 1,0 0 0,0 0-1,-1 0 1,1 0 0,0 0 0,0 0-1,0 0 1,0-1 0,0 1 0,0 0-1,0-1 1,1 1 0,-1 0-1,2 0 1,2 0 3,1 0 0,0-1 1,-1 1-1,1-1 0,0-1 0,-1 1 0,11-2 0,43-14 28,-39 11-19,-1-1-3,-3 1-5,1 0 0,0 2 1,30-4-1,-44 7-12,0-1 0,0 1-1,0 0 1,0 0 0,0 1 0,0-1 0,0 1 0,0-1 0,0 1-1,0 0 1,-1 0 0,1 0 0,0 0 0,0 1 0,-1-1-1,1 1 1,-1-1 0,0 1 0,1 0 0,-1 0 0,0 0 0,0 0-1,0 1 1,0-1 0,0 0 0,-1 1 0,1-1 0,1 5 0,-1-1-153,1 0 1,-1 0-1,1 0 1,0-1 0,5 7-1,-7-11 90,-1 0-1,1-1 1,-1 1-1,1-1 1,0 1-1,-1 0 1,1-1-1,-1 0 0,1 1 1,0-1-1,0 1 1,-1-1-1,1 0 1,0 1-1,0-1 1,-1 0-1,1 0 0,0 0 1,0 0-1,0 0 1,1 0-55,-1 0 1,0-1-1,0 1 0,0-1 1,0 1-1,0-1 0,-1 1 1,1-1-1,0 0 0,0 0 1,0 1-1,0-1 0,-1 0 1,1 0-1,0 0 0,-1 0 1,1 0-1,-1 0 0,1-1 1,4-8-460,0-1 1,5-19 0,-1-3-464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18292,'-10'1'2000,"3"5"-1440,1-2-255,3 3 1367,3 1-1480,2 2-488,-2 1 360,-4 6-184,-5-1-144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267 128 17092,'1'-6'196,"0"1"0,0-1 1,0 0-1,-1 1 0,1-1 1,-2 0-1,1 0 0,-1 0 0,1 1 1,-1-1-1,-1 0 0,1 1 1,-4-7-1,4 9-111,-1 0-1,1 0 1,-1 1-1,0-1 1,0 1 0,0 0-1,0-1 1,-1 1-1,1 0 1,-1 0 0,1 0-1,-1 1 1,0-1-1,1 1 1,-1-1-1,0 1 1,0 0 0,0 0-1,0 0 1,0 0-1,0 1 1,0-1 0,-1 1-1,1 0 1,-6 0-1,2 1-20,-1 0 0,1 1 0,0 0 0,0 0 0,0 0 0,0 1-1,1 0 1,-1 0 0,1 1 0,-1-1 0,1 2 0,0-1 0,1 1 0,-10 9-1,8-7-46,0 1 0,1-1-1,-1 1 1,2 0 0,-1 0 0,2 1-1,-1 0 1,1 0 0,0 0-1,-4 15 1,8-23-15,-1 0 0,1 0-1,0 0 1,-1 0 0,1 0 0,0 0 0,0 0 0,0 0-1,0 0 1,0 0 0,0 0 0,0 0 0,0 0 0,0 0-1,1 0 1,-1 0 0,0 0 0,1 0 0,-1 0 0,1 0 0,-1 0-1,1 0 1,-1-1 0,1 1 0,-1 0 0,1 0 0,0-1-1,0 2 1,1-1 5,0-1 1,-1 1-1,1-1 0,0 0 1,-1 0-1,1 1 0,0-1 1,0 0-1,-1 0 0,1-1 1,0 1-1,-1 0 0,1 0 1,3-2-1,6-2 47,0 0-1,-1 0 1,18-11-1,-4-2 116,40-35 0,3-2 147,-56 49-232,-8 11-33,-10 20-3,4-16-31,-18 65 20,-18 126 0,35-168-31,1-1-1,2 0 1,1 1 0,2-1-1,1 1 1,12 54-1,-11-76 12,0-1 0,0 1 0,1 0 0,1-1-1,9 14 1,1 2 322,-16-26-312,0 0-1,0 0 0,0 1 1,0-1-1,1 0 1,-1 1-1,0-1 0,0 0 1,0 0-1,0 1 0,0-1 1,0 0-1,0 1 0,0-1 1,0 0-1,0 1 1,0-1-1,0 0 0,0 1 1,0-1-1,0 0 0,0 0 1,0 1-1,0-1 0,0 0 1,0 1-1,-1-1 1,1 0-1,0 0 0,0 1 1,0-1-1,0 0 0,-1 1 1,-12 3 572,-21-4 175,31 0-659,-107-11 1368,96 9-1440,0-1 1,1 0 0,-1-1-1,1-1 1,-23-11-1,35 16-89,0-1-1,0 1 0,1-1 1,-1 1-1,0-1 1,0 1-1,1-1 0,-1 0 1,0 1-1,1-1 1,-1 0-1,1 1 0,-1-1 1,1 0-1,-1 0 1,1 0-1,0 1 0,-1-1 1,1 0-1,0 0 1,0 0-1,-1 0 0,1 0 1,0 0-1,0 0 1,0 0-1,0 0 0,0 1 1,0-1-1,0 0 1,1 0-1,-1 0 0,0 0 1,0 0-1,1 0 0,-1 0 1,1 1-1,-1-1 1,1-1-1,3-4-197,0 1 0,0 0 1,0 0-1,9-7 0,-7 6 219,18-17-588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17532,'7'-10'1037,"-6"8"-895,-1 1 0,0 0 0,1 0-1,0 0 1,-1 0 0,1 0 0,-1 1-1,1-1 1,0 0 0,0 0 0,-1 0-1,1 0 1,0 1 0,0-1 0,0 0 0,0 1-1,0-1 1,0 1 0,0-1 0,0 1-1,0-1 1,0 1 0,0 0 0,0 0-1,0-1 1,1 1 0,-1 0 0,0 0-1,0 0 1,0 0 0,0 0 0,0 1-1,1-1 1,-1 0 0,0 0 0,1 1-1,1 1-93,1-1 0,-1 1 0,1 0 0,-1 0 0,0 0 0,0 1 0,0-1-1,0 1 1,0 0 0,-1 0 0,1 0 0,-1 0 0,0 0 0,0 0 0,0 0-1,0 1 1,-1-1 0,1 1 0,-1 0 0,0-1 0,0 1 0,0 0-1,0 0 1,-1-1 0,0 1 0,1 4 0,-2 10-69,0-1 1,-1 0-1,-1 0 0,-7 25 0,4-20 106,6-21-85,-1 1-1,1-1 0,-1 1 1,1 0-1,0-1 1,-1 1-1,1-1 1,0 1-1,0 0 1,0-1-1,0 1 1,1 0-1,-1-1 1,0 1-1,1 0 1,-1-1-1,1 1 1,-1-1-1,1 1 1,0-1-1,1 3 1,0-3-10,0 0 0,0 0 0,0 0 0,0 0 0,0 0 0,0-1 0,1 1 0,-1 0 0,0-1 0,0 0 0,1 0 0,-1 1 0,0-1 0,4-1 0,13 1-65,-4-1-16,0 2 0,0-1 0,28 6-1,-39-5 77,0 0-1,-1 0 0,1 0 0,-1 1 0,1-1 1,-1 1-1,0 0 0,1 0 0,-1 0 0,0 0 1,0 0-1,-1 1 0,1 0 0,0-1 1,-1 1-1,1 0 0,-1 0 0,0 0 0,0 1 1,2 5-1,-1-1 55,-1 0 0,-1 0 0,0 0 1,0 0-1,0 0 0,-1 0 0,0 0 0,-1-1 1,0 1-1,0 0 0,0 0 0,-1 0 0,-1 0 1,1-1-1,-1 1 0,0-1 0,-1 0 0,0 0 1,-7 11-1,6-11 101,0 0 0,-1 0 0,1 0 1,-1 0-1,-1-1 0,1 0 0,-1 0 0,0-1 0,0 0 1,-1 0-1,1-1 0,-1 1 0,0-2 0,-1 1 1,1-1-1,0-1 0,-15 4 0,21-6-137,0 0 0,-1 0 0,1 0 0,-1 0 0,1 0 0,0 0 0,-1 0-1,1-1 1,0 1 0,0-1 0,-1 0 0,1 1 0,0-1 0,-4-2 0,5 2-79,0 0 1,0 0-1,0 0 0,0-1 1,0 1-1,0 0 1,0 0-1,0-1 1,1 1-1,-1 0 0,0-1 1,1 1-1,-1-1 1,1 1-1,-1-1 0,1 1 1,0-3-1,0-2-120,0 1 0,0-1 0,1 0 0,0 0 0,0 1 0,1-1 0,-1 1-1,1-1 1,1 1 0,4-10 0,13-23-564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8 20220,'11'-7'1793,"-19"11"-1233,-12 5-224,-13 12 896,-6 8-440,-4 10-336,-3 5-192,5 6-135,3 0-89,10-2-345,3-2-175,10-15-440,3-8-104,16-53-4265,-1-7 3993,6-18-33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 13227,'-2'-2'161,"-1"0"0,1 1 0,0 0 0,-1-1 0,1 1 0,-1 0 0,1 0 0,-1 1 0,0-1 0,0 0 0,1 1 0,-1-1 1,0 1-1,1 0 0,-1 0 0,0 0 0,0 1 0,1-1 0,-1 1 0,0-1 0,0 1 0,1 0 0,-1 0 0,1 0 0,-1 0 0,1 0 0,-1 1 0,-3 2 0,-4 3 289,1 0-1,-1 0 0,1 1 0,0 0 0,-11 14 0,15-15-259,-1 1-1,1-1 1,0 1-1,0 0 1,1 0-1,0 0 1,1 1-1,-5 15 1,8-22-159,-1 1 0,1-1 0,-1 1-1,1 0 1,0-1 0,0 1 0,0-1 0,1 1 0,-1-1 0,0 1 0,1 0-1,0-1 1,-1 1 0,1-1 0,0 0 0,0 1 0,1-1 0,-1 0-1,0 0 1,1 1 0,-1-1 0,1 0 0,0-1 0,0 1 0,0 0 0,0 0-1,0-1 1,0 1 0,0-1 0,0 0 0,1 1 0,-1-1 0,0 0-1,6 1 1,0 0 19,0 0 1,1-1-1,-1 0 0,0 0 0,1-1 0,-1 0 0,1 0 1,-1-1-1,0 0 0,1-1 0,-1 0 0,0 0 0,0-1 1,0 0-1,9-4 0,-11 4 6,0 0 0,0-1 0,0 1 0,0-1 0,-1 0 0,1 0 1,-1-1-1,0 1 0,0-1 0,-1-1 0,0 1 0,0 0 0,0-1 0,0 0 0,-1 0 0,0 0 0,0 0 1,-1-1-1,3-7 0,-5 11-36,1 0 0,-1 1 0,1-1 0,-1 0 0,0 0 0,0 0 0,0 0 0,0 1-1,-1-1 1,1 0 0,-1 0 0,1 0 0,-1 1 0,0-1 0,0 0 0,-1 1 0,1-1 0,0 1 0,-1-1 0,0 1 0,1 0 0,-1 0 0,0 0 0,0 0 0,0 0 0,0 0 0,-1 0 0,1 0 0,0 1 0,-1 0 0,1-1 0,-1 1 0,0 0 0,1 0 0,-1 0 0,0 0 0,0 1 0,1-1 0,-1 1 0,0 0 0,-5 0 0,-2 0-10,0 1 0,-1 0 0,1 1 0,0 0 1,0 1-1,0 0 0,0 0 0,1 1 1,-1 1-1,1-1 0,0 2 0,-10 6 0,7-3-140,1 0-1,0 1 1,0 0-1,1 0 1,1 1-1,0 0 1,0 1 0,-8 14-1,15-23 11,0 0 0,0 1 0,1-1 0,-1 1 0,1-1 1,-1 1-1,1-1 0,0 1 0,1-1 0,-1 1 0,1 0 0,-1 0 0,1-1 0,0 1 0,0 0 0,1 0 1,-1-1-1,1 1 0,0 0 0,0-1 0,0 1 0,0-1 0,1 1 0,0-1 0,-1 1 0,1-1 0,0 0 1,0 0-1,1 0 0,-1 0 0,1 0 0,-1-1 0,1 1 0,6 3 0,23 15-723,5-6-117</inkml:trace>
  <inkml:trace contextRef="#ctx0" brushRef="#br0" timeOffset="1">524 586 16756,'-9'10'602,"-8"9"206,-17 27-1,30-41-664,1 0 0,0 0 0,1 0-1,-1 1 1,1-1 0,0 1-1,0-1 1,1 1 0,-1 0-1,1-1 1,0 9 0,1-12-73,0 0 0,1 0 1,-1 0-1,0 1 0,1-1 0,0 0 0,-1 0 1,1 0-1,0 0 0,0 0 0,0 0 1,0-1-1,1 1 0,-1 0 0,0 0 1,1-1-1,-1 1 0,1-1 0,-1 1 1,1-1-1,0 0 0,0 0 0,0 0 1,0 0-1,-1 0 0,1 0 0,1 0 1,-1 0-1,0-1 0,3 1 0,5 1 98,-1-1 0,1 0-1,0 0 1,0-1-1,14-2 1,-12 1-56,0-2 1,0 1-1,-1-1 0,1-1 0,-1 0 1,0-1-1,0 0 0,0-1 0,-1 0 1,0 0-1,14-12 0,-20 14-67,1-1 1,-1 1-1,0-1 0,0 0 1,0 0-1,-1 0 1,1 0-1,-1 0 0,-1-1 1,5-9-1,-6 11-32,0-1 1,0 1-1,-1-1 1,1 1-1,-1-1 0,0 1 1,0-1-1,-1 1 1,1-1-1,-1 1 1,0-1-1,0 1 0,-1 0 1,1-1-1,-5-7 1,3 7-54,0 0 1,-1 0-1,1 0 1,-1 0-1,0 0 1,-1 1-1,1 0 1,-1 0-1,0 0 1,0 1-1,0-1 1,0 1-1,-1 0 1,-9-3-1,4 2 44,0 0-1,-1 1 1,1 0-1,-1 1 0,0 1 1,-19-1-1,9 2-151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342 265 16684,'-13'-2'154,"-1"1"0,1 1 0,-1 0 0,0 0 1,1 2-1,0-1 0,-1 2 0,1 0 1,0 0-1,0 1 0,0 1 0,1 0 0,0 1 1,0 0-1,0 1 0,0 1 0,1-1 1,1 2-1,-1-1 0,1 2 0,1-1 0,0 1 1,0 1-1,1-1 0,0 1 0,1 1 1,-9 17-1,14-23-147,-1 0 0,1 1 0,0-1 0,1 1 1,0-1-1,0 1 0,-1 8 0,2-12-5,0 0 0,1 0 0,-1-1 0,0 1 0,1 0 1,-1 0-1,1-1 0,0 1 0,0 0 0,0-1 0,0 1 0,1-1 0,-1 0 0,1 1 0,-1-1 0,1 0 0,0 0 0,0 0 0,4 3 1,-2-2 17,1 0 1,-1-1 0,1 0 0,0 0 0,0 0 0,0 0 0,0-1 0,0 0 0,0 0 0,1-1 0,-1 1 0,0-1 0,0 0 0,1 0 0,-1-1 0,0 0 0,8-2 0,2 0 122,0-2-1,0 0 1,-1 0 0,26-15-1,-19 7 120,0 0 0,0-2 0,-2 0 0,24-23 0,-33 28-94,-1 0 0,0-1-1,-1 0 1,0 0 0,0-1 0,-1 1-1,-1-2 1,0 1 0,5-19 0,-9 27-113,-2 0 0,1 1 1,0-1-1,-1 0 0,1 0 0,-1 0 1,0 1-1,-1-1 0,1 0 1,-1 0-1,1 0 0,-1 1 0,-2-6 1,2 8-42,1 0 0,-1 0 0,1 0 0,-1 0 0,1 0 0,-1 0 0,0 0 0,0 1 0,0-1 0,1 0 0,-1 1 0,0-1 0,0 0 0,0 1 0,0-1 0,0 1 0,0-1 0,0 1 0,-2-1 0,1 1-9,0 0 0,0 0 0,0 0-1,0 0 1,0 0 0,0 1 0,0-1 0,0 1 0,0-1-1,0 1 1,0 0 0,0 0 0,0 0 0,-2 1 0,0 0-14,0 1-1,0 0 1,0 0 0,1 0 0,-1 1 0,1-1 0,0 1 0,0 0 0,0 0 0,1 0 0,-1 0 0,1 0 0,0 0 0,0 1 0,0-1 0,1 1-1,-1-1 1,1 1 0,-1 9 0,2-13 2,1 0 0,-1 0 0,0 0-1,0 0 1,1 0 0,-1 0 0,0 0 0,1 0-1,-1 0 1,1 0 0,0 0 0,-1 0-1,1 0 1,0-1 0,-1 1 0,1 0 0,0 0-1,0-1 1,0 1 0,-1 0 0,1-1 0,0 1-1,0-1 1,0 1 0,0-1 0,0 1-1,0-1 1,0 0 0,0 0 0,1 1 0,1-1-1,2 0-14,0 0 0,0 0 0,0 0 0,0 0 0,7-2 0,6-3 4,0 0-1,0-2 0,-1 0 0,0 0 0,0-2 0,26-17 1,-11 3 102,-2-1 0,34-32 1,-47 39 3,0 0 1,-1-2-1,-1 0 1,-1 0-1,15-26 1,-17 16 75,-12 29-161,0 0 0,1-1 1,-1 1-1,0 0 0,0-1 1,0 1-1,0-1 0,0 1 1,0 0-1,0-1 0,0 1 1,0-1-1,0 1 0,0 0 1,0-1-1,0 1 0,0 0 1,-1-1-1,1 1 0,0-1 1,0 1-1,0 0 0,-1-1 1,1 1-1,0 0 0,0 0 1,-1-1-1,1 1 0,0 0 1,0-1-1,-1 1 0,1 0 1,0 0-1,-1 0 1,1-1-1,-1 1 0,0 0 1,0 0 1,0 0-1,0 0 0,0 0 0,0 0 0,1 0 1,-1 0-1,0 0 0,0 0 0,0 1 1,0-1-1,0 0 0,0 1 0,-1 0 0,-6 4 5,1 1 0,-1-1 0,1 2-1,0-1 1,1 1 0,0 0-1,-7 9 1,-39 63 0,42-62-10,-9 14 5,1 1-1,2 1 1,1 1 0,-17 57 0,25-66 0,2 1 0,1 0 0,1-1 0,1 1 1,1 0-1,1 0 0,5 37 0,3-23 4,2 0 1,21 55 0,-16-53 37,14 65 0,-29-93 61,-6-11 57,5-3-153,0 0 0,0-1 1,0 1-1,0-1 0,0 0 1,0 1-1,0-1 1,0 0-1,0 0 0,0 0 1,1 1-1,-1-1 0,0 0 1,0 0-1,1 0 0,-1 0 1,0-2-1,-7-12 28,1-1-1,1 0 1,0 0 0,1 0-1,-3-20 1,-9-85 139,15 105-178,-5-82-13,7 86 5,1 0-1,-1-1 1,2 1-1,0 0 0,7-21 1,-8 29-40,1 1-1,-1-1 1,1 1 0,0 0 0,0 0 0,1 0 0,-1 0 0,1 0 0,-1 0 0,1 1-1,0-1 1,0 1 0,0 0 0,0 0 0,0 0 0,1 0 0,-1 1 0,1-1 0,6-1 0,6-1-312,0 0 0,1 2 1,22-2-1,-7 2 225,35-5-285,6-1-124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60 128 12147,'1'2'371,"1"0"1,-1 0 0,0 1 0,0-1-1,0 1 1,0-1 0,-1 1 0,1-1-1,-1 1 1,1-1 0,-1 1-1,0-1 1,0 5 0,-5 36 2235,3-26-1651,-26 140 3271,16-103-3816,3-1 0,2 1 1,0 58-1,14-68-396,-7-43-13,0 1 0,1-1 0,0 1 0,-1-1 0,1 1 0,0-1 0,-1 0 0,1 1 0,0-1 0,2 2 0,-2-2 0,-1-1 0,1 0 0,-1 1-1,1-1 1,-1 0 0,1 0 0,-1 0 0,1 1 0,-1-1 0,1 0 0,-1 0 0,1 0 0,-1 0 0,1 0 0,-1 0 0,1 0 0,0 0 0,-1 0 0,1 0 0,-1-1 0,1 1 0,-1 0 0,1 0 0,-1 0 0,1-1 0,-1 1 0,0 0 0,1 0 0,-1-1 0,1 1 0,0-1 0,1-1 8,0 0 0,-1 0 0,1-1 0,0 1 1,-1 0-1,1-1 0,-1 1 0,0-1 0,0 1 0,0-1 0,0 0 1,1-3-1,6-38 96,-6 30-76,6-49 64,-6 41-81,1-1 0,10-37 0,64-152-32,7-20 37,-84 232-21,0-1 0,0 1 0,0 0 1,0-1-1,0 1 0,0-1 0,0 1 0,0-1 1,0 1-1,0-1 0,1 1 0,-1 0 0,0-1 1,0 1-1,0-1 0,1 1 0,-1 0 0,0-1 0,1 1 1,-1 0-1,0-1 0,1 1 0,-1 0 0,0 0 1,1-1-1,-1 1 0,1 0 0,4 10-48,-2 20 54,-3-30 9,-1 3-12,-1-1 0,1 0 0,0 0 0,-1 0 0,1 1 0,0-1 1,1 1-1,-2 3 0,2-5-1,-30 97-3,-26 148 0,56-241 7,-2 25 4,2-29-8,0-1 1,0 1 0,0 0-1,0-1 1,0 1-1,1-1 1,-1 1 0,0-1-1,0 0 1,1 1-1,-1-1 1,0 1 0,1-1-1,-1 1 1,0-1-1,1 0 1,-1 1 0,1-1-1,-1 0 1,0 1-1,1-1 1,-1 0-1,1 0 1,-1 1 0,1-1-1,-1 0 1,1 0-1,-1 0 1,1 0 0,-1 0-1,1 0 1,0 0-1,-1 0 1,1 0 0,-1 0-1,1 0 1,-1 0-1,1 0 1,-1 0 0,1 0-1,-1 0 1,1-1-1,-1 1 1,1 0-1,-1 0 1,1-1 0,-1 1-1,1 0 1,-1-1-1,18-8-4,-2-1 0,1 0 0,-2-2 0,23-19 0,-21 17 3,0 0 1,1 1 0,20-11 0,-37 23-1,0 0 1,0 1-1,-1-1 1,1 1 0,0-1-1,0 1 1,0-1-1,0 1 1,-1 0-1,1-1 1,0 1-1,0 0 1,0 0 0,0 0-1,0-1 1,0 1-1,0 0 1,0 0-1,0 1 1,0-1-1,0 0 1,0 0 0,0 0-1,0 1 1,0-1-1,-1 0 1,1 1-1,0-1 1,0 1-1,1 0 1,-1 1-1,-1-1 1,1 1-1,-1 0 1,1-1-1,-1 1 1,0 0-1,0 0 1,0-1-1,0 1 1,0 0-1,0 0 1,0-1-1,0 1 1,-1 0-1,1-1 1,-2 3-1,-15 47-46,12-38 46,1-1 0,0 1 1,1 0-1,0 0 0,-1 13 0,4-25 4,0 1-1,0-1 1,0 0 0,0 0-1,1 0 1,-1 0-1,0 1 1,1-1-1,-1 0 1,1 0-1,-1 0 1,1 0-1,-1 0 1,1 0-1,0 0 1,0 0-1,-1 0 1,1-1-1,0 1 1,0 0 0,0 0-1,0-1 1,0 1-1,0 0 1,0-1-1,0 1 1,0-1-1,0 1 1,0-1-1,1 0 1,-1 1-1,0-1 1,0 0-1,0 0 1,0 0-1,1 0 1,-1 0 0,2 0-1,4 0 14,0-1 0,0 0 0,0 0 0,0 0 0,8-3 0,2-2 17,-1 0 0,0-1 0,-1-1 0,0-1 0,0 0 1,-1 0-1,19-18 0,-22 18-6,0-1 0,-1-1-1,-1 0 1,0 0 0,0-1 0,-1 0 0,-1 0 0,0-1 0,7-17 0,-13 27-18,0 1 1,0-1 0,0 0-1,-1 0 1,1 0-1,-1 0 1,0 0-1,0 0 1,0 0-1,0 0 1,-1-3-1,1 5-7,0 0 1,-1 0-1,1 1 0,0-1 0,-1 0 0,1 1 0,-1-1 0,1 0 0,-1 1 1,0-1-1,1 1 0,-1-1 0,1 1 0,-1-1 0,0 1 0,1-1 0,-1 1 1,0 0-1,0-1 0,1 1 0,-1 0 0,0 0 0,0-1 0,0 1 0,1 0 1,-1 0-1,0 0 0,0 0 0,0 0 0,1 0 0,-1 0 0,0 0 0,0 0 1,0 1-1,1-1 0,-1 0 0,0 0 0,0 1 0,1-1 0,-1 1 0,0-1 1,0 1-1,-9 4 11,1 0 0,0 0 0,1 1 0,-1 0 0,1 0 0,0 1 0,-8 9 0,-2 4 2,-25 33 0,39-48-14,1-1 0,0 1 1,0 0-1,1 0 1,-1 0-1,1 0 1,1 0-1,-1 1 0,0-1 1,0 10-1,2-13 3,0 1 0,0-1-1,0 1 1,0-1 0,1 0-1,-1 0 1,1 1-1,0-1 1,0 0 0,0 0-1,0 0 1,0 0 0,0 0-1,0 0 1,1 0 0,-1 0-1,1 0 1,-1 0 0,1-1-1,0 1 1,-1-1-1,1 1 1,0-1 0,0 0-1,0 0 1,0 1 0,4 0-1,10 4-125,1-1-1,0-1 0,0 0 0,1-1 0,-1-1 1,35 0-1,-34-1 123,11-1-137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10818,'3'-10'1177,"-3"0"-641,1 4-208,0 9 616,-1 6-216,0 11-248,0 7-88,-1 12-160,0 2-80,-1 10-104,-1-3-16,0 1-32,2-5-64,0-6-144,1-7-512,-2-12 624,1-3-96,1-15-64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298 279 21109,'-17'4'137,"-1"1"0,1 0 0,1 2 0,-1 0 0,1 0 0,0 2 1,1 0-1,0 1 0,0 0 0,1 1 0,0 1 0,1 0 1,1 1-1,0 0 0,0 1 0,2 0 0,-1 1 0,2 0 1,-10 20-1,18-32-136,-1 1 0,1 0 0,-1 0 0,1 0 0,0 0 0,1 0 0,-1 0 0,1 0 0,-1 0 0,1 0 0,0 1 1,1-1-1,-1 0 0,1 0 0,1 6 0,-1-8-1,1 1 1,-1-1-1,1 0 1,-1 0 0,1 0-1,0 0 1,-1 0-1,1 0 1,0 0-1,0 0 1,0-1-1,1 1 1,-1-1-1,0 0 1,1 1 0,-1-1-1,1 0 1,-1-1-1,1 1 1,-1 0-1,1-1 1,-1 1-1,1-1 1,5 0-1,2 0 24,1 0 0,-1-1 0,0 0-1,1-1 1,-1 0 0,0-1-1,0 0 1,0 0 0,0-1 0,-1-1-1,14-7 1,4-5 130,-2 0 0,41-36 0,-25 16 118,-2-3-1,-2-1 0,-1-1 0,-3-2 1,-1-2-1,47-89 0,-74 125-218,0 2 1,-1-1-1,0 1 0,-1-1 1,0 1-1,0-1 1,-1 0-1,2-12 0,-5 10 29,-4 10-41,-9 13-12,4 1-17,1-1 0,0 1-1,1 1 1,-11 22-1,-22 64 36,32-77-45,-38 119-1,42-122-116,1 1-1,1-1 1,0 1 0,2 0 0,0 22-1,1-41 65,1 0-1,-1 0 0,0 0 1,0 0-1,1 0 0,-1 0 0,1 0 1,-1 0-1,1 0 0,0 0 1,0-1-1,0 1 0,0 0 0,0-1 1,2 4-1,-2-5-49,0 1-1,0 0 1,0-1-1,0 1 1,0-1-1,1 1 1,-1-1-1,0 0 1,0 1-1,0-1 1,0 0-1,0 0 1,0 0-1,1 0 1,-1 0-1,0 0 1,0 0-1,0 0 1,2-1-1,2 0-157,0-1 0,0 0 0,-1 0 0,1-1 0,-1 1 0,1-1 0,-1 0 0,0 0 0,0 0 0,3-5 0,20-23-691,1-7-110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17732,'1'7'418,"-1"0"1,1 0-1,0-1 1,0 1-1,1-1 1,0 1-1,0-1 1,0 0-1,6 9 1,-7-13-327,0-1 1,0 1-1,1-1 1,-1 1-1,1-1 1,-1 1-1,1-1 1,0 0-1,0 0 1,-1 0-1,1 0 1,0 0-1,0 0 1,0 0 0,0 0-1,0-1 1,0 1-1,0-1 1,0 0-1,0 1 1,1-1-1,-1 0 1,0 0-1,0-1 1,0 1-1,0 0 1,0-1-1,0 1 1,0-1 0,0 1-1,0-1 1,0 0-1,2-1 1,2-1-39,-1 0 1,0 0-1,0-1 1,0 0 0,0 0-1,0 0 1,-1 0-1,1 0 1,-1-1-1,0 0 1,-1 0 0,1 0-1,-1-1 1,0 1-1,0-1 1,-1 1-1,0-1 1,0 0 0,0 0-1,-1 0 1,1 0-1,-2 0 1,1 0-1,0-10 1,-1 16-55,0-1-1,0 1 1,0-1 0,0 1-1,0-1 1,0 1 0,0-1 0,0 1-1,0-1 1,0 1 0,-1 0-1,1-1 1,0 1 0,0-1-1,0 1 1,0-1 0,-1 1-1,1 0 1,0-1 0,0 1 0,-1-1-1,1 1 1,0 0 0,-1-1-1,1 1 1,-1 0 0,1 0-1,0-1 1,-1 1 0,1 0-1,-1 0 1,1-1 0,0 1-1,-2 0 1,1 0-8,0 0 0,-1 1 0,1-1 1,0 0-1,0 1 0,-1-1 0,1 1 0,0-1 0,0 1 0,0 0 0,0 0 0,-2 0 0,-29 30-291,31-30 288,-16 18-439,1 0-1,-20 33 1,30-42-166,0 0 1,1 1-1,0 0 1,0 0 0,1 0-1,1 0 1,-3 16-1,5-26 556,1 0-1,0 0 1,0 0 0,0 0-1,-1 0 1,1 0-1,0 0 1,0 0 0,0 0-1,1 0 1,-1 0-1,0 0 1,0 0 0,0 0-1,1 0 1,-1 0-1,0-1 1,1 1 0,-1 0-1,1 0 1,-1 0-1,1 0 1,0-1 0,-1 1-1,1 0 1,0 0-1,-1-1 1,1 1 0,0 0-1,0-1 1,-1 1-1,1-1 1,0 1 0,0-1-1,0 0 1,0 1-1,1-1 1,26-3-1250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14243,'-27'47'1314,"2"0"-1,-32 88 1,46-108-841,-66 193 2236,67-184-2434,2 1-1,1-1 1,2 2 0,0 42 0,8-60-236,-3-20-38,0 0 0,0 0 0,0 0 0,0 0 0,0 0 0,0 1 0,0-1 0,1 0 0,-1 0 0,0 0 0,0 0 0,0 0 0,0 0 0,0 0 0,0 0 0,1 1-1,-1-1 1,0 0 0,0 0 0,0 0 0,0 0 0,0 0 0,1 0 0,-1 0 0,0 0 0,0 0 0,0 0 0,0 0 0,1 0 0,-1 0 0,0 0 0,0 0 0,0 0 0,0 0 0,0 0 0,1 0 0,-1 0 0,0-1 0,0 1 0,0 0 0,0 0 0,0 0 0,1 0 0,-1 0 0,0 0 0,0 0 0,0 0 0,0-1-1,3-2 8,-1-1-1,1 1 0,-1-1 0,0 0 0,0 0 1,1-4-1,84-220 127,67-146-36,-151 368-89,1-2-7,0 0 0,1 0 0,0 0 0,8-9 0,-12 16 0,-1 0 0,1 0 0,-1 0-1,1 0 1,0 1 0,0-1 0,-1 0 0,1 1 0,0-1 0,0 1 0,0-1 0,0 1 0,0-1 0,0 1 0,0-1 0,0 1 0,0 0 0,0-1 0,0 1 0,0 0-1,0 0 1,0 0 0,0 0 0,0 0 0,0 0 0,0 0 0,0 0 0,0 1 0,0-1 0,0 0 0,0 1 0,0-1 0,0 0 0,0 1 0,0 0 0,0-1 0,0 1 0,0-1-1,-1 1 1,1 0 0,0-1 0,0 1 0,-1 0 0,1 0 0,0 0 0,-1 0 0,1 1 0,3 3 39,-1 0 1,0 0-1,0 1 0,-1-1 1,0 1-1,0-1 0,0 1 0,0 0 1,-1 0-1,0-1 0,0 1 1,-1 0-1,0 6 0,0-3 75,-1 0 0,-1 0 0,1-1 1,-1 1-1,-1 0 0,0-1 0,0 0 0,-6 10 0,3-6 44,-1 0-1,-1 0 1,0-1 0,-1 0 0,0-1 0,-1 0 0,0 0-1,0-1 1,-1 0 0,0-1 0,-16 8 0,25-14-190,-1-1 1,1 0-1,-1 0 1,1 0-1,-1 0 1,1 0 0,-1 0-1,1-1 1,-1 1-1,0-1 1,1 0-1,-1 0 1,0 0-1,-3-1 1,5 1-17,0 0 0,1 0 0,-1-1 0,1 1-1,-1 0 1,1-1 0,-1 1 0,0 0 0,1-1 0,0 1 0,-1-1 0,1 1 0,-1-1 0,1 1 0,-1-1 0,1 1 0,0-1-1,-1 1 1,1-1 0,0 0 0,0 1 0,0-1 0,-1 0 0,1-1-87,0-1 0,0 1-1,0 0 1,0 0 0,0 0 0,1 0 0,-1 0 0,1-1-1,-1 1 1,3-3 0,26-55-1153,-9 24 476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14475,'17'11'953,"-4"-3"110,0-1 1,0 1-1,1-2 1,28 10-1,-39-15-918,1-1-1,-1 1 0,1 0 1,-1-1-1,1 0 0,-1 0 1,1 0-1,-1 0 0,1-1 1,0 1-1,-1-1 0,0 0 1,1 0-1,-1 0 0,1-1 1,-1 1-1,0-1 1,0 1-1,0-1 0,0 0 1,0-1-1,0 1 0,-1 0 1,1-1-1,-1 1 0,4-6 1,15-28 790,-20 34-887,0 0 0,0 0 0,0 0 1,-1 0-1,1 0 0,-1 0 0,1-1 1,-1 1-1,0 0 0,0 0 0,0 0 0,0-1 1,0 1-1,-1 0 0,1 0 0,-1-3 1,0 5-39,1-1 0,0 1 0,0-1 0,0 1 0,-1 0 0,1-1 0,0 1 0,0 0 0,-1-1 0,1 1 0,0 0 0,-1-1 1,1 1-1,0 0 0,-1 0 0,1-1 0,0 1 0,-1 0 0,1 0 0,-1 0 0,1-1 0,0 1 0,-1 0 0,1 0 0,-1 0 0,1 0 1,-1 0-1,1 0 0,-1 0 0,0 0 0,-13 8 157,-10 18-54,18-16-109,0 0 0,0 0 1,1 0-1,0 0 0,1 1 1,0 0-1,1 0 0,-3 16 0,5-26-4,1 0 0,0 0 0,0 0-1,0 1 1,0-1 0,0 0-1,0 0 1,0 0 0,0 1 0,0-1-1,0 0 1,1 0 0,-1 0-1,1 1 1,-1-1 0,1 0 0,-1 0-1,1 0 1,0 0 0,-1 0-1,1 0 1,0 0 0,0 0 0,0 0-1,0-1 1,-1 1 0,1 0-1,0 0 1,1-1 0,-1 1-1,0-1 1,0 1 0,0-1 0,0 1-1,0-1 1,1 0 0,-1 1-1,0-1 1,0 0 0,0 0 0,1 0-1,-1 0 1,0 0 0,2 0-1,4-1 1,0 0-1,1-1 1,-1 1-1,0-1 1,13-6-1,67-32-43,17-8-776,-89 43 28,0 0 0,0 1 0,1 1-1,-1 0 1,24 0 0,-15 0-36,5-3-71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135 205 14731,'-75'71'2745,"67"-62"-2361,0 0 1,0 0-1,1 1 0,1 0 0,0 1 0,-7 14 1,12-24-347,1 0 1,-1 0 0,1 0-1,0 1 1,-1-1 0,1 0-1,0 0 1,-1 0 0,1 1-1,0-1 1,0 0 0,0 0-1,0 0 1,0 1 0,1-1-1,-1 0 1,0 0 0,1 3-1,0-4-18,-1 1 0,1-1 0,-1 1 0,1-1-1,0 1 1,-1-1 0,1 1 0,-1-1 0,1 0-1,0 1 1,0-1 0,-1 0 0,1 0 0,0 0-1,-1 1 1,1-1 0,0 0 0,0 0 0,-1 0-1,1 0 1,0 0 0,1-1 0,3 0 34,1 0 1,-1 0 0,0-1-1,1 0 1,-1 0-1,9-5 1,9-7 96,0-2 0,-2-1 0,0 0 0,0-2 0,26-31 0,-7 2 390,43-69 0,-74 103-445,-4 7-30,0-1 0,0 1 1,-1-1-1,0 0 0,5-15 1,-33 57 92,3 4 51,-24 56 1,37-75-134,1 0-1,1 0 0,1 1 0,1 0 0,-3 25 0,7-40-59,0 0 0,0-1 0,0 1 0,0 0 0,1-1 0,0 1 1,0 0-1,0-1 0,0 1 0,1-1 0,0 1 0,2 4 0,-2-7-11,-1 1 0,1-1 0,0 0 0,0 0 0,0 0 0,0 0 1,1-1-1,-1 1 0,0 0 0,1-1 0,-1 0 0,1 1 0,-1-1 0,1 0 1,0-1-1,-1 1 0,1 0 0,0-1 0,0 1 0,-1-1 0,5 0 0,3 0 7,0-1-1,0 0 0,-1-1 1,1 0-1,0-1 0,-1 0 0,0 0 1,1-1-1,-1 0 0,12-9 0,-1 1 17,0-1-1,-1-2 0,23-21 1,-34 29-9,0-1 1,0 0 0,-1 0 0,0 0-1,-1-1 1,0 0 0,0 0-1,6-16 1,-11 24-18,-1 1 0,0 0 0,0-1 0,1 1 0,-1-1 0,0 1 1,0-1-1,0 1 0,0-1 0,0 1 0,1-1 0,-1 1 0,0 0 0,0-1 0,0 1 0,0-1 0,-1 1 0,1-1 0,0 1 0,0-1 0,0 1 0,0-1 0,0 1 0,-1-1 0,1 1 0,0-1 0,0 1 0,-1 0 0,1-1 0,0 1 0,-1 0 0,1-1 1,0 1-1,-1 0 0,1-1 0,0 1 0,-1 0 0,1-1 0,-1 1 0,1 0 0,-1 0 0,1 0 0,-1 0 0,1-1 0,0 1 0,-1 0 0,1 0 0,-1 0 0,1 0 0,-1 0 0,0 0 0,-24 7 157,14-1-97,1 0 1,0 0 0,0 1-1,1 1 1,0 0-1,0 0 1,1 1 0,0 0-1,1 0 1,0 1 0,0-1-1,1 2 1,-7 14-1,12-24-52,0 1 0,1-1-1,-1 1 1,1 0-1,-1-1 1,1 1-1,0-1 1,0 1-1,-1 0 1,1-1-1,0 1 1,0 0-1,1-1 1,-1 1-1,0-1 1,0 1-1,1 0 1,-1-1 0,1 1-1,0-1 1,0 2-1,0-2-1,0 0 0,0 0 0,1 0-1,-1 0 1,0 0 0,1 0 0,-1 0 0,0-1-1,1 1 1,-1 0 0,1-1 0,-1 1 0,1-1-1,0 0 1,-1 1 0,1-1 0,2 0 0,5 0 14,1-1 0,0 0 0,0-1 0,-1 1 0,15-6 0,14-6 35,50-27 0,-49 22-16,42-14 1,-80 31-42,0 1 0,0-1 0,0 1 0,0-1 0,0 1 0,0 0 0,0 0 0,0-1 0,0 1 0,0 0 0,0 0 0,0 0 0,0 0 0,0 0 0,0 0 0,0 1 0,0-1 0,0 0 0,0 0 0,0 1 1,0-1-1,0 0 0,0 1 0,-1-1 0,1 1 0,2 1 0,-2 0-1,-1 0 0,1 0 1,0 0-1,0 0 0,-1 0 1,0 0-1,1 0 1,-1 1-1,0-1 0,0 0 1,0 3-1,0-3-12,-1-1-1,1 1 1,0-1 0,0 1 0,0-1-1,1 1 1,-1-1 0,0 0-1,0 1 1,1-1 0,-1 1-1,1-1 1,-1 0 0,1 1 0,1 1-1,-1-3-28,0 0-1,0 1 1,0-1 0,0 0-1,0 0 1,0 0-1,0 0 1,0 0-1,0 0 1,0 0 0,1 0-1,-1 0 1,0 0-1,0 0 1,0-1-1,0 1 1,0 0 0,0-1-1,0 1 1,0-1-1,1 0 1,160-82-5279,-112 63 4350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 16916,'1'0'79,"-1"0"0,0 0 0,1 0 0,-1 0 0,0 0 0,1 0 1,-1-1-1,0 1 0,1 0 0,-1 0 0,0 0 0,0 0 0,1-1 1,-1 1-1,0 0 0,0 0 0,1-1 0,-1 1 0,0 0 0,0 0 1,0-1-1,1 1 0,-1 0 0,0-1 0,0 1 0,0 0 0,0 0 0,0-1 1,1 1-1,-1 0 0,0-1 0,0 0 0,-12 1 1341,-23 6 525,11 2-999,0 1 1,-31 16 0,44-20-790,1 1 0,0 1 0,0 0 0,0 0 0,1 1 0,0 0 0,-10 13 0,18-20-155,0 1-1,-1-1 0,1 1 1,0-1-1,0 1 1,0-1-1,1 1 0,-1 0 1,0 0-1,1-1 0,-1 1 1,1 0-1,-1 0 0,1 0 1,0 0-1,0-1 0,0 3 1,0-3-73,1 1 1,-1-1 0,0 0-1,1 0 1,-1 0 0,1 0 0,0 0-1,-1 0 1,1 0 0,0 0-1,0 0 1,-1 0 0,1-1-1,0 1 1,0 0 0,0 0-1,0-1 1,0 1 0,0-1-1,1 1 1,2 1-119,0-1 0,0 0 1,0 0-1,1 0 0,-1 0 0,0-1 0,0 0 1,0 0-1,0 0 0,1 0 0,-1-1 0,0 1 1,8-3-1,12-7-571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89 175 17428,'37'-17'5417,"66"-46"-3467,-92 56-1799,-4 3-10,-1 0-1,1 0 0,-1-1 1,0 0-1,0 0 0,0 0 1,-1-1-1,1 0 0,6-10 1,-12 15-125,0 1 1,1-1-1,-1 1 1,0-1 0,0 0-1,1 1 1,-1-1-1,0 0 1,0 1 0,0-1-1,0 0 1,0 1-1,0-1 1,0 0 0,0 1-1,0-1 1,-1 0-1,1 1 1,0-1 0,0 0-1,0 1 1,-1-1-1,1 0 1,0 1 0,-1-1-1,1 1 1,-1-1-1,1 1 1,-1-1-1,1 1 1,-1-1 0,1 1-1,-1-1 1,1 1-1,-1 0 1,1-1 0,-1 1-1,0 0 1,1-1-1,-1 1 1,1 0 0,-1 0-1,0 0 1,-1-1-1,-2 0 48,-1 0 0,0 1 0,0-1 1,-10 1-1,2 1-3,0 1 1,0 0 0,0 1 0,0 0 0,0 1 0,1 1 0,0 0 0,0 1 0,0 0 0,1 0 0,0 2 0,0-1-1,-11 11 1,14-11-9,0 1 1,1 0-1,-1 0 0,2 0 0,-1 1 0,1 0 0,-6 12 0,9-14-15,1-1 0,-1 1 0,1 0 0,0 0-1,0 0 1,1 0 0,0 0 0,0 0 0,1 1 0,0-1-1,1 10 1,1-10-42,-1 0 0,1 0 0,1-1-1,-1 1 1,1-1 0,0 1 0,0-1-1,1 0 1,0 0 0,0-1 0,1 1-1,-1-1 1,1 0 0,0 0 0,0 0-1,1-1 1,0 0 0,-1 0 0,2 0-1,10 5 1,-5-4-52,0 0 0,0-1 0,0 0 1,0 0-1,1-2 0,-1 0 0,1 0 0,0-1 0,0 0 0,22-3 0,-20 0 34,-1-2 0,1 0 0,0 0 0,-1-1 0,0-1 0,0-1 0,14-8 0,33-23-182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21221,'-8'10'1896,"0"11"-1224,-2 9-264,3 15 832,2 6-383,5 14-345,2 4-216,4 2-744,2-1-513,-1-5 793,-1-5-184,0-10-152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19364,'-15'20'1584,"7"-6"-1255,1-5-297,2-8 1488,7-4-1096,6-12-272,2-4-120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1770 27 9002,'-44'-7'1951,"8"0"-758,-56-3 1,-22 8-8,-139 14-1,-104 38 488,272-32-1389,2 3 1,-96 38-1,138-43-178,-176 78 336,196-83-400,0 2-1,1 0 0,1 1 1,0 1-1,1 0 0,0 2 1,-26 32-1,33-33-17,0 1 1,1 1-1,1 0 1,1 0-1,0 0 0,2 1 1,0 0-1,1 1 1,-4 28-1,6-23-3,1-1 0,1 1 0,1 0-1,1 0 1,2 0 0,0-1 0,9 31 0,-6-35-15,2 0 0,0 0 0,1-1-1,2 0 1,-1-1 0,2 0 0,1-1 0,0 0 0,1-1 0,17 16 0,15 10 0,2-3 1,62 39-1,-58-45-15,1-2 0,1-2-1,1-3 1,2-2 0,0-3 0,65 15 0,11-4 27,1-7 1,1-5-1,215 5 0,-268-26 36,1-3 0,-1-4 0,0-4 0,0-3-1,-2-3 1,0-4 0,89-38 0,-151 52-28,0 0-1,0-1 1,-1-1 0,-1-1-1,0 0 1,0-1 0,-1-1-1,14-15 1,-19 16-3,0 0-1,-1 0 1,-1-1 0,0 0-1,-1-1 1,0 0-1,-1 0 1,0-1 0,-1 1-1,5-28 1,-7 24 1,-1-1 0,0 0 1,-2 0-1,0 0 0,-1 0 0,-1 1 0,0-1 1,-2 0-1,0 1 0,-1 0 0,-1 0 0,0 0 0,-1 1 1,-13-22-1,-8-11-112,-1 1 0,-3 1-1,-2 2 1,-2 1 0,-1 2 0,-3 2 0,-1 1 0,-2 2 0,-2 2-1,-84-51 1,121 82-252,-2 0-1,-18-7 1,26 11 285,-1 0 0,1 0-1,-1 1 1,1-1 0,-1 1 0,0 0-1,1 0 1,-1-1 0,0 2 0,1-1-1,-1 0 1,1 1 0,-1-1 0,1 1-1,-1-1 1,-3 3 0,-7 9-329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9946,'-1'0'150,"0"0"1,0 0-1,0 0 0,-1 0 0,1 0 0,0 0 1,0 0-1,0 1 0,0-1 0,0 0 0,0 0 1,0 1-1,0-1 0,1 1 0,-1-1 1,0 1-1,0-1 0,0 1 0,0 0 0,0-1 1,1 1-1,-1 0 0,-1 1 0,1 0 19,1 1-1,-1-1 1,0 1-1,1-1 0,0 1 1,-1 0-1,1-1 1,0 6-1,1 5-80,-1 1 1,2-1-1,0 0 0,0 1 0,1-1 0,1 0 0,0-1 1,7 15-1,-11-26-87,0-1 0,0 0 1,0 0-1,0 0 0,0 0 0,0 1 1,0-1-1,0 0 0,0 0 0,0 0 1,0 0-1,0 0 0,0 1 1,0-1-1,0 0 0,0 0 0,0 0 1,0 0-1,0 0 0,0 0 1,1 1-1,-1-1 0,0 0 0,0 0 1,0 0-1,0 0 0,0 0 0,0 0 1,0 0-1,0 0 0,1 1 1,-1-1-1,0 0 0,0 0 0,0 0 1,0 0-1,0 0 0,1 0 0,-1 0 1,0 0-1,0 0 0,0 0 1,0 0-1,0 0 0,1 0 0,-1 0 1,0 0-1,0 0 0,0 0 0,0 0 1,0 0-1,1 0 0,-1 0 1,0 0-1,0 0 0,0-1 0,0 1 1,0 0-1,0 0 0,1 0 1,-1 0-1,2-14 33,-2-19-5,-1 6 7,-7-33-1,5 53-34,2 11 0,-1 10-3,2 1-6,-1-7 5,1-1 0,0 1-1,0-1 1,1 1 0,0-1 0,0 0-1,1 1 1,4 11 0,-6-18 4,0-1-1,0 1 1,0-1 0,0 0 0,1 1-1,-1-1 1,0 0 0,0 1 0,0-1-1,0 0 1,1 1 0,-1-1 0,0 0-1,0 1 1,1-1 0,-1 0 0,0 0-1,1 1 1,-1-1 0,0 0 0,1 0-1,-1 1 1,0-1 0,1 0 0,-1 0-1,0 0 1,1 0 0,-1 0 0,1 0-1,-1 0 1,0 0 0,1 1 0,-1-1-1,1-1 1,-1 1 0,0 0 0,1 0-1,-1 0 1,0 0 0,1 0 0,-1 0-1,1 0 1,-1 0 0,0-1 0,1 1-1,-1 0 1,0 0 0,1 0 0,-1-1 0,0 1-1,0 0 1,1-1 0,-1 1 0,0 0-1,0 0 1,1-1 0,-1 1 0,0-1-1,0 1 1,0 0 0,1-1 0,0-1 48,0 0 0,0 0 0,0-1 0,-1 1 1,1 0-1,0 0 0,-1-1 0,1 1 0,-1-3 1,-2-4 38,-2 1 28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1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93 12875,'-2'1'483,"-1"-1"1,0 1-1,1-1 1,-1 0-1,1 0 0,-1 0 1,0 0-1,1-1 1,-1 1-1,1-1 1,-1 0-1,1 1 1,-5-3 1276,59 13 1429,-26-7-2978,1-1-1,0-2 0,0 0 1,0-2-1,0-1 1,29-7-1,153-52 299,-195 56-493,1 1 1,0 1-1,0 1 0,0 0 1,0 1-1,1 0 0,-1 2 1,1 0-1,-1 0 1,27 5-1,-24-2-4,1-2 1,-1 0-1,1-1 0,-1-1 1,26-4-1,14-1 1,-56 6-12,1 0 1,-1 1-1,0-1 1,1 0-1,-1 1 0,0-1 1,1 1-1,-1 0 1,3 1-1,-4-2-4,-1 0 1,1 0-1,-1 1 0,1-1 0,-1 0 0,1 1 0,-1-1 0,1 1 0,-1-1 0,0 0 1,1 1-1,-1-1 0,1 1 0,-1-1 0,0 1 0,1-1 0,-1 1 0,0-1 0,0 1 1,0 0-1,1-1 0,-1 1 0,0-1 0,0 1 0,0-1 0,0 1 0,0 0 0,0-1 1,0 1-1,0-1 0,0 1 0,0 0 0,0-1 0,-1 1 0,1-1 0,0 1 0,0-1 1,-1 1-1,1 0 0,0-1 0,-1 1 0,0 0-147,0 0-1,0-1 1,0 1-1,0 0 1,0-1 0,0 1-1,0-1 1,-1 0-1,1 1 1,0-1 0,0 0-1,0 0 1,0 0 0,-1 0-1,1 1 1,0-2-1,0 1 1,-3 0 0,-22-4-1430,15 0 859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14283,'-1'0'340,"0"1"0,0-1 0,1 1 0,-1 0 0,0 0-1,1-1 1,-1 1 0,0 0 0,1 0 0,-1-1 0,1 1 0,-1 0 0,1 0 0,-1 0-1,1 0 1,0 0 0,0 0 0,-1 2 0,2-2-181,0 0-1,0 1 1,0-1-1,0 0 1,0 0-1,0 0 1,1 0 0,-1 0-1,0 0 1,0 0-1,1-1 1,-1 1-1,2 0 1,12 6-14,0 0 0,1-1 0,-1-1 0,1-1 0,0 0 0,0-1 0,0-1 0,0 0-1,24-1 1,7-3 130,91-15-1,38-23 120,-45 8-238,-121 30-156,-5 1-2,-1-1 0,1 1 0,-1 1 1,1-1-1,0 1 0,-1-1 0,1 1 0,6 1 0,-11-1-26,1 0-1,-1 0 1,0 0-1,0 1 1,0-1-1,1 0 1,-1 0-1,0 0 1,0 0-1,0 0 1,0 0-1,0 1 1,1-1-1,-1 0 1,0 0-1,0 0 1,0 0 0,0 1-1,0-1 1,0 0-1,0 0 1,0 0-1,0 1 1,0-1-1,1 0 1,-1 0-1,0 0 1,0 1-1,0-1 1,0 0-1,0 0 1,0 0-1,-1 1 1,1-1-1,0 0 1,0 0-1,0 0 1,0 0-1,0 1 1,0-1 0,0 0-1,0 0 1,0 0-1,0 0 1,-1 1-1,1-1 1,0 0-1,0 0 1,0 0-1,-9 7-618,2-6 223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35 10906,'-35'3'2226,"17"-3"3543,285-32-3825,-194 27-1950,122 8 1,-103 8 38,-63-6-13,0-2 0,1 0-1,-1-2 1,56-5 0,-38-8-1438,-46 7 851,-5 1 190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1599 263 9226,'-45'-45'-177,"37"36"249,0 0 0,-1 0 1,0 1-1,-1 0 0,-20-13 0,17 15 154,0 0 0,0 1 0,0 1 1,-1 0-1,0 1 0,0 0 0,-14 0 0,-105 0 2567,58 4-1798,35-3-958,0 2 1,0 2-1,0 1 0,1 2 0,0 2 0,-66 21 0,43-4-21,2 4-1,-75 44 0,-105 85 69,196-125 86,1 1 1,-48 48 0,76-66-45,1 1 0,0 0 1,1 1-1,1 1 0,0 0 0,2 0 1,0 1-1,-13 36 0,21-47-89,0 0 0,0 0 0,1 1 0,0-1 0,0 0 0,1 1-1,0-1 1,1 1 0,0-1 0,4 17 0,-1-13-21,0 1 1,1-1-1,1 0 0,0 0 1,0 0-1,11 13 0,7 5-10,1-1 0,2-2 0,54 45 0,-41-40-8,2-1 0,1-3-1,1-1 1,1-2 0,1-2-1,1-3 1,1-1 0,1-3-1,1-1 1,91 13 0,62-6 36,309-7 0,-143-30 66,-305 8-73,0-2 0,-1-3 0,107-36 0,-142 37-27,0-2 1,-1-1 0,0-1-1,-1-2 1,-1 0 0,-1-2-1,0 0 1,34-38 0,-11 4 3,-3-2 1,61-99 0,-95 138-7,-1 0 1,-1-1 0,0 1-1,-2-2 1,1 1 0,-2-1-1,0 0 1,1-18 0,-4 20 4,-1 1 1,-1 0 0,-1 0-1,0-1 1,-1 1 0,0 0-1,-1 0 1,-1 0 0,0 1-1,-8-16 1,2 7 52,-2 0 0,0 1 0,-1 1 0,-2 0 0,0 1 0,-1 0 0,-1 1 0,0 1 0,-2 1 0,0 0 0,-29-18 0,8 10 51,-1 2 0,-1 1 1,-1 3-1,-1 1 0,-53-14 0,-198-51-438,-6 21-181,181 45 332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3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1783 25 11466,'-13'-1'-106,"0"0"0,-22-5-1,-19-3-47,-445 1 3854,343 9-3463,66 0-37,0 3 0,-157 30 0,204-25-64,1 2-1,1 2 0,0 1 0,1 2 0,1 2 0,0 2 0,-68 46 1,89-51-52,0 0 0,2 1 0,-1 1 1,2 0-1,0 1 0,1 1 0,-18 32 1,25-37-30,0 1-1,0-1 1,1 1 0,1 0 0,1 0 0,0 0 0,1 1 0,0 0 0,2-1 0,-1 1 0,2 0 0,1 17 0,2-19-28,0 0-1,1-1 1,1 1 0,0-1-1,0 0 1,2-1 0,-1 1 0,2-1-1,-1 0 1,2-1 0,0 0-1,13 13 1,14 12-2,81 61 0,-64-56-14,175 123 80,-197-145-74,1-2-1,1 0 1,0-3 0,1-1-1,61 16 1,-24-16-9,1-3-1,97 1 1,146-19 87,-68-14 60,-185 14-112,-1-4 1,63-20 0,-93 22-27,1-2 0,-1-1-1,-1-2 1,-1-1 0,37-25 0,-47 26-10,0-1 0,0 0 0,-2-1 0,0-1 1,-1-1-1,-1 0 0,-1-1 0,14-26 0,-21 34-8,-1 0-1,-1 0 1,0 0 0,0-1-1,-2 0 1,1 0 0,-2 0-1,0 0 1,1-21-1,-3 25 25,-1 0-1,0 0 1,0 0-1,-1 1 0,0-1 1,0 0-1,-1 1 0,0 0 1,-1-1-1,1 1 0,-2 1 1,1-1-1,-1 0 0,0 1 1,-8-7-1,-20-19 274,-1 1 0,-56-38 0,21 17 47,-37-37 17,39 32-268,-131-87 0,171 129-285,-2 2-1,1 2 0,-2 0 0,1 2 1,-1 1-1,-1 1 0,0 2 1,0 1-1,0 1 0,0 2 1,-1 1-1,-41 4 0,13 5-251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1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11755,'22'-1'583,"0"-1"1,0-2 0,31-8 0,29-4 45,173 7 319,-122 9-706,-125 0-234,1017-12 1540,-959 14-1505,-23 1-140,0-3 0,0-1 0,61-9 0,-96 8 79,0 0 0,1-1 0,-1 0 0,0 0 0,0 0 0,-1-1 0,9-6 0,8-11-74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1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14307,'397'-20'1403,"-3"-25"-1419,374-18 986,-663 62-852,-48 2-216,0-2 0,89-15 1,-140 15 86,0 0 1,0-1-1,0 0 0,9-4 1,7-12-79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13227,'1'4'84,"1"0"0,0 0 0,0 0 0,1 0 0,-1-1 0,1 1 1,-1-1-1,1 0 0,0 0 0,0 0 0,1 0 0,-1 0 0,1-1 0,-1 1 0,1-1 1,0 0-1,0 0 0,0 0 0,0-1 0,0 1 0,7 0 0,8 3-14,0-2 1,0 0-1,29 1 0,342-10 1027,-228 0-798,-110 5-219,562-36 411,-516 24-462,294-31 0,-286 37 467,180 11 0,-176 12 470,-110-17-930,0 1 0,1 0 0,-1 0 0,0 0-1,0 0 1,1 0 0,-1 0 0,0 0-1,0 0 1,1-1 0,-1 1 0,0 0 0,0 0-1,1 0 1,-1-1 0,0 1 0,0 0-1,0 0 1,0-1 0,1 1 0,-1 0 0,0 0-1,0-1 1,0 1 0,0 0 0,0 0-1,0-1 1,0 1 0,0 0 0,0 0-1,0-1 1,0 1 0,0 0 0,0-1 0,0 1-1,0 0 1,0-1 0,-1-17 153,1 10-83,-1-15 127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12611,'0'-1'64,"-1"1"0,1-1 1,-1 0-1,1 0 1,-1 1-1,1-1 0,0 0 1,-1 0-1,1 0 1,0 0-1,0 0 0,0 0 1,0 0-1,-1 0 1,1 1-1,0-1 0,1 0 1,-1 0-1,0 0 1,0 0-1,0 0 0,0 0 1,1 0-1,-1 0 1,1 1-1,-1-1 0,1-1 1,0-1 123,-1 3-162,0 1 0,0-1 0,0 0 0,0 0 0,0 0 0,0 0 0,0 0 1,0 0-1,0 1 0,0-1 0,0 0 0,0 0 0,0 0 0,0 0 0,-1 0 0,1 0 0,0 1 0,0-1 0,0 0 1,0 0-1,0 0 0,0 0 0,0 0 0,0 0 0,-1 0 0,1 0 0,0 0 0,0 0 0,0 0 0,0 1 1,0-1-1,0 0 0,-1 0 0,1 0 0,0 0 0,0 0 0,0 0 0,0 0 0,0 0 0,-1 0 0,1 0 1,0 0-1,0 0 0,0 0 0,0-1 0,0 1 0,0 0 0,-1 0 0,1 0 0,0 0 0,0 0 0,0 0 1,0 0-1,0 0 0,0 1-7,0 1 0,1-1-1,0 1 1,-1-1 0,1 0 0,0 1 0,0-1 0,0 0 0,0 1-1,0-1 1,0 0 0,0 0 0,0 0 0,0 0 0,0 0 0,1 0 0,-1 0-1,0 0 1,1-1 0,-1 1 0,1-1 0,2 2 0,38 11 46,-18-9-52,0-1 1,0-1 0,0 0-1,37-4 1,99-18 49,-68 7 0,111-16 103,260-21 226,-368 49-722,187 24 0,-198-11 199,-3-1-27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13947,'0'0'47,"1"-1"1,-1 1-1,0-1 0,0 1 0,0-1 1,0 1-1,0-1 0,0 1 0,0-1 1,0 1-1,0-1 0,0 1 0,0-1 1,0 1-1,0-1 0,0 1 1,-1-1-1,1 1 0,0-1 0,0 1 1,0-1-1,-1 1 0,1-1 0,0 1 1,-1-1-1,1 0 0,-1 2-14,1 0 0,0 0 0,0-1 0,0 1 0,0 0-1,0-1 1,0 1 0,0 0 0,0-1 0,0 1 0,0 0 0,0-1-1,1 1 1,-1 0 0,0-1 0,0 1 0,1 0 0,-1-1 0,0 1-1,1-1 1,0 2 0,35 72 617,-4 2 1,32 108-1,-44-121-395,323 1130 1116,-336-1168-1455,-3-12-144,-1-1 0,0 1 0,0 0 0,-1 0 0,-1 0 0,0 25-1,-1-38 217,0 1 0,0-1-1,0 1 1,0-1-1,0 1 1,-1-1-1,1 0 1,0 1-1,0-1 1,0 1-1,0-1 1,0 0-1,-1 1 1,1-1-1,0 0 1,0 1-1,-1-1 1,1 0-1,0 1 1,0-1-1,-1 0 1,1 1-1,0-1 1,-1 0-1,1 0 1,-1 0-1,1 1 1,0-1-1,-1 0 1,1 0-1,0 0 1,-1 0-1,1 0 1,-1 0-1,1 0 1,-1 1-1,1-1 1,0 0-1,-1-1 1,1 1-1,-1 0 1,1 0-1,0 0 1,-1 0-1,1 0 1,-1 0-1,1 0 1,0-1-1,-1 1 1,1 0 0,-1-1-1,-14-7-448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3:2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11763,'0'0'104,"1"-1"1,0 1-1,-1-1 1,1 1-1,0-1 1,-1 0-1,1 1 1,-1-1-1,1 1 1,0-1-1,-1 0 1,0 0-1,1 1 1,-1-1-1,1-1 1,-1 1-44,0 1 0,1-1 1,-1 0-1,0 1 1,1-1-1,-1 1 0,0-1 1,1 1-1,-1-1 0,0 1 1,1-1-1,-1 1 0,1-1 1,-1 1-1,1 0 0,-1-1 1,1 1-1,-1 0 0,1 0 1,-1-1-1,1 1 0,0 0 1,-1 0-1,1 0 1,-1-1-1,1 1 0,0 0 1,-1 0-1,1 0 0,0 0 1,-1 0-1,1 0 0,7 0 50,-1-1 0,0 0-1,13-5 1,6 0 213,-5 3 149,1 1 0,22 0 0,-41 2-460,34-1 335,1 3 0,67 10 1,-53-4-117,1-3 1,68 0-1,39 2 675,224 3-426,-237-12-431,826 13 443,-956-10-495,575 2-18,-386-9 28,237-13 193,-409 16-119,-5 0 183,1 1 0,50 4 0,-78-2-189,9 2 1347,-7-1-656,-6-1-433,2 0-342,1 8-66,-1-8 24,0 0-1,0 0 0,0 1 1,0-1-1,0 0 1,0 0-1,0 1 0,0-1 1,0 0-1,0 0 0,0 0 1,0 0-1,-1 1 0,1-1 1,0 0-1,0 0 1,0 0-1,0 0 0,0 1 1,-1-1-1,1 0 0,0 0 1,0 0-1,0 0 0,-1 0 1,1 0-1,0 1 1,0-1-1,0 0 0,-1 0 1,1 0-1,0 0 0,0 0 1,-1 0-1,1 0 1,0 0-1,0 0 0,0 0 1,-1 0-1,1 0 0,0 0 1,0 0-1,0-1 0,-1 1 1,1 0-1,0 0 1,0 0-1,0 0 0,-1 0 1,-16-8 420,4 2-737,-6 1 99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5 168 13115,'0'1'61,"-1"-1"1,1 0 0,0 1-1,-1-1 1,1 0 0,0 1 0,-1-1-1,1 1 1,0-1 0,0 0-1,-1 1 1,1-1 0,0 1-1,0-1 1,0 1 0,0-1-1,0 0 1,0 1 0,-1-1-1,1 1 1,0-1 0,0 1-1,0-1 1,1 1 0,-1-1-1,0 1 1,0-1 0,0 1-1,0-1 1,0 1 0,0-1-1,1 0 1,-1 1 0,0-1-1,0 1 1,1-1 0,0 1-1,8 21 735,16 24-109,2-1-1,52 67 0,-73-105-670,-1-1 0,1 1 0,0-1 0,1-1 0,-1 1 0,1-1 0,12 7 0,-17-11-9,1 0-1,0 0 1,-1 0 0,1 0 0,0-1-1,-1 1 1,1-1 0,0 1 0,0-1 0,-1 0-1,1 0 1,0 0 0,0 0 0,0-1-1,-1 1 1,1-1 0,0 0 0,-1 0 0,1 0-1,0 0 1,-1 0 0,0 0 0,1-1 0,-1 1-1,1-1 1,-1 0 0,3-2 0,8-10 48,0 1 1,-1-2-1,-1 0 1,16-25-1,33-75-27,-40 76-201,64-120-394,-66 118 351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16388,'-1'1'97,"0"-1"0,0 1 0,0 0 1,0 0-1,0 0 0,0 0 0,0 0 1,1 0-1,-1 0 0,0 0 0,0 0 1,1 0-1,-1 1 0,1-1 1,-1 0-1,1 0 0,0 1 0,-1-1 1,1 0-1,0 0 0,0 2 0,-2 33 374,2-25-30,2 116 1029,-1-103-1358,2-1 0,0 1 1,9 29-1,-12-52-106,0 0 1,1 0-1,-1 0 0,0 1 1,1-1-1,-1 0 0,0 0 1,1 0-1,0 0 1,-1 0-1,1 0 0,-1 0 1,1 0-1,0 0 0,0 0 1,0 0-1,0 0 1,0 0-1,0 0 0,0-1 1,0 1-1,0 0 0,0-1 1,0 1-1,0-1 0,0 1 1,0-1-1,0 0 1,3 1-1,-2-1 8,0-1 0,-1 0 0,1 1-1,0-1 1,0 0 0,-1 0 0,1 0 0,0 0 0,-1 0 0,0-1 0,1 1 0,-1 0-1,1-1 1,-1 1 0,0-1 0,0 1 0,0-1 0,1-3 0,17-28 316,18-51 0,-13 29 37,-24 53-350,1 0 0,0 0 0,0 1 0,0-1 0,-1 0 0,2 1 0,-1-1 0,0 1 0,0-1 0,0 1 0,1 0 0,-1-1 0,1 1 1,-1 0-1,3-1 0,-3 2-13,0 0-1,0 0 1,0 0 0,0 0 0,-1 0 0,1 1 0,0-1-1,0 0 1,0 1 0,0-1 0,-1 0 0,1 1 0,0-1-1,0 1 1,-1-1 0,1 1 0,0 0 0,-1-1 0,1 1 0,0 0-1,-1-1 1,1 1 0,-1 0 0,1 0 0,-1 0 0,0-1-1,1 1 1,-1 0 0,0 0 0,0 0 0,1 1 0,13 36 35,-11-28-37,0 0 0,1 0-1,0-1 1,0 1 0,1-1-1,1 0 1,8 12 0,-13-20 3,0 0-1,0-1 1,0 1 0,0 0-1,0 0 1,0-1 0,0 1-1,1-1 1,-1 1 0,0-1-1,0 1 1,0-1 0,1 0-1,-1 1 1,0-1 0,1 0 0,-1 0-1,0 0 1,0 0 0,1 0-1,-1 0 1,0-1 0,0 1-1,1 0 1,-1-1 0,0 1-1,0-1 1,0 1 0,1-1-1,-1 1 1,0-1 0,0 0-1,0 0 1,0 0 0,0 1-1,0-1 1,-1 0 0,1 0-1,1-1 1,5-6 69,0-1 0,0 1 0,8-16 0,-10 15-24,8-13 79,14-19 135,-25 38-231,0 0 1,0 0-1,1 1 0,-1-1 1,1 1-1,0-1 1,0 1-1,0 0 1,0 0-1,4-2 1,-5 4-26,-1 0 1,1-1-1,-1 1 1,0 0-1,1 0 1,-1 0-1,1 0 1,-1 0-1,0 1 1,1-1-1,-1 0 0,1 0 1,-1 1-1,0-1 1,1 1-1,-1 0 1,0-1-1,0 1 1,1 0-1,-1 0 1,0-1-1,0 1 1,0 0-1,0 0 1,0 0-1,0 0 1,1 2-1,3 4 2,0 0 0,0 0-1,4 11 1,-5-11 0,46 99-642,-43-96-181,-3-10 26,-1-19-265,-2 9 988,4-23-565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86 14211,'1'-2'173,"27"-30"1834,-27 31-1878,0 0-1,0-1 1,0 1-1,0 0 0,0-1 1,-1 1-1,1-1 1,-1 1-1,1-1 1,-1 1-1,1-1 1,-1 0-1,0 1 0,0-1 1,1 0-1,-1 1 1,-1-1-1,1 0 1,0 1-1,0-1 1,-1 1-1,0-3 0,0 2 18,0 1 0,0 0 0,-1 0 0,1 0 0,0 0 0,-1 0 0,1 0 0,-1 0 0,0 0 0,1 1 0,-1-1 0,1 1 0,-1-1 0,0 1 0,1-1 0,-1 1 0,0 0 0,0 0 0,1 0 0,-1 0-1,-3 1 1,-39 5 1094,37-4-1184,0 0 0,0 1 1,0 0-1,0 1 0,0-1 1,0 1-1,1 1 0,0-1 1,0 1-1,0 0 0,1 0 1,-1 1-1,1 0 0,1 0 1,-1 0-1,1 0 0,-6 12 1,5-9-68,1 1 0,0 0 1,1-1-1,0 1 0,1 0 0,0 1 1,0-1-1,1 0 0,0 1 1,1-1-1,0 0 0,3 17 1,-3-25-46,0 0 0,1 0 0,-1 0 0,1 1 1,-1-1-1,1 0 0,0 0 0,0 0 0,0 0 1,0-1-1,0 1 0,0 0 0,1 0 0,-1-1 1,0 1-1,1 0 0,-1-1 0,1 0 0,0 1 1,0-1-1,-1 0 0,1 0 0,0 0 0,0 0 1,0 0-1,0 0 0,0 0 0,0-1 1,0 1-1,1-1 0,-1 0 0,0 0 0,0 1 1,0-1-1,4-1 0,2 0-252,0 0 0,0-1 0,-1 0 0,1 0 0,-1-1 0,0 0 0,0-1 0,13-7 0,1-5-394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18780,'0'0'35,"0"0"0,0 0 0,0 0 0,0 0 0,0 0 0,0 0 0,0 0 0,0 1 0,0-1 0,0 0 0,0 0 0,0 0-1,0 0 1,0 0 0,0 0 0,0 0 0,-1 0 0,1 0 0,0 0 0,0 0 0,0 0 0,0 1 0,0-1 0,0 0 0,0 0 0,0 0 0,0 0 0,0 0 0,0 0 0,0 0 0,0 0 0,0 0 0,-1 0 0,1 0 0,0 0 0,0 0 0,0 0-1,0 0 1,0 0 0,0 0 0,0 0 0,0 0 0,0 0 0,0 0 0,0 0 0,-1 0 0,1 0 0,0 0 0,0 0 0,0 0 0,0 0 0,0 0 0,0 0 0,0 0 0,0 0 0,0 0 0,0-1 0,-4 11 204,6 13 48,0 0 1,1 0-1,1 0 0,2-1 1,0 1-1,12 27 0,-14-39-256,-1-3 5,0-1-1,0 1 1,0-1-1,6 7 0,-9-13-26,0-1 0,0 0-1,0 1 1,0-1 0,1 0 0,-1 0-1,0 1 1,0-1 0,1 0-1,-1 0 1,0 1 0,0-1 0,1 0-1,-1 0 1,0 1 0,1-1-1,-1 0 1,0 0 0,1 0-1,-1 0 1,0 0 0,1 0 0,-1 0-1,0 0 1,1 0 0,-1 0-1,0 0 1,1 0 0,-1 0 0,0 0-1,1 0 1,-1 0 0,0 0-1,1 0 1,-1 0 0,0 0 0,1 0-1,-1-1 1,0 1 0,1 0-1,-1 0 1,0 0 0,1-1-1,-1 1 1,0 0 0,0 0 0,1-1-1,-1 1 1,0 0 0,0-1-1,0 1 1,1 0 0,-1 0 0,0-1-1,0 1 1,0 0 0,0-1-1,0 1 1,0-1 0,7-22 327,-7 12-220,0 0-1,0 0 1,-1 1-1,0-1 1,-1 0 0,-1 1-1,1-1 1,-2 1-1,1 0 1,-1 0 0,-10-17-1,2 16-23,12 10-89,0 1 0,-1 0 0,1 0 0,0 0 0,0 0 1,-1 0-1,1 0 0,0 0 0,-1 0 0,1 0 0,0 0 0,-1 0 0,1 0 0,0 0 0,0 0 0,-1 0 0,1 0 0,0 1 0,0-1 0,-1 0 0,1 0 0,0 0 0,0 0 0,-1 1 0,1-1 0,0 0 0,0 0 0,-1 1 0,1 0 1,-1 0 1,0 0-1,1 0 0,0 0 1,-1 1-1,1-1 0,0 0 0,-1 0 1,1 1-1,0-1 0,0 0 1,0 1-1,0-1 0,0 0 1,0 0-1,1 1 0,0 1 1,-1 0-7,1 0 1,-1 0 0,1-1 0,0 1 0,0 0 0,0-1 0,1 1-1,-1 0 1,1-1 0,-1 0 0,1 1 0,0-1 0,0 0 0,0 0-1,0 0 1,0 0 0,0 0 0,1-1 0,-1 1 0,1-1 0,-1 1 0,1-1-1,-1 0 1,1 0 0,0 0 0,0 0 0,0-1 0,-1 1 0,1-1-1,0 1 1,0-1 0,0 0 0,0 0 0,0-1 0,-1 1 0,1 0 0,0-1-1,0 0 1,0 0 0,-1 1 0,1-2 0,0 1 0,-1 0 0,1 0-1,-1-1 1,4-2 0,7-6-4,0 0 0,0 0 1,-1-1-1,15-18 0,-21 22 6,0-1 0,0 0 1,-1 0-1,0 0 0,0 0 0,-1-1 0,0 0 1,5-17-1,-9 17 45,-4 14-16,-6 15 4,7-9-28,0 0-1,0 0 1,1 0-1,1 0 1,0 1-1,0-1 1,1 0-1,0 0 1,1 1-1,1-1 0,3 14 1,-4-23-60,-1 0 1,1-1 0,0 1-1,0 0 1,0-1 0,0 1-1,1-1 1,-1 1-1,0-1 1,1 0 0,-1 1-1,1-1 1,-1 0-1,1 0 1,-1 0 0,1 0-1,0 0 1,0-1 0,-1 1-1,1 0 1,0-1-1,3 1 1,1 0-289,1 0 1,0-1-1,0 1 0,-1-2 1,8 0-1,1-1-254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14 8138,'6'0'6391,"-22"12"-3590,-7 7-974,10-5-741,0 1 0,-17 27-1,25-34-898,0 0-1,1 0 0,0 0 0,1 0 0,0 1 0,0 0 1,-2 16-1,4-24-179,1 0 0,0-1 0,0 1 0,0 0 0,0-1 0,0 1 0,0 0 0,0-1 0,0 1 0,0 0 0,0-1 0,0 1 0,0 0 0,0-1 0,1 1 0,-1 0 0,0-1 0,1 1 0,-1-1 0,0 1 0,1 0 0,-1-1 0,0 1 0,2 0 0,-2-1-4,1 0 0,-1 0-1,1 0 1,0 0 0,0 0 0,-1 0 0,1 0 0,0 0 0,-1 0 0,1 0 0,0 0 0,-1 0 0,1 0 0,-1-1 0,1 1 0,0 0 0,-1-1-1,1 1 1,0-1 0,28-22 4,-8-2 31,-2 0-1,19-30 1,13-19 230,-51 73-260,1 0 0,-1 1 0,1-1 0,0 0 0,0 0 0,-1 0 1,1 1-1,0-1 0,0 0 0,0 1 0,0-1 0,0 1 0,0-1 0,1 0 0,-2 1-6,1 0 1,-1 0-1,0 0 1,1 0-1,-1 1 1,0-1-1,1 0 1,-1 0-1,0 0 0,1 0 1,-1 0-1,0 1 1,0-1-1,1 0 1,-1 0-1,0 0 1,0 1-1,0-1 1,1 0-1,-1 0 1,0 1-1,0-1 1,0 0-1,0 1 0,1-1 1,-1 0-1,0 1 1,0-1-1,0 0 1,0 1-1,3 34 71,-3-24-56,1 30-12,-2-28 7,1 0 0,1 0-1,0 0 1,1 0-1,0 0 1,5 14 0,-7-26-22,0 0 0,0-1 1,0 1-1,0-1 0,1 1 0,-1 0 1,0-1-1,1 1 0,-1-1 1,0 1-1,1-1 0,-1 1 0,0-1 1,1 0-1,-1 1 0,1-1 1,-1 1-1,1-1 0,-1 0 0,1 1 1,-1-1-1,1 0 0,-1 0 1,1 1-1,0-1 0,-1 0 1,1 0-1,0 0-28,0 0-1,0-1 1,0 1 0,0 0-1,0-1 1,-1 1 0,1-1 0,0 1-1,0-1 1,-1 1 0,1-1-1,0 0 1,-1 1 0,1-1 0,0 0-1,0 0 1,22-42-1539,-19 34 1248,29-62-757,-18 35 330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15371,'0'3'272,"-1"0"-1,1 0 0,-1 0 1,1 0-1,-1 0 0,0 0 0,0 0 1,0 0-1,-1-1 0,-2 5 1,2-4 221,1 1 1,-1-1-1,0 1 1,1 0-1,0-1 1,-1 6-1,2-8-465,0 0 0,1 0 0,-1 0 0,1 0-1,-1 0 1,1 0 0,-1 0 0,1 0 0,0-1 0,-1 1 0,1 0 0,0 0 0,0 0-1,-1-1 1,1 1 0,0-1 0,0 1 0,0 0 0,0-1 0,0 1 0,1-1 0,30 16-176,-20-11 158,-9-4-9,0 1 0,1 0-1,-1-1 1,0 1 0,0 1 0,0-1-1,0 0 1,0 1 0,-1 0 0,1-1-1,-1 1 1,0 0 0,2 4-1,-2-4 58,-1 0-1,-1 0 0,1 0 0,0 0 0,-1 0 0,0 1 0,1-1 0,-1 0 0,0 0 0,-1 0 0,1 1 0,-1-1 0,1 0 0,-1 0 0,-2 5 0,-1 5 237,-1-1 1,0 1 0,-11 18-1,14-27-231,-1 0-1,0 0 1,0 0-1,0 0 1,0 0-1,0-1 1,-1 1-1,1-1 1,-1 0 0,0 0-1,0 0 1,-1-1-1,-4 3 1,8-4-99,0-1-1,0 0 1,0 1 0,1-1 0,-1 0 0,0 0-1,0 0 1,0 0 0,0 0 0,1 0 0,-1 0-1,0 0 1,0 0 0,0 0 0,0-1-1,1 1 1,-1 0 0,0-1 0,0 1 0,0 0-1,1-1 1,-1 1 0,0-1 0,1 1 0,-1-1-1,0 1 1,1-1 0,-1 0 0,1 1 0,-1-1-1,1 0 1,-1 1 0,1-1 0,-1 0 0,1 0-1,0 1 1,-1-1 0,1 0 0,0 0 0,0 0-1,0 1 1,-1-1 0,1 0 0,0 0 0,0 0-1,0 0 1,1-1 0,-2-6-375,1 0 1,0 0-1,3-13 0,-3 20 414,5-25-613,3 0-149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 16267,'2'2'115,"0"-1"-1,0 0 1,0 0-1,0 1 1,0-1-1,0-1 0,0 1 1,0 0-1,1 0 1,-1-1-1,0 1 0,1-1 1,-1 0-1,0 0 1,1 0-1,-1 0 0,0 0 1,1 0-1,-1 0 1,0-1-1,1 0 1,-1 1-1,0-1 0,0 0 1,0 0-1,0 0 1,1 0-1,-1 0 0,2-3 1,3 0-39,-1 0 0,0-1 0,0 1 1,0-1-1,-1-1 0,0 1 0,0-1 0,5-7 1,-10 12-44,1 0 1,0 0-1,-1 0 1,1 0-1,0 0 1,-1 0-1,1 0 1,-1-1-1,0 1 1,1 0-1,-1 0 1,0-1-1,0 1 1,0 0-1,0 0 1,0-3-1,0 3-6,0 1 0,-1-1 0,1 1 0,0-1 0,-1 1 0,1 0 0,0-1-1,-1 1 1,1-1 0,-1 1 0,1 0 0,0-1 0,-1 1 0,1 0 0,-1-1 0,1 1 0,-1 0 0,1 0-1,-1-1 1,0 1 0,1 0 0,-1 0 0,1 0 0,-1 0 0,0 0 0,-2 0 47,0 0-1,0 0 1,0 0 0,0 1 0,0-1 0,1 1-1,-1 0 1,0 0 0,0 0 0,1 0 0,-1 0-1,-4 3 1,0 2-24,0 0 0,0 0-1,1 0 1,0 1 0,1 0-1,-1 0 1,1 0 0,0 1-1,1-1 1,0 1 0,0 0-1,1 1 1,0-1 0,0 0 0,1 1-1,0 0 1,1 0 0,-1 10-1,2-18-60,-1 1 0,1-1 0,0 1 0,0-1 0,0 1 0,0-1 0,1 1 0,-1-1 0,0 1 0,1-1 0,-1 1-1,1-1 1,-1 1 0,1-1 0,0 1 0,-1-1 0,1 0 0,0 1 0,0-1 0,0 0 0,0 0 0,0 0 0,0 0-1,1 0 1,-1 0 0,0 0 0,0 0 0,1 0 0,-1-1 0,0 1 0,1 0 0,-1-1 0,1 1 0,-1-1 0,1 0 0,-1 1-1,1-1 1,0 0 0,-1 0 0,1 0 0,-1 0 0,1 0 0,-1 0 0,1-1 0,-1 1 0,1 0 0,-1-1 0,3 0 0,5-3-129,0 0 0,1-1-1,-1 0 1,-1 0 0,1-1 0,14-13 0,1-2-146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13627,'3'-14'2692,"-6"22"-436,-4 26-29,4-1-2003,1 0-1,2 0 1,1 0 0,2 0 0,7 33 0,-10-64-218,1 0 0,-1 1 0,1-1 0,0 0 0,0 0 1,0 0-1,0 0 0,0 0 0,0 0 0,1 0 0,-1 0 0,1 0 1,2 1-1,-4-2 3,0-1 1,1 0-1,-1 1 1,1-1-1,0 0 1,-1 0 0,1 0-1,-1 1 1,1-1-1,-1 0 1,1 0-1,-1 0 1,1 0-1,0 0 1,-1 0-1,1 0 1,-1 0-1,1 0 1,-1-1 0,1 1-1,0 0 1,1-1 13,-1 0 1,0 0 0,0 1-1,1-1 1,-1 0 0,0-1-1,0 1 1,0 0 0,0 0 0,0 0-1,1-2 1,6-10 200,-1 0 0,0-1 1,-1 0-1,-1 0 0,6-20 1,10-76 1380,-21 121-1567,0 0-1,1 0 1,0 1-1,1-1 1,3 12 0,-5-23-37,0 1 1,1-1 0,-1 0 0,0 1 0,0-1 0,0 0 0,0 1 0,0-1 0,0 0 0,0 1 0,1-1 0,-1 0 0,0 0 0,0 1 0,0-1 0,1 0 0,-1 1 0,0-1 0,0 0 0,1 0 0,-1 1-1,0-1 1,0 0 0,1 0 0,-1 0 0,0 0 0,1 1 0,-1-1 0,0 0 0,1 0 0,-1 0 0,1 0 0,7-9 148,4-20 158,-11 27-285,8-25 215,-6 16-88,0 0 0,1 0 0,1 1 0,11-20 0,-16 29-145,1 1 0,-1-1 0,0 1 0,0-1-1,1 1 1,-1-1 0,0 1 0,1 0 0,-1-1 0,1 1-1,-1 0 1,1-1 0,-1 1 0,1 0 0,-1 0 0,1-1-1,-1 1 1,1 0 0,-1 0 0,1 0 0,-1 0 0,1-1-1,-1 1 1,1 0 0,-1 0 0,1 0 0,0 0 0,-1 0-1,1 1 1,1-1 0,-1 1-1,0 0 0,0-1 1,0 1-1,0 0 0,0 0 1,0 0-1,0 0 1,0 0-1,-1 0 0,1 0 1,1 2-1,17 41-19,-16-35 10,13 30-47,-9-19-101,1 0 0,0 0 0,2-1-1,18 27 1,-16-34-788,-12-12 885,1 0 0,-1 0 0,0 0 0,0 0 0,0 0 0,1 0 0,-1 0 0,0 0 0,0 0 0,0 0 0,1 0 0,-1 0-1,0 0 1,0-1 0,0 1 0,0 0 0,1 0 0,-1 0 0,0 0 0,0 0 0,0 0 0,0-1 0,0 1 0,1 0 0,-1 0 0,0 0 0,0 0 0,0-1 0,0 1 0,0 0-1,0 0 1,0 0 0,0-1 0,0 1 0,0 0 0,0 0 0,0 0 0,0-1 0,0 1 0,-2-34-2073,-5 4 1377,-5-7-99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13563,'1'1'1864,"2"5"-1144,-1 0-335,-1 2 1871,3 1-1552,5-3-376,1 5-712,0-4-216,3 5 472,0-4-128,3 2-112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16684,'-1'4'272,"0"0"1,-1 1 0,1-1-1,-1 0 1,0 0 0,0 0-1,0-1 1,0 1 0,-1 0-1,-3 3 1,-9 16 830,13-18-994,0 0 0,0 0 1,0 0-1,0 0 0,1 0 0,0 1 0,-1 4 1,2-8-105,0-1 0,0 0 1,0 0-1,0 0 0,1 0 0,-1 0 1,0 0-1,0 0 0,1 0 1,-1 0-1,0 0 0,1 0 1,-1 0-1,1 0 0,-1 0 0,1 0 1,0 0-1,-1-1 0,1 1 1,0 0-1,0 0 0,0-1 0,-1 1 1,1 0-1,0-1 0,0 1 1,0-1-1,0 1 0,0-1 0,0 0 1,0 1-1,0-1 0,0 0 1,0 0-1,0 0 0,0 1 1,1-1-1,-1 0 0,0 0 0,2-1 1,7 1-15,0 0 0,0 1 0,1 0 0,-1 0 1,15 5-1,-22-5 14,0 0 0,0 0 1,-1 1-1,1-1 0,0 1 1,0 0-1,-1 0 0,1 0 1,-1 0-1,0 0 0,1 0 1,-1 1-1,0-1 0,0 1 1,0 0-1,-1-1 0,1 1 0,-1 0 1,0 0-1,1 0 0,0 5 1,-1 0 61,1 0 0,-1-1-1,-1 1 1,0 0 0,0 0 0,0-1 0,-1 1 0,-1 0 0,-1 8 0,2-13-41,1 0 0,-1 0-1,0 0 1,0 0 0,0 0 0,0 0-1,-1 0 1,1 0 0,-1-1 0,0 1-1,0-1 1,0 1 0,0-1 0,0 0 0,0 1-1,0-1 1,-1 0 0,1-1 0,-1 1-1,0 0 1,1-1 0,-1 1 0,0-1 0,-6 2-1,8-3-74,-1 0-1,1 0 1,-1 0-1,1 0 1,-1 0-1,1-1 1,-1 1-1,1 0 1,0-1-1,-1 1 0,1-1 1,-1 0-1,1 1 1,0-1-1,0 0 1,-1 0-1,1 0 1,0 0-1,0 0 1,0 0-1,0 0 1,0 0-1,0 0 1,0 0-1,-1-3 1,0 1-45,0-1 1,0 1 0,1-1 0,0 0 0,-1 0 0,1 0 0,1 0 0,-2-7 0,2-11-400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3:3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13275,'0'0'696,"20"-6"-31,125-8 221,1 6 0,0 6-1,262 31 1,-157-2-645,475-11 0,-522-25-167,731-5 846,-911 14-741,-14 0 19,1 0 1,-1 1 0,0 0-1,19 4 1,-40-5-58,1 0-1,-1 1 0,-10 2 1,4-1 183,-14 0-268,-6-2-12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16 275 16860,'0'-7'1960,"-4"6"-1152,0 1-344,1 7 1081,0 6-305,2 5-448,1 4-240,0 4-368,1 2-56,2 0-56,3-1-32,-1-7-192,1-2-152,1-10-312,0-7-288,1-10 696,-4-6-168,-3-8-152</inkml:trace>
  <inkml:trace contextRef="#ctx0" brushRef="#br0" timeOffset="1">31 42 16604,'0'-5'1840,"-3"0"-1280,-1 0-256,2 1 1208,2 0-967,0-2-241,0 0-488,2 3-257,-1 0-311,0 2 512,-3 1-144,-1 0-8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16051,'1'0'59,"-1"-1"-1,1 1 1,-1 0-1,1 0 1,0 0-1,-1 1 1,1-1-1,-1 0 0,1 0 1,-1 0-1,1 0 1,0 0-1,-1 1 1,1-1-1,-1 0 1,1 0-1,-1 1 1,1-1-1,-1 0 0,1 1 1,-1-1-1,0 1 1,1-1-1,-1 1 1,0-1-1,1 1 1,-1-1-1,0 1 0,1-1 1,-1 1-1,0 0 1,7 21 267,-5-16-42,8 45 339,-2 0 1,-2 1-1,-1 78 0,4 37 258,-7-155-799,-1 0-1,2 0 1,-1-1-1,8 20 1,-9-30-79,-1 0 0,0-1 0,0 1 0,0 0 0,1-1-1,-1 1 1,0 0 0,1-1 0,-1 1 0,1-1 0,-1 1 0,0-1 0,1 1 0,-1-1-1,1 1 1,0-1 0,-1 1 0,2 0 0,-2-1-2,1 0 0,-1 0 0,0-1 1,1 1-1,-1 0 0,0 0 0,0 0 0,1 0 0,-1-1 1,0 1-1,0 0 0,1 0 0,-1 0 0,0-1 0,0 1 1,1 0-1,-1-1 0,0 1 0,0 0 0,0 0 0,0-1 0,1 1 1,-1 0-1,0-1 0,0 1 0,0-1 0,1-2-5,0 0-1,-1 0 1,1 0 0,-1 0-1,0 0 1,0-1-1,0-5 1,-6-11 5,0 1 0,-1-1 0,-1 1 0,-1 0-1,-1 1 1,0 0 0,-1 0 0,-1 1 0,-21-23 0,30 38 354,4 6-203,7 7-24,-1-5-242,0-1 0,0-1 0,1 1 0,0-1 0,0-1 0,0 1 0,0-1 0,0-1 0,0 0 0,1 0 0,0 0 0,-1-1 0,1 0 0,0-1 0,-1 0 0,1 0 0,0-1-1,-1 0 1,1-1 0,-1 0 0,11-3 0,5-6-374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465 238 16820,'-11'24'1994,"7"-17"-1542,0 1 1,0 0-1,1 0 1,0 1-1,1-1 0,-2 12 1,3-20-441,1 1 1,0 0 0,0-1 0,0 1-1,0-1 1,1 1 0,-1 0-1,0-1 1,0 1 0,0-1 0,0 1-1,0-1 1,1 1 0,-1-1 0,0 1-1,1-1 1,-1 1 0,0-1-1,1 1 1,-1-1 0,0 1 0,1-1-1,-1 0 1,1 1 0,-1-1-1,1 0 1,-1 1 0,1-1 0,-1 0-1,1 0 1,-1 1 0,1-1-1,-1 0 1,1 0 0,0 0 0,-1 0-1,1 0 1,-1 0 0,1 0 0,-1 0-1,1 0 1,0 0 0,-1 0-1,1 0 1,34-8-83,-19 3 74,-13 4-1,0 1 0,0 0-1,0-1 1,0 1 0,0 0-1,0 1 1,-1-1-1,1 1 1,0-1 0,0 1-1,0 0 1,-1 0 0,1 0-1,0 0 1,-1 0-1,1 1 1,-1-1 0,1 1-1,-1-1 1,0 1 0,4 4-1,-4-3 20,0 0 0,0 0-1,-1 0 1,1 0 0,-1 1-1,0-1 1,0 0 0,0 1-1,0-1 1,-1 1 0,1-1-1,-1 0 1,0 1 0,0-1-1,0 1 1,0-1 0,-1 1-1,-1 4 1,1-1 15,-1 0-1,0 1 1,-1-1 0,0 0-1,0 0 1,-1 0 0,0-1 0,0 1-1,0-1 1,-1 0 0,1 0-1,-11 9 1,11-12-62,1 0 1,-1-1-1,0 1 0,0-1 0,0 1 0,0-1 1,-1 0-1,1-1 0,0 1 0,-1-1 0,1 0 1,-1 0-1,1 0 0,-1 0 0,0-1 1,1 0-1,-1 0 0,0 0 0,1-1 0,-1 0 1,-8-2-1,-27-13-106,-5-8-38</inkml:trace>
  <inkml:trace contextRef="#ctx0" brushRef="#br0" timeOffset="1">0 42 16484,'3'2'1272,"0"-5"-1272,-2-2 8,1-3 416,-1-5-96,-1-1-232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14371,'-2'2'150,"-1"-1"1,1 1-1,-1 0 0,1-1 0,0 1 1,0 0-1,0 0 0,0 1 1,0-1-1,0 0 0,0 1 0,1-1 1,-1 1-1,1-1 0,-1 1 1,1 0-1,0 0 0,0 0 0,0 4 1,-3 9 381,2 0-1,-2 22 1,2-20-17,2-18-510,-7 101 1602,6-88-1416,2 0 1,0 1 0,0-1-1,1 0 1,6 19 0,-7-30-169,-1 0 0,1 0 0,0 0 0,0 0 0,0 0 0,0 0 0,0 0 0,0 0 0,0 0 0,1-1 0,-1 1 0,0-1 0,1 1 0,0-1 0,-1 1 0,1-1 0,0 0 0,2 2 0,-2-3-12,0 1 0,-1-1 0,1 0 0,0 1 1,0-1-1,0 0 0,0 0 0,0 0 0,-1-1 1,1 1-1,0 0 0,0-1 0,0 1 0,-1-1 0,1 0 1,3-1-1,4-4 7,1 0 0,-2 0 0,1-1 1,-1 0-1,13-14 0,6-12 5,-20 24-7,0 0 0,1 0 1,0 1-1,1 0 0,12-9 0,-21 16-13,0 1 0,1 0 0,-1-1 0,1 1 0,-1 0 0,1 0 0,-1-1 0,0 1 1,1 0-1,-1 0 0,1 0 0,-1 0 0,1 0 0,-1-1 0,1 1 0,-1 0 0,1 0 0,-1 0 0,1 0 0,-1 1 0,1-1 0,-1 0 0,1 0 0,-1 0 1,1 0-1,-1 0 0,1 1 0,-1-1 0,1 0 0,-1 0 0,1 1 0,-1-1 0,0 0 0,1 1 0,-1-1 0,0 0 0,1 1 0,-1-1 0,0 1 0,1-1 0,-1 0 1,0 1-1,0-1 0,1 1 0,-1-1 0,0 1 0,0-1 0,0 1 0,0-1 0,0 1 0,0-1 0,0 1 0,0-1 0,0 1 0,0-1 0,0 1 0,0 0 1,-2 32 207,-1-22-85,0 0-1,0 0 1,-1-1-1,-1 0 1,1 1-1,-2-2 1,-11 18-1,15-23-91,0-1 0,-1 1-1,0-1 1,0 0 0,0 0 0,0 0-1,0-1 1,0 1 0,-1-1 0,1 1-1,-1-1 1,0 0 0,1-1 0,-1 1-1,0-1 1,0 1 0,0-1 0,0 0-1,-1-1 1,1 1 0,0-1 0,0 0-1,-8 0 1,10-1-99,1 1-1,-1 0 1,1-1 0,-1 1-1,1-1 1,-1 0 0,1 0-1,-1 1 1,1-1 0,0 0-1,-1 0 1,1 0 0,0 0-1,0-1 1,0 1 0,0 0-1,0 0 1,0-1 0,0 1-1,0 0 1,1-1 0,-2-1-1,2 2 3,0 0 0,0 0 0,-1 0 0,1 0 0,0 0 0,0 1 0,0-1 0,0 0 0,1 0 0,-1 0 0,0 0 0,0 0 0,0 1 0,1-1 0,-1 0 0,0 0 0,1 0 0,-1 1 0,1-1 0,-1 0 0,1 0 0,-1 1 0,1-1 0,0 1 0,-1-1 0,1 0 0,0 1 0,-1-1 0,1 1 0,0-1 0,-1 1 0,1 0 0,0-1 0,0 1 0,0 0 0,0 0 0,-1-1 0,1 1 0,0 0 0,0 0 0,1 0 0,17-1-609,3 1-123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 16283,'4'-7'1250,"-9"7"-419,-11 10 421,14-8-1141,-1 0-1,1 1 1,0-1-1,0 0 1,0 1-1,0 0 1,0 0-1,1-1 1,-1 1-1,1 0 1,0 0-1,-1 0 1,1 1 0,1-1-1,-2 5 1,3-8-97,1 0 1,-1 1-1,0-1 0,0 0 1,1 0-1,-1 0 1,0 0-1,1 0 1,-1 0-1,0 0 1,0 0-1,1-1 1,-1 1-1,0-1 1,0 1-1,0-1 1,0 1-1,2-2 1,5 0 26,-5 2-37,-1 1 0,1-1 1,-1 0-1,1 1 1,-1 0-1,0 0 0,1-1 1,-1 1-1,0 1 0,1-1 1,-1 0-1,0 1 0,0-1 1,0 1-1,0-1 1,0 1-1,-1 0 0,1 0 1,0 0-1,-1 0 0,0 0 1,1 0-1,-1 0 1,0 1-1,1 1 0,4 10-5,0 0-1,7 30 0,-10-33 12,8 32 172,-2-1 0,-1 2 0,-3-1 0,-2 1-1,-2 68 1,-2-107-114,1-1-1,-1 0 1,1 0-1,-1 0 1,-1 1 0,1-1-1,0 0 1,-1 0-1,0-1 1,0 1-1,-3 5 1,4-8-49,0 0-1,0 0 1,-1 0 0,1 0 0,0 0 0,0 0-1,0 0 1,-1 0 0,1-1 0,0 1 0,-1-1-1,1 1 1,-1-1 0,1 1 0,-1-1 0,1 0-1,-1 1 1,1-1 0,-1 0 0,1 0 0,-1 0-1,1 0 1,-1-1 0,1 1 0,-1 0 0,1 0-1,0-1 1,-1 1 0,1-1 0,-1 0-1,1 1 1,0-1 0,-3-2 0,-5-2 13,0-2 1,1 1-1,0-1 1,0 0-1,1-1 0,0 0 1,-8-10-1,11 12 3,-1-1 0,1 0 0,0 0 0,0 0 0,1-1 0,0 1 0,0-1 0,1 0 0,-3-15 0,5 20-21,0-1 0,0 1 0,0 0-1,1-1 1,-1 1 0,1 0 0,0-1 0,0 1-1,0 0 1,1 0 0,-1 0 0,1 0 0,-1 0-1,1 0 1,0 1 0,0-1 0,1 0 0,2-2-1,5-4-66,1-1-1,1 1 0,12-7 0,-6 4-323,76-53-942,-64 45 940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14059,'1'17'1547,"4"-12"-58,-3-7-1279,0 1 1,0 0-1,-1-1 1,1 1-1,0-1 0,0 0 1,-1 1-1,3-5 1,3-1-128,55-70 1969,-3-2-1,96-171 1,-150 245-1843,-4 11-125,-3 15 14,-6 36 1,0-4-52,1 1-23,2-25-145,1 1 0,2 51-1,2-80 85,3 16-423,-3-17 449,0 0 0,0 1 0,0-1 0,1 0 0,-1 1 0,0-1 0,0 0 1,1 1-1,-1-1 0,0 0 0,0 1 0,1-1 0,-1 0 0,0 0 0,1 1 1,-1-1-1,0 0 0,1 0 0,-1 0 0,1 0 0,-1 1 0,0-1 0,1 0 1,-1 0-1,1 0 0,-1 0 0,0 0 0,1 0 0,-1 0 0,1 0 0,-1 0 1,0 0-1,1 0 0,-1 0 0,1-1 0,-1 1 0,1 0 0,11-6-249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13 116 14731,'-8'-16'2929,"8"17"-2856,0-1 0,0 0-1,-1 0 1,1 0 0,0 0 0,0 0-1,0 0 1,-1 1 0,1-1-1,0 0 1,0 0 0,0 0-1,0 0 1,-1 1 0,1-1 0,0 0-1,0 0 1,0 0 0,0 1-1,0-1 1,0 0 0,0 0 0,0 1-1,-1-1 1,1 0 0,0 0-1,0 1 1,0-1 0,0 0-1,0 0 1,0 1 0,0-1 0,1 0-1,-2 36 1829,5 46-1362,5 0 1,24 110 0,-26-175-512,-3-27 9,-2-31 0,-2 1 9,-2 17-39,2 1 0,1-1 1,5-30-1,-6 52-6,0 1 0,0-1 0,0 1 0,0-1 0,0 1-1,0-1 1,0 1 0,0-1 0,1 1 0,-1-1 0,0 1 0,0-1 0,0 1 0,1 0 0,-1-1 0,0 1-1,0-1 1,1 1 0,-1 0 0,0-1 0,1 1 0,-1 0 0,1-1 0,-1 1 0,0 0 0,1-1-1,-1 1 1,1 0 0,-1 0 0,1 0 0,-1 0 0,0-1 0,1 1 0,-1 0 0,1 0 0,-1 0-1,1 0 1,-1 0 0,1 0 0,-1 0 0,1 0 0,-1 0 0,1 0 0,-1 0 0,1 1 0,-1-1-1,1 0 1,-1 0 0,1 0 0,-1 1 0,0-1 0,1 0 0,-1 0 0,1 1 0,-1-1 0,0 0 0,1 1-1,-1-1 1,0 0 0,0 1 0,1 0 0,26 31-6,-19-21 1,-3-5 0,0-1 1,0 0 0,1 0 0,-1-1-1,10 6 1,-13-9 2,0 1 0,1-1 0,-1 0 0,0 0 0,1 0 0,-1 0 0,1-1 0,-1 1 1,1-1-1,-1 1 0,1-1 0,0 0 0,-1 0 0,1 0 0,-1 0 0,1-1 0,-1 1 0,1-1 0,2-1 0,2-1 12,-1 0-1,0-1 0,0 0 1,-1-1-1,1 1 1,-1-1-1,0 0 1,0 0-1,0-1 1,-1 1-1,0-1 1,0 0-1,-1 0 0,4-8 1,4-9 96,-2-1 0,11-40 0,-18 56-81,4-12 49,0 1 0,-2-1 1,0-1-1,-2 1 0,0-1 1,-1-21-1,-6 26 10,5 16-84,0 0 1,0 0-1,0-1 1,0 1 0,0 0-1,0 0 1,-1 0-1,1 0 1,0 0-1,0 0 1,0 0-1,0 0 1,-1 0-1,1 0 1,0-1-1,0 1 1,0 0-1,0 0 1,-1 0 0,1 0-1,0 0 1,0 0-1,0 0 1,0 0-1,-1 0 1,1 0-1,0 1 1,0-1-1,0 0 1,0 0-1,-1 0 1,1 0-1,0 0 1,0 0 0,0 0-1,0 0 1,0 0-1,0 0 1,-1 1-1,1-1 1,0 0-1,0 0 1,-2 2 4,1 0 1,-1 1 0,1-1-1,0 0 1,0 1 0,0-1-1,0 1 1,-1 4 0,-5 26 24,1 0 0,2 0 0,1 0-1,2 51 1,1-81-30,0 1 0,0 0-1,1-1 1,0 1-1,-1 0 1,3 3-1,-3-7 0,0 1 1,0-1-1,1 1 0,-1-1 0,0 1 0,1-1 0,-1 1 0,0-1 0,1 0 0,-1 1 0,1-1 0,-1 0 0,1 1 0,-1-1 0,0 0 0,1 1 0,-1-1 0,1 0 0,-1 0 1,1 0-1,0 0 0,-1 1 0,1-1 0,-1 0 0,1 0 0,-1 0 0,1 0 0,-1 0 0,1 0 0,-1 0 0,1 0 0,0-1 0,-1 1 0,1 0 0,-1 0 0,1 0 1,-1-1-1,1 1 0,-1 0 0,1 0 0,-1-1 0,0 1 0,1 0 0,-1-1 0,1 1 0,0-1 0,3-3 4,1 1 0,1-1 0,-1 1 0,0 1 0,1-1 0,0 1 0,-1 0 0,9-2 0,-11 4-3,-1 0 0,1-1 0,-1 1-1,1 1 1,-1-1 0,0 0 0,1 0-1,-1 1 1,1 0 0,-1-1 0,0 1 0,1 0-1,-1 0 1,0 0 0,0 0 0,0 1-1,1-1 1,-1 1 0,-1-1 0,1 1-1,0 0 1,0-1 0,1 3 0,3 5 6,1 0 0,-2 0 1,1 0-1,-1 1 0,-1 0 1,0 0-1,3 11 0,15 75-778,-17-70-37,-7-65-1055,2 3 1229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52 196 14115,'4'0'193,"0"0"1,0-1-1,-1 0 1,1 1-1,0-1 0,0-1 1,0 1-1,-1 0 1,1-1-1,-1 0 1,1 0-1,-1 0 0,0 0 1,0-1-1,1 1 1,-2-1-1,1 0 0,0 0 1,-1 0-1,1 0 1,-1 0-1,0 0 0,2-4 1,1-1 121,-1 0 1,0 0-1,-1-1 0,0 1 0,0-1 1,0 1-1,-1-1 0,-1 0 1,1-12-1,-1 19-255,-1 0-1,0-1 1,-1 1-1,1 0 1,0 0 0,-1 0-1,1-1 1,-1 1-1,1 0 1,-1 0 0,0 0-1,0 0 1,0 0-1,0 0 1,-1 1-1,1-1 1,0 0 0,-4-3-1,4 5-28,0-1-1,-1 0 1,1 0 0,-1 1-1,1-1 1,-1 1 0,1-1-1,-1 1 1,1-1-1,-1 1 1,1 0 0,-1 0-1,1 0 1,-1 0 0,0 0-1,1 0 1,-1 0 0,1 1-1,-1-1 1,1 0-1,-1 1 1,1 0 0,-1-1-1,1 1 1,0 0 0,-1-1-1,-2 3 1,-3 3 19,0 0 0,0 0 0,0 0 0,1 1 0,0 0 0,0 0 1,1 1-1,0 0 0,0 0 0,0 0 0,1 0 0,1 1 0,-4 9 0,2-2-40,1-1 0,0 1 0,1 0 0,1 0 0,1 0 0,0 28 0,1-39-13,0-1 1,1 1 0,0-1-1,0 1 1,0 0-1,0-1 1,1 0 0,0 1-1,0-1 1,3 6 0,-4-9-35,0 1 0,0-1 0,1 1 0,-1-1 0,1 0 0,-1 0 0,1 1 0,-1-1 1,1 0-1,0 0 0,-1 0 0,1-1 0,0 1 0,0 0 0,0-1 0,0 1 0,-1-1 1,1 1-1,0-1 0,0 0 0,0 0 0,0 0 0,0 0 0,0 0 0,0-1 1,0 1-1,2-1 0,1-1-2,1 0 0,-1 0 0,1-1 0,-1 0 0,0 0 0,0 0 0,-1 0 0,1-1 0,-1 0 0,1 0 0,5-7 0,24-25-268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19 12171,'6'-15'3859,"-6"15"-3738,0-1-1,-1 1 1,1 0-1,0 0 1,0 0-1,0 0 1,0-1-1,-1 1 1,1 0-1,0 0 1,0 0-1,0 0 1,0 0-1,-1-1 1,1 1-1,0 0 1,0 0-1,-1 0 1,1 0-1,0 0 1,0 0-1,0 0 1,-1 0-1,1 0 1,0 0-1,0 0 1,-1 0-1,1 0 1,0 0-1,0 0 1,0 0-1,-1 0 1,1 0-1,0 0 1,-1 1-1,-2 0 325,0 0 0,0 1 0,0-1-1,0 1 1,0 0 0,0 0 0,-3 3-1,-3 4-115,0 0-1,0 1 1,1 1-1,0-1 0,-9 18 1,13-22-329,1 1 1,0-1-1,0 1 1,0 0-1,1 0 1,0 1-1,1-1 1,-1 0-1,1 1 1,1-1-1,-1 9 1,1-15-15,0 1-1,1-1 1,-1 1 0,0-1-1,0 1 1,1-1 0,-1 1-1,1-1 1,-1 1 0,1-1-1,0 0 1,-1 1 0,1-1-1,0 0 1,0 1 0,0-1 0,0 0-1,0 0 1,0 0 0,0 0-1,0 0 1,1 0 0,-1 0-1,0-1 1,1 1 0,-1 0-1,2 0 1,3 0-29,0 0 0,0 0 0,-1-1 0,1 1 0,0-2 1,6 1-1,24 0-74,-34 0 117,-1 0 1,1 0 0,0 1-1,-1-1 1,1 1 0,-1-1 0,1 1-1,-1 0 1,1-1 0,-1 1-1,0 0 1,1 0 0,-1 0 0,0 0-1,0 0 1,1 0 0,0 2-1,-1 0 15,0-1-1,0 1 1,0 0-1,0 0 1,0 0-1,0 0 1,-1 0-1,0 0 1,1 0-1,-1 0 1,0 0-1,-1 0 1,1 0-1,0 1 1,-1-1-1,0 0 1,0-1-1,0 1 0,0 0 1,0 0-1,-2 3 1,0 1 14,0-1 0,-1 0 1,0 0-1,0 0 0,0 0 0,-1-1 0,0 0 1,-5 6-1,7-9-97,1-1 1,0 1-1,-1-1 0,1 1 1,-1-1-1,1 0 1,-1 0-1,1 0 0,-1 0 1,0-1-1,0 1 0,-5 0 1,8-1 3,-1 0 0,0 0 0,1 0 0,-1 0 0,0-1 0,0 1 0,1 0 0,-1 0 0,0-1 0,1 1 0,-1 0 0,0-1 0,1 1 0,-1 0 0,1-1 0,-1 1 0,1-1 0,-1 1 0,1-1 0,-1 0 0,0-1-30,0 1 1,1 0-1,-1-1 1,1 1 0,0-1-1,-1 1 1,1-1-1,0 1 1,0-1-1,0 1 1,0-1-1,0 1 1,0 0-1,1-2 1,3-15-532,4-2-176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63 16131,'1'-1'79,"0"0"0,-1 0 0,1 1-1,-1-1 1,1 0 0,0 0 0,-1 0-1,0 0 1,1 0 0,-1 0 0,0 0-1,1 0 1,-1 0 0,0 0 0,0 0-1,0 0 1,0 0 0,0 0 0,0 0-1,0 0 1,0 0 0,0 0 0,-1 0-1,1 0 1,0 0 0,-1 0 0,1 0-1,0 0 1,-1 0 0,1 0 0,-1 0-1,0 1 1,1-1 0,-1 0-1,0 0 1,1 0 0,-1 1 0,0-1-1,0 1 1,0-1 0,0 0 0,1 1-1,-1-1 1,0 1 0,0 0 0,0-1-1,0 1 1,0 0 0,0 0 0,0-1-1,0 1 1,0 0 0,0 0 0,0 0-1,0 0 1,0 0 0,0 0 0,-1 1-1,1-1 1,0 0 0,0 1 0,1-1-1,-1 0 1,0 1 0,-1 0 0,-2 1 3,0 0 0,1 0 1,0 0-1,-1 0 0,1 1 1,0 0-1,0-1 1,1 1-1,-1 0 0,0 0 1,1 1-1,0-1 1,0 0-1,0 1 0,0 0 1,0-1-1,0 5 0,-2 1-59,1 1-1,1-1 0,0 1 0,0 0 1,-1 17-1,3-25-21,0 1 1,0 0-1,1 0 1,-1 0-1,0-1 0,1 1 1,0 0-1,0-1 1,0 1-1,0 0 0,2 3 1,-3-6 3,1 1 1,0 0-1,-1 0 1,1-1-1,0 1 1,-1-1-1,1 1 1,0-1-1,0 1 1,0-1-1,-1 1 1,1-1 0,0 0-1,0 1 1,0-1-1,0 0 1,0 0-1,0 0 1,0 0-1,0 1 1,0-1-1,-1-1 1,1 1-1,0 0 1,0 0-1,0 0 1,0 0-1,0-1 1,0 1-1,0 0 1,0-1-1,-1 1 1,1-1-1,0 1 1,0-1-1,-1 1 1,1-1-1,1 0 1,5-5 78,1-1 1,-1 0 0,0 0-1,-1 0 1,0 0-1,10-17 1,28-55 627,-43 77-689,3-7 55,-1 3 56,0-1-1,1 1 1,8-11-1,-12 16-126,0 1-1,0 0 0,0 0 1,0-1-1,0 1 1,1 0-1,-1 0 0,0 0 1,0 0-1,0-1 0,1 1 1,-1 0-1,0 0 1,0 0-1,1 0 0,-1 0 1,0 0-1,0 0 0,1-1 1,-1 1-1,0 0 1,0 0-1,1 0 0,-1 0 1,0 0-1,0 0 0,1 0 1,-1 0-1,0 0 1,0 1-1,1-1 0,-1 0 1,0 0-1,0 0 0,1 0 1,-1 0-1,0 0 1,0 0-1,0 1 0,1-1 1,0 2 6,0-1 0,-1 1 1,1 0-1,0 0 0,-1 0 1,1-1-1,-1 1 0,0 0 0,1 0 1,-1 3-1,0-2-10,4 43-913,15 73-1,-19-118 905,6 15-301,-6-15 295,1-1-1,-1 1 1,0-1-1,0 0 1,1 1-1,-1-1 0,0 0 1,0 1-1,1-1 1,-1 0-1,0 1 1,1-1-1,-1 0 0,1 1 1,-1-1-1,0 0 1,1 0-1,-1 0 1,1 1-1,-1-1 1,1 0-1,-1 0 0,1 0 1,-1 0-1,1 0 1,-1 0-1,0 0 1,1 0-1,-1 0 0,1 0 1,-1 0-1,1 0 1,0 0-1,11-9-468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3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53 163 13187,'-6'1'404,"2"-1"-339,1 1 1,-1-1-1,0 1 1,0 0 0,1 0-1,-1 1 1,0-1-1,1 1 1,0 0 0,-1 0-1,-3 2 1,19-4 6,6-5 54,-6-1-20,-7 3 11,0 1 0,0-1 0,0 1 0,0 1 0,1-1 0,-1 1 0,0 0 0,1 0-1,10 0 1,859 6 1798,170-41-1445,-803 23-407,-53 7 177,350 35 1,205 28 595,323-107-753,125 2-179,-679 37 85,-15-1-105,0 22 29,115 10 155,-2-48-34,-515 16 19,123-30-1,-182 33 78,-37 9-128,0 0 1,0 0 0,0 0 0,-1 0 0,1 0 0,0 0-1,0 0 1,0 0 0,0 0 0,0 0 0,0 0 0,-1 0-1,1-1 1,0 1 0,0 0 0,0 0 0,0 0 0,0 0-1,0 0 1,0 0 0,0 0 0,0 0 0,-1 0 0,1-1-1,0 1 1,0 0 0,0 0 0,0 0 0,0 0 0,0 0-1,0 0 1,0-1 0,0 1 0,0 0 0,0 0 0,0 0-1,0 0 1,0 0 0,0 0 0,0-1 0,0 1-1,0 0 1,0 0 0,0 0 0,0 0 0,0 0 0,0 0-1,0 0 1,1-1 0,-1 1 0,0 0 0,0 0 0,0 0-1,0 0 1,0 0 0,0 0 0,0 0 0,0 0 0,0 0-1,1-1 1,-1 1 0,0 0 0,0 0 0,-11-1 137,-31 16 1502,17-11-1382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16379,'-3'8'1881,"3"11"-1033,-1 2-344,-2 8 1457,1 3-841,2 3-424,0 7-72,0 0-256,3-1-144,1-4-224,1-4-120,0-5-560,3-5-272,-3-9-1289,1-10 1817,0-10-384,-1-8-256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67 127 16524,'0'0'1903,"12"-1"-135,-7-1-1649,0-1 0,0 1 1,0-1-1,-1 1 0,1-1 0,-1 0 1,0-1-1,0 1 0,0-1 0,0 0 0,-1 0 1,5-7-1,-6 10-80,-1-1 1,0 0-1,0 1 1,0-1-1,0 0 1,0 0-1,0 1 0,0-1 1,-1 0-1,1 0 1,-1 0-1,1 0 1,-1 0-1,0 0 1,0 0-1,0 0 0,0 0 1,0 0-1,0 0 1,0 0-1,-1 0 1,1 0-1,-1 0 1,1 0-1,-1 0 0,0 0 1,0 0-1,0 1 1,0-1-1,0 0 1,0 1-1,-1-1 1,1 0-1,0 1 0,-3-2 1,3 2-5,-1-1 0,1 1 0,-1 1-1,1-1 1,-1 0 0,1 0 0,-1 0 0,1 1 0,-1-1 0,0 1 0,1-1-1,-1 1 1,0 0 0,1 0 0,-1 0 0,0 0 0,0 0 0,1 0 0,-1 0 0,0 0-1,-2 1 1,1 1 8,0-1-1,0 1 1,0-1-1,0 1 1,0 0-1,1 0 1,-1 0-1,1 0 1,-1 1-1,-2 3 1,-2 2 15,1 1 0,0 0 0,0 0 0,1 1 0,-7 19 0,7-14-60,1 0 0,0 1 0,1-1 0,1 1 0,1-1 0,0 1-1,1 0 1,2 21 0,-2-35 0,1 0-1,-1 0 1,0 0 0,0 0-1,1 0 1,-1 0 0,1-1-1,0 1 1,0 0-1,-1 0 1,1-1 0,0 1-1,1 0 1,-1-1-1,0 1 1,0-1 0,1 1-1,-1-1 1,0 0-1,1 1 1,3 1 0,-3-3-21,0 1 0,0-1-1,0 0 1,0 0 0,0 0 0,0 0 0,0 0 0,0 0 0,0 0 0,0-1 0,0 1 0,0 0 0,0-1 0,0 0 0,-1 0 0,1 1 0,0-1 0,0 0 0,0-1 0,2-1 0,16-14-218,0-1-1,-2 0 1,0-2-1,-1 0 1,23-36-1,-15 22-85,5-7-77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13715,'-2'4'216,"-1"0"0,1 0 0,0 0 1,1 0-1,-1 0 0,1 0 0,0 0 0,0 0 1,-1 6-1,3-8-177,-1 1 1,0-1 0,1 0-1,-1 0 1,1 1-1,-1-1 1,1 0 0,0 0-1,0 0 1,0 0-1,0 0 1,1 0 0,-1 0-1,0 0 1,1 0-1,0 0 1,-1-1 0,1 1-1,2 1 1,5 5-141,-2-3 277,-1 0 0,0 1 1,-1-1-1,1 1 0,-1 1 0,6 7 1,-10-11-51,0-1 0,0 1 0,0 0 0,0-1 0,-1 1 0,1 0 0,-1 0 0,1 0 0,-1-1 0,0 1 1,0 0-1,0 0 0,-1 0 0,1-1 0,-1 1 0,1 0 0,-1 0 0,0-1 0,0 1 0,0 0 1,-1-1-1,-1 4 0,-1 2 268,-1 0 0,-1-1 0,1 1 0,-13 11 1,15-15-305,-1-1 1,1 0-1,-1 0 1,0 0-1,0 0 0,-1-1 1,1 0-1,0 1 1,-1-1-1,-8 2 1,11-4-101,1 0 1,0 0 0,-1 0 0,1 0 0,0 0-1,-1 0 1,1 0 0,0 0 0,0 0-1,-1-1 1,1 1 0,0-1 0,0 1-1,-1-1 1,1 1 0,0-1 0,0 0 0,0 0-1,0 1 1,0-1 0,0 0 0,0 0-1,0 0 1,0 0 0,0 0 0,1 0-1,-1 0 1,0-1 0,1 1 0,-1 0 0,1 0-1,-1 0 1,1-1 0,-1 1 0,1 0-1,0-1 1,0 1 0,0-3 0,-2-23-126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14515,'2'8'6172,"15"46"-3423,-17-52-2726,2 3 38,-1-1-1,1 1 1,-1 0 0,1-1-1,4 7 1,-5-10-58,-1 0 0,1-1 0,-1 1 0,1 0 0,0 0 0,-1-1 0,1 1 1,0-1-1,-1 1 0,1-1 0,0 1 0,0-1 0,0 1 0,-1-1 0,1 1 1,0-1-1,0 0 0,0 0 0,0 1 0,0-1 0,0 0 0,0 0 0,0 0 0,0 0 1,-1 0-1,1 0 0,0 0 0,0-1 0,0 1 0,0 0 0,0 0 0,0-1 1,0 1-1,-1 0 0,1-1 0,0 1 0,1-2 0,8-5 1,0-1 0,0-1-1,-1 0 1,14-16 0,23-24 35,-42 46-35,0 0 0,0 0 0,0 0-1,0 1 1,1 0 0,-1-1 0,1 1 0,-1 1 0,1-1-1,7-1 1,-10 3 0,0 0-1,0 0 0,0 0 1,-1 0-1,1 0 0,0 0 1,0 1-1,0-1 0,-1 1 1,1-1-1,0 1 1,0 0-1,-1-1 0,1 1 1,-1 0-1,1 0 0,-1 0 1,1 1-1,-1-1 1,0 0-1,1 0 0,-1 1 1,0-1-1,0 1 0,0-1 1,0 1-1,0-1 0,1 4 1,2 5 6,0 0-1,0 1 1,3 19 0,-1-7 31,-5-20-38,-1-1 1,1 0 0,0 0 0,0 1 0,0-1-1,0 0 1,0 0 0,1 0 0,2 3 0,-4-5-4,1 1 0,0-1 0,-1 0 0,1 0 0,0 1 1,-1-1-1,1 0 0,0 0 0,-1 0 0,1 0 0,0 0 1,-1 0-1,1 0 0,0 0 0,-1 0 0,1-1 0,0 1 1,-1 0-1,1 0 0,0-1 0,-1 1 0,1 0 0,0-1 1,-1 1-1,1 0 0,-1-1 0,1 1 0,-1-1 0,1 1 0,-1-1 1,1 1-1,-1-1 0,1 1 0,-1-1 0,1-1 1,7-8 3,-1 0 1,0-1 0,8-16 0,-11 18 4,0 1 0,1 0 0,0 0 0,0 0 0,1 1-1,0 0 1,13-12 0,-19 18-8,0 1 1,1-1-1,-1 1 0,1 0 0,-1-1 0,1 1 1,-1 0-1,1-1 0,0 1 0,-1 0 0,1 0 1,-1-1-1,1 1 0,0 0 0,-1 0 0,1 0 1,-1 0-1,1 0 0,0 0 0,-1 0 0,1 0 1,-1 0-1,1 0 0,0 0 0,-1 1 0,1-1 0,-1 0 1,1 0-1,0 1 0,-1-1 0,1 1 0,1 0-13,-1 0-1,0 1 0,0-1 0,0 1 0,0-1 0,-1 1 0,1-1 0,0 1 0,-1 0 0,1-1 0,0 3 0,1 7-281,-1 1 1,1 17 0,-2-27 229,1 4 153,-1 0 0,-1 0 1,1 0-1,-1 1 0,-3 9 1,4-16-193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15763,'-8'11'1353,"3"5"-1105,4-3-448,1-1 712,8-5-520,5-1-88,9-2-72</inkml:trace>
  <inkml:trace contextRef="#ctx0" brushRef="#br0" timeOffset="1">376 40 15147,'-2'0'223,"-1"-1"1,0 1-1,0 0 0,0 0 0,0 0 1,0 0-1,1 1 0,-1-1 0,0 1 0,0 0 1,1 0-1,-1 0 0,-3 1 0,-33 18 1903,32-15-2001,1-1 0,-1 1 0,1 0 0,0 0 0,1 1 0,-1-1 0,1 1 0,0 1 0,1-1 0,-1 1 0,1-1 0,0 1 0,1 0 0,0 1 0,0-1 0,1 1 0,-1-1 0,2 1 0,-1 0 0,1 0 0,0-1 0,1 1 0,1 16 0,-2-23-121,1 0-1,1 0 0,-1 1 1,0-1-1,0 0 0,0 0 1,1 1-1,-1-1 0,0 0 1,1 0-1,-1 0 0,1 0 1,0 1-1,-1-1 0,1 0 1,0 0-1,0 0 0,-1 0 1,1-1-1,0 1 0,0 0 1,0 0-1,2 1 0,-2-2-40,1 0-1,-1 1 1,1-1-1,0 0 1,-1 0-1,1 0 0,-1 0 1,1-1-1,-1 1 1,1 0-1,-1-1 1,0 1-1,1-1 0,-1 1 1,1-1-1,1-1 1,7-4-406,-1 0 1,1-1-1,15-15 1,-23 21 379,59-62-881,-28 29 301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64 16780,'-6'14'886,"1"1"1,1 0 0,0 0 0,-3 23-1,7-33-776,-1 1 0,1 0 0,0-1-1,0 1 1,1 0 0,0 0-1,0-1 1,0 1 0,1-1 0,-1 1-1,1-1 1,1 0 0,-1 1-1,1-1 1,4 6 0,-7-10-109,1-1-1,-1 1 1,0-1 0,0 1-1,1-1 1,-1 1 0,0-1-1,1 0 1,-1 1 0,0-1-1,1 0 1,-1 1 0,0-1 0,1 0-1,-1 1 1,1-1 0,-1 0-1,1 0 1,-1 0 0,1 1-1,-1-1 1,1 0 0,-1 0-1,1 0 1,-1 0 0,1 0 0,-1 0-1,1 0 1,-1 0 0,1 0-1,-1 0 1,1 0 0,-1 0-1,1 0 1,-1-1 0,1 1-1,-1 0 1,1 0 0,-1 0-1,1-1 1,-1 1 0,0 0 0,1-1-1,-1 1 1,1 0 0,-1-1-1,0 1 1,1 0 0,-1-1-1,0 1 1,1-1 0,-1 1-1,0-1 1,0 1 0,0-1 0,1 1-1,-1-1 1,0 1 0,0-1-1,0 0 1,9-33-16,-7 18 22,-1 0 0,0 1 0,-1-1 0,0 0 0,-6-26 0,2 32-2,3 18-3,3 20-2,-1-24-4,0 0 1,0-1-1,1 1 0,-1-1 0,1 1 1,0-1-1,0 0 0,0 0 1,0 0-1,1 0 0,0 0 1,-1 0-1,1-1 0,5 5 1,-5-6 0,-1 0 0,1 1 1,-1-1-1,1-1 1,-1 1-1,1 0 1,-1 0-1,1-1 0,0 0 1,-1 1-1,1-1 1,0 0-1,-1 0 0,1-1 1,0 1-1,-1-1 1,1 1-1,0-1 1,-1 0-1,1 0 0,-1 0 1,4-1-1,5-5 11,-1-1 0,1 1 0,-1-2 0,-1 1-1,1-1 1,-2-1 0,1 0 0,-1 0 0,-1 0-1,0-1 1,0 0 0,-1-1 0,-1 0 0,8-21 0,-12 24 177,-8 21-75,-9 24 63,5-7-74,1-1 1,1 2 0,2-1 0,-7 57-1,14-84-105,0-1 0,0 0-1,0 1 1,0-1 0,0 1-1,0-1 1,0 0 0,0 1-1,0-1 1,1 0 0,-1 1-1,1-1 1,-1 0 0,2 3-1,-2-4-15,1 0 1,-1 1-1,0-1 0,1 0 0,-1 0 0,1 1 0,-1-1 0,0 0 0,1 0 0,-1 0 0,1 0 0,-1 0 0,0 0 0,1 0 0,-1 0 0,1 0 0,-1 0 0,1 0 0,-1 0 0,1 0 0,-1 0 0,0 0 0,1 0 0,-1 0 0,1 0 1,-1 0-1,1-1 0,0 1 0,2-2-188,1-1 1,-1 1-1,1-1 1,-1 0 0,0 0-1,0 0 1,3-5-1,56-79-2049,-39 57 1483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13395,'-1'7'465,"0"-1"-1,-1 0 1,1 1 0,-1-1-1,-1 0 1,1 0 0,-7 11 0,-2 6 810,9-19-1088,0 0-43,1-1-1,-1 1 0,1-1 0,0 1 0,0 0 0,0-1 0,1 1 0,-1 0 0,1 0 1,0 3-1,0-6-132,0-1 0,0 0 0,0 1 0,1-1 0,-1 0 0,0 0 0,0 1 0,0-1 0,0 0 0,0 0 1,0 1-1,1-1 0,-1 0 0,0 0 0,0 1 0,0-1 0,1 0 0,-1 0 0,0 0 0,0 0 0,1 1 0,-1-1 1,0 0-1,0 0 0,1 0 0,-1 0 0,0 0 0,1 0 0,-1 0 0,0 0 0,0 0 0,1 0 0,-1 0 0,0 0 0,1 0 1,-1 0-1,0 0 0,0 0 0,1 0 0,-1 0 0,0 0 0,1 0 0,-1 0 0,0 0 0,0-1 0,1 1 0,-1 0 1,0 0-1,0 0 0,1 0 0,-1-1 0,0 1 0,0 0 0,0 0 0,0-1 0,1 1 0,-1-1 0,16-14 122,-15 13-112,32-45 111,-13 18-63,-20 29-68,1 0-1,-1-1 1,0 1 0,0 0-1,0 0 1,0 0 0,0 0-1,0 0 1,1 0 0,-1 0-1,0 0 1,0 0-1,0 0 1,0 0 0,0 0-1,0 0 1,1 0 0,-1 0-1,0 0 1,0 0-1,0 0 1,0 0 0,0 0-1,0 0 1,1 0 0,-1 1-1,0-1 1,0 0 0,0 0-1,0 0 1,0 0-1,0 0 1,0 0 0,0 0-1,1 0 1,-1 0 0,0 1-1,0-1 1,0 0-1,0 0 1,0 0 0,0 0-1,0 0 1,0 0 0,0 1-1,0-1 1,0 0 0,0 0-1,0 0 1,0 0-1,0 0 1,0 0 0,0 1-1,0-1 1,0 0 0,0 0-1,0 0 1,0 0 0,0 0-1,0 0 1,0 1-1,0-1 1,0 0 0,-1 0-1,2 10 7,-5 22 15,-3 23-5,7-51-15,0 0 0,0-1 0,0 1 0,1 0 0,-1 0 0,1 0-1,0 0 1,0 0 0,0-1 0,3 6 0,-3-8-7,-1 0-1,1-1 1,-1 1-1,1 0 0,-1-1 1,1 1-1,0-1 1,-1 1-1,1-1 1,0 1-1,0-1 1,-1 0-1,1 1 1,0-1-1,0 0 0,-1 0 1,1 1-1,0-1 1,0 0-1,0 0 1,0 0-1,-1 0 1,1 0-1,0 0 0,0 0 1,0 0-1,-1-1 1,1 1-1,0 0 1,0 0-1,0-1 1,-1 1-1,1 0 1,0-1-1,-1 1 0,1-1 1,0 1-1,-1-1 1,2 0-1,26-24-787,-27 25 767,21-26-602,27-37-1,-27 31 196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15027,'-17'34'1811,"14"-30"-1509,0 1 1,0 0 0,0 0-1,1 1 1,0-1 0,0 1-1,0-1 1,-1 9 0,5-13-236,0-1 0,-1 1 0,1-1 0,0 0 0,-1 0 0,1 1 0,0-1 0,0 0 0,-1 0 0,1-1 1,0 1-1,0 0 0,-1-1 0,1 1 0,1-1 0,6-1 6,-5 3-55,1-1 0,0 1 0,0 0 0,-1 0 0,1 0-1,0 0 1,-1 1 0,1 0 0,-1 0 0,0 0-1,1 0 1,-1 1 0,0 0 0,-1 0 0,8 6-1,-10-8 35,0 1-1,1-1 1,-1 0-1,0 1 1,0-1-1,0 0 1,0 1-1,0 0 1,0-1-1,0 1 1,0-1-1,-1 1 1,1 0-1,-1 0 1,1-1-1,-1 1 1,0 0-1,0 0 0,0 0 1,1-1-1,-2 1 1,1 0-1,0 0 1,0 0-1,-1-1 1,1 1-1,-1 0 1,1 0-1,-1-1 1,0 1-1,1 0 1,-1-1-1,0 1 1,0-1-1,0 1 1,-1-1-1,1 0 0,0 1 1,0-1-1,-1 0 1,1 0-1,-1 0 1,-1 1-1,-6 4-88,0-1 0,0-1 0,0 0 0,-1 0 0,1-1 0,-1 0 0,0 0 0,0-1-1,0-1 1,-16 1 0,13-2-856,13 0 870,0 0 0,0 0 0,-1 0 0,1 0 1,0 0-1,0 0 0,-1 0 0,1 0 0,0 0 0,0-1 0,0 1 0,-1 0 0,1 0 0,0 0 1,0 0-1,-1 0 0,1 0 0,0-1 0,0 1 0,0 0 0,0 0 0,-1 0 0,1 0 0,0-1 1,0 1-1,0 0 0,0 0 0,0 0 0,0-1 0,-1 1 0,1 0 0,0 0 0,0-1 0,0 1 1,0 0-1,0 0 0,0-1 0,0 1 0,0 0 0,0 0 0,0-1 0,0 1 0,0 0 0,0 0 1,0-1-1,0 1 0,1 0 0,4-7-679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12691,'21'-5'5282,"9"-3"-1802,-28 7-3397,-1 0 0,0 1 0,0-1-1,0 0 1,0 0 0,1 0 0,-1 0 0,-1 0 0,1 0 0,0 0-1,0 0 1,0-1 0,-1 1 0,1 0 0,0-1 0,-1 1 0,1 0-1,-1-1 1,0 1 0,1-2 0,-3-2 456,-5 8-268,-6 7-19,7-1-135,0 0 1,1 0 0,0 0 0,0 1-1,1-1 1,-6 21 0,8-23-88,0-1 0,1 1-1,-1 0 1,2-1 0,-1 1 0,1 0-1,0 0 1,0 0 0,1-1 0,0 1-1,3 12 1,-4-18-55,0 0 0,1 0 0,-1 0 0,0 0-1,1 0 1,-1 0 0,1-1 0,-1 1 0,1 0 0,0 0 0,-1 0 0,1-1-1,0 1 1,-1 0 0,1-1 0,0 1 0,0-1 0,-1 1 0,1-1 0,0 1-1,0-1 1,0 1 0,0-1 0,0 0 0,0 1 0,0-1 0,0 0 0,0 0-1,0 0 1,0 0 0,0 0 0,0 0 0,0 0 0,0 0 0,0 0 0,0-1-1,0 1 1,1-1 0,2-1-72,0 0 0,0 0-1,0 0 1,0 0 0,-1-1 0,1 0 0,3-4-1,8-8-247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15899,'-4'10'5987,"-17"50"-4256,20-60-1718,1 0-1,0 1 1,0-1-1,-1 1 1,1-1-1,0 0 1,0 1 0,0-1-1,-1 1 1,1-1-1,0 0 1,0 1-1,0-1 1,0 1-1,0-1 1,0 1 0,0-1-1,0 1 1,0-1-1,0 0 1,0 1-1,0-1 1,0 1-1,1-1 1,-1 1 0,0-1-1,0 0 1,0 1-1,1-1 1,-1 1-1,0-1 1,0 0-1,1 1 1,-1-1 0,0 0-1,1 0 1,-1 1-1,0-1 1,1 0-1,-1 1 1,0-1-1,1 0 1,-1 0 0,1 0-1,23-5 129,0-2-181,-23 7 39,0-1 0,0 1 0,-1 0 0,1 0-1,0 0 1,0 0 0,0 0 0,-1 0 0,1 0 0,0 1 0,0-1-1,-1 0 1,1 0 0,0 1 0,-1-1 0,1 0 0,0 1 0,-1-1-1,1 0 1,0 1 0,-1-1 0,1 1 0,-1-1 0,2 2 0,0 1 4,0 1 1,0 0 0,0 0-1,0 1 1,0-1-1,-1 0 1,0 1 0,0-1-1,0 1 1,-1-1 0,1 1-1,-1-1 1,0 1 0,0-1-1,-1 1 1,1-1 0,-1 1-1,0-1 1,0 0 0,-1 1-1,1-1 1,-1 0 0,0 0-1,-4 7 1,5-8-36,-1 0-1,-1-1 1,1 1-1,0 0 1,-1 0-1,1-1 1,-1 0-1,0 1 1,0-1 0,0 0-1,0 0 1,0-1-1,0 1 1,0-1-1,-1 1 1,1-1-1,-1 0 1,1 0 0,-1-1-1,1 1 1,-1-1-1,1 0 1,-1 1-1,0-2 1,1 1-1,-1 0 1,1-1-1,-1 1 1,1-1 0,-1 0-1,-3-2 1,-1-1-81,0 0 0,0 0 0,-10-8 0,-1-2-170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21205,'-8'-5'2487,"13"11"-1190,14 12 38,-8-12-1171,0 0-1,1 0 1,0-1-1,0-1 1,0 0 0,0-1-1,1 0 1,-1-1-1,17 1 1,9-2-527,68-8 0,-106 7 360,8-1-434,-1 0 0,0 1 0,1 0 0,-1 0 0,0 1 0,0 0 0,14 3-1,-21-4 400,1 0 0,-1 0 0,1 0 0,-1 0 0,0 0 0,1 1 0,-1-1-1,1 0 1,-1 0 0,0 0 0,1 0 0,-1 1 0,0-1 0,1 0 0,-1 0-1,0 1 1,1-1 0,-1 0 0,0 1 0,1-1 0,-1 0 0,0 1 0,0-1-1,0 1 1,1-1 0,-1 0 0,0 1 0,0-1 0,0 1 0,0-1 0,0 0 0,0 1-1,0-1 1,0 1 0,0-1 0,0 1 0,0-1 0,0 0 0,0 1 0,0 0-1,-7 6-999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3:4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10962,'419'-50'4147,"212"3"-2838,282 15-754,-718 28-364,639 1 269,-1 21 77,-775-16-477,889 6 411,-193-3 57,-340 12 424,-411-17-1038,13 1-214,-13-3 137,-7-3-12,-13-6-53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 17876,'0'-21'2174,"-3"16"-1148,-1 14 93,-1 11-746,0 0 0,2 1 0,1 0 0,0 0 0,1 0-1,4 32 1,-3-52-371,0-1-1,-1 1 0,1 0 0,0-1 0,0 1 1,0 0-1,0-1 0,1 1 0,-1 0 1,0-1-1,0 1 0,0 0 0,0-1 0,1 1 1,-1 0-1,0-1 0,1 1 0,-1-1 1,0 1-1,1-1 0,-1 1 0,1 0 1,-1-1-1,1 0 0,-1 1 0,1-1 0,-1 1 1,1-1-1,0 0 0,-1 1 0,1-1 1,-1 0-1,1 0 0,0 1 0,-1-1 0,1 0 1,0 0-1,-1 0 0,1 0 0,0 0 1,-1 0-1,1 0 0,0 0 0,-1 0 0,1 0 1,0 0-1,-1 0 0,1-1 0,0 1 1,5-3 0,-1 0 0,0 0 0,0 0 0,9-8 0,-1 1-8,-8 7 3,-1 0 1,1 1-1,-1-1 1,1 1-1,0 0 1,0 1 0,0-1-1,7 0 1,-11 2 2,1 0 1,-1 0 0,0 0-1,0 0 1,0 0-1,0 0 1,1 0 0,-1 1-1,0-1 1,0 0 0,0 1-1,0-1 1,0 1-1,0 0 1,0-1 0,0 1-1,1 0 1,-1 1 2,0-1-1,1 1 1,-1 0-1,0-1 1,0 1-1,-1 0 1,1-1 0,0 1-1,0 0 1,-1 0-1,1 0 1,-1 0-1,0 3 1,1 2 33,-1 0-1,-1-1 1,1 1-1,-1 0 1,0 0-1,-1 0 1,0-1 0,0 1-1,0-1 1,-1 1-1,0-1 1,0 0-1,0 0 1,-1 0 0,0 0-1,-5 5 1,6-7-10,0-1 1,1 0-1,-2 0 1,1 0-1,0 0 1,0 0 0,-1-1-1,0 1 1,1-1-1,-1 0 1,0 0-1,0 0 1,0-1-1,0 0 1,-1 1 0,1-1-1,0-1 1,0 1-1,-1-1 1,1 1-1,0-1 1,-1-1-1,1 1 1,0 0-1,-1-1 1,-6-2 0,10 3-85,0-1 0,0 1 0,0 0 0,0-1 0,0 1 0,0-1 0,0 1 0,0-1 0,0 1 0,0-1 0,1 0 1,-1 1-1,0-1 0,0 0 0,1 0 0,-1 0 0,0 1 0,1-1 0,-1 0 0,1 0 0,0 0 0,-1 0 0,1 0 1,-1 0-1,1 0 0,0-2 0,0 2 6,0 1 0,1-1 0,-1 0 1,0 0-1,1 0 0,-1 0 0,1 0 0,-1 0 0,1 0 1,0 1-1,-1-1 0,1 0 0,0 1 0,0-1 1,-1 0-1,1 1 0,0-1 0,0 1 0,0-1 1,0 1-1,0-1 0,-1 1 0,1 0 0,0-1 1,0 1-1,0 0 0,0 0 0,0 0 0,1 0 1,12-2-412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 15435,'0'0'48,"0"-1"1,1 1-1,-1 0 0,0-1 0,0 1 0,0-1 0,0 1 0,0 0 1,0-1-1,0 1 0,0-1 0,0 1 0,0 0 0,0-1 1,0 1-1,-1-1 0,1 1 0,0 0 0,0-1 0,0 1 0,0 0 1,-1-1-1,1 1 0,0 0 0,0-1 0,-1 1 0,1 0 0,0-1 1,-1 1-1,1 0 0,0 0 0,-1-1 0,1 1 0,0 0 0,-1 0 1,1 0-1,0 0 0,-1-1 0,1 1 0,-1 0 0,1 0 0,0 0 1,-1 0-1,1 0 0,-1 0 0,1 0 0,0 0 0,-1 0 1,1 0-1,-1 0 0,1 0 0,0 1 0,-1-1 0,1 0 0,0 0 1,-1 0-1,1 0 0,-1 1 0,1-1 0,-1 1 0,-1 0 102,1 0 1,-1 0-1,0 1 0,0-1 0,1 1 0,-1 0 1,0 0-1,1-1 0,0 1 0,-2 2 0,0 3 7,1-1 0,0 1 0,1-1 1,-1 1-1,1 0 0,0-1 0,0 8 0,1-11-135,0 0 0,0 0 0,0 0 0,0 0 0,1 0 0,-1 0 0,1 0 0,0 0 0,0 0 0,0-1 0,0 1 0,0 0 0,0 0 0,1-1 0,-1 1 0,1-1 0,0 1 0,2 2 0,-3-5-4,1 1-1,-1-1 1,0 1 0,0-1-1,0 1 1,0-1-1,0 0 1,0 0-1,1 0 1,-1 1-1,0-1 1,0 0 0,0 0-1,1 0 1,-1-1-1,0 1 1,0 0-1,0 0 1,0-1 0,1 1-1,-1-1 1,0 1-1,0-1 1,0 1-1,0-1 1,0 0-1,0 1 1,0-1 0,1-1-1,27-28 415,-29 29-420,84-118 1220,-84 118-1227,0 1-1,0 0 0,0-1 0,0 1 0,1 0 1,-1 0-1,0-1 0,0 1 0,0 0 0,1 0 0,-1-1 1,0 1-1,0 0 0,1 0 0,-1 0 0,0 0 0,0-1 1,1 1-1,-1 0 0,0 0 0,0 0 0,1 0 1,-1 0-1,0 0 0,1 0 0,-1 0 0,0 0 0,1 0 1,-1 0-1,0 0 0,1 0 0,-1 0 0,0 0 1,0 0-1,1 0 0,-1 0 0,0 0 0,1 0 0,-1 0 1,0 1-1,0-1 0,1 0 0,5 17 73,-4 30 0,-2-43-53,3 340 873,-3-341-887,0 0-1,0 0 1,0 0-1,-1 0 1,0 0-1,1 0 0,-1 0 1,0 0-1,0 0 1,-2 2-1,3-4-7,-1 0 1,0 0-1,1-1 0,-1 1 0,0 0 1,1 0-1,-1-1 0,0 1 0,0-1 0,0 1 1,1-1-1,-1 1 0,0-1 0,0 1 0,0-1 1,0 0-1,0 1 0,0-1 0,0 0 1,0 0-1,0 0 0,0 0 0,0 0 0,0 0 1,0 0-1,0 0 0,0 0 0,0 0 0,0-1 1,0 1-1,0 0 0,1-1 0,-1 1 1,-1-1-1,-4-2 2,1 0 1,0 0-1,0-1 1,0 0-1,0 0 1,1 0-1,-1 0 1,1-1-1,0 1 1,0-1-1,1 0 1,-1-1-1,-3-8 1,1 2-5,1 1 1,0-1-1,1 0 0,1 0 1,-4-22-1,6 28-42,0 0-1,1 0 1,-1 0-1,1 0 1,1 0-1,-1 0 1,1 0-1,0 0 1,0 0 0,1 0-1,0 0 1,0 1-1,0-1 1,0 1-1,1-1 1,0 1-1,0 0 1,1 0-1,-1 0 1,1 0 0,0 1-1,1 0 1,-1 0-1,1 0 1,0 0-1,-1 0 1,2 1-1,-1 0 1,8-3-1,44-16-473,-28 12 195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15819,'7'-14'1794,"1"1"0,16-22-1,-1 2-1010,149-281 2913,-159 291-3499,-13 23-194,0 0 0,0 0 0,0 0 0,0 0 1,0 1-1,0-1 0,0 0 0,0 0 0,0 0 0,0 0 0,1 0 0,-1 0 0,0 1 0,0-1 0,0 0 0,0 0 0,0 0 0,0 0 0,1 0 0,-1 0 1,0 0-1,0 0 0,0 0 0,0 1 0,0-1 0,1 0 0,-1 0 0,0 0 0,0 0 0,0 0 0,0 0 0,1 0 0,-1 0 0,0 0 0,0 0 0,0 0 1,0 0-1,1 0 0,-1 0 0,0-1 0,0 1 0,0 0 0,0 0 0,0 0 0,1 0 0,-1 0 0,0 0 0,0 0 0,0 0 0,0 0 0,0-1 0,0 1 1,1 0-1,-1 22 10,-1-1 0,-6 41 0,1-13-44,-1 12-56,2-18-723,1 0 1,4 64-1,3-96 402,5-4-89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26 398 13387,'-3'23'1752,"-1"5"-896,-1-2-407,1 1 2119,-2-2-1632,5-7-816,-2-6-400,5-14 240,2-16-168</inkml:trace>
  <inkml:trace contextRef="#ctx0" brushRef="#br0" timeOffset="1">178 14 15907,'9'-14'2442,"-9"24"-658,-13 32 310,12-37-1842,-15 45 217,1 1 0,4 1-1,1 0 1,-3 62 0,13-111-463,0 1 0,0-1 1,0 0-1,1 0 0,-1 0 1,1 0-1,0 0 0,-1 0 0,4 5 1,-4-7-6,1-1 1,-1 1-1,1 0 0,-1-1 1,1 1-1,-1-1 1,1 1-1,0-1 1,-1 1-1,1-1 0,0 1 1,0-1-1,-1 0 1,1 1-1,0-1 1,0 0-1,-1 1 0,1-1 1,0 0-1,0 0 1,0 0-1,0 0 0,-1 0 1,1 0-1,0 0 1,0 0-1,0 0 1,-1-1-1,1 1 0,0 0 1,0 0-1,0-1 1,-1 1-1,1 0 1,0-1-1,-1 1 0,1-1 1,0 1-1,-1-1 1,2 0-1,11-10-334,0 1 1,-1-2-1,-1 0 0,0 0 1,0-1-1,-1 0 1,-1-1-1,0 0 0,-1 0 1,0-1-1,5-16 0,-5 7-431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14755,'-7'26'1833,"-2"10"-945,-1 5-360,0 4 1304,-2 1-583,5-3-569,2 0-384,3-9-1136,1-5 872,-2-15-216,3-11-113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1527 143 9538,'-55'-27'1135,"-1"2"1,-103-31-1,119 46-862,0 2 0,0 1 0,0 2 0,-1 2 0,-46 2 0,7 7-53,1 4 0,0 4 0,1 2 0,1 4 0,-133 54 0,182-63-92,0 2-1,1 1 1,1 1-1,0 2 1,-44 36-1,56-40-47,0 1 0,0 1-1,2 0 1,0 0 0,1 2-1,0-1 1,1 1 0,1 1-1,1 0 1,-7 21 0,7-13-37,1 0 0,2 0 0,1 0 0,0 1 0,2-1 0,2 1 0,0 0-1,1 0 1,2-1 0,1 1 0,8 29 0,0-15-26,2 0-1,2-2 0,1 0 0,2 0 1,2-2-1,32 44 0,-13-22 5,3-3 1,3-1-1,61 58 0,-85-94-22,0-1 1,0 0-1,2-2 1,0-1-1,1-1 1,0-1-1,1-1 1,1-1-1,0-2 0,53 12 1,-38-14 24,-1-2 0,1-2-1,0-2 1,0-1 0,0-3 0,-1-1 0,1-2 0,-1-2-1,0-2 1,-1-1 0,0-2 0,-1-2 0,-1-2 0,0-1-1,48-32 1,-5-7 191,-3-2-1,-3-5 0,84-90 0,176-239 315,-322 377-516,14-16 21,-2-2 0,29-51 1,-49 76-27,0-1-1,0 0 1,-1 0 0,0-1 0,-1 1 0,0-1 0,-1 0-1,0 0 1,-1 0 0,0 0 0,-1 0 0,0 0 0,-1 0-1,-2-14 1,1 17 1,-1 0 0,0 1 0,0-1 0,-1 1-1,0-1 1,0 1 0,0 1 0,-1-1 0,0 1-1,-1-1 1,0 1 0,1 1 0,-12-9 0,-3 0-8,0 1 0,0 0 0,-31-12 0,18 10-312,0 2-1,-1 2 1,-1 0-1,-45-6 1,54 13-155,-1 1-1,0 1 1,1 2 0,-1 0 0,0 2 0,-38 7-1,10 5-457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2079 13627,'-10'7'787,"7"-5"-143,5-3-79,23-19 253,20-23-488,45-56 0,-20 21-27,245-249 734,604-523-62,-797 754-964,4 4 0,205-111 0,-236 154-2,2 5-1,2 3 0,1 5 1,160-35-1,-217 63 0,-21 5-21,0-2-1,35-12 1,-52 13-180,-9 3 856,-12 4 130,2 7-636,-3 3 89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56 14059,'7'-18'2842,"-9"25"154,-5 23-1447,0 4-783,3-14-555,-1 1 0,2-1 0,1 1 0,1-1-1,2 37 1,-1-56-210,0 0-1,0 0 1,0 0 0,0 0 0,0 0-1,0 0 1,0 1 0,1-1-1,-1 0 1,1 0 0,-1 0 0,0-1-1,1 1 1,0 0 0,-1 0-1,1 0 1,0 0 0,-1 0-1,1-1 1,0 1 0,0 0 0,-1 0-1,1-1 1,0 1 0,0-1-1,0 1 1,0-1 0,0 1 0,0-1-1,0 0 1,0 1 0,0-1-1,0 0 1,0 0 0,0 0-1,0 0 1,1 0 0,-1 0 0,0 0-1,0 0 1,0 0 0,0 0-1,0 0 1,0-1 0,2 0 0,3-2-117,0 0 1,0 0 0,0 0 0,0-1-1,8-7 1,10-10-944,-1 0-1,-1-2 1,0 0-1,-2-2 0,-2 0 1,0-1-1,25-48 1,-43 71 1241,-6 11 270,-9 17 551,13-20-779,-16 40 1375,17-41-1432,0-1 0,0 1-1,0-1 1,1 1-1,0-1 1,-1 1 0,1-1-1,0 1 1,1 0-1,0 6 1,-1-9-128,1 0-1,-1 0 1,0 0 0,1-1-1,-1 1 1,1 0 0,-1 0 0,1-1-1,-1 1 1,1 0 0,-1-1-1,1 1 1,0 0 0,-1-1 0,1 1-1,0-1 1,-1 1 0,1-1-1,0 1 1,0-1 0,0 0-1,-1 0 1,2 1 0,0-1 21,0 1 0,1-1 1,-1 0-1,0 0 0,0-1 0,0 1 1,0 0-1,0-1 0,3 0 0,3-2 68,0 0 0,0-1-1,-1 0 1,8-5 0,127-88 1145,-140 95-1242,1 1-1,0-1 0,-1 1 1,1-1-1,0 1 1,0 0-1,0 0 0,0 1 1,0-1-1,0 0 0,0 1 1,4 0-1,-6 0-22,0 0 0,0 0 1,0 1-1,0-1 0,1 1 0,-1-1 0,0 1 0,0-1 0,0 1 0,0 0 1,0 0-1,0-1 0,0 1 0,0 0 0,0 0 0,-1 0 0,1 0 0,0 0 1,-1 0-1,1 0 0,0 0 0,-1 0 0,1 0 0,-1 0 0,0 1 0,1-1 0,-1 0 1,0 0-1,0 0 0,1 1 0,-1 1 0,3 103 169,-3-105-175,0-1-1,0 1 0,0 0 0,0-1 0,0 1 1,0-1-1,0 1 0,0-1 0,0 1 0,0 0 0,1-1 1,-1 1-1,0-1 0,0 1 0,0-1 0,1 1 0,-1-1 1,0 1-1,1-1 0,-1 1 0,0-1 0,1 0 1,-1 1-1,0-1 0,1 0 0,-1 1 0,1-1 0,-1 0 1,1 1-1,-1-1 0,1 0 0,-1 0 0,1 1 1,-1-1-1,2 0 0,-1 0-1,1-1 0,-1 1 0,0-1 1,1 0-1,-1 0 0,1 1 0,-1-1 0,0 0 1,0 0-1,0 0 0,0 0 0,2-2 0,29-40-5,-7-1 11,-16 26-259,1 1 0,1 0 0,13-15 0,-21 32-601,-4 7 512,-2 10 89,-4 3-167,0-1-107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19868,'-26'8'1281,"8"2"-1113,4 0-120,8-4 16,10 0-529,2-7 433,8-4-56,-1-2-120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14619,'-2'34'1793,"-6"39"0,4-43-1259,-2 55-1,6-84-509,0 1 1,0-1-1,0 1 0,0-1 0,0 1 1,1-1-1,-1 0 0,0 1 0,1-1 0,-1 1 1,1-1-1,-1 0 0,2 3 0,-1-4-11,-1 0 0,0 0 0,1 1 0,-1-1 0,0 0 0,1 0-1,-1 0 1,1 0 0,-1 0 0,0 0 0,1 0 0,-1 0 0,0 0 0,1 0-1,-1 0 1,0 0 0,1 0 0,-1 0 0,0-1 0,1 1 0,-1 0 0,0 0-1,1 0 1,-1 0 0,0-1 0,1 1 0,-1 0 0,0 0 0,0 0-1,1-1 1,-1 1 0,0 0 0,1-1 0,4-5 174,0-1 0,0 0 0,6-11 0,-6 10-97,26-45 563,-18 28-302,2 0 0,1 1 0,20-22 0,-35 44-333,0 1 1,0 0 0,0 0-1,1 0 1,-1 0 0,0 0-1,0 0 1,1 0 0,-1 0-1,1 0 1,-1 0 0,1 1-1,-1-1 1,1 1 0,1-1 0,-2 1-13,0 0 0,-1 0 0,1 0 1,-1 0-1,1 0 0,-1 1 0,1-1 0,-1 0 1,1 1-1,0-1 0,-1 0 0,0 1 1,1-1-1,-1 0 0,1 1 0,-1-1 1,1 1-1,-1-1 0,0 1 0,1-1 1,-1 1-1,0-1 0,0 1 0,1-1 1,-1 1-1,0 0 0,2 6 8,-1 0 0,0 0-1,0 0 1,-1 0 0,0 7 0,0-11-16,-3 54 31,1-40-3,1 1 0,2 32 1,-1-49-27,0-1 1,0 0-1,0 0 1,0 1-1,0-1 1,0 0-1,0 0 1,0 1-1,0-1 1,1 0 0,-1 0-1,0 1 1,0-1-1,0 0 1,0 0-1,0 0 1,1 1-1,-1-1 1,0 0-1,0 0 1,0 0-1,1 0 1,-1 1-1,0-1 1,0 0-1,0 0 1,1 0 0,-1 0-1,0 0 1,0 0-1,1 0 1,-1 0-1,0 0 1,0 0-1,1 0 1,-1 0-1,0 0 1,0 0-1,1 0 1,-1 0-1,0 0 1,0 0-1,1 0 1,-1 0 0,0 0-1,0 0 1,1 0-1,-1-1 1,0 1-1,0 0 1,0 0-1,1 0 1,-1 0-1,0 0 1,0-1-1,0 1 1,1 0-1,-1 0 1,0-1-1,0 1 1,0 0-1,13-13 50,-13 12-46,31-44 97,-25 35-121,0 1 0,1-1 0,0 1 0,0 0 0,12-9-1,-19 17-14,1 0 0,-1 1 0,1-1 0,-1 1 0,1-1 0,-1 1 0,1-1 0,0 1 0,-1-1 0,1 1 0,0 0 0,-1-1 0,1 1 0,0 0 0,-1 0 0,1-1 0,0 1 0,0 0-1,-1 0 1,1 0 0,0 0 0,0 0 0,-1 0 0,1 0 0,0 0 0,0 0 0,-1 1 0,1-1 0,0 0 0,0 0 0,-1 1 0,1-1 0,0 0 0,-1 1 0,1-1 0,-1 1 0,1-1 0,0 1 0,-1-1-1,1 1 1,-1-1 0,1 1 0,0 0 0,1 4-163,0-1-1,0 0 1,-1 1 0,1-1-1,1 9 1,-1-2 136,7 15-510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83 104 21693,'-53'95'281,"29"-31"-185,23-60-92,-1 0-1,1 0 1,1 1 0,-1-1 0,1 0-1,-1 1 1,1-1 0,1 1-1,-1-1 1,0 0 0,1 1-1,2 5 1,-3-9-8,1 0 0,0 0 0,-1-1 0,1 1-1,0 0 1,-1 0 0,1-1 0,0 1 0,0 0 0,0-1 0,-1 1 0,1-1-1,0 1 1,0-1 0,0 1 0,0-1 0,0 0 0,0 1 0,0-1 0,0 0-1,0 0 1,0 0 0,0 0 0,0 0 0,0 0 0,0 0 0,0 0 0,0 0-1,0 0 1,0-1 0,2 0 0,3 0-84,-1-1 1,1 0-1,-1 0 0,9-5 0,6-5-416,-1-1-1,-1-1 1,0-1-1,17-18 1,61-73-4113,-26 26 1142,-67 77 3338,3-4 148,0 1 1,1 0 0,0 0 0,9-6 0,-15 11 177,0 0 0,1 0 0,-1 1 0,0-1-1,0 0 1,0 1 0,1-1 0,-1 1 0,0 0 0,0-1 0,1 1 0,-1 0 0,0 0 0,1 0 0,-1 0 0,0 0 0,1 0 0,-1 0 0,0 0 0,1 1 0,-1-1 0,0 0 0,1 1 0,-1-1 0,0 1 0,0-1-1,0 1 1,1 0 0,-1-1 0,0 1 0,0 0 0,0 0 0,0 0 0,0 0 0,1 2 0,2 4 85,0 0 0,0 0 0,-1 1 0,0-1 0,-1 1 0,0-1 0,0 1 0,2 14-1,-3-12-221,1-1 0,0 1 0,1-1 0,7 18 0,-9-25-44,0-1 1,1 1-1,-1 0 1,0-1-1,1 0 1,-1 1 0,1-1-1,-1 0 1,1 1-1,0-1 1,-1 0-1,1 0 1,0 0 0,0-1-1,0 1 1,0 0-1,0-1 1,-1 1-1,1-1 1,0 1-1,1-1 1,-1 0 0,0 0-1,0 0 1,0 0-1,0-1 1,0 1-1,0 0 1,0-1 0,0 1-1,-1-1 1,3-1-1,9-2 64,0-1-1,-1-1 1,20-12-1,-22 12-18,12-7 42,25-14 89,-43 25-154,0 1 0,0-1-1,0 1 1,0-1 0,0 1 0,1 0 0,-1 1 0,0-1 0,6 1 0,-9 0-21,0 0 1,0 0 0,0 0-1,0 0 1,0 1 0,-1-1 0,1 1-1,0-1 1,0 0 0,0 1-1,0-1 1,-1 1 0,1 0 0,0-1-1,-1 1 1,1 0 0,0-1 0,-1 1-1,1 0 1,-1 0 0,1-1-1,-1 1 1,1 0 0,-1 0 0,0 0-1,1 0 1,-1 0 0,0-1-1,0 1 1,0 0 0,0 2 0,-1 34 174,0-26-130,1-3-19,-1-1 0,1 0 0,0 0 0,0-1 0,2 11 1,-2-16-31,0 0 1,1 1 0,-1-1 0,0 0 0,1 0 0,-1 1 0,1-1-1,0 0 1,-1 0 0,1 0 0,0 0 0,0 1 0,-1-1-1,1 0 1,0-1 0,0 1 0,0 0 0,0 0 0,0 0 0,1 0-1,-1-1 1,0 1 0,0-1 0,0 1 0,1-1 0,-1 1-1,0-1 1,3 1 0,0-1 0,1 0 0,0-1 0,-1 1 0,1-1 0,-1 0 0,1 0 0,-1 0 0,1-1 0,-1 0 0,0 1 0,6-5 0,47-31 37,-47 31-31,31-27 27,-29 22-12,0 1-1,1 1 1,21-12-1,-33 21-25,-1-1 0,1 1 0,0 0 0,0-1 1,-1 1-1,1 0 0,0 0 0,0 0 0,0 0 0,-1 0 0,1 0 0,0 0 0,0 0 0,0 0 0,-1 0 0,1 0 0,0 1 0,0-1 1,-1 0-1,1 0 0,0 1 0,0-1 0,-1 0 0,1 1 0,0-1 0,-1 1 0,1-1 0,0 1 0,-1 0 0,1-1 0,-1 1 0,1-1 0,-1 1 1,1 0-1,-1-1 0,0 1 0,1 0 0,-1 0 0,1 0 0,1 6-10,0-1 0,0 1 1,2 12-1,-1-6-37,-2-9 3,0 0 0,0 0 0,0-1 0,1 1 0,-1 0 0,1 0 0,0-1 0,0 1 0,0-1 0,1 0 0,-1 0 0,4 4 0,-4-6 64,0 0 0,0 0 0,0 0 0,-1-1-1,1 1 1,0 0 0,0-1 0,0 1 0,0-1 0,1 0 0,-1 0 0,0 0-1,0 0 1,0 0 0,0 0 0,0 0 0,0-1 0,0 1 0,0-1 0,0 1 0,0-1-1,0 0 1,0 0 0,-1 0 0,1 0 0,2-2 0,30-18-53,5-7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19 116 16035,'8'-17'1609,"-6"11"598,-6 22-508,-3 10-1047,1 0 0,-5 53 0,11-79-642,0 1 0,-1-1 0,1 1 0,0-1 0,0 1 0,0-1 0,0 1-1,1-1 1,-1 1 0,0-1 0,0 1 0,0-1 0,0 1 0,0-1 0,1 1 0,-1-1-1,0 1 1,0-1 0,1 0 0,-1 1 0,0-1 0,1 1 0,-1-1 0,0 0 0,1 1 0,-1-1-1,1 0 1,-1 0 0,1 1 0,0-1 8,1 1 0,-1-1-1,0 0 1,1 0 0,-1 0 0,0 0 0,1 0-1,-1 0 1,0-1 0,0 1 0,3-1-1,38-19 246,-34 16-206,-7 4-21,0-1 0,1 0 1,-1 1-1,1-1 0,-1 0 1,0 0-1,1 0 0,-1 0 0,0 0 1,0 0-1,0 0 0,0-1 1,0 1-1,0 0 0,0-1 0,1-1 1,-2 0 88,1 0 1,-1 0-1,0 0 1,0 0 0,0 0-1,0 0 1,-1-4-1,0 4-96,2-2-194,0 1 0,-1-1 0,2 1 1,-1 0-1,0 0 0,1-1 0,0 1 1,0 0-1,0 0 0,0 1 0,1-1 1,0 0-1,4-4 0,9-15-1271,16-34 17,-14 21 511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14755,'-3'10'590,"-48"141"5750,43-122-5749,1 0 0,2 1-1,-2 39 1,7-64-538,-1 0 1,2 1-1,-1-1 1,1 1 0,-1-1-1,4 8 1,-4-12-45,0 0 0,0 0 0,1 0 1,-1-1-1,1 1 0,-1 0 0,1 0 0,-1-1 1,1 1-1,-1 0 0,1 0 0,0-1 0,-1 1 1,1-1-1,0 1 0,0-1 0,-1 1 1,1-1-1,0 1 0,0-1 0,0 1 0,0-1 1,-1 0-1,1 0 0,0 1 0,0-1 0,0 0 1,0 0-1,0 0 0,0 0 0,0 0 1,0 0-1,0 0 0,-1-1 0,1 1 0,0 0 1,0 0-1,0-1 0,0 1 0,0 0 0,-1-1 1,1 1-1,0-1 0,1 0 0,9-6 62,0 0 1,-1 0-1,1-1 0,-2-1 0,15-15 0,42-55 230,-49 57-199,17-19 28,35-48-215,-65 80-1366,-17 20 104,-19 23-608,-19 27 308,25-25 587</inkml:trace>
  <inkml:trace contextRef="#ctx0" brushRef="#br0" timeOffset="1">119 384 12379,'5'20'1880,"3"-2"-1008,5-5-224,1-3 1249,7-5-761,0 0-104,2-8-656,1-6-448,1-11 200,-2-6-72,0-4-224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33 367 14347,'-9'19'1237,"-10"27"175,18-44-1253,0 1-1,0 0 1,1-1 0,-1 1-1,1 0 1,0-1 0,-1 1-1,1 0 1,0-1 0,0 1-1,1 0 1,-1-1 0,2 5-1,-2-7-134,0 1 0,0-1-1,0 0 1,1 1 0,-1-1-1,0 1 1,0-1 0,1 0-1,-1 1 1,0-1 0,1 0-1,-1 0 1,1 1 0,-1-1-1,0 0 1,1 0 0,-1 1-1,1-1 1,-1 0 0,1 0-1,-1 0 1,0 0 0,1 0-1,-1 0 1,1 0 0,-1 0-1,1 0 1,-1 0 0,1 0-1,-1 0 1,1 0 0,-1 0-1,1 0 1,-1 0 0,0 0-1,1 0 1,-1-1-1,1 1 1,-1 0 0,0 0-1,1-1 1,-1 1 0,1 0-1,-1-1 1,0 1 0,1 0-1,-1-1 1,0 1 0,0 0-1,1-1 1,18-23 380,-17 22-328,5-9 112,-1 1 0,0-1-1,-1 0 1,0 0 0,-1 0-1,0-1 1,0 0 0,-2 1-1,3-17 1,-5 21 239,-3 8-155,-6 13-54,-9 28-136,13-30-85,1 1 0,1 0 1,0 0-1,1 0 0,0 1 1,1-1-1,1 0 0,1 18 1,-1-30 1,0 0 0,0 0 1,0 0-1,1 0 0,-1 0 1,0 1-1,1-1 0,-1 0 0,1 0 1,-1-1-1,1 1 0,-1 0 1,1 0-1,0 0 0,0 0 1,-1 0-1,1-1 0,0 1 1,0 0-1,0-1 0,0 1 0,0 0 1,0-1-1,0 1 0,0-1 1,0 0-1,0 1 0,0-1 1,0 0-1,0 0 0,0 1 0,0-1 1,0 0-1,0 0 0,0 0 1,1 0-1,-1-1 0,0 1 1,0 0-1,0 0 0,0-1 1,0 1-1,0 0 0,0-1 0,2 0 1,3-2-2,0 0 0,0-1-1,-1 1 1,1-1 0,-1 0 0,7-7 0,19-21 21,-1-1 0,-2-1 0,30-49 0,56-123-80,-105 187 32,-4 10 11,0 0-1,-1 0 1,0-1-1,-1 1 0,0-1 1,2-10-1,-5 20 16,0-1 1,0 1-1,0 0 0,0-1 0,0 1 1,0 0-1,0 0 0,0-1 1,0 1-1,0 0 0,0-1 0,0 1 1,0 0-1,0 0 0,0-1 1,0 1-1,0 0 0,0-1 0,0 1 1,0 0-1,-1 0 0,1-1 1,0 1-1,0 0 0,0 0 0,0-1 1,-1 1-1,1 0 0,0 0 1,0 0-1,-1 0 0,1-1 1,0 1-1,-10 4-39,-7 12 35,2 4 87,0-1 0,2 2 1,0 0-1,-13 30 0,20-36 3,0 1 0,0-1 0,2 1 0,0 0-1,0 0 1,2 1 0,-2 21 0,4-36-69,0 0 1,0 0 0,0 0-1,0 0 1,1 0-1,-1 0 1,0 0-1,1 0 1,-1 0-1,1 0 1,0 0 0,0-1-1,0 1 1,0 0-1,0 0 1,0-1-1,0 1 1,0 0-1,1-1 1,-1 0 0,0 1-1,3 1 1,-2-2-2,1 0 0,-1 0 0,1 0 0,0 0 0,0-1 0,-1 1 1,1-1-1,0 0 0,0 1 0,-1-1 0,1 0 0,0-1 0,5 0 0,8-3 15,0 0 0,-1-1 0,0-1 0,19-9 1,-32 14-25,33-17 39,-23 11-23,0 1 0,0 0-1,1 0 1,0 1 0,0 1 0,1 0-1,17-2 1,-29 6-20,0 0 1,0 0-1,0 0 0,-1 0 1,1 0-1,0 0 0,0 1 0,0-1 1,0 1-1,0-1 0,0 1 0,0 0 1,0 0-1,-1 0 0,1 0 1,0 0-1,-1 0 0,1 0 0,1 2 1,0 0-1,-1 1 0,0 0-1,1-1 1,-1 1 0,-1 0 0,3 7 0,-2-7 1,0 1 0,0-1 0,0 1 0,0-1 0,5 6 0,-6-9-2,0 0 1,0-1 0,-1 1-1,1 0 1,0-1 0,0 1-1,0-1 1,0 1-1,0-1 1,0 0 0,0 1-1,0-1 1,0 0 0,0 0-1,0 0 1,0 0 0,0 0-1,0 0 1,0 0-1,0 0 1,0 0 0,0 0-1,0 0 1,0 0 0,0-1-1,0 1 1,0-1 0,0 1-1,-1 0 1,1-1-1,0 1 1,1-2 0,26-21-12,5-15-32,-28 30 26,2 0 0,-1 0 0,1 0-1,0 1 1,1 0 0,-1 0 0,16-8-1,-23 14 17,1 1-1,-1 0 0,1 0 0,-1-1 1,1 1-1,-1 0 0,1 0 0,-1 0 0,1 0 1,0 0-1,-1 0 0,1 0 0,-1 0 1,1 0-1,-1 0 0,1 0 0,0 0 1,-1 1-1,1-1 0,-1 0 0,1 0 1,-1 0-1,1 1 0,-1-1 0,1 0 1,-1 1-1,1-1 0,-1 0 0,0 1 0,1-1 1,-1 1-1,1-1 0,-1 1 0,0-1 1,0 1-1,1-1 0,-1 1 0,0-1 1,0 1-1,1-1 0,-1 1 0,0-1 1,0 1-1,0-1 0,0 1 0,0 0 0,0-1 1,0 1-1,0 0 0,0 35-86,0-33 83,-6 62-59,2-27 88,1 0 0,2 0 1,5 46-1,-1-60-8,-1 1 1,-1-1-1,-1 0 0,-4 27 0,3-42 2,-1 1 0,0-1-1,0 0 1,-1 0-1,0 0 1,0 0-1,-1 0 1,-1-1-1,0 1 1,0-1-1,0 0 1,-1-1 0,-9 11-1,14-17-5,1-1 0,-1 1 0,0 0 0,0 0 0,1 0 0,-1-1 0,0 1 0,0 0 0,0-1 0,0 1 0,0-1 0,0 1 0,0-1 0,0 1 0,0-1 0,0 0 0,0 0 0,0 1 0,-1-1 0,1 0 0,0 0 0,0 0 0,0 0 0,0 0 0,0 0 0,0-1 0,-2 1 0,2-1 4,0 0-1,-1-1 1,1 1 0,0 0 0,0 0-1,0-1 1,0 1 0,0-1 0,0 1-1,0-1 1,0 1 0,1-1 0,-1 1-1,1-1 1,-1-2 0,-2-8 53,1 0 0,0 0 0,1-21 0,1 11-25,1 1 0,1 0 0,1 0 0,1 1 1,1-1-1,9-22 0,-9 28-60,1 2 1,1-1-1,0 1 1,1 0 0,0 0-1,1 1 1,0 0-1,1 1 1,16-15 0,59-47-635,-60 47 485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15659,'-57'115'3657,"49"-97"-3371,1 1 1,1-1-1,1 1 0,-4 28 0,9-47-281,-1 1 0,1-1 0,0 1 1,0 0-1,0-1 0,0 1 0,0 0 0,0-1 0,0 1 0,0 0 1,0-1-1,0 1 0,0-1 0,1 1 0,-1 0 0,0-1 0,0 1 0,1-1 1,-1 1-1,0 0 0,1-1 0,-1 1 0,0-1 0,1 1 0,-1-1 1,1 1-1,0-1 1,0 1 0,0-1 1,0 0-1,0 0 0,0 0 0,-1 0 1,1 0-1,0 0 0,0-1 0,0 1 1,0 0-1,-1 0 0,1-1 1,0 1-1,0 0 0,1-1 0,32-24 151,-32 23-139,8-6 50,0 0 0,0 1 0,1 0-1,21-10 1,-30 16-53,0 0-1,1 1 1,-1-1-1,1 0 0,-1 1 1,1-1-1,0 1 1,-1 0-1,1 0 1,-1 0-1,1 0 1,-1 0-1,4 1 1,-4 0-7,-1 0 0,1 0 0,0 0 1,-1 0-1,1 0 0,-1 0 1,0 0-1,1 0 0,-1 0 1,0 1-1,0-1 0,0 0 1,0 1-1,0-1 0,0 1 0,0-1 1,0 1-1,-1 0 0,1-1 1,0 1-1,0 3 0,0 1 55,-1 0 0,1 1 0,-1-1 0,0 0 0,0 1 0,-1-1-1,0 0 1,0 0 0,-1 0 0,1 0 0,-1 0 0,0 0 0,-1 0-1,0 0 1,0-1 0,0 1 0,0-1 0,-1 0 0,0 0 0,-9 9-1,8-8 43,-1 0-1,0-1 0,0 1 1,-1-1-1,1-1 1,-1 1-1,0-1 0,0 0 1,-1-1-1,1 0 0,-1 0 1,1 0-1,-1-1 1,0 0-1,-15 1 0,21-3-103,0 0 0,0 0 0,1 0 0,-1 0 0,0-1 0,0 1 0,1-1 0,-1 1 0,0-1 0,-2-1 0,4 2-60,-1 0-1,1-1 0,0 1 1,-1 0-1,1-1 0,-1 1 0,1 0 1,0-1-1,-1 1 0,1 0 1,0-1-1,0 1 0,-1-1 1,1 1-1,0-1 0,0 1 1,-1-1-1,1 1 0,0-1 1,0 1-1,0-1 0,0 1 1,0-2-1,0 1 12,1 0 1,-1 0-1,1 0 0,0-1 1,-1 1-1,1 0 0,0 0 1,0 0-1,0 0 1,0 0-1,0 0 0,0 1 1,0-1-1,0 0 1,0 0-1,0 1 0,0-1 1,0 0-1,0 1 0,1 0 1,-1-1-1,0 1 1,0 0-1,1-1 0,-1 1 1,2 0-1,46-6-592,-16 3 175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87 15691,'-3'5'1400,"-22"36"1596,23-39-2963,1 0 0,0 0 0,1 1 0,-1-1 0,0 0 0,1 0 0,-1 0 0,1 0 0,-1 1-1,1-1 1,0 0 0,0 0 0,0 1 0,0-1 0,1 0 0,-1 0 0,1 0 0,-1 1-1,1-1 1,0 0 0,1 2 0,-2-3-28,1-1 1,-1 1-1,1-1 0,-1 1 1,1-1-1,0 1 0,-1-1 0,1 0 1,0 1-1,-1-1 0,1 0 1,0 0-1,0 1 0,-1-1 0,1 0 1,0 0-1,0 0 0,-1 0 1,1 0-1,0 0 0,0 0 0,-1 0 1,1 0-1,0-1 0,0 1 1,-1 0-1,1 0 0,0-1 0,-1 1 1,1 0-1,0-1 0,0 0 1,23-16 162,-2-5 126,-1-2 1,-1 0 0,20-33-1,-31 44-143,-4 6-52,-4 5-51,0 0-1,1 0 1,0-1 0,-1 1 0,1 0-1,0 1 1,0-1 0,3-2 0,-2 6 165,-2 8-133,-4 11-31,-8 31-27,7-37-151,0 0 0,1 0 0,1 0 0,0 1 0,1-1 0,1 1 1,2 20-1,-2-36 97,0 1 1,0-1 0,0 1 0,0-1-1,0 1 1,0-1 0,0 0-1,0 1 1,0-1 0,0 1 0,0-1-1,1 0 1,-1 1 0,0-1-1,0 1 1,0-1 0,1 0-1,-1 1 1,0-1 0,1 0 0,-1 1-1,0-1 1,1 0 0,-1 0-1,0 1 1,1-1 0,-1 0-1,0 0 1,1 0 0,-1 1 0,1-1-1,-1 0 1,0 0 0,1 0-1,-1 0 1,1 0 0,-1 0 0,1 0-1,-1 0 1,0 0 0,1 0-1,-1 0 1,1 0 0,-1 0-1,1 0 1,-1 0 0,0-1 0,1 1-1,-1 0 1,1-1 0,16-14-563,3-11 74,1-8-199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94 319 14723,'-7'10'506,"-45"62"1695,47-63-1889,0 0-1,0 0 1,0 1-1,1 0 1,1 0-1,-3 12 1,6-21-290,-1-1 0,1 1 1,0 0-1,0-1 0,0 1 0,0 0 1,-1 0-1,1-1 0,0 1 0,0 0 1,1-1-1,-1 1 0,0 0 0,0 0 1,0-1-1,0 1 0,1 0 0,-1-1 1,0 1-1,1 0 0,-1-1 0,1 2 1,-1-2-10,1 0 0,-1 0 0,1 0 0,-1 0 0,1 0 0,0 0 0,-1 0 0,1 0 1,-1 0-1,1 0 0,-1 0 0,1 0 0,-1 0 0,1 0 0,-1 0 0,1 0 0,0-1 0,-1 1 0,1 0 0,-1 0 1,1-1-1,28-21 120,1-8-38,-2-1 0,-1-1 0,-1-2 0,-2 0 0,-2-2 0,-1-1-1,20-46 1,-37 64 73,-4 19-160,0 0-1,0 0 1,0-1 0,0 1 0,0 0 0,0-1 0,0 1-1,0 0 1,0 0 0,0-1 0,0 1 0,0 0-1,0 0 1,0-1 0,-1 1 0,1 0 0,0 0 0,0 0-1,0-1 1,0 1 0,-1 0 0,1 0 0,0 0 0,0-1-1,0 1 1,-1 0 0,1 0 0,0 0 0,0 0 0,-1 0-1,1 0 1,-1-1 0,0 2 11,-1-1-1,1 1 1,-1-1 0,1 1-1,-1 0 1,1-1 0,-1 1-1,1 0 1,0 0 0,-1 0-1,1 0 1,0 0 0,0 0-1,0 0 1,-1 1-1,1-1 1,0 2 0,-18 21 46,1 1 1,2 1 0,0 0 0,2 1-1,1 1 1,-15 45 0,26-68-123,1 1 0,-1 0 0,1-1 1,0 1-1,1 0 0,-1-1 0,2 12 0,-1-16 24,0 0 0,0 0 0,1-1 0,-1 1 0,0 0 0,0 0 0,1 0 0,-1-1 0,1 1 0,-1 0 0,1 0 0,-1-1 0,1 1 0,0 0 0,-1-1 0,1 1 0,0 0 0,-1-1 0,1 1 0,0-1 0,1 1-1,0 0-36,0-1-1,0 0 0,0 1 0,0-1 0,0 0 0,0 0 0,0-1 0,0 1 0,0 0 0,0-1 0,0 1 0,0-1 0,0 1 0,2-2 0,20-9-984,1-2-1,-1-1 1,-1 0 0,-1-2-1,24-21 1,31-20-668,-77 57 1756,0 0-1,0 0 1,0 0-1,0 0 1,0 0 0,0 0-1,0 1 1,0-1-1,0 0 1,0 0 0,0 0-1,0 0 1,0 0-1,0 0 1,0 0 0,0 1-1,0-1 1,0 0-1,0 0 1,0 0 0,0 0-1,0 0 1,0 0-1,0 0 1,0 0 0,0 1-1,1-1 1,-1 0-1,0 0 1,0 0 0,0 0-1,0 0 1,0 0-1,0 0 1,0 0 0,0 0-1,1 0 1,-1 0-1,0 0 1,0 0 0,0 0-1,0 0 1,0 0-1,0 0 1,1 0 0,-1 0-1,0 0 1,0 0-1,0 0 1,0 0 0,-6 11 782,-6 7 533,1 0-1,0 1 1,-14 35 0,22-46-1144,1 0 0,-1 0 1,1 0-1,1 0 0,-1 0 0,1 1 0,1-1 1,0 1-1,0-1 0,0 0 0,1 1 0,4 13 1,2 3-103,0 0 0,-2 1 1,-1-1-1,2 30 1,-6-42-98,0 0-1,-1 0 1,-1 0 0,0 0 0,0 0 0,-2 0 0,1-1 0,-2 1 0,1-1 0,-8 13 0,7-17 6,0-1 1,0 0-1,0 1 0,-10 8 0,13-14-9,1-1 0,0 0 0,-1 0 0,1 0 0,-1 0 0,1 0 0,-1 0 0,0 0 0,1 0 0,-1-1 0,0 1 0,1-1-1,-3 1 1,3-1 0,0 0-1,0 0 0,0 0 0,1 0 0,-1-1 0,0 1 0,0 0 1,0-1-1,0 1 0,1 0 0,-1-1 0,0 1 0,0-1 0,1 1 0,-1-1 1,0 0-1,1 1 0,-1-1 0,1 0 0,-1 1 0,1-1 0,-1 0 1,1 0-1,-1 1 0,1-1 0,0 0 0,-1 0 0,1-1 0,-3-5 6,1-1 0,1 1 0,-1-1-1,1 0 1,1 1 0,-1-1-1,1 0 1,0 0 0,1 0 0,2-12-1,2 0 4,0 0-1,14-35 0,-11 37-3,1 0 0,0 1 0,2 0 0,0 1 0,1 0 0,0 0 0,2 2 0,0 0 0,0 0 0,1 1 0,1 1 0,22-14 0,-27 18-10,107-77 22,-107 76-13,0-2-1,-1 1 1,0-1 0,0 0-1,-1-1 1,-1 0-1,12-21 1,-19 30 12,0 0 0,0 1 0,0-1 0,0 1 0,-1-1 0,1 0-1,-1 1 1,0-1 0,1-3 0,-1 6-11,0-1 0,0 1 0,-1 0 0,1-1 0,0 1 0,0 0 0,0-1 0,0 1 0,0 0 0,0-1 0,0 1 0,-1 0 0,1 0 0,0-1 0,0 1-1,0 0 1,-1-1 0,1 1 0,0 0 0,0 0 0,-1 0 0,1-1 0,0 1 0,-1 0 0,1 0 0,0 0 0,-1-1 0,0 1 6,0 0 0,0 0 0,0 0 0,0 1 0,0-1 0,1 0 0,-1 0 0,0 1 0,0-1 0,0 0 0,0 1 0,0-1 0,0 1 0,1-1 0,-2 1 0,-7 5 49,1 1 1,0 0-1,1 0 0,-1 1 1,2 0-1,-1 0 0,1 0 1,-11 19-1,9-12-5,1 0 0,0 1 0,1 0 0,-7 29 0,11-38-43,1 0-1,0 0 1,0 0-1,1 0 0,1 8 1,-1-14-12,0 0 0,0 0 0,0 1 0,0-1 0,0 0 0,0 0 0,0 0 0,1 0 0,-1 0 0,1 0 0,-1 0 0,0 0 0,1 0 0,0 0 0,-1 0 0,1-1 0,-1 1 0,1 0 0,0 0 0,0 0 0,0-1 0,-1 1 0,1 0 0,0-1 0,0 1 0,0-1 0,0 1-1,0-1 1,0 0 0,0 1 0,0-1 0,0 0 0,0 1 0,0-1 0,0 0 0,0 0 0,1 0 0,-1 0 0,0 0 0,0 0 0,2-1 0,2 0 5,-1-1-1,1 1 0,-1-1 0,1 0 0,-1-1 0,0 1 0,1-1 1,5-5-1,31-30 12,-32 29-13,26-29 12,-1-1 0,43-66 0,39-97 86,-113 198-97,-1 0-1,0-1 1,0 1 0,0-1 0,0 0 0,-1 1-1,0-1 1,0 0 0,0-7 0,-1 12-4,0 0 0,0 0 0,0 0 0,0-1 0,0 1 0,-1 0 0,1 0 0,0 0 0,0 0 0,0 0 0,0-1 0,-1 1 0,1 0 0,0 0 0,0 0 0,0 0 0,0 0 0,-1 0 1,1 0-1,0 0 0,0 0 0,0 0 0,-1 0 0,1 0 0,0 0 0,0 0 0,0 0 0,0 0 0,-1 0 0,1 0 0,0 0 0,0 0 0,0 0 0,-1 0 0,1 0 0,0 0 0,0 0 0,0 1 0,0-1 0,-1 0 0,1 0 0,0 0 1,0 0-1,0 0 0,0 0 0,0 1 0,0-1 0,0 0 0,-1 0 0,1 0 0,0 0 0,0 1 0,0-1 0,0 0 0,0 0 0,-11 12 21,-11 20 13,0 0 1,3 2-1,0 0 1,3 1-1,0 1 1,3 1-1,-17 67 1,29-96-28,-1-1-8,0 0 1,1 0-1,0 1 0,0-1 0,1 0 0,0 0 1,0 1-1,1-1 0,0 0 0,2 9 1,-3-16-9,0 1 0,0 0 1,1-1-1,-1 1 0,0 0 1,1-1-1,-1 1 0,1 0 1,-1-1-1,1 1 0,-1-1 1,1 1-1,-1-1 0,1 1 1,-1-1-1,1 1 0,0-1 1,0 1-1,-1-1-6,1 0-1,-1 0 1,0 0 0,1 0-1,-1 0 1,1 0 0,-1 0-1,0 0 1,1 0 0,-1-1-1,1 1 1,-1 0 0,0 0-1,1 0 1,-1 0 0,0-1-1,1 1 1,-1 0 0,0 0-1,1-1 1,-1 1 0,0 0-1,1-1 1,0-1-56,1 1 1,-1-1-1,0 0 1,0 0-1,0 0 0,0 0 1,0 0-1,-1 0 1,1 0-1,0-4 1,0-9-152,-1 0 1,-1 0-1,0 1 1,-1-1-1,-1 1 1,0-1-1,-1 1 1,0 0-1,-1 0 1,-1 0-1,0 1 1,-1 0-1,-1 0 1,-15-20-1,16 21 1038,17 13 291,1 3-1058,52 7 267,-47-9-623,-1 0 0,29 9 0,-35-7 106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16564,'8'2'1648,"-5"12"-896,-2 6-288,1 7 888,-1 8-255,-1 5-409,0 3-160,0-2-152,-1-3-152,-2-8-648,2-6-392,-2-14 664,0-8-112,-4-13-80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15099,'2'0'2601,"-2"3"-2257,0 3 2040,6 3-1944,1-2-424,8-1-720,7-4-168,7-2 624,4-1-152,1-3-176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13003,'-1'6'291,"1"0"1,-1-1-1,0 1 1,-1 0-1,1-1 1,-1 0-1,0 1 1,-1-1-1,-2 5 1,-32 47 1606,22-35-1023,13-19-792,-2 3 107,0 0 1,0 0 0,1 0-1,-4 10 1,9-15-183,-1-1 0,1 0-1,0 0 1,0 0 0,-1 0 0,1-1 0,0 1-1,0 0 1,-1-1 0,4 0 0,10-2-14,-11 3 11,-1 0 0,1 0-1,0 1 1,0-1 0,-1 1 0,1 0 0,0 0-1,-1 1 1,1-1 0,-1 1 0,0-1 0,1 1 0,-1 0-1,0 1 1,0-1 0,0 0 0,-1 1 0,1-1-1,0 1 1,-1 0 0,0 0 0,1 0 0,-1 0-1,-1 1 1,1-1 0,2 6 0,-2-5 41,-1 0 0,1 0 1,-1 0-1,0 1 0,0-1 0,-1 0 0,1 1 0,-1-1 1,0 0-1,0 1 0,-1-1 0,1 0 0,-1 0 1,0 1-1,0-1 0,0 0 0,-1 0 0,1 0 0,-1 0 1,0 0-1,0 0 0,-5 6 0,3-5-71,0-1 1,0-1-1,-1 1 0,1 0 1,-8 3-1,11-6-13,0 0 0,0-1 0,0 1 0,0 0 0,0-1 0,0 1 0,0-1 0,0 0 0,0 1 0,0-1 0,0 0 0,0 0 0,0 1 0,0-1 0,0 0 0,0 0 0,0 0 0,0 0 1,0-1-1,0 1 0,0 0 0,0 0 0,0-1 0,0 1 0,0 0 0,0-1 0,0 1 0,0-1 0,0 1 0,0-1 0,0 1 0,0-1 0,1 0 0,-1 0 0,-1-1 0,1-2-370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8 188 15491,'2'7'376,"0"0"0,-1 0 0,0 1-1,-1-1 1,1 0 0,-1 0 0,0 0-1,-1 0 1,0 0 0,0 0 0,-3 8-1,-1 21 779,4-27-965,-1 44 497,2-50-659,1 0 1,-1-1-1,0 1 0,1 0 0,0 0 1,-1-1-1,1 1 0,0-1 0,1 1 0,-1-1 1,0 1-1,1-1 0,-1 0 0,1 1 1,3 2-1,-4-4-18,1 0-1,-1 0 1,1 0 0,-1-1 0,1 1 0,-1-1-1,1 1 1,-1-1 0,1 0 0,0 0-1,-1 0 1,1 0 0,0 0 0,-1 0 0,1 0-1,-1 0 1,1 0 0,0-1 0,-1 1 0,1-1-1,-1 1 1,1-1 0,-1 0 0,1 1 0,-1-1-1,1 0 1,1-2 0,6-3 45,-1-1-1,16-14 1,-19 17-24,43-48 187,-29 31-106,22-20 0,-39 40-101,0-1 0,-1 1 0,1-1 0,0 1 0,0 0 1,0 0-1,0 0 0,0 0 0,0 0 0,0 0 0,0 1 0,0-1 0,3 0 0,-4 1-8,0 0 0,0 1 1,0-1-1,-1 0 0,1 1 0,0-1 0,0 0 0,0 1 0,-1-1 1,1 1-1,0-1 0,0 1 0,-1-1 0,1 1 0,-1 0 0,1-1 1,0 1-1,-1 0 0,1-1 0,-1 1 0,0 0 0,1 0 0,-1 0 0,0-1 1,1 1-1,-1 0 0,0 0 0,0 0 0,0 0 0,1 0 0,-1-1 1,0 1-1,0 0 0,-1 2 0,4 97-2,-3-100 4,-1 1 1,1 0-1,0 0 0,0 0 1,0-1-1,0 1 0,1 0 0,-1 0 1,0-1-1,0 1 0,0 0 1,1 0-1,-1-1 0,0 1 1,1 0-1,-1 0 0,0-1 0,1 1 1,-1 0-1,1-1 0,-1 1 1,2 0-1,-1-1 4,-1 0 0,1 0 0,0 0 0,-1 0 0,1 0 0,0 0 0,-1 0 0,1 0 0,0-1 0,-1 1 0,1 0 1,0-1-1,-1 1 0,1 0 0,-1-1 0,1 1 0,-1 0 0,1-1 0,-1 1 0,2-2 0,28-37 328,-24 31-285,13-19 129,36-46 291,-48 66-414,-1-1 1,2 1-1,-1 0 1,1 1-1,0 0 1,14-8-1,-21 13-54,0 0-1,0 1 0,0-1 0,1 0 0,-1 0 1,0 1-1,1-1 0,-1 1 0,0 0 0,1-1 1,-1 1-1,1 0 0,-1 0 0,1 0 0,-1-1 0,0 2 1,1-1-1,-1 0 0,1 0 0,-1 0 0,1 1 1,-1-1-1,0 1 0,1-1 0,-1 1 0,0-1 1,1 1-1,-1 0 0,0 0 0,0 0 0,0-1 1,0 1-1,0 0 0,0 0 0,0 1 0,0-1 1,0 0-1,0 0 0,0 0 0,-1 1 0,1-1 1,-1 0-1,1 1 0,-1-1 0,1 0 0,-1 1 0,0-1 1,1 3-1,1 7-32,-1 0 0,0-1 0,-1 1 0,0 0 0,-1 12 0,0-16-182,1 1-1,-1-1 1,-1 0-1,0 0 1,0 0-1,0 0 1,0 0-1,-5 7 1,7-14 199,0 1-1,0-1 1,0 0 0,0 0-1,0 1 1,-1-1 0,1 0-1,0 0 1,0 0 0,0 1 0,-1-1-1,1 0 1,0 0 0,0 0-1,-1 0 1,1 1 0,0-1-1,0 0 1,-1 0 0,1 0-1,0 0 1,0 0 0,-1 0-1,1 0 1,0 0 0,-1 0-1,1 0 1,0 0 0,0 0 0,-1 0-1,1 0 1,0 0 0,-1 0-1,1 0 1,0 0 0,0 0-1,-1 0 1,1 0 0,0-1-1,0 1 1,-1 0 0,1 0-1,0 0 1,0 0 0,0-1 0,-1 1-1,1 0 1,0 0 0,0-1-1,0 1 1,-1 0 0,1 0-1,0-1 1,0 1 0,0 0-1,0 0 1,0-1 0,0 1-1,0 0 1,0-1 0,-6-18-539</inkml:trace>
  <inkml:trace contextRef="#ctx0" brushRef="#br0" timeOffset="1">485 1 12379,'5'4'1040,"0"7"-800,1 4-224,7-1 824,0-2-1528,7-4 600,4-2-88,5-5-136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63 128 11955,'-8'10'309,"1"0"0,1 1 0,-1 0 0,1 1 0,1-1 0,0 1 0,1 0 0,1 0 0,-1 1 0,2-1 0,0 1 0,0 0 0,1-1 0,1 1 0,0 0 0,1 0 0,0-1 0,3 16 0,12 37-143,8 48-126,-22-90 15,-2-34 314,0 0 0,4-19 1,0 8-154,30-178 939,-26 168-1060,1 0 0,2 1 0,1 1 0,18-34-1,-24 54-40,0 1-1,0 0 0,1 0 0,1 0 0,-1 1 0,1 0 0,17-13 0,-21 18-18,0 0-1,1 0 0,-1 1 1,0 0-1,1-1 0,0 1 1,-1 1-1,1-1 1,0 1-1,0 0 0,0 0 1,0 0-1,0 1 0,0 0 1,0 0-1,0 0 1,0 0-1,0 1 0,9 2 1,-11-2-18,-1 0 0,0 0 1,1 0-1,-1 0 1,0 1-1,0-1 0,0 0 1,0 1-1,0 0 1,0-1-1,0 1 0,0 0 1,-1 0-1,1 0 0,-1 0 1,1 0-1,-1 1 1,2 2-1,-2 0 14,0 0 0,1-1-1,-1 1 1,-1 0 0,1 0 0,-1 0 0,0 0-1,0 0 1,-1 5 0,-1 5 83,-1 0 0,-1 0 0,0 0 0,-1-1-1,-9 18 1,-17 27 346,28-54-416,0 0 0,-1 0 0,1-1 0,-1 1 0,0-1 0,-1 0 0,1 0-1,-1-1 1,-5 5 0,9-8-60,0 1 0,1-1 0,-1 1-1,0-1 1,0 0 0,0 1 0,0-1-1,0 0 1,0 0 0,0 0 0,1 1-1,-1-1 1,0 0 0,0 0 0,0 0 0,0 0-1,0 0 1,0-1 0,0 1 0,0 0-1,0 0 1,0-1 0,1 1 0,-1 0-1,-2-2 1,2 1-58,0 0 0,0-1 1,0 1-1,-1 0 0,2-1 0,-1 1 0,0-1 0,0 0 1,0 1-1,1-1 0,-1 0 0,0-2 0,-1-5-151,1 0 0,0 0-1,0 0 1,1-11 0,1 5-75,1 0 1,5-24 0,3 7-416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13971,'-1'2'174,"0"0"1,1 0-1,-1 0 0,0 0 0,0-1 1,0 1-1,0 0 0,-1-1 0,1 1 1,0-1-1,-1 1 0,1-1 0,-1 0 1,1 0-1,-1 1 0,-2 0 0,-6 6 425,-8 11 381,2-1 0,0 2 1,1 0-1,-18 32 0,27-42-876,1 0-1,0 0 1,1 1-1,0 0 1,1-1-1,0 1 1,1 1-1,0-1 1,0 0-1,1 0 0,1 1 1,0 11-1,0-21-105,0 0 0,1-1 0,-1 1-1,0 0 1,1 0 0,-1-1-1,1 1 1,-1 0 0,1-1 0,0 1-1,-1 0 1,1-1 0,0 1-1,0-1 1,0 1 0,1-1 0,-1 0-1,0 0 1,0 1 0,1-1-1,-1 0 1,1 0 0,-1 0 0,1 0-1,-1 0 1,1-1 0,-1 1-1,1 0 1,0-1 0,-1 1 0,1-1-1,0 0 1,0 1 0,0-1-1,-1 0 1,1 0 0,0 0 0,0-1-1,2 1 1,4-2-105,0 0 0,-1 0-1,1 0 1,0-1 0,-1 0-1,0-1 1,9-5 0,9-7-664,-2-1-1,0-1 1,26-27 0,56-69-4485,-102 112 5124,59-75-1928,-66 87 6097,-4 14-2341,2-7-748,-5 14-199,0 2 0,3-1 0,0 2 0,2-1 0,-2 46-1,8-78-742,0 0 0,-1-1 0,1 1 0,0 0 0,0 0-1,0-1 1,0 1 0,0 0 0,0-1 0,0 1-1,0 0 1,1-1 0,-1 1 0,0 0 0,0 0 0,1-1-1,-1 1 1,0-1 0,1 1 0,-1 0 0,0-1 0,1 1-1,-1-1 1,1 1 0,-1-1 0,1 1 0,-1-1 0,1 1-1,0-1 1,0 1 0,0-1-1,0 0-1,0-1 0,1 1 1,-1 0-1,0-1 0,0 1 1,0-1-1,0 1 0,0-1 1,0 1-1,0-1 1,0 0-1,0 1 0,0-1 1,1-2-1,6-4 4,-1-1 0,0 0 0,6-11 0,25-46-1,34-87-1,-69 195-76,-3-33 68,-1 0 0,2 1 1,-1-1-1,1 0 0,5 19 1,-6-27 1,1 0-1,0 0 1,-1 0 0,1 0 0,0 0 0,0 0-1,0 0 1,0 0 0,1 0 0,-1-1 0,0 1 0,1 0-1,0-1 1,-1 1 0,1-1 0,0 0 0,-1 1 0,1-1-1,0 0 1,0 0 0,0 0 0,0 0 0,0-1 0,0 1-1,0 0 1,0-1 0,1 0 0,-1 1 0,0-1-1,0 0 1,0 0 0,1 0 0,3-1 0,2-1 0,-1 0 0,1 0 0,-1-1 0,0 0 0,1 0 0,-2-1 0,1 0 0,0 0 0,-1-1 0,10-8 0,0-1-3,-1-1-1,23-29 0,-35 40 1,31-44-13,-31 44 20,-1 0 0,0 0 0,0 1 0,0-1 1,-1 0-1,1-1 0,-1 1 0,0 0 0,0 0 1,1-9-1,-2 13-4,0 0 0,0 0 0,0 0 1,0-1-1,0 1 0,0 0 0,0 0 1,0 0-1,0 0 0,0 0 0,-1-1 1,1 1-1,0 0 0,0 0 0,0 0 1,0 0-1,0 0 0,0-1 0,0 1 1,0 0-1,0 0 0,0 0 0,-1 0 0,1 0 1,0 0-1,0 0 0,0 0 0,0-1 1,0 1-1,0 0 0,-1 0 0,1 0 1,0 0-1,0 0 0,0 0 0,0 0 1,-1 0-1,1 0 0,0 0 0,0 0 1,0 0-1,0 0 0,0 0 0,-1 0 1,1 0-1,0 0 0,0 0 0,-10 6 10,-8 13 11,3 0 13,2 2-1,0 0 1,-12 26-1,19-34-24,1 0 1,0 1-1,1 0 0,0 0 0,1 0 0,-2 27 0,4-40-26,1 0 1,0 0-1,0 0 0,0 1 1,0-1-1,0 0 0,1 0 1,-1 0-1,0 0 0,0 1 1,1-1-1,-1 0 0,1 0 1,-1 0-1,1 0 1,-1 0-1,1 0 0,-1 0 1,1 0-1,0 0 0,0 0 1,0 0-1,1 0 0,-1 0-51,1-1-1,-1 1 0,1-1 0,-1 0 1,1 0-1,-1 1 0,1-1 0,-1 0 1,1-1-1,0 1 0,-1 0 0,1 0 1,-1-1-1,1 1 0,-1 0 0,0-1 1,1 0-1,1 0 0,14-9-768,0-1 0,0 0-1,-1-1 1,-1-1 0,0-1 0,18-20 0,-24 25 633,22-24-911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34 14539,'-9'9'1199,"1"1"0,0 0 0,-11 19 1,5-2-253,-18 45 1,27-60-807,-14 42 278,18-51-399,0 1 0,0-1 0,1 1 0,-1 0-1,1-1 1,0 1 0,0 0 0,0-1 0,1 1 0,-1 0 0,1-1 0,1 5 0,-2-7-18,1-1-1,-1 1 1,0-1 0,1 1-1,-1-1 1,1 1 0,-1 0-1,1-1 1,-1 0 0,1 1-1,0-1 1,-1 1 0,1-1-1,0 0 1,-1 1 0,1-1-1,0 0 1,-1 0 0,1 0-1,0 1 1,-1-1 0,1 0-1,0 0 1,-1 0 0,1 0-1,0 0 1,0 0 0,-1 0-1,1-1 1,0 1 0,-1 0-1,1 0 1,0 0 0,-1-1 0,1 1-1,0 0 1,-1-1 0,1 0-1,28-16-15,4-12-479,48-54 1,-8 7-1855,-63 69 2040,-8 10-142,-10 19-611,3-9 341,14-22 419,25-30 691,-23 28-127,0-1 1,-2 0 0,1-1 0,-1 0-1,7-15 1,-17 26 759,-5 6-433,-9 8 141,2 1-360,0 1 0,0 1 0,1 0 0,1 1 0,1 0 0,0 1 0,1 0 0,1 0 0,-9 28 0,16-44-357,1 0 0,-1 0 1,1 0-1,0 1 0,-1-1 1,1 0-1,0 0 0,0 1 0,0-1 1,0 0-1,0 0 0,0 1 1,0-1-1,0 0 0,1 0 0,-1 1 1,0-1-1,1 0 0,-1 0 1,1 0-1,-1 0 0,1 0 0,0 1 1,0-1-1,-1 0 0,1 0 1,1 1-1,1-1 1,0 0 0,1 1 0,-1-1 0,0 0 0,0-1 0,1 1 0,-1 0 0,1-1 0,3 0 0,-3 1-13,0 0 0,0 0 1,1 0-1,-1 0 0,0 1 0,0-1 1,-1 1-1,1 0 0,0 0 1,-1 1-1,1-1 0,-1 1 0,0-1 1,1 1-1,-1 0 0,-1 0 0,1 1 1,3 5-1,-4-7 8,-1 0 0,0 0 0,0 0 0,0 0 0,0 1 0,-1-1 1,1 0-1,0 1 0,-1-1 0,0 0 0,1 1 0,-1-1 0,0 1 0,0-1 0,-1 0 1,1 1-1,0-1 0,-1 1 0,0-1 0,1 0 0,-1 1 0,0-1 0,0 0 0,0 0 1,0 0-1,-1 0 0,1 0 0,-1 0 0,1 0 0,-1 0 0,0-1 0,1 1 0,-1 0 1,-2 1-1,-2 1 46,1-1 0,-1 0 0,0 0 0,0 0 0,0 0 0,0-1 0,0 0 0,-1 0 1,-7 1-1,9-3-35,1 1 1,-1-1-1,1 1 1,-1-1-1,0 0 0,1-1 1,-1 1-1,1-1 1,-1 0-1,1 0 1,-1-1-1,1 1 1,-9-5-1,13 6-53,-1 0-1,0-1 1,1 1 0,-1 0-1,1-1 1,-1 1-1,0-1 1,1 1 0,-1 0-1,1-1 1,-1 1-1,1-1 1,-1 0-1,1 1 1,0-1 0,-1 1-1,1-1 1,0 0-1,-1 1 1,1-1 0,0 0-1,0 1 1,0-1-1,-1 0 1,1 0 0,0 1-1,0-1 1,0 0-1,0 1 1,0-1 0,0 0-1,1 0 1,-1 1-1,0-1 1,0 0 0,0 1-1,1-1 1,-1 0-1,0 1 1,1-1 0,-1 1-1,0-1 1,1 0-1,-1 1 1,1-1-1,-1 1 1,1-1 0,-1 1-1,1-1 1,0 1-1,-1 0 1,1-1 0,0 0-1,5-3-663,1 0 0,-1 1-1,14-6 1,-17 7 366,77-28-3024,-50 15 2300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79 215 12379,'15'-18'1351,"-12"14"-738,0-1 0,1 1 0,0 0 0,0 0 0,8-6 0,-19 17 3028,-5 11-2686,6-8-291,-11 15 280,2 1 1,-23 53 0,32-64-804,1-1 0,1 1-1,0-1 1,1 1 0,1 0 0,0 1 0,0 23-1,2-37-133,0-1-1,0 0 0,0 1 0,0-1 0,1 1 1,-1-1-1,0 1 0,1-1 0,-1 0 1,1 1-1,-1-1 0,1 0 0,0 1 0,-1-1 1,1 0-1,0 0 0,0 0 0,0 0 1,2 2-1,-2-3-4,0 1 0,0-1-1,0 1 1,0-1 0,1 1 0,-1-1 0,0 0 0,0 0 0,1 0-1,-1 0 1,0 0 0,0 0 0,1 0 0,-1 0 0,0 0 0,0 0 0,3-1-1,2-2-3,1 0 0,-1 0 0,0 0 0,0-1-1,0 0 1,8-6 0,19-22-169,0-2-1,-3-1 1,49-72 0,-56 75 25,38-60-315,-54 80 394,0 0-1,-1-1 1,-1 0 0,0 1-1,5-27 1,-9 37 62,-1 0 1,0 0-1,1 0 1,-1 0-1,0 0 1,0 0 0,0 1-1,-1-1 1,1 0-1,0 0 1,-1 0-1,1 0 1,-1 0-1,1 1 1,-3-4-1,3 4 6,-1 0 0,1 1 0,-1-1 0,0 1 0,1-1 0,-1 1 0,0-1 0,0 1 0,0-1 0,1 1 0,-1 0 0,0-1 0,0 1 0,0 0-1,0 0 1,0 0 0,1-1 0,-1 1 0,0 0 0,0 0 0,0 0 0,0 1 0,-1-1 0,-2 1 14,-1 0 0,1 1-1,0-1 1,0 1 0,0 0 0,0 0 0,0 1 0,1-1 0,-1 1-1,1 0 1,-6 4 0,1 3 63,1 0 0,0 0 0,0 0-1,1 1 1,0 0 0,1 0 0,0 0 0,1 1 0,0 0-1,-3 17 1,4-13 20,1 0 0,0 0 0,1 0 0,0 1-1,2-1 1,0 0 0,4 23 0,-3-30-184,1 1-1,0-1 1,1 1 0,0-1-1,0-1 1,1 1-1,0 0 1,0-1 0,1 0-1,0 0 1,1-1-1,0 0 1,0 0 0,0 0-1,1-1 1,0 0-1,9 5 1,-12-9-203,-4-6-113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4 288 15131,'-1'1'99,"1"0"-1,-1-1 1,1 1-1,0 0 1,0-1-1,-1 1 1,1 0-1,0 0 1,0-1-1,0 1 0,0 0 1,0 0-1,0-1 1,0 1-1,0 0 1,0 0-1,0-1 1,1 2-1,-1-2-43,0 0-1,0 1 0,1-1 0,-1 0 1,0 0-1,1 0 0,-1 0 0,0 0 1,1 0-1,-1 0 0,1 0 0,-1 0 1,0 0-1,1 0 0,-1 0 0,0 0 1,1 0-1,-1 0 0,0 0 1,1 0-1,-1 0 0,0-1 0,1 1 1,-1 0-1,0 0 0,1-1 0,25-19 1291,1-11-642,-1-1-1,-1-2 1,-2 0 0,-1-2-1,22-50 1,-37 65-347,-7 14-145,-6 11-41,0 3-155,1 1-1,0 0 1,1 1-1,0-1 1,0 1-1,0 0 0,-3 16 1,-11 67-95,17-86 69,-5 48-84,6-50 83,0 1-1,1-1 1,-1 1 0,1-1 0,0 1 0,0-1 0,0 0 0,0 1-1,4 6 1,-4-10 8,0 0 0,-1 0 0,1 0 1,0 0-1,0 0 0,0 0 0,0 0 0,0 0 0,0 0 0,0 0 0,0 0 0,0-1 0,1 1 0,-1 0 0,0-1 1,0 1-1,1-1 0,-1 0 0,0 1 0,1-1 0,-1 0 0,0 0 0,1 0 0,-1 0 0,1 0 0,-1 0 0,0 0 1,1 0-1,-1 0 0,0-1 0,1 1 0,-1-1 0,0 1 0,0-1 0,1 1 0,-1-1 0,0 0 0,1 0 0,6-4-1,-1 0 0,1 0 0,-1-1 0,10-10 0,11-15 67,-2-1 0,24-38 0,-25 35-6,-10 19-11,-15 16-44,0 0 0,0 0-1,1 0 1,-1 0-1,0 0 1,0 0 0,0 0-1,1 0 1,-1 0-1,0 0 1,0 0 0,0 0-1,1 0 1,-1 0-1,0 0 1,0 0-1,0 0 1,1 0 0,-1 0-1,0 0 1,0 0-1,0 0 1,1 1 0,-1-1-1,0 0 1,0 0-1,0 0 1,0 0 0,1 0-1,-1 1 1,0-1-1,0 0 1,0 0 0,0 0-1,0 0 1,0 1-1,0-1 1,0 0 0,0 0-1,1 0 1,-1 1-1,0-1 1,0 35 10,0-27-14,-1 9 3,-1 14 2,2 1 0,3 39 0,-2-63-4,1 1 1,-1-1 0,1 0-1,1 0 1,-1 0 0,1 0-1,1 0 1,0 0-1,0-1 1,0 0 0,1 0-1,0 0 1,9 9 0,-5-7 2,-1 1 0,1-1 1,-2 1-1,1 1 1,-1-1-1,-1 1 0,0 0 1,-1 1-1,0 0 1,0-1-1,-1 1 0,-1 1 1,0-1-1,-1 1 1,0-1-1,-1 1 0,0-1 1,-1 1-1,-1 0 0,0-1 1,-3 16-1,2-21 1,1-1-1,-1 0 1,0-1-1,-1 1 1,1 0-1,-1 0 1,-1-1-1,1 0 1,-1 0 0,-5 6-1,8-9 3,0-1-1,-1 1 1,1-1 0,-1 1-1,0-1 1,1 0-1,-1 0 1,0 0 0,0 0-1,0 0 1,0 0 0,0 0-1,0-1 1,0 1-1,0-1 1,0 1 0,0-1-1,0 0 1,0 0 0,0 0-1,0 0 1,0 0-1,0-1 1,-1 1 0,1 0-1,0-1 1,0 0 0,0 1-1,1-1 1,-1 0-1,0 0 1,0 0 0,-3-3-1,-1-1 22,0 0 1,0 0-1,1-1 0,0 0 0,0 0 0,0-1 0,1 0 0,-1 1 1,2-1-1,-1-1 0,1 1 0,-3-12 0,1 2 54,1 1 0,0-1 0,2 0 0,-2-30 0,4 41-67,0 0 1,0 0-1,1 0 0,0 0 1,0 0-1,0 1 1,1-1-1,0 0 1,0 0-1,0 1 0,1-1 1,0 1-1,0 0 1,4-6-1,0 4 32,0-1 0,0 1 0,1 0 0,0 1 0,1 0-1,-1 0 1,13-6 0,46-31 128,-31 16-134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25 419 16123,'-6'6'898,"-10"11"324,13-13-395,8-7 431,27-24-61,-1-1-1,29-36 0,50-69-68,20-44-5,-120 164-1045,-9 21-84,-10 27-91,7-30 89,-6 23 13,-14 38-1103,3 2 0,-15 108 0,35-160 569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24 12563,'0'-1'158,"-1"-1"1,1 1 0,-1-1-1,0 1 1,0 0-1,0-1 1,0 1 0,0 0-1,0 0 1,0 0-1,0 0 1,-1 0 0,1 0-1,0 0 1,-1 0-1,1 0 1,0 1 0,-1-1-1,1 0 1,-1 1-1,1-1 1,-1 1 0,1 0-1,-1-1 1,0 1-1,1 0 1,-1 0 0,1 0-1,-1 0 1,0 0-1,1 1 1,-1-1 0,1 0-1,-1 1 1,1-1 0,-1 1-1,1 0 1,-1-1-1,1 1 1,0 0 0,-3 1-1,-6 5 251,1 0-1,-1 0 0,1 1 0,-12 14 1,12-14-400,-4 6 130,0 1-1,-18 26 0,27-35-124,0 0 1,0 1-1,1-1 0,0 1 0,0-1 0,1 1 0,0 0 1,0 0-1,0 0 0,0 9 0,2-14-11,0-1 1,0 1-1,0-1 1,0 1-1,0-1 1,0 1-1,1-1 1,-1 1-1,1-1 0,-1 0 1,1 1-1,-1-1 1,1 0-1,0 1 1,-1-1-1,1 0 1,0 0-1,0 0 0,0 0 1,0 1-1,0-1 1,2 1-1,-1-1 2,0 0 0,1 0 0,-1 0 0,1 0 0,-1 0 0,1-1 0,-1 1 0,1-1 0,0 0 0,-1 1 0,5-1 0,4-1 10,0-1 0,0 0 0,0 0 1,19-7-1,-6 0-204,-1-1 0,0-1 0,0-1 1,-1-1-1,-1 0 0,31-26 0,-51 37 76,1 1 0,-1 0-1,0-1 1,1 1 0,-1 0 0,0-1 0,0 1-1,0-1 1,0 0 0,1-3 0,-2 5 90,0-1 0,0 1 0,0-1 0,0 1 0,0-1 0,0 0 1,0 1-1,0-1 0,-1 1 0,1-1 0,0 1 0,0-1 0,-1 1 0,1-1 1,0 1-1,0-1 0,-1 1 0,1-1 0,-1 1 0,1-1 0,0 1 0,-1 0 1,1-1-1,-1 1 0,1 0 0,-1-1 0,1 1 0,-1 0 0,1 0 0,-1-1 1,1 1-1,-1 0 0,0 0 0,-18-6-649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12587,'-13'-1'1832,"7"2"-944,9 6-280,7 2 1481,10 1-921,3 0-136,10-2-296,0 0-119,7-3-145,-1-2-184,-2-1-584,-4-2-312,-5 0 544,-7-3-144,-7 1-65</inkml:trace>
  <inkml:trace contextRef="#ctx0" brushRef="#br0" timeOffset="1">10 114 16748,'9'7'1592,"11"-6"-960,3-1-216,13 0 736,5-2-199,7-3-505,0 1-328,1 0 48,-3-1-32,-9 5-136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14035,'4'0'1648,"5"1"-855,2-1-265,13-1 1376,7-1-736,12 1-392,2-1-119,7-1-161,-2 2-64,-1-2-400,-3 2-256,-12-2 1504,-8 3-1224,-13-2 80,-12 2 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13755,'18'13'1336,"10"-9"-688,3-3-168,8-1 625,2-5-281,4-3-192,2 1-208,-1-1-568,-6-4 344,-6 1-200,-5-4-152</inkml:trace>
  <inkml:trace contextRef="#ctx0" brushRef="#br0" timeOffset="1">567 0 15987,'10'12'1537,"-2"8"-969,3 1-208,-3 6 656,2 4-192,-4 4-288,-2 6-127,-4 3-185,-6 2-40,-6 3-368,-4-6-281,-6-6 433,2-6-80,3-18-32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11 16468,'9'-10'2121,"-16"10"-330,-20 14 323,-1 8-1071,-29 29-1,49-44-1050,1 1 0,0 0 0,1 0-1,-1 1 1,2-1 0,-1 1 0,1 1-1,-6 16 1,11-25-8,-1 0 0,1 0 0,-1 0 0,1 0 0,0 0-1,-1 0 1,1 0 0,0 0 0,0 0 0,0 0 0,0 1 0,0-1-1,0 0 1,0 0 0,0 0 0,1 0 0,-1 0 0,0 0 0,1 0-1,-1 0 1,1 0 0,-1 0 0,1 0 0,-1 0 0,1 0-1,0 0 1,-1 0 0,1 0 0,0 0 0,0-1 0,0 1 0,0 0-1,0-1 1,-1 1 0,1 0 0,0-1 0,2 1 0,3 1-79,1-1 0,-1 1 0,1-2 0,0 1 1,10-1-1,18 3 14,-32-2 82,0 0-1,1-1 1,-1 2-1,0-1 1,0 0-1,0 1 1,0-1-1,-1 1 1,1 0-1,0 0 1,-1 0-1,1 0 1,-1 1-1,0-1 0,0 1 1,1-1-1,-2 1 1,1 0-1,0-1 1,-1 1-1,1 0 1,-1 0-1,0 0 1,0 1-1,0-1 1,0 0-1,0 0 1,-1 1-1,1 3 1,-2-3 26,1 0 0,0 0 0,-1 0 0,0 0 1,0 0-1,0 0 0,0-1 0,-1 1 0,1 0 1,-1 0-1,0-1 0,0 1 0,0-1 0,-1 0 0,1 0 1,-1 0-1,0 0 0,0 0 0,0 0 0,0-1 1,0 1-1,0-1 0,-6 3 0,2-2 56,1 0 0,-1 0-1,0-1 1,0 0 0,-11 2 0,15-4-170,0 1 1,0-1 0,0 0-1,0 0 1,0 0-1,-1 0 1,1-1 0,0 1-1,0-1 1,0 0 0,0 0-1,0 0 1,1 0-1,-1 0 1,-4-3 0,7 4 44,-1 0 1,1-1 0,-1 1 0,1-1 0,0 1-1,-1 0 1,1-1 0,0 1 0,-1-1 0,1 1-1,0-1 1,-1 1 0,1-1 0,0 1 0,0-1 0,0 1-1,-1-1 1,1 1 0,0-1 0,0 1 0,0-1-1,0 1 1,0-1 0,0 0 0,0 1 0,0-1-1,0 1 1,0-1 0,0 1 0,1-1 0,-1 1 0,0-1-1,0 1 1,0-1 0,1 1 0,-1-1 0,0 1-1,1-1 1,-1 1 0,0-1 0,1 1 0,-1 0-1,1-1 1,10-6-606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119 197 16275,'-7'8'601,"-1"0"-1,1-1 1,-2 0-1,-12 9 0,14-13-350,1 1 0,1 1-1,-1-1 1,0 1 0,1 0-1,0 0 1,0 1-1,1-1 1,0 1 0,-8 13-1,12-19-233,0 0-1,0 1 1,0-1-1,-1 1 1,1-1-1,0 0 1,0 1-1,0-1 1,0 0-1,0 1 1,0-1-1,0 1 1,0-1-1,0 0 1,0 1-1,0-1 1,0 1-1,0-1 1,0 0-1,0 1 1,0-1-1,0 0 1,1 1 0,-1-1-1,0 1 1,0-1-1,0 0 1,1 1-1,-1-1 1,0 0-1,0 0 1,1 1-1,-1-1 1,0 0-1,1 0 1,-1 1-1,1-1 1,19 2 214,28-12-125,-43 9-49,59-16 138,-27 6-49,1 2 0,0 1 0,49-3 0,-85 11-125,-1-1-1,0 1 0,0 0 1,1 0-1,-1 1 0,0-1 0,0 0 1,1 0-1,-1 1 0,0-1 1,0 0-1,0 1 0,0-1 0,1 1 1,-1 0-1,0-1 0,0 1 1,1 1-1,2-1 505,5-11-308,-3 0-179,24-33 39,-27 39-74,0 1 1,0 0-1,0 0 1,1 0-1,-1 0 1,1 0-1,0 0 1,7-3-1,-10 6-2,-1-1-1,1 1 1,0 0-1,-1 0 1,1 0-1,0 0 1,0 0 0,-1 0-1,1 0 1,0 0-1,0 0 1,-1 0-1,1 0 1,0 0-1,-1 1 1,1-1 0,0 0-1,0 0 1,-1 1-1,1-1 1,-1 1-1,1-1 1,0 0 0,-1 1-1,1-1 1,-1 1-1,1-1 1,0 2-1,13 21 14,-6-8-5,-5-11-10,0-1 0,0 1 0,0-1 0,1 0 1,-1 0-1,1 0 0,0 0 0,-1-1 0,1 1 0,0-1 0,1 0 0,-1 0 1,0-1-1,1 1 0,3 0 0,0-1 0,-1 0 0,0-1 0,0 1 1,1-1-1,-1-1 0,0 0 0,0 0 0,14-3 0,-7-1-3,0 0-1,0-1 1,0-1-1,-1 0 1,0 0-1,0-1 1,-1-1-1,20-17 1,-22 16 13,0 0 0,-1-1 1,14-21-1,-20 28-3,0-1 0,-1 0 0,1 0 0,-1 0 0,0-1 0,-1 1 0,1-1-1,-1 1 1,0-1 0,0 1 0,-1-1 0,0-7 0,0 11-2,0 1-1,0-1 1,0 1-1,0 0 0,0-1 1,0 1-1,-1 0 1,1-1-1,-1 1 0,1 0 1,-1-1-1,1 1 1,-1 0-1,0 0 1,0 0-1,1-1 0,-1 1 1,0 0-1,0 0 1,0 0-1,0 0 0,0 1 1,-1-1-1,1 0 1,0 0-1,0 1 1,0-1-1,-1 1 0,1-1 1,0 1-1,-1-1 1,1 1-1,0 0 0,-1 0 1,1-1-1,-1 1 1,1 0-1,0 0 0,-1 0 1,1 1-1,-1-1 1,1 0-1,0 1 1,-1-1-1,1 0 0,-2 2 1,-4 0 8,0 1 1,1 0-1,0 0 0,-1 0 1,1 1-1,0 0 1,1 0-1,-7 6 0,5-3 6,0 1-1,0 0 0,1 1 1,0-1-1,0 1 0,1 0 0,0 0 1,1 1-1,-4 10 0,7-16-23,0 1-1,-1-1 1,2 0 0,-1 0-1,0 1 1,1-1-1,0 0 1,0 1 0,0-1-1,1 0 1,-1 1-1,1-1 1,0 0-1,0 0 1,1 0 0,-1 0-1,1 0 1,0 0-1,0 0 1,0 0-1,0 0 1,1-1 0,-1 0-1,6 6 1,-2-4-123,1 0 0,0 0 0,0 0 0,1-1 1,-1 0-1,1 0 0,0-1 0,0 0 0,9 2 1,5 0-81,-1-1 0,32 2 1,3-3-210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96 13931,'1'-2'130,"-1"0"0,0 0 0,0 0 0,0 0 0,-1 0 0,1 0 0,0 1 0,-1-1 0,1 0 0,-1 0 0,0 0 0,1 1 0,-1-1 0,0 0 0,0 1 0,0-1 0,0 0-1,-1 1 1,1-1 0,0 1 0,0 0 0,-1 0 0,1-1 0,-1 1 0,0 0 0,1 0 0,-1 0 0,0 0 0,1 1 0,-1-1 0,0 0 0,0 1 0,0-1 0,1 1 0,-1 0 0,0-1 0,-3 1 0,0 0 31,0 1 0,0-1 1,0 1-1,0 0 0,0 0 0,1 1 1,-1-1-1,0 1 0,1 0 0,-1 0 1,1 1-1,0-1 0,0 1 0,-4 3 1,-3 4-42,1 1 0,0 0 1,0 0-1,1 1 1,-11 20-1,16-27-110,1 1 0,0 0 0,0 1 0,1-1 0,-1 1 0,1-1 0,1 1 0,-1-1 0,1 1 0,0 0 0,1 0 0,-1 0 0,1 0 0,1 6 0,0-11-8,-1-1 0,0 0-1,1 0 1,-1 1 0,1-1 0,-1 0 0,1 0 0,-1 0 0,1 0 0,0 0 0,-1 1 0,1-1 0,0-1-1,0 1 1,0 0 0,0 0 0,0 0 0,0 0 0,0-1 0,0 1 0,0 0 0,0-1 0,1 1 0,-1-1-1,0 1 1,0-1 0,1 0 0,-1 1 0,0-1 0,0 0 0,1 0 0,-1 0 0,0 0 0,1 0 0,-1 0-1,0 0 1,0-1 0,1 1 0,1-1 0,4-1 13,-1 0 0,0-1 0,0 0-1,1 0 1,-2 0 0,10-7 0,5-5 85,-2-1 0,0-2 0,-1 1-1,27-37 1,48-87 961,-92 141-1052,1 0 0,-1 0 0,0 0 0,0 0 0,0 0 0,0 0 0,0 0 0,0 0 0,0 0 0,0 0 0,0 0 0,0 0 0,0 0 0,0 0 0,0 1 0,0-1 0,0 0 0,1 0 0,-1 0 0,0 0 0,0 0 0,0 0 0,0 0 0,0 0 0,0 0-1,0 0 1,0-1 0,0 1 0,0 0 0,0 0 0,0 0 0,1 0 0,-1 0 0,0 0 0,0 0 0,0 0 0,0 0 0,0 0 0,0 0 0,0 0 0,0 0 0,0 0 0,0 0 0,0 0 0,0 0 0,0 0 0,0 0 0,0 0 0,0-1 0,0 1 0,-1 12 125,-5 17-84,-14 37 63,10-34-402,0 1-1,-5 46 1,15-79 262,0 14-714,0-14 727,0 1 0,0-1 0,1 0 0,-1 0 0,0 0 1,1 0-1,-1 0 0,0 1 0,0-1 0,1 0 0,-1 0 1,0 0-1,1 0 0,-1 0 0,0 0 0,1 0 0,-1 0 0,0 0 1,0 0-1,1 0 0,-1 0 0,0 0 0,1 0 0,-1-1 1,0 1-1,1 0 0,-1 0 0,0 0 0,0 0 0,1 0 1,-1-1-1,0 1 0,0 0 0,1 0 0,-1-1 0,0 1 0,0 0 1,0 0-1,0-1 0,1 1 0,-1 0 0,0 0 0,0-1 1,0 1-1,16-14-418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13643,'1'1'117,"0"-1"0,-1 0 0,1 0 0,-1 1 0,0-1 0,1 0 0,-1 1 0,1-1 0,-1 0 0,1 1 0,-1-1 0,0 1 0,1-1 0,-1 1 0,0-1 0,0 1 0,1-1 0,-1 1 0,0-1 0,0 1 0,0-1 0,1 1 0,-1 0 0,0-1 0,0 1 0,0-1 1,0 1-1,0-1 0,0 1 0,0 0 0,0-1 0,-1 1 0,1-1 0,0 1 0,0-1 0,-1 2 0,-5 25 1762,5-25-1368,-34 118 3240,6-27-3015,-20 119 1,48-207-883,-3 22-498,4-26 579,0 0 1,0 0-1,0-1 0,0 1 0,0 0 0,0 0 0,0-1 0,0 1 0,0 0 1,0-1-1,1 1 0,-1 0 0,0-1 0,0 1 0,1 0 0,-1-1 0,1 1 1,-1 0-1,0-1 0,1 1 0,-1-1 0,1 1 0,-1-1 0,1 1 1,-1-1-1,1 1 0,0 0 0,0-1 26,0 0 0,0 0 1,0-1-1,0 1 0,-1 0 1,1 0-1,0 0 0,0-1 0,0 1 1,-1 0-1,1-1 0,0 1 0,0-1 1,-1 1-1,1-1 0,0 1 0,-1-1 1,1 1-1,-1-1 0,1 0 0,-1 1 1,1-1-1,0-1 0,2-1-149,10-11-614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66 12691,'0'14'5109,"0"17"-3562,1-30-1499,-1 0 1,1 0-1,0 0 0,-1 0 1,1 0-1,0 0 0,-1-1 1,1 1-1,0 0 0,0-1 1,0 1-1,-1 0 0,1-1 1,0 1-1,0-1 1,0 0-1,0 1 0,0-1 1,0 0-1,0 1 0,0-1 1,0 0-1,0 0 0,0 0 1,0 0-1,0 0 0,1 0 1,-1 0-1,0 0 0,0 0 1,0-1-1,0 1 1,0 0-1,0-1 0,0 1 1,0-1-1,1 0 0,8-3 248,-1 0-1,18-10 0,-19 8-63,-5 5-175,44-28 646,-44 27-659,1 0 1,-1-1 0,0 1 0,0-1 0,-1 0 0,1 0-1,-1 0 1,1 0 0,-1-1 0,0 1 0,2-4 0,-4 6-39,0 0 0,0 1 0,1-1 1,-1 0-1,0 1 0,0-1 0,0 0 1,0 1-1,0-1 0,0 0 0,0 1 1,0-1-1,0 0 0,-1 1 0,1-1 1,0 1-1,0-1 0,-1 0 0,1 1 1,0-1-1,-1 1 0,1-1 1,0 0-1,-1 1 0,1-1 0,-1 1 1,1 0-1,-1-1 0,1 1 0,-1-1 1,1 1-1,-1 0 0,0-1 0,1 1 1,-1 0-1,1 0 0,-1-1 0,0 1 1,0 0-1,-2-1 8,0 0 1,0 1 0,0-1-1,-1 1 1,1 0-1,0 0 1,-5 0-1,-3 2 7,-1 1 0,1 0 0,0 1 0,0 0 0,0 1-1,0 0 1,1 1 0,0 0 0,0 0 0,0 1 0,-16 16-1,15-13-14,0 2-1,0-1 0,1 2 0,1-1 1,0 1-1,0 1 0,2-1 1,-9 21-1,14-31-6,1 0-1,0 0 1,0 0 0,0 0-1,1 0 1,-1 0 0,1 0-1,0 0 1,0 0 0,0 0-1,0 0 1,1 6 0,-1-8-5,1-1 1,-1 1 0,0 0-1,1 0 1,-1-1 0,1 1-1,-1 0 1,1-1 0,-1 1-1,1 0 1,-1-1 0,1 1 0,0-1-1,-1 1 1,1-1 0,0 1-1,0-1 1,1 1 0,0-1-17,0 1 0,0-1 0,0 1 1,0-1-1,0 0 0,1 0 0,-1 0 1,0 0-1,0-1 0,3 0 0,7-2-201,0-1 0,0 0 0,0-1 0,0-1 0,-1 0-1,0 0 1,0-1 0,16-13 0,4-6-262,38-43-1,-22 18-101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16027,'-13'27'1296,"5"-12"-831,0 0 0,1 1 0,1 0 0,1 0 0,0 0 0,-3 25 0,8-40-445,0 0 0,-1 0 1,1 0-1,0 0 1,0 0-1,0 0 0,0 0 1,0 0-1,1 0 0,-1-1 1,0 1-1,0 0 1,1 0-1,-1 0 0,0 0 1,1 0-1,-1 0 1,1-1-1,-1 1 0,1 0 1,0 0-1,-1-1 0,1 1 1,0 0-1,-1-1 1,1 1-1,0 0 0,0-1 1,1 1-1,1 0-7,0 0 0,1 0 0,-1-1 1,1 0-1,-1 1 0,8-2 0,-9 1-14,0 0 0,1-1 0,-1 1 0,0 0 0,1 0 1,-1 0-1,1 1 0,-1-1 0,0 1 0,1-1 0,-1 1 0,0 0 0,0-1 0,0 1 0,1 0 0,-1 1 0,0-1 0,0 0 0,0 1 0,-1-1 0,3 3 1,-1 0 60,-1 1 0,0-1 0,0 1 1,-1 0-1,0 0 0,1 0 1,-1 0-1,-1 0 0,1 0 0,-1 0 1,0 0-1,0 0 0,-1 0 1,1 0-1,-1 0 0,0 0 0,-2 7 1,0-5 46,1 0 0,-1 0 0,0 0 0,-1 0 0,1 0 0,-1-1 0,-1 1 0,1-1 1,-1 0-1,-10 9 0,13-13-133,1 0-1,-1-1 1,0 1 0,0 0 0,-1-1 0,1 1-1,0-1 1,-1 0 0,1 0 0,0 0 0,-1 0 0,1 0-1,-1 0 1,0-1 0,1 1 0,-1-1 0,1 1-1,-1-1 1,0 0 0,1 0 0,-1-1 0,0 1 0,1 0-1,-1-1 1,1 0 0,-5-1 0,-1-6-178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14899,'-6'18'768,"1"-1"0,1 0 0,1 1 0,0 0 0,1 0 0,1 0 0,1 0 0,3 28 0,-3-44-727,0 1 0,0-1 0,1 0 0,-1 1 0,1-1 0,0 0 0,0 0 0,0 0 0,0 0 0,0 0 0,0 0 0,0 0 0,1 0 0,-1 0 0,1-1 0,-1 1 0,1 0 0,0-1 0,1 2 0,-1-2-14,0-1 0,0 1 1,0-1-1,0 1 0,0-1 0,0 0 0,0 1 1,0-1-1,0 0 0,0-1 0,0 1 0,-1 0 1,1 0-1,0-1 0,0 1 0,0-1 0,3-1 0,5-3 39,0 0 0,-1-1 0,0-1 0,0 1 0,0-1 0,10-11 0,61-73 325,-38 41-156,-40 48-226,-1 0 1,1 0-1,-1 1 1,1-1 0,-1 1-1,1-1 1,0 1-1,0-1 1,0 1-1,0 0 1,0 0-1,0 0 1,4-1 0,-5 2-8,-1 0 0,1 0 0,-1 0 0,1 0 0,-1 0 0,1 0 1,-1 0-1,1 1 0,-1-1 0,1 0 0,-1 0 0,0 0 0,1 1 1,-1-1-1,1 0 0,-1 1 0,0-1 0,1 0 0,-1 1 0,0-1 1,1 0-1,-1 1 0,0 0 0,6 19 26,-6 30 14,-1-41-38,0-1 0,1 1 0,0 0 0,1-1 0,0 1 0,4 16 0,-5-24-4,0-1 0,0 0 0,0 1 1,1-1-1,-1 0 0,0 1 1,0-1-1,1 0 0,-1 1 0,0-1 1,1 0-1,-1 0 0,0 1 1,1-1-1,-1 0 0,1 0 1,-1 0-1,0 1 0,1-1 0,-1 0 1,1 0-1,-1 0 0,0 0 1,1 0-1,-1 0 0,1 0 0,-1 0 1,1 0-1,-1 0 0,0 0 1,1 0-1,-1 0 0,1-1 0,-1 1 1,0 0-1,1 0 0,-1 0 1,1 0-1,-1-1 0,0 1 0,1 0 1,-1 0-1,0-1 0,0 1 1,1 0-1,-1-1 0,20-17 28,-18 17-25,28-32-12,32-32 87,-55 59-108,0 0 1,0 1 0,1 0-1,-1 0 1,1 0 0,0 1 0,12-4-1,-19 7-13,0 1-1,0-1 1,0 1 0,0 0-1,0 0 1,0-1 0,0 1-1,0 0 1,0 0 0,0 0-1,0 0 1,0 0 0,0 0-1,0 0 1,0 0 0,0 1-1,0-1 1,0 0-1,0 1 1,0-1 0,0 1-1,0-1 1,0 1 0,0-1-1,0 1 1,-1-1 0,1 1-1,0 0 1,0-1 0,-1 1-1,2 2 1,-1-2-18,-1 0 1,0 1-1,1-1 0,-1 0 1,0 1-1,0-1 0,1 1 1,-1-1-1,0 0 0,0 1 1,-1-1-1,1 1 0,0-1 1,0 1-1,-1-1 0,1 0 1,-1 1-1,1-1 0,-1 0 1,0 0-1,-1 3 0,-7 8-534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17452,'-7'-9'1368,"1"9"-1080,0 3-112,6 6 312,5-2-464,9 5-536,5-4 424,5-2-120,2-2-112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14755,'-7'3'2167,"-1"3"-1755,1 0 0,0 1 0,0 0 0,0 0 0,1 0 0,0 1 0,1 0 0,-7 12 0,7-13-306,-16 27 590,-17 37 0,31-57-553,1 1 0,1 0 1,0 0-1,1 0 0,-3 25 1,6-37-134,1-1 0,-1 1 1,1-1-1,0 1 0,0-1 1,1 1-1,-1-1 0,0 1 1,1-1-1,-1 1 0,1-1 1,0 0-1,0 1 0,0-1 1,0 0-1,0 0 0,3 4 1,-2-5-22,-1 0 0,1 0 0,-1 0 0,1 0 0,-1-1 1,1 1-1,-1-1 0,1 1 0,0-1 0,-1 0 0,1 1 1,-1-1-1,1 0 0,0 0 0,-1 0 0,1-1 0,0 1 1,-1 0-1,1 0 0,0-1 0,-1 1 0,1-1 0,-1 0 1,1 1-1,-1-1 0,1 0 0,1-1 0,11-6-228,-2-1 0,1 0 0,-1 0 0,-1-1 0,1-1 0,-2 0-1,0 0 1,0-1 0,15-25 0,-9 10-593,-1-1 0,-1 0 0,18-56-1,-24 46 68,-24 77 1690,9-12-369,-18 89 1829,23-101-2000,0 1 0,1-1 0,1 1 1,0 0-1,5 24 0,-5-38-342,1 1-1,-1 0 0,1 0 1,0-1-1,0 1 0,0-1 1,1 1-1,-1-1 0,0 1 1,1-1-1,0 0 0,2 3 1,-4-5-36,0 0 0,1 1 0,-1-1 0,1 0 0,-1 1 1,1-1-1,-1 0 0,1 0 0,-1 1 0,1-1 0,-1 0 0,1 0 0,-1 0 0,1 0 1,-1 0-1,1 0 0,-1 0 0,1 0 0,-1 0 0,1 0 0,-1 0 0,1 0 1,-1 0-1,2-1 0,-1 1-4,0-1-1,0 0 1,1 0 0,-1 0-1,0 0 1,0 0 0,0 0 0,0 0-1,-1 0 1,1-1 0,0 1 0,0 0-1,0-3 1,14-30 178,-2 0 0,17-73 0,-29 102-155,-1 8-19,-1 0 0,1-1 0,1 1 0,-1 0 0,0-1 0,0 1 0,1-1 0,0 1 0,-1 0 0,1-1 0,0 1 0,0-1 0,1 0 0,-1 1 0,2 2 0,-2-4-7,0 1 0,0-1 0,0 0 0,0 1 0,1-1 0,-1 0 0,0 0 0,0 0 0,1 0 0,-1 0 0,1 0 1,-1 0-1,1 0 0,-1-1 0,1 1 0,0-1 0,-1 1 0,1-1 0,0 1 0,-1-1 0,1 0 0,0 0 0,-1 0 0,1 0 0,0 0 1,0 0-1,-1-1 0,1 1 0,2-1 0,5-3 5,-1 0 0,1 0 0,-1-1 1,0 0-1,0-1 0,-1 0 0,1 0 1,11-13-1,-7 5 10,0 0 0,-1-1 1,16-26-1,-24 36-4,-1 1 1,0 1 1,0 0 0,-1-1-1,1 1 1,-1-1 0,0 0-1,2-5 1,-3 9-12,0 0-1,0 0 1,0 0 0,0-1 0,0 1 0,0 0 0,0 0-1,0 0 1,0 0 0,0 0 0,0 0 0,0 0-1,0-1 1,0 1 0,0 0 0,0 0 0,0 0 0,0 0-1,0 0 1,0 0 0,0 0 0,0 0 0,-1-1-1,1 1 1,0 0 0,0 0 0,0 0 0,0 0-1,0 0 1,0 0 0,0 0 0,0 0 0,0 0 0,0 0-1,0 0 1,-1 0 0,1 0 0,0-1 0,0 1-1,0 0 1,0 0 0,0 0 0,0 0 0,0 0 0,-1 0-1,1 0 1,0 0 0,0 0 0,0 0 0,0 0-1,0 0 1,0 0 0,0 0 0,0 1 0,-1-1-1,1 0 1,0 0 0,-9 6 28,-8 11 20,1 3-17,2 0 1,0 2-1,1-1 0,2 1 0,0 1 0,1 0 0,-11 39 1,20-57-36,0 0 0,0-1 0,0 1 1,1 0-1,0 0 0,0 7 1,0-11-20,0 0 0,1 0 0,-1 0 1,0 0-1,0 0 0,0 0 1,1-1-1,-1 1 0,1 0 1,-1 0-1,0 0 0,1 0 0,-1-1 1,1 1-1,0 0 0,-1-1 1,1 1-1,0 0 0,-1-1 1,1 1-1,0-1 0,0 1 1,-1-1-1,1 1 0,0-1 0,0 1 1,0-1-1,0 0 0,0 0 1,0 1-1,0-1 0,-1 0 1,1 0-1,0 0 0,0 0 1,0 0-1,0 0 0,0 0 0,1-1 1,6 0-246,-1-1 1,0-1 0,0 0-1,0 1 1,0-2 0,0 1-1,10-9 1,45-35-616,-61 45 855,40-32-689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80 107 15387,'-29'47'2249,"22"-37"-1845,0 1 1,0-1 0,1 1 0,1 0 0,0 1-1,0-1 1,-3 16 0,8-27-391,0 0 0,0 1 1,0-1-1,0 0 0,0 1 1,0-1-1,0 1 0,0-1 1,0 0-1,0 1 0,0-1 0,0 0 1,0 1-1,0-1 0,0 0 1,0 1-1,0-1 0,0 0 1,0 1-1,1-1 0,-1 0 1,0 1-1,0-1 0,0 0 0,1 1 1,-1-1-1,0 0 0,0 0 1,1 1-1,-1-1 0,0 0 1,1 0-1,-1 0 0,0 1 0,1-1 1,-1 0-1,0 0 0,1 0 1,-1 0-1,0 0 0,1 0 1,-1 1-1,0-1 0,1 0 1,-1 0-1,0 0 0,1 0 0,-1-1 1,1 1-1,0 0 0,16-6 168,-3-5-293,-1 0 0,0-2 0,0 1 0,-1-1 0,-1-1 0,0 0 0,13-23 0,-1 4-683,-23 32 774,0 1 0,0 0 1,0 0-1,0 0 0,0-1 0,0 1 1,0 0-1,0 0 0,0 0 0,1 0 1,-1-1-1,0 1 0,0 0 0,0 0 0,0 0 1,0 0-1,1 0 0,-1-1 0,0 1 1,0 0-1,0 0 0,0 0 0,1 0 1,-1 0-1,0 0 0,0 0 0,0 0 0,1 0 1,-1 0-1,0 0 0,0 0 0,0 0 1,1 0-1,-1 0 0,0 0 0,0 0 1,0 0-1,1 0 0,1 8-315,-3 13 62,-2-7 151,1-10 116,1 0-1,0 0 1,0 0-1,1 0 1,-1-1-1,1 1 1,0 0-1,0 0 1,0 0-1,1 5 1,3-13-122,0 0 1,0 0-1,0 0 1,4-8-1,30-46-1272,33-46-3532,-82 140 7293,-4-3 14,8-21-1583,1 0 0,1 0 0,0 1 0,0-1 1,-3 20-1,8-31-758,0-1 1,0 1 0,0-1-1,0 1 1,0-1 0,0 0-1,0 1 1,1-1 0,-1 1-1,0-1 1,0 1-1,0-1 1,1 1 0,-1-1-1,0 0 1,0 1 0,1-1-1,-1 0 1,1 1-1,-1-1 1,0 0 0,1 1-1,-1-1 1,0 0 0,1 0-1,-1 1 1,1-1-1,-1 0 1,1 0 0,-1 0-1,1 0 1,-1 1 0,1-1-1,-1 0 1,1 0 0,0 0-1,23 1 307,-15-1-223,-2 1-114,-1 0 0,1 0 1,-1 1-1,1 0 0,-1 0 0,0 1 0,0 0 0,6 3 1,-10-5-11,-1-1 0,0 1 1,1 0-1,-1 0 1,0 0-1,1 0 0,-1 0 1,0 0-1,0 0 1,0 0-1,0 0 0,0 1 1,0-1-1,0 0 1,0 1-1,-1-1 0,1 1 1,0-1-1,-1 1 1,1-1-1,-1 1 0,0-1 1,0 1-1,1-1 1,-1 1-1,0 0 0,0-1 1,0 1-1,0-1 0,-1 1 1,1-1-1,0 1 1,-1-1-1,1 1 0,-1-1 1,1 1-1,-1-1 1,0 1-1,-1 0 0,0 2-10,-1-1 0,0-1-1,0 1 1,0 0-1,0-1 1,-1 1 0,1-1-1,0 0 1,-1 0-1,0-1 1,1 1 0,-1-1-1,0 0 1,-5 2-1,3-2-144,0 0 1,0 0-1,0 0 0,0-1 0,0 1 0,0-1 0,0-1 1,-11-1-1,6-3-114,4-1-92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46 196 16371,'-1'19'2524,"-1"1"-880,3-19-1620,-1-1-1,0 1 1,1-1-1,-1 1 1,0-1-1,1 1 1,-1-1-1,1 0 1,-1 1 0,1-1-1,-1 0 1,1 1-1,-1-1 1,1 0-1,-1 0 1,1 1-1,-1-1 1,1 0-1,0 0 1,-1 0 0,1 0-1,-1 0 1,1 0-1,-1 0 1,1 0-1,0 0 1,-1 0-1,1 0 1,-1 0 0,1 0-1,0 0 1,-1 0-1,1-1 1,0 1-1,3-1 29,-1-1-1,1 1 0,0-1 0,-1 0 1,1 0-1,-1 0 0,0 0 1,0 0-1,0-1 0,0 1 1,3-5-1,-1 1 136,0 1-1,0-1 1,0-1-1,4-9 1,-9 16-178,1-1 1,-1 1-1,0 0 1,0 0 0,0 0-1,0 0 1,0 0 0,0 0-1,0-1 1,0 1 0,0 0-1,0 0 1,0 0 0,0 0-1,0 0 1,0 0-1,0-1 1,0 1 0,0 0-1,0 0 1,0 0 0,0 0-1,0 0 1,0 0 0,0 0-1,-1-1 1,1 1-1,0 0 1,0 0 0,0 0-1,0 0 1,0 0 0,0 0-1,0 0 1,0 0 0,0 0-1,-1-1 1,1 1 0,0 0-1,0 0 1,0 0-1,0 0 1,0 0 0,0 0-1,-1 0 1,1 0 0,0 0-1,0 0 1,0 0 0,0 0-1,0 0 1,0 0 0,-1 0-1,1 0 1,0 0-1,0 0 1,0 0 0,0 0-1,0 0 1,0 0 0,0 0-1,-1 1 1,1-1 0,0 0-1,0 0 1,0 0-1,0 0 1,0 0 0,0 0-1,-5 4 71,0 0-1,1 0 0,0 0 0,0 0 0,0 1 0,1-1 1,-1 1-1,-4 9 0,-2 2 29,-5 7-23,-20 39 1,30-52-75,1 0 0,0 0 0,0 0 0,1 0 0,1 1 0,0 0 0,-1 11 1,3-21-22,-1 0 1,1 0-1,0 0 1,0 0 0,0 0-1,0 0 1,0 0-1,0 0 1,0 0 0,0-1-1,0 1 1,1 0-1,-1 0 1,0 0 0,0 0-1,1 0 1,-1 0-1,1-1 1,-1 1 0,1 0-1,-1 0 1,1-1-1,-1 1 1,1 0 0,0-1-1,-1 1 1,1 0-1,0-1 1,0 1 0,-1-1-1,1 1 1,0-1-1,0 0 1,0 1 0,0-1-1,-1 0 1,1 0-1,0 1 1,0-1 0,0 0-1,0 0 1,0 0-1,0 0 1,0 0 0,0 0-1,0 0 1,-1 0-1,1-1 1,2 1 0,2-2-118,1 0 1,0-1 0,-1 1 0,0-1 0,1 0 0,7-6 0,12-11-773,-1-2 0,-1 0-1,39-49 1,48-86-3013,-97 137 3423,-6 11 315,0 0 1,-1-1-1,0 0 1,-1 0 0,0 0-1,-1-1 1,0 0-1,3-11 1,-12 26 445,1-1-1,0 1 1,0 1-1,0-1 1,-4 6 0,-56 98 2394,56-93-2273,1 0 1,1 0-1,0 0 0,1 1 1,-4 25-1,8-40-356,1 1 0,0-1 0,-1 0 0,1 0 0,0 1 0,0-1 0,0 0 0,0 0 1,0 1-1,0-1 0,0 0 0,0 0 0,1 1 0,-1-1 0,0 0 0,1 0 0,-1 0 0,1 1 0,-1-1 0,1 0 0,0 0 0,-1 0 0,2 1 0,0-2-12,-1 1 0,0-1 0,0 0 0,0 0 0,0 0 0,0 0 0,0 0 0,0 0 0,0 0 0,0-1 0,1 1 0,-1 0 0,0-1 0,0 1 0,0-1 0,0 1 0,0-1 0,0 1 0,-1-1 0,2 0 0,9-7 107,0-1 1,17-18-1,-28 26-129,28-29 151,28-39 0,-44 53-104,-2-1 0,1 0 0,-2-1 1,11-28-1,-18 37 33,-4 9 34,-11 15 33,0 8-149,0 0-1,1 0 0,1 1 0,1 0 1,1 1-1,2 0 0,0 1 0,2 0 1,-4 41-1,11-43 487,3-17-247,-4-7-239,-1 0 0,1 0-1,-1 0 1,1 0 0,-1 0 0,1 0 0,-1-1 0,1 1-1,-1 0 1,1 0 0,-1 0 0,0-1 0,1 1 0,-1 0-1,1-1 1,-1 1 0,0 0 0,1-1 0,-1 1 0,0 0-1,0-1 1,1 1 0,-1-1 0,13-22 40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15955,'3'-7'920,"14"-17"942,-16 23-1820,-1 1 1,0 0 0,1-1-1,-1 1 1,0 0-1,1 0 1,-1 0-1,0-1 1,1 1-1,-1 0 1,0 0-1,1 0 1,-1 0-1,1 0 1,-1 0-1,0-1 1,1 1-1,-1 0 1,0 0 0,1 0-1,-1 0 1,1 1-1,-1-1 1,1 0-1,0 0 50,-1 1-1,1-1 1,-1 1-1,1-1 1,0 1-1,-1 0 1,1-1-1,-1 1 0,1 0 1,-1-1-1,0 1 1,1 0-1,-1 0 1,0-1-1,1 1 1,-1 1-1,4 16 240,0-1 0,-1 1-1,-1 0 1,-1 0-1,-1 18 1,3 42-125,-3-77-205,0 0 1,0 1-1,0-1 0,1 0 0,-1 0 1,0 1-1,1-1 0,-1 0 0,0 0 1,1 0-1,-1 1 0,1-1 0,0 0 1,-1 0-1,1 0 0,0 0 0,0 0 1,0 0-1,0 0 0,0-1-2,0 1 0,-1-1 0,1 0 0,0 0 0,-1 0 0,1 0 0,0 0 0,-1-1 0,1 1 0,0 0 0,-1 0 0,1 0 0,0-1 0,-1 1 0,1 0 0,-1 0 0,1-1-1,0 1 1,-1-1 0,1 1 0,-1 0 0,1-1 0,-1 1 0,1-2 0,5-4-12,-1-1 0,0-1 0,8-12-1,-12 18 17,18-34-25,-10 19-2,20-31 1,-29 48 23,0 0 0,0-1 1,1 1-1,-1 0 0,0 0 0,0-1 0,0 1 0,0 0 1,0 0-1,1-1 0,-1 1 0,0 0 0,0 0 1,0 0-1,1-1 0,-1 1 0,0 0 0,0 0 0,0 0 1,1 0-1,-1-1 0,0 1 0,1 0 0,-1 0 0,0 0 1,0 0-1,1 0 0,-1 0 0,0 0 0,0 0 1,1 0-1,-1 0 0,0 0 0,1 0 0,-1 0 0,1 0 1,0 11 24,-5 20-8,0-17 32,0 0 1,-1 0-1,0 0 0,-1-1 0,-1 0 0,0 0 0,-9 13 0,13-23-28,0 1 0,-1 0-1,1-1 1,0 0 0,-1 1 0,0-1 0,0-1 0,0 1-1,0-1 1,0 1 0,-6 1 0,7-3-29,0 0 0,0-1 0,0 1 1,0-1-1,-1 0 0,1 1 0,0-2 0,-1 1 0,1 0 0,0-1 1,0 1-1,0-1 0,-1 0 0,1 0 0,0 0 0,0 0 0,0-1 1,-3-1-1,5 2-58,-1 0 1,1 0-1,-1 0 0,1 0 1,-1 0-1,1 0 0,0 0 1,0 0-1,-1-1 1,1 1-1,0 0 0,0-1 1,0 1-1,0-1 0,0 1 1,1-1-1,-1 0 1,0 1-1,1-1 0,-1 0 1,1-1-1,0 2 54,0-1 1,0 1-1,1 0 0,-1 0 1,1 0-1,-1 0 0,1 0 1,-1 0-1,1 0 0,-1 0 0,1 0 1,0 0-1,0 0 0,-1 1 1,1-1-1,0 0 0,0 0 1,0 1-1,0-1 0,0 0 0,0 1 1,0-1-1,0 1 0,0 0 1,0-1-1,0 1 0,0 0 1,0-1-1,0 1 0,1 0 0,-1 0 1,2 0-1,19-3-297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16684,'-5'31'5390,"-20"126"-3850,16-71-1234,4 172-1,-15-389-176,6 51-126,14 80-3,0 0 0,0 0 0,1 0 0,-1 0 0,0 1 1,0-1-1,0 0 0,0 0 0,0 0 0,0 0 0,1 0 0,-1 0 0,0 0 0,0 0 0,0 0 0,0 0 0,1 0 0,-1 0 0,0 0 0,0 0 0,0 0 0,0 0 0,0 0 1,1 0-1,-1 0 0,0-1 0,0 1 0,0 0 0,0 0 0,0 0 0,0 0 0,1 0 0,-1 0 0,0 0 0,0 0 0,0 0 0,0-1 0,0 1 0,0 0 0,0 0 0,0 0 1,0 0-1,0 0 0,0-1 0,1 1 0,-1 0 0,0 0 0,0 0 0,0 0 0,0 0 0,0-1 0,0 1 0,0 0 0,0 0 0,0 0 0,0 0 0,0 0 0,-1-1 0,1 1 0,0 0 1,0 0-1,0 0 0,16 15-161,11 9-574,-19-20 389,1-1 0,-1-1 0,1 1 0,-1-2 0,1 1 0,0-1 0,0 0 0,0-1 0,-1 0 0,19-2 0,-4-2-619,0-1-1,43-13 0,30-23-2973,-36 10 6054,-74 41-1092,1 0 1,0 1 0,0 1-1,-19 24 1,25-28-598,-7 8 555,-21 31 0,32-43-887,0 0 1,0 0-1,1 1 1,0-1-1,0 1 0,0 0 1,0 0-1,1 0 0,0 0 1,0 0-1,0 0 0,1 0 1,-1 6-1,2-9-72,-1-1 0,0 1 0,1-1-1,-1 0 1,1 1 0,-1-1 0,1 0 0,-1 1-1,1-1 1,0 0 0,0 0 0,0 0 0,-1 0 0,1 1-1,0-1 1,1-1 0,-1 1 0,0 0 0,2 1 0,0 0-1,0-1 1,-1 0-1,1 0 0,0 0 1,0-1-1,0 1 1,0-1-1,0 1 1,3-1-1,4-1 9,1 1 0,-1-2 1,0 1-1,16-6 0,-11 2 3,0-1 1,0 0-1,-1-1 1,0 0-1,-1-1 1,1-1-1,20-18 1,-26 20-13,0-1 0,0 0 0,-1 0 0,0-1 0,0 0 0,-1-1 0,0 1 0,-1-1 0,0 0 0,0-1 0,4-16 0,-8 23-33,0 0 0,0 0 0,-1 0 0,0 0 0,1 0 0,-1 0 0,-1 0 1,1 0-1,0 0 0,-3-6 0,3 8-31,-1 1 0,1 0 1,-1 0-1,1-1 0,-1 1 1,0 0-1,0 0 0,1 0 0,-1 0 1,0 0-1,0 0 0,0 0 1,0 0-1,0 0 0,0 0 0,-1 1 1,1-1-1,0 0 0,0 1 1,-1-1-1,1 1 0,0-1 1,0 1-1,-1 0 0,1 0 0,0-1 1,-1 1-1,1 0 0,-1 0 1,1 0-1,0 0 0,-2 1 0,1-1 10,0 1 1,0-1-1,1 1 0,-1-1 0,0 1 0,1 0 0,-1-1 0,0 1 1,1 0-1,-1 0 0,1 0 0,0 1 0,-1-1 0,1 0 0,0 0 0,0 1 1,0-1-1,-1 1 0,0 1 0,-5 14-387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97 105 14755,'0'-1'64,"0"1"-1,0-1 1,0 1 0,0-1-1,-1 0 1,1 1 0,0-1-1,0 1 1,0-1 0,-1 1-1,1-1 1,0 0 0,-1 1-1,1-1 1,-1 1 0,1 0-1,0-1 1,-1 1 0,1-1-1,-1 1 1,1 0 0,-1-1-1,0 1 1,1 0 0,-1-1-1,1 1 1,-1 0-1,-1 0 25,0-1 0,1 1 0,-1 0 0,1 0 0,-1 0 0,1 1 0,-1-1 0,1 0 0,-1 0 0,-2 2 0,0 0 115,-1-1 1,1 1 0,0 1 0,0-1-1,1 0 1,-1 1 0,-5 5 0,5-3-92,0 1 1,1 0-1,0 0 0,0 1 1,0-1-1,0 1 1,-1 8-1,3-13-103,1 0-1,-1 0 0,1 0 1,0 0-1,0-1 1,0 1-1,0 0 1,0 0-1,0 0 0,0 0 1,1 0-1,-1 0 1,2 3-1,-1-4-8,-1-1 1,1 1-1,-1 0 0,1 0 0,0-1 1,0 1-1,0-1 0,-1 1 0,1 0 0,0-1 1,0 1-1,0-1 0,0 0 0,0 1 1,0-1-1,0 0 0,0 0 0,0 1 1,0-1-1,0 0 0,0 0 0,0 0 1,0 0-1,0 0 0,0-1 0,0 1 1,0 0-1,1-1 0,4 0 6,0-1 0,-1 0 0,1-1 0,0 1 0,-1-1 0,0 0 1,0 0-1,0-1 0,7-5 0,40-42 59,-46 46-59,94-109 167,-100 113-171,1 0 0,0 0 0,0 1 1,0-1-1,-1 0 0,1 0 0,0 1 0,0-1 0,0 0 0,0 1 0,0-1 0,0 1 0,0 0 0,0-1 0,2 1 0,-3 0 0,1 0 1,-1 0-1,0 0 1,1 0-1,-1 0 1,1 0-1,-1 1 0,0-1 1,1 0-1,-1 0 1,0 1-1,1-1 1,-1 0-1,0 0 0,0 1 1,1-1-1,-1 0 1,0 1-1,0-1 1,1 0-1,-1 1 0,0-1 1,0 0-1,0 1 1,0-1-1,1 0 1,-1 2-1,1 3 33,0 1-1,-1 0 0,0 0 1,0 9-1,0-6 8,-1 74 747,-12 89-1,9-139-616,-2 0-1,-2-1 1,0 0-1,-3-1 1,-23 51-1,34-81-171,-7 13 25,0-1 0,-11 14-1,17-25-21,-1 1 0,0-1 0,0 1 0,0-1 0,0 0 0,0 0 1,0 0-1,-1 0 0,1-1 0,-1 1 0,1 0 0,-1-1 0,1 0 0,-1 0 0,0 0 0,0 0 0,0 0 0,-4 1 0,6-2-2,0 0 1,0-1-1,0 1 1,0 0-1,0 0 0,0 0 1,0-1-1,0 1 0,0-1 1,0 1-1,0-1 1,1 1-1,-1-1 0,0 1 1,0-1-1,0 0 1,1 1-1,-1-1 0,0 0 1,1 0-1,-2 0 0,1-2 2,-1 1-1,1-1 0,0 0 0,0 0 0,0 1 1,0-1-1,0-4 0,-1-4 2,1 1-1,0-1 1,2-13 0,0 6-14,1 0 0,1 1 0,1-1 1,0 1-1,2 0 0,-1 0 0,2 1 0,1-1 1,18-29-1,-10 23-117,1 1 0,1 0 0,1 1 0,1 1 1,35-28-1,-16 20-21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266 115 14275,'0'-2'129,"0"0"-1,0 0 1,0 1-1,0-1 1,-1 0 0,1 0-1,0 1 1,-1-1-1,1 0 1,-1 0 0,0 1-1,0-1 1,0 1-1,0-1 1,0 1 0,0-1-1,0 1 1,0-1-1,0 1 1,-1 0 0,1 0-1,0 0 1,-1 0-1,1 0 1,-1 0 0,0 0-1,1 0 1,-1 0-1,1 1 1,-1-1 0,0 1-1,0-1 1,1 1-1,-1 0 1,0 0-1,0 0 1,0 0 0,-3 0-1,-2 0 119,0 1-1,0 0 0,0 0 1,0 1-1,1-1 1,-1 2-1,0-1 0,1 1 1,-7 3-1,0 2-26,0 1-1,1 0 1,0 0-1,0 1 1,-14 17-1,19-19-167,1 0 0,0 0 1,0 0-1,1 1 0,0 0 0,0 0 0,1 0 0,0 1 0,-3 12 0,7-21-52,0-1 1,0 1 0,-1 0 0,1 0-1,0 0 1,0 0 0,0 0-1,0 0 1,0 0 0,0 0-1,0 0 1,0 0 0,1-1 0,-1 1-1,0 0 1,0 0 0,1 0-1,-1 0 1,1 0 0,-1 0-1,1-1 1,-1 1 0,1 0 0,-1 0-1,2 0 1,-1 0-1,0-1 0,0 1 0,1 0 0,-1-1 0,1 1 1,-1-1-1,0 0 0,1 1 0,-1-1 0,1 0 0,-1 0 0,1 0 0,-1 0 0,2 0 0,5-1 4,0-1-1,-1 1 0,0-1 0,14-6 1,-1 0 31,-1-2 0,0 0 1,33-25-1,-45 30 3,-1 0 1,1-1 0,-1 0-1,0 0 1,0-1-1,-1 0 1,0 1 0,0-2-1,-1 1 1,0-1-1,0 1 1,4-14 0,-7 16 14,0 1 1,-1-1-1,0 1 1,0-1 0,0 0-1,0 1 1,-1-1 0,0 1-1,0-1 1,0 1-1,-1-1 1,1 1 0,-1 0-1,-4-7 1,5 8-35,0 0 0,-1 1 0,1-1 1,-1 1-1,0 0 0,0-1 0,0 1 0,0 0 0,-1 0 1,1 0-1,0 0 0,-1 1 0,1-1 0,-1 1 0,0-1 0,1 1 1,-1 0-1,0 0 0,0 0 0,0 0 0,0 1 0,0-1 1,-4 1-1,5 0-83,-1 1 0,0-1 0,1 1 1,-1 0-1,0 0 0,1 0 0,-1 0 0,1 1 1,0-1-1,-1 0 0,1 1 0,0 0 0,0 0 1,0-1-1,0 1 0,0 0 0,0 1 0,1-1 0,-1 0 1,1 0-1,-3 5 0,1 0-43,0 0 0,0 0-1,1-1 1,0 1 0,0 1 0,0-1-1,0 8 1,1 22-337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14595,'3'-7'535,"1"-1"0,0 1 0,0 0 0,1 0 0,0 1 0,0 0-1,0 0 1,1 0 0,10-8 0,-10 9-411,1 0 0,0 0-1,0 1 1,0 0 0,1 0-1,-1 1 1,1 0 0,0 0-1,0 0 1,0 1 0,0 1 0,0-1-1,0 1 1,1 1 0,9 0-1,-16 0-115,0 0 1,0 0-1,0 1 0,0-1 0,0 1 0,0 0 0,0-1 0,0 1 0,-1 0 0,1 0 0,0 0 0,0 0 0,-1 1 0,1-1 1,-1 0-1,1 1 0,-1-1 0,0 1 0,2 2 0,-1-1-2,0 1 1,-1-1-1,1 1 0,-1-1 0,0 1 1,0 0-1,0-1 0,-1 1 1,1 7-1,-1 3 9,-1 0 0,-1 0 0,0 0 0,-6 21 0,-3 6-108,-3 0-1,-1-1 0,-2-1 0,-30 52 0,47-90-20,-1 1 0,0-1 0,0 1 0,1-1 1,-1 0-1,0 1 0,-1-1 0,1 0 0,0 0 0,0 0 0,0 1 0,-1-2 0,1 1 0,0 0 1,-1 0-1,1 0 0,-1 0 0,1-1 0,-1 1 0,0-1 0,1 1 0,-3-1 0,2 0-78,1-1-1,-1 1 0,1-1 0,-1 0 0,1 1 0,-1-1 0,1 0 0,-1 0 1,1 0-1,0 0 0,0-1 0,-1 1 0,1 0 0,0 0 0,0-1 0,0 1 1,0 0-1,1-1 0,-1 1 0,0-1 0,0-1 0,-29-66-3783,25 57 3975,1 0 1,1-1-1,-4-22 1,7 34 131,0 0-1,0 0 1,0 0 0,0 0-1,0 0 1,0-1 0,1 1-1,-1 0 1,0 0 0,1 0-1,-1 0 1,0 0 0,1 0-1,-1 0 1,1 0 0,0 0-1,-1 0 1,1 1 0,0-1-1,-1 0 1,1 0 0,0 0-1,0 1 1,0-1 0,0 0-1,0 1 1,0-1-1,0 1 1,0-1 0,0 1-1,0 0 1,2-1 0,3-1 378,1 1 0,0 0 1,0 0-1,9 1 0,-2-1-196,71-9 731,122-31 0,-167 33-1132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34 16828,'0'0'84,"1"-1"0,-1 1 0,1-1 1,-1 0-1,1 1 0,-1-1 0,1 1 1,-1-1-1,0 0 0,1 1 0,-1-1 0,0 0 1,1 0-1,-1 1 0,0-1 0,0 0 1,0 0-1,0 1 0,0-1 0,0 0 1,0 0-1,0 1 0,0-1 0,0 0 1,0 0-1,0 1 0,-1-1 0,1 0 1,0 0-1,0 1 0,-1-1 0,1 0 1,-1 1-1,1-1 0,0 0 0,-1 1 1,1-1-1,-1 1 0,0-1 0,1 1 1,-1-1-1,1 1 0,-1-1 0,0 1 0,1 0 1,-1-1-1,0 1 0,1 0 0,-1-1 1,0 1-1,0 0 0,1 0 0,-1 0 1,0 0-1,-1 0 0,-2-1 179,-1 0 1,1 1-1,0 0 0,-1 0 0,1 0 1,-1 1-1,1-1 0,-8 3 0,1 2-218,1 0 0,0 1-1,0 0 1,1 1-1,-1 0 1,2 0-1,-1 1 1,1 0-1,0 1 1,1 0-1,0 0 1,0 0 0,1 1-1,0 0 1,1 0-1,0 1 1,0-1-1,1 1 1,-4 20-1,7-29-110,1 1-1,-1-1 1,1 0-1,0 0 1,0 0-1,0 0 1,0 0-1,0 0 1,0 0-1,0 0 1,1 0-1,-1 0 1,1 0-1,0 0 1,-1 0-1,1 0 1,0 0-1,0 0 1,0 0-1,3 3 1,-3-4-22,1 0-1,0 0 1,0 0 0,0 0 0,0 0 0,-1 0 0,1-1-1,0 1 1,0-1 0,1 1 0,-1-1 0,0 0 0,0 0 0,0 1-1,0-2 1,0 1 0,2 0 0,6-2-146,0 0 0,0-1 0,0 0 0,0 0 0,-1-1 0,0 0 0,12-7 0,23-19-560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13843,'-8'27'1669,"4"-15"-1016,0 1 1,1-1 0,0 1 0,1 0 0,1 0-1,-1 16 1,2-28-607,0 0 1,0 0-1,0 0 0,0-1 0,0 1 0,0 0 0,0 0 1,1 0-1,-1-1 0,0 1 0,0 0 0,1 0 0,-1-1 1,0 1-1,1 0 0,-1 0 0,1-1 0,-1 1 0,1 0 1,-1-1-1,1 1 0,-1-1 0,1 1 0,-1-1 1,1 1-1,0-1 0,-1 1 0,1-1 0,0 0 0,0 1 1,-1-1-1,1 0 0,0 1 0,0-1 0,0 0 0,-1 0 1,1 0-1,0 0 0,0 0 0,0 0 0,-1 0 0,1 0 1,0 0-1,0 0 0,0 0 0,-1-1 0,1 1 0,0 0 1,0-1-1,-1 1 0,1 0 0,0-1 0,0 1 0,0-1 1,7-4 135,1 0 0,-1-1 1,12-10-1,-13 11-42,10-9 48,57-42 361,-66 51-488,0 0-1,1 0 1,0 1 0,0 0 0,1 0-1,17-4 1,-25 8-54,0-1 1,-1 1-1,1 0 1,0-1-1,-1 1 1,1 0 0,0 0-1,0 0 1,-1 1-1,1-1 1,0 0-1,-1 1 1,1-1-1,0 1 1,-1-1-1,1 1 1,0 0-1,-1-1 1,1 1-1,-1 0 1,0 0-1,1 0 1,-1 0-1,0 1 1,1-1-1,-1 0 1,2 3-1,-2 0-3,1 0 0,-1 0 1,1 0-1,-1 0 0,0 0 0,0 0 0,-1 1 0,0-1 0,1 0 1,-2 8-1,-1 42 65,2-53-69,0-1 0,0 0 0,0 0 0,0 1 0,0-1 0,0 0 0,0 0 0,0 0 1,0 1-1,0-1 0,1 0 0,-1 0 0,0 0 0,0 1 0,0-1 0,0 0 0,0 0 0,1 0 0,-1 0 0,0 0 0,0 1 0,0-1 0,0 0 0,1 0 0,-1 0 0,0 0 0,0 0 0,1 0 0,-1 0 0,0 0 0,0 0 0,0 0 0,1 0 0,-1 0 0,0 0 0,0 0 0,1 0 0,-1 0 0,0 0 0,0 0 0,0 0 0,1 0 0,-1 0 0,0 0 0,1 0 0,15-8 10,13-14-9,-8 2 10,25-19 6,-42 36-37,0 0 0,1 0 0,-1 0 0,1 1 0,0 0 0,-1 0 0,1 0 0,10-2 0,-14 4-10,0 0 1,1-1-1,-1 1 0,0 0 0,0 0 1,1 0-1,-1 0 0,0 0 0,1 1 1,-1-1-1,0 0 0,0 1 0,0-1 1,1 0-1,-1 1 0,0 0 0,0-1 1,0 1-1,0-1 0,0 1 0,0 0 1,2 1-1,-2 1-154,1-1 0,0 1 0,-1 0-1,0 0 1,0-1 0,0 1 0,1 4 0,-1-5 70,-1 1 1,1-1 0,0 0-1,0 1 1,0-1 0,0 0 0,0 0-1,0 0 1,1 0 0,-1 0-1,3 3 1,3-3-470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12931,'0'0'70,"0"0"0,-1 0 1,1 0-1,0 0 0,-1 0 1,1 0-1,0 0 0,-1 0 1,1 0-1,0 1 0,-1-1 1,1 0-1,0 0 0,-1 0 1,1 0-1,0 0 0,-1 1 1,1-1-1,0 0 0,-1 0 1,1 1-1,0-1 0,0 0 1,0 0-1,-1 1 0,1-1 1,0 0-1,0 1 0,0-1 1,0 0-1,-1 1 0,1-1 1,0 0-1,0 1 0,0-1 1,0 0-1,0 1 0,-8 19 508,7-19-350,-12 41 1109,2 1 1,1 0 0,-5 54-1,8-23-715,4 84 1,3-149-615,0-6-33,0 0 0,0 0-1,0 0 1,0-1 0,0 1 0,0 0 0,1 0 0,0 0 0,-1 0 0,1-1 0,0 1 0,0 0 0,1-1 0,1 4 0,-3-6-9,0-1 1,0 1 0,0 0 0,-1 0 0,1 0 0,0 0 0,0-1-1,0 1 1,0 0 0,0 0 0,0 0 0,0 0 0,0-1 0,0 1 0,0 0-1,0 0 1,1 0 0,-1-1 0,0 1 0,0 0 0,0 0 0,0 0-1,0 0 1,0 0 0,0-1 0,0 1 0,0 0 0,1 0 0,-1 0-1,0 0 1,0 0 0,0 0 0,0-1 0,0 1 0,0 0 0,1 0 0,-1 0-1,0 0 1,0 0 0,0 0 0,1 0 0,-1 0 0,0 0 0,0 0-1,0 0 1,0 0 0,1 0 0,-1 0 0,0 0 0,0 0 0,0 0 0,0 0-1,1 0 1,-1 0 0,0 0 0,0 0 0,0 0 0,0 0 0,1 0-1,-1 0 1,0 1 0,0-1 0,0 0 0,-2-16-1551,-1 9 1296,-1 1 1,1 0 0,-1 0-1,0 0 1,-1 1 0,1-1-1,-1 1 1,0 0 0,-1 0-1,1 1 1,-1 0 0,-12-7-1,8 4 880,0-1 0,-17-15-1,26 22-514,0 0 0,1 1-1,-1-1 1,1 0-1,-1 0 1,1 0 0,-1 0-1,1 1 1,0-1-1,-1 0 1,1 0 0,0 0-1,0 0 1,0 0 0,-1 0-1,1 0 1,0 0-1,0 0 1,1 0 0,-1 0-1,0 0 1,0 0-1,0 0 1,1 0 0,-1 1-1,0-1 1,1 0 0,-1 0-1,1 0 1,-1 0-1,1 0 1,-1 1 0,1-1-1,-1 0 1,1 1 0,0-1-1,0 0 1,-1 1-1,1-1 1,0 1 0,1-1-1,4-4 165,1 0 0,0 1 0,14-6 0,-17 8-164,15-7-254,0 0 1,-1-2 0,-1 0-1,0-1 1,22-20 0,-17 9-71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16556,'-14'23'1751,"12"-19"-1443,-1 0 1,0 0-1,1 0 0,0 0 0,0 0 1,0 1-1,1-1 0,0 1 1,-2 4-1,3-6-227,0-1 0,-1 1 0,1-1 1,0 1-1,0-1 0,0 1 0,1-1 0,-1 1 1,1-1-1,-1 1 0,1-1 0,0 1 0,2 3 1,-1-3-81,0 0 0,0-1 1,1 1-1,0-1 1,-1 0-1,1 1 1,0-1-1,0 0 0,4 2 1,8 3-46,-1-1 1,1-1-1,0 0 0,0 0 1,1-2-1,28 4 0,-21-4-37,-1 1 0,25 9-1,-44-13 102,-1 1 0,1 0-1,-1 0 1,0 0-1,1 0 1,-1 0 0,0 1-1,1-1 1,-1 1-1,0-1 1,0 1 0,0 0-1,-1 0 1,1 0-1,0 0 1,-1 0 0,1 0-1,-1 0 1,0 0-1,1 1 1,-1-1 0,0 1-1,-1-1 1,1 1-1,0-1 1,-1 1 0,1-1-1,-1 1 1,0 0-1,0-1 1,0 1 0,0-1-1,0 1 1,-1 0-1,1-1 1,-1 1 0,1-1-1,-1 1 1,0-1-1,0 1 1,0-1 0,-1 0-1,1 1 1,-1-1-1,-1 2 1,-5 7 180,-1 0 0,1-1 0,-2 0 0,0-1 0,0 0 0,0-1 1,-24 15-1,13-11 129,0-1 0,0-1 1,-40 12-1,49-18-343,0-1-1,-24 3 1,34-6-117,-1 1 0,0-1 1,0 0-1,0 0 0,0 0 0,0-1 0,0 1 0,0-1 1,1 0-1,-1 0 0,0 0 0,0 0 0,1 0 0,-1 0 1,0-1-1,1 1 0,-5-4 0,7 4-421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992 113 12763,'-18'-12'230,"-2"1"-1,1 0 1,-1 2 0,-1 0 0,-29-9 0,-111-18 618,145 34-748,1 0 1,-1 0-1,1 1 1,-1 1-1,1 1 0,-1 0 1,1 1-1,-1 1 1,1 0-1,0 1 1,0 0-1,-20 10 0,-2 3 60,0 2-1,1 2 0,1 1 0,1 1 1,1 2-1,-48 48 0,64-56-128,0 2 0,2 0 0,0 0 0,2 2 0,0 0 0,1 0-1,1 1 1,1 0 0,1 1 0,1 0 0,1 1 0,-6 35 0,8-23-17,2 0 1,1 1 0,6 59-1,-2-74-7,2 0-1,0-1 1,1 1-1,2-1 1,0 0-1,1 0 1,14 25-1,-1-12 4,1-1 0,2 0 0,48 50-1,-25-36 9,79 60 0,-81-75-13,0-2 0,2-2-1,1-1 1,2-3 0,65 22-1,-48-24-3,1-4 0,1-2-1,117 11 1,83-10-11,-200-17-1,133-17 1,-179 13 28,-1-1-1,0-1 0,-1-1 1,0-1-1,0-1 0,0-1 1,-1 0-1,-1-2 0,1 0 1,-2-1-1,0-1 0,25-26 1,39-44 490,-4-4 1,100-146-1,-159 207-386,-1-1 0,-1-1 0,-1-1-1,-2 0 1,14-40 0,-25 61-97,0-1 0,-1 1 1,0-1-1,-1 1 0,0-1 0,-1 0 1,0 1-1,0-1 0,-1 0 0,0 1 0,-1-1 1,0 0-1,0 1 0,-1 0 0,0 0 1,-1 0-1,0 0 0,0 0 0,-1 1 1,0 0-1,-1 0 0,-9-11 0,-2 2 51,0 0 0,-2 2 0,1 0 0,-2 1-1,0 1 1,-35-16 0,-139-49 368,-282-47-1675,444 119 1036,-1 0 0,-32 0 0,8 5-219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13483,'-3'-3'2368,"3"7"-1840,3 3 969,11 6-537,2 1-96,7 2-200,3 0-144,5-3-143,2-3-81,0-4-208,0-6-144,-3-5-408,-1-3-233,-6-8 561,-2-4-96,-4-10-152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16540,'11'-2'427,"0"-1"1,0 0 0,0 0 0,18-9 0,-16 7-229,-1 0 1,21-5 0,-28 9-166,0 1-1,-1-1 1,1 1-1,0 0 1,0 0 0,-1 0-1,1 1 1,0 0 0,-1-1-1,1 2 1,5 1 0,-6-1-23,0 0 0,0 1 0,0-1 0,0 1 0,-1 0 0,1 0 0,-1 1 0,1-1 0,-1 1 0,-1-1 0,1 1 0,0 0 0,-1 0 0,0 0 0,0 0 0,0 1 0,0-1 1,-1 1-1,1-1 0,-1 1 0,1 8 0,0 6 23,0 1 0,-1 0 0,-3 36 1,0-36-88,-1 1 1,-1 0 0,-1-1-1,-1 0 1,-1 0 0,0-1-1,-2 0 1,-19 34 0,11-26-79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89 14387,'25'-64'3222,"-55"156"953,-40 173-3249,68-254-878,-7 39 148,8-47-155,1 1-1,0 0 0,-1-1 1,2 1-1,-1-1 0,0 1 1,1 0-1,0-1 1,-1 1-1,4 5 0,-3-8-19,-1 0 0,1-1 0,0 1 0,0 0 0,0-1 0,-1 1 0,1-1 0,0 1 0,0-1 0,0 0 0,0 1 0,0-1 1,0 0-1,0 1 0,0-1 0,0 0 0,0 0 0,0 0 0,0 0 0,0 0 0,0 0 0,0 0 0,0-1 0,0 1 0,0 0 0,0-1 0,0 1 0,0 0 0,0-1 0,-1 1 0,1-1 0,0 1 0,0-1 0,0 0 0,0 1 0,0-2 0,13-8 210,-1-1 1,0 0-1,21-25 0,31-46 518,-49 60-559,47-62 648,71-126-1,-134 210-887,1-1 0,-1 0 0,1 0 0,-1 1-1,1-1 1,-1 0 0,1 0 0,-1 0 0,0 1 0,1-1 0,-1 0-1,0 0 1,0 0 0,0 0 0,0 0 0,0 0 0,0 0-1,0 0 1,0 0 0,0 1 0,0-1 0,0 0 0,-1-1 0,0 2-20,1 0 1,-1 0 0,0 0-1,1 0 1,-1 0 0,0 0-1,1 0 1,-1 0 0,0 0-1,1 0 1,-1 0 0,0 1-1,1-1 1,-1 0 0,1 1-1,-1-1 1,1 0 0,-1 1-1,0-1 1,1 1 0,-1-1-1,1 0 1,0 1 0,-1-1 0,1 1-1,-1 0 1,0 0 0,-9 11-474,-1 3-176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16003,'4'-1'1337,"-3"8"-969,1 9-144,-2 14 488,1 1-184,1 11-160,2 2-112,-4 5-96,3-2-40,-2-2-152,1-9-88,1-12-400,-2 0-40,-1-16 424,0-21-448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12619,'2'-7'1552,"-1"4"-840,-1-2 2185,0 7-2105,-1 1-152,-1 0-272,1 0-64,1-2-232,-6 2-152,2-3 240,1-4-248,6 3 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36 17692,'1'-2'237,"0"-1"1,-1 0 0,0 0-1,0 0 1,0 0-1,0 0 1,0-4 0,0 7-207,0-1 1,-1 1 0,1 0-1,0-1 1,0 1 0,0-1 0,0 1-1,0-1 1,-1 1 0,1 0-1,0-1 1,0 1 0,-1-1-1,1 1 1,0 0 0,-1-1-1,1 1 1,0 0 0,-1 0 0,1-1-1,-1 1 1,0 0 10,1 0 1,-1 0 0,0 0-1,1 0 1,-1 0-1,0 0 1,1 0-1,-1 0 1,0 1-1,1-1 1,-1 0-1,1 0 1,-1 1-1,0-1 1,1 0-1,-1 1 1,1-1 0,-1 1-1,1-1 1,-1 1-1,-4 4 108,1 1 0,0-1-1,0 1 1,0-1 0,1 1 0,-1 0 0,2 1-1,-1-1 1,1 0 0,-3 13 0,-2 10-105,-3 30 0,4-10-32,3-1 1,1 1-1,6 60 1,-1-81-156,1 0 1,1 0 0,2-1 0,0 0-1,2 0 1,1-1 0,15 28 0,-14-30-239,-8-14 107,-9-13-41,-2-7 422,1 0 0,0 0 0,0-1 0,1 1 0,1-2 0,-7-19 0,1-2 591,-8-39 0,18 66-637,-1 0 103,1 0 0,0 0 0,1 0 0,-1-11 0,1 16-162,0 0-1,0 0 0,0 0 0,0 0 1,0 0-1,1 0 0,-1 0 0,0 1 1,1-1-1,-1 0 0,0 0 0,1 0 1,-1 1-1,1-1 0,-1 0 0,1 0 1,0 1-1,-1-1 0,1 1 0,0-1 1,-1 0-1,1 1 0,0-1 0,0 1 0,-1 0 1,1-1-1,0 1 0,0-1 0,0 1 1,0 0-1,-1 0 0,1 0 0,0-1 1,0 1-1,0 0 0,0 0 0,0 0 1,0 0-1,1 1 0,10 0-295,-1-1 1,1 0-1,-1-1 1,0 0-1,1-1 0,-1 0 1,0-1-1,12-4 0,21-10-294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87 15875,'1'0'41,"-1"0"-1,0 0 0,0-1 0,0 1 0,0 0 0,0 0 0,0 0 0,0 0 1,0 0-1,0-1 0,0 1 0,0 0 0,0 0 0,0 0 0,0 0 0,0-1 1,0 1-1,0 0 0,0 0 0,0 0 0,0 0 0,0 0 0,0-1 0,0 1 1,0 0-1,0 0 0,-1 0 0,1 0 0,0 0 0,0-1 0,0 1 0,0 0 1,0 0-1,0 0 0,0 0 0,0 0 0,-1 0 0,1 0 0,0 0 0,0 0 1,0 0-1,0-1 0,0 1 0,-1 0 0,1 0 0,0 0 0,0 0 1,0 0-1,0 0 0,-1 0 0,1 0 0,0 0 0,0 0 0,0 0 0,0 0 1,0 0-1,-1 0 0,1 1 0,0-1 0,-7 9 546,2 14 16,1 0-1,0 0 0,2 0 1,2 47-1,0-54-520,0-14-75,-1 10 14,1 0-1,0 0 1,1 0 0,1 0 0,0 0-1,0-1 1,7 20 0,-8-31-11,-1 1 1,0 0-1,0 0 1,0-1-1,0 1 1,1 0-1,-1 0 1,0-1-1,1 1 0,-1 0 1,1-1-1,-1 1 1,1 0-1,-1-1 1,1 1-1,-1-1 1,1 1-1,0 0 1,-1-1-1,1 0 1,0 1-1,-1-1 1,1 1-1,0-1 1,-1 0-1,1 0 1,0 1-1,0-1 0,0 0 1,-1 0-1,1 0 1,0 0-1,0 0 1,0 0-1,-1 0 1,1 0-1,0 0 1,0 0-1,-1 0 1,1-1-1,0 1 1,0 0-1,-1 0 1,1-1-1,0 1 1,0-1-1,-1 1 0,1 0 1,0-1-1,-1 0 1,1 1-1,0-2 1,3-2 82,0-1 1,0 0-1,0 0 0,-1 0 1,5-10-1,5-15 290,-1-2 0,-1 0 1,6-38-1,4-9 232,-22 86-596,0-1-1,1 0 1,0 1 0,1 10-1,0 8-14,-1-10-5,1 40-23,-1-56 25,0 1 0,0 0-1,1 0 1,-1-1 0,0 1-1,0 0 1,0 0 0,0-1 0,1 1-1,-1 0 1,0 0 0,0 0 0,1 0-1,-1-1 1,0 1 0,0 0-1,1 0 1,-1 0 0,0 0 0,1 0-1,-1 0 1,0 0 0,0 0 0,1 0-1,-1 0 1,0 0 0,1 0-1,-1 0 1,0 0 0,0 0 0,1 0-1,-1 0 1,0 0 0,1 0 0,-1 0-1,0 0 1,0 1 0,1-1 0,-1 0-1,0 0 1,0 0 0,0 0-1,1 1 1,-1-1 0,0 0 0,0 0-1,0 1 1,1-1 0,-1 0 0,0 0-1,0 1 1,0-1 0,0 0-1,0 0 1,0 1 0,0-1 0,1 0-1,-1 1 1,0-1 0,0 0 0,0 0-1,0 1 1,0-1 0,12-21 32,12-47 67,-18 47-22,2-1-1,14-27 0,-22 48-75,0 1 0,0 0 0,0 0 0,1-1 0,-1 1 1,0 0-1,0 0 0,0-1 0,0 1 0,0 0 0,1 0 0,-1-1 0,0 1 1,0 0-1,0 0 0,1 0 0,-1-1 0,0 1 0,0 0 0,0 0 0,1 0 1,-1 0-1,0 0 0,0 0 0,1-1 0,-1 1 0,0 0 0,1 0 1,-1 0-1,0 0 0,0 0 0,1 0 0,-1 0 0,0 0 0,0 0 0,1 0 1,-1 0-1,1 1 0,6 10 20,3 27-12,-8-28-7,-1-4-4,1 0 1,0-1-1,0 1 0,0 0 1,6 8-1,-8-13 3,1 0-1,0 0 1,0 0-1,-1 0 1,1-1-1,0 1 1,0 0-1,0 0 1,0-1-1,0 1 1,0-1 0,0 1-1,0 0 1,0-1-1,0 0 1,0 1-1,0-1 1,0 0-1,0 0 1,0 1-1,0-1 1,1 0-1,-1 0 1,0 0 0,0 0-1,0 0 1,0-1-1,0 1 1,1 0-1,-1-1 1,0 1-1,0 0 1,0-1-1,0 1 1,0-1-1,0 0 1,1 0 0,14-11 11,0-1 1,0 0 0,-1-1 0,-1-1-1,21-27 1,-9 11-11,-20 24 3,17-19-9,-22 23 2,-2 4 1,-15 13 3,6-4 3,1 0-1,-1 1 1,2 0-1,-15 25 1,20-32-11,0 1 1,1 1-1,0-1 0,0 0 1,0 1-1,0-1 0,1 1 0,0-1 1,0 1-1,0 0 0,1 0 1,0-1-1,0 1 0,2 11 1,-2-15-47,1-1 0,0 1 1,-1-1-1,1 1 1,0 0-1,0-1 1,0 1-1,0-1 1,0 0-1,0 1 1,1-1-1,-1 0 0,0 0 1,1 0-1,-1 1 1,1-2-1,-1 1 1,1 0-1,0 0 1,-1 0-1,1-1 1,0 1-1,-1-1 0,1 1 1,0-1-1,0 0 1,0 0-1,-1 0 1,1 0-1,0 0 1,0 0-1,2-1 1,5 0-143,-1 0 1,1-1-1,-1 0 1,0-1-1,11-4 1,16-10-293,2-3-143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13899,'-4'22'6493,"3"32"-5112,0-19-699,0-9-385,-2 5-78,3 2 0,0-1 0,2 0-1,7 37 1,-9-68-216,0 0-1,0-1 0,0 1 0,0 0 0,1-1 0,-1 1 0,0 0 1,0 0-1,0-1 0,1 1 0,-1 0 0,0-1 0,1 1 0,-1-1 1,1 1-1,-1 0 0,0-1 0,1 1 0,-1-1 0,1 1 0,0-1 1,-1 1-1,1-1 0,-1 0 0,1 1 0,0-1 0,-1 0 1,1 1-1,0-1 0,-1 0 0,1 0 0,0 1 0,0-1 0,-1 0 1,1 0-1,0 0 0,-1 0 0,1 0 0,0 0 0,0 0 0,-1-1 1,1 1-1,0 0 0,-1 0 0,1 0 0,0-1 0,-1 1 0,1 0 1,0-1-1,-1 1 0,1-1 0,-1 1 0,1 0 0,0-1 0,0 0 1,6-5 5,0-1 0,0 1 1,9-13-1,-8 10-14,16-20 16,-12 14 2,1 1 0,28-25 0,-40 38-13,1-1 0,-1 1 0,1 0 0,-1 0 0,1 0 0,-1 0 0,1 1 0,-1-1 0,1 0-1,0 1 1,-1-1 0,1 1 0,0 0 0,0-1 0,-1 1 0,1 0 0,0 0 0,0 0 0,0 0 0,-1 0 0,1 1 0,0-1 0,0 0 0,-1 1 0,1-1 0,0 1 0,-1 0 0,1 0 0,-1-1 0,1 1 0,-1 0 0,1 0 0,-1 1 0,1-1 0,-1 0 0,2 2 0,-1 0 1,0 0 0,0 0 0,0 0 0,-1 0 1,1 0-1,-1 0 0,1 1 0,-1-1 0,0 1 1,0-1-1,-1 1 0,1-1 0,-1 1 0,1-1 1,-1 1-1,0-1 0,-1 5 0,-5 24-42,2-12-423,1 0 0,0 22-1,8-64-168,0 4 274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50 15603,'-1'-1'90,"1"0"1,0 0-1,-1 0 0,1-1 0,0 1 0,-1 0 0,1 0 1,-1 0-1,0 0 0,1 0 0,-1 1 0,0-1 0,0 0 1,1 0-1,-1 0 0,0 1 0,0-1 0,0 0 0,0 1 1,0-1-1,0 1 0,0-1 0,0 1 0,0-1 0,0 1 1,0 0-1,0 0 0,-1-1 0,1 1 0,0 0 0,0 0 1,0 0-1,0 0 0,0 0 0,-1 0 0,1 1 0,0-1 1,0 0-1,0 1 0,0-1 0,0 1 0,0-1 0,0 1 1,0-1-1,0 1 0,0-1 0,-1 2 0,-3 2 112,0-1 0,0 1-1,1 1 1,0-1 0,-1 1-1,1 0 1,-5 8 0,2-1-128,0 1 1,0 0-1,1 0 1,1 0-1,0 1 1,1 0-1,1 0 1,-4 27-1,7-39-72,0-1-1,-1 0 0,1 1 1,0-1-1,1 0 0,-1 1 1,0-1-1,0 1 0,0-1 0,1 0 1,-1 0-1,1 1 0,-1-1 1,1 0-1,0 0 0,1 3 1,-2-4-2,1 1 0,-1-1 1,1 0-1,0 1 0,-1-1 1,1 1-1,0-1 0,0 0 1,-1 0-1,1 1 0,0-1 1,0 0-1,-1 0 0,1 0 1,0 0-1,0 0 0,-1 0 1,1 0-1,0 0 0,0 0 1,1-1-1,1 0-1,1 0 0,-1-1 0,1 1 0,-1-1 1,1 0-1,-1 0 0,0 0 0,0 0 0,0-1 0,3-3 0,9-12 4,-1-1-1,-1 0 0,-1-1 0,0 0 0,15-42 0,-16 37 11,-23 121 67,10-82-76,0-4-4,1 0 0,0 0 1,0 11-1,1-21 0,1 0 0,-1 0 0,0 0-1,0-1 1,0 1 0,0 0 0,0 0 0,0 0-1,1 0 1,-1 0 0,0 0 0,0 0 0,0-1 0,0 1-1,1 0 1,-1 0 0,0 0 0,0 0 0,0 0 0,0 0-1,1 0 1,-1 0 0,0 0 0,0 0 0,0 0-1,1 0 1,-1 0 0,0 0 0,0 0 0,0 0 0,0 0-1,1 0 1,-1 1 0,0-1 0,0 0 0,0 0-1,0 0 1,1 0 0,-1 0 0,0 0 0,0 0 0,0 1-1,0-1 1,0 0 0,0 0 0,1 0 0,-1 0-1,0 0 1,0 1 0,0-1 0,0 0 0,0 0 0,0 0-1,0 0 1,0 1 0,0-1 0,0 0 0,0 0 0,0 0-1,0 1 1,0-1 0,0 0 0,0 0 0,0 0-1,0 0 1,0 1 0,0-1 0,0 0 0,9-12 9,-8 11-9,21-40 67,9-13 40,-29 50-90,0 1 1,1-1-1,0 1 1,0 0-1,0 0 1,0 0-1,0 0 0,1 0 1,-1 1-1,1 0 1,4-3-1,-7 5-12,0 0-1,1-1 0,-1 1 1,0 0-1,0 0 0,0 0 1,1 0-1,-1 0 1,0 0-1,0 0 0,1 0 1,-1 1-1,0-1 1,0 0-1,0 1 0,1-1 1,-1 1-1,0-1 0,0 1 1,0 0-1,0-1 1,0 1-1,0 0 0,0 0 1,0 0-1,0 0 0,-1 0 1,1 0-1,0 0 1,0 0-1,-1 0 0,1 0 1,-1 0-1,1 0 1,-1 0-1,1 2 0,3 7 5,-1-1 0,0 1 0,3 14-1,-5-17-6,2 13 5,4 19-20,-6-37 13,-1 0-1,1 0 1,0 0-1,0 1 1,0-1-1,0 0 1,0 0-1,0 0 1,0-1-1,0 1 1,1 0-1,1 2 1,-2-4 0,-1 0 1,1 1 0,0-1-1,-1 0 1,1 0-1,0 0 1,-1 0-1,1 1 1,0-1 0,-1 0-1,1 0 1,0 0-1,-1 0 1,1-1-1,0 1 1,-1 0 0,1 0-1,0 0 1,-1 0-1,1-1 1,0 1-1,-1 0 1,1-1-1,-1 1 1,1 0 0,-1-1-1,1 1 1,-1-1-1,1 1 1,0-1-1,15-17-13,-15 16 14,31-47 5,-24 35 6,0 0 1,21-23-1,-29 36-11,0 1-1,1-1 1,-1 1 0,1-1-1,-1 1 1,0 0 0,1-1-1,-1 1 1,1 0 0,-1-1-1,1 1 1,-1 0 0,1-1-1,-1 1 1,1 0 0,0 0 0,-1 0-1,1 0 1,-1-1 0,1 1-1,0 0 1,-1 0 0,1 0-1,-1 0 1,1 0 0,0 0-1,-1 1 1,1-1 0,-1 0-1,1 0 1,-1 0 0,1 0 0,-1 1-1,1-1 1,0 0 0,-1 1-1,1-1 1,-1 0 0,0 1-1,1-1 1,-1 1 0,1-1-1,-1 0 1,0 1 0,1-1-1,-1 1 1,0-1 0,1 1-1,-1-1 1,0 1 0,1 0 0,13 38 3,-10-25 5,-3-10-10,0-1-1,1 1 0,0-1 1,-1 0-1,1 0 0,0 0 1,0 0-1,1 0 0,-1 0 1,1 0-1,3 2 0,-5-4 2,1 0-1,0 0 1,-1-1-1,1 1 0,0 0 1,0-1-1,0 0 0,-1 1 1,1-1-1,0 0 0,0 0 1,0 0-1,0 0 0,-1 0 1,1-1-1,0 1 0,0 0 1,0-1-1,-1 1 0,1-1 1,0 0-1,-1 0 1,1 0-1,1-1 0,6-3 5,-1 0 1,0-1-1,-1 0 0,0 0 0,0-1 1,0 0-1,-1-1 0,1 1 0,6-12 0,-5 6 25,-1 0 0,0-1 0,0 0 0,-2 0 0,6-18 0,-10 20 62,-7 12 3,-10 16 5,6 1-45,0-1-1,1 1 1,-9 26-1,16-35-72,-1 0-1,1 0 0,0 0 0,0 0 0,1 0 0,0 1 0,1-1 0,0 1 0,0-1 0,2 13 0,-1-20 4,-1 0-1,0 1 1,1-1-1,-1 0 1,1 1-1,0-1 1,-1 0-1,1 1 1,0-1-1,0 0 1,0 0-1,-1 0 1,1 0-1,0 0 1,1 0-1,-1 0 1,0 0-1,0 0 1,0-1-1,0 1 1,1 0-1,-1-1 1,0 1-1,1-1 1,-1 1-1,1-1 1,-1 0-1,0 1 1,1-1-1,-1 0 1,1 0-1,1 0 1,19-1-112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108 182 15267,'1'0'48,"-1"0"0,0-1 0,0 1 0,0 0 0,1-1 0,-1 1 0,0-1 0,0 1 0,0-1 0,0 1 0,0 0 0,0-1 0,0 1 0,0-1 0,0 1 0,0-1 1,0 1-1,0-1 0,0 1 0,0 0 0,-1-1 0,1 1 0,0-1 0,0 1 0,0 0 0,-1-1 0,1 1 0,0 0 0,0-1 0,-1 1 0,1 0 0,0-1 0,-1 1 0,1 0 0,0 0 0,-1-1 0,1 1 0,0 0 0,-1 0 0,1-1 0,-1 1 0,1 0 0,-1 0 0,1 0 0,0 0 0,-1 0 0,1 0 0,-1 0 0,1 0 0,-1 0 0,1 0 0,0 0 0,-1 0 0,1 0 0,-1 0 0,1 0 0,-1 0 0,1 1 0,0-1 0,-1 0 0,0 1 0,-2 0 131,0 0 0,-1 0 1,1 0-1,0 1 0,0-1 0,0 1 0,-4 2 1,1 2-63,0 0 0,0 1 1,1-1-1,0 1 0,0 0 1,0 0-1,1 1 0,0-1 1,1 1-1,0 0 0,0 0 1,0 0-1,1 0 1,1 1-1,-1-1 0,1 0 1,0 1-1,1-1 0,1 11 1,-1-17-118,0-1 1,0 1 0,1-1-1,-1 0 1,1 0-1,-1 1 1,1-1 0,-1 0-1,1 1 1,-1-1 0,1 0-1,0 0 1,0 0 0,0 0-1,0 0 1,0 0-1,0 0 1,0 0 0,0 0-1,0 0 1,0-1 0,0 1-1,1 0 1,-1-1-1,0 1 1,0-1 0,1 1-1,-1-1 1,0 0 0,1 0-1,-1 1 1,0-1 0,1 0-1,-1 0 1,1 0-1,-1 0 1,0-1 0,3 1-1,3-2 10,-1 0-1,1 0 0,0 0 0,-1-1 1,1 0-1,9-6 0,9-7 44,-2-1-1,1-2 1,-2 0 0,30-33 0,71-97 258,-67 77-126,-49 66-158,-5 10-14,-4 14-13,2-15-1,-25 93-506,5-19 126,17-53 223,4-5-48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15923,'-7'48'1774,"1"-15"-965,2-1 1,2 0 0,1 52-1,1-81-795,1 0 0,-1 0 0,0 0-1,1 0 1,0 0 0,0-1 0,0 1-1,0 0 1,0 0 0,0-1 0,1 1 0,-1-1-1,1 1 1,0-1 0,2 3 0,-2-4-10,-1 0 0,1 0 0,0 0 1,-1 0-1,1-1 0,0 1 0,0-1 0,-1 1 1,1-1-1,0 1 0,0-1 0,0 0 0,-1 0 0,1 0 1,0 0-1,0 0 0,0-1 0,0 1 0,-1 0 1,1-1-1,0 1 0,0-1 0,-1 0 0,4-1 1,24-13-2,-24 11-2,0 1 0,0 1 0,0-1 0,0 1 0,1-1 0,-1 2 0,1-1 0,-1 0 0,1 1 0,-1 0 1,8 0-1,-12 1-1,0 1 0,-1-1 0,1 0 0,0 0 1,0 1-1,-1-1 0,1 0 0,0 1 0,-1-1 1,1 0-1,0 1 0,-1-1 0,1 1 0,-1-1 1,1 1-1,-1-1 0,1 1 0,-1 0 1,1-1-1,-1 1 0,0 0 0,1-1 0,-1 1 1,0 0-1,0-1 0,1 1 0,-1 0 0,0 0 1,0-1-1,0 1 0,0 0 0,0 0 1,0-1-1,0 1 0,0 0 0,0 1 0,-6 27 38,3-22 21,-1 0-1,0-1 1,0 0 0,0 0-1,0 0 1,-1 0 0,0 0-1,-1-1 1,1 0-1,-1 0 1,0-1 0,-12 8-1,14-10-40,0 0-1,0 0 0,-1 0 0,1-1 0,0 1 0,-1-1 0,1 0 0,0-1 0,-1 1 0,-5-1 0,8 0-68,-1 0-1,0 0 1,0-1-1,0 1 1,1-1-1,-1 0 1,0 0-1,1 0 0,-1 0 1,1-1-1,-1 1 1,1-1-1,0 1 1,0-1-1,0 0 1,-1 0-1,-1-2 1,2 1 4,1 1 1,0 0 0,-1 0 0,1 0 0,0-1-1,0 1 1,0 0 0,1-1 0,-1 1 0,0-4-1,0-8-297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 15459,'-1'-1'51,"1"1"0,-1 0-1,0 0 1,1-1 0,-1 1-1,1 0 1,-1 0 0,0 0 0,1 0-1,-1 0 1,0 0 0,1 0-1,-1 0 1,0 0 0,1 0-1,-1 0 1,0 0 0,1 1 0,-1-1-1,1 0 1,-1 0 0,0 1-1,1-1 1,-1 0 0,1 1-1,-1-1 1,1 1 0,-1-1 0,1 0-1,-1 1 1,1-1 0,0 1-1,-1-1 1,1 1 0,0 0-1,-1-1 1,1 1 0,0-1 0,0 1-1,-1 0 1,-10 27 672,-4 22 335,2 1 0,2 1 0,-6 90 0,17-142-1052,-1 0 1,1 0 0,0 1-1,0-1 1,0 0 0,0 1-1,0-1 1,0 0-1,0 0 1,0 1 0,0-1-1,0 0 1,0 1-1,0-1 1,0 0 0,0 1-1,0-1 1,0 0 0,0 0-1,1 1 1,-1-1-1,0 0 1,0 0 0,0 1-1,0-1 1,1 0-1,-1 0 1,0 1 0,0-1-1,0 0 1,1 0 0,-1 0-1,0 1 1,0-1-1,1 0 1,-1 0 0,0 0-1,1 0 1,10-7 112,9-18-23,-10 4-37,-1 0 0,0 0 0,-1 0 0,-2-1 0,0 0 0,-1-1 0,-1 1 0,1-45 0,-5 66-50,0 0 0,0-1 1,0 1-1,0 0 0,0-1 0,0 1 0,-1 0 1,1-1-1,0 1 0,-1 0 0,0 0 0,1-1 1,-2-1-1,-3 3 65,0 11-54,3-5-55,1 0 0,-1-1 0,1 1 0,1 0 0,-1 0 0,1 0 0,0 0 0,2 7 0,-2-11-36,0-1 0,0 1 0,1-1 0,-1 1 0,0-1-1,1 0 1,0 1 0,-1-1 0,1 0 0,0 0 0,0 1 0,-1-1 0,1 0-1,0 0 1,0 0 0,0 0 0,0 0 0,1 0 0,-1 0 0,0-1-1,0 1 1,0 0 0,1-1 0,-1 1 0,0 0 0,1-1 0,-1 0 0,1 1-1,-1-1 1,0 0 0,1 0 0,-1 0 0,1 0 0,-1 0 0,1 0-1,-1 0 1,1 0 0,2-1 0,3-1-152,1 0 0,-1 0-1,0-1 1,12-5 0,8-8-520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14531,'-10'10'423,"1"0"-1,1 0 1,0 1 0,0 0-1,1 0 1,1 1 0,0-1-1,0 2 1,1-1 0,0 1-1,2-1 1,-1 1 0,-1 14-1,4-23-367,1-1-1,0 0 0,0 1 1,0-1-1,0 0 0,0 0 1,2 7-1,-2-10-43,0 1 0,0-1 0,1 1-1,-1-1 1,0 1 0,0-1 0,0 0 0,1 1 0,-1-1 0,0 1-1,0-1 1,1 0 0,-1 1 0,0-1 0,1 0 0,-1 0-1,1 1 1,-1-1 0,0 0 0,1 0 0,-1 1 0,1-1 0,0 0-1,0 0 1,0 0 1,0 0-1,0 0 0,0-1 0,-1 1 0,1 0 0,0 0 0,0-1 0,0 1 0,0-1 0,0 1 0,-1-1 0,1 1 0,0-1 0,0 1 0,0-2 0,14-12 152,-2-1 0,0-1 0,22-33 0,12-16 200,-46 64-352,1-1 0,-1 0 0,1 0 0,0 1 0,0-1-1,-1 1 1,1-1 0,0 1 0,0 0 0,5-2 0,-7 3-9,1 0 0,0 0 0,-1 0 0,1 0 0,0 0 0,0 0 0,-1 0 0,1 0 0,0 1 0,-1-1 0,1 0 0,-1 0 0,1 1 0,0-1 0,-1 0 0,1 1 0,-1-1 0,1 0 0,-1 1 0,1-1 0,-1 1 0,1-1 0,-1 1 0,1-1 0,-1 1 1,1 0-1,-1-1 0,0 1 0,0-1 0,1 1 0,-1 0 0,0-1 0,0 1 0,0 0 0,1-1 0,-1 1 0,0 0 0,0 0 0,2 10 13,-1-1 0,1 21 1,2 14 34,-4-44-50,0-1 1,0 0-1,0 0 1,0 1-1,0-1 1,0 0-1,0 0 1,1 1-1,-1-1 0,0 0 1,0 1-1,0-1 1,0 0-1,0 0 1,1 0-1,-1 1 1,0-1-1,0 0 1,0 0-1,1 0 1,-1 1-1,0-1 1,0 0-1,1 0 0,-1 0 1,0 0-1,0 0 1,1 0-1,-1 1 1,0-1-1,0 0 1,1 0-1,-1 0 1,0 0-1,1 0 1,10-6 8,8-14 10,-19 20-17,1-1-4,16-20-2,24-23 1,-36 39-104,1 0 1,0 0 0,1 0 0,-1 1 0,1 0 0,0 0 0,0 1 0,0 0 0,8-3 0,-11 6-37,0-1 0,-1 1 0,1 0 0,0 0 1,0 1-1,-1-1 0,1 1 0,-1 0 0,1 0 0,0 0 0,-1 0 0,0 0 1,1 1-1,-1 0 0,0 0 0,6 4 0,16 7-637,-10-8 151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213 118 17044,'-18'0'760,"1"1"0,0 1 0,-1 1 0,-24 7 1,33-7-542,0-1 0,1 2 0,-1 0 0,0 0 1,1 0-1,0 1 0,0 0 0,0 1 1,-11 10-1,19-16-206,-1 1 0,1-1 0,-1 1 0,1-1 0,-1 1 0,1-1 0,0 1 0,-1-1 0,1 1 0,0-1 0,-1 1 0,1-1 0,0 1 0,0-1 0,0 1 0,-1 0 1,1-1-1,0 1 0,0-1 0,0 1 0,0 0 0,0 0 0,0-1-6,1 1 1,-1-1 0,0 1-1,1-1 1,-1 0 0,1 1-1,-1-1 1,0 0 0,1 0-1,-1 1 1,1-1 0,-1 0-1,1 0 1,-1 0-1,0 1 1,1-1 0,-1 0-1,1 0 1,-1 0 0,2 0-1,32-1 164,-34 1-165,36-6 220,37-11 1,-49 10-103,-1 1 1,1 2 0,1 0 0,-1 1 0,25 1 0,-47 2-105,0 0 0,0 0 0,0 1 0,0-1 0,0 0 0,0 1 0,0 0 0,0-1 0,0 1 0,0 0 0,0 0 0,-1 0 0,1 0 0,0 0 0,-1 0 0,1 0 0,-1 1 0,1-1 0,-1 1 0,0-1 0,1 1 0,-1-1 0,0 1 0,0 0 0,0 0 0,0-1 0,0 1 0,-1 0 0,1 0 0,0 0 0,-1 0 0,0 0 0,1 0 0,-1 0 0,0 2 0,0-3-16,0-1 1,0 0-1,1 0 0,-1 0 0,0 0 1,0 0-1,0 0 0,1 0 0,-1 0 1,0 0-1,0 1 0,0-1 1,0 0-1,1 0 0,-1 0 0,0 0 1,0 0-1,0 0 0,1 0 0,-1 0 1,0 0-1,0 0 0,0 0 0,1-1 1,-1 1-1,0 0 0,0 0 0,0 0 1,1 0-1,-1 0 0,0 0 0,0 0 1,0 0-1,0-1 0,1 1 0,-1 0 1,0 0-1,0 0 0,0 0 1,0 0-1,0-1 0,0 1 0,0 0 1,1 0-1,-1 0 0,0-1 0,9-8 55,5-11-14,0 0 1,-2 0-1,0-1 1,-1-1 0,-2 0-1,10-31 1,-20 60 18,-2 4-28,1 0-1,0 0 1,0 0-1,1 20 1,1-28-38,0 0 0,0 0 0,1 0 0,-1 0 0,1-1 0,-1 1 0,1 0-1,0 0 1,0-1 0,1 1 0,-1 0 0,0-1 0,1 1 0,-1-1 0,1 0 0,0 1 0,0-1 0,0 0-1,0 0 1,0 0 0,1-1 0,-1 1 0,0 0 0,1-1 0,-1 1 0,1-1 0,4 1 0,0 0-3,1 0 0,0-1 0,0 0 1,0-1-1,0 0 0,0 0 1,0-1-1,0 0 0,-1 0 0,1-1 1,0 0-1,-1 0 0,1-1 1,-1 0-1,9-4 0,9-6-13,-1-2-1,44-32 1,-57 38 21,-4 5 6,0-2 0,0 1-1,-1-1 1,0 0 0,0 0 0,0 0 0,6-11-1,-11 13 37,-8 10-14,-9 11 16,-4 11 34,-20 33 1,35-52-86,1 0 1,-1 1-1,1-1 1,1 1-1,0 0 0,0-1 1,1 1-1,-2 16 1,4-25-20,0 1 0,0-1 1,0 1-1,0-1 0,0 1 1,1-1-1,-1 1 0,0-1 1,1 1-1,-1-1 0,1 1 1,-1-1-1,1 0 0,-1 1 1,1-1-1,2 2 0,-3-2-29,1-1-1,0 1 1,-1-1-1,1 1 1,0-1-1,-1 0 1,1 1-1,0-1 1,0 0-1,0 0 1,-1 1-1,1-1 1,0 0-1,0 0 1,0 0-1,0 0 0,0 0 1,-1 0-1,1 0 1,0 0-1,1-1 1,1 0-73,1 0 0,-1-1 0,0 1 1,0-1-1,0 1 0,0-1 0,-1 0 0,1 0 1,0-1-1,-1 1 0,0 0 0,4-6 0,12-23-412,-2-15-135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76 266 13259,'3'-8'2008,"-8"12"-897,-8 17 367,4 3-408,-27 73 1477,32-84-2358,1 1 1,0-1 0,1 1 0,1-1 0,0 20 0,0-33-188,1 1 1,0-1 0,0 1 0,0-1 0,0 1 0,0 0 0,0-1 0,0 1 0,0-1 0,0 1 0,0-1 0,0 1 0,0-1 0,1 1 0,-1-1 0,0 1 0,0-1 0,0 1 0,1-1 0,-1 1 0,0-1 0,1 1 0,-1-1-1,0 0 1,1 1 0,-1-1 0,1 1 0,-1-1 0,1 0 0,-1 0 0,1 1 0,-1-1 0,1 0 0,-1 0 0,1 1 0,-1-1 0,1 0 0,-1 0 0,1 0 0,-1 0 0,1 0 0,-1 0 0,1 0 0,-1 0 0,1 0 0,-1 0-1,1 0 1,0 0 0,-1 0 0,1 0 0,-1-1 0,1 1 0,-1 0 0,1 0 0,-1-1 0,1 1 0,-1 0 0,0-1 0,1 1 0,-1 0 0,1-1 0,0 0 0,28-26 39,3-11 15,-2-1 1,-1-2 0,-3-1 0,-1-1-1,32-79 1,-52 111-39,-1 0-1,0 0 0,0-1 0,-2 0 0,4-23 1,-6 33-15,0-1 0,0 1 0,0-1 0,0 0 1,0 1-1,-1-1 0,1 0 0,-1 1 0,0-1 1,0 1-1,0-1 0,0 1 0,0 0 0,0-1 1,-1 1-1,1 0 0,-1 0 0,0 0 0,1 0 1,-1 0-1,0 0 0,0 0 0,0 1 1,0-1-1,-1 1 0,1 0 0,0-1 0,-1 1 1,1 0-1,-1 0 0,1 0 0,-5 0 0,0-1 0,1 1 1,-1 0-1,1 1 0,-1 0 0,0 0 0,1 0 0,-1 1 0,1 0 0,-1 0 1,1 0-1,-1 1 0,1 0 0,0 0 0,-7 4 0,5-1 3,0-1 1,0 1-1,1 1 0,-1-1 0,1 1 1,1 0-1,-1 1 0,1 0 0,-10 14 0,12-14 6,0-1-1,0 1 0,0 0 0,1 1 0,0-1 1,1 1-1,0-1 0,0 1 0,0 0 0,1-1 1,0 12-1,1-13 5,0 0-1,1 0 1,0 0 0,0-1-1,0 1 1,1 0 0,0-1-1,0 1 1,0-1 0,1 0-1,-1 1 1,1-1 0,1 0-1,-1-1 1,1 1 0,5 5-1,54 45 136,-43-39-71,-2 0 0,30 33 0,-43-42-150,0 0 0,0 0 0,-1 0 0,0 0 0,0 1 1,0-1-1,-1 1 0,-1 0 0,1 0 0,-1 0 0,-1 1 0,2 9 0,-2-1-88,0-6-58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65 114 13163,'-2'-4'609,"-10"-20"929,12 23-1418,-1 0 0,1 0 1,-1 0-1,1 0 1,-1 1-1,1-1 0,-1 0 1,1 0-1,-1 1 1,0-1-1,1 1 0,-1-1 1,0 0-1,1 1 1,-1-1-1,0 1 0,0-1 1,0 1-1,0 0 1,1-1-1,-2 1 0,0 3 328,0 0-1,0 0 0,1 0 0,-1 0 0,1 0 0,0 0 1,-2 6-1,3-7-225,-17 61 1688,16-56-1809,-1-1-1,2 1 1,-1-1-1,1 1 1,0-1-1,0 1 0,3 12 1,-3-19-93,0 1-1,0 0 1,1 0 0,-1 0 0,0 0-1,1-1 1,-1 1 0,0 0 0,1 0-1,-1-1 1,1 1 0,-1 0 0,1-1-1,0 1 1,-1 0 0,1-1 0,0 1-1,-1-1 1,1 1 0,0-1-1,0 1 1,0-1 0,-1 0 0,3 1-1,-1-1 1,-1 0-1,1 0 1,0 0-1,0 0 1,0 0-1,-1 0 1,1-1-1,0 1 1,0 0-1,-1-1 1,4-1-1,3-2 3,0 0 0,0-1 0,12-9 0,37-33 29,36-25 10,-88 69-45,0-1 0,-1 2 1,1-1-1,0 0 1,0 1-1,1 0 0,9-2 1,-14 3-3,0 1 1,1 0-1,-1 0 0,1 0 1,-1 0-1,0 0 1,1 0-1,-1 1 1,1-1-1,-1 0 0,0 1 1,1-1-1,-1 1 1,0-1-1,0 1 1,1-1-1,-1 1 0,0 0 1,0 0-1,0 0 1,0 0-1,0 0 1,0 0-1,0 0 0,0 0 1,0 0-1,-1 0 1,1 0-1,0 0 1,-1 1-1,1-1 0,-1 0 1,1 1-1,0 1 1,1 8 7,0 0-1,0 0 1,-1 0 0,-1 0 0,0 14 0,-1-14 3,1 1 0,1-1 0,3 21 1,-4-32-14,0 1 1,0-1 0,0 0 0,0 0-1,1 1 1,-1-1 0,0 0 0,0 1 0,0-1-1,0 0 1,0 0 0,0 1 0,1-1-1,-1 0 1,0 0 0,0 1 0,1-1-1,-1 0 1,0 0 0,0 0 0,1 1-1,-1-1 1,0 0 0,0 0 0,1 0-1,-1 0 1,0 0 0,0 0 0,1 1-1,-1-1 1,0 0 0,1 0 0,-1 0-1,0 0 1,1 0 0,-1 0 0,0 0-1,1 0 1,-1 0 0,0-1 0,0 1-1,1 0 1,-1 0 0,0 0 0,1 0-1,-1 0 1,0 0 0,0-1 0,1 1-1,-1 0 1,0 0 0,0 0 0,1-1 0,-1 1-1,0 0 1,0 0 0,0-1 0,0 1-1,1 0 1,-1 0 0,0-1 0,0 1-1,0-1 1,14-18 11,-13 18-10,62-114 74,-4 4-1026,-79 130-2454,9-11 2645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19564,'-14'-5'1296,"3"5"-1424,1 1-296,5 5 760,5 0-392,2 1-80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16956,'14'54'1287,"-1"0"0,7 78 0,0 1-765,-13-110-441,-7-24-79,0 1 0,1 0 0,-1 0 0,0 0 0,1 0 0,-1-1 0,0 1 0,0 0 0,1 0 0,-1 0 0,0-1 0,0 1 0,0 0 0,1-1-1,-1 1 1,0 0 0,0 0 0,0-1 0,0 1 0,0 0 0,0-1 0,0 1 0,1 0 0,-1-1 0,0 1 0,0 0 0,0-1 0,0 1 0,0 0 0,0-1-1,-1 1 1,4-45 58,-2-135 59,-2 179-119,1-1 0,0 1 1,0 0-1,0 0 0,1-1 1,-1 1-1,0 0 0,0 0 1,1-1-1,-1 1 1,0 0-1,1 0 0,0 0 1,-1 0-1,2-2 0,-2 3 0,1 0 0,-1 0 0,0 0 0,1 0 0,-1 0-1,0 0 1,1 0 0,-1 0 0,1 0 0,-1 0 0,0 0 0,1 0-1,-1 0 1,0 0 0,1 0 0,-1 0 0,1 1 0,-1-1 0,0 0-1,1 0 1,-1 0 0,0 1 0,0-1 0,1 0 0,-1 0 0,0 1-1,0-1 1,1 0 0,-1 1 0,0 0 0,23 34-22,-21-31 19,6 11-7,-3-3 6,2 0 0,-1 0 0,12 13-1,-16-23 5,-1 0-1,1 0 0,-1 0 0,1-1 1,0 1-1,0 0 0,0-1 1,0 1-1,0-1 0,0 0 0,0 0 1,0 0-1,0 0 0,0 0 0,1 0 1,-1-1-1,0 1 0,1-1 0,-1 1 1,0-1-1,1 0 0,-1 0 0,1 0 1,-1 0-1,3-1 0,1-1 18,-1-1 1,1 1-1,0-1 0,-1 0 0,0-1 0,0 1 0,0-1 1,0 0-1,0 0 0,-1-1 0,6-6 0,7-10 131,18-30 0,-26 37-94,55-101 423,-4 6 115,-59 108-586,-1 0 1,1 0 0,-1 0-1,1 0 1,0 0-1,-1 0 1,1 1 0,0-1-1,0 0 1,0 0 0,0 1-1,0-1 1,1-1-1,-1 2-3,-1 0-1,0 0 0,1 0 0,-1 1 0,0-1 0,0 0 1,1 0-1,-1 0 0,0 0 0,0 0 0,1 1 0,-1-1 1,0 0-1,0 0 0,0 0 0,1 0 0,-1 1 0,0-1 1,0 0-1,0 0 0,0 1 0,1-1 0,-1 0 0,0 0 1,0 1-1,0-1 0,0 0 0,0 1 0,0-1 0,0 0 1,0 0-1,0 1 0,0-1 0,1 39 59,-1-36-63,-3 47 9,0-15-9,2-1-1,3 41 1,-2-72-3,1 0-1,-1 0 1,1 0-1,0 0 1,0 0-1,0 0 1,0 0-1,0 0 1,0-1-1,1 1 1,0 0-1,-1-1 1,4 4-1,-4-5 4,0 0-1,0 0 0,1-1 1,-1 1-1,0-1 0,0 1 1,1-1-1,-1 1 0,0-1 0,0 1 1,1-1-1,-1 0 0,1 0 1,-1 0-1,0 0 0,1 0 1,-1 0-1,0 0 0,1 0 1,-1-1-1,0 1 0,1 0 1,-1-1-1,0 1 0,0-1 0,1 0 1,-1 1-1,0-1 0,0 0 1,0 0-1,0 1 0,1-3 1,18-11-24,-1-1 1,-1 0 0,28-32-1,-44 45 28,-1 0-1,0 0 0,0 0 0,1 0 1,-2 0-1,1-1 0,0 1 1,0 0-1,-1 0 0,1-1 0,-1 1 1,0 0-1,1-1 0,-1 1 1,0 0-1,-1-4 0,1 5 3,0-1-1,0 1 1,-1-1 0,1 1-1,-1-1 1,1 1-1,-1-1 1,0 1 0,1-1-1,-1 1 1,0-1-1,0 1 1,0 0 0,0 0-1,0 0 1,0-1-1,0 1 1,-1 0 0,1 0-1,0 0 1,-1 1-1,1-1 1,-1 0 0,-1 0-1,2 0 1,1 1-1,-1 0 1,1 0-1,-1 0 1,0 0-1,1 0 1,-1 0-1,1 0 1,-1 0-1,0 0 1,1 0-1,-1 0 1,1 0-1,-1 1 1,0-1-1,1 0 1,-1 0-1,1 1 1,-1-1-1,1 0 1,-1 1-1,1-1 1,-1 0-1,1 1 1,-1 0-1,-10 18 54,1 21 0,10-40-56,-4 26 24,1 0 0,1 0 1,1 0-1,2 1 0,0-1 1,2 0-1,6 28 0,-8-51-34,-1 0-1,1 0 0,0 0 0,0 0 1,1-1-1,-1 1 0,0 0 1,1-1-1,0 1 0,-1-1 0,1 1 1,0-1-1,0 0 0,0 0 1,1 0-1,-1 0 0,0 0 0,5 2 1,-5-4-34,0 1 1,1-1-1,-1 0 0,0 1 1,1-1-1,-1 0 1,0 0-1,1-1 1,-1 1-1,0 0 1,1-1-1,-1 1 1,0-1-1,0 0 1,1 0-1,-1 0 1,0 0-1,0 0 0,0 0 1,0-1-1,0 1 1,0-1-1,2-2 1,6-5-39,-1-1 0,0 0 1,-1 0-1,0-1 0,9-15 1,10-23-216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15435,'4'36'1769,"1"41"0,-4-48-1108,1 0 0,10 46-1,-12-74-649,0 0 0,1 0 1,-1 0-1,0 0 0,0 0 0,1-1 0,-1 1 0,0 0 0,1 0 1,-1 0-1,1-1 0,-1 1 0,1 0 0,0 0 0,-1-1 0,2 2 1,-2-2-5,0 0 0,1 0 1,-1 0-1,0 0 1,1 0-1,-1 0 0,0 0 1,1 0-1,-1 0 1,0-1-1,0 1 0,1 0 1,-1 0-1,0 0 0,1 0 1,-1 0-1,0-1 1,0 1-1,1 0 0,-1 0 1,0 0-1,0-1 1,1 1-1,-1 0 0,0 0 1,0-1-1,0 1 1,0 0-1,1-1 0,11-31 264,-4-8 124,4-73 0,-6 43-25,-6 69-363,0 0 1,0 1 0,0-1-1,0 1 1,0-1-1,0 0 1,0 1-1,1-1 1,-1 0-1,0 1 1,0-1-1,0 1 1,1-1-1,-1 1 1,0-1 0,1 1-1,-1-1 1,1 1-1,0-1 1,6 6 30,8 28-91,-10-21 65,-1-4-12,0 0 0,0-1 0,1 1 0,0-1 0,0 0 0,12 11 0,-16-16 0,1-1 0,0 0 1,0 1-1,0-1 0,0 0 0,0 0 0,0 0 1,0 0-1,1 0 0,-1-1 0,0 1 1,1-1-1,-1 1 0,0-1 0,1 0 0,-1 0 1,0 0-1,1 0 0,-1 0 0,0-1 0,0 1 1,1-1-1,-1 1 0,0-1 0,0 0 1,1 0-1,-1 0 0,0 0 0,0 0 0,2-3 1,5-2 4,-1 0 1,0-1 0,0 0-1,0-1 1,11-15 0,29-49 0,-8 12 10,-40 60-16,0 0 0,0 0 1,0 0-1,0 0 0,0 0 1,0-1-1,0 1 0,0 0 1,0 0-1,0 0 0,0 0 1,0 0-1,0-1 0,0 1 1,0 0-1,0 0 0,1 0 1,-1 0-1,0 0 0,0 0 1,0 0-1,0 0 0,0-1 1,0 1-1,0 0 0,1 0 1,-1 0-1,0 0 0,0 0 1,0 0-1,0 0 0,0 0 1,1 0-1,-1 0 0,0 0 1,0 0-1,0 0 0,0 0 1,1 0-1,-1 0 0,0 0 1,0 0-1,0 0 0,0 0 1,0 0-1,0 0 0,1 1 0,-1 8 13,-4 13 5,-6 14-448,1 0 0,2 0 0,-4 62 0,11-97 371,0 0 1,0 0-1,0 1 1,0-1-1,1 0 0,-1 0 1,0 1-1,0-1 1,1 0-1,-1 0 0,1 0 1,-1 0-1,2 2 1,-2-3 38,1 0 0,-1 1 0,1-1 0,-1 0 1,1 0-1,-1 0 0,1 0 0,0 0 0,-1 0 0,1 1 1,-1-1-1,1-1 0,-1 1 0,1 0 0,-1 0 1,1 0-1,-1 0 0,1 0 0,0 0 0,-1-1 1,1 1-1,-1 0 0,1 0 0,-1-1 0,0 1 0,1 0 1,-1-1-1,1 1 0,-1 0 0,0-1 0,1 1 1,-1-1-1,0 1 0,1-1 0,-1 0 0,18-20-520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61 12555,'-3'26'828,"-9"136"3853,11-131-4114,2 0 0,2 0 0,7 39 0,-3-38-393,-1-8-114,-1 0-1,-1 0 0,-1 0 1,-1 33-1,-2-55-44,0 1 0,-1-1 0,1 0 0,0 0 0,-1 1 1,0-1-1,1 0 0,-1 0 0,0 0 0,0 0 0,0 0 0,0 0 0,-1 0 0,1 0 0,-1-1 0,1 1 0,-1 0 0,1-1 0,-3 2 0,3-2-3,0-1 0,-1 1 0,1-1 0,0 1 0,0-1 0,-1 0-1,1 0 1,0 0 0,-1 0 0,1 0 0,0 0 0,-1 0 0,1 0-1,0 0 1,0-1 0,-1 1 0,1 0 0,0-1 0,0 1-1,0-1 1,-1 0 0,1 1 0,0-1 0,0 0 0,0 0 0,0 1-1,0-1 1,0 0 0,0 0 0,1 0 0,-1 0 0,0 0 0,1 0-1,-2-3 1,-3-4 7,0 0 0,1-1 0,0 0 1,1 1-1,0-1 0,0-1 0,1 1 0,0 0 0,1-1 0,0 1 0,0-1 0,1 1 0,1-13 0,2-8-25,1 0 0,15-56-1,-6 46-6,2 2 0,2 0 0,29-49 0,20-46 180,-65 132 152,0 6-81,-2 18 64,-3 29 90,2-26-232,-3 45 132,5-63-249,0 0 0,0 0 1,1 0-1,0 0 0,5 15 0,-6-22-54,0-1 0,0 1 0,0-1 0,0 0 0,0 1 0,0-1 0,1 1 0,-1-1 0,0 1 0,0-1 0,0 0 0,1 1 0,-1-1 0,0 0 0,1 1 0,-1-1 0,0 0 0,1 1 0,-1-1 0,0 0 0,1 0 0,-1 1 0,0-1 0,1 0 0,-1 0 0,1 0 0,-1 1 0,1-1 0,-1 0 0,0 0 1,2 0-1,9-10-885,4-22-1387,-9 11 1531,4-34-1,-4 10-196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16219,'-3'8'1265,"-1"-4"-977,0 0-168,2 2 2232,1-5-1928,-1 5 49,1 0 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135 159 11586,'-1'-2'251,"1"0"-1,-1 0 0,0 0 1,0 0-1,1 0 0,-1 0 1,-1 1-1,1-1 0,0 0 0,0 1 1,0-1-1,-1 1 0,1-1 1,-1 1-1,1 0 0,-1 0 1,-2-2-1,3 3-124,0 0 1,0-1-1,-1 1 0,1 0 1,-1-1-1,1 1 0,0 0 1,-1 0-1,1 0 1,-1 0-1,1 0 0,0 1 1,-1-1-1,1 0 1,0 1-1,-1-1 0,1 1 1,0-1-1,0 1 0,-1-1 1,1 1-1,0 0 1,0 0-1,0 0 0,0 0 1,-2 1-1,-6 7 247,0 1 0,0 0 0,0 0 0,-8 15 0,14-21-342,0 1-1,1 0 1,-1 0 0,1 0-1,0 0 1,0 0 0,1 0-1,-1 0 1,1 1-1,0-1 1,1 1 0,-1-1-1,1 7 1,1-11-26,-1-1 1,0 0-1,0 1 1,0-1-1,1 0 1,-1 1-1,0-1 1,0 0-1,1 1 0,-1-1 1,0 0-1,0 0 1,1 1-1,-1-1 1,0 0-1,1 0 1,-1 0-1,1 1 1,-1-1-1,0 0 0,1 0 1,-1 0-1,0 0 1,1 0-1,-1 0 1,1 0-1,-1 0 1,0 0-1,1 0 0,-1 0 1,1 0-1,-1 0 1,0 0-1,1 0 1,-1 0-1,0-1 1,1 1-1,-1 0 1,0 0-1,1 0 0,-1 0 1,0-1-1,1 1 1,-1 0-1,0-1 1,1 1-1,-1-1 1,21-13 153,-2-4 36,-1-1-1,30-39 1,-30 35-28,1 1 1,23-22-1,-40 43-161,-1-1 0,0 1 0,1 0 0,-1 0 0,1-1 0,0 1 0,-1 0 0,1 0 0,0 1 0,-1-1 0,1 0 0,0 0 0,0 1-1,0-1 1,0 1 0,0 0 0,0 0 0,-1-1 0,1 1 0,0 0 0,3 1 0,-4 0-4,1 0 1,0 0-1,-1 0 0,0 0 1,1 0-1,-1 0 0,0 1 0,1-1 1,-1 0-1,0 1 0,0-1 1,0 1-1,0-1 0,0 1 0,-1 0 1,1-1-1,0 1 0,-1 0 1,1 0-1,-1 0 0,1 3 0,1 15 33,-2-16-30,0-1 1,0 1-1,0-1 1,1 1-1,-1-1 1,1 1-1,0-1 1,0 1-1,0-1 1,4 6-1,-5-9-3,1 0 0,-1 0 0,1 0 0,-1 0 0,1 0 0,-1 0 0,1 0 0,-1-1 0,1 1 0,-1 0 0,1 0 0,-1-1 0,1 1 0,-1 0 0,0 0 0,1-1 0,-1 1 0,1-1 0,-1 1 0,0 0 0,1-1 0,-1 1 0,0-1 0,0 1 0,1-1 0,-1 1 0,0-1 0,0 0 0,11-18 28,-10 17-25,16-35 55,-14 27-42,1 1-1,1-1 1,-1 0 0,2 1 0,-1 0 0,1 1 0,0-1 0,12-11-1,-17 20-15,-1-1-1,1 1 1,-1-1-1,1 1 1,-1-1-1,1 1 1,0-1-1,-1 1 1,1 0-1,0 0 1,-1-1-1,1 1 1,0 0-1,-1 0 1,1 0-1,0 0 1,0-1-1,-1 1 1,1 0-1,0 0 1,0 1-1,-1-1 1,1 0-1,0 0 1,-1 0-1,1 0 1,0 1-1,0-1 1,0 1 1,1 0 1,-1 0-1,0 1 1,0-1-1,0 0 1,0 0-1,0 1 1,-1-1-1,1 0 1,0 1-1,-1-1 1,2 3-1,1 7 4,-1 0 0,0 0 0,0 11 0,-1-18-16,1 51 14,-2-37-2,1 1 0,3 20 0,-4-39-4,0 0 1,0 0-1,0 0 0,0 0 1,0 1-1,0-1 0,0 0 1,0 0-1,0 0 1,0 0-1,0 0 0,0 0 1,0 0-1,0 0 1,0 0-1,0 0 0,0 0 1,0 1-1,0-1 0,0 0 1,0 0-1,0 0 1,0 0-1,0 0 0,0 0 1,1 0-1,-1 0 1,0 0-1,0 0 0,0 0 1,0 0-1,0 0 0,0 0 1,0 0-1,0 1 1,0-1-1,0 0 0,0 0 1,0 0-1,0 0 0,1 0 1,-1 0-1,0 0 1,0 0-1,0 0 0,0 0 1,0 0-1,0 0 1,0 0-1,0 0 0,0 0 1,0 0-1,0 0 0,1 0 1,-1 0-1,0-1 1,0 1-1,0 0 0,0 0 1,0 0-1,0 0 1,0 0-1,0 0 0,4-7-110,2-7-333,2-25-716,-7 37 840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16275,'-3'0'1553,"0"-1"-473,12 1 112,1 0-167,6 0-273,1-1-168,4 1-192,4 0-56,1 0-112,-1 0-72,1 0-272,-4-2-256,-4 1-512,-3 1 1376,-10 0-592,-3 0-72,-8 3-112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13659,'7'6'1544,"9"-7"-744,3-5-263,8-8 1095,3-4-624,7 0-272,0-2-128,-2-3-640,-1 4-352,-7 3 376,-6 2-136,-1 6-120</inkml:trace>
  <inkml:trace contextRef="#ctx0" brushRef="#br0" timeOffset="1">374 1 12035,'5'9'1720,"4"2"-760,-2 6-344,2 2 1921,1 2-1321,-3 1-224,-1 2-96,-2 1-287,-1-1-89,-3 2-120,-3 0-80,-6 2-296,1-2-248,-4-4-2377,-1-2 2337,8-5-256,-1 0-200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17012,'-7'6'1640,"4"5"-1112,1 1-256,4-1 1200,5 2-839,1 4-825,4 0-361,1 6-815,0 0 1128,4 2-232,0 1-176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61 14523,'0'-2'166,"0"-4"457,-1 0 0,1 0-1,-1 0 1,-1 1 0,-2-9-1,4 13-520,0 0 0,-1 0 0,1 1 0,-1-1 0,1 0 0,-1 0 0,1 0 0,-1 1 0,1-1 0,-1 0 0,0 1 0,0-1 0,1 0 0,-1 1 0,0-1 0,0 1 0,0-1 0,1 1 0,-1-1 0,0 1 0,0 0 0,0 0 0,0-1 0,0 1 0,0 0 0,0 0 0,0 0-1,0 0 1,0 0 0,0 0 0,0 0 0,0 0 0,0 0 0,1 1 0,-1-1 0,0 0 0,0 1 0,0-1 0,0 0 0,-1 2 0,-10 5 104,1 0-1,0 1 1,1 1-1,-1 0 1,2 0-1,-1 1 1,-14 20 0,9-11-118,5-8-84,-7 8-27,-27 41 0,42-51-75,8-9 30,17-11-20,-19 9 59,9-5-9,0 1-1,0 1 0,0 0 0,1 1 0,19-3 0,-29 6 37,-1 1-1,0 0 1,0 0 0,0 0-1,1 0 1,-1 0 0,0 1-1,0 0 1,0-1 0,0 1 0,1 0-1,-1 1 1,3 0 0,-4 0 0,-1-1 1,1 1-1,0 0 1,0-1-1,-1 1 1,1 0-1,-1 0 0,1 0 1,-1 0-1,0 0 1,0 0-1,0 1 1,0-1-1,0 0 1,-1 0-1,1 1 1,0-1-1,-1 0 1,0 6-1,1-7 6,-1 1-1,0 0 0,-1 0 1,1 0-1,0-1 1,0 1-1,-1 0 0,1-1 1,-1 1-1,1 0 0,-1-1 1,0 1-1,0 0 1,0-1-1,0 1 0,0-1 1,-2 3-1,0-1 9,0 0 1,0-1-1,-1 1 1,1-1-1,-1 1 1,0-1-1,-4 2 1,-6 1 67,0 0 0,-31 6 1,14-6-46,22-4-124,0 0 0,1 1-1,-1 0 1,0 1 0,-9 3 0,18-4-27,8-2-55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96 405 16035,'0'-1'71,"0"1"0,-1-1-1,1 0 1,0 0-1,0 1 1,-1-1-1,1 0 1,-1 0-1,1 1 1,-1-1 0,1 1-1,-1-1 1,1 0-1,-1 1 1,0-1-1,1 1 1,-1-1-1,0 1 1,1 0 0,-1-1-1,0 1 1,1 0-1,-1-1 1,0 1-1,0 0 1,0 0 0,1 0-1,-1-1 1,0 1-1,0 0 1,0 0-1,1 0 1,-1 1-1,0-1 1,0 0 0,0 0-1,1 0 1,-1 0-1,0 1 1,0-1-1,1 0 1,-1 1-1,0-1 1,1 1 0,-1-1-1,0 1 1,1-1-1,-1 1 1,0 0-1,-3 1 101,1 1-1,0 0 1,0 0-1,0 0 1,0 0-1,0 1 1,0-1-1,-2 5 1,0 4-94,-1 0 0,1 1-1,1-1 1,0 1 0,1 0 0,1 0 0,0 0 0,0 0 0,1 1-1,2 20 1,-1-34-72,0 1-1,0-1 1,0 0-1,0 1 1,0-1-1,0 1 1,0-1 0,0 0-1,0 1 1,0-1-1,0 1 1,0-1-1,0 0 1,0 1-1,1-1 1,-1 0-1,0 1 1,0-1-1,1 1 1,-1-1-1,0 0 1,0 0-1,1 1 1,-1-1-1,0 0 1,1 0-1,-1 1 1,0-1-1,1 0 1,-1 0 0,0 0-1,1 1 1,-1-1-1,1 0 1,0 0-1,12-10 191,8-23 105,23-67 279,-11 23-101,-22 60-342,-11 17-135,1 0 0,-1 0 0,0 0 0,0 0 0,1 0 0,-1 0 0,0 0 0,0 0 0,0 0 0,1 0 0,-1 1 0,0-1 0,0 0 0,0 0 0,0 0 0,1 0 0,-1 0 1,0 0-1,0 1 0,0-1 0,0 0 0,0 0 0,0 0 0,1 0 0,-1 1 0,0-1 0,0 0 0,0 0 0,0 0 0,0 1 0,0-1 0,0 0 0,0 0 0,0 1 0,0-1 0,0 0 0,0 0 0,0 0 1,0 1-1,0-1 0,0 0 0,0 1 0,-2 41-1,1-30 29,-1 28 0,0-23-37,0 1 1,2-1-1,0 0 1,1 0-1,5 28 1,-6-44 7,0-1 1,0 1 0,0-1-1,0 1 1,0-1 0,1 0 0,-1 1-1,0-1 1,0 1 0,0-1-1,0 1 1,1-1 0,-1 0-1,0 1 1,0-1 0,0 1-1,1-1 1,-1 0 0,0 1-1,1-1 1,-1 0 0,0 1-1,1-1 1,-1 0 0,1 0 0,-1 1-1,0-1 1,1 0 0,-1 0-1,1 0 1,-1 0 0,1 1-1,-1-1 1,1 0 0,-1 0-1,0 0 1,1 0 0,-1 0-1,1 0 1,-1 0 0,1 0-1,-1 0 1,1-1 0,-1 1 0,1 0-1,-1 0 1,0 0 0,1 0-1,-1-1 1,1 1 0,-1 0-1,1-1 1,16-19 38,-16 20-38,28-47 212,-3-1 1,-1-2-1,27-76 0,-41 96-129,20-51 303,22-88 0,-48 141-314,-5 21-47,-6 14-6,-7 24-13,1-1 1,-10 40 0,9-26-7,-1-1-4,-27 93 17,36-113-16,0 0-1,2 0 0,-1 46 1,4-67 2,0 0-1,0 0 1,0 0-1,0 0 1,1 0 0,-1 0-1,1-1 1,-1 1 0,1 0-1,0 0 1,-1 0 0,1-1-1,0 1 1,0 0 0,0-1-1,1 1 1,-1-1 0,0 1-1,1-1 1,-1 1 0,1-1-1,-1 0 1,1 0 0,-1 0-1,1 0 1,0 0 0,-1 0-1,1 0 1,0-1 0,0 1-1,0-1 1,0 1 0,0-1-1,0 0 1,-1 1 0,1-1-1,0 0 1,0 0 0,0 0-1,0-1 1,0 1-1,2-1 1,5 0-7,0-1 0,0 0 0,0-1 1,0 0-1,0 0 0,-1 0 0,0-1 0,0-1 0,0 0 0,0 0 0,-1 0 0,1-1 1,-2 0-1,1 0 0,8-10 0,-9 8-2,0-1 0,0 0 1,-1 0-1,0-1 0,-1 1 0,0-1 1,0 0-1,-1-1 0,-1 1 0,1 0 1,-2-1-1,2-20 0,-5-32-18,2 56 25,-1 1 0,0-1 0,-1 1 0,1 0 0,-1-1 0,-1 1 0,-4-9 0,7 14 2,0 0 0,-1 1 0,1-1 0,-1 0 0,1 0 0,-1 1 0,0-1 0,1 0 0,-1 1 0,0-1 0,1 1 0,-1-1 0,0 1 0,1-1 0,-1 1 0,0-1 0,0 1 0,0 0 0,0 0 0,1-1 0,-1 1 0,0 0 0,0 0 0,0 0 0,0 0 0,0 0 0,0 0 0,0 0 0,0 0 0,1 0 0,-1 0 0,0 1 0,0-1 0,0 0 0,0 1 0,1-1 0,-1 0 0,0 1 0,0-1 0,0 1 0,1-1 0,-1 1 0,0 0 0,1-1 0,-1 1 0,0 1 0,-5 3 0,2 1 0,-1 0 0,0 0 0,-5 10 0,-3 10 2,1 0 0,2 0-1,0 1 1,2 1 0,1 0-1,1 0 1,1 0-1,-1 45 1,6-68-27,-1-1 0,1 1 0,1 0 0,-1 0 0,1 0 0,0-1 0,0 1 0,0 0 0,1-1 0,-1 1 0,5 6 0,-6-10-13,1 0-1,0 1 1,0-1-1,1 0 1,-1 0-1,0 0 1,0 0-1,0 0 0,1 0 1,-1 0-1,0-1 1,1 1-1,-1 0 1,1-1-1,2 1 1,-2 0-50,1-1 0,0 0 0,-1 0 0,1 0 0,0 0 0,0 0 1,-1-1-1,1 1 0,0-1 0,-1 0 0,5-1 0,2-2-37,0-1 0,0 0 0,0 0 0,-1 0 0,10-10 1,18-16-395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15979,'-14'29'1162,"2"-4"-223,-12 34-1,21-51-800,1 0 0,0 0 0,1 1 0,0-1 0,0 0-1,0 1 1,1-1 0,2 15 0,-2-22-128,0 1-1,0-1 1,1 0 0,-1 1 0,0-1-1,1 0 1,-1 1 0,1-1 0,-1 0-1,1 0 1,0 0 0,-1 0 0,1 1-1,0-1 1,0 0 0,0 0 0,0-1-1,0 1 1,0 0 0,0 0 0,0 0-1,0-1 1,0 1 0,0 0 0,1-1-1,-1 1 1,0-1 0,0 1 0,1-1-1,-1 0 1,0 0 0,1 1 0,1-1-1,5-1 4,-1 0-1,0 0 0,1 0 0,-1-1 0,9-3 1,19-4 18,-33 9-28,1 0-1,-1 0 0,0 0 1,0 0-1,0 1 1,0-1-1,1 0 0,-1 1 1,0 0-1,0-1 1,0 1-1,0 0 1,0 0-1,0 0 0,0 0 1,-1 0-1,1 1 1,3 2-1,-3-2 14,0 1 0,0 0 1,0 0-1,-1 0 0,1-1 0,-1 2 0,1-1 0,-1 0 0,0 0 1,-1 0-1,2 5 0,-1 1 68,0-1 1,-1 1-1,0 0 0,-1 0 1,0-1-1,0 1 0,-1 0 1,-4 15-1,2-14 31,-1 0-1,0 0 1,0 0 0,-1-1-1,-1 0 1,1 0 0,-11 11-1,14-17-143,1 0-1,-1-1 1,0 1-1,0-1 0,0 1 1,0-1-1,-1 0 1,1 0-1,-1 0 0,1-1 1,-1 1-1,0-1 0,1 0 1,-1 0-1,0 0 1,0 0-1,0-1 0,1 1 1,-1-1-1,0 0 1,0-1-1,0 1 0,-7-2 1,-5-6-173,5-6-84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2 643 13747,'0'0'47,"0"0"1,0 0-1,-1 0 1,1 0-1,0 1 1,0-1-1,0 0 1,0 0-1,0 0 1,0 1-1,0-1 1,0 0-1,0 0 1,0 0-1,0 1 1,0-1-1,0 0 1,0 0-1,0 1 1,0-1-1,0 0 1,0 0-1,0 0 1,0 1-1,0-1 1,0 0-1,0 0 1,0 0-1,0 1 1,1-1-1,-1 0 1,0 0-1,0 0 1,0 0-1,0 1 1,0-1-1,1 0 1,-1 0-1,0 0 1,0 0-1,0 0 1,0 0-1,1 0 1,-1 1-1,0-1 1,0 0-1,0 0 1,1 0-1,-1 0 1,0 0-1,0 0 1,1 0-1,-1 0 1,12-12 1128,15-27 208,-4-5 392,29-81-1,6-54 525,-11-18-764,-36 142-1289,-12 66-255,0 0 1,1 22-1,0-1-5,-4 62-54,3 182-1040,0-274 1026,1-1-1,0 0 1,0 0 0,0 1 0,1-1-1,-1 0 1,0 1 0,0-1-1,1 0 1,-1 0 0,0 1-1,1-1 1,0 0 0,-1 0 0,1 0-1,0 1 1,-1-1 0,1 0-1,0 0 1,1 1 0,-1-2 16,0 0 1,-1 0 0,1 0-1,0 0 1,0-1 0,0 1-1,-1 0 1,1 0 0,0-1-1,0 1 1,-1 0 0,1-1-1,0 1 1,-1 0 0,1-1-1,0 1 1,-1-1 0,1 1-1,-1-1 1,1 0 0,-1 1 0,1-1-1,0-1 1,6-8-437,1-1 1,9-20-1,6-16-398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78 16916,'-12'18'419,"0"-1"1,1 2 0,1 0 0,0 0 0,2 1-1,0-1 1,1 2 0,2-1 0,0 1-1,0 0 1,2 0 0,-1 39 0,5-53-376,-1 0 0,1 0 0,0-1 0,0 1 0,1 0 1,0-1-1,0 1 0,5 10 0,-5-15-30,-1 0 0,0 0 0,0 0 0,1 0 1,-1 0-1,1 0 0,-1 0 0,1-1 0,0 1 0,0-1 0,0 1 0,-1-1 1,2 0-1,-1 0 0,0 0 0,0 0 0,0 0 0,0 0 0,1 0 0,-1-1 1,0 1-1,1-1 0,-1 0 0,0 0 0,1 0 0,-1 0 0,0 0 0,4-1 1,1-1 22,-1 0 1,1 0-1,-1-1 1,0 0 0,0 0-1,0-1 1,0 1-1,0-1 1,-1-1 0,0 1-1,0-1 1,0 0 0,4-5-1,7-9 137,-2-1-1,17-29 1,-19 27 25,-1 0 0,-1-1 0,12-39 1,-18 50-125,-1 1 1,-1-1 0,0 0 0,-1 0 0,0 0-1,0 1 1,-2-1 0,1 0 0,-5-20 0,4 28-61,1 1 1,-1 0-1,-1-1 1,1 1 0,0 0-1,-1 0 1,1 0 0,-1 0-1,0 0 1,0 0-1,0 1 1,-1-1 0,1 1-1,-1-1 1,1 1 0,-1 0-1,0 0 1,-5-3-1,4 3-6,0 1-1,0 0 0,0 0 1,-1 0-1,1 0 0,0 1 0,-1-1 1,1 1-1,0 0 0,-1 1 0,1-1 1,-9 2-1,2 1-160,0 1 0,0 0 0,1 0 0,0 1 0,0 0 0,0 1 0,0 0 0,1 0 0,0 1 1,-13 13-1,14-12-245,1 1 1,0 0 0,0 1-1,-8 14 1,13-16-220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14 15747,'0'0'72,"0"-1"0,0 1-1,0-1 1,0 1 0,1 0 0,-1-1-1,0 1 1,0-1 0,0 1-1,0 0 1,0-1 0,0 1-1,0-1 1,-1 1 0,1 0 0,0-1-1,0 1 1,0-1 0,0 1-1,0 0 1,-1-1 0,1 1-1,0 0 1,0-1 0,0 1-1,-1 0 1,1-1 0,0 1 0,-1 0-1,1-1 1,0 1 0,-1 0-1,1 0 1,0 0 0,-1-1-1,1 1 1,-1 0 0,-12 11 1475,-13 28 68,11-9-1262,1 0 0,1 1-1,2 1 1,1 0 0,2 0 0,1 1 0,1 0-1,-2 61 1,8-87-341,0 0 0,1 1-1,0-1 1,0 0 0,4 15-1,-4-20-10,-1-1 1,1 1-1,0 0 0,0 0 0,0-1 0,0 1 0,0-1 1,0 1-1,0-1 0,0 1 0,1-1 0,-1 0 0,1 1 1,-1-1-1,1 0 0,-1 0 0,1 0 0,-1 0 1,1 0-1,0-1 0,0 1 0,-1 0 0,1-1 0,0 0 1,0 1-1,0-1 0,0 0 0,2 0 0,2 0-17,0-1 0,0-1-1,0 1 1,0-1 0,-1 0-1,1 0 1,0-1 0,-1 0-1,0 0 1,1 0 0,-1 0-1,6-7 1,2 0-380,-1-1 0,-1 0 0,17-21 0,-25 28 333,0 0 1,0 0-1,-1 0 1,1 0-1,-1-1 1,0 1-1,0-1 0,0 0 1,-1 1-1,2-8 1,-2-15-402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15907,'-7'5'1721,"8"1"-1025,2-3-272,10-3 1024,6-4-423,6-3-321,1-3-144,4-3-280,3-2-160,-1 2-408,-4-1-416,-9 6 616,-7 3-120,-11 5-112</inkml:trace>
  <inkml:trace contextRef="#ctx0" brushRef="#br0" timeOffset="1">21 224 14915,'0'7'1761,"8"-8"-857,7-4-296,3-3 1176,8-1-559,6-5-377,2-2-104,6 0-872,-1 0 352,-8 2-176,-6 1-96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7:1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10378,'-20'10'1830,"-1"1"0,2 1 0,-31 24 0,41-30-1329,-7 7 1107,16-13-1579,0 1 1,0-1-1,0 0 0,-1 1 0,1-1 1,0 0-1,0 1 0,0-1 0,0 1 1,0-1-1,0 1 0,0-1 0,0 0 1,0 1-1,0-1 0,0 1 0,0-1 1,1 0-1,-1 1 0,0-1 0,0 0 1,0 1-1,0-1 0,1 1 0,-1-1 1,0 0-1,0 1 0,1-1 0,-1 0 0,0 0 1,1 1-1,-1-1 0,0 0 0,1 0 1,-1 1-1,0-1 0,1 0 0,-1 0 1,0 0-1,1 0 0,-1 0 0,1 1 1,0-1-1,9 4 56,0 1-1,0-2 1,0 1 0,1-2 0,-1 1 0,1-1-1,0-1 1,-1 0 0,1 0 0,0-1 0,18-2-1,113-11 175,271 10 0,538 20-154,-243-16 1,-295 4-101,89-21 25,4 1-12,-299 16-7,556-23 189,-637 9-165,0-2 65,143 2-1,-64 24 148,-169-18-155,-15 2-93,-4 4-311,0 0 1,0 1-1,0 1 1,0 0 0,-1 2-1,1 0 1,16 5-1,-25-6-193,7 6-292,-14-8 231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7:3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60 551 13675,'-6'1'429,"1"0"-105,0-1-1,0 1 1,0-1-1,0 0 1,-1 0-1,1 0 1,0-1-1,-7-1 1,40 10 156,1-2 1,0-1 0,0-1 0,0-2-1,1-1 1,-1-1 0,46-6 0,187-45 256,-103 16-585,713-110 575,-290 17-557,-349 68-114,-85 28-63,-70 17 14,123-40 1,-197 53-13,1 1-15,0-1 0,1 0-1,-1-1 1,0 1 0,-1-1 0,8-5 0,-12 8-10,0 0 0,0-1 0,0 1 0,0 0 0,0 0 0,0 0-1,1 0 1,-1-1 0,0 1 0,0 0 0,0 0 0,-1 0 0,1-1 0,0 1 0,0 0 0,0 0-1,0 0 1,0 0 0,0-1 0,0 1 0,0 0 0,0 0 0,0 0 0,0 0 0,0-1-1,-1 1 1,1 0 0,0 0 0,0 0 0,0 0 0,0 0 0,0 0 0,-1 0 0,1-1 0,0 1-1,0 0 1,0 0 0,0 0 0,-1 0 0,1 0 0,0 0 0,0 0 0,0 0 0,0 0 0,-1 0-1,1 0 1,0 0 0,-13-3-469,11 2 469,-12-6-327,-4-3-74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8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22 526 15099,'-20'5'817,"19"-3"-798,13 0-119,269 24-409,250-29 701,-243-3-133,1304-7-65,-513-30 59,-3-40-3,-225-1-57,925-35-138,-747 64 262,-862 43 68,619-55 1252,-202 7-1274,-486 50-1370,-71 4 793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12963,'-38'64'4351,"29"-50"-3479,0 0-1,0 1 1,1 0-1,1 1 1,-9 30-1,15-45-825,1 1 0,0-1-1,-1 1 1,1-1 0,0 1-1,0-1 1,0 1 0,0-1-1,0 1 1,0-1 0,1 1 0,-1-1-1,0 1 1,1-1 0,-1 1-1,2 2 1,-1-4-27,-1 1 1,1-1-1,-1 1 1,1 0-1,0-1 1,0 0-1,-1 1 1,1-1-1,0 1 1,0-1-1,-1 0 1,1 1-1,0-1 1,0 0-1,0 0 1,0 0-1,0 0 1,-1 0-1,1 0 1,0 0-1,1 0 1,4-1 12,0 0 1,-1-1 0,1 1 0,-1-1-1,1 0 1,-1-1 0,6-3-1,18-13 190,-1-1-1,0-1 1,40-42-1,-54 50-104,-10 11 133,-4 8-114,-11 22-66,-1 6-12,11-31-52,0 1 0,1 0 1,-1 0-1,1 0 0,0 0 1,0 0-1,0 0 0,0 0 1,2 6-1,-1-9-7,-1 1 1,1 0-1,0-1 1,0 1-1,0-1 1,-1 1-1,2-1 1,-1 0-1,0 1 1,0-1-1,0 0 1,1 0-1,-1 1 1,0-1-1,1 0 1,-1-1-1,1 1 1,-1 0-1,1 0 1,0-1-1,-1 1 1,1 0-1,0-1 1,1 1-1,9 0 3,0 0 0,0 0-1,0-1 1,0 0-1,0-1 1,0-1-1,0 0 1,18-5-1,91-37-25,-115 42 21,21-11 9,-21 10-2,0-1 0,1 1 0,0 1 1,0-1-1,0 1 0,9-1 0,-16 3-2,1 0 1,0 0-1,-1 0 0,1 0 1,0 0-1,-1 0 1,1 0-1,0 0 1,-1 0-1,1 0 0,0 1 1,-1-1-1,1 0 1,-1 1-1,1-1 0,0 0 1,-1 1-1,1-1 1,-1 1-1,1-1 1,-1 1-1,1-1 0,-1 1 1,0-1-1,1 1 1,-1-1-1,1 1 0,-1-1 1,0 1-1,0 0 1,1-1-1,-1 1 1,0 0-1,0-1 0,0 1 1,0 0-1,0 1 1,-1 32 89,0-16-63,1-16-48,0 0 0,0-1 0,0 1 0,1 0 1,-1-1-1,0 1 0,1-1 0,0 1 0,-1-1 0,1 1 0,0-1 0,-1 1 0,1-1 0,0 1 0,0-1 0,0 0 0,1 0 0,-1 1 0,0-1 1,0 0-1,1 0 0,-1 0 0,3 1 0,-1-1-102,-1-1 0,1 1 0,-1-1 0,1 0 0,-1 0 0,1 0 0,-1 0 0,1 0 0,0 0 1,-1-1-1,1 1 0,-1-1 0,5-2 0,6-2-360,0-2 1,0 0-1,0 0 0,13-11 1,3-2-370</inkml:trace>
  <inkml:trace contextRef="#ctx0" brushRef="#br0" timeOffset="1">1113 17 17916,'8'-2'3341,"-23"8"-1464,-4 4-1517,1 1 0,0 0 0,0 1 0,2 1-1,0 1 1,0 0 0,1 1 0,1 1 0,-13 17-1,26-31-374,-1 0-1,1 0 0,0 0 1,0 0-1,0 1 0,0-1 1,0 0-1,0 0 0,1 1 1,-1-1-1,1 0 0,0 1 1,0-1-1,0 3 0,0-3-31,0-1 0,1 0 0,-1 1-1,1-1 1,-1 0 0,1 1 0,-1-1-1,1 0 1,0 0 0,0 0 0,-1 0 0,1 0-1,0 1 1,0-1 0,0-1 0,0 1-1,0 0 1,2 1 0,2 0-158,-1 0 0,1 0 0,0 0-1,0-1 1,0 0 0,0 0 0,0 0 0,0 0 0,0-1 0,0 0-1,10-1 1,2 0-210,0-2-1,28-8 0,0-4-302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0:1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10506,'27'-3'2559,"-8"4"-2455,0-1 0,20 5-1,-1-2 19,1 0 0,-1-3-1,72-8 1,-2 0-143,58 10 173,173 24 1,100 4 515,8-49 7,-178 5-192,617 15-149,-295 10-290,-5-1-72,187-14-13,-695 2 41,151-1-4,87-4 1,8-8 154,211-6 468,-1 41-127,-245 24 852,-274-41-1353,41 5-509,-54-7 496,0-1 1,0 0-1,1 0 0,-1 0 0,0 0 1,0 0-1,0-1 0,0 1 0,1 0 1,-1-1-1,0 0 0,0 0 0,0 1 0,0-1 1,0 0-1,-1 0 0,1-1 0,0 1 1,0 0-1,1-2 0,4-14-175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0:1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13619,'315'-22'1097,"-2"-25"-1307,-178 26 456,536-70 860,4 1-500,-496 60-542,129-18 7,0 20 100,-247 27 1431,-50-1-1117,-10 2-474,-1 0 0,0-1 0,0 1 1,1 0-1,-1 0 0,0 0 0,0-1 0,0 1 0,0 0 0,1 0 0,-1-1 0,0 1 1,0 0-1,0-1 0,0 1 0,0 0 0,0 0 0,0-1 0,0 1 0,0 0 0,0-1 1,0 1-1,0 0 0,0 0 0,0-1 0,0 1 0,0 0 0,0-1 0,0 1 0,0 0 0,0 0 1,0-1-1,-1 1 0,-6-14 414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0:2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10114,'10'5'145,"1"0"0,-1-1 0,1 0 0,0 0 0,0-1 0,0-1 0,1 0 0,-1 0 0,0-1 0,15-1 0,17-2 155,61-10 0,-37 4-53,-7 4-81,0 2 0,119 13 0,119 38-2,9 0-3,52-14-3,97 12-40,222 11-112,4-30-13,785-74 467,-923-18 331,-376 33-286,195-62-1,-196 34-291,-89 29-67,104-25 1,-181 55-105,-1-1 1,1 1-1,-1 0 1,1 0 0,-1 0-1,1 0 1,-1 0 0,1 0-1,-1 0 1,1 0 0,-1 0-1,1 0 1,-1 0 0,1 0-1,-1 0 1,1 0 0,-1 0-1,1 1 1,-1-1 0,1 0-1,-1 0 1,0 0 0,1 1-1,-1-1 1,1 0 0,-1 1-1,0-1 1,1 0 0,-1 1-1,0-1 1,1 0-1,-1 2 1,1-2-26,-1 1 1,1-1-1,-1 1 0,1-1 0,-1 1 1,1-1-1,-1 1 0,1-1 0,0 1 1,-1-1-1,1 0 0,-1 1 0,1-1 1,0 0-1,-1 1 0,1-1 1,0 0-1,0 0 0,-1 0 0,1 0 1,0 0-1,-1 0 0,1 0 0,1 0 1,-1 0-20,1 0 0,-1 0 0,0 0 0,1-1 0,-1 1 0,0-1 0,0 1 0,1-1 0,-1 1 0,0-1 0,0 0 0,0 1 0,0-1 0,1 0 1,-1 0-1,0 0 0,-1 0 0,1 0 0,1-1 0,14-15-134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1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1 0 13555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1:1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3454 216 12411,'-920'-59'638,"779"57"-539,-420-1 503,3 44-296,496-32-298,0 3 0,1 3 0,0 3 0,1 2 0,-110 54 0,93-34 59,-328 180 1459,357-190-1202,-55 44 1,85-59-287,0 1 1,2 0-1,-1 2 0,2-1 0,-22 34 1,31-40-53,0-1 0,1 1 0,0 1 0,0-1 0,1 1 1,1 0-1,0 0 0,1 0 0,0 0 0,1 0 1,0 1-1,1-1 0,2 25 0,1-21-62,1 0 1,0-1-1,1 1 0,0-1 0,2 0 0,0-1 1,0 1-1,1-1 0,1-1 0,12 15 1,-5-10 16,0 0 0,1-2 0,1 0 1,0-1-1,1-1 0,1-1 1,0-1-1,0 0 0,1-1 0,1-2 1,23 8-1,31 6 89,151 25 0,-178-40-29,896 129 265,-584-90-210,78 7-42,371 58 26,-625-78-43,291 43-27,-390-69 29,1-3 0,0-3-1,130-16 1,-187 10 3,0-1-1,-1-1 1,1-2 0,-1-1-1,43-20 1,-60 23-1,0-1 0,-1 1 1,1-2-1,-2 0 0,1 0 1,-1-1-1,0 0 0,-1-1 1,0 0-1,-1-1 0,0 0 1,0 0-1,-1 0 0,10-25 1,-8 11 9,-1-1 0,-2 1 1,-1-1-1,-1-1 1,-1 1-1,0-50 0,-24-160 63,12 175-96,-2 0 0,-33-101 0,33 131 16,-1 1-1,-2 1 1,-1 0-1,-1 0 1,-1 2 0,-41-49-1,16 31 121,-3 3 1,-1 1-1,-2 3 0,-60-37 0,-220-111 720,23 46-673,239 116-516,0 3-1,-129-23 0,24 22 131,-12 9-113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14675,'4'-1'102,"0"0"0,-1 0 0,1 0-1,0-1 1,0 0 0,0 1 0,-1-1 0,5-4-1,6-1-61,83-42-315,107-45-242,-192 91 556,-1 0-1,1 0 0,0 1 1,0 0-1,1 1 1,-1 1-1,14 1 1,87 14 380,-15 0-280,292-8-8,-24-1 190,-157 10 2,237 11 34,424-27-270,-72-22-70,-201 1 8,116-8 282,-408 14-216,541 15 42,25-1-105,-698-8-37,529-16-3,340-25 141,-180 21-56,-879 26-814,-11 0 276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0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11819,'43'-8'833,"0"2"1,61-2-1,87 10 404,-56 1-831,520-44 1061,-4-49-177,-468 62-888,323-46 447,-497 72-1183,-15 2 220,-16 0 40,-19 3-90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0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53 175 13859,'-4'0'166,"0"0"-85,0 0 1,0 0-1,0 0 0,0 0 1,1 1-1,-1 0 1,0-1-1,0 2 1,-6 1-1,10-2-78,0-1 0,-1 0 0,1 0 0,0 0 0,0 0-1,0 0 1,-1 0 0,1 0 0,0 1 0,0-1 0,0 0 0,0 0-1,0 0 1,0 0 0,-1 1 0,1-1 0,0 0 0,0 0 0,0 0 0,0 0-1,0 1 1,0-1 0,0 0 0,0 0 0,0 1 0,0-1 0,0 0 0,0 0-1,0 0 1,0 1 0,0-1 0,0 0 0,0 0 0,0 0 0,0 1-1,0-1 1,0 0 0,0 0 0,1 0 0,-1 0 0,0 1 0,0-1 0,0 0-1,0 0 1,0 0 0,0 0 0,1 0 0,-1 1 0,0-1 0,0 0 0,0 0-1,0 0 1,1 0 0,-1 0 0,0 0 0,0 0 0,0 0 0,1 0 0,-1 0-1,0 1 1,14 4-4,-13-5 3,22 6-17,-1-2-1,1 0 1,0-1-1,0-2 0,38-1 1,117-20 123,-88 7-1,76-6 260,209 3 0,153 43-62,39 1-206,354-45-48,-145-2 8,573-32 17,-818-6 26,-206 21 341,29 15 496,-311 22-824,-1 2-1,1 1 1,-1 2 0,0 3 0,-1 1-1,51 19 1,-25-3 32,-82-52-890,1 4 620,-5-6-70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3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9874,'2'3'183,"0"0"1,0 0-1,0 0 1,0 0-1,0 0 0,1 0 1,0-1-1,-1 1 0,1-1 1,0 0-1,0 1 0,0-2 1,0 1-1,4 2 0,5 1 43,0 1 0,21 6 0,-9-7 93,0 0 0,0-1 1,41 1-1,76-8 322,-1 0-120,-86 7-98,92 17 0,50 26 327,70 12-242,144-16-373,3-23-100,-53-4 2,1025-13-82,-1196-15 23,801-29-143,212 8 170,-1141 29-13,845-36-363,539 15 1445,-1327 20-1136,507-8-479,-416 33 538,-181-17-34,22 0-150,-48-2 182,1-1 1,-1-1-1,1 1 1,-1 0-1,0-1 1,1 1-1,-1-1 1,1 1 0,-1-1-1,0 0 1,1 0-1,-1 0 1,0-1-1,0 1 1,0 0-1,0-1 1,3-3-1,-3 1-4,0 0 1,0 0-1,-1-1 0,1 1 0,-1 0 1,1-8-1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5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2410 391 12563,'-23'-20'210,"-1"1"0,-1 1 1,0 1-1,-1 2 0,-1 0 0,-47-17 1,16 11-153,-1 3-1,-79-13 1,67 20-16,0 3-1,0 4 0,-125 8 1,-211 47 12,38 28-23,290-56 85,1 3 0,-117 57 0,166-67-34,1 1 0,1 1-1,0 1 1,1 1 0,2 2-1,0 0 1,1 2 0,1 0-1,1 2 1,-18 29 0,24-31-39,2-1 0,0 2 0,2 0 1,0 0-1,2 1 0,1 0 0,1 1 0,1-1 1,1 1-1,2 1 0,1-1 0,1 40 0,5-29-37,1-1-1,2 0 0,2 0 1,1-1-1,2 0 0,1 0 1,2-2-1,1 0 0,2 0 1,30 42-1,-22-41 1,1 0-1,1-2 1,2-2-1,1 0 1,2-2-1,1-2 1,1 0-1,66 36 0,-53-39 26,1-2-1,1-2 1,1-2-1,62 13 0,-40-17 32,-1-3 1,114 3-1,-41-16 59,0-7-1,231-43 1,-167 11-18,313-103 0,-409 103-87,-2-4-1,-3-5 0,-1-4 0,129-90 0,-185 107-6,-1-1 0,-1-3 1,74-82-1,-105 102-7,0-1-1,-2 0 1,-1-1 0,0-1 0,-2-1 0,-1 0 0,-1 0 0,-1-1 0,-1 0 0,10-55 0,-17 62 3,0-1 1,-2 0-1,0 1 1,-2-1 0,0 0-1,-1 1 1,-1 0-1,-1-1 1,0 1-1,-2 1 1,0-1 0,-1 1-1,-1 1 1,0-1-1,-1 2 1,-18-23-1,4 9-9,-2 2 0,0 1 0,-2 1 0,0 2 0,-2 0 0,-1 2 0,-56-30 0,23 21-202,0 2 0,-2 3 0,-1 3 0,-91-18 0,-285-26-1325,162 43 1102,-11 13-136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81 109 18068,'5'4'219,"-1"0"0,1 0 0,0-1 0,0 1 0,1-1-1,-1-1 1,1 1 0,-1-1 0,1 0 0,0 0 0,0 0 0,0-1 0,0 0 0,0 0 0,0-1 0,0 1 0,8-2 0,-10 1-178,-1 0 0,0 0 0,1 0 1,-1-1-1,0 1 0,1-1 0,-1 0 1,0 0-1,0 0 0,0-1 1,0 1-1,0-1 0,0 1 0,0-1 1,-1 0-1,1 0 0,-1 0 0,1-1 1,-1 1-1,0-1 0,1 1 0,-1-1 1,-1 0-1,1 1 0,0-1 0,-1 0 1,1 0-1,-1-1 0,0 1 1,0 0-1,0 0 0,0-6 0,-1 6-18,1 0 0,-1 0 0,0 0 0,0 1 0,-1-1 0,1 0 0,-1 0 0,1 0 0,-1 0 0,0 1 0,0-1 0,0 0 0,0 1 1,-1-1-1,1 1 0,-1-1 0,1 1 0,-1 0 0,0 0 0,0 0 0,0 0 0,0 0 0,0 0 0,-1 0 0,1 1 0,-1-1 0,1 1 0,-4-2 0,1 1 0,0 0 0,0 1 0,0 0 1,0 0-1,0 0 0,-1 0 0,1 1 0,0 0 1,0 0-1,0 1 0,0-1 0,0 1 1,-1 0-1,1 0 0,-6 3 0,2 1 33,0-1 0,0 1 0,0 1 1,1 0-1,0 0 0,0 0 0,1 1 0,0 0 0,0 1 0,1 0 0,-10 13 0,11-14-3,1 1-1,-1 0 1,1 0-1,1 0 1,-1 0-1,2 0 1,-1 1-1,1-1 1,0 1-1,1 0 1,-1 0-1,2 0 1,0 13 0,1-17-34,0-1 1,0 1-1,0-1 1,1 0-1,0 1 1,0-1 0,0 0-1,0 0 1,0 0-1,1 0 1,0 0-1,0-1 1,0 1 0,0-1-1,1 0 1,-1 0-1,1 0 1,0 0-1,0-1 1,0 0 0,0 1-1,0-1 1,0-1-1,6 3 1,5 1-153,1-1 0,0 0 0,0-1 0,1-1 0,23 1 0,-15-2-25,0-1 0,0-1-1,0-1 1,-1-1 0,1-1 0,39-12-1,-3-13-184,-57 26 314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3:3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5 146 13635,'-5'2'2575,"18"-4"-2096,11 1-396,-1-2 0,41-9 1,-9 1-58,10-1-12,-1 4 0,2 3 0,106 4 0,240 26 87,62 16 39,-171-10-118,560-7 49,-361-19-48,654-32-23,-894 10 18,296-23-16,-170 1 1528,-380 38-1318,0 0 0,-1 1-1,1 0 1,0 0 0,0 1 0,0 0-1,0 0 1,11 4 0,-2-5 40,-16 0-203,-19-23-1054,12 15 892,-1 0 1,0 0 0,0 1-1,-13-11 1,-30-12-276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4:1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10922,'3'-1'13,"0"1"-1,-1 0 0,1 0 0,0 0 1,0 0-1,0 1 0,-1-1 1,1 1-1,3 1 0,41 12 146,-23-7 171,32 9 373,16 5-104,0-3 0,125 14 0,192-22-423,0-23-125,22-1-21,324 5 187,-329-11 314,175-1 520,211 22-284,-383 5-744,-10 0 21,314 24-3,-482-13-8,1020 46 47,-579-68-131,-1-28-31,-203-1 74,541-17-884,132 57 940,171 5 85,-694 3-57,351 2 600,783-23-361,-1200-1-340,348 0 66,-508 7-89,59 0 135,-375 1 372,1 4 0,124 23 0,-171-14-359,-10-3-1548,-19-11 1213,-3-5-57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4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4499 572 11514,'-9'-38'-490,"-2"1"0,-1 0 0,-32-64 0,36 86 237,-1 0 1,0 1-1,-1 0 0,0 0 0,-1 1 0,-1 0 0,0 1 0,-1 1 1,0 0-1,-1 1 0,-17-11 0,0 6 800,1 1 0,-2 2-1,0 0 1,-46-9 0,-138-16 1809,183 33-2464,-278-37 743,-2 14 0,-326 14 0,66 45-392,433-16-226,2 5 0,-148 43-1,146-23-10,2 7 0,-193 96 0,252-105 21,-241 136 105,282-151-116,2 2-1,0 2 1,2 0-1,1 3 1,2 1-1,-30 38 1,42-44-10,2 0-1,0 1 1,2 1 0,1 0 0,2 1 0,1 0 0,-13 49-1,20-60 5,1-1 0,0 1 0,2 0 0,0 0-1,0-1 1,2 1 0,0 0 0,1 0-1,1-1 1,1 1 0,0-1 0,2 0-1,-1 0 1,17 30 0,-6-22 28,1 0 0,1-1 0,1-1 0,1-1 0,1-1 0,1-1 0,0 0 0,44 27 0,-16-16 66,2-2 0,1-2 0,78 27 0,-13-16 30,1-4 0,2-6 1,139 14-1,374 4 31,1022-52-306,-640-78-202,-894 67 388,0-4 0,167-53 1,-232 55 25,-1-2 0,-1-3 1,-1-3-1,-1-1 1,-2-3-1,-1-2 1,48-42-1,-81 60-64,0-1 1,-1 0-1,-1-1 1,0-1-1,-1-1 0,-1 0 1,17-35-1,-24 41 0,0-1 0,-1 1 0,-1-1 0,-1 0 0,0 0 0,0-1 0,-2 1-1,0 0 1,0-1 0,-1 1 0,-1-1 0,-1 1 0,-4-20 0,1 14 30,-2 0 1,0 1-1,-1-1 1,-1 2-1,-1-1 0,-1 2 1,0-1-1,-1 1 1,-1 1-1,-1 0 0,-29-26 1,2 7 60,-2 2 0,-1 2-1,-68-36 1,-143-54 193,-12 17-47,176 70-167,-463-152-209,397 145-214,-264-34-1,220 57 122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4:5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3938 346 11715,'-44'-11'467,"-68"-27"1,30 9-189,-689-166 1162,624 167-1507,0 8 1,-2 5-1,0 7 0,0 7 1,-224 26-1,97 18 37,-454 134 0,441-73 96,243-83-50,1 2 1,1 2-1,1 1 1,-42 35-1,64-43-9,0 2-1,1 0 0,2 1 0,0 1 0,1 1 1,1 1-1,-13 25 0,13-17 0,1 0 0,2 0 0,2 2 0,1-1 0,-9 50 0,14-48-8,1 0 0,1 0-1,2 0 1,2 1 0,1-1-1,2 0 1,1 0 0,2-1-1,1 0 1,2 0 0,1 0-1,26 54 1,-25-68 3,0 0 1,1-1-1,1 0 0,1-1 1,1-1-1,24 22 0,-14-17-10,1-2 0,1 0 0,54 26 0,-4-11-32,1-3 0,135 33 0,357 64 4,-408-104-24,258 5 0,-162-35-423,461-70 0,247-112 456,-596 109 282,-302 64-203,73-14 186,138-48 1,-236 61-163,0-2 0,-2-2 0,0-1 0,-2-3 0,0-1 0,-1-2 0,46-40 0,-57 40-39,-1 0 0,-1-1 0,-1-2 0,30-45 0,-48 64-14,-1-1 0,0 0 0,0 0 0,-1-1 0,-1 1 0,0-1 0,0 0 0,-1 0 0,-1-1 0,0 1 0,-1 0 0,0-1 0,-1 1 0,0-1 0,-1 1 0,-1-1 0,-3-15 0,-3 3 58,0 1 1,-2 0-1,0 0 1,-2 1 0,-1 1-1,0 0 1,-19-23-1,9 18 0,0 1 0,-2 1 0,-1 1 0,-48-34 0,17 22-78,-1 1 0,-3 4 0,0 2 0,-129-41 0,-214-33-538,-11 27 124,389 72 399,-177-31-168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0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11698,'8'6'222,"-1"-1"-1,1 0 1,0-1-1,0 1 0,0-1 1,1-1-1,-1 0 1,15 4-1,9-1 57,36 3 0,-22-3 81,114 16 358,175 2 1,729-55-598,-904 23-107,663-1 731,-451 18-660,400-42-1,-279-25-32,-313 36-43,-115 17-81,0 2 0,95 8 0,-143-1 160,-28 0 20,-30 3-116,-410 18-1544,-1-23 1551,138-3 10,-580-29 308,169 0 211,-806 59-291,1379-24-256,-109 6-236,255-10 49,8 0 56,19 2-25,31 2-1,937 2 4,-565-13 190,2400-3-7,-2272 14 534,-434-3 123,-77-1-447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1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1194 79 12227,'-174'-20'1820,"38"2"-1421,122 16-332,-38-3 269,0 2 0,-1 2 0,-57 6-1,95-3-299,-1 1 0,1 0 0,1 0 0,-1 2 0,1 0 0,-1 1-1,1 0 1,1 1 0,-1 0 0,1 1 0,1 1 0,-1 0 0,2 1-1,-1 0 1,-13 16 0,-20 35-28,2 2 0,-61 121 0,74-124 32,2 1 0,3 2 0,3 0 0,3 2 0,2 0 0,4 1 0,2 1-1,3 0 1,3 0 0,3 0 0,3 0 0,10 71 0,-6-108-12,0 0 0,2-1 0,1 0 0,1-1 0,2 0 0,0 0 0,25 40 1,-28-55-21,0-1 1,1 0 0,1 0 0,0-1-1,0 0 1,1-1 0,1 0 0,0 0 0,0-2-1,1 1 1,0-2 0,0 0 0,1 0 0,-1-1-1,2-1 1,-1 0 0,15 2 0,2-2-8,0-1 0,0-2 1,0-1-1,0-2 0,0-1 1,0-1-1,41-10 0,-29 3-3,-1-2 0,1-2 1,-2-2-1,62-33 0,-62 24 23,77-58 0,28-44 29,-69 59-43,-34 30 12,159-150-4,-183 166-12,0-1 0,-1 0 0,-2-1 0,0-1 0,-2 0 0,-1-1 0,14-38 0,-14 26 14,-2-1 0,-2 0 0,-2-1 0,-1 0 0,-2 0 0,-2 0 0,-1-1 0,-5-40 0,1 58 20,-1 0 1,0 1-1,-2-1 1,-1 1-1,0 0 1,-2 0-1,0 1 1,-2 0-1,0 1 1,-1 0-1,-1 1 1,-1 0-1,0 1 1,-2 1-1,-23-21 1,12 17 24,-1 1 0,-1 1 0,-1 2 0,0 1 0,-1 1 1,-1 1-1,0 2 0,-60-13 0,36 13-236,-1 2-1,0 3 1,-1 3 0,-83 4 0,94 3-8,-90 18 1,33 5-63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12795,'-15'-2'1151,"29"-3"-821,27-4-258,0 3 85,0 2 0,69 3-1,86 14 181,-129-7-234,1205 48 1000,-1084-50-1006,706 10 388,1-23-278,636-18-116,-263 38 88,-982-3 19,96 2 607,-349-8 100,-30-2-422,-5 1-57,-17-1-67,2 0-538,-10 0-465,0 0 0,-31-6 0,26-1 179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4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1009 217 5233,'-1'-6'289,"1"-1"0,-1 1 0,0 0 0,-1 0 0,0-1 0,1 1 0,-2 0 0,1 1 0,-1-1 0,0 0 0,0 1 0,-1-1 0,1 1 0,-1 0 0,0 0 0,-1 0 0,1 1 0,-1 0 0,0 0 0,0 0 0,0 0 0,-1 1-1,-9-5 1,-1 0-31,0 1-1,0 1 1,-1 1-1,0 0 1,1 1-1,-2 1 1,-26-2-1,12 4-86,1 1-1,-1 1 1,1 1 0,-1 2-1,-37 10 1,53-10-60,0 1 1,0 1 0,1 0-1,0 1 1,0 1 0,0 0-1,1 1 1,0 1 0,1 0-1,0 1 1,-18 19 0,-10 20-31,-64 104 0,-18 66 18,110-193-83,2 0 0,0 2 0,2-1 1,1 1-1,1 0 0,2 1 0,1 0 0,1 0 0,1 41 0,5-9 2,3 0 0,2 0 0,24 90 0,-25-125-10,2 0 0,0-1 0,2 0 0,1 0 0,1-1-1,1-1 1,1-1 0,1 0 0,2 0 0,21 21 0,-21-26-5,0-2 0,1-1 0,0 0 1,2-1-1,-1-1 0,2-1 0,-1-1 1,2-1-1,-1-1 0,1-1 0,45 10 1,-25-12-27,0-1 0,0-2 0,0-2 0,1-2 1,-1-2-1,0-2 0,0-2 0,62-18 0,-27 1-47,-1-4-1,-2-2 0,113-65 1,-137 66 76,-2-2 1,46-38 0,-76 54 6,0-2 1,-2 0-1,0-1 1,-1-1-1,-1-1 1,0 0-1,16-31 1,-16 19 6,-1 0 0,-1-2 0,-2 1 1,-1-2-1,-2 1 0,-1-1 0,3-50 0,-9 53 34,-1 1-1,-1 0 1,-2 0-1,0 0 1,-3 1-1,0-1 1,-2 1-1,-22-51 0,12 39 170,-3 1 0,-1 0 0,-2 2 0,-37-45 0,41 60-107,-2 0 0,0 2 0,-2 0 0,0 2-1,-1 0 1,-1 2 0,-30-16 0,10 10-81,-1 3-1,-1 1 0,0 2 1,-54-11-1,68 21-226,0 2 0,0 1-1,-1 2 1,1 2 0,-1 0 0,0 3 0,-34 5 0,-97 33-425,79-12 275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5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30 776 14555,'-5'2'557,"-16"6"332,17-3-683,13-1 45,26-2-399,0-1 0,0-1 0,59-9 0,-44 4 77,887-86-109,458-38-88,-615 85 284,2 51 2,876 14 131,-778-46 505,2-37-45,-45-41-406,1-21-232,702-88 730,-1532 211-690,91-11 291,0 5-1,119 6 1,-205 2-302,-1 0 1,1 0-1,-1 2 1,1 0-1,15 5 1,-27-8 0,-1 1 0,1-1 0,0 0 1,-1 0-1,1 1 0,0-1 1,-1 0-1,1 1 0,-1-1 0,1 1 1,-1-1-1,1 1 0,-1-1 1,1 1-1,-1-1 0,1 1 0,-1 0 1,0-1-1,1 1 0,-1 0 1,0-1-1,1 1 0,-1 0 0,0-1 1,0 2-1,-3 4-41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5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7 148 12003,'-1'0'52,"1"0"1,0 0-1,-1 0 1,1 0-1,0 0 1,0 1-1,-1-1 1,1 0-1,0 0 1,0 0-1,-1 0 1,1 0-1,0 1 1,0-1-1,-1 0 0,1 0 1,0 1-1,0-1 1,0 0-1,-1 0 1,1 1-1,0-1 1,0 0-1,0 0 1,0 1-1,0-1 1,0 0-1,0 0 1,-1 1-1,1-1 1,0 0-1,0 1 1,0-1-1,0 0 1,0 1-1,0-1 1,1 0-1,-1 1 1,12 7 661,29 5-666,-34-11 145,30 6-9,0-1 1,46 2 0,79-3 52,-108-5-176,908 1 470,-1-25-266,-877 21-273,755-43 75,-660 34-70,697-6 35,-496 17 86,614-77 0,-926 66-108,148-15 871,-214 25-858,-1 1 1,0 0-1,0 0 1,0 0 0,0 0-1,1 0 1,-1 0-1,0 0 1,0 1-1,0-1 1,0 0-1,0 1 1,0-1-1,0 1 1,0-1-1,0 1 1,0-1 0,0 1-1,0 0 1,0-1-1,0 1 1,0 0-1,0 0 1,0 0-1,-1-1 1,2 3-1,-1 1-243,0-1 0,0 0 0,0 1 0,0 0 0,-1-1-1,1 1 1,-1 3 0,0-4 81,0 1 0,0-1 0,0 0 0,0 0-1,1-1 1,0 1 0,-1 0 0,1 0 0,0 0 0,0 0 0,1 0 0,-1-1-1,0 1 1,3 3 0,-3-6 129,-1 0-1,0 1 1,1-1-1,-1 0 1,1 1-1,-1-1 1,1 0-1,-1 0 1,0 0-1,1 1 1,-1-1-1,1 0 1,-1 0-1,1 0 1,-1 0-1,1 0 1,-1 0-1,1 0 1,-1 0-1,1 0 1,-1 0 0,1 0-1,-1 0 1,1 0-1,-1-1 1,1 1-1,-1 0 1,1 0-1,-1 0 1,1-1-1,-1 1 1,1 0-1,-1 0 1,0-1-1,1 1 1,-1-1-1,0 1 1,1 0-1,-1-1 1,0 1-1,1-1 1,-1 1-1,0 0 1,0-1-1,0 1 1,1-1-1,-1 1 1,0-1 0,0 0-1,8-19-117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26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3" Type="http://schemas.openxmlformats.org/officeDocument/2006/relationships/image" Target="../media/image7.emf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customXml" Target="../ink/ink5.xml"/><Relationship Id="rId5" Type="http://schemas.openxmlformats.org/officeDocument/2006/relationships/image" Target="../media/image9.emf"/><Relationship Id="rId10" Type="http://schemas.openxmlformats.org/officeDocument/2006/relationships/image" Target="../media/image13.png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customXml" Target="../ink/ink16.xml"/><Relationship Id="rId42" Type="http://schemas.openxmlformats.org/officeDocument/2006/relationships/image" Target="../media/image38.png"/><Relationship Id="rId47" Type="http://schemas.openxmlformats.org/officeDocument/2006/relationships/customXml" Target="../ink/ink29.xml"/><Relationship Id="rId63" Type="http://schemas.openxmlformats.org/officeDocument/2006/relationships/customXml" Target="../ink/ink37.xml"/><Relationship Id="rId68" Type="http://schemas.openxmlformats.org/officeDocument/2006/relationships/image" Target="../media/image51.png"/><Relationship Id="rId84" Type="http://schemas.openxmlformats.org/officeDocument/2006/relationships/image" Target="../media/image59.png"/><Relationship Id="rId16" Type="http://schemas.openxmlformats.org/officeDocument/2006/relationships/image" Target="../media/image25.png"/><Relationship Id="rId11" Type="http://schemas.openxmlformats.org/officeDocument/2006/relationships/customXml" Target="../ink/ink11.xml"/><Relationship Id="rId32" Type="http://schemas.openxmlformats.org/officeDocument/2006/relationships/image" Target="../media/image33.png"/><Relationship Id="rId37" Type="http://schemas.openxmlformats.org/officeDocument/2006/relationships/customXml" Target="../ink/ink24.xml"/><Relationship Id="rId53" Type="http://schemas.openxmlformats.org/officeDocument/2006/relationships/customXml" Target="../ink/ink32.xml"/><Relationship Id="rId58" Type="http://schemas.openxmlformats.org/officeDocument/2006/relationships/image" Target="../media/image46.png"/><Relationship Id="rId74" Type="http://schemas.openxmlformats.org/officeDocument/2006/relationships/image" Target="../media/image54.png"/><Relationship Id="rId79" Type="http://schemas.openxmlformats.org/officeDocument/2006/relationships/customXml" Target="../ink/ink45.xml"/><Relationship Id="rId5" Type="http://schemas.openxmlformats.org/officeDocument/2006/relationships/customXml" Target="../ink/ink8.xml"/><Relationship Id="rId19" Type="http://schemas.openxmlformats.org/officeDocument/2006/relationships/customXml" Target="../ink/ink15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customXml" Target="../ink/ink19.xml"/><Relationship Id="rId30" Type="http://schemas.openxmlformats.org/officeDocument/2006/relationships/image" Target="../media/image32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41.png"/><Relationship Id="rId56" Type="http://schemas.openxmlformats.org/officeDocument/2006/relationships/image" Target="../media/image45.png"/><Relationship Id="rId64" Type="http://schemas.openxmlformats.org/officeDocument/2006/relationships/image" Target="../media/image49.png"/><Relationship Id="rId69" Type="http://schemas.openxmlformats.org/officeDocument/2006/relationships/customXml" Target="../ink/ink40.xml"/><Relationship Id="rId77" Type="http://schemas.openxmlformats.org/officeDocument/2006/relationships/customXml" Target="../ink/ink44.xml"/><Relationship Id="rId8" Type="http://schemas.openxmlformats.org/officeDocument/2006/relationships/image" Target="../media/image21.png"/><Relationship Id="rId51" Type="http://schemas.openxmlformats.org/officeDocument/2006/relationships/customXml" Target="../ink/ink31.xml"/><Relationship Id="rId72" Type="http://schemas.openxmlformats.org/officeDocument/2006/relationships/image" Target="../media/image53.png"/><Relationship Id="rId80" Type="http://schemas.openxmlformats.org/officeDocument/2006/relationships/image" Target="../media/image57.png"/><Relationship Id="rId85" Type="http://schemas.openxmlformats.org/officeDocument/2006/relationships/customXml" Target="../ink/ink48.xml"/><Relationship Id="rId3" Type="http://schemas.openxmlformats.org/officeDocument/2006/relationships/customXml" Target="../ink/ink7.xml"/><Relationship Id="rId12" Type="http://schemas.openxmlformats.org/officeDocument/2006/relationships/image" Target="../media/image23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36.png"/><Relationship Id="rId46" Type="http://schemas.openxmlformats.org/officeDocument/2006/relationships/image" Target="../media/image40.png"/><Relationship Id="rId59" Type="http://schemas.openxmlformats.org/officeDocument/2006/relationships/customXml" Target="../ink/ink35.xml"/><Relationship Id="rId67" Type="http://schemas.openxmlformats.org/officeDocument/2006/relationships/customXml" Target="../ink/ink39.xml"/><Relationship Id="rId20" Type="http://schemas.openxmlformats.org/officeDocument/2006/relationships/image" Target="../media/image27.png"/><Relationship Id="rId41" Type="http://schemas.openxmlformats.org/officeDocument/2006/relationships/customXml" Target="../ink/ink26.xml"/><Relationship Id="rId54" Type="http://schemas.openxmlformats.org/officeDocument/2006/relationships/image" Target="../media/image44.png"/><Relationship Id="rId62" Type="http://schemas.openxmlformats.org/officeDocument/2006/relationships/image" Target="../media/image48.png"/><Relationship Id="rId70" Type="http://schemas.openxmlformats.org/officeDocument/2006/relationships/image" Target="../media/image52.png"/><Relationship Id="rId75" Type="http://schemas.openxmlformats.org/officeDocument/2006/relationships/customXml" Target="../ink/ink43.xml"/><Relationship Id="rId83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31.png"/><Relationship Id="rId36" Type="http://schemas.openxmlformats.org/officeDocument/2006/relationships/image" Target="../media/image35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" Type="http://schemas.openxmlformats.org/officeDocument/2006/relationships/image" Target="../media/image22.png"/><Relationship Id="rId31" Type="http://schemas.openxmlformats.org/officeDocument/2006/relationships/customXml" Target="../ink/ink21.xml"/><Relationship Id="rId44" Type="http://schemas.openxmlformats.org/officeDocument/2006/relationships/image" Target="../media/image39.png"/><Relationship Id="rId52" Type="http://schemas.openxmlformats.org/officeDocument/2006/relationships/image" Target="../media/image43.png"/><Relationship Id="rId60" Type="http://schemas.openxmlformats.org/officeDocument/2006/relationships/image" Target="../media/image47.png"/><Relationship Id="rId65" Type="http://schemas.openxmlformats.org/officeDocument/2006/relationships/customXml" Target="../ink/ink38.xml"/><Relationship Id="rId73" Type="http://schemas.openxmlformats.org/officeDocument/2006/relationships/customXml" Target="../ink/ink42.xml"/><Relationship Id="rId78" Type="http://schemas.openxmlformats.org/officeDocument/2006/relationships/image" Target="../media/image56.png"/><Relationship Id="rId81" Type="http://schemas.openxmlformats.org/officeDocument/2006/relationships/customXml" Target="../ink/ink46.xml"/><Relationship Id="rId86" Type="http://schemas.openxmlformats.org/officeDocument/2006/relationships/image" Target="../media/image60.png"/><Relationship Id="rId4" Type="http://schemas.openxmlformats.org/officeDocument/2006/relationships/image" Target="../media/image19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26.png"/><Relationship Id="rId39" Type="http://schemas.openxmlformats.org/officeDocument/2006/relationships/customXml" Target="../ink/ink25.xml"/><Relationship Id="rId34" Type="http://schemas.openxmlformats.org/officeDocument/2006/relationships/image" Target="../media/image34.png"/><Relationship Id="rId50" Type="http://schemas.openxmlformats.org/officeDocument/2006/relationships/image" Target="../media/image42.png"/><Relationship Id="rId55" Type="http://schemas.openxmlformats.org/officeDocument/2006/relationships/customXml" Target="../ink/ink33.xml"/><Relationship Id="rId76" Type="http://schemas.openxmlformats.org/officeDocument/2006/relationships/image" Target="../media/image55.png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2" Type="http://schemas.openxmlformats.org/officeDocument/2006/relationships/image" Target="../media/image18.emf"/><Relationship Id="rId29" Type="http://schemas.openxmlformats.org/officeDocument/2006/relationships/customXml" Target="../ink/ink20.xml"/><Relationship Id="rId24" Type="http://schemas.openxmlformats.org/officeDocument/2006/relationships/image" Target="../media/image29.png"/><Relationship Id="rId40" Type="http://schemas.openxmlformats.org/officeDocument/2006/relationships/image" Target="../media/image37.png"/><Relationship Id="rId45" Type="http://schemas.openxmlformats.org/officeDocument/2006/relationships/customXml" Target="../ink/ink28.xml"/><Relationship Id="rId66" Type="http://schemas.openxmlformats.org/officeDocument/2006/relationships/image" Target="../media/image50.png"/><Relationship Id="rId87" Type="http://schemas.openxmlformats.org/officeDocument/2006/relationships/image" Target="../media/image61.png"/><Relationship Id="rId61" Type="http://schemas.openxmlformats.org/officeDocument/2006/relationships/customXml" Target="../ink/ink36.xml"/><Relationship Id="rId82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.xml"/><Relationship Id="rId21" Type="http://schemas.openxmlformats.org/officeDocument/2006/relationships/image" Target="../media/image75.png"/><Relationship Id="rId42" Type="http://schemas.openxmlformats.org/officeDocument/2006/relationships/customXml" Target="../ink/ink70.xml"/><Relationship Id="rId47" Type="http://schemas.openxmlformats.org/officeDocument/2006/relationships/image" Target="../media/image88.png"/><Relationship Id="rId63" Type="http://schemas.openxmlformats.org/officeDocument/2006/relationships/image" Target="../media/image96.png"/><Relationship Id="rId68" Type="http://schemas.openxmlformats.org/officeDocument/2006/relationships/customXml" Target="../ink/ink83.xml"/><Relationship Id="rId16" Type="http://schemas.openxmlformats.org/officeDocument/2006/relationships/customXml" Target="../ink/ink57.xml"/><Relationship Id="rId11" Type="http://schemas.openxmlformats.org/officeDocument/2006/relationships/image" Target="../media/image68.png"/><Relationship Id="rId32" Type="http://schemas.openxmlformats.org/officeDocument/2006/relationships/customXml" Target="../ink/ink65.xml"/><Relationship Id="rId37" Type="http://schemas.openxmlformats.org/officeDocument/2006/relationships/image" Target="../media/image83.png"/><Relationship Id="rId53" Type="http://schemas.openxmlformats.org/officeDocument/2006/relationships/image" Target="../media/image91.png"/><Relationship Id="rId58" Type="http://schemas.openxmlformats.org/officeDocument/2006/relationships/customXml" Target="../ink/ink78.xml"/><Relationship Id="rId74" Type="http://schemas.openxmlformats.org/officeDocument/2006/relationships/customXml" Target="../ink/ink86.xml"/><Relationship Id="rId79" Type="http://schemas.openxmlformats.org/officeDocument/2006/relationships/image" Target="../media/image104.png"/><Relationship Id="rId5" Type="http://schemas.openxmlformats.org/officeDocument/2006/relationships/image" Target="../media/image65.png"/><Relationship Id="rId61" Type="http://schemas.openxmlformats.org/officeDocument/2006/relationships/image" Target="../media/image95.png"/><Relationship Id="rId82" Type="http://schemas.openxmlformats.org/officeDocument/2006/relationships/customXml" Target="../ink/ink90.xml"/><Relationship Id="rId19" Type="http://schemas.openxmlformats.org/officeDocument/2006/relationships/image" Target="../media/image74.png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78.png"/><Relationship Id="rId30" Type="http://schemas.openxmlformats.org/officeDocument/2006/relationships/customXml" Target="../ink/ink64.xml"/><Relationship Id="rId35" Type="http://schemas.openxmlformats.org/officeDocument/2006/relationships/image" Target="../media/image82.png"/><Relationship Id="rId43" Type="http://schemas.openxmlformats.org/officeDocument/2006/relationships/image" Target="../media/image86.png"/><Relationship Id="rId48" Type="http://schemas.openxmlformats.org/officeDocument/2006/relationships/customXml" Target="../ink/ink73.xml"/><Relationship Id="rId56" Type="http://schemas.openxmlformats.org/officeDocument/2006/relationships/customXml" Target="../ink/ink77.xml"/><Relationship Id="rId64" Type="http://schemas.openxmlformats.org/officeDocument/2006/relationships/customXml" Target="../ink/ink81.xml"/><Relationship Id="rId69" Type="http://schemas.openxmlformats.org/officeDocument/2006/relationships/image" Target="../media/image99.png"/><Relationship Id="rId77" Type="http://schemas.openxmlformats.org/officeDocument/2006/relationships/image" Target="../media/image103.png"/><Relationship Id="rId8" Type="http://schemas.openxmlformats.org/officeDocument/2006/relationships/customXml" Target="../ink/ink53.xml"/><Relationship Id="rId51" Type="http://schemas.openxmlformats.org/officeDocument/2006/relationships/image" Target="../media/image90.png"/><Relationship Id="rId72" Type="http://schemas.openxmlformats.org/officeDocument/2006/relationships/customXml" Target="../ink/ink85.xml"/><Relationship Id="rId80" Type="http://schemas.openxmlformats.org/officeDocument/2006/relationships/customXml" Target="../ink/ink89.xml"/><Relationship Id="rId3" Type="http://schemas.openxmlformats.org/officeDocument/2006/relationships/image" Target="../media/image64.png"/><Relationship Id="rId12" Type="http://schemas.openxmlformats.org/officeDocument/2006/relationships/customXml" Target="../ink/ink55.xml"/><Relationship Id="rId17" Type="http://schemas.openxmlformats.org/officeDocument/2006/relationships/image" Target="../media/image73.png"/><Relationship Id="rId25" Type="http://schemas.openxmlformats.org/officeDocument/2006/relationships/image" Target="../media/image77.png"/><Relationship Id="rId33" Type="http://schemas.openxmlformats.org/officeDocument/2006/relationships/image" Target="../media/image81.png"/><Relationship Id="rId38" Type="http://schemas.openxmlformats.org/officeDocument/2006/relationships/customXml" Target="../ink/ink68.xml"/><Relationship Id="rId46" Type="http://schemas.openxmlformats.org/officeDocument/2006/relationships/customXml" Target="../ink/ink72.xml"/><Relationship Id="rId59" Type="http://schemas.openxmlformats.org/officeDocument/2006/relationships/image" Target="../media/image94.png"/><Relationship Id="rId67" Type="http://schemas.openxmlformats.org/officeDocument/2006/relationships/image" Target="../media/image98.png"/><Relationship Id="rId20" Type="http://schemas.openxmlformats.org/officeDocument/2006/relationships/customXml" Target="../ink/ink59.xml"/><Relationship Id="rId41" Type="http://schemas.openxmlformats.org/officeDocument/2006/relationships/image" Target="../media/image85.png"/><Relationship Id="rId54" Type="http://schemas.openxmlformats.org/officeDocument/2006/relationships/customXml" Target="../ink/ink76.xml"/><Relationship Id="rId62" Type="http://schemas.openxmlformats.org/officeDocument/2006/relationships/customXml" Target="../ink/ink80.xml"/><Relationship Id="rId70" Type="http://schemas.openxmlformats.org/officeDocument/2006/relationships/customXml" Target="../ink/ink84.xml"/><Relationship Id="rId75" Type="http://schemas.openxmlformats.org/officeDocument/2006/relationships/image" Target="../media/image102.png"/><Relationship Id="rId83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.xml"/><Relationship Id="rId15" Type="http://schemas.openxmlformats.org/officeDocument/2006/relationships/image" Target="../media/image70.png"/><Relationship Id="rId23" Type="http://schemas.openxmlformats.org/officeDocument/2006/relationships/image" Target="../media/image76.png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49" Type="http://schemas.openxmlformats.org/officeDocument/2006/relationships/image" Target="../media/image89.png"/><Relationship Id="rId57" Type="http://schemas.openxmlformats.org/officeDocument/2006/relationships/image" Target="../media/image93.png"/><Relationship Id="rId10" Type="http://schemas.openxmlformats.org/officeDocument/2006/relationships/customXml" Target="../ink/ink54.xml"/><Relationship Id="rId31" Type="http://schemas.openxmlformats.org/officeDocument/2006/relationships/image" Target="../media/image80.png"/><Relationship Id="rId44" Type="http://schemas.openxmlformats.org/officeDocument/2006/relationships/customXml" Target="../ink/ink71.xml"/><Relationship Id="rId52" Type="http://schemas.openxmlformats.org/officeDocument/2006/relationships/customXml" Target="../ink/ink75.xml"/><Relationship Id="rId60" Type="http://schemas.openxmlformats.org/officeDocument/2006/relationships/customXml" Target="../ink/ink79.xml"/><Relationship Id="rId65" Type="http://schemas.openxmlformats.org/officeDocument/2006/relationships/image" Target="../media/image97.png"/><Relationship Id="rId73" Type="http://schemas.openxmlformats.org/officeDocument/2006/relationships/image" Target="../media/image101.png"/><Relationship Id="rId78" Type="http://schemas.openxmlformats.org/officeDocument/2006/relationships/customXml" Target="../ink/ink88.xml"/><Relationship Id="rId81" Type="http://schemas.openxmlformats.org/officeDocument/2006/relationships/image" Target="../media/image105.png"/><Relationship Id="rId4" Type="http://schemas.openxmlformats.org/officeDocument/2006/relationships/customXml" Target="../ink/ink51.xml"/><Relationship Id="rId9" Type="http://schemas.openxmlformats.org/officeDocument/2006/relationships/image" Target="../media/image67.png"/><Relationship Id="rId13" Type="http://schemas.openxmlformats.org/officeDocument/2006/relationships/image" Target="../media/image69.png"/><Relationship Id="rId18" Type="http://schemas.openxmlformats.org/officeDocument/2006/relationships/customXml" Target="../ink/ink58.xml"/><Relationship Id="rId39" Type="http://schemas.openxmlformats.org/officeDocument/2006/relationships/image" Target="../media/image84.png"/><Relationship Id="rId34" Type="http://schemas.openxmlformats.org/officeDocument/2006/relationships/customXml" Target="../ink/ink66.xml"/><Relationship Id="rId50" Type="http://schemas.openxmlformats.org/officeDocument/2006/relationships/customXml" Target="../ink/ink74.xml"/><Relationship Id="rId55" Type="http://schemas.openxmlformats.org/officeDocument/2006/relationships/image" Target="../media/image92.png"/><Relationship Id="rId76" Type="http://schemas.openxmlformats.org/officeDocument/2006/relationships/customXml" Target="../ink/ink87.xml"/><Relationship Id="rId7" Type="http://schemas.openxmlformats.org/officeDocument/2006/relationships/image" Target="../media/image66.png"/><Relationship Id="rId71" Type="http://schemas.openxmlformats.org/officeDocument/2006/relationships/image" Target="../media/image100.png"/><Relationship Id="rId2" Type="http://schemas.openxmlformats.org/officeDocument/2006/relationships/customXml" Target="../ink/ink50.xml"/><Relationship Id="rId29" Type="http://schemas.openxmlformats.org/officeDocument/2006/relationships/image" Target="../media/image79.png"/><Relationship Id="rId24" Type="http://schemas.openxmlformats.org/officeDocument/2006/relationships/customXml" Target="../ink/ink61.xml"/><Relationship Id="rId40" Type="http://schemas.openxmlformats.org/officeDocument/2006/relationships/customXml" Target="../ink/ink69.xml"/><Relationship Id="rId45" Type="http://schemas.openxmlformats.org/officeDocument/2006/relationships/image" Target="../media/image87.png"/><Relationship Id="rId66" Type="http://schemas.openxmlformats.org/officeDocument/2006/relationships/customXml" Target="../ink/ink8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.xml"/><Relationship Id="rId21" Type="http://schemas.openxmlformats.org/officeDocument/2006/relationships/customXml" Target="../ink/ink100.xml"/><Relationship Id="rId42" Type="http://schemas.openxmlformats.org/officeDocument/2006/relationships/image" Target="../media/image127.png"/><Relationship Id="rId63" Type="http://schemas.openxmlformats.org/officeDocument/2006/relationships/customXml" Target="../ink/ink121.xml"/><Relationship Id="rId84" Type="http://schemas.openxmlformats.org/officeDocument/2006/relationships/image" Target="../media/image148.png"/><Relationship Id="rId138" Type="http://schemas.openxmlformats.org/officeDocument/2006/relationships/image" Target="../media/image175.png"/><Relationship Id="rId159" Type="http://schemas.openxmlformats.org/officeDocument/2006/relationships/customXml" Target="../ink/ink169.xml"/><Relationship Id="rId170" Type="http://schemas.openxmlformats.org/officeDocument/2006/relationships/image" Target="../media/image191.png"/><Relationship Id="rId107" Type="http://schemas.openxmlformats.org/officeDocument/2006/relationships/customXml" Target="../ink/ink143.xml"/><Relationship Id="rId11" Type="http://schemas.openxmlformats.org/officeDocument/2006/relationships/customXml" Target="../ink/ink95.xml"/><Relationship Id="rId32" Type="http://schemas.openxmlformats.org/officeDocument/2006/relationships/image" Target="../media/image122.png"/><Relationship Id="rId53" Type="http://schemas.openxmlformats.org/officeDocument/2006/relationships/customXml" Target="../ink/ink116.xml"/><Relationship Id="rId74" Type="http://schemas.openxmlformats.org/officeDocument/2006/relationships/image" Target="../media/image143.png"/><Relationship Id="rId128" Type="http://schemas.openxmlformats.org/officeDocument/2006/relationships/image" Target="../media/image170.png"/><Relationship Id="rId149" Type="http://schemas.openxmlformats.org/officeDocument/2006/relationships/customXml" Target="../ink/ink164.xml"/><Relationship Id="rId5" Type="http://schemas.openxmlformats.org/officeDocument/2006/relationships/customXml" Target="../ink/ink92.xml"/><Relationship Id="rId95" Type="http://schemas.openxmlformats.org/officeDocument/2006/relationships/customXml" Target="../ink/ink137.xml"/><Relationship Id="rId160" Type="http://schemas.openxmlformats.org/officeDocument/2006/relationships/image" Target="../media/image186.png"/><Relationship Id="rId181" Type="http://schemas.openxmlformats.org/officeDocument/2006/relationships/customXml" Target="../ink/ink180.xml"/><Relationship Id="rId22" Type="http://schemas.openxmlformats.org/officeDocument/2006/relationships/image" Target="../media/image117.png"/><Relationship Id="rId43" Type="http://schemas.openxmlformats.org/officeDocument/2006/relationships/customXml" Target="../ink/ink111.xml"/><Relationship Id="rId64" Type="http://schemas.openxmlformats.org/officeDocument/2006/relationships/image" Target="../media/image138.png"/><Relationship Id="rId118" Type="http://schemas.openxmlformats.org/officeDocument/2006/relationships/image" Target="../media/image165.png"/><Relationship Id="rId139" Type="http://schemas.openxmlformats.org/officeDocument/2006/relationships/customXml" Target="../ink/ink159.xml"/><Relationship Id="rId85" Type="http://schemas.openxmlformats.org/officeDocument/2006/relationships/customXml" Target="../ink/ink132.xml"/><Relationship Id="rId150" Type="http://schemas.openxmlformats.org/officeDocument/2006/relationships/image" Target="../media/image181.png"/><Relationship Id="rId171" Type="http://schemas.openxmlformats.org/officeDocument/2006/relationships/customXml" Target="../ink/ink175.xml"/><Relationship Id="rId12" Type="http://schemas.openxmlformats.org/officeDocument/2006/relationships/image" Target="../media/image112.png"/><Relationship Id="rId33" Type="http://schemas.openxmlformats.org/officeDocument/2006/relationships/customXml" Target="../ink/ink106.xml"/><Relationship Id="rId108" Type="http://schemas.openxmlformats.org/officeDocument/2006/relationships/image" Target="../media/image160.png"/><Relationship Id="rId129" Type="http://schemas.openxmlformats.org/officeDocument/2006/relationships/customXml" Target="../ink/ink154.xml"/><Relationship Id="rId54" Type="http://schemas.openxmlformats.org/officeDocument/2006/relationships/image" Target="../media/image133.png"/><Relationship Id="rId75" Type="http://schemas.openxmlformats.org/officeDocument/2006/relationships/customXml" Target="../ink/ink127.xml"/><Relationship Id="rId96" Type="http://schemas.openxmlformats.org/officeDocument/2006/relationships/image" Target="../media/image154.png"/><Relationship Id="rId140" Type="http://schemas.openxmlformats.org/officeDocument/2006/relationships/image" Target="../media/image176.png"/><Relationship Id="rId161" Type="http://schemas.openxmlformats.org/officeDocument/2006/relationships/customXml" Target="../ink/ink170.xml"/><Relationship Id="rId182" Type="http://schemas.openxmlformats.org/officeDocument/2006/relationships/image" Target="../media/image197.png"/><Relationship Id="rId6" Type="http://schemas.openxmlformats.org/officeDocument/2006/relationships/image" Target="../media/image109.png"/><Relationship Id="rId23" Type="http://schemas.openxmlformats.org/officeDocument/2006/relationships/customXml" Target="../ink/ink101.xml"/><Relationship Id="rId119" Type="http://schemas.openxmlformats.org/officeDocument/2006/relationships/customXml" Target="../ink/ink149.xml"/><Relationship Id="rId44" Type="http://schemas.openxmlformats.org/officeDocument/2006/relationships/image" Target="../media/image128.png"/><Relationship Id="rId65" Type="http://schemas.openxmlformats.org/officeDocument/2006/relationships/customXml" Target="../ink/ink122.xml"/><Relationship Id="rId86" Type="http://schemas.openxmlformats.org/officeDocument/2006/relationships/image" Target="../media/image149.png"/><Relationship Id="rId130" Type="http://schemas.openxmlformats.org/officeDocument/2006/relationships/image" Target="../media/image171.png"/><Relationship Id="rId151" Type="http://schemas.openxmlformats.org/officeDocument/2006/relationships/customXml" Target="../ink/ink165.xml"/><Relationship Id="rId172" Type="http://schemas.openxmlformats.org/officeDocument/2006/relationships/image" Target="../media/image192.png"/><Relationship Id="rId13" Type="http://schemas.openxmlformats.org/officeDocument/2006/relationships/customXml" Target="../ink/ink96.xml"/><Relationship Id="rId18" Type="http://schemas.openxmlformats.org/officeDocument/2006/relationships/image" Target="../media/image115.png"/><Relationship Id="rId39" Type="http://schemas.openxmlformats.org/officeDocument/2006/relationships/customXml" Target="../ink/ink109.xml"/><Relationship Id="rId109" Type="http://schemas.openxmlformats.org/officeDocument/2006/relationships/customXml" Target="../ink/ink144.xml"/><Relationship Id="rId34" Type="http://schemas.openxmlformats.org/officeDocument/2006/relationships/image" Target="../media/image123.png"/><Relationship Id="rId50" Type="http://schemas.openxmlformats.org/officeDocument/2006/relationships/image" Target="../media/image131.png"/><Relationship Id="rId55" Type="http://schemas.openxmlformats.org/officeDocument/2006/relationships/customXml" Target="../ink/ink117.xml"/><Relationship Id="rId76" Type="http://schemas.openxmlformats.org/officeDocument/2006/relationships/image" Target="../media/image144.png"/><Relationship Id="rId97" Type="http://schemas.openxmlformats.org/officeDocument/2006/relationships/customXml" Target="../ink/ink138.xml"/><Relationship Id="rId104" Type="http://schemas.openxmlformats.org/officeDocument/2006/relationships/image" Target="../media/image158.png"/><Relationship Id="rId120" Type="http://schemas.openxmlformats.org/officeDocument/2006/relationships/image" Target="../media/image166.png"/><Relationship Id="rId125" Type="http://schemas.openxmlformats.org/officeDocument/2006/relationships/customXml" Target="../ink/ink152.xml"/><Relationship Id="rId141" Type="http://schemas.openxmlformats.org/officeDocument/2006/relationships/customXml" Target="../ink/ink160.xml"/><Relationship Id="rId146" Type="http://schemas.openxmlformats.org/officeDocument/2006/relationships/image" Target="../media/image179.png"/><Relationship Id="rId167" Type="http://schemas.openxmlformats.org/officeDocument/2006/relationships/customXml" Target="../ink/ink173.xml"/><Relationship Id="rId7" Type="http://schemas.openxmlformats.org/officeDocument/2006/relationships/customXml" Target="../ink/ink93.xml"/><Relationship Id="rId71" Type="http://schemas.openxmlformats.org/officeDocument/2006/relationships/customXml" Target="../ink/ink125.xml"/><Relationship Id="rId92" Type="http://schemas.openxmlformats.org/officeDocument/2006/relationships/image" Target="../media/image152.png"/><Relationship Id="rId162" Type="http://schemas.openxmlformats.org/officeDocument/2006/relationships/image" Target="../media/image187.png"/><Relationship Id="rId183" Type="http://schemas.openxmlformats.org/officeDocument/2006/relationships/customXml" Target="../ink/ink181.xml"/><Relationship Id="rId2" Type="http://schemas.openxmlformats.org/officeDocument/2006/relationships/image" Target="../media/image107.png"/><Relationship Id="rId29" Type="http://schemas.openxmlformats.org/officeDocument/2006/relationships/customXml" Target="../ink/ink104.xml"/><Relationship Id="rId24" Type="http://schemas.openxmlformats.org/officeDocument/2006/relationships/image" Target="../media/image118.png"/><Relationship Id="rId40" Type="http://schemas.openxmlformats.org/officeDocument/2006/relationships/image" Target="../media/image126.png"/><Relationship Id="rId45" Type="http://schemas.openxmlformats.org/officeDocument/2006/relationships/customXml" Target="../ink/ink112.xml"/><Relationship Id="rId66" Type="http://schemas.openxmlformats.org/officeDocument/2006/relationships/image" Target="../media/image139.png"/><Relationship Id="rId87" Type="http://schemas.openxmlformats.org/officeDocument/2006/relationships/customXml" Target="../ink/ink133.xml"/><Relationship Id="rId110" Type="http://schemas.openxmlformats.org/officeDocument/2006/relationships/image" Target="../media/image161.png"/><Relationship Id="rId115" Type="http://schemas.openxmlformats.org/officeDocument/2006/relationships/customXml" Target="../ink/ink147.xml"/><Relationship Id="rId131" Type="http://schemas.openxmlformats.org/officeDocument/2006/relationships/customXml" Target="../ink/ink155.xml"/><Relationship Id="rId136" Type="http://schemas.openxmlformats.org/officeDocument/2006/relationships/image" Target="../media/image174.png"/><Relationship Id="rId157" Type="http://schemas.openxmlformats.org/officeDocument/2006/relationships/customXml" Target="../ink/ink168.xml"/><Relationship Id="rId178" Type="http://schemas.openxmlformats.org/officeDocument/2006/relationships/image" Target="../media/image195.png"/><Relationship Id="rId61" Type="http://schemas.openxmlformats.org/officeDocument/2006/relationships/customXml" Target="../ink/ink120.xml"/><Relationship Id="rId82" Type="http://schemas.openxmlformats.org/officeDocument/2006/relationships/image" Target="../media/image147.png"/><Relationship Id="rId152" Type="http://schemas.openxmlformats.org/officeDocument/2006/relationships/image" Target="../media/image182.png"/><Relationship Id="rId173" Type="http://schemas.openxmlformats.org/officeDocument/2006/relationships/customXml" Target="../ink/ink176.xml"/><Relationship Id="rId19" Type="http://schemas.openxmlformats.org/officeDocument/2006/relationships/customXml" Target="../ink/ink99.xml"/><Relationship Id="rId14" Type="http://schemas.openxmlformats.org/officeDocument/2006/relationships/image" Target="../media/image113.png"/><Relationship Id="rId30" Type="http://schemas.openxmlformats.org/officeDocument/2006/relationships/image" Target="../media/image121.png"/><Relationship Id="rId35" Type="http://schemas.openxmlformats.org/officeDocument/2006/relationships/customXml" Target="../ink/ink107.xml"/><Relationship Id="rId56" Type="http://schemas.openxmlformats.org/officeDocument/2006/relationships/image" Target="../media/image134.png"/><Relationship Id="rId77" Type="http://schemas.openxmlformats.org/officeDocument/2006/relationships/customXml" Target="../ink/ink128.xml"/><Relationship Id="rId100" Type="http://schemas.openxmlformats.org/officeDocument/2006/relationships/image" Target="../media/image156.png"/><Relationship Id="rId105" Type="http://schemas.openxmlformats.org/officeDocument/2006/relationships/customXml" Target="../ink/ink142.xml"/><Relationship Id="rId126" Type="http://schemas.openxmlformats.org/officeDocument/2006/relationships/image" Target="../media/image169.png"/><Relationship Id="rId147" Type="http://schemas.openxmlformats.org/officeDocument/2006/relationships/customXml" Target="../ink/ink163.xml"/><Relationship Id="rId168" Type="http://schemas.openxmlformats.org/officeDocument/2006/relationships/image" Target="../media/image190.png"/><Relationship Id="rId8" Type="http://schemas.openxmlformats.org/officeDocument/2006/relationships/image" Target="../media/image110.png"/><Relationship Id="rId51" Type="http://schemas.openxmlformats.org/officeDocument/2006/relationships/customXml" Target="../ink/ink115.xml"/><Relationship Id="rId72" Type="http://schemas.openxmlformats.org/officeDocument/2006/relationships/image" Target="../media/image142.png"/><Relationship Id="rId93" Type="http://schemas.openxmlformats.org/officeDocument/2006/relationships/customXml" Target="../ink/ink136.xml"/><Relationship Id="rId98" Type="http://schemas.openxmlformats.org/officeDocument/2006/relationships/image" Target="../media/image155.png"/><Relationship Id="rId121" Type="http://schemas.openxmlformats.org/officeDocument/2006/relationships/customXml" Target="../ink/ink150.xml"/><Relationship Id="rId142" Type="http://schemas.openxmlformats.org/officeDocument/2006/relationships/image" Target="../media/image177.png"/><Relationship Id="rId163" Type="http://schemas.openxmlformats.org/officeDocument/2006/relationships/customXml" Target="../ink/ink171.xml"/><Relationship Id="rId184" Type="http://schemas.openxmlformats.org/officeDocument/2006/relationships/image" Target="../media/image198.png"/><Relationship Id="rId3" Type="http://schemas.openxmlformats.org/officeDocument/2006/relationships/customXml" Target="../ink/ink91.xml"/><Relationship Id="rId25" Type="http://schemas.openxmlformats.org/officeDocument/2006/relationships/customXml" Target="../ink/ink102.xml"/><Relationship Id="rId46" Type="http://schemas.openxmlformats.org/officeDocument/2006/relationships/image" Target="../media/image129.png"/><Relationship Id="rId67" Type="http://schemas.openxmlformats.org/officeDocument/2006/relationships/customXml" Target="../ink/ink123.xml"/><Relationship Id="rId116" Type="http://schemas.openxmlformats.org/officeDocument/2006/relationships/image" Target="../media/image164.png"/><Relationship Id="rId137" Type="http://schemas.openxmlformats.org/officeDocument/2006/relationships/customXml" Target="../ink/ink158.xml"/><Relationship Id="rId158" Type="http://schemas.openxmlformats.org/officeDocument/2006/relationships/image" Target="../media/image185.png"/><Relationship Id="rId20" Type="http://schemas.openxmlformats.org/officeDocument/2006/relationships/image" Target="../media/image116.png"/><Relationship Id="rId41" Type="http://schemas.openxmlformats.org/officeDocument/2006/relationships/customXml" Target="../ink/ink110.xml"/><Relationship Id="rId62" Type="http://schemas.openxmlformats.org/officeDocument/2006/relationships/image" Target="../media/image137.png"/><Relationship Id="rId83" Type="http://schemas.openxmlformats.org/officeDocument/2006/relationships/customXml" Target="../ink/ink131.xml"/><Relationship Id="rId88" Type="http://schemas.openxmlformats.org/officeDocument/2006/relationships/image" Target="../media/image150.png"/><Relationship Id="rId111" Type="http://schemas.openxmlformats.org/officeDocument/2006/relationships/customXml" Target="../ink/ink145.xml"/><Relationship Id="rId132" Type="http://schemas.openxmlformats.org/officeDocument/2006/relationships/image" Target="../media/image172.png"/><Relationship Id="rId153" Type="http://schemas.openxmlformats.org/officeDocument/2006/relationships/customXml" Target="../ink/ink166.xml"/><Relationship Id="rId174" Type="http://schemas.openxmlformats.org/officeDocument/2006/relationships/image" Target="../media/image193.png"/><Relationship Id="rId179" Type="http://schemas.openxmlformats.org/officeDocument/2006/relationships/customXml" Target="../ink/ink179.xml"/><Relationship Id="rId15" Type="http://schemas.openxmlformats.org/officeDocument/2006/relationships/customXml" Target="../ink/ink97.xml"/><Relationship Id="rId36" Type="http://schemas.openxmlformats.org/officeDocument/2006/relationships/image" Target="../media/image124.png"/><Relationship Id="rId57" Type="http://schemas.openxmlformats.org/officeDocument/2006/relationships/customXml" Target="../ink/ink118.xml"/><Relationship Id="rId106" Type="http://schemas.openxmlformats.org/officeDocument/2006/relationships/image" Target="../media/image159.png"/><Relationship Id="rId127" Type="http://schemas.openxmlformats.org/officeDocument/2006/relationships/customXml" Target="../ink/ink153.xml"/><Relationship Id="rId10" Type="http://schemas.openxmlformats.org/officeDocument/2006/relationships/image" Target="../media/image111.png"/><Relationship Id="rId31" Type="http://schemas.openxmlformats.org/officeDocument/2006/relationships/customXml" Target="../ink/ink105.xml"/><Relationship Id="rId52" Type="http://schemas.openxmlformats.org/officeDocument/2006/relationships/image" Target="../media/image132.png"/><Relationship Id="rId73" Type="http://schemas.openxmlformats.org/officeDocument/2006/relationships/customXml" Target="../ink/ink126.xml"/><Relationship Id="rId78" Type="http://schemas.openxmlformats.org/officeDocument/2006/relationships/image" Target="../media/image145.png"/><Relationship Id="rId94" Type="http://schemas.openxmlformats.org/officeDocument/2006/relationships/image" Target="../media/image153.png"/><Relationship Id="rId99" Type="http://schemas.openxmlformats.org/officeDocument/2006/relationships/customXml" Target="../ink/ink139.xml"/><Relationship Id="rId101" Type="http://schemas.openxmlformats.org/officeDocument/2006/relationships/customXml" Target="../ink/ink140.xml"/><Relationship Id="rId122" Type="http://schemas.openxmlformats.org/officeDocument/2006/relationships/image" Target="../media/image167.png"/><Relationship Id="rId143" Type="http://schemas.openxmlformats.org/officeDocument/2006/relationships/customXml" Target="../ink/ink161.xml"/><Relationship Id="rId148" Type="http://schemas.openxmlformats.org/officeDocument/2006/relationships/image" Target="../media/image180.png"/><Relationship Id="rId164" Type="http://schemas.openxmlformats.org/officeDocument/2006/relationships/image" Target="../media/image188.png"/><Relationship Id="rId169" Type="http://schemas.openxmlformats.org/officeDocument/2006/relationships/customXml" Target="../ink/ink174.xml"/><Relationship Id="rId185" Type="http://schemas.openxmlformats.org/officeDocument/2006/relationships/customXml" Target="../ink/ink182.xml"/><Relationship Id="rId4" Type="http://schemas.openxmlformats.org/officeDocument/2006/relationships/image" Target="../media/image108.png"/><Relationship Id="rId9" Type="http://schemas.openxmlformats.org/officeDocument/2006/relationships/customXml" Target="../ink/ink94.xml"/><Relationship Id="rId180" Type="http://schemas.openxmlformats.org/officeDocument/2006/relationships/image" Target="../media/image196.png"/><Relationship Id="rId26" Type="http://schemas.openxmlformats.org/officeDocument/2006/relationships/image" Target="../media/image119.png"/><Relationship Id="rId47" Type="http://schemas.openxmlformats.org/officeDocument/2006/relationships/customXml" Target="../ink/ink113.xml"/><Relationship Id="rId68" Type="http://schemas.openxmlformats.org/officeDocument/2006/relationships/image" Target="../media/image140.png"/><Relationship Id="rId89" Type="http://schemas.openxmlformats.org/officeDocument/2006/relationships/customXml" Target="../ink/ink134.xml"/><Relationship Id="rId112" Type="http://schemas.openxmlformats.org/officeDocument/2006/relationships/image" Target="../media/image162.png"/><Relationship Id="rId133" Type="http://schemas.openxmlformats.org/officeDocument/2006/relationships/customXml" Target="../ink/ink156.xml"/><Relationship Id="rId154" Type="http://schemas.openxmlformats.org/officeDocument/2006/relationships/image" Target="../media/image183.png"/><Relationship Id="rId175" Type="http://schemas.openxmlformats.org/officeDocument/2006/relationships/customXml" Target="../ink/ink177.xml"/><Relationship Id="rId16" Type="http://schemas.openxmlformats.org/officeDocument/2006/relationships/image" Target="../media/image114.png"/><Relationship Id="rId37" Type="http://schemas.openxmlformats.org/officeDocument/2006/relationships/customXml" Target="../ink/ink108.xml"/><Relationship Id="rId58" Type="http://schemas.openxmlformats.org/officeDocument/2006/relationships/image" Target="../media/image135.png"/><Relationship Id="rId79" Type="http://schemas.openxmlformats.org/officeDocument/2006/relationships/customXml" Target="../ink/ink129.xml"/><Relationship Id="rId102" Type="http://schemas.openxmlformats.org/officeDocument/2006/relationships/image" Target="../media/image157.png"/><Relationship Id="rId123" Type="http://schemas.openxmlformats.org/officeDocument/2006/relationships/customXml" Target="../ink/ink151.xml"/><Relationship Id="rId144" Type="http://schemas.openxmlformats.org/officeDocument/2006/relationships/image" Target="../media/image178.png"/><Relationship Id="rId90" Type="http://schemas.openxmlformats.org/officeDocument/2006/relationships/image" Target="../media/image151.png"/><Relationship Id="rId165" Type="http://schemas.openxmlformats.org/officeDocument/2006/relationships/customXml" Target="../ink/ink172.xml"/><Relationship Id="rId186" Type="http://schemas.openxmlformats.org/officeDocument/2006/relationships/image" Target="../media/image199.png"/><Relationship Id="rId27" Type="http://schemas.openxmlformats.org/officeDocument/2006/relationships/customXml" Target="../ink/ink103.xml"/><Relationship Id="rId48" Type="http://schemas.openxmlformats.org/officeDocument/2006/relationships/image" Target="../media/image130.png"/><Relationship Id="rId69" Type="http://schemas.openxmlformats.org/officeDocument/2006/relationships/customXml" Target="../ink/ink124.xml"/><Relationship Id="rId113" Type="http://schemas.openxmlformats.org/officeDocument/2006/relationships/customXml" Target="../ink/ink146.xml"/><Relationship Id="rId134" Type="http://schemas.openxmlformats.org/officeDocument/2006/relationships/image" Target="../media/image173.png"/><Relationship Id="rId80" Type="http://schemas.openxmlformats.org/officeDocument/2006/relationships/image" Target="../media/image146.png"/><Relationship Id="rId155" Type="http://schemas.openxmlformats.org/officeDocument/2006/relationships/customXml" Target="../ink/ink167.xml"/><Relationship Id="rId176" Type="http://schemas.openxmlformats.org/officeDocument/2006/relationships/image" Target="../media/image194.png"/><Relationship Id="rId17" Type="http://schemas.openxmlformats.org/officeDocument/2006/relationships/customXml" Target="../ink/ink98.xml"/><Relationship Id="rId38" Type="http://schemas.openxmlformats.org/officeDocument/2006/relationships/image" Target="../media/image125.png"/><Relationship Id="rId59" Type="http://schemas.openxmlformats.org/officeDocument/2006/relationships/customXml" Target="../ink/ink119.xml"/><Relationship Id="rId103" Type="http://schemas.openxmlformats.org/officeDocument/2006/relationships/customXml" Target="../ink/ink141.xml"/><Relationship Id="rId124" Type="http://schemas.openxmlformats.org/officeDocument/2006/relationships/image" Target="../media/image168.png"/><Relationship Id="rId70" Type="http://schemas.openxmlformats.org/officeDocument/2006/relationships/image" Target="../media/image141.png"/><Relationship Id="rId91" Type="http://schemas.openxmlformats.org/officeDocument/2006/relationships/customXml" Target="../ink/ink135.xml"/><Relationship Id="rId145" Type="http://schemas.openxmlformats.org/officeDocument/2006/relationships/customXml" Target="../ink/ink162.xml"/><Relationship Id="rId166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120.png"/><Relationship Id="rId49" Type="http://schemas.openxmlformats.org/officeDocument/2006/relationships/customXml" Target="../ink/ink114.xml"/><Relationship Id="rId114" Type="http://schemas.openxmlformats.org/officeDocument/2006/relationships/image" Target="../media/image163.png"/><Relationship Id="rId60" Type="http://schemas.openxmlformats.org/officeDocument/2006/relationships/image" Target="../media/image136.png"/><Relationship Id="rId81" Type="http://schemas.openxmlformats.org/officeDocument/2006/relationships/customXml" Target="../ink/ink130.xml"/><Relationship Id="rId135" Type="http://schemas.openxmlformats.org/officeDocument/2006/relationships/customXml" Target="../ink/ink157.xml"/><Relationship Id="rId156" Type="http://schemas.openxmlformats.org/officeDocument/2006/relationships/image" Target="../media/image184.png"/><Relationship Id="rId177" Type="http://schemas.openxmlformats.org/officeDocument/2006/relationships/customXml" Target="../ink/ink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0.xml"/><Relationship Id="rId21" Type="http://schemas.openxmlformats.org/officeDocument/2006/relationships/customXml" Target="../ink/ink192.xml"/><Relationship Id="rId42" Type="http://schemas.openxmlformats.org/officeDocument/2006/relationships/image" Target="../media/image220.png"/><Relationship Id="rId63" Type="http://schemas.openxmlformats.org/officeDocument/2006/relationships/customXml" Target="../ink/ink213.xml"/><Relationship Id="rId84" Type="http://schemas.openxmlformats.org/officeDocument/2006/relationships/image" Target="../media/image241.png"/><Relationship Id="rId138" Type="http://schemas.openxmlformats.org/officeDocument/2006/relationships/image" Target="../media/image268.png"/><Relationship Id="rId159" Type="http://schemas.openxmlformats.org/officeDocument/2006/relationships/customXml" Target="../ink/ink261.xml"/><Relationship Id="rId107" Type="http://schemas.openxmlformats.org/officeDocument/2006/relationships/customXml" Target="../ink/ink235.xml"/><Relationship Id="rId11" Type="http://schemas.openxmlformats.org/officeDocument/2006/relationships/customXml" Target="../ink/ink187.xml"/><Relationship Id="rId32" Type="http://schemas.openxmlformats.org/officeDocument/2006/relationships/image" Target="../media/image215.png"/><Relationship Id="rId53" Type="http://schemas.openxmlformats.org/officeDocument/2006/relationships/customXml" Target="../ink/ink208.xml"/><Relationship Id="rId74" Type="http://schemas.openxmlformats.org/officeDocument/2006/relationships/image" Target="../media/image236.png"/><Relationship Id="rId128" Type="http://schemas.openxmlformats.org/officeDocument/2006/relationships/image" Target="../media/image263.png"/><Relationship Id="rId149" Type="http://schemas.openxmlformats.org/officeDocument/2006/relationships/customXml" Target="../ink/ink256.xml"/><Relationship Id="rId5" Type="http://schemas.openxmlformats.org/officeDocument/2006/relationships/customXml" Target="../ink/ink184.xml"/><Relationship Id="rId95" Type="http://schemas.openxmlformats.org/officeDocument/2006/relationships/customXml" Target="../ink/ink229.xml"/><Relationship Id="rId160" Type="http://schemas.openxmlformats.org/officeDocument/2006/relationships/image" Target="../media/image279.png"/><Relationship Id="rId22" Type="http://schemas.openxmlformats.org/officeDocument/2006/relationships/image" Target="../media/image210.png"/><Relationship Id="rId43" Type="http://schemas.openxmlformats.org/officeDocument/2006/relationships/customXml" Target="../ink/ink203.xml"/><Relationship Id="rId64" Type="http://schemas.openxmlformats.org/officeDocument/2006/relationships/image" Target="../media/image231.png"/><Relationship Id="rId118" Type="http://schemas.openxmlformats.org/officeDocument/2006/relationships/image" Target="../media/image258.png"/><Relationship Id="rId139" Type="http://schemas.openxmlformats.org/officeDocument/2006/relationships/customXml" Target="../ink/ink251.xml"/><Relationship Id="rId80" Type="http://schemas.openxmlformats.org/officeDocument/2006/relationships/image" Target="../media/image239.png"/><Relationship Id="rId85" Type="http://schemas.openxmlformats.org/officeDocument/2006/relationships/customXml" Target="../ink/ink224.xml"/><Relationship Id="rId150" Type="http://schemas.openxmlformats.org/officeDocument/2006/relationships/image" Target="../media/image274.png"/><Relationship Id="rId155" Type="http://schemas.openxmlformats.org/officeDocument/2006/relationships/customXml" Target="../ink/ink259.xml"/><Relationship Id="rId12" Type="http://schemas.openxmlformats.org/officeDocument/2006/relationships/image" Target="../media/image205.png"/><Relationship Id="rId17" Type="http://schemas.openxmlformats.org/officeDocument/2006/relationships/customXml" Target="../ink/ink190.xml"/><Relationship Id="rId33" Type="http://schemas.openxmlformats.org/officeDocument/2006/relationships/customXml" Target="../ink/ink198.xml"/><Relationship Id="rId38" Type="http://schemas.openxmlformats.org/officeDocument/2006/relationships/image" Target="../media/image218.png"/><Relationship Id="rId59" Type="http://schemas.openxmlformats.org/officeDocument/2006/relationships/customXml" Target="../ink/ink211.xml"/><Relationship Id="rId103" Type="http://schemas.openxmlformats.org/officeDocument/2006/relationships/customXml" Target="../ink/ink233.xml"/><Relationship Id="rId108" Type="http://schemas.openxmlformats.org/officeDocument/2006/relationships/image" Target="../media/image253.png"/><Relationship Id="rId124" Type="http://schemas.openxmlformats.org/officeDocument/2006/relationships/image" Target="../media/image261.png"/><Relationship Id="rId129" Type="http://schemas.openxmlformats.org/officeDocument/2006/relationships/customXml" Target="../ink/ink246.xml"/><Relationship Id="rId54" Type="http://schemas.openxmlformats.org/officeDocument/2006/relationships/image" Target="../media/image226.png"/><Relationship Id="rId70" Type="http://schemas.openxmlformats.org/officeDocument/2006/relationships/image" Target="../media/image234.png"/><Relationship Id="rId75" Type="http://schemas.openxmlformats.org/officeDocument/2006/relationships/customXml" Target="../ink/ink219.xml"/><Relationship Id="rId91" Type="http://schemas.openxmlformats.org/officeDocument/2006/relationships/customXml" Target="../ink/ink227.xml"/><Relationship Id="rId96" Type="http://schemas.openxmlformats.org/officeDocument/2006/relationships/image" Target="../media/image247.png"/><Relationship Id="rId140" Type="http://schemas.openxmlformats.org/officeDocument/2006/relationships/image" Target="../media/image269.png"/><Relationship Id="rId145" Type="http://schemas.openxmlformats.org/officeDocument/2006/relationships/customXml" Target="../ink/ink2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.png"/><Relationship Id="rId23" Type="http://schemas.openxmlformats.org/officeDocument/2006/relationships/customXml" Target="../ink/ink193.xml"/><Relationship Id="rId28" Type="http://schemas.openxmlformats.org/officeDocument/2006/relationships/image" Target="../media/image213.png"/><Relationship Id="rId49" Type="http://schemas.openxmlformats.org/officeDocument/2006/relationships/customXml" Target="../ink/ink206.xml"/><Relationship Id="rId114" Type="http://schemas.openxmlformats.org/officeDocument/2006/relationships/image" Target="../media/image256.png"/><Relationship Id="rId119" Type="http://schemas.openxmlformats.org/officeDocument/2006/relationships/customXml" Target="../ink/ink241.xml"/><Relationship Id="rId44" Type="http://schemas.openxmlformats.org/officeDocument/2006/relationships/image" Target="../media/image221.png"/><Relationship Id="rId60" Type="http://schemas.openxmlformats.org/officeDocument/2006/relationships/image" Target="../media/image229.png"/><Relationship Id="rId65" Type="http://schemas.openxmlformats.org/officeDocument/2006/relationships/customXml" Target="../ink/ink214.xml"/><Relationship Id="rId81" Type="http://schemas.openxmlformats.org/officeDocument/2006/relationships/customXml" Target="../ink/ink222.xml"/><Relationship Id="rId86" Type="http://schemas.openxmlformats.org/officeDocument/2006/relationships/image" Target="../media/image242.png"/><Relationship Id="rId130" Type="http://schemas.openxmlformats.org/officeDocument/2006/relationships/image" Target="../media/image264.png"/><Relationship Id="rId135" Type="http://schemas.openxmlformats.org/officeDocument/2006/relationships/customXml" Target="../ink/ink249.xml"/><Relationship Id="rId151" Type="http://schemas.openxmlformats.org/officeDocument/2006/relationships/customXml" Target="../ink/ink257.xml"/><Relationship Id="rId156" Type="http://schemas.openxmlformats.org/officeDocument/2006/relationships/image" Target="../media/image277.png"/><Relationship Id="rId13" Type="http://schemas.openxmlformats.org/officeDocument/2006/relationships/customXml" Target="../ink/ink188.xml"/><Relationship Id="rId18" Type="http://schemas.openxmlformats.org/officeDocument/2006/relationships/image" Target="../media/image208.png"/><Relationship Id="rId39" Type="http://schemas.openxmlformats.org/officeDocument/2006/relationships/customXml" Target="../ink/ink201.xml"/><Relationship Id="rId109" Type="http://schemas.openxmlformats.org/officeDocument/2006/relationships/customXml" Target="../ink/ink236.xml"/><Relationship Id="rId34" Type="http://schemas.openxmlformats.org/officeDocument/2006/relationships/image" Target="../media/image216.png"/><Relationship Id="rId50" Type="http://schemas.openxmlformats.org/officeDocument/2006/relationships/image" Target="../media/image224.png"/><Relationship Id="rId55" Type="http://schemas.openxmlformats.org/officeDocument/2006/relationships/customXml" Target="../ink/ink209.xml"/><Relationship Id="rId76" Type="http://schemas.openxmlformats.org/officeDocument/2006/relationships/image" Target="../media/image237.png"/><Relationship Id="rId97" Type="http://schemas.openxmlformats.org/officeDocument/2006/relationships/customXml" Target="../ink/ink230.xml"/><Relationship Id="rId104" Type="http://schemas.openxmlformats.org/officeDocument/2006/relationships/image" Target="../media/image251.png"/><Relationship Id="rId120" Type="http://schemas.openxmlformats.org/officeDocument/2006/relationships/image" Target="../media/image259.png"/><Relationship Id="rId125" Type="http://schemas.openxmlformats.org/officeDocument/2006/relationships/customXml" Target="../ink/ink244.xml"/><Relationship Id="rId141" Type="http://schemas.openxmlformats.org/officeDocument/2006/relationships/customXml" Target="../ink/ink252.xml"/><Relationship Id="rId146" Type="http://schemas.openxmlformats.org/officeDocument/2006/relationships/image" Target="../media/image272.png"/><Relationship Id="rId7" Type="http://schemas.openxmlformats.org/officeDocument/2006/relationships/customXml" Target="../ink/ink185.xml"/><Relationship Id="rId71" Type="http://schemas.openxmlformats.org/officeDocument/2006/relationships/customXml" Target="../ink/ink217.xml"/><Relationship Id="rId92" Type="http://schemas.openxmlformats.org/officeDocument/2006/relationships/image" Target="../media/image245.png"/><Relationship Id="rId2" Type="http://schemas.openxmlformats.org/officeDocument/2006/relationships/image" Target="../media/image200.emf"/><Relationship Id="rId29" Type="http://schemas.openxmlformats.org/officeDocument/2006/relationships/customXml" Target="../ink/ink196.xml"/><Relationship Id="rId24" Type="http://schemas.openxmlformats.org/officeDocument/2006/relationships/image" Target="../media/image211.png"/><Relationship Id="rId40" Type="http://schemas.openxmlformats.org/officeDocument/2006/relationships/image" Target="../media/image219.png"/><Relationship Id="rId45" Type="http://schemas.openxmlformats.org/officeDocument/2006/relationships/customXml" Target="../ink/ink204.xml"/><Relationship Id="rId66" Type="http://schemas.openxmlformats.org/officeDocument/2006/relationships/image" Target="../media/image232.png"/><Relationship Id="rId87" Type="http://schemas.openxmlformats.org/officeDocument/2006/relationships/customXml" Target="../ink/ink225.xml"/><Relationship Id="rId110" Type="http://schemas.openxmlformats.org/officeDocument/2006/relationships/image" Target="../media/image254.png"/><Relationship Id="rId115" Type="http://schemas.openxmlformats.org/officeDocument/2006/relationships/customXml" Target="../ink/ink239.xml"/><Relationship Id="rId131" Type="http://schemas.openxmlformats.org/officeDocument/2006/relationships/customXml" Target="../ink/ink247.xml"/><Relationship Id="rId136" Type="http://schemas.openxmlformats.org/officeDocument/2006/relationships/image" Target="../media/image267.png"/><Relationship Id="rId157" Type="http://schemas.openxmlformats.org/officeDocument/2006/relationships/customXml" Target="../ink/ink260.xml"/><Relationship Id="rId61" Type="http://schemas.openxmlformats.org/officeDocument/2006/relationships/customXml" Target="../ink/ink212.xml"/><Relationship Id="rId82" Type="http://schemas.openxmlformats.org/officeDocument/2006/relationships/image" Target="../media/image240.png"/><Relationship Id="rId152" Type="http://schemas.openxmlformats.org/officeDocument/2006/relationships/image" Target="../media/image275.png"/><Relationship Id="rId19" Type="http://schemas.openxmlformats.org/officeDocument/2006/relationships/customXml" Target="../ink/ink191.xml"/><Relationship Id="rId14" Type="http://schemas.openxmlformats.org/officeDocument/2006/relationships/image" Target="../media/image206.png"/><Relationship Id="rId30" Type="http://schemas.openxmlformats.org/officeDocument/2006/relationships/image" Target="../media/image214.png"/><Relationship Id="rId35" Type="http://schemas.openxmlformats.org/officeDocument/2006/relationships/customXml" Target="../ink/ink199.xml"/><Relationship Id="rId56" Type="http://schemas.openxmlformats.org/officeDocument/2006/relationships/image" Target="../media/image227.png"/><Relationship Id="rId77" Type="http://schemas.openxmlformats.org/officeDocument/2006/relationships/customXml" Target="../ink/ink220.xml"/><Relationship Id="rId100" Type="http://schemas.openxmlformats.org/officeDocument/2006/relationships/image" Target="../media/image249.png"/><Relationship Id="rId105" Type="http://schemas.openxmlformats.org/officeDocument/2006/relationships/customXml" Target="../ink/ink234.xml"/><Relationship Id="rId126" Type="http://schemas.openxmlformats.org/officeDocument/2006/relationships/image" Target="../media/image262.png"/><Relationship Id="rId147" Type="http://schemas.openxmlformats.org/officeDocument/2006/relationships/customXml" Target="../ink/ink255.xml"/><Relationship Id="rId8" Type="http://schemas.openxmlformats.org/officeDocument/2006/relationships/image" Target="../media/image203.png"/><Relationship Id="rId51" Type="http://schemas.openxmlformats.org/officeDocument/2006/relationships/customXml" Target="../ink/ink207.xml"/><Relationship Id="rId72" Type="http://schemas.openxmlformats.org/officeDocument/2006/relationships/image" Target="../media/image235.png"/><Relationship Id="rId93" Type="http://schemas.openxmlformats.org/officeDocument/2006/relationships/customXml" Target="../ink/ink228.xml"/><Relationship Id="rId98" Type="http://schemas.openxmlformats.org/officeDocument/2006/relationships/image" Target="../media/image248.png"/><Relationship Id="rId121" Type="http://schemas.openxmlformats.org/officeDocument/2006/relationships/customXml" Target="../ink/ink242.xml"/><Relationship Id="rId142" Type="http://schemas.openxmlformats.org/officeDocument/2006/relationships/image" Target="../media/image270.png"/><Relationship Id="rId3" Type="http://schemas.openxmlformats.org/officeDocument/2006/relationships/customXml" Target="../ink/ink183.xml"/><Relationship Id="rId25" Type="http://schemas.openxmlformats.org/officeDocument/2006/relationships/customXml" Target="../ink/ink194.xml"/><Relationship Id="rId46" Type="http://schemas.openxmlformats.org/officeDocument/2006/relationships/image" Target="../media/image222.png"/><Relationship Id="rId67" Type="http://schemas.openxmlformats.org/officeDocument/2006/relationships/customXml" Target="../ink/ink215.xml"/><Relationship Id="rId116" Type="http://schemas.openxmlformats.org/officeDocument/2006/relationships/image" Target="../media/image257.png"/><Relationship Id="rId137" Type="http://schemas.openxmlformats.org/officeDocument/2006/relationships/customXml" Target="../ink/ink250.xml"/><Relationship Id="rId158" Type="http://schemas.openxmlformats.org/officeDocument/2006/relationships/image" Target="../media/image278.png"/><Relationship Id="rId20" Type="http://schemas.openxmlformats.org/officeDocument/2006/relationships/image" Target="../media/image209.png"/><Relationship Id="rId41" Type="http://schemas.openxmlformats.org/officeDocument/2006/relationships/customXml" Target="../ink/ink202.xml"/><Relationship Id="rId62" Type="http://schemas.openxmlformats.org/officeDocument/2006/relationships/image" Target="../media/image230.png"/><Relationship Id="rId83" Type="http://schemas.openxmlformats.org/officeDocument/2006/relationships/customXml" Target="../ink/ink223.xml"/><Relationship Id="rId88" Type="http://schemas.openxmlformats.org/officeDocument/2006/relationships/image" Target="../media/image243.png"/><Relationship Id="rId111" Type="http://schemas.openxmlformats.org/officeDocument/2006/relationships/customXml" Target="../ink/ink237.xml"/><Relationship Id="rId132" Type="http://schemas.openxmlformats.org/officeDocument/2006/relationships/image" Target="../media/image265.png"/><Relationship Id="rId153" Type="http://schemas.openxmlformats.org/officeDocument/2006/relationships/customXml" Target="../ink/ink258.xml"/><Relationship Id="rId15" Type="http://schemas.openxmlformats.org/officeDocument/2006/relationships/customXml" Target="../ink/ink189.xml"/><Relationship Id="rId36" Type="http://schemas.openxmlformats.org/officeDocument/2006/relationships/image" Target="../media/image217.png"/><Relationship Id="rId57" Type="http://schemas.openxmlformats.org/officeDocument/2006/relationships/customXml" Target="../ink/ink210.xml"/><Relationship Id="rId106" Type="http://schemas.openxmlformats.org/officeDocument/2006/relationships/image" Target="../media/image252.png"/><Relationship Id="rId127" Type="http://schemas.openxmlformats.org/officeDocument/2006/relationships/customXml" Target="../ink/ink245.xml"/><Relationship Id="rId10" Type="http://schemas.openxmlformats.org/officeDocument/2006/relationships/image" Target="../media/image204.png"/><Relationship Id="rId31" Type="http://schemas.openxmlformats.org/officeDocument/2006/relationships/customXml" Target="../ink/ink197.xml"/><Relationship Id="rId52" Type="http://schemas.openxmlformats.org/officeDocument/2006/relationships/image" Target="../media/image225.png"/><Relationship Id="rId73" Type="http://schemas.openxmlformats.org/officeDocument/2006/relationships/customXml" Target="../ink/ink218.xml"/><Relationship Id="rId78" Type="http://schemas.openxmlformats.org/officeDocument/2006/relationships/image" Target="../media/image238.png"/><Relationship Id="rId94" Type="http://schemas.openxmlformats.org/officeDocument/2006/relationships/image" Target="../media/image246.png"/><Relationship Id="rId99" Type="http://schemas.openxmlformats.org/officeDocument/2006/relationships/customXml" Target="../ink/ink231.xml"/><Relationship Id="rId101" Type="http://schemas.openxmlformats.org/officeDocument/2006/relationships/customXml" Target="../ink/ink232.xml"/><Relationship Id="rId122" Type="http://schemas.openxmlformats.org/officeDocument/2006/relationships/image" Target="../media/image260.png"/><Relationship Id="rId143" Type="http://schemas.openxmlformats.org/officeDocument/2006/relationships/customXml" Target="../ink/ink253.xml"/><Relationship Id="rId148" Type="http://schemas.openxmlformats.org/officeDocument/2006/relationships/image" Target="../media/image273.png"/><Relationship Id="rId4" Type="http://schemas.openxmlformats.org/officeDocument/2006/relationships/image" Target="../media/image201.png"/><Relationship Id="rId9" Type="http://schemas.openxmlformats.org/officeDocument/2006/relationships/customXml" Target="../ink/ink186.xml"/><Relationship Id="rId26" Type="http://schemas.openxmlformats.org/officeDocument/2006/relationships/image" Target="../media/image212.png"/><Relationship Id="rId47" Type="http://schemas.openxmlformats.org/officeDocument/2006/relationships/customXml" Target="../ink/ink205.xml"/><Relationship Id="rId68" Type="http://schemas.openxmlformats.org/officeDocument/2006/relationships/image" Target="../media/image233.png"/><Relationship Id="rId89" Type="http://schemas.openxmlformats.org/officeDocument/2006/relationships/customXml" Target="../ink/ink226.xml"/><Relationship Id="rId112" Type="http://schemas.openxmlformats.org/officeDocument/2006/relationships/image" Target="../media/image255.png"/><Relationship Id="rId133" Type="http://schemas.openxmlformats.org/officeDocument/2006/relationships/customXml" Target="../ink/ink248.xml"/><Relationship Id="rId154" Type="http://schemas.openxmlformats.org/officeDocument/2006/relationships/image" Target="../media/image276.png"/><Relationship Id="rId16" Type="http://schemas.openxmlformats.org/officeDocument/2006/relationships/image" Target="../media/image207.png"/><Relationship Id="rId37" Type="http://schemas.openxmlformats.org/officeDocument/2006/relationships/customXml" Target="../ink/ink200.xml"/><Relationship Id="rId58" Type="http://schemas.openxmlformats.org/officeDocument/2006/relationships/image" Target="../media/image228.png"/><Relationship Id="rId79" Type="http://schemas.openxmlformats.org/officeDocument/2006/relationships/customXml" Target="../ink/ink221.xml"/><Relationship Id="rId102" Type="http://schemas.openxmlformats.org/officeDocument/2006/relationships/image" Target="../media/image250.png"/><Relationship Id="rId123" Type="http://schemas.openxmlformats.org/officeDocument/2006/relationships/customXml" Target="../ink/ink243.xml"/><Relationship Id="rId144" Type="http://schemas.openxmlformats.org/officeDocument/2006/relationships/image" Target="../media/image271.png"/><Relationship Id="rId90" Type="http://schemas.openxmlformats.org/officeDocument/2006/relationships/image" Target="../media/image244.png"/><Relationship Id="rId27" Type="http://schemas.openxmlformats.org/officeDocument/2006/relationships/customXml" Target="../ink/ink195.xml"/><Relationship Id="rId48" Type="http://schemas.openxmlformats.org/officeDocument/2006/relationships/image" Target="../media/image223.png"/><Relationship Id="rId69" Type="http://schemas.openxmlformats.org/officeDocument/2006/relationships/customXml" Target="../ink/ink216.xml"/><Relationship Id="rId113" Type="http://schemas.openxmlformats.org/officeDocument/2006/relationships/customXml" Target="../ink/ink238.xml"/><Relationship Id="rId134" Type="http://schemas.openxmlformats.org/officeDocument/2006/relationships/image" Target="../media/image266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9.xml"/><Relationship Id="rId299" Type="http://schemas.openxmlformats.org/officeDocument/2006/relationships/customXml" Target="../ink/ink411.xml"/><Relationship Id="rId21" Type="http://schemas.openxmlformats.org/officeDocument/2006/relationships/customXml" Target="../ink/ink271.xml"/><Relationship Id="rId63" Type="http://schemas.openxmlformats.org/officeDocument/2006/relationships/customXml" Target="../ink/ink292.xml"/><Relationship Id="rId159" Type="http://schemas.openxmlformats.org/officeDocument/2006/relationships/customXml" Target="../ink/ink340.xml"/><Relationship Id="rId324" Type="http://schemas.openxmlformats.org/officeDocument/2006/relationships/image" Target="../media/image440.png"/><Relationship Id="rId366" Type="http://schemas.openxmlformats.org/officeDocument/2006/relationships/image" Target="../media/image460.png"/><Relationship Id="rId170" Type="http://schemas.openxmlformats.org/officeDocument/2006/relationships/customXml" Target="../ink/ink346.xml"/><Relationship Id="rId226" Type="http://schemas.openxmlformats.org/officeDocument/2006/relationships/image" Target="../media/image391.png"/><Relationship Id="rId268" Type="http://schemas.openxmlformats.org/officeDocument/2006/relationships/image" Target="../media/image412.png"/><Relationship Id="rId32" Type="http://schemas.openxmlformats.org/officeDocument/2006/relationships/image" Target="../media/image295.png"/><Relationship Id="rId74" Type="http://schemas.openxmlformats.org/officeDocument/2006/relationships/image" Target="../media/image316.png"/><Relationship Id="rId128" Type="http://schemas.openxmlformats.org/officeDocument/2006/relationships/image" Target="../media/image343.png"/><Relationship Id="rId335" Type="http://schemas.openxmlformats.org/officeDocument/2006/relationships/customXml" Target="../ink/ink429.xml"/><Relationship Id="rId377" Type="http://schemas.openxmlformats.org/officeDocument/2006/relationships/customXml" Target="../ink/ink451.xml"/><Relationship Id="rId5" Type="http://schemas.openxmlformats.org/officeDocument/2006/relationships/customXml" Target="../ink/ink263.xml"/><Relationship Id="rId181" Type="http://schemas.openxmlformats.org/officeDocument/2006/relationships/customXml" Target="../ink/ink352.xml"/><Relationship Id="rId237" Type="http://schemas.openxmlformats.org/officeDocument/2006/relationships/customXml" Target="../ink/ink380.xml"/><Relationship Id="rId402" Type="http://schemas.openxmlformats.org/officeDocument/2006/relationships/image" Target="../media/image478.png"/><Relationship Id="rId279" Type="http://schemas.openxmlformats.org/officeDocument/2006/relationships/customXml" Target="../ink/ink401.xml"/><Relationship Id="rId43" Type="http://schemas.openxmlformats.org/officeDocument/2006/relationships/customXml" Target="../ink/ink282.xml"/><Relationship Id="rId139" Type="http://schemas.openxmlformats.org/officeDocument/2006/relationships/customXml" Target="../ink/ink330.xml"/><Relationship Id="rId290" Type="http://schemas.openxmlformats.org/officeDocument/2006/relationships/image" Target="../media/image423.png"/><Relationship Id="rId304" Type="http://schemas.openxmlformats.org/officeDocument/2006/relationships/image" Target="../media/image430.png"/><Relationship Id="rId346" Type="http://schemas.openxmlformats.org/officeDocument/2006/relationships/customXml" Target="../ink/ink435.xml"/><Relationship Id="rId388" Type="http://schemas.openxmlformats.org/officeDocument/2006/relationships/image" Target="../media/image471.png"/><Relationship Id="rId85" Type="http://schemas.openxmlformats.org/officeDocument/2006/relationships/customXml" Target="../ink/ink303.xml"/><Relationship Id="rId150" Type="http://schemas.openxmlformats.org/officeDocument/2006/relationships/image" Target="../media/image354.png"/><Relationship Id="rId192" Type="http://schemas.openxmlformats.org/officeDocument/2006/relationships/image" Target="../media/image374.png"/><Relationship Id="rId206" Type="http://schemas.openxmlformats.org/officeDocument/2006/relationships/image" Target="../media/image381.png"/><Relationship Id="rId248" Type="http://schemas.openxmlformats.org/officeDocument/2006/relationships/image" Target="../media/image402.png"/><Relationship Id="rId12" Type="http://schemas.openxmlformats.org/officeDocument/2006/relationships/image" Target="../media/image285.png"/><Relationship Id="rId108" Type="http://schemas.openxmlformats.org/officeDocument/2006/relationships/image" Target="../media/image333.png"/><Relationship Id="rId315" Type="http://schemas.openxmlformats.org/officeDocument/2006/relationships/customXml" Target="../ink/ink419.xml"/><Relationship Id="rId357" Type="http://schemas.openxmlformats.org/officeDocument/2006/relationships/customXml" Target="../ink/ink441.xml"/><Relationship Id="rId54" Type="http://schemas.openxmlformats.org/officeDocument/2006/relationships/image" Target="../media/image306.png"/><Relationship Id="rId96" Type="http://schemas.openxmlformats.org/officeDocument/2006/relationships/image" Target="../media/image327.png"/><Relationship Id="rId161" Type="http://schemas.openxmlformats.org/officeDocument/2006/relationships/customXml" Target="../ink/ink341.xml"/><Relationship Id="rId217" Type="http://schemas.openxmlformats.org/officeDocument/2006/relationships/customXml" Target="../ink/ink370.xml"/><Relationship Id="rId399" Type="http://schemas.openxmlformats.org/officeDocument/2006/relationships/customXml" Target="../ink/ink462.xml"/><Relationship Id="rId259" Type="http://schemas.openxmlformats.org/officeDocument/2006/relationships/customXml" Target="../ink/ink391.xml"/><Relationship Id="rId23" Type="http://schemas.openxmlformats.org/officeDocument/2006/relationships/customXml" Target="../ink/ink272.xml"/><Relationship Id="rId119" Type="http://schemas.openxmlformats.org/officeDocument/2006/relationships/customXml" Target="../ink/ink320.xml"/><Relationship Id="rId270" Type="http://schemas.openxmlformats.org/officeDocument/2006/relationships/image" Target="../media/image413.png"/><Relationship Id="rId326" Type="http://schemas.openxmlformats.org/officeDocument/2006/relationships/image" Target="../media/image441.png"/><Relationship Id="rId65" Type="http://schemas.openxmlformats.org/officeDocument/2006/relationships/customXml" Target="../ink/ink293.xml"/><Relationship Id="rId130" Type="http://schemas.openxmlformats.org/officeDocument/2006/relationships/image" Target="../media/image344.png"/><Relationship Id="rId368" Type="http://schemas.openxmlformats.org/officeDocument/2006/relationships/image" Target="../media/image461.png"/><Relationship Id="rId172" Type="http://schemas.openxmlformats.org/officeDocument/2006/relationships/image" Target="../media/image364.png"/><Relationship Id="rId228" Type="http://schemas.openxmlformats.org/officeDocument/2006/relationships/image" Target="../media/image392.png"/><Relationship Id="rId281" Type="http://schemas.openxmlformats.org/officeDocument/2006/relationships/customXml" Target="../ink/ink402.xml"/><Relationship Id="rId337" Type="http://schemas.openxmlformats.org/officeDocument/2006/relationships/customXml" Target="../ink/ink430.xml"/><Relationship Id="rId34" Type="http://schemas.openxmlformats.org/officeDocument/2006/relationships/image" Target="../media/image296.png"/><Relationship Id="rId76" Type="http://schemas.openxmlformats.org/officeDocument/2006/relationships/image" Target="../media/image317.png"/><Relationship Id="rId141" Type="http://schemas.openxmlformats.org/officeDocument/2006/relationships/customXml" Target="../ink/ink331.xml"/><Relationship Id="rId379" Type="http://schemas.openxmlformats.org/officeDocument/2006/relationships/customXml" Target="../ink/ink452.xml"/><Relationship Id="rId7" Type="http://schemas.openxmlformats.org/officeDocument/2006/relationships/customXml" Target="../ink/ink264.xml"/><Relationship Id="rId183" Type="http://schemas.openxmlformats.org/officeDocument/2006/relationships/customXml" Target="../ink/ink353.xml"/><Relationship Id="rId239" Type="http://schemas.openxmlformats.org/officeDocument/2006/relationships/customXml" Target="../ink/ink381.xml"/><Relationship Id="rId390" Type="http://schemas.openxmlformats.org/officeDocument/2006/relationships/image" Target="../media/image472.png"/><Relationship Id="rId404" Type="http://schemas.openxmlformats.org/officeDocument/2006/relationships/image" Target="../media/image479.png"/><Relationship Id="rId250" Type="http://schemas.openxmlformats.org/officeDocument/2006/relationships/image" Target="../media/image403.png"/><Relationship Id="rId292" Type="http://schemas.openxmlformats.org/officeDocument/2006/relationships/image" Target="../media/image424.png"/><Relationship Id="rId306" Type="http://schemas.openxmlformats.org/officeDocument/2006/relationships/image" Target="../media/image431.png"/><Relationship Id="rId45" Type="http://schemas.openxmlformats.org/officeDocument/2006/relationships/customXml" Target="../ink/ink283.xml"/><Relationship Id="rId87" Type="http://schemas.openxmlformats.org/officeDocument/2006/relationships/customXml" Target="../ink/ink304.xml"/><Relationship Id="rId110" Type="http://schemas.openxmlformats.org/officeDocument/2006/relationships/image" Target="../media/image334.png"/><Relationship Id="rId348" Type="http://schemas.openxmlformats.org/officeDocument/2006/relationships/customXml" Target="../ink/ink436.xml"/><Relationship Id="rId152" Type="http://schemas.openxmlformats.org/officeDocument/2006/relationships/image" Target="../media/image355.png"/><Relationship Id="rId194" Type="http://schemas.openxmlformats.org/officeDocument/2006/relationships/image" Target="../media/image375.png"/><Relationship Id="rId208" Type="http://schemas.openxmlformats.org/officeDocument/2006/relationships/image" Target="../media/image382.png"/><Relationship Id="rId261" Type="http://schemas.openxmlformats.org/officeDocument/2006/relationships/customXml" Target="../ink/ink392.xml"/><Relationship Id="rId14" Type="http://schemas.openxmlformats.org/officeDocument/2006/relationships/image" Target="../media/image286.png"/><Relationship Id="rId56" Type="http://schemas.openxmlformats.org/officeDocument/2006/relationships/image" Target="../media/image307.png"/><Relationship Id="rId317" Type="http://schemas.openxmlformats.org/officeDocument/2006/relationships/customXml" Target="../ink/ink420.xml"/><Relationship Id="rId359" Type="http://schemas.openxmlformats.org/officeDocument/2006/relationships/customXml" Target="../ink/ink442.xml"/><Relationship Id="rId98" Type="http://schemas.openxmlformats.org/officeDocument/2006/relationships/image" Target="../media/image328.png"/><Relationship Id="rId121" Type="http://schemas.openxmlformats.org/officeDocument/2006/relationships/customXml" Target="../ink/ink321.xml"/><Relationship Id="rId163" Type="http://schemas.openxmlformats.org/officeDocument/2006/relationships/image" Target="../media/image360.png"/><Relationship Id="rId219" Type="http://schemas.openxmlformats.org/officeDocument/2006/relationships/customXml" Target="../ink/ink371.xml"/><Relationship Id="rId370" Type="http://schemas.openxmlformats.org/officeDocument/2006/relationships/image" Target="../media/image462.png"/><Relationship Id="rId230" Type="http://schemas.openxmlformats.org/officeDocument/2006/relationships/image" Target="../media/image393.png"/><Relationship Id="rId25" Type="http://schemas.openxmlformats.org/officeDocument/2006/relationships/customXml" Target="../ink/ink273.xml"/><Relationship Id="rId67" Type="http://schemas.openxmlformats.org/officeDocument/2006/relationships/customXml" Target="../ink/ink294.xml"/><Relationship Id="rId272" Type="http://schemas.openxmlformats.org/officeDocument/2006/relationships/image" Target="../media/image414.png"/><Relationship Id="rId328" Type="http://schemas.openxmlformats.org/officeDocument/2006/relationships/image" Target="../media/image442.png"/><Relationship Id="rId132" Type="http://schemas.openxmlformats.org/officeDocument/2006/relationships/image" Target="../media/image345.png"/><Relationship Id="rId174" Type="http://schemas.openxmlformats.org/officeDocument/2006/relationships/image" Target="../media/image365.png"/><Relationship Id="rId381" Type="http://schemas.openxmlformats.org/officeDocument/2006/relationships/customXml" Target="../ink/ink453.xml"/><Relationship Id="rId241" Type="http://schemas.openxmlformats.org/officeDocument/2006/relationships/customXml" Target="../ink/ink382.xml"/><Relationship Id="rId36" Type="http://schemas.openxmlformats.org/officeDocument/2006/relationships/image" Target="../media/image297.png"/><Relationship Id="rId283" Type="http://schemas.openxmlformats.org/officeDocument/2006/relationships/customXml" Target="../ink/ink403.xml"/><Relationship Id="rId339" Type="http://schemas.openxmlformats.org/officeDocument/2006/relationships/customXml" Target="../ink/ink431.xml"/><Relationship Id="rId78" Type="http://schemas.openxmlformats.org/officeDocument/2006/relationships/image" Target="../media/image318.png"/><Relationship Id="rId101" Type="http://schemas.openxmlformats.org/officeDocument/2006/relationships/customXml" Target="../ink/ink311.xml"/><Relationship Id="rId143" Type="http://schemas.openxmlformats.org/officeDocument/2006/relationships/customXml" Target="../ink/ink332.xml"/><Relationship Id="rId185" Type="http://schemas.openxmlformats.org/officeDocument/2006/relationships/customXml" Target="../ink/ink354.xml"/><Relationship Id="rId350" Type="http://schemas.openxmlformats.org/officeDocument/2006/relationships/customXml" Target="../ink/ink437.xml"/><Relationship Id="rId9" Type="http://schemas.openxmlformats.org/officeDocument/2006/relationships/customXml" Target="../ink/ink265.xml"/><Relationship Id="rId210" Type="http://schemas.openxmlformats.org/officeDocument/2006/relationships/image" Target="../media/image383.png"/><Relationship Id="rId392" Type="http://schemas.openxmlformats.org/officeDocument/2006/relationships/image" Target="../media/image473.png"/><Relationship Id="rId252" Type="http://schemas.openxmlformats.org/officeDocument/2006/relationships/image" Target="../media/image404.png"/><Relationship Id="rId294" Type="http://schemas.openxmlformats.org/officeDocument/2006/relationships/image" Target="../media/image425.png"/><Relationship Id="rId308" Type="http://schemas.openxmlformats.org/officeDocument/2006/relationships/image" Target="../media/image432.png"/><Relationship Id="rId47" Type="http://schemas.openxmlformats.org/officeDocument/2006/relationships/customXml" Target="../ink/ink284.xml"/><Relationship Id="rId89" Type="http://schemas.openxmlformats.org/officeDocument/2006/relationships/customXml" Target="../ink/ink305.xml"/><Relationship Id="rId112" Type="http://schemas.openxmlformats.org/officeDocument/2006/relationships/image" Target="../media/image335.png"/><Relationship Id="rId154" Type="http://schemas.openxmlformats.org/officeDocument/2006/relationships/image" Target="../media/image356.png"/><Relationship Id="rId361" Type="http://schemas.openxmlformats.org/officeDocument/2006/relationships/customXml" Target="../ink/ink443.xml"/><Relationship Id="rId196" Type="http://schemas.openxmlformats.org/officeDocument/2006/relationships/image" Target="../media/image376.png"/><Relationship Id="rId16" Type="http://schemas.openxmlformats.org/officeDocument/2006/relationships/image" Target="../media/image287.png"/><Relationship Id="rId221" Type="http://schemas.openxmlformats.org/officeDocument/2006/relationships/customXml" Target="../ink/ink372.xml"/><Relationship Id="rId263" Type="http://schemas.openxmlformats.org/officeDocument/2006/relationships/customXml" Target="../ink/ink393.xml"/><Relationship Id="rId319" Type="http://schemas.openxmlformats.org/officeDocument/2006/relationships/customXml" Target="../ink/ink421.xml"/><Relationship Id="rId58" Type="http://schemas.openxmlformats.org/officeDocument/2006/relationships/image" Target="../media/image308.png"/><Relationship Id="rId123" Type="http://schemas.openxmlformats.org/officeDocument/2006/relationships/customXml" Target="../ink/ink322.xml"/><Relationship Id="rId330" Type="http://schemas.openxmlformats.org/officeDocument/2006/relationships/image" Target="../media/image443.png"/><Relationship Id="rId90" Type="http://schemas.openxmlformats.org/officeDocument/2006/relationships/image" Target="../media/image324.png"/><Relationship Id="rId165" Type="http://schemas.openxmlformats.org/officeDocument/2006/relationships/image" Target="../media/image361.png"/><Relationship Id="rId186" Type="http://schemas.openxmlformats.org/officeDocument/2006/relationships/image" Target="../media/image371.png"/><Relationship Id="rId351" Type="http://schemas.openxmlformats.org/officeDocument/2006/relationships/image" Target="../media/image453.png"/><Relationship Id="rId372" Type="http://schemas.openxmlformats.org/officeDocument/2006/relationships/image" Target="../media/image463.png"/><Relationship Id="rId393" Type="http://schemas.openxmlformats.org/officeDocument/2006/relationships/customXml" Target="../ink/ink459.xml"/><Relationship Id="rId211" Type="http://schemas.openxmlformats.org/officeDocument/2006/relationships/customXml" Target="../ink/ink367.xml"/><Relationship Id="rId232" Type="http://schemas.openxmlformats.org/officeDocument/2006/relationships/image" Target="../media/image394.png"/><Relationship Id="rId253" Type="http://schemas.openxmlformats.org/officeDocument/2006/relationships/customXml" Target="../ink/ink388.xml"/><Relationship Id="rId274" Type="http://schemas.openxmlformats.org/officeDocument/2006/relationships/image" Target="../media/image415.png"/><Relationship Id="rId295" Type="http://schemas.openxmlformats.org/officeDocument/2006/relationships/customXml" Target="../ink/ink409.xml"/><Relationship Id="rId309" Type="http://schemas.openxmlformats.org/officeDocument/2006/relationships/customXml" Target="../ink/ink416.xml"/><Relationship Id="rId27" Type="http://schemas.openxmlformats.org/officeDocument/2006/relationships/customXml" Target="../ink/ink274.xml"/><Relationship Id="rId48" Type="http://schemas.openxmlformats.org/officeDocument/2006/relationships/image" Target="../media/image303.png"/><Relationship Id="rId69" Type="http://schemas.openxmlformats.org/officeDocument/2006/relationships/customXml" Target="../ink/ink295.xml"/><Relationship Id="rId113" Type="http://schemas.openxmlformats.org/officeDocument/2006/relationships/customXml" Target="../ink/ink317.xml"/><Relationship Id="rId134" Type="http://schemas.openxmlformats.org/officeDocument/2006/relationships/image" Target="../media/image346.png"/><Relationship Id="rId320" Type="http://schemas.openxmlformats.org/officeDocument/2006/relationships/image" Target="../media/image438.png"/><Relationship Id="rId80" Type="http://schemas.openxmlformats.org/officeDocument/2006/relationships/image" Target="../media/image319.png"/><Relationship Id="rId155" Type="http://schemas.openxmlformats.org/officeDocument/2006/relationships/customXml" Target="../ink/ink338.xml"/><Relationship Id="rId176" Type="http://schemas.openxmlformats.org/officeDocument/2006/relationships/image" Target="../media/image366.png"/><Relationship Id="rId197" Type="http://schemas.openxmlformats.org/officeDocument/2006/relationships/customXml" Target="../ink/ink360.xml"/><Relationship Id="rId341" Type="http://schemas.openxmlformats.org/officeDocument/2006/relationships/image" Target="../media/image448.png"/><Relationship Id="rId362" Type="http://schemas.openxmlformats.org/officeDocument/2006/relationships/image" Target="../media/image458.png"/><Relationship Id="rId383" Type="http://schemas.openxmlformats.org/officeDocument/2006/relationships/customXml" Target="../ink/ink454.xml"/><Relationship Id="rId201" Type="http://schemas.openxmlformats.org/officeDocument/2006/relationships/customXml" Target="../ink/ink362.xml"/><Relationship Id="rId222" Type="http://schemas.openxmlformats.org/officeDocument/2006/relationships/image" Target="../media/image389.png"/><Relationship Id="rId243" Type="http://schemas.openxmlformats.org/officeDocument/2006/relationships/customXml" Target="../ink/ink383.xml"/><Relationship Id="rId264" Type="http://schemas.openxmlformats.org/officeDocument/2006/relationships/image" Target="../media/image410.png"/><Relationship Id="rId285" Type="http://schemas.openxmlformats.org/officeDocument/2006/relationships/customXml" Target="../ink/ink404.xml"/><Relationship Id="rId17" Type="http://schemas.openxmlformats.org/officeDocument/2006/relationships/customXml" Target="../ink/ink269.xml"/><Relationship Id="rId38" Type="http://schemas.openxmlformats.org/officeDocument/2006/relationships/image" Target="../media/image298.png"/><Relationship Id="rId59" Type="http://schemas.openxmlformats.org/officeDocument/2006/relationships/customXml" Target="../ink/ink290.xml"/><Relationship Id="rId103" Type="http://schemas.openxmlformats.org/officeDocument/2006/relationships/customXml" Target="../ink/ink312.xml"/><Relationship Id="rId124" Type="http://schemas.openxmlformats.org/officeDocument/2006/relationships/image" Target="../media/image341.png"/><Relationship Id="rId310" Type="http://schemas.openxmlformats.org/officeDocument/2006/relationships/image" Target="../media/image433.png"/><Relationship Id="rId70" Type="http://schemas.openxmlformats.org/officeDocument/2006/relationships/image" Target="../media/image314.png"/><Relationship Id="rId91" Type="http://schemas.openxmlformats.org/officeDocument/2006/relationships/customXml" Target="../ink/ink306.xml"/><Relationship Id="rId145" Type="http://schemas.openxmlformats.org/officeDocument/2006/relationships/customXml" Target="../ink/ink333.xml"/><Relationship Id="rId166" Type="http://schemas.openxmlformats.org/officeDocument/2006/relationships/customXml" Target="../ink/ink344.xml"/><Relationship Id="rId187" Type="http://schemas.openxmlformats.org/officeDocument/2006/relationships/customXml" Target="../ink/ink355.xml"/><Relationship Id="rId331" Type="http://schemas.openxmlformats.org/officeDocument/2006/relationships/customXml" Target="../ink/ink427.xml"/><Relationship Id="rId352" Type="http://schemas.openxmlformats.org/officeDocument/2006/relationships/customXml" Target="../ink/ink438.xml"/><Relationship Id="rId373" Type="http://schemas.openxmlformats.org/officeDocument/2006/relationships/customXml" Target="../ink/ink449.xml"/><Relationship Id="rId394" Type="http://schemas.openxmlformats.org/officeDocument/2006/relationships/image" Target="../media/image474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84.png"/><Relationship Id="rId233" Type="http://schemas.openxmlformats.org/officeDocument/2006/relationships/customXml" Target="../ink/ink378.xml"/><Relationship Id="rId254" Type="http://schemas.openxmlformats.org/officeDocument/2006/relationships/image" Target="../media/image405.png"/><Relationship Id="rId28" Type="http://schemas.openxmlformats.org/officeDocument/2006/relationships/image" Target="../media/image293.png"/><Relationship Id="rId49" Type="http://schemas.openxmlformats.org/officeDocument/2006/relationships/customXml" Target="../ink/ink285.xml"/><Relationship Id="rId114" Type="http://schemas.openxmlformats.org/officeDocument/2006/relationships/image" Target="../media/image336.png"/><Relationship Id="rId275" Type="http://schemas.openxmlformats.org/officeDocument/2006/relationships/customXml" Target="../ink/ink399.xml"/><Relationship Id="rId296" Type="http://schemas.openxmlformats.org/officeDocument/2006/relationships/image" Target="../media/image426.png"/><Relationship Id="rId300" Type="http://schemas.openxmlformats.org/officeDocument/2006/relationships/image" Target="../media/image428.png"/><Relationship Id="rId60" Type="http://schemas.openxmlformats.org/officeDocument/2006/relationships/image" Target="../media/image309.png"/><Relationship Id="rId81" Type="http://schemas.openxmlformats.org/officeDocument/2006/relationships/customXml" Target="../ink/ink301.xml"/><Relationship Id="rId135" Type="http://schemas.openxmlformats.org/officeDocument/2006/relationships/customXml" Target="../ink/ink328.xml"/><Relationship Id="rId156" Type="http://schemas.openxmlformats.org/officeDocument/2006/relationships/image" Target="../media/image357.png"/><Relationship Id="rId177" Type="http://schemas.openxmlformats.org/officeDocument/2006/relationships/customXml" Target="../ink/ink350.xml"/><Relationship Id="rId198" Type="http://schemas.openxmlformats.org/officeDocument/2006/relationships/image" Target="../media/image377.png"/><Relationship Id="rId321" Type="http://schemas.openxmlformats.org/officeDocument/2006/relationships/customXml" Target="../ink/ink422.xml"/><Relationship Id="rId342" Type="http://schemas.openxmlformats.org/officeDocument/2006/relationships/customXml" Target="../ink/ink433.xml"/><Relationship Id="rId363" Type="http://schemas.openxmlformats.org/officeDocument/2006/relationships/customXml" Target="../ink/ink444.xml"/><Relationship Id="rId384" Type="http://schemas.openxmlformats.org/officeDocument/2006/relationships/image" Target="../media/image469.png"/><Relationship Id="rId202" Type="http://schemas.openxmlformats.org/officeDocument/2006/relationships/image" Target="../media/image379.png"/><Relationship Id="rId223" Type="http://schemas.openxmlformats.org/officeDocument/2006/relationships/customXml" Target="../ink/ink373.xml"/><Relationship Id="rId244" Type="http://schemas.openxmlformats.org/officeDocument/2006/relationships/image" Target="../media/image400.png"/><Relationship Id="rId18" Type="http://schemas.openxmlformats.org/officeDocument/2006/relationships/image" Target="../media/image288.png"/><Relationship Id="rId39" Type="http://schemas.openxmlformats.org/officeDocument/2006/relationships/customXml" Target="../ink/ink280.xml"/><Relationship Id="rId265" Type="http://schemas.openxmlformats.org/officeDocument/2006/relationships/customXml" Target="../ink/ink394.xml"/><Relationship Id="rId286" Type="http://schemas.openxmlformats.org/officeDocument/2006/relationships/image" Target="../media/image421.png"/><Relationship Id="rId50" Type="http://schemas.openxmlformats.org/officeDocument/2006/relationships/image" Target="../media/image304.png"/><Relationship Id="rId104" Type="http://schemas.openxmlformats.org/officeDocument/2006/relationships/image" Target="../media/image331.png"/><Relationship Id="rId125" Type="http://schemas.openxmlformats.org/officeDocument/2006/relationships/customXml" Target="../ink/ink323.xml"/><Relationship Id="rId146" Type="http://schemas.openxmlformats.org/officeDocument/2006/relationships/image" Target="../media/image352.png"/><Relationship Id="rId167" Type="http://schemas.openxmlformats.org/officeDocument/2006/relationships/image" Target="../media/image362.png"/><Relationship Id="rId188" Type="http://schemas.openxmlformats.org/officeDocument/2006/relationships/image" Target="../media/image372.png"/><Relationship Id="rId311" Type="http://schemas.openxmlformats.org/officeDocument/2006/relationships/customXml" Target="../ink/ink417.xml"/><Relationship Id="rId332" Type="http://schemas.openxmlformats.org/officeDocument/2006/relationships/image" Target="../media/image444.png"/><Relationship Id="rId353" Type="http://schemas.openxmlformats.org/officeDocument/2006/relationships/image" Target="../media/image454.png"/><Relationship Id="rId374" Type="http://schemas.openxmlformats.org/officeDocument/2006/relationships/image" Target="../media/image464.png"/><Relationship Id="rId395" Type="http://schemas.openxmlformats.org/officeDocument/2006/relationships/customXml" Target="../ink/ink460.xml"/><Relationship Id="rId71" Type="http://schemas.openxmlformats.org/officeDocument/2006/relationships/customXml" Target="../ink/ink296.xml"/><Relationship Id="rId92" Type="http://schemas.openxmlformats.org/officeDocument/2006/relationships/image" Target="../media/image325.png"/><Relationship Id="rId213" Type="http://schemas.openxmlformats.org/officeDocument/2006/relationships/customXml" Target="../ink/ink368.xml"/><Relationship Id="rId234" Type="http://schemas.openxmlformats.org/officeDocument/2006/relationships/image" Target="../media/image395.png"/><Relationship Id="rId2" Type="http://schemas.openxmlformats.org/officeDocument/2006/relationships/image" Target="../media/image280.emf"/><Relationship Id="rId29" Type="http://schemas.openxmlformats.org/officeDocument/2006/relationships/customXml" Target="../ink/ink275.xml"/><Relationship Id="rId255" Type="http://schemas.openxmlformats.org/officeDocument/2006/relationships/customXml" Target="../ink/ink389.xml"/><Relationship Id="rId276" Type="http://schemas.openxmlformats.org/officeDocument/2006/relationships/image" Target="../media/image416.png"/><Relationship Id="rId297" Type="http://schemas.openxmlformats.org/officeDocument/2006/relationships/customXml" Target="../ink/ink410.xml"/><Relationship Id="rId40" Type="http://schemas.openxmlformats.org/officeDocument/2006/relationships/image" Target="../media/image299.png"/><Relationship Id="rId115" Type="http://schemas.openxmlformats.org/officeDocument/2006/relationships/customXml" Target="../ink/ink318.xml"/><Relationship Id="rId136" Type="http://schemas.openxmlformats.org/officeDocument/2006/relationships/image" Target="../media/image347.png"/><Relationship Id="rId157" Type="http://schemas.openxmlformats.org/officeDocument/2006/relationships/customXml" Target="../ink/ink339.xml"/><Relationship Id="rId178" Type="http://schemas.openxmlformats.org/officeDocument/2006/relationships/image" Target="../media/image367.png"/><Relationship Id="rId301" Type="http://schemas.openxmlformats.org/officeDocument/2006/relationships/customXml" Target="../ink/ink412.xml"/><Relationship Id="rId322" Type="http://schemas.openxmlformats.org/officeDocument/2006/relationships/image" Target="../media/image439.png"/><Relationship Id="rId343" Type="http://schemas.openxmlformats.org/officeDocument/2006/relationships/image" Target="../media/image449.png"/><Relationship Id="rId364" Type="http://schemas.openxmlformats.org/officeDocument/2006/relationships/image" Target="../media/image459.png"/><Relationship Id="rId61" Type="http://schemas.openxmlformats.org/officeDocument/2006/relationships/customXml" Target="../ink/ink291.xml"/><Relationship Id="rId82" Type="http://schemas.openxmlformats.org/officeDocument/2006/relationships/image" Target="../media/image320.png"/><Relationship Id="rId199" Type="http://schemas.openxmlformats.org/officeDocument/2006/relationships/customXml" Target="../ink/ink361.xml"/><Relationship Id="rId203" Type="http://schemas.openxmlformats.org/officeDocument/2006/relationships/customXml" Target="../ink/ink363.xml"/><Relationship Id="rId385" Type="http://schemas.openxmlformats.org/officeDocument/2006/relationships/customXml" Target="../ink/ink455.xml"/><Relationship Id="rId19" Type="http://schemas.openxmlformats.org/officeDocument/2006/relationships/customXml" Target="../ink/ink270.xml"/><Relationship Id="rId224" Type="http://schemas.openxmlformats.org/officeDocument/2006/relationships/image" Target="../media/image390.png"/><Relationship Id="rId245" Type="http://schemas.openxmlformats.org/officeDocument/2006/relationships/customXml" Target="../ink/ink384.xml"/><Relationship Id="rId266" Type="http://schemas.openxmlformats.org/officeDocument/2006/relationships/image" Target="../media/image411.png"/><Relationship Id="rId287" Type="http://schemas.openxmlformats.org/officeDocument/2006/relationships/customXml" Target="../ink/ink405.xml"/><Relationship Id="rId30" Type="http://schemas.openxmlformats.org/officeDocument/2006/relationships/image" Target="../media/image294.png"/><Relationship Id="rId105" Type="http://schemas.openxmlformats.org/officeDocument/2006/relationships/customXml" Target="../ink/ink313.xml"/><Relationship Id="rId126" Type="http://schemas.openxmlformats.org/officeDocument/2006/relationships/image" Target="../media/image342.png"/><Relationship Id="rId147" Type="http://schemas.openxmlformats.org/officeDocument/2006/relationships/customXml" Target="../ink/ink334.xml"/><Relationship Id="rId168" Type="http://schemas.openxmlformats.org/officeDocument/2006/relationships/customXml" Target="../ink/ink345.xml"/><Relationship Id="rId312" Type="http://schemas.openxmlformats.org/officeDocument/2006/relationships/image" Target="../media/image434.png"/><Relationship Id="rId333" Type="http://schemas.openxmlformats.org/officeDocument/2006/relationships/customXml" Target="../ink/ink428.xml"/><Relationship Id="rId354" Type="http://schemas.openxmlformats.org/officeDocument/2006/relationships/customXml" Target="../ink/ink439.xml"/><Relationship Id="rId51" Type="http://schemas.openxmlformats.org/officeDocument/2006/relationships/customXml" Target="../ink/ink286.xml"/><Relationship Id="rId72" Type="http://schemas.openxmlformats.org/officeDocument/2006/relationships/image" Target="../media/image315.png"/><Relationship Id="rId93" Type="http://schemas.openxmlformats.org/officeDocument/2006/relationships/customXml" Target="../ink/ink307.xml"/><Relationship Id="rId189" Type="http://schemas.openxmlformats.org/officeDocument/2006/relationships/customXml" Target="../ink/ink356.xml"/><Relationship Id="rId375" Type="http://schemas.openxmlformats.org/officeDocument/2006/relationships/customXml" Target="../ink/ink450.xml"/><Relationship Id="rId396" Type="http://schemas.openxmlformats.org/officeDocument/2006/relationships/image" Target="../media/image475.png"/><Relationship Id="rId3" Type="http://schemas.openxmlformats.org/officeDocument/2006/relationships/customXml" Target="../ink/ink262.xml"/><Relationship Id="rId214" Type="http://schemas.openxmlformats.org/officeDocument/2006/relationships/image" Target="../media/image385.png"/><Relationship Id="rId235" Type="http://schemas.openxmlformats.org/officeDocument/2006/relationships/customXml" Target="../ink/ink379.xml"/><Relationship Id="rId256" Type="http://schemas.openxmlformats.org/officeDocument/2006/relationships/image" Target="../media/image406.png"/><Relationship Id="rId277" Type="http://schemas.openxmlformats.org/officeDocument/2006/relationships/customXml" Target="../ink/ink400.xml"/><Relationship Id="rId298" Type="http://schemas.openxmlformats.org/officeDocument/2006/relationships/image" Target="../media/image427.png"/><Relationship Id="rId400" Type="http://schemas.openxmlformats.org/officeDocument/2006/relationships/image" Target="../media/image477.png"/><Relationship Id="rId116" Type="http://schemas.openxmlformats.org/officeDocument/2006/relationships/image" Target="../media/image337.png"/><Relationship Id="rId137" Type="http://schemas.openxmlformats.org/officeDocument/2006/relationships/customXml" Target="../ink/ink329.xml"/><Relationship Id="rId158" Type="http://schemas.openxmlformats.org/officeDocument/2006/relationships/image" Target="../media/image358.png"/><Relationship Id="rId302" Type="http://schemas.openxmlformats.org/officeDocument/2006/relationships/image" Target="../media/image429.png"/><Relationship Id="rId323" Type="http://schemas.openxmlformats.org/officeDocument/2006/relationships/customXml" Target="../ink/ink423.xml"/><Relationship Id="rId344" Type="http://schemas.openxmlformats.org/officeDocument/2006/relationships/customXml" Target="../ink/ink434.xml"/><Relationship Id="rId20" Type="http://schemas.openxmlformats.org/officeDocument/2006/relationships/image" Target="../media/image289.png"/><Relationship Id="rId41" Type="http://schemas.openxmlformats.org/officeDocument/2006/relationships/customXml" Target="../ink/ink281.xml"/><Relationship Id="rId62" Type="http://schemas.openxmlformats.org/officeDocument/2006/relationships/image" Target="../media/image310.png"/><Relationship Id="rId83" Type="http://schemas.openxmlformats.org/officeDocument/2006/relationships/customXml" Target="../ink/ink302.xml"/><Relationship Id="rId179" Type="http://schemas.openxmlformats.org/officeDocument/2006/relationships/customXml" Target="../ink/ink351.xml"/><Relationship Id="rId365" Type="http://schemas.openxmlformats.org/officeDocument/2006/relationships/customXml" Target="../ink/ink445.xml"/><Relationship Id="rId386" Type="http://schemas.openxmlformats.org/officeDocument/2006/relationships/image" Target="../media/image470.png"/><Relationship Id="rId190" Type="http://schemas.openxmlformats.org/officeDocument/2006/relationships/image" Target="../media/image373.png"/><Relationship Id="rId204" Type="http://schemas.openxmlformats.org/officeDocument/2006/relationships/image" Target="../media/image380.png"/><Relationship Id="rId225" Type="http://schemas.openxmlformats.org/officeDocument/2006/relationships/customXml" Target="../ink/ink374.xml"/><Relationship Id="rId246" Type="http://schemas.openxmlformats.org/officeDocument/2006/relationships/image" Target="../media/image401.png"/><Relationship Id="rId267" Type="http://schemas.openxmlformats.org/officeDocument/2006/relationships/customXml" Target="../ink/ink395.xml"/><Relationship Id="rId288" Type="http://schemas.openxmlformats.org/officeDocument/2006/relationships/image" Target="../media/image422.png"/><Relationship Id="rId106" Type="http://schemas.openxmlformats.org/officeDocument/2006/relationships/image" Target="../media/image332.png"/><Relationship Id="rId127" Type="http://schemas.openxmlformats.org/officeDocument/2006/relationships/customXml" Target="../ink/ink324.xml"/><Relationship Id="rId313" Type="http://schemas.openxmlformats.org/officeDocument/2006/relationships/customXml" Target="../ink/ink418.xml"/><Relationship Id="rId10" Type="http://schemas.openxmlformats.org/officeDocument/2006/relationships/image" Target="../media/image284.png"/><Relationship Id="rId31" Type="http://schemas.openxmlformats.org/officeDocument/2006/relationships/customXml" Target="../ink/ink276.xml"/><Relationship Id="rId52" Type="http://schemas.openxmlformats.org/officeDocument/2006/relationships/image" Target="../media/image305.png"/><Relationship Id="rId73" Type="http://schemas.openxmlformats.org/officeDocument/2006/relationships/customXml" Target="../ink/ink297.xml"/><Relationship Id="rId94" Type="http://schemas.openxmlformats.org/officeDocument/2006/relationships/image" Target="../media/image326.png"/><Relationship Id="rId148" Type="http://schemas.openxmlformats.org/officeDocument/2006/relationships/image" Target="../media/image353.png"/><Relationship Id="rId169" Type="http://schemas.openxmlformats.org/officeDocument/2006/relationships/image" Target="../media/image363.png"/><Relationship Id="rId334" Type="http://schemas.openxmlformats.org/officeDocument/2006/relationships/image" Target="../media/image445.png"/><Relationship Id="rId355" Type="http://schemas.openxmlformats.org/officeDocument/2006/relationships/customXml" Target="../ink/ink440.xml"/><Relationship Id="rId376" Type="http://schemas.openxmlformats.org/officeDocument/2006/relationships/image" Target="../media/image465.png"/><Relationship Id="rId397" Type="http://schemas.openxmlformats.org/officeDocument/2006/relationships/customXml" Target="../ink/ink461.xml"/><Relationship Id="rId4" Type="http://schemas.openxmlformats.org/officeDocument/2006/relationships/image" Target="../media/image281.png"/><Relationship Id="rId180" Type="http://schemas.openxmlformats.org/officeDocument/2006/relationships/image" Target="../media/image368.png"/><Relationship Id="rId215" Type="http://schemas.openxmlformats.org/officeDocument/2006/relationships/customXml" Target="../ink/ink369.xml"/><Relationship Id="rId236" Type="http://schemas.openxmlformats.org/officeDocument/2006/relationships/image" Target="../media/image396.png"/><Relationship Id="rId257" Type="http://schemas.openxmlformats.org/officeDocument/2006/relationships/customXml" Target="../ink/ink390.xml"/><Relationship Id="rId278" Type="http://schemas.openxmlformats.org/officeDocument/2006/relationships/image" Target="../media/image417.png"/><Relationship Id="rId401" Type="http://schemas.openxmlformats.org/officeDocument/2006/relationships/customXml" Target="../ink/ink463.xml"/><Relationship Id="rId303" Type="http://schemas.openxmlformats.org/officeDocument/2006/relationships/customXml" Target="../ink/ink413.xml"/><Relationship Id="rId42" Type="http://schemas.openxmlformats.org/officeDocument/2006/relationships/image" Target="../media/image300.png"/><Relationship Id="rId84" Type="http://schemas.openxmlformats.org/officeDocument/2006/relationships/image" Target="../media/image321.png"/><Relationship Id="rId138" Type="http://schemas.openxmlformats.org/officeDocument/2006/relationships/image" Target="../media/image348.png"/><Relationship Id="rId345" Type="http://schemas.openxmlformats.org/officeDocument/2006/relationships/image" Target="../media/image450.png"/><Relationship Id="rId387" Type="http://schemas.openxmlformats.org/officeDocument/2006/relationships/customXml" Target="../ink/ink456.xml"/><Relationship Id="rId191" Type="http://schemas.openxmlformats.org/officeDocument/2006/relationships/customXml" Target="../ink/ink357.xml"/><Relationship Id="rId205" Type="http://schemas.openxmlformats.org/officeDocument/2006/relationships/customXml" Target="../ink/ink364.xml"/><Relationship Id="rId247" Type="http://schemas.openxmlformats.org/officeDocument/2006/relationships/customXml" Target="../ink/ink385.xml"/><Relationship Id="rId107" Type="http://schemas.openxmlformats.org/officeDocument/2006/relationships/customXml" Target="../ink/ink314.xml"/><Relationship Id="rId289" Type="http://schemas.openxmlformats.org/officeDocument/2006/relationships/customXml" Target="../ink/ink406.xml"/><Relationship Id="rId11" Type="http://schemas.openxmlformats.org/officeDocument/2006/relationships/customXml" Target="../ink/ink266.xml"/><Relationship Id="rId53" Type="http://schemas.openxmlformats.org/officeDocument/2006/relationships/customXml" Target="../ink/ink287.xml"/><Relationship Id="rId149" Type="http://schemas.openxmlformats.org/officeDocument/2006/relationships/customXml" Target="../ink/ink335.xml"/><Relationship Id="rId314" Type="http://schemas.openxmlformats.org/officeDocument/2006/relationships/image" Target="../media/image435.png"/><Relationship Id="rId356" Type="http://schemas.openxmlformats.org/officeDocument/2006/relationships/image" Target="../media/image455.png"/><Relationship Id="rId398" Type="http://schemas.openxmlformats.org/officeDocument/2006/relationships/image" Target="../media/image476.png"/><Relationship Id="rId95" Type="http://schemas.openxmlformats.org/officeDocument/2006/relationships/customXml" Target="../ink/ink308.xml"/><Relationship Id="rId160" Type="http://schemas.openxmlformats.org/officeDocument/2006/relationships/image" Target="../media/image359.png"/><Relationship Id="rId216" Type="http://schemas.openxmlformats.org/officeDocument/2006/relationships/image" Target="../media/image386.png"/><Relationship Id="rId258" Type="http://schemas.openxmlformats.org/officeDocument/2006/relationships/image" Target="../media/image407.png"/><Relationship Id="rId22" Type="http://schemas.openxmlformats.org/officeDocument/2006/relationships/image" Target="../media/image290.png"/><Relationship Id="rId64" Type="http://schemas.openxmlformats.org/officeDocument/2006/relationships/image" Target="../media/image311.png"/><Relationship Id="rId118" Type="http://schemas.openxmlformats.org/officeDocument/2006/relationships/image" Target="../media/image338.png"/><Relationship Id="rId325" Type="http://schemas.openxmlformats.org/officeDocument/2006/relationships/customXml" Target="../ink/ink424.xml"/><Relationship Id="rId367" Type="http://schemas.openxmlformats.org/officeDocument/2006/relationships/customXml" Target="../ink/ink446.xml"/><Relationship Id="rId171" Type="http://schemas.openxmlformats.org/officeDocument/2006/relationships/customXml" Target="../ink/ink347.xml"/><Relationship Id="rId227" Type="http://schemas.openxmlformats.org/officeDocument/2006/relationships/customXml" Target="../ink/ink375.xml"/><Relationship Id="rId269" Type="http://schemas.openxmlformats.org/officeDocument/2006/relationships/customXml" Target="../ink/ink396.xml"/><Relationship Id="rId33" Type="http://schemas.openxmlformats.org/officeDocument/2006/relationships/customXml" Target="../ink/ink277.xml"/><Relationship Id="rId129" Type="http://schemas.openxmlformats.org/officeDocument/2006/relationships/customXml" Target="../ink/ink325.xml"/><Relationship Id="rId280" Type="http://schemas.openxmlformats.org/officeDocument/2006/relationships/image" Target="../media/image418.png"/><Relationship Id="rId336" Type="http://schemas.openxmlformats.org/officeDocument/2006/relationships/image" Target="../media/image446.png"/><Relationship Id="rId75" Type="http://schemas.openxmlformats.org/officeDocument/2006/relationships/customXml" Target="../ink/ink298.xml"/><Relationship Id="rId140" Type="http://schemas.openxmlformats.org/officeDocument/2006/relationships/image" Target="../media/image349.png"/><Relationship Id="rId182" Type="http://schemas.openxmlformats.org/officeDocument/2006/relationships/image" Target="../media/image369.png"/><Relationship Id="rId378" Type="http://schemas.openxmlformats.org/officeDocument/2006/relationships/image" Target="../media/image466.png"/><Relationship Id="rId403" Type="http://schemas.openxmlformats.org/officeDocument/2006/relationships/customXml" Target="../ink/ink464.xml"/><Relationship Id="rId6" Type="http://schemas.openxmlformats.org/officeDocument/2006/relationships/image" Target="../media/image282.png"/><Relationship Id="rId238" Type="http://schemas.openxmlformats.org/officeDocument/2006/relationships/image" Target="../media/image397.png"/><Relationship Id="rId291" Type="http://schemas.openxmlformats.org/officeDocument/2006/relationships/customXml" Target="../ink/ink407.xml"/><Relationship Id="rId305" Type="http://schemas.openxmlformats.org/officeDocument/2006/relationships/customXml" Target="../ink/ink414.xml"/><Relationship Id="rId347" Type="http://schemas.openxmlformats.org/officeDocument/2006/relationships/image" Target="../media/image451.png"/><Relationship Id="rId44" Type="http://schemas.openxmlformats.org/officeDocument/2006/relationships/image" Target="../media/image301.png"/><Relationship Id="rId86" Type="http://schemas.openxmlformats.org/officeDocument/2006/relationships/image" Target="../media/image322.png"/><Relationship Id="rId151" Type="http://schemas.openxmlformats.org/officeDocument/2006/relationships/customXml" Target="../ink/ink336.xml"/><Relationship Id="rId389" Type="http://schemas.openxmlformats.org/officeDocument/2006/relationships/customXml" Target="../ink/ink457.xml"/><Relationship Id="rId193" Type="http://schemas.openxmlformats.org/officeDocument/2006/relationships/customXml" Target="../ink/ink358.xml"/><Relationship Id="rId207" Type="http://schemas.openxmlformats.org/officeDocument/2006/relationships/customXml" Target="../ink/ink365.xml"/><Relationship Id="rId249" Type="http://schemas.openxmlformats.org/officeDocument/2006/relationships/customXml" Target="../ink/ink386.xml"/><Relationship Id="rId13" Type="http://schemas.openxmlformats.org/officeDocument/2006/relationships/customXml" Target="../ink/ink267.xml"/><Relationship Id="rId109" Type="http://schemas.openxmlformats.org/officeDocument/2006/relationships/customXml" Target="../ink/ink315.xml"/><Relationship Id="rId260" Type="http://schemas.openxmlformats.org/officeDocument/2006/relationships/image" Target="../media/image408.png"/><Relationship Id="rId316" Type="http://schemas.openxmlformats.org/officeDocument/2006/relationships/image" Target="../media/image436.png"/><Relationship Id="rId55" Type="http://schemas.openxmlformats.org/officeDocument/2006/relationships/customXml" Target="../ink/ink288.xml"/><Relationship Id="rId97" Type="http://schemas.openxmlformats.org/officeDocument/2006/relationships/customXml" Target="../ink/ink309.xml"/><Relationship Id="rId120" Type="http://schemas.openxmlformats.org/officeDocument/2006/relationships/image" Target="../media/image339.png"/><Relationship Id="rId358" Type="http://schemas.openxmlformats.org/officeDocument/2006/relationships/image" Target="../media/image456.png"/><Relationship Id="rId162" Type="http://schemas.openxmlformats.org/officeDocument/2006/relationships/customXml" Target="../ink/ink342.xml"/><Relationship Id="rId218" Type="http://schemas.openxmlformats.org/officeDocument/2006/relationships/image" Target="../media/image387.png"/><Relationship Id="rId271" Type="http://schemas.openxmlformats.org/officeDocument/2006/relationships/customXml" Target="../ink/ink397.xml"/><Relationship Id="rId24" Type="http://schemas.openxmlformats.org/officeDocument/2006/relationships/image" Target="../media/image291.png"/><Relationship Id="rId66" Type="http://schemas.openxmlformats.org/officeDocument/2006/relationships/image" Target="../media/image312.png"/><Relationship Id="rId131" Type="http://schemas.openxmlformats.org/officeDocument/2006/relationships/customXml" Target="../ink/ink326.xml"/><Relationship Id="rId327" Type="http://schemas.openxmlformats.org/officeDocument/2006/relationships/customXml" Target="../ink/ink425.xml"/><Relationship Id="rId369" Type="http://schemas.openxmlformats.org/officeDocument/2006/relationships/customXml" Target="../ink/ink447.xml"/><Relationship Id="rId173" Type="http://schemas.openxmlformats.org/officeDocument/2006/relationships/customXml" Target="../ink/ink348.xml"/><Relationship Id="rId229" Type="http://schemas.openxmlformats.org/officeDocument/2006/relationships/customXml" Target="../ink/ink376.xml"/><Relationship Id="rId380" Type="http://schemas.openxmlformats.org/officeDocument/2006/relationships/image" Target="../media/image467.png"/><Relationship Id="rId240" Type="http://schemas.openxmlformats.org/officeDocument/2006/relationships/image" Target="../media/image398.png"/><Relationship Id="rId35" Type="http://schemas.openxmlformats.org/officeDocument/2006/relationships/customXml" Target="../ink/ink278.xml"/><Relationship Id="rId77" Type="http://schemas.openxmlformats.org/officeDocument/2006/relationships/customXml" Target="../ink/ink299.xml"/><Relationship Id="rId100" Type="http://schemas.openxmlformats.org/officeDocument/2006/relationships/image" Target="../media/image329.png"/><Relationship Id="rId282" Type="http://schemas.openxmlformats.org/officeDocument/2006/relationships/image" Target="../media/image419.png"/><Relationship Id="rId338" Type="http://schemas.openxmlformats.org/officeDocument/2006/relationships/image" Target="../media/image447.png"/><Relationship Id="rId8" Type="http://schemas.openxmlformats.org/officeDocument/2006/relationships/image" Target="../media/image283.png"/><Relationship Id="rId142" Type="http://schemas.openxmlformats.org/officeDocument/2006/relationships/image" Target="../media/image350.png"/><Relationship Id="rId184" Type="http://schemas.openxmlformats.org/officeDocument/2006/relationships/image" Target="../media/image370.png"/><Relationship Id="rId391" Type="http://schemas.openxmlformats.org/officeDocument/2006/relationships/customXml" Target="../ink/ink458.xml"/><Relationship Id="rId251" Type="http://schemas.openxmlformats.org/officeDocument/2006/relationships/customXml" Target="../ink/ink387.xml"/><Relationship Id="rId46" Type="http://schemas.openxmlformats.org/officeDocument/2006/relationships/image" Target="../media/image302.png"/><Relationship Id="rId293" Type="http://schemas.openxmlformats.org/officeDocument/2006/relationships/customXml" Target="../ink/ink408.xml"/><Relationship Id="rId307" Type="http://schemas.openxmlformats.org/officeDocument/2006/relationships/customXml" Target="../ink/ink415.xml"/><Relationship Id="rId349" Type="http://schemas.openxmlformats.org/officeDocument/2006/relationships/image" Target="../media/image452.png"/><Relationship Id="rId88" Type="http://schemas.openxmlformats.org/officeDocument/2006/relationships/image" Target="../media/image323.png"/><Relationship Id="rId111" Type="http://schemas.openxmlformats.org/officeDocument/2006/relationships/customXml" Target="../ink/ink316.xml"/><Relationship Id="rId153" Type="http://schemas.openxmlformats.org/officeDocument/2006/relationships/customXml" Target="../ink/ink337.xml"/><Relationship Id="rId195" Type="http://schemas.openxmlformats.org/officeDocument/2006/relationships/customXml" Target="../ink/ink359.xml"/><Relationship Id="rId209" Type="http://schemas.openxmlformats.org/officeDocument/2006/relationships/customXml" Target="../ink/ink366.xml"/><Relationship Id="rId360" Type="http://schemas.openxmlformats.org/officeDocument/2006/relationships/image" Target="../media/image457.png"/><Relationship Id="rId220" Type="http://schemas.openxmlformats.org/officeDocument/2006/relationships/image" Target="../media/image388.png"/><Relationship Id="rId15" Type="http://schemas.openxmlformats.org/officeDocument/2006/relationships/customXml" Target="../ink/ink268.xml"/><Relationship Id="rId57" Type="http://schemas.openxmlformats.org/officeDocument/2006/relationships/customXml" Target="../ink/ink289.xml"/><Relationship Id="rId262" Type="http://schemas.openxmlformats.org/officeDocument/2006/relationships/image" Target="../media/image409.png"/><Relationship Id="rId318" Type="http://schemas.openxmlformats.org/officeDocument/2006/relationships/image" Target="../media/image437.png"/><Relationship Id="rId99" Type="http://schemas.openxmlformats.org/officeDocument/2006/relationships/customXml" Target="../ink/ink310.xml"/><Relationship Id="rId122" Type="http://schemas.openxmlformats.org/officeDocument/2006/relationships/image" Target="../media/image340.png"/><Relationship Id="rId164" Type="http://schemas.openxmlformats.org/officeDocument/2006/relationships/customXml" Target="../ink/ink343.xml"/><Relationship Id="rId371" Type="http://schemas.openxmlformats.org/officeDocument/2006/relationships/customXml" Target="../ink/ink448.xml"/><Relationship Id="rId26" Type="http://schemas.openxmlformats.org/officeDocument/2006/relationships/image" Target="../media/image292.png"/><Relationship Id="rId231" Type="http://schemas.openxmlformats.org/officeDocument/2006/relationships/customXml" Target="../ink/ink377.xml"/><Relationship Id="rId273" Type="http://schemas.openxmlformats.org/officeDocument/2006/relationships/customXml" Target="../ink/ink398.xml"/><Relationship Id="rId329" Type="http://schemas.openxmlformats.org/officeDocument/2006/relationships/customXml" Target="../ink/ink426.xml"/><Relationship Id="rId68" Type="http://schemas.openxmlformats.org/officeDocument/2006/relationships/image" Target="../media/image313.png"/><Relationship Id="rId133" Type="http://schemas.openxmlformats.org/officeDocument/2006/relationships/customXml" Target="../ink/ink327.xml"/><Relationship Id="rId175" Type="http://schemas.openxmlformats.org/officeDocument/2006/relationships/customXml" Target="../ink/ink349.xml"/><Relationship Id="rId340" Type="http://schemas.openxmlformats.org/officeDocument/2006/relationships/customXml" Target="../ink/ink432.xml"/><Relationship Id="rId200" Type="http://schemas.openxmlformats.org/officeDocument/2006/relationships/image" Target="../media/image378.png"/><Relationship Id="rId382" Type="http://schemas.openxmlformats.org/officeDocument/2006/relationships/image" Target="../media/image468.png"/><Relationship Id="rId242" Type="http://schemas.openxmlformats.org/officeDocument/2006/relationships/image" Target="../media/image399.png"/><Relationship Id="rId284" Type="http://schemas.openxmlformats.org/officeDocument/2006/relationships/image" Target="../media/image420.png"/><Relationship Id="rId37" Type="http://schemas.openxmlformats.org/officeDocument/2006/relationships/customXml" Target="../ink/ink279.xml"/><Relationship Id="rId79" Type="http://schemas.openxmlformats.org/officeDocument/2006/relationships/customXml" Target="../ink/ink300.xml"/><Relationship Id="rId102" Type="http://schemas.openxmlformats.org/officeDocument/2006/relationships/image" Target="../media/image330.png"/><Relationship Id="rId144" Type="http://schemas.openxmlformats.org/officeDocument/2006/relationships/image" Target="../media/image3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8.xml"/><Relationship Id="rId13" Type="http://schemas.openxmlformats.org/officeDocument/2006/relationships/image" Target="../media/image485.png"/><Relationship Id="rId3" Type="http://schemas.openxmlformats.org/officeDocument/2006/relationships/image" Target="../media/image480.png"/><Relationship Id="rId7" Type="http://schemas.openxmlformats.org/officeDocument/2006/relationships/image" Target="../media/image482.png"/><Relationship Id="rId12" Type="http://schemas.openxmlformats.org/officeDocument/2006/relationships/customXml" Target="../ink/ink470.xml"/><Relationship Id="rId2" Type="http://schemas.openxmlformats.org/officeDocument/2006/relationships/customXml" Target="../ink/ink46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7.xml"/><Relationship Id="rId11" Type="http://schemas.openxmlformats.org/officeDocument/2006/relationships/image" Target="../media/image484.png"/><Relationship Id="rId5" Type="http://schemas.openxmlformats.org/officeDocument/2006/relationships/image" Target="../media/image481.png"/><Relationship Id="rId10" Type="http://schemas.openxmlformats.org/officeDocument/2006/relationships/customXml" Target="../ink/ink469.xml"/><Relationship Id="rId4" Type="http://schemas.openxmlformats.org/officeDocument/2006/relationships/customXml" Target="../ink/ink466.xml"/><Relationship Id="rId9" Type="http://schemas.openxmlformats.org/officeDocument/2006/relationships/image" Target="../media/image483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9.xml"/><Relationship Id="rId21" Type="http://schemas.openxmlformats.org/officeDocument/2006/relationships/image" Target="../media/image493.png"/><Relationship Id="rId42" Type="http://schemas.openxmlformats.org/officeDocument/2006/relationships/customXml" Target="../ink/ink487.xml"/><Relationship Id="rId47" Type="http://schemas.openxmlformats.org/officeDocument/2006/relationships/image" Target="../media/image506.png"/><Relationship Id="rId63" Type="http://schemas.openxmlformats.org/officeDocument/2006/relationships/image" Target="../media/image513.png"/><Relationship Id="rId68" Type="http://schemas.openxmlformats.org/officeDocument/2006/relationships/customXml" Target="../ink/ink500.xml"/><Relationship Id="rId84" Type="http://schemas.openxmlformats.org/officeDocument/2006/relationships/customXml" Target="../ink/ink508.xml"/><Relationship Id="rId16" Type="http://schemas.openxmlformats.org/officeDocument/2006/relationships/customXml" Target="../ink/ink474.xml"/><Relationship Id="rId11" Type="http://schemas.openxmlformats.org/officeDocument/2006/relationships/image" Target="../media/image488.png"/><Relationship Id="rId32" Type="http://schemas.openxmlformats.org/officeDocument/2006/relationships/customXml" Target="../ink/ink482.xml"/><Relationship Id="rId37" Type="http://schemas.openxmlformats.org/officeDocument/2006/relationships/image" Target="../media/image501.png"/><Relationship Id="rId53" Type="http://schemas.openxmlformats.org/officeDocument/2006/relationships/image" Target="../media/image317.png"/><Relationship Id="rId58" Type="http://schemas.openxmlformats.org/officeDocument/2006/relationships/customXml" Target="../ink/ink495.xml"/><Relationship Id="rId74" Type="http://schemas.openxmlformats.org/officeDocument/2006/relationships/customXml" Target="../ink/ink503.xml"/><Relationship Id="rId79" Type="http://schemas.openxmlformats.org/officeDocument/2006/relationships/image" Target="../media/image521.png"/><Relationship Id="rId5" Type="http://schemas.openxmlformats.org/officeDocument/2006/relationships/image" Target="../media/image7810.png"/><Relationship Id="rId19" Type="http://schemas.openxmlformats.org/officeDocument/2006/relationships/image" Target="../media/image492.png"/><Relationship Id="rId14" Type="http://schemas.openxmlformats.org/officeDocument/2006/relationships/customXml" Target="../ink/ink473.xml"/><Relationship Id="rId22" Type="http://schemas.openxmlformats.org/officeDocument/2006/relationships/customXml" Target="../ink/ink477.xml"/><Relationship Id="rId27" Type="http://schemas.openxmlformats.org/officeDocument/2006/relationships/image" Target="../media/image496.png"/><Relationship Id="rId30" Type="http://schemas.openxmlformats.org/officeDocument/2006/relationships/customXml" Target="../ink/ink481.xml"/><Relationship Id="rId35" Type="http://schemas.openxmlformats.org/officeDocument/2006/relationships/image" Target="../media/image500.png"/><Relationship Id="rId43" Type="http://schemas.openxmlformats.org/officeDocument/2006/relationships/image" Target="../media/image504.png"/><Relationship Id="rId48" Type="http://schemas.openxmlformats.org/officeDocument/2006/relationships/customXml" Target="../ink/ink490.xml"/><Relationship Id="rId56" Type="http://schemas.openxmlformats.org/officeDocument/2006/relationships/customXml" Target="../ink/ink494.xml"/><Relationship Id="rId64" Type="http://schemas.openxmlformats.org/officeDocument/2006/relationships/customXml" Target="../ink/ink498.xml"/><Relationship Id="rId69" Type="http://schemas.openxmlformats.org/officeDocument/2006/relationships/image" Target="../media/image516.png"/><Relationship Id="rId77" Type="http://schemas.openxmlformats.org/officeDocument/2006/relationships/image" Target="../media/image520.png"/><Relationship Id="rId8" Type="http://schemas.openxmlformats.org/officeDocument/2006/relationships/image" Target="../media/image8110.png"/><Relationship Id="rId51" Type="http://schemas.openxmlformats.org/officeDocument/2006/relationships/image" Target="../media/image508.png"/><Relationship Id="rId72" Type="http://schemas.openxmlformats.org/officeDocument/2006/relationships/customXml" Target="../ink/ink502.xml"/><Relationship Id="rId80" Type="http://schemas.openxmlformats.org/officeDocument/2006/relationships/customXml" Target="../ink/ink506.xml"/><Relationship Id="rId85" Type="http://schemas.openxmlformats.org/officeDocument/2006/relationships/image" Target="../media/image524.png"/><Relationship Id="rId3" Type="http://schemas.openxmlformats.org/officeDocument/2006/relationships/image" Target="../media/image486.emf"/><Relationship Id="rId12" Type="http://schemas.openxmlformats.org/officeDocument/2006/relationships/customXml" Target="../ink/ink472.xml"/><Relationship Id="rId17" Type="http://schemas.openxmlformats.org/officeDocument/2006/relationships/image" Target="../media/image491.png"/><Relationship Id="rId25" Type="http://schemas.openxmlformats.org/officeDocument/2006/relationships/image" Target="../media/image495.png"/><Relationship Id="rId33" Type="http://schemas.openxmlformats.org/officeDocument/2006/relationships/image" Target="../media/image499.png"/><Relationship Id="rId38" Type="http://schemas.openxmlformats.org/officeDocument/2006/relationships/customXml" Target="../ink/ink485.xml"/><Relationship Id="rId46" Type="http://schemas.openxmlformats.org/officeDocument/2006/relationships/customXml" Target="../ink/ink489.xml"/><Relationship Id="rId59" Type="http://schemas.openxmlformats.org/officeDocument/2006/relationships/image" Target="../media/image511.png"/><Relationship Id="rId67" Type="http://schemas.openxmlformats.org/officeDocument/2006/relationships/image" Target="../media/image515.png"/><Relationship Id="rId20" Type="http://schemas.openxmlformats.org/officeDocument/2006/relationships/customXml" Target="../ink/ink476.xml"/><Relationship Id="rId41" Type="http://schemas.openxmlformats.org/officeDocument/2006/relationships/image" Target="../media/image503.png"/><Relationship Id="rId54" Type="http://schemas.openxmlformats.org/officeDocument/2006/relationships/customXml" Target="../ink/ink493.xml"/><Relationship Id="rId62" Type="http://schemas.openxmlformats.org/officeDocument/2006/relationships/customXml" Target="../ink/ink497.xml"/><Relationship Id="rId70" Type="http://schemas.openxmlformats.org/officeDocument/2006/relationships/customXml" Target="../ink/ink501.xml"/><Relationship Id="rId75" Type="http://schemas.openxmlformats.org/officeDocument/2006/relationships/image" Target="../media/image519.png"/><Relationship Id="rId83" Type="http://schemas.openxmlformats.org/officeDocument/2006/relationships/image" Target="../media/image5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10.png"/><Relationship Id="rId15" Type="http://schemas.openxmlformats.org/officeDocument/2006/relationships/image" Target="../media/image490.png"/><Relationship Id="rId23" Type="http://schemas.openxmlformats.org/officeDocument/2006/relationships/image" Target="../media/image494.png"/><Relationship Id="rId28" Type="http://schemas.openxmlformats.org/officeDocument/2006/relationships/customXml" Target="../ink/ink480.xml"/><Relationship Id="rId36" Type="http://schemas.openxmlformats.org/officeDocument/2006/relationships/customXml" Target="../ink/ink484.xml"/><Relationship Id="rId49" Type="http://schemas.openxmlformats.org/officeDocument/2006/relationships/image" Target="../media/image507.png"/><Relationship Id="rId57" Type="http://schemas.openxmlformats.org/officeDocument/2006/relationships/image" Target="../media/image510.png"/><Relationship Id="rId10" Type="http://schemas.openxmlformats.org/officeDocument/2006/relationships/customXml" Target="../ink/ink471.xml"/><Relationship Id="rId31" Type="http://schemas.openxmlformats.org/officeDocument/2006/relationships/image" Target="../media/image498.png"/><Relationship Id="rId44" Type="http://schemas.openxmlformats.org/officeDocument/2006/relationships/customXml" Target="../ink/ink488.xml"/><Relationship Id="rId52" Type="http://schemas.openxmlformats.org/officeDocument/2006/relationships/customXml" Target="../ink/ink492.xml"/><Relationship Id="rId60" Type="http://schemas.openxmlformats.org/officeDocument/2006/relationships/customXml" Target="../ink/ink496.xml"/><Relationship Id="rId65" Type="http://schemas.openxmlformats.org/officeDocument/2006/relationships/image" Target="../media/image514.png"/><Relationship Id="rId73" Type="http://schemas.openxmlformats.org/officeDocument/2006/relationships/image" Target="../media/image518.png"/><Relationship Id="rId78" Type="http://schemas.openxmlformats.org/officeDocument/2006/relationships/customXml" Target="../ink/ink505.xml"/><Relationship Id="rId81" Type="http://schemas.openxmlformats.org/officeDocument/2006/relationships/image" Target="../media/image522.png"/><Relationship Id="rId86" Type="http://schemas.openxmlformats.org/officeDocument/2006/relationships/customXml" Target="../ink/ink509.xml"/><Relationship Id="rId4" Type="http://schemas.openxmlformats.org/officeDocument/2006/relationships/image" Target="../media/image487.emf"/><Relationship Id="rId9" Type="http://schemas.openxmlformats.org/officeDocument/2006/relationships/image" Target="../media/image8210.png"/><Relationship Id="rId13" Type="http://schemas.openxmlformats.org/officeDocument/2006/relationships/image" Target="../media/image489.png"/><Relationship Id="rId18" Type="http://schemas.openxmlformats.org/officeDocument/2006/relationships/customXml" Target="../ink/ink475.xml"/><Relationship Id="rId39" Type="http://schemas.openxmlformats.org/officeDocument/2006/relationships/image" Target="../media/image502.png"/><Relationship Id="rId34" Type="http://schemas.openxmlformats.org/officeDocument/2006/relationships/customXml" Target="../ink/ink483.xml"/><Relationship Id="rId50" Type="http://schemas.openxmlformats.org/officeDocument/2006/relationships/customXml" Target="../ink/ink491.xml"/><Relationship Id="rId55" Type="http://schemas.openxmlformats.org/officeDocument/2006/relationships/image" Target="../media/image509.png"/><Relationship Id="rId76" Type="http://schemas.openxmlformats.org/officeDocument/2006/relationships/customXml" Target="../ink/ink504.xml"/><Relationship Id="rId7" Type="http://schemas.openxmlformats.org/officeDocument/2006/relationships/image" Target="../media/image8010.png"/><Relationship Id="rId71" Type="http://schemas.openxmlformats.org/officeDocument/2006/relationships/image" Target="../media/image517.png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29" Type="http://schemas.openxmlformats.org/officeDocument/2006/relationships/image" Target="../media/image497.png"/><Relationship Id="rId24" Type="http://schemas.openxmlformats.org/officeDocument/2006/relationships/customXml" Target="../ink/ink478.xml"/><Relationship Id="rId40" Type="http://schemas.openxmlformats.org/officeDocument/2006/relationships/customXml" Target="../ink/ink486.xml"/><Relationship Id="rId45" Type="http://schemas.openxmlformats.org/officeDocument/2006/relationships/image" Target="../media/image505.png"/><Relationship Id="rId66" Type="http://schemas.openxmlformats.org/officeDocument/2006/relationships/customXml" Target="../ink/ink499.xml"/><Relationship Id="rId87" Type="http://schemas.openxmlformats.org/officeDocument/2006/relationships/image" Target="../media/image525.png"/><Relationship Id="rId61" Type="http://schemas.openxmlformats.org/officeDocument/2006/relationships/image" Target="../media/image512.png"/><Relationship Id="rId82" Type="http://schemas.openxmlformats.org/officeDocument/2006/relationships/customXml" Target="../ink/ink507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7.xml"/><Relationship Id="rId21" Type="http://schemas.openxmlformats.org/officeDocument/2006/relationships/customXml" Target="../ink/ink519.xml"/><Relationship Id="rId42" Type="http://schemas.openxmlformats.org/officeDocument/2006/relationships/image" Target="../media/image546.png"/><Relationship Id="rId63" Type="http://schemas.openxmlformats.org/officeDocument/2006/relationships/customXml" Target="../ink/ink540.xml"/><Relationship Id="rId84" Type="http://schemas.openxmlformats.org/officeDocument/2006/relationships/image" Target="../media/image567.png"/><Relationship Id="rId138" Type="http://schemas.openxmlformats.org/officeDocument/2006/relationships/image" Target="../media/image594.png"/><Relationship Id="rId159" Type="http://schemas.openxmlformats.org/officeDocument/2006/relationships/customXml" Target="../ink/ink588.xml"/><Relationship Id="rId107" Type="http://schemas.openxmlformats.org/officeDocument/2006/relationships/customXml" Target="../ink/ink562.xml"/><Relationship Id="rId11" Type="http://schemas.openxmlformats.org/officeDocument/2006/relationships/customXml" Target="../ink/ink514.xml"/><Relationship Id="rId32" Type="http://schemas.openxmlformats.org/officeDocument/2006/relationships/image" Target="../media/image541.png"/><Relationship Id="rId53" Type="http://schemas.openxmlformats.org/officeDocument/2006/relationships/customXml" Target="../ink/ink535.xml"/><Relationship Id="rId74" Type="http://schemas.openxmlformats.org/officeDocument/2006/relationships/image" Target="../media/image562.png"/><Relationship Id="rId128" Type="http://schemas.openxmlformats.org/officeDocument/2006/relationships/image" Target="../media/image589.png"/><Relationship Id="rId149" Type="http://schemas.openxmlformats.org/officeDocument/2006/relationships/customXml" Target="../ink/ink583.xml"/><Relationship Id="rId5" Type="http://schemas.openxmlformats.org/officeDocument/2006/relationships/customXml" Target="../ink/ink511.xml"/><Relationship Id="rId95" Type="http://schemas.openxmlformats.org/officeDocument/2006/relationships/customXml" Target="../ink/ink556.xml"/><Relationship Id="rId160" Type="http://schemas.openxmlformats.org/officeDocument/2006/relationships/image" Target="../media/image605.png"/><Relationship Id="rId22" Type="http://schemas.openxmlformats.org/officeDocument/2006/relationships/image" Target="../media/image536.png"/><Relationship Id="rId43" Type="http://schemas.openxmlformats.org/officeDocument/2006/relationships/customXml" Target="../ink/ink530.xml"/><Relationship Id="rId64" Type="http://schemas.openxmlformats.org/officeDocument/2006/relationships/image" Target="../media/image557.png"/><Relationship Id="rId118" Type="http://schemas.openxmlformats.org/officeDocument/2006/relationships/image" Target="../media/image584.png"/><Relationship Id="rId139" Type="http://schemas.openxmlformats.org/officeDocument/2006/relationships/customXml" Target="../ink/ink578.xml"/><Relationship Id="rId85" Type="http://schemas.openxmlformats.org/officeDocument/2006/relationships/customXml" Target="../ink/ink551.xml"/><Relationship Id="rId150" Type="http://schemas.openxmlformats.org/officeDocument/2006/relationships/image" Target="../media/image600.png"/><Relationship Id="rId12" Type="http://schemas.openxmlformats.org/officeDocument/2006/relationships/image" Target="../media/image531.png"/><Relationship Id="rId17" Type="http://schemas.openxmlformats.org/officeDocument/2006/relationships/customXml" Target="../ink/ink517.xml"/><Relationship Id="rId33" Type="http://schemas.openxmlformats.org/officeDocument/2006/relationships/customXml" Target="../ink/ink525.xml"/><Relationship Id="rId38" Type="http://schemas.openxmlformats.org/officeDocument/2006/relationships/image" Target="../media/image544.png"/><Relationship Id="rId59" Type="http://schemas.openxmlformats.org/officeDocument/2006/relationships/customXml" Target="../ink/ink538.xml"/><Relationship Id="rId103" Type="http://schemas.openxmlformats.org/officeDocument/2006/relationships/customXml" Target="../ink/ink560.xml"/><Relationship Id="rId108" Type="http://schemas.openxmlformats.org/officeDocument/2006/relationships/image" Target="../media/image579.png"/><Relationship Id="rId124" Type="http://schemas.openxmlformats.org/officeDocument/2006/relationships/image" Target="../media/image587.png"/><Relationship Id="rId129" Type="http://schemas.openxmlformats.org/officeDocument/2006/relationships/customXml" Target="../ink/ink573.xml"/><Relationship Id="rId54" Type="http://schemas.openxmlformats.org/officeDocument/2006/relationships/image" Target="../media/image552.png"/><Relationship Id="rId70" Type="http://schemas.openxmlformats.org/officeDocument/2006/relationships/image" Target="../media/image560.png"/><Relationship Id="rId75" Type="http://schemas.openxmlformats.org/officeDocument/2006/relationships/customXml" Target="../ink/ink546.xml"/><Relationship Id="rId91" Type="http://schemas.openxmlformats.org/officeDocument/2006/relationships/customXml" Target="../ink/ink554.xml"/><Relationship Id="rId96" Type="http://schemas.openxmlformats.org/officeDocument/2006/relationships/image" Target="../media/image573.png"/><Relationship Id="rId140" Type="http://schemas.openxmlformats.org/officeDocument/2006/relationships/image" Target="../media/image595.png"/><Relationship Id="rId145" Type="http://schemas.openxmlformats.org/officeDocument/2006/relationships/customXml" Target="../ink/ink581.xml"/><Relationship Id="rId161" Type="http://schemas.openxmlformats.org/officeDocument/2006/relationships/customXml" Target="../ink/ink5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8.png"/><Relationship Id="rId23" Type="http://schemas.openxmlformats.org/officeDocument/2006/relationships/customXml" Target="../ink/ink520.xml"/><Relationship Id="rId28" Type="http://schemas.openxmlformats.org/officeDocument/2006/relationships/image" Target="../media/image539.png"/><Relationship Id="rId49" Type="http://schemas.openxmlformats.org/officeDocument/2006/relationships/customXml" Target="../ink/ink533.xml"/><Relationship Id="rId114" Type="http://schemas.openxmlformats.org/officeDocument/2006/relationships/image" Target="../media/image582.png"/><Relationship Id="rId119" Type="http://schemas.openxmlformats.org/officeDocument/2006/relationships/customXml" Target="../ink/ink568.xml"/><Relationship Id="rId44" Type="http://schemas.openxmlformats.org/officeDocument/2006/relationships/image" Target="../media/image547.png"/><Relationship Id="rId60" Type="http://schemas.openxmlformats.org/officeDocument/2006/relationships/image" Target="../media/image555.png"/><Relationship Id="rId65" Type="http://schemas.openxmlformats.org/officeDocument/2006/relationships/customXml" Target="../ink/ink541.xml"/><Relationship Id="rId81" Type="http://schemas.openxmlformats.org/officeDocument/2006/relationships/customXml" Target="../ink/ink549.xml"/><Relationship Id="rId86" Type="http://schemas.openxmlformats.org/officeDocument/2006/relationships/image" Target="../media/image568.png"/><Relationship Id="rId130" Type="http://schemas.openxmlformats.org/officeDocument/2006/relationships/image" Target="../media/image590.png"/><Relationship Id="rId135" Type="http://schemas.openxmlformats.org/officeDocument/2006/relationships/customXml" Target="../ink/ink576.xml"/><Relationship Id="rId151" Type="http://schemas.openxmlformats.org/officeDocument/2006/relationships/customXml" Target="../ink/ink584.xml"/><Relationship Id="rId156" Type="http://schemas.openxmlformats.org/officeDocument/2006/relationships/image" Target="../media/image603.png"/><Relationship Id="rId13" Type="http://schemas.openxmlformats.org/officeDocument/2006/relationships/customXml" Target="../ink/ink515.xml"/><Relationship Id="rId18" Type="http://schemas.openxmlformats.org/officeDocument/2006/relationships/image" Target="../media/image534.png"/><Relationship Id="rId39" Type="http://schemas.openxmlformats.org/officeDocument/2006/relationships/customXml" Target="../ink/ink528.xml"/><Relationship Id="rId109" Type="http://schemas.openxmlformats.org/officeDocument/2006/relationships/customXml" Target="../ink/ink563.xml"/><Relationship Id="rId34" Type="http://schemas.openxmlformats.org/officeDocument/2006/relationships/image" Target="../media/image542.png"/><Relationship Id="rId50" Type="http://schemas.openxmlformats.org/officeDocument/2006/relationships/image" Target="../media/image550.png"/><Relationship Id="rId55" Type="http://schemas.openxmlformats.org/officeDocument/2006/relationships/customXml" Target="../ink/ink536.xml"/><Relationship Id="rId76" Type="http://schemas.openxmlformats.org/officeDocument/2006/relationships/image" Target="../media/image563.png"/><Relationship Id="rId97" Type="http://schemas.openxmlformats.org/officeDocument/2006/relationships/customXml" Target="../ink/ink557.xml"/><Relationship Id="rId104" Type="http://schemas.openxmlformats.org/officeDocument/2006/relationships/image" Target="../media/image577.png"/><Relationship Id="rId120" Type="http://schemas.openxmlformats.org/officeDocument/2006/relationships/image" Target="../media/image585.png"/><Relationship Id="rId125" Type="http://schemas.openxmlformats.org/officeDocument/2006/relationships/customXml" Target="../ink/ink571.xml"/><Relationship Id="rId141" Type="http://schemas.openxmlformats.org/officeDocument/2006/relationships/customXml" Target="../ink/ink579.xml"/><Relationship Id="rId146" Type="http://schemas.openxmlformats.org/officeDocument/2006/relationships/image" Target="../media/image598.png"/><Relationship Id="rId7" Type="http://schemas.openxmlformats.org/officeDocument/2006/relationships/customXml" Target="../ink/ink512.xml"/><Relationship Id="rId71" Type="http://schemas.openxmlformats.org/officeDocument/2006/relationships/customXml" Target="../ink/ink544.xml"/><Relationship Id="rId92" Type="http://schemas.openxmlformats.org/officeDocument/2006/relationships/image" Target="../media/image571.png"/><Relationship Id="rId162" Type="http://schemas.openxmlformats.org/officeDocument/2006/relationships/image" Target="../media/image606.png"/><Relationship Id="rId2" Type="http://schemas.openxmlformats.org/officeDocument/2006/relationships/image" Target="../media/image526.png"/><Relationship Id="rId29" Type="http://schemas.openxmlformats.org/officeDocument/2006/relationships/customXml" Target="../ink/ink523.xml"/><Relationship Id="rId24" Type="http://schemas.openxmlformats.org/officeDocument/2006/relationships/image" Target="../media/image537.png"/><Relationship Id="rId40" Type="http://schemas.openxmlformats.org/officeDocument/2006/relationships/image" Target="../media/image545.png"/><Relationship Id="rId45" Type="http://schemas.openxmlformats.org/officeDocument/2006/relationships/customXml" Target="../ink/ink531.xml"/><Relationship Id="rId66" Type="http://schemas.openxmlformats.org/officeDocument/2006/relationships/image" Target="../media/image558.png"/><Relationship Id="rId87" Type="http://schemas.openxmlformats.org/officeDocument/2006/relationships/customXml" Target="../ink/ink552.xml"/><Relationship Id="rId110" Type="http://schemas.openxmlformats.org/officeDocument/2006/relationships/image" Target="../media/image580.png"/><Relationship Id="rId115" Type="http://schemas.openxmlformats.org/officeDocument/2006/relationships/customXml" Target="../ink/ink566.xml"/><Relationship Id="rId131" Type="http://schemas.openxmlformats.org/officeDocument/2006/relationships/customXml" Target="../ink/ink574.xml"/><Relationship Id="rId136" Type="http://schemas.openxmlformats.org/officeDocument/2006/relationships/image" Target="../media/image593.png"/><Relationship Id="rId157" Type="http://schemas.openxmlformats.org/officeDocument/2006/relationships/customXml" Target="../ink/ink587.xml"/><Relationship Id="rId61" Type="http://schemas.openxmlformats.org/officeDocument/2006/relationships/customXml" Target="../ink/ink539.xml"/><Relationship Id="rId82" Type="http://schemas.openxmlformats.org/officeDocument/2006/relationships/image" Target="../media/image566.png"/><Relationship Id="rId152" Type="http://schemas.openxmlformats.org/officeDocument/2006/relationships/image" Target="../media/image601.png"/><Relationship Id="rId19" Type="http://schemas.openxmlformats.org/officeDocument/2006/relationships/customXml" Target="../ink/ink518.xml"/><Relationship Id="rId14" Type="http://schemas.openxmlformats.org/officeDocument/2006/relationships/image" Target="../media/image532.png"/><Relationship Id="rId30" Type="http://schemas.openxmlformats.org/officeDocument/2006/relationships/image" Target="../media/image540.png"/><Relationship Id="rId35" Type="http://schemas.openxmlformats.org/officeDocument/2006/relationships/customXml" Target="../ink/ink526.xml"/><Relationship Id="rId56" Type="http://schemas.openxmlformats.org/officeDocument/2006/relationships/image" Target="../media/image553.png"/><Relationship Id="rId77" Type="http://schemas.openxmlformats.org/officeDocument/2006/relationships/customXml" Target="../ink/ink547.xml"/><Relationship Id="rId100" Type="http://schemas.openxmlformats.org/officeDocument/2006/relationships/image" Target="../media/image575.png"/><Relationship Id="rId105" Type="http://schemas.openxmlformats.org/officeDocument/2006/relationships/customXml" Target="../ink/ink561.xml"/><Relationship Id="rId126" Type="http://schemas.openxmlformats.org/officeDocument/2006/relationships/image" Target="../media/image588.png"/><Relationship Id="rId147" Type="http://schemas.openxmlformats.org/officeDocument/2006/relationships/customXml" Target="../ink/ink582.xml"/><Relationship Id="rId8" Type="http://schemas.openxmlformats.org/officeDocument/2006/relationships/image" Target="../media/image529.png"/><Relationship Id="rId51" Type="http://schemas.openxmlformats.org/officeDocument/2006/relationships/customXml" Target="../ink/ink534.xml"/><Relationship Id="rId72" Type="http://schemas.openxmlformats.org/officeDocument/2006/relationships/image" Target="../media/image561.png"/><Relationship Id="rId93" Type="http://schemas.openxmlformats.org/officeDocument/2006/relationships/customXml" Target="../ink/ink555.xml"/><Relationship Id="rId98" Type="http://schemas.openxmlformats.org/officeDocument/2006/relationships/image" Target="../media/image574.png"/><Relationship Id="rId121" Type="http://schemas.openxmlformats.org/officeDocument/2006/relationships/customXml" Target="../ink/ink569.xml"/><Relationship Id="rId142" Type="http://schemas.openxmlformats.org/officeDocument/2006/relationships/image" Target="../media/image596.png"/><Relationship Id="rId3" Type="http://schemas.openxmlformats.org/officeDocument/2006/relationships/customXml" Target="../ink/ink510.xml"/><Relationship Id="rId25" Type="http://schemas.openxmlformats.org/officeDocument/2006/relationships/customXml" Target="../ink/ink521.xml"/><Relationship Id="rId46" Type="http://schemas.openxmlformats.org/officeDocument/2006/relationships/image" Target="../media/image548.png"/><Relationship Id="rId67" Type="http://schemas.openxmlformats.org/officeDocument/2006/relationships/customXml" Target="../ink/ink542.xml"/><Relationship Id="rId116" Type="http://schemas.openxmlformats.org/officeDocument/2006/relationships/image" Target="../media/image583.png"/><Relationship Id="rId137" Type="http://schemas.openxmlformats.org/officeDocument/2006/relationships/customXml" Target="../ink/ink577.xml"/><Relationship Id="rId158" Type="http://schemas.openxmlformats.org/officeDocument/2006/relationships/image" Target="../media/image604.png"/><Relationship Id="rId20" Type="http://schemas.openxmlformats.org/officeDocument/2006/relationships/image" Target="../media/image535.png"/><Relationship Id="rId41" Type="http://schemas.openxmlformats.org/officeDocument/2006/relationships/customXml" Target="../ink/ink529.xml"/><Relationship Id="rId62" Type="http://schemas.openxmlformats.org/officeDocument/2006/relationships/image" Target="../media/image556.png"/><Relationship Id="rId83" Type="http://schemas.openxmlformats.org/officeDocument/2006/relationships/customXml" Target="../ink/ink550.xml"/><Relationship Id="rId88" Type="http://schemas.openxmlformats.org/officeDocument/2006/relationships/image" Target="../media/image569.png"/><Relationship Id="rId111" Type="http://schemas.openxmlformats.org/officeDocument/2006/relationships/customXml" Target="../ink/ink564.xml"/><Relationship Id="rId132" Type="http://schemas.openxmlformats.org/officeDocument/2006/relationships/image" Target="../media/image591.png"/><Relationship Id="rId153" Type="http://schemas.openxmlformats.org/officeDocument/2006/relationships/customXml" Target="../ink/ink585.xml"/><Relationship Id="rId15" Type="http://schemas.openxmlformats.org/officeDocument/2006/relationships/customXml" Target="../ink/ink516.xml"/><Relationship Id="rId36" Type="http://schemas.openxmlformats.org/officeDocument/2006/relationships/image" Target="../media/image543.png"/><Relationship Id="rId57" Type="http://schemas.openxmlformats.org/officeDocument/2006/relationships/customXml" Target="../ink/ink537.xml"/><Relationship Id="rId106" Type="http://schemas.openxmlformats.org/officeDocument/2006/relationships/image" Target="../media/image578.png"/><Relationship Id="rId127" Type="http://schemas.openxmlformats.org/officeDocument/2006/relationships/customXml" Target="../ink/ink572.xml"/><Relationship Id="rId10" Type="http://schemas.openxmlformats.org/officeDocument/2006/relationships/image" Target="../media/image530.png"/><Relationship Id="rId31" Type="http://schemas.openxmlformats.org/officeDocument/2006/relationships/customXml" Target="../ink/ink524.xml"/><Relationship Id="rId52" Type="http://schemas.openxmlformats.org/officeDocument/2006/relationships/image" Target="../media/image551.png"/><Relationship Id="rId73" Type="http://schemas.openxmlformats.org/officeDocument/2006/relationships/customXml" Target="../ink/ink545.xml"/><Relationship Id="rId78" Type="http://schemas.openxmlformats.org/officeDocument/2006/relationships/image" Target="../media/image564.png"/><Relationship Id="rId94" Type="http://schemas.openxmlformats.org/officeDocument/2006/relationships/image" Target="../media/image572.png"/><Relationship Id="rId99" Type="http://schemas.openxmlformats.org/officeDocument/2006/relationships/customXml" Target="../ink/ink558.xml"/><Relationship Id="rId101" Type="http://schemas.openxmlformats.org/officeDocument/2006/relationships/customXml" Target="../ink/ink559.xml"/><Relationship Id="rId122" Type="http://schemas.openxmlformats.org/officeDocument/2006/relationships/image" Target="../media/image586.png"/><Relationship Id="rId143" Type="http://schemas.openxmlformats.org/officeDocument/2006/relationships/customXml" Target="../ink/ink580.xml"/><Relationship Id="rId148" Type="http://schemas.openxmlformats.org/officeDocument/2006/relationships/image" Target="../media/image599.png"/><Relationship Id="rId4" Type="http://schemas.openxmlformats.org/officeDocument/2006/relationships/image" Target="../media/image527.png"/><Relationship Id="rId9" Type="http://schemas.openxmlformats.org/officeDocument/2006/relationships/customXml" Target="../ink/ink513.xml"/><Relationship Id="rId26" Type="http://schemas.openxmlformats.org/officeDocument/2006/relationships/image" Target="../media/image538.png"/><Relationship Id="rId47" Type="http://schemas.openxmlformats.org/officeDocument/2006/relationships/customXml" Target="../ink/ink532.xml"/><Relationship Id="rId68" Type="http://schemas.openxmlformats.org/officeDocument/2006/relationships/image" Target="../media/image559.png"/><Relationship Id="rId89" Type="http://schemas.openxmlformats.org/officeDocument/2006/relationships/customXml" Target="../ink/ink553.xml"/><Relationship Id="rId112" Type="http://schemas.openxmlformats.org/officeDocument/2006/relationships/image" Target="../media/image581.png"/><Relationship Id="rId133" Type="http://schemas.openxmlformats.org/officeDocument/2006/relationships/customXml" Target="../ink/ink575.xml"/><Relationship Id="rId154" Type="http://schemas.openxmlformats.org/officeDocument/2006/relationships/image" Target="../media/image602.png"/><Relationship Id="rId16" Type="http://schemas.openxmlformats.org/officeDocument/2006/relationships/image" Target="../media/image533.png"/><Relationship Id="rId37" Type="http://schemas.openxmlformats.org/officeDocument/2006/relationships/customXml" Target="../ink/ink527.xml"/><Relationship Id="rId58" Type="http://schemas.openxmlformats.org/officeDocument/2006/relationships/image" Target="../media/image554.png"/><Relationship Id="rId79" Type="http://schemas.openxmlformats.org/officeDocument/2006/relationships/customXml" Target="../ink/ink548.xml"/><Relationship Id="rId102" Type="http://schemas.openxmlformats.org/officeDocument/2006/relationships/image" Target="../media/image576.png"/><Relationship Id="rId123" Type="http://schemas.openxmlformats.org/officeDocument/2006/relationships/customXml" Target="../ink/ink570.xml"/><Relationship Id="rId144" Type="http://schemas.openxmlformats.org/officeDocument/2006/relationships/image" Target="../media/image597.png"/><Relationship Id="rId90" Type="http://schemas.openxmlformats.org/officeDocument/2006/relationships/image" Target="../media/image570.png"/><Relationship Id="rId27" Type="http://schemas.openxmlformats.org/officeDocument/2006/relationships/customXml" Target="../ink/ink522.xml"/><Relationship Id="rId48" Type="http://schemas.openxmlformats.org/officeDocument/2006/relationships/image" Target="../media/image549.png"/><Relationship Id="rId69" Type="http://schemas.openxmlformats.org/officeDocument/2006/relationships/customXml" Target="../ink/ink543.xml"/><Relationship Id="rId113" Type="http://schemas.openxmlformats.org/officeDocument/2006/relationships/customXml" Target="../ink/ink565.xml"/><Relationship Id="rId134" Type="http://schemas.openxmlformats.org/officeDocument/2006/relationships/image" Target="../media/image592.png"/><Relationship Id="rId80" Type="http://schemas.openxmlformats.org/officeDocument/2006/relationships/image" Target="../media/image565.png"/><Relationship Id="rId155" Type="http://schemas.openxmlformats.org/officeDocument/2006/relationships/customXml" Target="../ink/ink58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customXml" Target="../ink/ink595.xml"/><Relationship Id="rId3" Type="http://schemas.openxmlformats.org/officeDocument/2006/relationships/customXml" Target="../ink/ink590.xml"/><Relationship Id="rId7" Type="http://schemas.openxmlformats.org/officeDocument/2006/relationships/customXml" Target="../ink/ink592.xml"/><Relationship Id="rId12" Type="http://schemas.openxmlformats.org/officeDocument/2006/relationships/image" Target="../media/image612.png"/><Relationship Id="rId2" Type="http://schemas.openxmlformats.org/officeDocument/2006/relationships/image" Target="../media/image6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9.png"/><Relationship Id="rId11" Type="http://schemas.openxmlformats.org/officeDocument/2006/relationships/customXml" Target="../ink/ink594.xml"/><Relationship Id="rId5" Type="http://schemas.openxmlformats.org/officeDocument/2006/relationships/customXml" Target="../ink/ink591.xml"/><Relationship Id="rId10" Type="http://schemas.openxmlformats.org/officeDocument/2006/relationships/image" Target="../media/image611.png"/><Relationship Id="rId4" Type="http://schemas.openxmlformats.org/officeDocument/2006/relationships/image" Target="../media/image608.png"/><Relationship Id="rId9" Type="http://schemas.openxmlformats.org/officeDocument/2006/relationships/customXml" Target="../ink/ink593.xml"/><Relationship Id="rId14" Type="http://schemas.openxmlformats.org/officeDocument/2006/relationships/image" Target="../media/image613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3.xml"/><Relationship Id="rId21" Type="http://schemas.openxmlformats.org/officeDocument/2006/relationships/customXml" Target="../ink/ink605.xml"/><Relationship Id="rId42" Type="http://schemas.openxmlformats.org/officeDocument/2006/relationships/image" Target="../media/image633.png"/><Relationship Id="rId63" Type="http://schemas.openxmlformats.org/officeDocument/2006/relationships/customXml" Target="../ink/ink626.xml"/><Relationship Id="rId84" Type="http://schemas.openxmlformats.org/officeDocument/2006/relationships/image" Target="../media/image654.png"/><Relationship Id="rId138" Type="http://schemas.openxmlformats.org/officeDocument/2006/relationships/image" Target="../media/image681.png"/><Relationship Id="rId107" Type="http://schemas.openxmlformats.org/officeDocument/2006/relationships/customXml" Target="../ink/ink648.xml"/><Relationship Id="rId11" Type="http://schemas.openxmlformats.org/officeDocument/2006/relationships/customXml" Target="../ink/ink600.xml"/><Relationship Id="rId32" Type="http://schemas.openxmlformats.org/officeDocument/2006/relationships/image" Target="../media/image628.png"/><Relationship Id="rId53" Type="http://schemas.openxmlformats.org/officeDocument/2006/relationships/customXml" Target="../ink/ink621.xml"/><Relationship Id="rId74" Type="http://schemas.openxmlformats.org/officeDocument/2006/relationships/image" Target="../media/image649.png"/><Relationship Id="rId128" Type="http://schemas.openxmlformats.org/officeDocument/2006/relationships/image" Target="../media/image676.png"/><Relationship Id="rId149" Type="http://schemas.openxmlformats.org/officeDocument/2006/relationships/customXml" Target="../ink/ink669.xml"/><Relationship Id="rId5" Type="http://schemas.openxmlformats.org/officeDocument/2006/relationships/customXml" Target="../ink/ink597.xml"/><Relationship Id="rId95" Type="http://schemas.openxmlformats.org/officeDocument/2006/relationships/customXml" Target="../ink/ink642.xml"/><Relationship Id="rId22" Type="http://schemas.openxmlformats.org/officeDocument/2006/relationships/image" Target="../media/image623.png"/><Relationship Id="rId27" Type="http://schemas.openxmlformats.org/officeDocument/2006/relationships/customXml" Target="../ink/ink608.xml"/><Relationship Id="rId43" Type="http://schemas.openxmlformats.org/officeDocument/2006/relationships/customXml" Target="../ink/ink616.xml"/><Relationship Id="rId48" Type="http://schemas.openxmlformats.org/officeDocument/2006/relationships/image" Target="../media/image636.png"/><Relationship Id="rId64" Type="http://schemas.openxmlformats.org/officeDocument/2006/relationships/image" Target="../media/image644.png"/><Relationship Id="rId69" Type="http://schemas.openxmlformats.org/officeDocument/2006/relationships/customXml" Target="../ink/ink629.xml"/><Relationship Id="rId113" Type="http://schemas.openxmlformats.org/officeDocument/2006/relationships/customXml" Target="../ink/ink651.xml"/><Relationship Id="rId118" Type="http://schemas.openxmlformats.org/officeDocument/2006/relationships/image" Target="../media/image671.png"/><Relationship Id="rId134" Type="http://schemas.openxmlformats.org/officeDocument/2006/relationships/image" Target="../media/image679.png"/><Relationship Id="rId139" Type="http://schemas.openxmlformats.org/officeDocument/2006/relationships/customXml" Target="../ink/ink664.xml"/><Relationship Id="rId80" Type="http://schemas.openxmlformats.org/officeDocument/2006/relationships/image" Target="../media/image652.png"/><Relationship Id="rId85" Type="http://schemas.openxmlformats.org/officeDocument/2006/relationships/customXml" Target="../ink/ink637.xml"/><Relationship Id="rId150" Type="http://schemas.openxmlformats.org/officeDocument/2006/relationships/image" Target="../media/image687.png"/><Relationship Id="rId12" Type="http://schemas.openxmlformats.org/officeDocument/2006/relationships/image" Target="../media/image618.png"/><Relationship Id="rId17" Type="http://schemas.openxmlformats.org/officeDocument/2006/relationships/customXml" Target="../ink/ink603.xml"/><Relationship Id="rId33" Type="http://schemas.openxmlformats.org/officeDocument/2006/relationships/customXml" Target="../ink/ink611.xml"/><Relationship Id="rId38" Type="http://schemas.openxmlformats.org/officeDocument/2006/relationships/image" Target="../media/image631.png"/><Relationship Id="rId59" Type="http://schemas.openxmlformats.org/officeDocument/2006/relationships/customXml" Target="../ink/ink624.xml"/><Relationship Id="rId103" Type="http://schemas.openxmlformats.org/officeDocument/2006/relationships/customXml" Target="../ink/ink646.xml"/><Relationship Id="rId108" Type="http://schemas.openxmlformats.org/officeDocument/2006/relationships/image" Target="../media/image666.png"/><Relationship Id="rId124" Type="http://schemas.openxmlformats.org/officeDocument/2006/relationships/image" Target="../media/image674.png"/><Relationship Id="rId129" Type="http://schemas.openxmlformats.org/officeDocument/2006/relationships/customXml" Target="../ink/ink659.xml"/><Relationship Id="rId54" Type="http://schemas.openxmlformats.org/officeDocument/2006/relationships/image" Target="../media/image639.png"/><Relationship Id="rId70" Type="http://schemas.openxmlformats.org/officeDocument/2006/relationships/image" Target="../media/image647.png"/><Relationship Id="rId75" Type="http://schemas.openxmlformats.org/officeDocument/2006/relationships/customXml" Target="../ink/ink632.xml"/><Relationship Id="rId91" Type="http://schemas.openxmlformats.org/officeDocument/2006/relationships/customXml" Target="../ink/ink640.xml"/><Relationship Id="rId96" Type="http://schemas.openxmlformats.org/officeDocument/2006/relationships/image" Target="../media/image660.png"/><Relationship Id="rId140" Type="http://schemas.openxmlformats.org/officeDocument/2006/relationships/image" Target="../media/image682.png"/><Relationship Id="rId145" Type="http://schemas.openxmlformats.org/officeDocument/2006/relationships/customXml" Target="../ink/ink6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5.png"/><Relationship Id="rId23" Type="http://schemas.openxmlformats.org/officeDocument/2006/relationships/customXml" Target="../ink/ink606.xml"/><Relationship Id="rId28" Type="http://schemas.openxmlformats.org/officeDocument/2006/relationships/image" Target="../media/image626.png"/><Relationship Id="rId49" Type="http://schemas.openxmlformats.org/officeDocument/2006/relationships/customXml" Target="../ink/ink619.xml"/><Relationship Id="rId114" Type="http://schemas.openxmlformats.org/officeDocument/2006/relationships/image" Target="../media/image669.png"/><Relationship Id="rId119" Type="http://schemas.openxmlformats.org/officeDocument/2006/relationships/customXml" Target="../ink/ink654.xml"/><Relationship Id="rId44" Type="http://schemas.openxmlformats.org/officeDocument/2006/relationships/image" Target="../media/image634.png"/><Relationship Id="rId60" Type="http://schemas.openxmlformats.org/officeDocument/2006/relationships/image" Target="../media/image642.png"/><Relationship Id="rId65" Type="http://schemas.openxmlformats.org/officeDocument/2006/relationships/customXml" Target="../ink/ink627.xml"/><Relationship Id="rId81" Type="http://schemas.openxmlformats.org/officeDocument/2006/relationships/customXml" Target="../ink/ink635.xml"/><Relationship Id="rId86" Type="http://schemas.openxmlformats.org/officeDocument/2006/relationships/image" Target="../media/image655.png"/><Relationship Id="rId130" Type="http://schemas.openxmlformats.org/officeDocument/2006/relationships/image" Target="../media/image677.png"/><Relationship Id="rId135" Type="http://schemas.openxmlformats.org/officeDocument/2006/relationships/customXml" Target="../ink/ink662.xml"/><Relationship Id="rId151" Type="http://schemas.openxmlformats.org/officeDocument/2006/relationships/customXml" Target="../ink/ink670.xml"/><Relationship Id="rId13" Type="http://schemas.openxmlformats.org/officeDocument/2006/relationships/customXml" Target="../ink/ink601.xml"/><Relationship Id="rId18" Type="http://schemas.openxmlformats.org/officeDocument/2006/relationships/image" Target="../media/image621.png"/><Relationship Id="rId39" Type="http://schemas.openxmlformats.org/officeDocument/2006/relationships/customXml" Target="../ink/ink614.xml"/><Relationship Id="rId109" Type="http://schemas.openxmlformats.org/officeDocument/2006/relationships/customXml" Target="../ink/ink649.xml"/><Relationship Id="rId34" Type="http://schemas.openxmlformats.org/officeDocument/2006/relationships/image" Target="../media/image629.png"/><Relationship Id="rId50" Type="http://schemas.openxmlformats.org/officeDocument/2006/relationships/image" Target="../media/image637.png"/><Relationship Id="rId55" Type="http://schemas.openxmlformats.org/officeDocument/2006/relationships/customXml" Target="../ink/ink622.xml"/><Relationship Id="rId76" Type="http://schemas.openxmlformats.org/officeDocument/2006/relationships/image" Target="../media/image650.png"/><Relationship Id="rId97" Type="http://schemas.openxmlformats.org/officeDocument/2006/relationships/customXml" Target="../ink/ink643.xml"/><Relationship Id="rId104" Type="http://schemas.openxmlformats.org/officeDocument/2006/relationships/image" Target="../media/image664.png"/><Relationship Id="rId120" Type="http://schemas.openxmlformats.org/officeDocument/2006/relationships/image" Target="../media/image672.png"/><Relationship Id="rId125" Type="http://schemas.openxmlformats.org/officeDocument/2006/relationships/customXml" Target="../ink/ink657.xml"/><Relationship Id="rId141" Type="http://schemas.openxmlformats.org/officeDocument/2006/relationships/customXml" Target="../ink/ink665.xml"/><Relationship Id="rId146" Type="http://schemas.openxmlformats.org/officeDocument/2006/relationships/image" Target="../media/image685.png"/><Relationship Id="rId7" Type="http://schemas.openxmlformats.org/officeDocument/2006/relationships/customXml" Target="../ink/ink598.xml"/><Relationship Id="rId71" Type="http://schemas.openxmlformats.org/officeDocument/2006/relationships/customXml" Target="../ink/ink630.xml"/><Relationship Id="rId92" Type="http://schemas.openxmlformats.org/officeDocument/2006/relationships/image" Target="../media/image658.png"/><Relationship Id="rId2" Type="http://schemas.openxmlformats.org/officeDocument/2006/relationships/image" Target="NULL"/><Relationship Id="rId29" Type="http://schemas.openxmlformats.org/officeDocument/2006/relationships/customXml" Target="../ink/ink609.xml"/><Relationship Id="rId24" Type="http://schemas.openxmlformats.org/officeDocument/2006/relationships/image" Target="../media/image624.png"/><Relationship Id="rId40" Type="http://schemas.openxmlformats.org/officeDocument/2006/relationships/image" Target="../media/image632.png"/><Relationship Id="rId45" Type="http://schemas.openxmlformats.org/officeDocument/2006/relationships/customXml" Target="../ink/ink617.xml"/><Relationship Id="rId66" Type="http://schemas.openxmlformats.org/officeDocument/2006/relationships/image" Target="../media/image645.png"/><Relationship Id="rId87" Type="http://schemas.openxmlformats.org/officeDocument/2006/relationships/customXml" Target="../ink/ink638.xml"/><Relationship Id="rId110" Type="http://schemas.openxmlformats.org/officeDocument/2006/relationships/image" Target="../media/image667.png"/><Relationship Id="rId115" Type="http://schemas.openxmlformats.org/officeDocument/2006/relationships/customXml" Target="../ink/ink652.xml"/><Relationship Id="rId131" Type="http://schemas.openxmlformats.org/officeDocument/2006/relationships/customXml" Target="../ink/ink660.xml"/><Relationship Id="rId136" Type="http://schemas.openxmlformats.org/officeDocument/2006/relationships/image" Target="../media/image680.png"/><Relationship Id="rId61" Type="http://schemas.openxmlformats.org/officeDocument/2006/relationships/customXml" Target="../ink/ink625.xml"/><Relationship Id="rId82" Type="http://schemas.openxmlformats.org/officeDocument/2006/relationships/image" Target="../media/image653.png"/><Relationship Id="rId152" Type="http://schemas.openxmlformats.org/officeDocument/2006/relationships/image" Target="../media/image688.png"/><Relationship Id="rId19" Type="http://schemas.openxmlformats.org/officeDocument/2006/relationships/customXml" Target="../ink/ink604.xml"/><Relationship Id="rId14" Type="http://schemas.openxmlformats.org/officeDocument/2006/relationships/image" Target="../media/image619.png"/><Relationship Id="rId30" Type="http://schemas.openxmlformats.org/officeDocument/2006/relationships/image" Target="../media/image627.png"/><Relationship Id="rId35" Type="http://schemas.openxmlformats.org/officeDocument/2006/relationships/customXml" Target="../ink/ink612.xml"/><Relationship Id="rId56" Type="http://schemas.openxmlformats.org/officeDocument/2006/relationships/image" Target="../media/image640.png"/><Relationship Id="rId77" Type="http://schemas.openxmlformats.org/officeDocument/2006/relationships/customXml" Target="../ink/ink633.xml"/><Relationship Id="rId100" Type="http://schemas.openxmlformats.org/officeDocument/2006/relationships/image" Target="../media/image662.png"/><Relationship Id="rId105" Type="http://schemas.openxmlformats.org/officeDocument/2006/relationships/customXml" Target="../ink/ink647.xml"/><Relationship Id="rId126" Type="http://schemas.openxmlformats.org/officeDocument/2006/relationships/image" Target="../media/image675.png"/><Relationship Id="rId147" Type="http://schemas.openxmlformats.org/officeDocument/2006/relationships/customXml" Target="../ink/ink668.xml"/><Relationship Id="rId8" Type="http://schemas.openxmlformats.org/officeDocument/2006/relationships/image" Target="../media/image616.png"/><Relationship Id="rId51" Type="http://schemas.openxmlformats.org/officeDocument/2006/relationships/customXml" Target="../ink/ink620.xml"/><Relationship Id="rId72" Type="http://schemas.openxmlformats.org/officeDocument/2006/relationships/image" Target="../media/image648.png"/><Relationship Id="rId93" Type="http://schemas.openxmlformats.org/officeDocument/2006/relationships/customXml" Target="../ink/ink641.xml"/><Relationship Id="rId98" Type="http://schemas.openxmlformats.org/officeDocument/2006/relationships/image" Target="../media/image661.png"/><Relationship Id="rId121" Type="http://schemas.openxmlformats.org/officeDocument/2006/relationships/customXml" Target="../ink/ink655.xml"/><Relationship Id="rId142" Type="http://schemas.openxmlformats.org/officeDocument/2006/relationships/image" Target="../media/image683.png"/><Relationship Id="rId3" Type="http://schemas.openxmlformats.org/officeDocument/2006/relationships/customXml" Target="../ink/ink596.xml"/><Relationship Id="rId25" Type="http://schemas.openxmlformats.org/officeDocument/2006/relationships/customXml" Target="../ink/ink607.xml"/><Relationship Id="rId46" Type="http://schemas.openxmlformats.org/officeDocument/2006/relationships/image" Target="../media/image635.png"/><Relationship Id="rId67" Type="http://schemas.openxmlformats.org/officeDocument/2006/relationships/customXml" Target="../ink/ink628.xml"/><Relationship Id="rId116" Type="http://schemas.openxmlformats.org/officeDocument/2006/relationships/image" Target="../media/image670.png"/><Relationship Id="rId137" Type="http://schemas.openxmlformats.org/officeDocument/2006/relationships/customXml" Target="../ink/ink663.xml"/><Relationship Id="rId20" Type="http://schemas.openxmlformats.org/officeDocument/2006/relationships/image" Target="../media/image622.png"/><Relationship Id="rId41" Type="http://schemas.openxmlformats.org/officeDocument/2006/relationships/customXml" Target="../ink/ink615.xml"/><Relationship Id="rId62" Type="http://schemas.openxmlformats.org/officeDocument/2006/relationships/image" Target="../media/image643.png"/><Relationship Id="rId83" Type="http://schemas.openxmlformats.org/officeDocument/2006/relationships/customXml" Target="../ink/ink636.xml"/><Relationship Id="rId88" Type="http://schemas.openxmlformats.org/officeDocument/2006/relationships/image" Target="../media/image656.png"/><Relationship Id="rId111" Type="http://schemas.openxmlformats.org/officeDocument/2006/relationships/customXml" Target="../ink/ink650.xml"/><Relationship Id="rId132" Type="http://schemas.openxmlformats.org/officeDocument/2006/relationships/image" Target="../media/image678.png"/><Relationship Id="rId15" Type="http://schemas.openxmlformats.org/officeDocument/2006/relationships/customXml" Target="../ink/ink602.xml"/><Relationship Id="rId36" Type="http://schemas.openxmlformats.org/officeDocument/2006/relationships/image" Target="../media/image630.png"/><Relationship Id="rId57" Type="http://schemas.openxmlformats.org/officeDocument/2006/relationships/customXml" Target="../ink/ink623.xml"/><Relationship Id="rId106" Type="http://schemas.openxmlformats.org/officeDocument/2006/relationships/image" Target="../media/image665.png"/><Relationship Id="rId127" Type="http://schemas.openxmlformats.org/officeDocument/2006/relationships/customXml" Target="../ink/ink658.xml"/><Relationship Id="rId10" Type="http://schemas.openxmlformats.org/officeDocument/2006/relationships/image" Target="../media/image617.png"/><Relationship Id="rId31" Type="http://schemas.openxmlformats.org/officeDocument/2006/relationships/customXml" Target="../ink/ink610.xml"/><Relationship Id="rId52" Type="http://schemas.openxmlformats.org/officeDocument/2006/relationships/image" Target="../media/image638.png"/><Relationship Id="rId73" Type="http://schemas.openxmlformats.org/officeDocument/2006/relationships/customXml" Target="../ink/ink631.xml"/><Relationship Id="rId78" Type="http://schemas.openxmlformats.org/officeDocument/2006/relationships/image" Target="../media/image651.png"/><Relationship Id="rId94" Type="http://schemas.openxmlformats.org/officeDocument/2006/relationships/image" Target="../media/image659.png"/><Relationship Id="rId99" Type="http://schemas.openxmlformats.org/officeDocument/2006/relationships/customXml" Target="../ink/ink644.xml"/><Relationship Id="rId101" Type="http://schemas.openxmlformats.org/officeDocument/2006/relationships/customXml" Target="../ink/ink645.xml"/><Relationship Id="rId122" Type="http://schemas.openxmlformats.org/officeDocument/2006/relationships/image" Target="../media/image673.png"/><Relationship Id="rId143" Type="http://schemas.openxmlformats.org/officeDocument/2006/relationships/customXml" Target="../ink/ink666.xml"/><Relationship Id="rId148" Type="http://schemas.openxmlformats.org/officeDocument/2006/relationships/image" Target="../media/image686.png"/><Relationship Id="rId4" Type="http://schemas.openxmlformats.org/officeDocument/2006/relationships/image" Target="../media/image614.png"/><Relationship Id="rId9" Type="http://schemas.openxmlformats.org/officeDocument/2006/relationships/customXml" Target="../ink/ink599.xml"/><Relationship Id="rId26" Type="http://schemas.openxmlformats.org/officeDocument/2006/relationships/image" Target="../media/image625.png"/><Relationship Id="rId47" Type="http://schemas.openxmlformats.org/officeDocument/2006/relationships/customXml" Target="../ink/ink618.xml"/><Relationship Id="rId68" Type="http://schemas.openxmlformats.org/officeDocument/2006/relationships/image" Target="../media/image646.png"/><Relationship Id="rId89" Type="http://schemas.openxmlformats.org/officeDocument/2006/relationships/customXml" Target="../ink/ink639.xml"/><Relationship Id="rId112" Type="http://schemas.openxmlformats.org/officeDocument/2006/relationships/image" Target="../media/image668.png"/><Relationship Id="rId133" Type="http://schemas.openxmlformats.org/officeDocument/2006/relationships/customXml" Target="../ink/ink661.xml"/><Relationship Id="rId16" Type="http://schemas.openxmlformats.org/officeDocument/2006/relationships/image" Target="../media/image620.png"/><Relationship Id="rId37" Type="http://schemas.openxmlformats.org/officeDocument/2006/relationships/customXml" Target="../ink/ink613.xml"/><Relationship Id="rId58" Type="http://schemas.openxmlformats.org/officeDocument/2006/relationships/image" Target="../media/image641.png"/><Relationship Id="rId79" Type="http://schemas.openxmlformats.org/officeDocument/2006/relationships/customXml" Target="../ink/ink634.xml"/><Relationship Id="rId102" Type="http://schemas.openxmlformats.org/officeDocument/2006/relationships/image" Target="../media/image663.png"/><Relationship Id="rId123" Type="http://schemas.openxmlformats.org/officeDocument/2006/relationships/customXml" Target="../ink/ink656.xml"/><Relationship Id="rId144" Type="http://schemas.openxmlformats.org/officeDocument/2006/relationships/image" Target="../media/image684.png"/><Relationship Id="rId90" Type="http://schemas.openxmlformats.org/officeDocument/2006/relationships/image" Target="../media/image657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8.xml"/><Relationship Id="rId21" Type="http://schemas.openxmlformats.org/officeDocument/2006/relationships/customXml" Target="../ink/ink680.xml"/><Relationship Id="rId42" Type="http://schemas.openxmlformats.org/officeDocument/2006/relationships/image" Target="../media/image709.png"/><Relationship Id="rId63" Type="http://schemas.openxmlformats.org/officeDocument/2006/relationships/customXml" Target="../ink/ink701.xml"/><Relationship Id="rId84" Type="http://schemas.openxmlformats.org/officeDocument/2006/relationships/image" Target="../media/image730.png"/><Relationship Id="rId138" Type="http://schemas.openxmlformats.org/officeDocument/2006/relationships/image" Target="../media/image757.png"/><Relationship Id="rId159" Type="http://schemas.openxmlformats.org/officeDocument/2006/relationships/customXml" Target="../ink/ink749.xml"/><Relationship Id="rId107" Type="http://schemas.openxmlformats.org/officeDocument/2006/relationships/customXml" Target="../ink/ink723.xml"/><Relationship Id="rId11" Type="http://schemas.openxmlformats.org/officeDocument/2006/relationships/customXml" Target="../ink/ink675.xml"/><Relationship Id="rId32" Type="http://schemas.openxmlformats.org/officeDocument/2006/relationships/image" Target="../media/image704.png"/><Relationship Id="rId53" Type="http://schemas.openxmlformats.org/officeDocument/2006/relationships/customXml" Target="../ink/ink696.xml"/><Relationship Id="rId74" Type="http://schemas.openxmlformats.org/officeDocument/2006/relationships/image" Target="../media/image725.png"/><Relationship Id="rId128" Type="http://schemas.openxmlformats.org/officeDocument/2006/relationships/image" Target="../media/image752.png"/><Relationship Id="rId149" Type="http://schemas.openxmlformats.org/officeDocument/2006/relationships/customXml" Target="../ink/ink744.xml"/><Relationship Id="rId5" Type="http://schemas.openxmlformats.org/officeDocument/2006/relationships/customXml" Target="../ink/ink672.xml"/><Relationship Id="rId95" Type="http://schemas.openxmlformats.org/officeDocument/2006/relationships/customXml" Target="../ink/ink717.xml"/><Relationship Id="rId160" Type="http://schemas.openxmlformats.org/officeDocument/2006/relationships/image" Target="../media/image768.png"/><Relationship Id="rId22" Type="http://schemas.openxmlformats.org/officeDocument/2006/relationships/image" Target="../media/image699.png"/><Relationship Id="rId43" Type="http://schemas.openxmlformats.org/officeDocument/2006/relationships/customXml" Target="../ink/ink691.xml"/><Relationship Id="rId64" Type="http://schemas.openxmlformats.org/officeDocument/2006/relationships/image" Target="../media/image720.png"/><Relationship Id="rId118" Type="http://schemas.openxmlformats.org/officeDocument/2006/relationships/image" Target="../media/image747.png"/><Relationship Id="rId139" Type="http://schemas.openxmlformats.org/officeDocument/2006/relationships/customXml" Target="../ink/ink739.xml"/><Relationship Id="rId85" Type="http://schemas.openxmlformats.org/officeDocument/2006/relationships/customXml" Target="../ink/ink712.xml"/><Relationship Id="rId150" Type="http://schemas.openxmlformats.org/officeDocument/2006/relationships/image" Target="../media/image763.png"/><Relationship Id="rId12" Type="http://schemas.openxmlformats.org/officeDocument/2006/relationships/image" Target="../media/image694.png"/><Relationship Id="rId17" Type="http://schemas.openxmlformats.org/officeDocument/2006/relationships/customXml" Target="../ink/ink678.xml"/><Relationship Id="rId33" Type="http://schemas.openxmlformats.org/officeDocument/2006/relationships/customXml" Target="../ink/ink686.xml"/><Relationship Id="rId38" Type="http://schemas.openxmlformats.org/officeDocument/2006/relationships/image" Target="../media/image707.png"/><Relationship Id="rId59" Type="http://schemas.openxmlformats.org/officeDocument/2006/relationships/customXml" Target="../ink/ink699.xml"/><Relationship Id="rId103" Type="http://schemas.openxmlformats.org/officeDocument/2006/relationships/customXml" Target="../ink/ink721.xml"/><Relationship Id="rId108" Type="http://schemas.openxmlformats.org/officeDocument/2006/relationships/image" Target="../media/image742.png"/><Relationship Id="rId124" Type="http://schemas.openxmlformats.org/officeDocument/2006/relationships/image" Target="../media/image750.png"/><Relationship Id="rId129" Type="http://schemas.openxmlformats.org/officeDocument/2006/relationships/customXml" Target="../ink/ink734.xml"/><Relationship Id="rId54" Type="http://schemas.openxmlformats.org/officeDocument/2006/relationships/image" Target="../media/image715.png"/><Relationship Id="rId70" Type="http://schemas.openxmlformats.org/officeDocument/2006/relationships/image" Target="../media/image723.png"/><Relationship Id="rId75" Type="http://schemas.openxmlformats.org/officeDocument/2006/relationships/customXml" Target="../ink/ink707.xml"/><Relationship Id="rId91" Type="http://schemas.openxmlformats.org/officeDocument/2006/relationships/customXml" Target="../ink/ink715.xml"/><Relationship Id="rId96" Type="http://schemas.openxmlformats.org/officeDocument/2006/relationships/image" Target="../media/image736.png"/><Relationship Id="rId140" Type="http://schemas.openxmlformats.org/officeDocument/2006/relationships/image" Target="../media/image758.png"/><Relationship Id="rId145" Type="http://schemas.openxmlformats.org/officeDocument/2006/relationships/customXml" Target="../ink/ink742.xml"/><Relationship Id="rId161" Type="http://schemas.openxmlformats.org/officeDocument/2006/relationships/customXml" Target="../ink/ink750.xml"/><Relationship Id="rId166" Type="http://schemas.openxmlformats.org/officeDocument/2006/relationships/image" Target="../media/image7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1.png"/><Relationship Id="rId23" Type="http://schemas.openxmlformats.org/officeDocument/2006/relationships/customXml" Target="../ink/ink681.xml"/><Relationship Id="rId28" Type="http://schemas.openxmlformats.org/officeDocument/2006/relationships/image" Target="../media/image702.png"/><Relationship Id="rId49" Type="http://schemas.openxmlformats.org/officeDocument/2006/relationships/customXml" Target="../ink/ink694.xml"/><Relationship Id="rId114" Type="http://schemas.openxmlformats.org/officeDocument/2006/relationships/image" Target="../media/image745.png"/><Relationship Id="rId119" Type="http://schemas.openxmlformats.org/officeDocument/2006/relationships/customXml" Target="../ink/ink729.xml"/><Relationship Id="rId44" Type="http://schemas.openxmlformats.org/officeDocument/2006/relationships/image" Target="../media/image710.png"/><Relationship Id="rId60" Type="http://schemas.openxmlformats.org/officeDocument/2006/relationships/image" Target="../media/image718.png"/><Relationship Id="rId65" Type="http://schemas.openxmlformats.org/officeDocument/2006/relationships/customXml" Target="../ink/ink702.xml"/><Relationship Id="rId81" Type="http://schemas.openxmlformats.org/officeDocument/2006/relationships/customXml" Target="../ink/ink710.xml"/><Relationship Id="rId86" Type="http://schemas.openxmlformats.org/officeDocument/2006/relationships/image" Target="../media/image731.png"/><Relationship Id="rId130" Type="http://schemas.openxmlformats.org/officeDocument/2006/relationships/image" Target="../media/image753.png"/><Relationship Id="rId135" Type="http://schemas.openxmlformats.org/officeDocument/2006/relationships/customXml" Target="../ink/ink737.xml"/><Relationship Id="rId151" Type="http://schemas.openxmlformats.org/officeDocument/2006/relationships/customXml" Target="../ink/ink745.xml"/><Relationship Id="rId156" Type="http://schemas.openxmlformats.org/officeDocument/2006/relationships/image" Target="../media/image766.png"/><Relationship Id="rId13" Type="http://schemas.openxmlformats.org/officeDocument/2006/relationships/customXml" Target="../ink/ink676.xml"/><Relationship Id="rId18" Type="http://schemas.openxmlformats.org/officeDocument/2006/relationships/image" Target="../media/image697.png"/><Relationship Id="rId39" Type="http://schemas.openxmlformats.org/officeDocument/2006/relationships/customXml" Target="../ink/ink689.xml"/><Relationship Id="rId109" Type="http://schemas.openxmlformats.org/officeDocument/2006/relationships/customXml" Target="../ink/ink724.xml"/><Relationship Id="rId34" Type="http://schemas.openxmlformats.org/officeDocument/2006/relationships/image" Target="../media/image705.png"/><Relationship Id="rId50" Type="http://schemas.openxmlformats.org/officeDocument/2006/relationships/image" Target="../media/image713.png"/><Relationship Id="rId55" Type="http://schemas.openxmlformats.org/officeDocument/2006/relationships/customXml" Target="../ink/ink697.xml"/><Relationship Id="rId76" Type="http://schemas.openxmlformats.org/officeDocument/2006/relationships/image" Target="../media/image726.png"/><Relationship Id="rId97" Type="http://schemas.openxmlformats.org/officeDocument/2006/relationships/customXml" Target="../ink/ink718.xml"/><Relationship Id="rId104" Type="http://schemas.openxmlformats.org/officeDocument/2006/relationships/image" Target="../media/image740.png"/><Relationship Id="rId120" Type="http://schemas.openxmlformats.org/officeDocument/2006/relationships/image" Target="../media/image748.png"/><Relationship Id="rId125" Type="http://schemas.openxmlformats.org/officeDocument/2006/relationships/customXml" Target="../ink/ink732.xml"/><Relationship Id="rId141" Type="http://schemas.openxmlformats.org/officeDocument/2006/relationships/customXml" Target="../ink/ink740.xml"/><Relationship Id="rId146" Type="http://schemas.openxmlformats.org/officeDocument/2006/relationships/image" Target="../media/image761.png"/><Relationship Id="rId7" Type="http://schemas.openxmlformats.org/officeDocument/2006/relationships/customXml" Target="../ink/ink673.xml"/><Relationship Id="rId71" Type="http://schemas.openxmlformats.org/officeDocument/2006/relationships/customXml" Target="../ink/ink705.xml"/><Relationship Id="rId92" Type="http://schemas.openxmlformats.org/officeDocument/2006/relationships/image" Target="../media/image734.png"/><Relationship Id="rId162" Type="http://schemas.openxmlformats.org/officeDocument/2006/relationships/image" Target="../media/image769.png"/><Relationship Id="rId2" Type="http://schemas.openxmlformats.org/officeDocument/2006/relationships/image" Target="../media/image689.emf"/><Relationship Id="rId29" Type="http://schemas.openxmlformats.org/officeDocument/2006/relationships/customXml" Target="../ink/ink684.xml"/><Relationship Id="rId24" Type="http://schemas.openxmlformats.org/officeDocument/2006/relationships/image" Target="../media/image700.png"/><Relationship Id="rId40" Type="http://schemas.openxmlformats.org/officeDocument/2006/relationships/image" Target="../media/image708.png"/><Relationship Id="rId45" Type="http://schemas.openxmlformats.org/officeDocument/2006/relationships/customXml" Target="../ink/ink692.xml"/><Relationship Id="rId66" Type="http://schemas.openxmlformats.org/officeDocument/2006/relationships/image" Target="../media/image721.png"/><Relationship Id="rId87" Type="http://schemas.openxmlformats.org/officeDocument/2006/relationships/customXml" Target="../ink/ink713.xml"/><Relationship Id="rId110" Type="http://schemas.openxmlformats.org/officeDocument/2006/relationships/image" Target="../media/image743.png"/><Relationship Id="rId115" Type="http://schemas.openxmlformats.org/officeDocument/2006/relationships/customXml" Target="../ink/ink727.xml"/><Relationship Id="rId131" Type="http://schemas.openxmlformats.org/officeDocument/2006/relationships/customXml" Target="../ink/ink735.xml"/><Relationship Id="rId136" Type="http://schemas.openxmlformats.org/officeDocument/2006/relationships/image" Target="../media/image756.png"/><Relationship Id="rId157" Type="http://schemas.openxmlformats.org/officeDocument/2006/relationships/customXml" Target="../ink/ink748.xml"/><Relationship Id="rId61" Type="http://schemas.openxmlformats.org/officeDocument/2006/relationships/customXml" Target="../ink/ink700.xml"/><Relationship Id="rId82" Type="http://schemas.openxmlformats.org/officeDocument/2006/relationships/image" Target="../media/image729.png"/><Relationship Id="rId152" Type="http://schemas.openxmlformats.org/officeDocument/2006/relationships/image" Target="../media/image764.png"/><Relationship Id="rId19" Type="http://schemas.openxmlformats.org/officeDocument/2006/relationships/customXml" Target="../ink/ink679.xml"/><Relationship Id="rId14" Type="http://schemas.openxmlformats.org/officeDocument/2006/relationships/image" Target="../media/image695.png"/><Relationship Id="rId30" Type="http://schemas.openxmlformats.org/officeDocument/2006/relationships/image" Target="../media/image703.png"/><Relationship Id="rId35" Type="http://schemas.openxmlformats.org/officeDocument/2006/relationships/customXml" Target="../ink/ink687.xml"/><Relationship Id="rId56" Type="http://schemas.openxmlformats.org/officeDocument/2006/relationships/image" Target="../media/image716.png"/><Relationship Id="rId77" Type="http://schemas.openxmlformats.org/officeDocument/2006/relationships/customXml" Target="../ink/ink708.xml"/><Relationship Id="rId100" Type="http://schemas.openxmlformats.org/officeDocument/2006/relationships/image" Target="../media/image738.png"/><Relationship Id="rId105" Type="http://schemas.openxmlformats.org/officeDocument/2006/relationships/customXml" Target="../ink/ink722.xml"/><Relationship Id="rId126" Type="http://schemas.openxmlformats.org/officeDocument/2006/relationships/image" Target="../media/image751.png"/><Relationship Id="rId147" Type="http://schemas.openxmlformats.org/officeDocument/2006/relationships/customXml" Target="../ink/ink743.xml"/><Relationship Id="rId8" Type="http://schemas.openxmlformats.org/officeDocument/2006/relationships/image" Target="../media/image692.png"/><Relationship Id="rId51" Type="http://schemas.openxmlformats.org/officeDocument/2006/relationships/customXml" Target="../ink/ink695.xml"/><Relationship Id="rId72" Type="http://schemas.openxmlformats.org/officeDocument/2006/relationships/image" Target="../media/image724.png"/><Relationship Id="rId93" Type="http://schemas.openxmlformats.org/officeDocument/2006/relationships/customXml" Target="../ink/ink716.xml"/><Relationship Id="rId98" Type="http://schemas.openxmlformats.org/officeDocument/2006/relationships/image" Target="../media/image737.png"/><Relationship Id="rId121" Type="http://schemas.openxmlformats.org/officeDocument/2006/relationships/customXml" Target="../ink/ink730.xml"/><Relationship Id="rId142" Type="http://schemas.openxmlformats.org/officeDocument/2006/relationships/image" Target="../media/image759.png"/><Relationship Id="rId163" Type="http://schemas.openxmlformats.org/officeDocument/2006/relationships/customXml" Target="../ink/ink751.xml"/><Relationship Id="rId3" Type="http://schemas.openxmlformats.org/officeDocument/2006/relationships/customXml" Target="../ink/ink671.xml"/><Relationship Id="rId25" Type="http://schemas.openxmlformats.org/officeDocument/2006/relationships/customXml" Target="../ink/ink682.xml"/><Relationship Id="rId46" Type="http://schemas.openxmlformats.org/officeDocument/2006/relationships/image" Target="../media/image711.png"/><Relationship Id="rId67" Type="http://schemas.openxmlformats.org/officeDocument/2006/relationships/customXml" Target="../ink/ink703.xml"/><Relationship Id="rId116" Type="http://schemas.openxmlformats.org/officeDocument/2006/relationships/image" Target="../media/image746.png"/><Relationship Id="rId137" Type="http://schemas.openxmlformats.org/officeDocument/2006/relationships/customXml" Target="../ink/ink738.xml"/><Relationship Id="rId158" Type="http://schemas.openxmlformats.org/officeDocument/2006/relationships/image" Target="../media/image767.png"/><Relationship Id="rId20" Type="http://schemas.openxmlformats.org/officeDocument/2006/relationships/image" Target="../media/image698.png"/><Relationship Id="rId41" Type="http://schemas.openxmlformats.org/officeDocument/2006/relationships/customXml" Target="../ink/ink690.xml"/><Relationship Id="rId62" Type="http://schemas.openxmlformats.org/officeDocument/2006/relationships/image" Target="../media/image719.png"/><Relationship Id="rId83" Type="http://schemas.openxmlformats.org/officeDocument/2006/relationships/customXml" Target="../ink/ink711.xml"/><Relationship Id="rId88" Type="http://schemas.openxmlformats.org/officeDocument/2006/relationships/image" Target="../media/image732.png"/><Relationship Id="rId111" Type="http://schemas.openxmlformats.org/officeDocument/2006/relationships/customXml" Target="../ink/ink725.xml"/><Relationship Id="rId132" Type="http://schemas.openxmlformats.org/officeDocument/2006/relationships/image" Target="../media/image754.png"/><Relationship Id="rId153" Type="http://schemas.openxmlformats.org/officeDocument/2006/relationships/customXml" Target="../ink/ink746.xml"/><Relationship Id="rId15" Type="http://schemas.openxmlformats.org/officeDocument/2006/relationships/customXml" Target="../ink/ink677.xml"/><Relationship Id="rId36" Type="http://schemas.openxmlformats.org/officeDocument/2006/relationships/image" Target="../media/image706.png"/><Relationship Id="rId57" Type="http://schemas.openxmlformats.org/officeDocument/2006/relationships/customXml" Target="../ink/ink698.xml"/><Relationship Id="rId106" Type="http://schemas.openxmlformats.org/officeDocument/2006/relationships/image" Target="../media/image741.png"/><Relationship Id="rId127" Type="http://schemas.openxmlformats.org/officeDocument/2006/relationships/customXml" Target="../ink/ink733.xml"/><Relationship Id="rId10" Type="http://schemas.openxmlformats.org/officeDocument/2006/relationships/image" Target="../media/image693.png"/><Relationship Id="rId31" Type="http://schemas.openxmlformats.org/officeDocument/2006/relationships/customXml" Target="../ink/ink685.xml"/><Relationship Id="rId52" Type="http://schemas.openxmlformats.org/officeDocument/2006/relationships/image" Target="../media/image714.png"/><Relationship Id="rId73" Type="http://schemas.openxmlformats.org/officeDocument/2006/relationships/customXml" Target="../ink/ink706.xml"/><Relationship Id="rId78" Type="http://schemas.openxmlformats.org/officeDocument/2006/relationships/image" Target="../media/image727.png"/><Relationship Id="rId94" Type="http://schemas.openxmlformats.org/officeDocument/2006/relationships/image" Target="../media/image735.png"/><Relationship Id="rId99" Type="http://schemas.openxmlformats.org/officeDocument/2006/relationships/customXml" Target="../ink/ink719.xml"/><Relationship Id="rId101" Type="http://schemas.openxmlformats.org/officeDocument/2006/relationships/customXml" Target="../ink/ink720.xml"/><Relationship Id="rId122" Type="http://schemas.openxmlformats.org/officeDocument/2006/relationships/image" Target="../media/image749.png"/><Relationship Id="rId143" Type="http://schemas.openxmlformats.org/officeDocument/2006/relationships/customXml" Target="../ink/ink741.xml"/><Relationship Id="rId148" Type="http://schemas.openxmlformats.org/officeDocument/2006/relationships/image" Target="../media/image762.png"/><Relationship Id="rId164" Type="http://schemas.openxmlformats.org/officeDocument/2006/relationships/image" Target="../media/image770.png"/><Relationship Id="rId4" Type="http://schemas.openxmlformats.org/officeDocument/2006/relationships/image" Target="../media/image690.png"/><Relationship Id="rId9" Type="http://schemas.openxmlformats.org/officeDocument/2006/relationships/customXml" Target="../ink/ink674.xml"/><Relationship Id="rId26" Type="http://schemas.openxmlformats.org/officeDocument/2006/relationships/image" Target="../media/image701.png"/><Relationship Id="rId47" Type="http://schemas.openxmlformats.org/officeDocument/2006/relationships/customXml" Target="../ink/ink693.xml"/><Relationship Id="rId68" Type="http://schemas.openxmlformats.org/officeDocument/2006/relationships/image" Target="../media/image722.png"/><Relationship Id="rId89" Type="http://schemas.openxmlformats.org/officeDocument/2006/relationships/customXml" Target="../ink/ink714.xml"/><Relationship Id="rId112" Type="http://schemas.openxmlformats.org/officeDocument/2006/relationships/image" Target="../media/image744.png"/><Relationship Id="rId133" Type="http://schemas.openxmlformats.org/officeDocument/2006/relationships/customXml" Target="../ink/ink736.xml"/><Relationship Id="rId154" Type="http://schemas.openxmlformats.org/officeDocument/2006/relationships/image" Target="../media/image765.png"/><Relationship Id="rId16" Type="http://schemas.openxmlformats.org/officeDocument/2006/relationships/image" Target="../media/image696.png"/><Relationship Id="rId37" Type="http://schemas.openxmlformats.org/officeDocument/2006/relationships/customXml" Target="../ink/ink688.xml"/><Relationship Id="rId58" Type="http://schemas.openxmlformats.org/officeDocument/2006/relationships/image" Target="../media/image717.png"/><Relationship Id="rId79" Type="http://schemas.openxmlformats.org/officeDocument/2006/relationships/customXml" Target="../ink/ink709.xml"/><Relationship Id="rId102" Type="http://schemas.openxmlformats.org/officeDocument/2006/relationships/image" Target="../media/image739.png"/><Relationship Id="rId123" Type="http://schemas.openxmlformats.org/officeDocument/2006/relationships/customXml" Target="../ink/ink731.xml"/><Relationship Id="rId144" Type="http://schemas.openxmlformats.org/officeDocument/2006/relationships/image" Target="../media/image760.png"/><Relationship Id="rId90" Type="http://schemas.openxmlformats.org/officeDocument/2006/relationships/image" Target="../media/image733.png"/><Relationship Id="rId165" Type="http://schemas.openxmlformats.org/officeDocument/2006/relationships/customXml" Target="../ink/ink752.xml"/><Relationship Id="rId27" Type="http://schemas.openxmlformats.org/officeDocument/2006/relationships/customXml" Target="../ink/ink683.xml"/><Relationship Id="rId48" Type="http://schemas.openxmlformats.org/officeDocument/2006/relationships/image" Target="../media/image712.png"/><Relationship Id="rId69" Type="http://schemas.openxmlformats.org/officeDocument/2006/relationships/customXml" Target="../ink/ink704.xml"/><Relationship Id="rId113" Type="http://schemas.openxmlformats.org/officeDocument/2006/relationships/customXml" Target="../ink/ink726.xml"/><Relationship Id="rId134" Type="http://schemas.openxmlformats.org/officeDocument/2006/relationships/image" Target="../media/image755.png"/><Relationship Id="rId80" Type="http://schemas.openxmlformats.org/officeDocument/2006/relationships/image" Target="../media/image728.png"/><Relationship Id="rId155" Type="http://schemas.openxmlformats.org/officeDocument/2006/relationships/customXml" Target="../ink/ink7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2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3.emf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6.png"/><Relationship Id="rId117" Type="http://schemas.openxmlformats.org/officeDocument/2006/relationships/customXml" Target="../ink/ink810.xml"/><Relationship Id="rId21" Type="http://schemas.openxmlformats.org/officeDocument/2006/relationships/customXml" Target="../ink/ink762.xml"/><Relationship Id="rId42" Type="http://schemas.openxmlformats.org/officeDocument/2006/relationships/image" Target="../media/image794.png"/><Relationship Id="rId47" Type="http://schemas.openxmlformats.org/officeDocument/2006/relationships/customXml" Target="../ink/ink775.xml"/><Relationship Id="rId63" Type="http://schemas.openxmlformats.org/officeDocument/2006/relationships/customXml" Target="../ink/ink783.xml"/><Relationship Id="rId68" Type="http://schemas.openxmlformats.org/officeDocument/2006/relationships/image" Target="../media/image807.png"/><Relationship Id="rId84" Type="http://schemas.openxmlformats.org/officeDocument/2006/relationships/image" Target="../media/image815.png"/><Relationship Id="rId89" Type="http://schemas.openxmlformats.org/officeDocument/2006/relationships/customXml" Target="../ink/ink796.xml"/><Relationship Id="rId112" Type="http://schemas.openxmlformats.org/officeDocument/2006/relationships/image" Target="../media/image829.png"/><Relationship Id="rId16" Type="http://schemas.openxmlformats.org/officeDocument/2006/relationships/image" Target="../media/image781.png"/><Relationship Id="rId107" Type="http://schemas.openxmlformats.org/officeDocument/2006/relationships/customXml" Target="../ink/ink805.xml"/><Relationship Id="rId11" Type="http://schemas.openxmlformats.org/officeDocument/2006/relationships/customXml" Target="../ink/ink757.xml"/><Relationship Id="rId32" Type="http://schemas.openxmlformats.org/officeDocument/2006/relationships/image" Target="../media/image789.png"/><Relationship Id="rId37" Type="http://schemas.openxmlformats.org/officeDocument/2006/relationships/customXml" Target="../ink/ink770.xml"/><Relationship Id="rId53" Type="http://schemas.openxmlformats.org/officeDocument/2006/relationships/customXml" Target="../ink/ink778.xml"/><Relationship Id="rId58" Type="http://schemas.openxmlformats.org/officeDocument/2006/relationships/image" Target="../media/image802.png"/><Relationship Id="rId74" Type="http://schemas.openxmlformats.org/officeDocument/2006/relationships/image" Target="../media/image810.png"/><Relationship Id="rId79" Type="http://schemas.openxmlformats.org/officeDocument/2006/relationships/customXml" Target="../ink/ink791.xml"/><Relationship Id="rId102" Type="http://schemas.openxmlformats.org/officeDocument/2006/relationships/image" Target="../media/image824.png"/><Relationship Id="rId5" Type="http://schemas.openxmlformats.org/officeDocument/2006/relationships/customXml" Target="../ink/ink754.xml"/><Relationship Id="rId90" Type="http://schemas.openxmlformats.org/officeDocument/2006/relationships/image" Target="../media/image818.png"/><Relationship Id="rId95" Type="http://schemas.openxmlformats.org/officeDocument/2006/relationships/customXml" Target="../ink/ink799.xml"/><Relationship Id="rId22" Type="http://schemas.openxmlformats.org/officeDocument/2006/relationships/image" Target="../media/image784.png"/><Relationship Id="rId27" Type="http://schemas.openxmlformats.org/officeDocument/2006/relationships/customXml" Target="../ink/ink765.xml"/><Relationship Id="rId43" Type="http://schemas.openxmlformats.org/officeDocument/2006/relationships/customXml" Target="../ink/ink773.xml"/><Relationship Id="rId48" Type="http://schemas.openxmlformats.org/officeDocument/2006/relationships/image" Target="../media/image797.png"/><Relationship Id="rId64" Type="http://schemas.openxmlformats.org/officeDocument/2006/relationships/image" Target="../media/image805.png"/><Relationship Id="rId69" Type="http://schemas.openxmlformats.org/officeDocument/2006/relationships/customXml" Target="../ink/ink786.xml"/><Relationship Id="rId113" Type="http://schemas.openxmlformats.org/officeDocument/2006/relationships/customXml" Target="../ink/ink808.xml"/><Relationship Id="rId118" Type="http://schemas.openxmlformats.org/officeDocument/2006/relationships/image" Target="../media/image832.png"/><Relationship Id="rId80" Type="http://schemas.openxmlformats.org/officeDocument/2006/relationships/image" Target="../media/image813.png"/><Relationship Id="rId85" Type="http://schemas.openxmlformats.org/officeDocument/2006/relationships/customXml" Target="../ink/ink794.xml"/><Relationship Id="rId12" Type="http://schemas.openxmlformats.org/officeDocument/2006/relationships/image" Target="../media/image779.png"/><Relationship Id="rId17" Type="http://schemas.openxmlformats.org/officeDocument/2006/relationships/customXml" Target="../ink/ink760.xml"/><Relationship Id="rId33" Type="http://schemas.openxmlformats.org/officeDocument/2006/relationships/customXml" Target="../ink/ink768.xml"/><Relationship Id="rId38" Type="http://schemas.openxmlformats.org/officeDocument/2006/relationships/image" Target="../media/image792.png"/><Relationship Id="rId59" Type="http://schemas.openxmlformats.org/officeDocument/2006/relationships/customXml" Target="../ink/ink781.xml"/><Relationship Id="rId103" Type="http://schemas.openxmlformats.org/officeDocument/2006/relationships/customXml" Target="../ink/ink803.xml"/><Relationship Id="rId108" Type="http://schemas.openxmlformats.org/officeDocument/2006/relationships/image" Target="../media/image827.png"/><Relationship Id="rId54" Type="http://schemas.openxmlformats.org/officeDocument/2006/relationships/image" Target="../media/image800.png"/><Relationship Id="rId70" Type="http://schemas.openxmlformats.org/officeDocument/2006/relationships/image" Target="../media/image808.png"/><Relationship Id="rId75" Type="http://schemas.openxmlformats.org/officeDocument/2006/relationships/customXml" Target="../ink/ink789.xml"/><Relationship Id="rId91" Type="http://schemas.openxmlformats.org/officeDocument/2006/relationships/customXml" Target="../ink/ink797.xml"/><Relationship Id="rId96" Type="http://schemas.openxmlformats.org/officeDocument/2006/relationships/image" Target="../media/image8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6.png"/><Relationship Id="rId23" Type="http://schemas.openxmlformats.org/officeDocument/2006/relationships/customXml" Target="../ink/ink763.xml"/><Relationship Id="rId28" Type="http://schemas.openxmlformats.org/officeDocument/2006/relationships/image" Target="../media/image787.png"/><Relationship Id="rId49" Type="http://schemas.openxmlformats.org/officeDocument/2006/relationships/customXml" Target="../ink/ink776.xml"/><Relationship Id="rId114" Type="http://schemas.openxmlformats.org/officeDocument/2006/relationships/image" Target="../media/image830.png"/><Relationship Id="rId119" Type="http://schemas.openxmlformats.org/officeDocument/2006/relationships/customXml" Target="../ink/ink811.xml"/><Relationship Id="rId44" Type="http://schemas.openxmlformats.org/officeDocument/2006/relationships/image" Target="../media/image795.png"/><Relationship Id="rId60" Type="http://schemas.openxmlformats.org/officeDocument/2006/relationships/image" Target="../media/image803.png"/><Relationship Id="rId65" Type="http://schemas.openxmlformats.org/officeDocument/2006/relationships/customXml" Target="../ink/ink784.xml"/><Relationship Id="rId81" Type="http://schemas.openxmlformats.org/officeDocument/2006/relationships/customXml" Target="../ink/ink792.xml"/><Relationship Id="rId86" Type="http://schemas.openxmlformats.org/officeDocument/2006/relationships/image" Target="../media/image816.png"/><Relationship Id="rId4" Type="http://schemas.openxmlformats.org/officeDocument/2006/relationships/image" Target="../media/image775.png"/><Relationship Id="rId9" Type="http://schemas.openxmlformats.org/officeDocument/2006/relationships/customXml" Target="../ink/ink756.xml"/><Relationship Id="rId13" Type="http://schemas.openxmlformats.org/officeDocument/2006/relationships/customXml" Target="../ink/ink758.xml"/><Relationship Id="rId18" Type="http://schemas.openxmlformats.org/officeDocument/2006/relationships/image" Target="../media/image782.png"/><Relationship Id="rId39" Type="http://schemas.openxmlformats.org/officeDocument/2006/relationships/customXml" Target="../ink/ink771.xml"/><Relationship Id="rId109" Type="http://schemas.openxmlformats.org/officeDocument/2006/relationships/customXml" Target="../ink/ink806.xml"/><Relationship Id="rId34" Type="http://schemas.openxmlformats.org/officeDocument/2006/relationships/image" Target="../media/image790.png"/><Relationship Id="rId50" Type="http://schemas.openxmlformats.org/officeDocument/2006/relationships/image" Target="../media/image798.png"/><Relationship Id="rId55" Type="http://schemas.openxmlformats.org/officeDocument/2006/relationships/customXml" Target="../ink/ink779.xml"/><Relationship Id="rId76" Type="http://schemas.openxmlformats.org/officeDocument/2006/relationships/image" Target="../media/image811.png"/><Relationship Id="rId97" Type="http://schemas.openxmlformats.org/officeDocument/2006/relationships/customXml" Target="../ink/ink800.xml"/><Relationship Id="rId104" Type="http://schemas.openxmlformats.org/officeDocument/2006/relationships/image" Target="../media/image825.png"/><Relationship Id="rId120" Type="http://schemas.openxmlformats.org/officeDocument/2006/relationships/image" Target="../media/image833.png"/><Relationship Id="rId7" Type="http://schemas.openxmlformats.org/officeDocument/2006/relationships/customXml" Target="../ink/ink755.xml"/><Relationship Id="rId71" Type="http://schemas.openxmlformats.org/officeDocument/2006/relationships/customXml" Target="../ink/ink787.xml"/><Relationship Id="rId92" Type="http://schemas.openxmlformats.org/officeDocument/2006/relationships/image" Target="../media/image819.png"/><Relationship Id="rId2" Type="http://schemas.openxmlformats.org/officeDocument/2006/relationships/image" Target="../media/image774.emf"/><Relationship Id="rId29" Type="http://schemas.openxmlformats.org/officeDocument/2006/relationships/customXml" Target="../ink/ink766.xml"/><Relationship Id="rId24" Type="http://schemas.openxmlformats.org/officeDocument/2006/relationships/image" Target="../media/image785.png"/><Relationship Id="rId40" Type="http://schemas.openxmlformats.org/officeDocument/2006/relationships/image" Target="../media/image793.png"/><Relationship Id="rId45" Type="http://schemas.openxmlformats.org/officeDocument/2006/relationships/customXml" Target="../ink/ink774.xml"/><Relationship Id="rId66" Type="http://schemas.openxmlformats.org/officeDocument/2006/relationships/image" Target="../media/image806.png"/><Relationship Id="rId87" Type="http://schemas.openxmlformats.org/officeDocument/2006/relationships/customXml" Target="../ink/ink795.xml"/><Relationship Id="rId110" Type="http://schemas.openxmlformats.org/officeDocument/2006/relationships/image" Target="../media/image828.png"/><Relationship Id="rId115" Type="http://schemas.openxmlformats.org/officeDocument/2006/relationships/customXml" Target="../ink/ink809.xml"/><Relationship Id="rId61" Type="http://schemas.openxmlformats.org/officeDocument/2006/relationships/customXml" Target="../ink/ink782.xml"/><Relationship Id="rId82" Type="http://schemas.openxmlformats.org/officeDocument/2006/relationships/image" Target="../media/image814.png"/><Relationship Id="rId19" Type="http://schemas.openxmlformats.org/officeDocument/2006/relationships/customXml" Target="../ink/ink761.xml"/><Relationship Id="rId14" Type="http://schemas.openxmlformats.org/officeDocument/2006/relationships/image" Target="../media/image780.png"/><Relationship Id="rId30" Type="http://schemas.openxmlformats.org/officeDocument/2006/relationships/image" Target="../media/image788.png"/><Relationship Id="rId35" Type="http://schemas.openxmlformats.org/officeDocument/2006/relationships/customXml" Target="../ink/ink769.xml"/><Relationship Id="rId56" Type="http://schemas.openxmlformats.org/officeDocument/2006/relationships/image" Target="../media/image801.png"/><Relationship Id="rId77" Type="http://schemas.openxmlformats.org/officeDocument/2006/relationships/customXml" Target="../ink/ink790.xml"/><Relationship Id="rId100" Type="http://schemas.openxmlformats.org/officeDocument/2006/relationships/image" Target="../media/image823.png"/><Relationship Id="rId105" Type="http://schemas.openxmlformats.org/officeDocument/2006/relationships/customXml" Target="../ink/ink804.xml"/><Relationship Id="rId8" Type="http://schemas.openxmlformats.org/officeDocument/2006/relationships/image" Target="../media/image777.png"/><Relationship Id="rId51" Type="http://schemas.openxmlformats.org/officeDocument/2006/relationships/customXml" Target="../ink/ink777.xml"/><Relationship Id="rId72" Type="http://schemas.openxmlformats.org/officeDocument/2006/relationships/image" Target="../media/image809.png"/><Relationship Id="rId93" Type="http://schemas.openxmlformats.org/officeDocument/2006/relationships/customXml" Target="../ink/ink798.xml"/><Relationship Id="rId98" Type="http://schemas.openxmlformats.org/officeDocument/2006/relationships/image" Target="../media/image822.png"/><Relationship Id="rId121" Type="http://schemas.openxmlformats.org/officeDocument/2006/relationships/customXml" Target="../ink/ink812.xml"/><Relationship Id="rId3" Type="http://schemas.openxmlformats.org/officeDocument/2006/relationships/customXml" Target="../ink/ink753.xml"/><Relationship Id="rId25" Type="http://schemas.openxmlformats.org/officeDocument/2006/relationships/customXml" Target="../ink/ink764.xml"/><Relationship Id="rId46" Type="http://schemas.openxmlformats.org/officeDocument/2006/relationships/image" Target="../media/image796.png"/><Relationship Id="rId67" Type="http://schemas.openxmlformats.org/officeDocument/2006/relationships/customXml" Target="../ink/ink785.xml"/><Relationship Id="rId116" Type="http://schemas.openxmlformats.org/officeDocument/2006/relationships/image" Target="../media/image831.png"/><Relationship Id="rId20" Type="http://schemas.openxmlformats.org/officeDocument/2006/relationships/image" Target="../media/image783.png"/><Relationship Id="rId41" Type="http://schemas.openxmlformats.org/officeDocument/2006/relationships/customXml" Target="../ink/ink772.xml"/><Relationship Id="rId62" Type="http://schemas.openxmlformats.org/officeDocument/2006/relationships/image" Target="../media/image804.png"/><Relationship Id="rId83" Type="http://schemas.openxmlformats.org/officeDocument/2006/relationships/customXml" Target="../ink/ink793.xml"/><Relationship Id="rId88" Type="http://schemas.openxmlformats.org/officeDocument/2006/relationships/image" Target="../media/image817.png"/><Relationship Id="rId111" Type="http://schemas.openxmlformats.org/officeDocument/2006/relationships/customXml" Target="../ink/ink807.xml"/><Relationship Id="rId15" Type="http://schemas.openxmlformats.org/officeDocument/2006/relationships/customXml" Target="../ink/ink759.xml"/><Relationship Id="rId36" Type="http://schemas.openxmlformats.org/officeDocument/2006/relationships/image" Target="../media/image791.png"/><Relationship Id="rId57" Type="http://schemas.openxmlformats.org/officeDocument/2006/relationships/customXml" Target="../ink/ink780.xml"/><Relationship Id="rId106" Type="http://schemas.openxmlformats.org/officeDocument/2006/relationships/image" Target="../media/image826.png"/><Relationship Id="rId10" Type="http://schemas.openxmlformats.org/officeDocument/2006/relationships/image" Target="../media/image778.png"/><Relationship Id="rId31" Type="http://schemas.openxmlformats.org/officeDocument/2006/relationships/customXml" Target="../ink/ink767.xml"/><Relationship Id="rId52" Type="http://schemas.openxmlformats.org/officeDocument/2006/relationships/image" Target="../media/image799.png"/><Relationship Id="rId73" Type="http://schemas.openxmlformats.org/officeDocument/2006/relationships/customXml" Target="../ink/ink788.xml"/><Relationship Id="rId78" Type="http://schemas.openxmlformats.org/officeDocument/2006/relationships/image" Target="../media/image812.png"/><Relationship Id="rId94" Type="http://schemas.openxmlformats.org/officeDocument/2006/relationships/image" Target="../media/image820.png"/><Relationship Id="rId99" Type="http://schemas.openxmlformats.org/officeDocument/2006/relationships/customXml" Target="../ink/ink801.xml"/><Relationship Id="rId101" Type="http://schemas.openxmlformats.org/officeDocument/2006/relationships/customXml" Target="../ink/ink802.xml"/><Relationship Id="rId122" Type="http://schemas.openxmlformats.org/officeDocument/2006/relationships/image" Target="../media/image8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9.png"/><Relationship Id="rId3" Type="http://schemas.openxmlformats.org/officeDocument/2006/relationships/image" Target="../media/image836.png"/><Relationship Id="rId7" Type="http://schemas.openxmlformats.org/officeDocument/2006/relationships/customXml" Target="../ink/ink814.xml"/><Relationship Id="rId12" Type="http://schemas.openxmlformats.org/officeDocument/2006/relationships/image" Target="../media/image841.png"/><Relationship Id="rId2" Type="http://schemas.openxmlformats.org/officeDocument/2006/relationships/image" Target="../media/image8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8.png"/><Relationship Id="rId11" Type="http://schemas.openxmlformats.org/officeDocument/2006/relationships/customXml" Target="../ink/ink816.xml"/><Relationship Id="rId5" Type="http://schemas.openxmlformats.org/officeDocument/2006/relationships/customXml" Target="../ink/ink813.xml"/><Relationship Id="rId10" Type="http://schemas.openxmlformats.org/officeDocument/2006/relationships/image" Target="../media/image840.png"/><Relationship Id="rId4" Type="http://schemas.openxmlformats.org/officeDocument/2006/relationships/image" Target="../media/image837.emf"/><Relationship Id="rId9" Type="http://schemas.openxmlformats.org/officeDocument/2006/relationships/customXml" Target="../ink/ink8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0.xml"/><Relationship Id="rId13" Type="http://schemas.openxmlformats.org/officeDocument/2006/relationships/image" Target="../media/image847.png"/><Relationship Id="rId18" Type="http://schemas.openxmlformats.org/officeDocument/2006/relationships/customXml" Target="../ink/ink825.xml"/><Relationship Id="rId26" Type="http://schemas.openxmlformats.org/officeDocument/2006/relationships/customXml" Target="../ink/ink829.xml"/><Relationship Id="rId3" Type="http://schemas.openxmlformats.org/officeDocument/2006/relationships/image" Target="../media/image842.png"/><Relationship Id="rId21" Type="http://schemas.openxmlformats.org/officeDocument/2006/relationships/image" Target="../media/image851.png"/><Relationship Id="rId7" Type="http://schemas.openxmlformats.org/officeDocument/2006/relationships/image" Target="../media/image844.png"/><Relationship Id="rId12" Type="http://schemas.openxmlformats.org/officeDocument/2006/relationships/customXml" Target="../ink/ink822.xml"/><Relationship Id="rId17" Type="http://schemas.openxmlformats.org/officeDocument/2006/relationships/image" Target="../media/image849.png"/><Relationship Id="rId25" Type="http://schemas.openxmlformats.org/officeDocument/2006/relationships/image" Target="../media/image853.png"/><Relationship Id="rId2" Type="http://schemas.openxmlformats.org/officeDocument/2006/relationships/customXml" Target="../ink/ink817.xml"/><Relationship Id="rId16" Type="http://schemas.openxmlformats.org/officeDocument/2006/relationships/customXml" Target="../ink/ink824.xml"/><Relationship Id="rId20" Type="http://schemas.openxmlformats.org/officeDocument/2006/relationships/customXml" Target="../ink/ink826.xml"/><Relationship Id="rId29" Type="http://schemas.openxmlformats.org/officeDocument/2006/relationships/image" Target="../media/image85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19.xml"/><Relationship Id="rId11" Type="http://schemas.openxmlformats.org/officeDocument/2006/relationships/image" Target="../media/image846.png"/><Relationship Id="rId24" Type="http://schemas.openxmlformats.org/officeDocument/2006/relationships/customXml" Target="../ink/ink828.xml"/><Relationship Id="rId5" Type="http://schemas.openxmlformats.org/officeDocument/2006/relationships/image" Target="../media/image843.png"/><Relationship Id="rId15" Type="http://schemas.openxmlformats.org/officeDocument/2006/relationships/image" Target="../media/image848.png"/><Relationship Id="rId23" Type="http://schemas.openxmlformats.org/officeDocument/2006/relationships/image" Target="../media/image852.png"/><Relationship Id="rId28" Type="http://schemas.openxmlformats.org/officeDocument/2006/relationships/customXml" Target="../ink/ink830.xml"/><Relationship Id="rId10" Type="http://schemas.openxmlformats.org/officeDocument/2006/relationships/customXml" Target="../ink/ink821.xml"/><Relationship Id="rId19" Type="http://schemas.openxmlformats.org/officeDocument/2006/relationships/image" Target="../media/image850.png"/><Relationship Id="rId4" Type="http://schemas.openxmlformats.org/officeDocument/2006/relationships/customXml" Target="../ink/ink818.xml"/><Relationship Id="rId9" Type="http://schemas.openxmlformats.org/officeDocument/2006/relationships/image" Target="../media/image845.png"/><Relationship Id="rId14" Type="http://schemas.openxmlformats.org/officeDocument/2006/relationships/customXml" Target="../ink/ink823.xml"/><Relationship Id="rId22" Type="http://schemas.openxmlformats.org/officeDocument/2006/relationships/customXml" Target="../ink/ink827.xml"/><Relationship Id="rId27" Type="http://schemas.openxmlformats.org/officeDocument/2006/relationships/image" Target="../media/image8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1.xm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6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4.png"/><Relationship Id="rId21" Type="http://schemas.openxmlformats.org/officeDocument/2006/relationships/image" Target="../media/image866.png"/><Relationship Id="rId63" Type="http://schemas.openxmlformats.org/officeDocument/2006/relationships/image" Target="../media/image887.png"/><Relationship Id="rId159" Type="http://schemas.openxmlformats.org/officeDocument/2006/relationships/image" Target="../media/image935.png"/><Relationship Id="rId170" Type="http://schemas.openxmlformats.org/officeDocument/2006/relationships/customXml" Target="../ink/ink916.xml"/><Relationship Id="rId226" Type="http://schemas.openxmlformats.org/officeDocument/2006/relationships/customXml" Target="../ink/ink944.xml"/><Relationship Id="rId268" Type="http://schemas.openxmlformats.org/officeDocument/2006/relationships/customXml" Target="../ink/ink965.xml"/><Relationship Id="rId32" Type="http://schemas.openxmlformats.org/officeDocument/2006/relationships/customXml" Target="../ink/ink847.xml"/><Relationship Id="rId74" Type="http://schemas.openxmlformats.org/officeDocument/2006/relationships/customXml" Target="../ink/ink868.xml"/><Relationship Id="rId128" Type="http://schemas.openxmlformats.org/officeDocument/2006/relationships/customXml" Target="../ink/ink895.xml"/><Relationship Id="rId5" Type="http://schemas.openxmlformats.org/officeDocument/2006/relationships/image" Target="../media/image858.png"/><Relationship Id="rId181" Type="http://schemas.openxmlformats.org/officeDocument/2006/relationships/image" Target="../media/image946.png"/><Relationship Id="rId237" Type="http://schemas.openxmlformats.org/officeDocument/2006/relationships/image" Target="../media/image974.png"/><Relationship Id="rId279" Type="http://schemas.openxmlformats.org/officeDocument/2006/relationships/image" Target="../media/image995.png"/><Relationship Id="rId43" Type="http://schemas.openxmlformats.org/officeDocument/2006/relationships/image" Target="../media/image877.png"/><Relationship Id="rId139" Type="http://schemas.openxmlformats.org/officeDocument/2006/relationships/image" Target="../media/image925.png"/><Relationship Id="rId290" Type="http://schemas.openxmlformats.org/officeDocument/2006/relationships/customXml" Target="../ink/ink976.xml"/><Relationship Id="rId85" Type="http://schemas.openxmlformats.org/officeDocument/2006/relationships/image" Target="../media/image898.png"/><Relationship Id="rId150" Type="http://schemas.openxmlformats.org/officeDocument/2006/relationships/customXml" Target="../ink/ink906.xml"/><Relationship Id="rId192" Type="http://schemas.openxmlformats.org/officeDocument/2006/relationships/customXml" Target="../ink/ink927.xml"/><Relationship Id="rId206" Type="http://schemas.openxmlformats.org/officeDocument/2006/relationships/customXml" Target="../ink/ink934.xml"/><Relationship Id="rId248" Type="http://schemas.openxmlformats.org/officeDocument/2006/relationships/customXml" Target="../ink/ink955.xml"/><Relationship Id="rId269" Type="http://schemas.openxmlformats.org/officeDocument/2006/relationships/image" Target="../media/image990.png"/><Relationship Id="rId12" Type="http://schemas.openxmlformats.org/officeDocument/2006/relationships/customXml" Target="../ink/ink837.xml"/><Relationship Id="rId33" Type="http://schemas.openxmlformats.org/officeDocument/2006/relationships/image" Target="../media/image872.png"/><Relationship Id="rId108" Type="http://schemas.openxmlformats.org/officeDocument/2006/relationships/customXml" Target="../ink/ink885.xml"/><Relationship Id="rId129" Type="http://schemas.openxmlformats.org/officeDocument/2006/relationships/image" Target="../media/image920.png"/><Relationship Id="rId280" Type="http://schemas.openxmlformats.org/officeDocument/2006/relationships/customXml" Target="../ink/ink971.xml"/><Relationship Id="rId54" Type="http://schemas.openxmlformats.org/officeDocument/2006/relationships/customXml" Target="../ink/ink858.xml"/><Relationship Id="rId75" Type="http://schemas.openxmlformats.org/officeDocument/2006/relationships/image" Target="../media/image893.png"/><Relationship Id="rId96" Type="http://schemas.openxmlformats.org/officeDocument/2006/relationships/customXml" Target="../ink/ink879.xml"/><Relationship Id="rId140" Type="http://schemas.openxmlformats.org/officeDocument/2006/relationships/customXml" Target="../ink/ink901.xml"/><Relationship Id="rId161" Type="http://schemas.openxmlformats.org/officeDocument/2006/relationships/image" Target="../media/image936.png"/><Relationship Id="rId182" Type="http://schemas.openxmlformats.org/officeDocument/2006/relationships/customXml" Target="../ink/ink922.xml"/><Relationship Id="rId217" Type="http://schemas.openxmlformats.org/officeDocument/2006/relationships/image" Target="../media/image964.png"/><Relationship Id="rId6" Type="http://schemas.openxmlformats.org/officeDocument/2006/relationships/customXml" Target="../ink/ink834.xml"/><Relationship Id="rId238" Type="http://schemas.openxmlformats.org/officeDocument/2006/relationships/customXml" Target="../ink/ink950.xml"/><Relationship Id="rId259" Type="http://schemas.openxmlformats.org/officeDocument/2006/relationships/image" Target="../media/image985.png"/><Relationship Id="rId23" Type="http://schemas.openxmlformats.org/officeDocument/2006/relationships/image" Target="../media/image867.png"/><Relationship Id="rId119" Type="http://schemas.openxmlformats.org/officeDocument/2006/relationships/image" Target="../media/image915.png"/><Relationship Id="rId270" Type="http://schemas.openxmlformats.org/officeDocument/2006/relationships/customXml" Target="../ink/ink966.xml"/><Relationship Id="rId291" Type="http://schemas.openxmlformats.org/officeDocument/2006/relationships/image" Target="../media/image1001.png"/><Relationship Id="rId44" Type="http://schemas.openxmlformats.org/officeDocument/2006/relationships/customXml" Target="../ink/ink853.xml"/><Relationship Id="rId65" Type="http://schemas.openxmlformats.org/officeDocument/2006/relationships/image" Target="../media/image888.png"/><Relationship Id="rId86" Type="http://schemas.openxmlformats.org/officeDocument/2006/relationships/customXml" Target="../ink/ink874.xml"/><Relationship Id="rId130" Type="http://schemas.openxmlformats.org/officeDocument/2006/relationships/customXml" Target="../ink/ink896.xml"/><Relationship Id="rId151" Type="http://schemas.openxmlformats.org/officeDocument/2006/relationships/image" Target="../media/image931.png"/><Relationship Id="rId172" Type="http://schemas.openxmlformats.org/officeDocument/2006/relationships/customXml" Target="../ink/ink917.xml"/><Relationship Id="rId193" Type="http://schemas.openxmlformats.org/officeDocument/2006/relationships/image" Target="../media/image952.png"/><Relationship Id="rId207" Type="http://schemas.openxmlformats.org/officeDocument/2006/relationships/image" Target="../media/image959.png"/><Relationship Id="rId228" Type="http://schemas.openxmlformats.org/officeDocument/2006/relationships/customXml" Target="../ink/ink945.xml"/><Relationship Id="rId249" Type="http://schemas.openxmlformats.org/officeDocument/2006/relationships/image" Target="../media/image980.png"/><Relationship Id="rId13" Type="http://schemas.openxmlformats.org/officeDocument/2006/relationships/image" Target="../media/image862.png"/><Relationship Id="rId109" Type="http://schemas.openxmlformats.org/officeDocument/2006/relationships/image" Target="../media/image910.png"/><Relationship Id="rId260" Type="http://schemas.openxmlformats.org/officeDocument/2006/relationships/customXml" Target="../ink/ink961.xml"/><Relationship Id="rId281" Type="http://schemas.openxmlformats.org/officeDocument/2006/relationships/image" Target="../media/image996.png"/><Relationship Id="rId34" Type="http://schemas.openxmlformats.org/officeDocument/2006/relationships/customXml" Target="../ink/ink848.xml"/><Relationship Id="rId55" Type="http://schemas.openxmlformats.org/officeDocument/2006/relationships/image" Target="../media/image883.png"/><Relationship Id="rId76" Type="http://schemas.openxmlformats.org/officeDocument/2006/relationships/customXml" Target="../ink/ink869.xml"/><Relationship Id="rId97" Type="http://schemas.openxmlformats.org/officeDocument/2006/relationships/image" Target="../media/image904.png"/><Relationship Id="rId120" Type="http://schemas.openxmlformats.org/officeDocument/2006/relationships/customXml" Target="../ink/ink891.xml"/><Relationship Id="rId141" Type="http://schemas.openxmlformats.org/officeDocument/2006/relationships/image" Target="../media/image926.png"/><Relationship Id="rId7" Type="http://schemas.openxmlformats.org/officeDocument/2006/relationships/image" Target="../media/image859.png"/><Relationship Id="rId162" Type="http://schemas.openxmlformats.org/officeDocument/2006/relationships/customXml" Target="../ink/ink912.xml"/><Relationship Id="rId183" Type="http://schemas.openxmlformats.org/officeDocument/2006/relationships/image" Target="../media/image947.png"/><Relationship Id="rId218" Type="http://schemas.openxmlformats.org/officeDocument/2006/relationships/customXml" Target="../ink/ink940.xml"/><Relationship Id="rId239" Type="http://schemas.openxmlformats.org/officeDocument/2006/relationships/image" Target="../media/image975.png"/><Relationship Id="rId250" Type="http://schemas.openxmlformats.org/officeDocument/2006/relationships/customXml" Target="../ink/ink956.xml"/><Relationship Id="rId271" Type="http://schemas.openxmlformats.org/officeDocument/2006/relationships/image" Target="../media/image991.png"/><Relationship Id="rId24" Type="http://schemas.openxmlformats.org/officeDocument/2006/relationships/customXml" Target="../ink/ink843.xml"/><Relationship Id="rId45" Type="http://schemas.openxmlformats.org/officeDocument/2006/relationships/image" Target="../media/image878.png"/><Relationship Id="rId66" Type="http://schemas.openxmlformats.org/officeDocument/2006/relationships/customXml" Target="../ink/ink864.xml"/><Relationship Id="rId87" Type="http://schemas.openxmlformats.org/officeDocument/2006/relationships/image" Target="../media/image899.png"/><Relationship Id="rId110" Type="http://schemas.openxmlformats.org/officeDocument/2006/relationships/customXml" Target="../ink/ink886.xml"/><Relationship Id="rId131" Type="http://schemas.openxmlformats.org/officeDocument/2006/relationships/image" Target="../media/image921.png"/><Relationship Id="rId152" Type="http://schemas.openxmlformats.org/officeDocument/2006/relationships/customXml" Target="../ink/ink907.xml"/><Relationship Id="rId173" Type="http://schemas.openxmlformats.org/officeDocument/2006/relationships/image" Target="../media/image942.png"/><Relationship Id="rId194" Type="http://schemas.openxmlformats.org/officeDocument/2006/relationships/customXml" Target="../ink/ink928.xml"/><Relationship Id="rId208" Type="http://schemas.openxmlformats.org/officeDocument/2006/relationships/customXml" Target="../ink/ink935.xml"/><Relationship Id="rId229" Type="http://schemas.openxmlformats.org/officeDocument/2006/relationships/image" Target="../media/image970.png"/><Relationship Id="rId240" Type="http://schemas.openxmlformats.org/officeDocument/2006/relationships/customXml" Target="../ink/ink951.xml"/><Relationship Id="rId261" Type="http://schemas.openxmlformats.org/officeDocument/2006/relationships/image" Target="../media/image986.png"/><Relationship Id="rId14" Type="http://schemas.openxmlformats.org/officeDocument/2006/relationships/customXml" Target="../ink/ink838.xml"/><Relationship Id="rId35" Type="http://schemas.openxmlformats.org/officeDocument/2006/relationships/image" Target="../media/image873.png"/><Relationship Id="rId56" Type="http://schemas.openxmlformats.org/officeDocument/2006/relationships/customXml" Target="../ink/ink859.xml"/><Relationship Id="rId77" Type="http://schemas.openxmlformats.org/officeDocument/2006/relationships/image" Target="../media/image894.png"/><Relationship Id="rId100" Type="http://schemas.openxmlformats.org/officeDocument/2006/relationships/customXml" Target="../ink/ink881.xml"/><Relationship Id="rId282" Type="http://schemas.openxmlformats.org/officeDocument/2006/relationships/customXml" Target="../ink/ink972.xml"/><Relationship Id="rId8" Type="http://schemas.openxmlformats.org/officeDocument/2006/relationships/customXml" Target="../ink/ink835.xml"/><Relationship Id="rId98" Type="http://schemas.openxmlformats.org/officeDocument/2006/relationships/customXml" Target="../ink/ink880.xml"/><Relationship Id="rId121" Type="http://schemas.openxmlformats.org/officeDocument/2006/relationships/image" Target="../media/image916.png"/><Relationship Id="rId142" Type="http://schemas.openxmlformats.org/officeDocument/2006/relationships/customXml" Target="../ink/ink902.xml"/><Relationship Id="rId163" Type="http://schemas.openxmlformats.org/officeDocument/2006/relationships/image" Target="../media/image937.png"/><Relationship Id="rId184" Type="http://schemas.openxmlformats.org/officeDocument/2006/relationships/customXml" Target="../ink/ink923.xml"/><Relationship Id="rId219" Type="http://schemas.openxmlformats.org/officeDocument/2006/relationships/image" Target="../media/image965.png"/><Relationship Id="rId230" Type="http://schemas.openxmlformats.org/officeDocument/2006/relationships/customXml" Target="../ink/ink946.xml"/><Relationship Id="rId251" Type="http://schemas.openxmlformats.org/officeDocument/2006/relationships/image" Target="../media/image981.png"/><Relationship Id="rId25" Type="http://schemas.openxmlformats.org/officeDocument/2006/relationships/image" Target="../media/image868.png"/><Relationship Id="rId46" Type="http://schemas.openxmlformats.org/officeDocument/2006/relationships/customXml" Target="../ink/ink854.xml"/><Relationship Id="rId67" Type="http://schemas.openxmlformats.org/officeDocument/2006/relationships/image" Target="../media/image889.png"/><Relationship Id="rId272" Type="http://schemas.openxmlformats.org/officeDocument/2006/relationships/customXml" Target="../ink/ink967.xml"/><Relationship Id="rId88" Type="http://schemas.openxmlformats.org/officeDocument/2006/relationships/customXml" Target="../ink/ink875.xml"/><Relationship Id="rId111" Type="http://schemas.openxmlformats.org/officeDocument/2006/relationships/image" Target="../media/image911.png"/><Relationship Id="rId132" Type="http://schemas.openxmlformats.org/officeDocument/2006/relationships/customXml" Target="../ink/ink897.xml"/><Relationship Id="rId153" Type="http://schemas.openxmlformats.org/officeDocument/2006/relationships/image" Target="../media/image932.png"/><Relationship Id="rId174" Type="http://schemas.openxmlformats.org/officeDocument/2006/relationships/customXml" Target="../ink/ink918.xml"/><Relationship Id="rId195" Type="http://schemas.openxmlformats.org/officeDocument/2006/relationships/image" Target="../media/image953.png"/><Relationship Id="rId209" Type="http://schemas.openxmlformats.org/officeDocument/2006/relationships/image" Target="../media/image960.png"/><Relationship Id="rId220" Type="http://schemas.openxmlformats.org/officeDocument/2006/relationships/customXml" Target="../ink/ink941.xml"/><Relationship Id="rId241" Type="http://schemas.openxmlformats.org/officeDocument/2006/relationships/image" Target="../media/image976.png"/><Relationship Id="rId15" Type="http://schemas.openxmlformats.org/officeDocument/2006/relationships/image" Target="../media/image863.png"/><Relationship Id="rId36" Type="http://schemas.openxmlformats.org/officeDocument/2006/relationships/customXml" Target="../ink/ink849.xml"/><Relationship Id="rId57" Type="http://schemas.openxmlformats.org/officeDocument/2006/relationships/image" Target="../media/image884.png"/><Relationship Id="rId262" Type="http://schemas.openxmlformats.org/officeDocument/2006/relationships/customXml" Target="../ink/ink962.xml"/><Relationship Id="rId283" Type="http://schemas.openxmlformats.org/officeDocument/2006/relationships/image" Target="../media/image997.png"/><Relationship Id="rId78" Type="http://schemas.openxmlformats.org/officeDocument/2006/relationships/customXml" Target="../ink/ink870.xml"/><Relationship Id="rId99" Type="http://schemas.openxmlformats.org/officeDocument/2006/relationships/image" Target="../media/image905.png"/><Relationship Id="rId101" Type="http://schemas.openxmlformats.org/officeDocument/2006/relationships/image" Target="../media/image906.png"/><Relationship Id="rId122" Type="http://schemas.openxmlformats.org/officeDocument/2006/relationships/customXml" Target="../ink/ink892.xml"/><Relationship Id="rId143" Type="http://schemas.openxmlformats.org/officeDocument/2006/relationships/image" Target="../media/image927.png"/><Relationship Id="rId164" Type="http://schemas.openxmlformats.org/officeDocument/2006/relationships/customXml" Target="../ink/ink913.xml"/><Relationship Id="rId185" Type="http://schemas.openxmlformats.org/officeDocument/2006/relationships/image" Target="../media/image948.png"/><Relationship Id="rId9" Type="http://schemas.openxmlformats.org/officeDocument/2006/relationships/image" Target="../media/image860.png"/><Relationship Id="rId210" Type="http://schemas.openxmlformats.org/officeDocument/2006/relationships/customXml" Target="../ink/ink936.xml"/><Relationship Id="rId26" Type="http://schemas.openxmlformats.org/officeDocument/2006/relationships/customXml" Target="../ink/ink844.xml"/><Relationship Id="rId231" Type="http://schemas.openxmlformats.org/officeDocument/2006/relationships/image" Target="../media/image971.png"/><Relationship Id="rId252" Type="http://schemas.openxmlformats.org/officeDocument/2006/relationships/customXml" Target="../ink/ink957.xml"/><Relationship Id="rId273" Type="http://schemas.openxmlformats.org/officeDocument/2006/relationships/image" Target="../media/image992.png"/><Relationship Id="rId47" Type="http://schemas.openxmlformats.org/officeDocument/2006/relationships/image" Target="../media/image879.png"/><Relationship Id="rId68" Type="http://schemas.openxmlformats.org/officeDocument/2006/relationships/customXml" Target="../ink/ink865.xml"/><Relationship Id="rId89" Type="http://schemas.openxmlformats.org/officeDocument/2006/relationships/image" Target="../media/image900.png"/><Relationship Id="rId112" Type="http://schemas.openxmlformats.org/officeDocument/2006/relationships/customXml" Target="../ink/ink887.xml"/><Relationship Id="rId133" Type="http://schemas.openxmlformats.org/officeDocument/2006/relationships/image" Target="../media/image922.png"/><Relationship Id="rId154" Type="http://schemas.openxmlformats.org/officeDocument/2006/relationships/customXml" Target="../ink/ink908.xml"/><Relationship Id="rId175" Type="http://schemas.openxmlformats.org/officeDocument/2006/relationships/image" Target="../media/image943.png"/><Relationship Id="rId196" Type="http://schemas.openxmlformats.org/officeDocument/2006/relationships/customXml" Target="../ink/ink929.xml"/><Relationship Id="rId200" Type="http://schemas.openxmlformats.org/officeDocument/2006/relationships/customXml" Target="../ink/ink931.xml"/><Relationship Id="rId16" Type="http://schemas.openxmlformats.org/officeDocument/2006/relationships/customXml" Target="../ink/ink839.xml"/><Relationship Id="rId221" Type="http://schemas.openxmlformats.org/officeDocument/2006/relationships/image" Target="../media/image966.png"/><Relationship Id="rId242" Type="http://schemas.openxmlformats.org/officeDocument/2006/relationships/customXml" Target="../ink/ink952.xml"/><Relationship Id="rId263" Type="http://schemas.openxmlformats.org/officeDocument/2006/relationships/image" Target="../media/image987.png"/><Relationship Id="rId284" Type="http://schemas.openxmlformats.org/officeDocument/2006/relationships/customXml" Target="../ink/ink973.xml"/><Relationship Id="rId37" Type="http://schemas.openxmlformats.org/officeDocument/2006/relationships/image" Target="../media/image874.png"/><Relationship Id="rId58" Type="http://schemas.openxmlformats.org/officeDocument/2006/relationships/customXml" Target="../ink/ink860.xml"/><Relationship Id="rId79" Type="http://schemas.openxmlformats.org/officeDocument/2006/relationships/image" Target="../media/image895.png"/><Relationship Id="rId102" Type="http://schemas.openxmlformats.org/officeDocument/2006/relationships/customXml" Target="../ink/ink882.xml"/><Relationship Id="rId123" Type="http://schemas.openxmlformats.org/officeDocument/2006/relationships/image" Target="../media/image917.png"/><Relationship Id="rId144" Type="http://schemas.openxmlformats.org/officeDocument/2006/relationships/customXml" Target="../ink/ink903.xml"/><Relationship Id="rId90" Type="http://schemas.openxmlformats.org/officeDocument/2006/relationships/customXml" Target="../ink/ink876.xml"/><Relationship Id="rId165" Type="http://schemas.openxmlformats.org/officeDocument/2006/relationships/image" Target="../media/image938.png"/><Relationship Id="rId186" Type="http://schemas.openxmlformats.org/officeDocument/2006/relationships/customXml" Target="../ink/ink924.xml"/><Relationship Id="rId211" Type="http://schemas.openxmlformats.org/officeDocument/2006/relationships/image" Target="../media/image961.png"/><Relationship Id="rId232" Type="http://schemas.openxmlformats.org/officeDocument/2006/relationships/customXml" Target="../ink/ink947.xml"/><Relationship Id="rId253" Type="http://schemas.openxmlformats.org/officeDocument/2006/relationships/image" Target="../media/image982.png"/><Relationship Id="rId274" Type="http://schemas.openxmlformats.org/officeDocument/2006/relationships/customXml" Target="../ink/ink968.xml"/><Relationship Id="rId27" Type="http://schemas.openxmlformats.org/officeDocument/2006/relationships/image" Target="../media/image869.png"/><Relationship Id="rId48" Type="http://schemas.openxmlformats.org/officeDocument/2006/relationships/customXml" Target="../ink/ink855.xml"/><Relationship Id="rId69" Type="http://schemas.openxmlformats.org/officeDocument/2006/relationships/image" Target="../media/image890.png"/><Relationship Id="rId113" Type="http://schemas.openxmlformats.org/officeDocument/2006/relationships/image" Target="../media/image912.png"/><Relationship Id="rId134" Type="http://schemas.openxmlformats.org/officeDocument/2006/relationships/customXml" Target="../ink/ink898.xml"/><Relationship Id="rId80" Type="http://schemas.openxmlformats.org/officeDocument/2006/relationships/customXml" Target="../ink/ink871.xml"/><Relationship Id="rId155" Type="http://schemas.openxmlformats.org/officeDocument/2006/relationships/image" Target="../media/image933.png"/><Relationship Id="rId176" Type="http://schemas.openxmlformats.org/officeDocument/2006/relationships/customXml" Target="../ink/ink919.xml"/><Relationship Id="rId197" Type="http://schemas.openxmlformats.org/officeDocument/2006/relationships/image" Target="../media/image954.png"/><Relationship Id="rId201" Type="http://schemas.openxmlformats.org/officeDocument/2006/relationships/image" Target="../media/image956.png"/><Relationship Id="rId222" Type="http://schemas.openxmlformats.org/officeDocument/2006/relationships/customXml" Target="../ink/ink942.xml"/><Relationship Id="rId243" Type="http://schemas.openxmlformats.org/officeDocument/2006/relationships/image" Target="../media/image977.png"/><Relationship Id="rId264" Type="http://schemas.openxmlformats.org/officeDocument/2006/relationships/customXml" Target="../ink/ink963.xml"/><Relationship Id="rId285" Type="http://schemas.openxmlformats.org/officeDocument/2006/relationships/image" Target="../media/image998.png"/><Relationship Id="rId17" Type="http://schemas.openxmlformats.org/officeDocument/2006/relationships/image" Target="../media/image864.png"/><Relationship Id="rId38" Type="http://schemas.openxmlformats.org/officeDocument/2006/relationships/customXml" Target="../ink/ink850.xml"/><Relationship Id="rId59" Type="http://schemas.openxmlformats.org/officeDocument/2006/relationships/image" Target="../media/image885.png"/><Relationship Id="rId103" Type="http://schemas.openxmlformats.org/officeDocument/2006/relationships/image" Target="../media/image907.png"/><Relationship Id="rId124" Type="http://schemas.openxmlformats.org/officeDocument/2006/relationships/customXml" Target="../ink/ink893.xml"/><Relationship Id="rId70" Type="http://schemas.openxmlformats.org/officeDocument/2006/relationships/customXml" Target="../ink/ink866.xml"/><Relationship Id="rId91" Type="http://schemas.openxmlformats.org/officeDocument/2006/relationships/image" Target="../media/image901.png"/><Relationship Id="rId145" Type="http://schemas.openxmlformats.org/officeDocument/2006/relationships/image" Target="../media/image928.png"/><Relationship Id="rId166" Type="http://schemas.openxmlformats.org/officeDocument/2006/relationships/customXml" Target="../ink/ink914.xml"/><Relationship Id="rId187" Type="http://schemas.openxmlformats.org/officeDocument/2006/relationships/image" Target="../media/image94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937.xml"/><Relationship Id="rId233" Type="http://schemas.openxmlformats.org/officeDocument/2006/relationships/image" Target="../media/image972.png"/><Relationship Id="rId254" Type="http://schemas.openxmlformats.org/officeDocument/2006/relationships/customXml" Target="../ink/ink958.xml"/><Relationship Id="rId28" Type="http://schemas.openxmlformats.org/officeDocument/2006/relationships/customXml" Target="../ink/ink845.xml"/><Relationship Id="rId49" Type="http://schemas.openxmlformats.org/officeDocument/2006/relationships/image" Target="../media/image880.png"/><Relationship Id="rId114" Type="http://schemas.openxmlformats.org/officeDocument/2006/relationships/customXml" Target="../ink/ink888.xml"/><Relationship Id="rId275" Type="http://schemas.openxmlformats.org/officeDocument/2006/relationships/image" Target="../media/image993.png"/><Relationship Id="rId60" Type="http://schemas.openxmlformats.org/officeDocument/2006/relationships/customXml" Target="../ink/ink861.xml"/><Relationship Id="rId81" Type="http://schemas.openxmlformats.org/officeDocument/2006/relationships/image" Target="../media/image896.png"/><Relationship Id="rId135" Type="http://schemas.openxmlformats.org/officeDocument/2006/relationships/image" Target="../media/image923.png"/><Relationship Id="rId156" Type="http://schemas.openxmlformats.org/officeDocument/2006/relationships/customXml" Target="../ink/ink909.xml"/><Relationship Id="rId177" Type="http://schemas.openxmlformats.org/officeDocument/2006/relationships/image" Target="../media/image944.png"/><Relationship Id="rId198" Type="http://schemas.openxmlformats.org/officeDocument/2006/relationships/customXml" Target="../ink/ink930.xml"/><Relationship Id="rId202" Type="http://schemas.openxmlformats.org/officeDocument/2006/relationships/customXml" Target="../ink/ink932.xml"/><Relationship Id="rId223" Type="http://schemas.openxmlformats.org/officeDocument/2006/relationships/image" Target="../media/image967.png"/><Relationship Id="rId244" Type="http://schemas.openxmlformats.org/officeDocument/2006/relationships/customXml" Target="../ink/ink953.xml"/><Relationship Id="rId18" Type="http://schemas.openxmlformats.org/officeDocument/2006/relationships/customXml" Target="../ink/ink840.xml"/><Relationship Id="rId39" Type="http://schemas.openxmlformats.org/officeDocument/2006/relationships/image" Target="../media/image875.png"/><Relationship Id="rId265" Type="http://schemas.openxmlformats.org/officeDocument/2006/relationships/image" Target="../media/image988.png"/><Relationship Id="rId286" Type="http://schemas.openxmlformats.org/officeDocument/2006/relationships/customXml" Target="../ink/ink974.xml"/><Relationship Id="rId50" Type="http://schemas.openxmlformats.org/officeDocument/2006/relationships/customXml" Target="../ink/ink856.xml"/><Relationship Id="rId104" Type="http://schemas.openxmlformats.org/officeDocument/2006/relationships/customXml" Target="../ink/ink883.xml"/><Relationship Id="rId125" Type="http://schemas.openxmlformats.org/officeDocument/2006/relationships/image" Target="../media/image918.png"/><Relationship Id="rId146" Type="http://schemas.openxmlformats.org/officeDocument/2006/relationships/customXml" Target="../ink/ink904.xml"/><Relationship Id="rId167" Type="http://schemas.openxmlformats.org/officeDocument/2006/relationships/image" Target="../media/image939.png"/><Relationship Id="rId188" Type="http://schemas.openxmlformats.org/officeDocument/2006/relationships/customXml" Target="../ink/ink925.xml"/><Relationship Id="rId71" Type="http://schemas.openxmlformats.org/officeDocument/2006/relationships/image" Target="../media/image891.png"/><Relationship Id="rId92" Type="http://schemas.openxmlformats.org/officeDocument/2006/relationships/customXml" Target="../ink/ink877.xml"/><Relationship Id="rId213" Type="http://schemas.openxmlformats.org/officeDocument/2006/relationships/image" Target="../media/image962.png"/><Relationship Id="rId234" Type="http://schemas.openxmlformats.org/officeDocument/2006/relationships/customXml" Target="../ink/ink948.xml"/><Relationship Id="rId2" Type="http://schemas.openxmlformats.org/officeDocument/2006/relationships/customXml" Target="../ink/ink832.xml"/><Relationship Id="rId29" Type="http://schemas.openxmlformats.org/officeDocument/2006/relationships/image" Target="../media/image870.png"/><Relationship Id="rId255" Type="http://schemas.openxmlformats.org/officeDocument/2006/relationships/image" Target="../media/image983.png"/><Relationship Id="rId276" Type="http://schemas.openxmlformats.org/officeDocument/2006/relationships/customXml" Target="../ink/ink969.xml"/><Relationship Id="rId40" Type="http://schemas.openxmlformats.org/officeDocument/2006/relationships/customXml" Target="../ink/ink851.xml"/><Relationship Id="rId115" Type="http://schemas.openxmlformats.org/officeDocument/2006/relationships/image" Target="../media/image913.png"/><Relationship Id="rId136" Type="http://schemas.openxmlformats.org/officeDocument/2006/relationships/customXml" Target="../ink/ink899.xml"/><Relationship Id="rId157" Type="http://schemas.openxmlformats.org/officeDocument/2006/relationships/image" Target="../media/image934.png"/><Relationship Id="rId178" Type="http://schemas.openxmlformats.org/officeDocument/2006/relationships/customXml" Target="../ink/ink920.xml"/><Relationship Id="rId61" Type="http://schemas.openxmlformats.org/officeDocument/2006/relationships/image" Target="../media/image886.png"/><Relationship Id="rId82" Type="http://schemas.openxmlformats.org/officeDocument/2006/relationships/customXml" Target="../ink/ink872.xml"/><Relationship Id="rId199" Type="http://schemas.openxmlformats.org/officeDocument/2006/relationships/image" Target="../media/image955.png"/><Relationship Id="rId203" Type="http://schemas.openxmlformats.org/officeDocument/2006/relationships/image" Target="../media/image957.png"/><Relationship Id="rId19" Type="http://schemas.openxmlformats.org/officeDocument/2006/relationships/image" Target="../media/image865.png"/><Relationship Id="rId224" Type="http://schemas.openxmlformats.org/officeDocument/2006/relationships/customXml" Target="../ink/ink943.xml"/><Relationship Id="rId245" Type="http://schemas.openxmlformats.org/officeDocument/2006/relationships/image" Target="../media/image978.png"/><Relationship Id="rId266" Type="http://schemas.openxmlformats.org/officeDocument/2006/relationships/customXml" Target="../ink/ink964.xml"/><Relationship Id="rId287" Type="http://schemas.openxmlformats.org/officeDocument/2006/relationships/image" Target="../media/image999.png"/><Relationship Id="rId30" Type="http://schemas.openxmlformats.org/officeDocument/2006/relationships/customXml" Target="../ink/ink846.xml"/><Relationship Id="rId105" Type="http://schemas.openxmlformats.org/officeDocument/2006/relationships/image" Target="../media/image908.png"/><Relationship Id="rId126" Type="http://schemas.openxmlformats.org/officeDocument/2006/relationships/customXml" Target="../ink/ink894.xml"/><Relationship Id="rId147" Type="http://schemas.openxmlformats.org/officeDocument/2006/relationships/image" Target="../media/image929.png"/><Relationship Id="rId168" Type="http://schemas.openxmlformats.org/officeDocument/2006/relationships/customXml" Target="../ink/ink915.xml"/><Relationship Id="rId51" Type="http://schemas.openxmlformats.org/officeDocument/2006/relationships/image" Target="../media/image881.png"/><Relationship Id="rId72" Type="http://schemas.openxmlformats.org/officeDocument/2006/relationships/customXml" Target="../ink/ink867.xml"/><Relationship Id="rId93" Type="http://schemas.openxmlformats.org/officeDocument/2006/relationships/image" Target="../media/image902.png"/><Relationship Id="rId189" Type="http://schemas.openxmlformats.org/officeDocument/2006/relationships/image" Target="../media/image950.png"/><Relationship Id="rId3" Type="http://schemas.openxmlformats.org/officeDocument/2006/relationships/image" Target="../media/image857.png"/><Relationship Id="rId214" Type="http://schemas.openxmlformats.org/officeDocument/2006/relationships/customXml" Target="../ink/ink938.xml"/><Relationship Id="rId235" Type="http://schemas.openxmlformats.org/officeDocument/2006/relationships/image" Target="../media/image973.png"/><Relationship Id="rId256" Type="http://schemas.openxmlformats.org/officeDocument/2006/relationships/customXml" Target="../ink/ink959.xml"/><Relationship Id="rId277" Type="http://schemas.openxmlformats.org/officeDocument/2006/relationships/image" Target="../media/image994.png"/><Relationship Id="rId116" Type="http://schemas.openxmlformats.org/officeDocument/2006/relationships/customXml" Target="../ink/ink889.xml"/><Relationship Id="rId137" Type="http://schemas.openxmlformats.org/officeDocument/2006/relationships/image" Target="../media/image924.png"/><Relationship Id="rId158" Type="http://schemas.openxmlformats.org/officeDocument/2006/relationships/customXml" Target="../ink/ink910.xml"/><Relationship Id="rId20" Type="http://schemas.openxmlformats.org/officeDocument/2006/relationships/customXml" Target="../ink/ink841.xml"/><Relationship Id="rId41" Type="http://schemas.openxmlformats.org/officeDocument/2006/relationships/image" Target="../media/image876.png"/><Relationship Id="rId62" Type="http://schemas.openxmlformats.org/officeDocument/2006/relationships/customXml" Target="../ink/ink862.xml"/><Relationship Id="rId83" Type="http://schemas.openxmlformats.org/officeDocument/2006/relationships/image" Target="../media/image897.png"/><Relationship Id="rId179" Type="http://schemas.openxmlformats.org/officeDocument/2006/relationships/image" Target="../media/image945.png"/><Relationship Id="rId190" Type="http://schemas.openxmlformats.org/officeDocument/2006/relationships/customXml" Target="../ink/ink926.xml"/><Relationship Id="rId204" Type="http://schemas.openxmlformats.org/officeDocument/2006/relationships/customXml" Target="../ink/ink933.xml"/><Relationship Id="rId225" Type="http://schemas.openxmlformats.org/officeDocument/2006/relationships/image" Target="../media/image968.png"/><Relationship Id="rId246" Type="http://schemas.openxmlformats.org/officeDocument/2006/relationships/customXml" Target="../ink/ink954.xml"/><Relationship Id="rId267" Type="http://schemas.openxmlformats.org/officeDocument/2006/relationships/image" Target="../media/image989.png"/><Relationship Id="rId288" Type="http://schemas.openxmlformats.org/officeDocument/2006/relationships/customXml" Target="../ink/ink975.xml"/><Relationship Id="rId106" Type="http://schemas.openxmlformats.org/officeDocument/2006/relationships/customXml" Target="../ink/ink884.xml"/><Relationship Id="rId127" Type="http://schemas.openxmlformats.org/officeDocument/2006/relationships/image" Target="../media/image919.png"/><Relationship Id="rId10" Type="http://schemas.openxmlformats.org/officeDocument/2006/relationships/customXml" Target="../ink/ink836.xml"/><Relationship Id="rId31" Type="http://schemas.openxmlformats.org/officeDocument/2006/relationships/image" Target="../media/image871.png"/><Relationship Id="rId52" Type="http://schemas.openxmlformats.org/officeDocument/2006/relationships/customXml" Target="../ink/ink857.xml"/><Relationship Id="rId73" Type="http://schemas.openxmlformats.org/officeDocument/2006/relationships/image" Target="../media/image892.png"/><Relationship Id="rId94" Type="http://schemas.openxmlformats.org/officeDocument/2006/relationships/customXml" Target="../ink/ink878.xml"/><Relationship Id="rId148" Type="http://schemas.openxmlformats.org/officeDocument/2006/relationships/customXml" Target="../ink/ink905.xml"/><Relationship Id="rId169" Type="http://schemas.openxmlformats.org/officeDocument/2006/relationships/image" Target="../media/image940.png"/><Relationship Id="rId4" Type="http://schemas.openxmlformats.org/officeDocument/2006/relationships/customXml" Target="../ink/ink833.xml"/><Relationship Id="rId180" Type="http://schemas.openxmlformats.org/officeDocument/2006/relationships/customXml" Target="../ink/ink921.xml"/><Relationship Id="rId215" Type="http://schemas.openxmlformats.org/officeDocument/2006/relationships/image" Target="../media/image963.png"/><Relationship Id="rId236" Type="http://schemas.openxmlformats.org/officeDocument/2006/relationships/customXml" Target="../ink/ink949.xml"/><Relationship Id="rId257" Type="http://schemas.openxmlformats.org/officeDocument/2006/relationships/image" Target="../media/image984.png"/><Relationship Id="rId278" Type="http://schemas.openxmlformats.org/officeDocument/2006/relationships/customXml" Target="../ink/ink970.xml"/><Relationship Id="rId42" Type="http://schemas.openxmlformats.org/officeDocument/2006/relationships/customXml" Target="../ink/ink852.xml"/><Relationship Id="rId84" Type="http://schemas.openxmlformats.org/officeDocument/2006/relationships/customXml" Target="../ink/ink873.xml"/><Relationship Id="rId138" Type="http://schemas.openxmlformats.org/officeDocument/2006/relationships/customXml" Target="../ink/ink900.xml"/><Relationship Id="rId191" Type="http://schemas.openxmlformats.org/officeDocument/2006/relationships/image" Target="../media/image951.png"/><Relationship Id="rId205" Type="http://schemas.openxmlformats.org/officeDocument/2006/relationships/image" Target="../media/image958.png"/><Relationship Id="rId247" Type="http://schemas.openxmlformats.org/officeDocument/2006/relationships/image" Target="../media/image979.png"/><Relationship Id="rId107" Type="http://schemas.openxmlformats.org/officeDocument/2006/relationships/image" Target="../media/image909.png"/><Relationship Id="rId289" Type="http://schemas.openxmlformats.org/officeDocument/2006/relationships/image" Target="../media/image1000.png"/><Relationship Id="rId11" Type="http://schemas.openxmlformats.org/officeDocument/2006/relationships/image" Target="../media/image861.png"/><Relationship Id="rId53" Type="http://schemas.openxmlformats.org/officeDocument/2006/relationships/image" Target="../media/image882.png"/><Relationship Id="rId149" Type="http://schemas.openxmlformats.org/officeDocument/2006/relationships/image" Target="../media/image930.png"/><Relationship Id="rId95" Type="http://schemas.openxmlformats.org/officeDocument/2006/relationships/image" Target="../media/image903.png"/><Relationship Id="rId160" Type="http://schemas.openxmlformats.org/officeDocument/2006/relationships/customXml" Target="../ink/ink911.xml"/><Relationship Id="rId216" Type="http://schemas.openxmlformats.org/officeDocument/2006/relationships/customXml" Target="../ink/ink939.xml"/><Relationship Id="rId258" Type="http://schemas.openxmlformats.org/officeDocument/2006/relationships/customXml" Target="../ink/ink960.xml"/><Relationship Id="rId22" Type="http://schemas.openxmlformats.org/officeDocument/2006/relationships/customXml" Target="../ink/ink842.xml"/><Relationship Id="rId64" Type="http://schemas.openxmlformats.org/officeDocument/2006/relationships/customXml" Target="../ink/ink863.xml"/><Relationship Id="rId118" Type="http://schemas.openxmlformats.org/officeDocument/2006/relationships/customXml" Target="../ink/ink890.xml"/><Relationship Id="rId171" Type="http://schemas.openxmlformats.org/officeDocument/2006/relationships/image" Target="../media/image941.png"/><Relationship Id="rId227" Type="http://schemas.openxmlformats.org/officeDocument/2006/relationships/image" Target="../media/image9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4.png"/><Relationship Id="rId13" Type="http://schemas.openxmlformats.org/officeDocument/2006/relationships/customXml" Target="../ink/ink982.xml"/><Relationship Id="rId18" Type="http://schemas.openxmlformats.org/officeDocument/2006/relationships/image" Target="../media/image1008.png"/><Relationship Id="rId26" Type="http://schemas.openxmlformats.org/officeDocument/2006/relationships/image" Target="../media/image1012.png"/><Relationship Id="rId3" Type="http://schemas.openxmlformats.org/officeDocument/2006/relationships/customXml" Target="../ink/ink977.xml"/><Relationship Id="rId21" Type="http://schemas.openxmlformats.org/officeDocument/2006/relationships/customXml" Target="../ink/ink986.xml"/><Relationship Id="rId7" Type="http://schemas.openxmlformats.org/officeDocument/2006/relationships/customXml" Target="../ink/ink979.xml"/><Relationship Id="rId12" Type="http://schemas.openxmlformats.org/officeDocument/2006/relationships/image" Target="../media/image1006.png"/><Relationship Id="rId17" Type="http://schemas.openxmlformats.org/officeDocument/2006/relationships/customXml" Target="../ink/ink984.xml"/><Relationship Id="rId25" Type="http://schemas.openxmlformats.org/officeDocument/2006/relationships/customXml" Target="../ink/ink988.xml"/><Relationship Id="rId2" Type="http://schemas.openxmlformats.org/officeDocument/2006/relationships/image" Target="NULL"/><Relationship Id="rId16" Type="http://schemas.openxmlformats.org/officeDocument/2006/relationships/image" Target="../media/image317.png"/><Relationship Id="rId20" Type="http://schemas.openxmlformats.org/officeDocument/2006/relationships/image" Target="../media/image10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3.png"/><Relationship Id="rId11" Type="http://schemas.openxmlformats.org/officeDocument/2006/relationships/customXml" Target="../ink/ink981.xml"/><Relationship Id="rId24" Type="http://schemas.openxmlformats.org/officeDocument/2006/relationships/image" Target="../media/image1011.png"/><Relationship Id="rId5" Type="http://schemas.openxmlformats.org/officeDocument/2006/relationships/customXml" Target="../ink/ink978.xml"/><Relationship Id="rId15" Type="http://schemas.openxmlformats.org/officeDocument/2006/relationships/customXml" Target="../ink/ink983.xml"/><Relationship Id="rId23" Type="http://schemas.openxmlformats.org/officeDocument/2006/relationships/customXml" Target="../ink/ink987.xml"/><Relationship Id="rId28" Type="http://schemas.openxmlformats.org/officeDocument/2006/relationships/image" Target="../media/image1013.png"/><Relationship Id="rId10" Type="http://schemas.openxmlformats.org/officeDocument/2006/relationships/image" Target="../media/image1005.png"/><Relationship Id="rId19" Type="http://schemas.openxmlformats.org/officeDocument/2006/relationships/customXml" Target="../ink/ink985.xml"/><Relationship Id="rId4" Type="http://schemas.openxmlformats.org/officeDocument/2006/relationships/image" Target="../media/image1002.png"/><Relationship Id="rId9" Type="http://schemas.openxmlformats.org/officeDocument/2006/relationships/customXml" Target="../ink/ink980.xml"/><Relationship Id="rId14" Type="http://schemas.openxmlformats.org/officeDocument/2006/relationships/image" Target="../media/image1007.png"/><Relationship Id="rId22" Type="http://schemas.openxmlformats.org/officeDocument/2006/relationships/image" Target="../media/image1010.png"/><Relationship Id="rId27" Type="http://schemas.openxmlformats.org/officeDocument/2006/relationships/customXml" Target="../ink/ink989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7.xml"/><Relationship Id="rId21" Type="http://schemas.openxmlformats.org/officeDocument/2006/relationships/customXml" Target="../ink/ink999.xml"/><Relationship Id="rId42" Type="http://schemas.openxmlformats.org/officeDocument/2006/relationships/image" Target="../media/image1034.png"/><Relationship Id="rId63" Type="http://schemas.openxmlformats.org/officeDocument/2006/relationships/customXml" Target="../ink/ink1020.xml"/><Relationship Id="rId84" Type="http://schemas.openxmlformats.org/officeDocument/2006/relationships/image" Target="../media/image1055.png"/><Relationship Id="rId138" Type="http://schemas.openxmlformats.org/officeDocument/2006/relationships/image" Target="../media/image1081.png"/><Relationship Id="rId159" Type="http://schemas.openxmlformats.org/officeDocument/2006/relationships/customXml" Target="../ink/ink1068.xml"/><Relationship Id="rId170" Type="http://schemas.openxmlformats.org/officeDocument/2006/relationships/image" Target="../media/image1097.png"/><Relationship Id="rId191" Type="http://schemas.openxmlformats.org/officeDocument/2006/relationships/customXml" Target="../ink/ink1084.xml"/><Relationship Id="rId205" Type="http://schemas.openxmlformats.org/officeDocument/2006/relationships/customXml" Target="../ink/ink1091.xml"/><Relationship Id="rId226" Type="http://schemas.openxmlformats.org/officeDocument/2006/relationships/image" Target="../media/image1124.png"/><Relationship Id="rId107" Type="http://schemas.openxmlformats.org/officeDocument/2006/relationships/customXml" Target="../ink/ink1042.xml"/><Relationship Id="rId11" Type="http://schemas.openxmlformats.org/officeDocument/2006/relationships/customXml" Target="../ink/ink994.xml"/><Relationship Id="rId32" Type="http://schemas.openxmlformats.org/officeDocument/2006/relationships/image" Target="../media/image1029.png"/><Relationship Id="rId53" Type="http://schemas.openxmlformats.org/officeDocument/2006/relationships/customXml" Target="../ink/ink1015.xml"/><Relationship Id="rId74" Type="http://schemas.openxmlformats.org/officeDocument/2006/relationships/image" Target="../media/image1050.png"/><Relationship Id="rId128" Type="http://schemas.openxmlformats.org/officeDocument/2006/relationships/image" Target="../media/image1076.png"/><Relationship Id="rId149" Type="http://schemas.openxmlformats.org/officeDocument/2006/relationships/customXml" Target="../ink/ink1063.xml"/><Relationship Id="rId5" Type="http://schemas.openxmlformats.org/officeDocument/2006/relationships/customXml" Target="../ink/ink991.xml"/><Relationship Id="rId95" Type="http://schemas.openxmlformats.org/officeDocument/2006/relationships/customXml" Target="../ink/ink1036.xml"/><Relationship Id="rId160" Type="http://schemas.openxmlformats.org/officeDocument/2006/relationships/image" Target="../media/image1092.png"/><Relationship Id="rId181" Type="http://schemas.openxmlformats.org/officeDocument/2006/relationships/customXml" Target="../ink/ink1079.xml"/><Relationship Id="rId216" Type="http://schemas.openxmlformats.org/officeDocument/2006/relationships/image" Target="../media/image1119.png"/><Relationship Id="rId237" Type="http://schemas.openxmlformats.org/officeDocument/2006/relationships/customXml" Target="../ink/ink1107.xml"/><Relationship Id="rId22" Type="http://schemas.openxmlformats.org/officeDocument/2006/relationships/image" Target="../media/image1024.png"/><Relationship Id="rId43" Type="http://schemas.openxmlformats.org/officeDocument/2006/relationships/customXml" Target="../ink/ink1010.xml"/><Relationship Id="rId64" Type="http://schemas.openxmlformats.org/officeDocument/2006/relationships/image" Target="../media/image1045.png"/><Relationship Id="rId118" Type="http://schemas.openxmlformats.org/officeDocument/2006/relationships/image" Target="../media/image1071.png"/><Relationship Id="rId139" Type="http://schemas.openxmlformats.org/officeDocument/2006/relationships/customXml" Target="../ink/ink1058.xml"/><Relationship Id="rId85" Type="http://schemas.openxmlformats.org/officeDocument/2006/relationships/customXml" Target="../ink/ink1031.xml"/><Relationship Id="rId150" Type="http://schemas.openxmlformats.org/officeDocument/2006/relationships/image" Target="../media/image1087.png"/><Relationship Id="rId171" Type="http://schemas.openxmlformats.org/officeDocument/2006/relationships/customXml" Target="../ink/ink1074.xml"/><Relationship Id="rId192" Type="http://schemas.openxmlformats.org/officeDocument/2006/relationships/image" Target="../media/image1108.png"/><Relationship Id="rId206" Type="http://schemas.openxmlformats.org/officeDocument/2006/relationships/image" Target="../media/image317.png"/><Relationship Id="rId227" Type="http://schemas.openxmlformats.org/officeDocument/2006/relationships/customXml" Target="../ink/ink1102.xml"/><Relationship Id="rId12" Type="http://schemas.openxmlformats.org/officeDocument/2006/relationships/image" Target="../media/image1019.png"/><Relationship Id="rId33" Type="http://schemas.openxmlformats.org/officeDocument/2006/relationships/customXml" Target="../ink/ink1005.xml"/><Relationship Id="rId108" Type="http://schemas.openxmlformats.org/officeDocument/2006/relationships/image" Target="../media/image1066.png"/><Relationship Id="rId129" Type="http://schemas.openxmlformats.org/officeDocument/2006/relationships/customXml" Target="../ink/ink1053.xml"/><Relationship Id="rId54" Type="http://schemas.openxmlformats.org/officeDocument/2006/relationships/image" Target="../media/image1040.png"/><Relationship Id="rId75" Type="http://schemas.openxmlformats.org/officeDocument/2006/relationships/customXml" Target="../ink/ink1026.xml"/><Relationship Id="rId96" Type="http://schemas.openxmlformats.org/officeDocument/2006/relationships/image" Target="../media/image1060.png"/><Relationship Id="rId140" Type="http://schemas.openxmlformats.org/officeDocument/2006/relationships/image" Target="../media/image1082.png"/><Relationship Id="rId161" Type="http://schemas.openxmlformats.org/officeDocument/2006/relationships/customXml" Target="../ink/ink1069.xml"/><Relationship Id="rId182" Type="http://schemas.openxmlformats.org/officeDocument/2006/relationships/image" Target="../media/image1103.png"/><Relationship Id="rId217" Type="http://schemas.openxmlformats.org/officeDocument/2006/relationships/customXml" Target="../ink/ink1097.xml"/><Relationship Id="rId6" Type="http://schemas.openxmlformats.org/officeDocument/2006/relationships/image" Target="../media/image1016.png"/><Relationship Id="rId238" Type="http://schemas.openxmlformats.org/officeDocument/2006/relationships/image" Target="../media/image1130.png"/><Relationship Id="rId23" Type="http://schemas.openxmlformats.org/officeDocument/2006/relationships/customXml" Target="../ink/ink1000.xml"/><Relationship Id="rId119" Type="http://schemas.openxmlformats.org/officeDocument/2006/relationships/customXml" Target="../ink/ink1048.xml"/><Relationship Id="rId44" Type="http://schemas.openxmlformats.org/officeDocument/2006/relationships/image" Target="../media/image1035.png"/><Relationship Id="rId65" Type="http://schemas.openxmlformats.org/officeDocument/2006/relationships/customXml" Target="../ink/ink1021.xml"/><Relationship Id="rId86" Type="http://schemas.openxmlformats.org/officeDocument/2006/relationships/image" Target="../media/image1056.png"/><Relationship Id="rId130" Type="http://schemas.openxmlformats.org/officeDocument/2006/relationships/image" Target="../media/image1077.png"/><Relationship Id="rId151" Type="http://schemas.openxmlformats.org/officeDocument/2006/relationships/customXml" Target="../ink/ink1064.xml"/><Relationship Id="rId172" Type="http://schemas.openxmlformats.org/officeDocument/2006/relationships/image" Target="../media/image1098.png"/><Relationship Id="rId193" Type="http://schemas.openxmlformats.org/officeDocument/2006/relationships/customXml" Target="../ink/ink1085.xml"/><Relationship Id="rId207" Type="http://schemas.openxmlformats.org/officeDocument/2006/relationships/customXml" Target="../ink/ink1092.xml"/><Relationship Id="rId228" Type="http://schemas.openxmlformats.org/officeDocument/2006/relationships/image" Target="../media/image1125.png"/><Relationship Id="rId13" Type="http://schemas.openxmlformats.org/officeDocument/2006/relationships/customXml" Target="../ink/ink995.xml"/><Relationship Id="rId109" Type="http://schemas.openxmlformats.org/officeDocument/2006/relationships/customXml" Target="../ink/ink1043.xml"/><Relationship Id="rId34" Type="http://schemas.openxmlformats.org/officeDocument/2006/relationships/image" Target="../media/image1030.png"/><Relationship Id="rId55" Type="http://schemas.openxmlformats.org/officeDocument/2006/relationships/customXml" Target="../ink/ink1016.xml"/><Relationship Id="rId76" Type="http://schemas.openxmlformats.org/officeDocument/2006/relationships/image" Target="../media/image1051.png"/><Relationship Id="rId97" Type="http://schemas.openxmlformats.org/officeDocument/2006/relationships/customXml" Target="../ink/ink1037.xml"/><Relationship Id="rId120" Type="http://schemas.openxmlformats.org/officeDocument/2006/relationships/image" Target="../media/image1072.png"/><Relationship Id="rId141" Type="http://schemas.openxmlformats.org/officeDocument/2006/relationships/customXml" Target="../ink/ink1059.xml"/><Relationship Id="rId7" Type="http://schemas.openxmlformats.org/officeDocument/2006/relationships/customXml" Target="../ink/ink992.xml"/><Relationship Id="rId162" Type="http://schemas.openxmlformats.org/officeDocument/2006/relationships/image" Target="../media/image1093.png"/><Relationship Id="rId183" Type="http://schemas.openxmlformats.org/officeDocument/2006/relationships/customXml" Target="../ink/ink1080.xml"/><Relationship Id="rId218" Type="http://schemas.openxmlformats.org/officeDocument/2006/relationships/image" Target="../media/image1120.png"/><Relationship Id="rId239" Type="http://schemas.openxmlformats.org/officeDocument/2006/relationships/customXml" Target="../ink/ink1108.xml"/><Relationship Id="rId24" Type="http://schemas.openxmlformats.org/officeDocument/2006/relationships/image" Target="../media/image1025.png"/><Relationship Id="rId45" Type="http://schemas.openxmlformats.org/officeDocument/2006/relationships/customXml" Target="../ink/ink1011.xml"/><Relationship Id="rId66" Type="http://schemas.openxmlformats.org/officeDocument/2006/relationships/image" Target="../media/image1046.png"/><Relationship Id="rId87" Type="http://schemas.openxmlformats.org/officeDocument/2006/relationships/customXml" Target="../ink/ink1032.xml"/><Relationship Id="rId110" Type="http://schemas.openxmlformats.org/officeDocument/2006/relationships/image" Target="../media/image1067.png"/><Relationship Id="rId131" Type="http://schemas.openxmlformats.org/officeDocument/2006/relationships/customXml" Target="../ink/ink1054.xml"/><Relationship Id="rId152" Type="http://schemas.openxmlformats.org/officeDocument/2006/relationships/image" Target="../media/image1088.png"/><Relationship Id="rId173" Type="http://schemas.openxmlformats.org/officeDocument/2006/relationships/customXml" Target="../ink/ink1075.xml"/><Relationship Id="rId194" Type="http://schemas.openxmlformats.org/officeDocument/2006/relationships/image" Target="../media/image1109.png"/><Relationship Id="rId208" Type="http://schemas.openxmlformats.org/officeDocument/2006/relationships/image" Target="../media/image1115.png"/><Relationship Id="rId229" Type="http://schemas.openxmlformats.org/officeDocument/2006/relationships/customXml" Target="../ink/ink1103.xml"/><Relationship Id="rId240" Type="http://schemas.openxmlformats.org/officeDocument/2006/relationships/image" Target="../media/image1131.png"/><Relationship Id="rId14" Type="http://schemas.openxmlformats.org/officeDocument/2006/relationships/image" Target="../media/image1020.png"/><Relationship Id="rId35" Type="http://schemas.openxmlformats.org/officeDocument/2006/relationships/customXml" Target="../ink/ink1006.xml"/><Relationship Id="rId56" Type="http://schemas.openxmlformats.org/officeDocument/2006/relationships/image" Target="../media/image1041.png"/><Relationship Id="rId77" Type="http://schemas.openxmlformats.org/officeDocument/2006/relationships/customXml" Target="../ink/ink1027.xml"/><Relationship Id="rId100" Type="http://schemas.openxmlformats.org/officeDocument/2006/relationships/image" Target="../media/image1062.png"/><Relationship Id="rId8" Type="http://schemas.openxmlformats.org/officeDocument/2006/relationships/image" Target="../media/image1017.png"/><Relationship Id="rId98" Type="http://schemas.openxmlformats.org/officeDocument/2006/relationships/image" Target="../media/image1061.png"/><Relationship Id="rId121" Type="http://schemas.openxmlformats.org/officeDocument/2006/relationships/customXml" Target="../ink/ink1049.xml"/><Relationship Id="rId142" Type="http://schemas.openxmlformats.org/officeDocument/2006/relationships/image" Target="../media/image1083.png"/><Relationship Id="rId163" Type="http://schemas.openxmlformats.org/officeDocument/2006/relationships/customXml" Target="../ink/ink1070.xml"/><Relationship Id="rId184" Type="http://schemas.openxmlformats.org/officeDocument/2006/relationships/image" Target="../media/image1104.png"/><Relationship Id="rId219" Type="http://schemas.openxmlformats.org/officeDocument/2006/relationships/customXml" Target="../ink/ink1098.xml"/><Relationship Id="rId230" Type="http://schemas.openxmlformats.org/officeDocument/2006/relationships/image" Target="../media/image1126.png"/><Relationship Id="rId25" Type="http://schemas.openxmlformats.org/officeDocument/2006/relationships/customXml" Target="../ink/ink1001.xml"/><Relationship Id="rId46" Type="http://schemas.openxmlformats.org/officeDocument/2006/relationships/image" Target="../media/image1036.png"/><Relationship Id="rId67" Type="http://schemas.openxmlformats.org/officeDocument/2006/relationships/customXml" Target="../ink/ink1022.xml"/><Relationship Id="rId88" Type="http://schemas.openxmlformats.org/officeDocument/2006/relationships/image" Target="../media/image1057.png"/><Relationship Id="rId111" Type="http://schemas.openxmlformats.org/officeDocument/2006/relationships/customXml" Target="../ink/ink1044.xml"/><Relationship Id="rId132" Type="http://schemas.openxmlformats.org/officeDocument/2006/relationships/image" Target="../media/image1078.png"/><Relationship Id="rId153" Type="http://schemas.openxmlformats.org/officeDocument/2006/relationships/customXml" Target="../ink/ink1065.xml"/><Relationship Id="rId174" Type="http://schemas.openxmlformats.org/officeDocument/2006/relationships/image" Target="../media/image1099.png"/><Relationship Id="rId195" Type="http://schemas.openxmlformats.org/officeDocument/2006/relationships/customXml" Target="../ink/ink1086.xml"/><Relationship Id="rId209" Type="http://schemas.openxmlformats.org/officeDocument/2006/relationships/customXml" Target="../ink/ink1093.xml"/><Relationship Id="rId220" Type="http://schemas.openxmlformats.org/officeDocument/2006/relationships/image" Target="../media/image1121.png"/><Relationship Id="rId241" Type="http://schemas.openxmlformats.org/officeDocument/2006/relationships/customXml" Target="../ink/ink1109.xml"/><Relationship Id="rId15" Type="http://schemas.openxmlformats.org/officeDocument/2006/relationships/customXml" Target="../ink/ink996.xml"/><Relationship Id="rId36" Type="http://schemas.openxmlformats.org/officeDocument/2006/relationships/image" Target="../media/image1031.png"/><Relationship Id="rId57" Type="http://schemas.openxmlformats.org/officeDocument/2006/relationships/customXml" Target="../ink/ink1017.xml"/><Relationship Id="rId106" Type="http://schemas.openxmlformats.org/officeDocument/2006/relationships/image" Target="../media/image1065.png"/><Relationship Id="rId127" Type="http://schemas.openxmlformats.org/officeDocument/2006/relationships/customXml" Target="../ink/ink1052.xml"/><Relationship Id="rId10" Type="http://schemas.openxmlformats.org/officeDocument/2006/relationships/image" Target="../media/image1018.png"/><Relationship Id="rId31" Type="http://schemas.openxmlformats.org/officeDocument/2006/relationships/customXml" Target="../ink/ink1004.xml"/><Relationship Id="rId52" Type="http://schemas.openxmlformats.org/officeDocument/2006/relationships/image" Target="../media/image1039.png"/><Relationship Id="rId73" Type="http://schemas.openxmlformats.org/officeDocument/2006/relationships/customXml" Target="../ink/ink1025.xml"/><Relationship Id="rId78" Type="http://schemas.openxmlformats.org/officeDocument/2006/relationships/image" Target="../media/image1052.png"/><Relationship Id="rId94" Type="http://schemas.openxmlformats.org/officeDocument/2006/relationships/image" Target="../media/image585.png"/><Relationship Id="rId99" Type="http://schemas.openxmlformats.org/officeDocument/2006/relationships/customXml" Target="../ink/ink1038.xml"/><Relationship Id="rId101" Type="http://schemas.openxmlformats.org/officeDocument/2006/relationships/customXml" Target="../ink/ink1039.xml"/><Relationship Id="rId122" Type="http://schemas.openxmlformats.org/officeDocument/2006/relationships/image" Target="../media/image1073.png"/><Relationship Id="rId143" Type="http://schemas.openxmlformats.org/officeDocument/2006/relationships/customXml" Target="../ink/ink1060.xml"/><Relationship Id="rId148" Type="http://schemas.openxmlformats.org/officeDocument/2006/relationships/image" Target="../media/image1086.png"/><Relationship Id="rId164" Type="http://schemas.openxmlformats.org/officeDocument/2006/relationships/image" Target="../media/image1094.png"/><Relationship Id="rId169" Type="http://schemas.openxmlformats.org/officeDocument/2006/relationships/customXml" Target="../ink/ink1073.xml"/><Relationship Id="rId185" Type="http://schemas.openxmlformats.org/officeDocument/2006/relationships/customXml" Target="../ink/ink1081.xml"/><Relationship Id="rId4" Type="http://schemas.openxmlformats.org/officeDocument/2006/relationships/image" Target="../media/image1015.png"/><Relationship Id="rId9" Type="http://schemas.openxmlformats.org/officeDocument/2006/relationships/customXml" Target="../ink/ink993.xml"/><Relationship Id="rId180" Type="http://schemas.openxmlformats.org/officeDocument/2006/relationships/image" Target="../media/image1102.png"/><Relationship Id="rId210" Type="http://schemas.openxmlformats.org/officeDocument/2006/relationships/image" Target="../media/image1116.png"/><Relationship Id="rId215" Type="http://schemas.openxmlformats.org/officeDocument/2006/relationships/customXml" Target="../ink/ink1096.xml"/><Relationship Id="rId236" Type="http://schemas.openxmlformats.org/officeDocument/2006/relationships/image" Target="../media/image1129.png"/><Relationship Id="rId26" Type="http://schemas.openxmlformats.org/officeDocument/2006/relationships/image" Target="../media/image1026.png"/><Relationship Id="rId231" Type="http://schemas.openxmlformats.org/officeDocument/2006/relationships/customXml" Target="../ink/ink1104.xml"/><Relationship Id="rId47" Type="http://schemas.openxmlformats.org/officeDocument/2006/relationships/customXml" Target="../ink/ink1012.xml"/><Relationship Id="rId68" Type="http://schemas.openxmlformats.org/officeDocument/2006/relationships/image" Target="../media/image1047.png"/><Relationship Id="rId89" Type="http://schemas.openxmlformats.org/officeDocument/2006/relationships/customXml" Target="../ink/ink1033.xml"/><Relationship Id="rId112" Type="http://schemas.openxmlformats.org/officeDocument/2006/relationships/image" Target="../media/image1068.png"/><Relationship Id="rId133" Type="http://schemas.openxmlformats.org/officeDocument/2006/relationships/customXml" Target="../ink/ink1055.xml"/><Relationship Id="rId154" Type="http://schemas.openxmlformats.org/officeDocument/2006/relationships/image" Target="../media/image1089.png"/><Relationship Id="rId175" Type="http://schemas.openxmlformats.org/officeDocument/2006/relationships/customXml" Target="../ink/ink1076.xml"/><Relationship Id="rId196" Type="http://schemas.openxmlformats.org/officeDocument/2006/relationships/image" Target="../media/image1110.png"/><Relationship Id="rId200" Type="http://schemas.openxmlformats.org/officeDocument/2006/relationships/image" Target="../media/image1112.png"/><Relationship Id="rId16" Type="http://schemas.openxmlformats.org/officeDocument/2006/relationships/image" Target="../media/image1021.png"/><Relationship Id="rId221" Type="http://schemas.openxmlformats.org/officeDocument/2006/relationships/customXml" Target="../ink/ink1099.xml"/><Relationship Id="rId242" Type="http://schemas.openxmlformats.org/officeDocument/2006/relationships/image" Target="../media/image1132.png"/><Relationship Id="rId37" Type="http://schemas.openxmlformats.org/officeDocument/2006/relationships/customXml" Target="../ink/ink1007.xml"/><Relationship Id="rId58" Type="http://schemas.openxmlformats.org/officeDocument/2006/relationships/image" Target="../media/image1042.png"/><Relationship Id="rId79" Type="http://schemas.openxmlformats.org/officeDocument/2006/relationships/customXml" Target="../ink/ink1028.xml"/><Relationship Id="rId102" Type="http://schemas.openxmlformats.org/officeDocument/2006/relationships/image" Target="../media/image1063.png"/><Relationship Id="rId123" Type="http://schemas.openxmlformats.org/officeDocument/2006/relationships/customXml" Target="../ink/ink1050.xml"/><Relationship Id="rId144" Type="http://schemas.openxmlformats.org/officeDocument/2006/relationships/image" Target="../media/image1084.png"/><Relationship Id="rId90" Type="http://schemas.openxmlformats.org/officeDocument/2006/relationships/image" Target="../media/image1058.png"/><Relationship Id="rId165" Type="http://schemas.openxmlformats.org/officeDocument/2006/relationships/customXml" Target="../ink/ink1071.xml"/><Relationship Id="rId186" Type="http://schemas.openxmlformats.org/officeDocument/2006/relationships/image" Target="../media/image1105.png"/><Relationship Id="rId211" Type="http://schemas.openxmlformats.org/officeDocument/2006/relationships/customXml" Target="../ink/ink1094.xml"/><Relationship Id="rId232" Type="http://schemas.openxmlformats.org/officeDocument/2006/relationships/image" Target="../media/image1127.png"/><Relationship Id="rId27" Type="http://schemas.openxmlformats.org/officeDocument/2006/relationships/customXml" Target="../ink/ink1002.xml"/><Relationship Id="rId48" Type="http://schemas.openxmlformats.org/officeDocument/2006/relationships/image" Target="../media/image1037.png"/><Relationship Id="rId69" Type="http://schemas.openxmlformats.org/officeDocument/2006/relationships/customXml" Target="../ink/ink1023.xml"/><Relationship Id="rId113" Type="http://schemas.openxmlformats.org/officeDocument/2006/relationships/customXml" Target="../ink/ink1045.xml"/><Relationship Id="rId134" Type="http://schemas.openxmlformats.org/officeDocument/2006/relationships/image" Target="../media/image1079.png"/><Relationship Id="rId80" Type="http://schemas.openxmlformats.org/officeDocument/2006/relationships/image" Target="../media/image1053.png"/><Relationship Id="rId155" Type="http://schemas.openxmlformats.org/officeDocument/2006/relationships/customXml" Target="../ink/ink1066.xml"/><Relationship Id="rId176" Type="http://schemas.openxmlformats.org/officeDocument/2006/relationships/image" Target="../media/image1100.png"/><Relationship Id="rId197" Type="http://schemas.openxmlformats.org/officeDocument/2006/relationships/customXml" Target="../ink/ink1087.xml"/><Relationship Id="rId201" Type="http://schemas.openxmlformats.org/officeDocument/2006/relationships/customXml" Target="../ink/ink1089.xml"/><Relationship Id="rId222" Type="http://schemas.openxmlformats.org/officeDocument/2006/relationships/image" Target="../media/image1122.png"/><Relationship Id="rId17" Type="http://schemas.openxmlformats.org/officeDocument/2006/relationships/customXml" Target="../ink/ink997.xml"/><Relationship Id="rId38" Type="http://schemas.openxmlformats.org/officeDocument/2006/relationships/image" Target="../media/image1032.png"/><Relationship Id="rId59" Type="http://schemas.openxmlformats.org/officeDocument/2006/relationships/customXml" Target="../ink/ink1018.xml"/><Relationship Id="rId103" Type="http://schemas.openxmlformats.org/officeDocument/2006/relationships/customXml" Target="../ink/ink1040.xml"/><Relationship Id="rId124" Type="http://schemas.openxmlformats.org/officeDocument/2006/relationships/image" Target="../media/image1074.png"/><Relationship Id="rId70" Type="http://schemas.openxmlformats.org/officeDocument/2006/relationships/image" Target="../media/image1048.png"/><Relationship Id="rId91" Type="http://schemas.openxmlformats.org/officeDocument/2006/relationships/customXml" Target="../ink/ink1034.xml"/><Relationship Id="rId145" Type="http://schemas.openxmlformats.org/officeDocument/2006/relationships/customXml" Target="../ink/ink1061.xml"/><Relationship Id="rId166" Type="http://schemas.openxmlformats.org/officeDocument/2006/relationships/image" Target="../media/image1095.png"/><Relationship Id="rId187" Type="http://schemas.openxmlformats.org/officeDocument/2006/relationships/customXml" Target="../ink/ink108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17.png"/><Relationship Id="rId233" Type="http://schemas.openxmlformats.org/officeDocument/2006/relationships/customXml" Target="../ink/ink1105.xml"/><Relationship Id="rId28" Type="http://schemas.openxmlformats.org/officeDocument/2006/relationships/image" Target="../media/image1027.png"/><Relationship Id="rId49" Type="http://schemas.openxmlformats.org/officeDocument/2006/relationships/customXml" Target="../ink/ink1013.xml"/><Relationship Id="rId114" Type="http://schemas.openxmlformats.org/officeDocument/2006/relationships/image" Target="../media/image1069.png"/><Relationship Id="rId60" Type="http://schemas.openxmlformats.org/officeDocument/2006/relationships/image" Target="../media/image1043.png"/><Relationship Id="rId81" Type="http://schemas.openxmlformats.org/officeDocument/2006/relationships/customXml" Target="../ink/ink1029.xml"/><Relationship Id="rId135" Type="http://schemas.openxmlformats.org/officeDocument/2006/relationships/customXml" Target="../ink/ink1056.xml"/><Relationship Id="rId156" Type="http://schemas.openxmlformats.org/officeDocument/2006/relationships/image" Target="../media/image1090.png"/><Relationship Id="rId177" Type="http://schemas.openxmlformats.org/officeDocument/2006/relationships/customXml" Target="../ink/ink1077.xml"/><Relationship Id="rId198" Type="http://schemas.openxmlformats.org/officeDocument/2006/relationships/image" Target="../media/image1111.png"/><Relationship Id="rId202" Type="http://schemas.openxmlformats.org/officeDocument/2006/relationships/image" Target="../media/image1113.png"/><Relationship Id="rId223" Type="http://schemas.openxmlformats.org/officeDocument/2006/relationships/customXml" Target="../ink/ink1100.xml"/><Relationship Id="rId18" Type="http://schemas.openxmlformats.org/officeDocument/2006/relationships/image" Target="../media/image1022.png"/><Relationship Id="rId39" Type="http://schemas.openxmlformats.org/officeDocument/2006/relationships/customXml" Target="../ink/ink1008.xml"/><Relationship Id="rId50" Type="http://schemas.openxmlformats.org/officeDocument/2006/relationships/image" Target="../media/image1038.png"/><Relationship Id="rId104" Type="http://schemas.openxmlformats.org/officeDocument/2006/relationships/image" Target="../media/image1064.png"/><Relationship Id="rId125" Type="http://schemas.openxmlformats.org/officeDocument/2006/relationships/customXml" Target="../ink/ink1051.xml"/><Relationship Id="rId146" Type="http://schemas.openxmlformats.org/officeDocument/2006/relationships/image" Target="../media/image1085.png"/><Relationship Id="rId167" Type="http://schemas.openxmlformats.org/officeDocument/2006/relationships/customXml" Target="../ink/ink1072.xml"/><Relationship Id="rId188" Type="http://schemas.openxmlformats.org/officeDocument/2006/relationships/image" Target="../media/image1106.png"/><Relationship Id="rId71" Type="http://schemas.openxmlformats.org/officeDocument/2006/relationships/customXml" Target="../ink/ink1024.xml"/><Relationship Id="rId92" Type="http://schemas.openxmlformats.org/officeDocument/2006/relationships/image" Target="../media/image1059.png"/><Relationship Id="rId213" Type="http://schemas.openxmlformats.org/officeDocument/2006/relationships/customXml" Target="../ink/ink1095.xml"/><Relationship Id="rId234" Type="http://schemas.openxmlformats.org/officeDocument/2006/relationships/image" Target="../media/image1128.png"/><Relationship Id="rId2" Type="http://schemas.openxmlformats.org/officeDocument/2006/relationships/image" Target="../media/image1014.emf"/><Relationship Id="rId29" Type="http://schemas.openxmlformats.org/officeDocument/2006/relationships/customXml" Target="../ink/ink1003.xml"/><Relationship Id="rId40" Type="http://schemas.openxmlformats.org/officeDocument/2006/relationships/image" Target="../media/image1033.png"/><Relationship Id="rId115" Type="http://schemas.openxmlformats.org/officeDocument/2006/relationships/customXml" Target="../ink/ink1046.xml"/><Relationship Id="rId136" Type="http://schemas.openxmlformats.org/officeDocument/2006/relationships/image" Target="../media/image1080.png"/><Relationship Id="rId157" Type="http://schemas.openxmlformats.org/officeDocument/2006/relationships/customXml" Target="../ink/ink1067.xml"/><Relationship Id="rId178" Type="http://schemas.openxmlformats.org/officeDocument/2006/relationships/image" Target="../media/image1101.png"/><Relationship Id="rId61" Type="http://schemas.openxmlformats.org/officeDocument/2006/relationships/customXml" Target="../ink/ink1019.xml"/><Relationship Id="rId82" Type="http://schemas.openxmlformats.org/officeDocument/2006/relationships/image" Target="../media/image1054.png"/><Relationship Id="rId199" Type="http://schemas.openxmlformats.org/officeDocument/2006/relationships/customXml" Target="../ink/ink1088.xml"/><Relationship Id="rId203" Type="http://schemas.openxmlformats.org/officeDocument/2006/relationships/customXml" Target="../ink/ink1090.xml"/><Relationship Id="rId19" Type="http://schemas.openxmlformats.org/officeDocument/2006/relationships/customXml" Target="../ink/ink998.xml"/><Relationship Id="rId224" Type="http://schemas.openxmlformats.org/officeDocument/2006/relationships/image" Target="../media/image1123.png"/><Relationship Id="rId30" Type="http://schemas.openxmlformats.org/officeDocument/2006/relationships/image" Target="../media/image1028.png"/><Relationship Id="rId105" Type="http://schemas.openxmlformats.org/officeDocument/2006/relationships/customXml" Target="../ink/ink1041.xml"/><Relationship Id="rId126" Type="http://schemas.openxmlformats.org/officeDocument/2006/relationships/image" Target="../media/image1075.png"/><Relationship Id="rId147" Type="http://schemas.openxmlformats.org/officeDocument/2006/relationships/customXml" Target="../ink/ink1062.xml"/><Relationship Id="rId168" Type="http://schemas.openxmlformats.org/officeDocument/2006/relationships/image" Target="../media/image1096.png"/><Relationship Id="rId51" Type="http://schemas.openxmlformats.org/officeDocument/2006/relationships/customXml" Target="../ink/ink1014.xml"/><Relationship Id="rId72" Type="http://schemas.openxmlformats.org/officeDocument/2006/relationships/image" Target="../media/image1049.png"/><Relationship Id="rId93" Type="http://schemas.openxmlformats.org/officeDocument/2006/relationships/customXml" Target="../ink/ink1035.xml"/><Relationship Id="rId189" Type="http://schemas.openxmlformats.org/officeDocument/2006/relationships/customXml" Target="../ink/ink1083.xml"/><Relationship Id="rId3" Type="http://schemas.openxmlformats.org/officeDocument/2006/relationships/customXml" Target="../ink/ink990.xml"/><Relationship Id="rId214" Type="http://schemas.openxmlformats.org/officeDocument/2006/relationships/image" Target="../media/image1118.png"/><Relationship Id="rId235" Type="http://schemas.openxmlformats.org/officeDocument/2006/relationships/customXml" Target="../ink/ink1106.xml"/><Relationship Id="rId116" Type="http://schemas.openxmlformats.org/officeDocument/2006/relationships/image" Target="../media/image1070.png"/><Relationship Id="rId137" Type="http://schemas.openxmlformats.org/officeDocument/2006/relationships/customXml" Target="../ink/ink1057.xml"/><Relationship Id="rId158" Type="http://schemas.openxmlformats.org/officeDocument/2006/relationships/image" Target="../media/image1091.png"/><Relationship Id="rId20" Type="http://schemas.openxmlformats.org/officeDocument/2006/relationships/image" Target="../media/image1023.png"/><Relationship Id="rId41" Type="http://schemas.openxmlformats.org/officeDocument/2006/relationships/customXml" Target="../ink/ink1009.xml"/><Relationship Id="rId62" Type="http://schemas.openxmlformats.org/officeDocument/2006/relationships/image" Target="../media/image1044.png"/><Relationship Id="rId83" Type="http://schemas.openxmlformats.org/officeDocument/2006/relationships/customXml" Target="../ink/ink1030.xml"/><Relationship Id="rId179" Type="http://schemas.openxmlformats.org/officeDocument/2006/relationships/customXml" Target="../ink/ink1078.xml"/><Relationship Id="rId190" Type="http://schemas.openxmlformats.org/officeDocument/2006/relationships/image" Target="../media/image1107.png"/><Relationship Id="rId204" Type="http://schemas.openxmlformats.org/officeDocument/2006/relationships/image" Target="../media/image1114.png"/><Relationship Id="rId225" Type="http://schemas.openxmlformats.org/officeDocument/2006/relationships/customXml" Target="../ink/ink1101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7.xml"/><Relationship Id="rId21" Type="http://schemas.openxmlformats.org/officeDocument/2006/relationships/customXml" Target="../ink/ink1119.xml"/><Relationship Id="rId42" Type="http://schemas.openxmlformats.org/officeDocument/2006/relationships/image" Target="../media/image1153.png"/><Relationship Id="rId63" Type="http://schemas.openxmlformats.org/officeDocument/2006/relationships/customXml" Target="../ink/ink1140.xml"/><Relationship Id="rId84" Type="http://schemas.openxmlformats.org/officeDocument/2006/relationships/image" Target="../media/image1174.png"/><Relationship Id="rId138" Type="http://schemas.openxmlformats.org/officeDocument/2006/relationships/image" Target="../media/image1200.png"/><Relationship Id="rId107" Type="http://schemas.openxmlformats.org/officeDocument/2006/relationships/customXml" Target="../ink/ink1162.xml"/><Relationship Id="rId11" Type="http://schemas.openxmlformats.org/officeDocument/2006/relationships/customXml" Target="../ink/ink1114.xml"/><Relationship Id="rId32" Type="http://schemas.openxmlformats.org/officeDocument/2006/relationships/image" Target="../media/image1148.png"/><Relationship Id="rId53" Type="http://schemas.openxmlformats.org/officeDocument/2006/relationships/customXml" Target="../ink/ink1135.xml"/><Relationship Id="rId74" Type="http://schemas.openxmlformats.org/officeDocument/2006/relationships/image" Target="../media/image1169.png"/><Relationship Id="rId128" Type="http://schemas.openxmlformats.org/officeDocument/2006/relationships/image" Target="../media/image1195.png"/><Relationship Id="rId149" Type="http://schemas.openxmlformats.org/officeDocument/2006/relationships/customXml" Target="../ink/ink1183.xml"/><Relationship Id="rId5" Type="http://schemas.openxmlformats.org/officeDocument/2006/relationships/customXml" Target="../ink/ink1111.xml"/><Relationship Id="rId95" Type="http://schemas.openxmlformats.org/officeDocument/2006/relationships/customXml" Target="../ink/ink1156.xml"/><Relationship Id="rId22" Type="http://schemas.openxmlformats.org/officeDocument/2006/relationships/image" Target="../media/image1143.png"/><Relationship Id="rId27" Type="http://schemas.openxmlformats.org/officeDocument/2006/relationships/customXml" Target="../ink/ink1122.xml"/><Relationship Id="rId43" Type="http://schemas.openxmlformats.org/officeDocument/2006/relationships/customXml" Target="../ink/ink1130.xml"/><Relationship Id="rId48" Type="http://schemas.openxmlformats.org/officeDocument/2006/relationships/image" Target="../media/image1156.png"/><Relationship Id="rId64" Type="http://schemas.openxmlformats.org/officeDocument/2006/relationships/image" Target="../media/image1164.png"/><Relationship Id="rId69" Type="http://schemas.openxmlformats.org/officeDocument/2006/relationships/customXml" Target="../ink/ink1143.xml"/><Relationship Id="rId113" Type="http://schemas.openxmlformats.org/officeDocument/2006/relationships/customXml" Target="../ink/ink1165.xml"/><Relationship Id="rId118" Type="http://schemas.openxmlformats.org/officeDocument/2006/relationships/image" Target="../media/image1190.png"/><Relationship Id="rId134" Type="http://schemas.openxmlformats.org/officeDocument/2006/relationships/image" Target="../media/image1198.png"/><Relationship Id="rId139" Type="http://schemas.openxmlformats.org/officeDocument/2006/relationships/customXml" Target="../ink/ink1178.xml"/><Relationship Id="rId80" Type="http://schemas.openxmlformats.org/officeDocument/2006/relationships/image" Target="../media/image1172.png"/><Relationship Id="rId85" Type="http://schemas.openxmlformats.org/officeDocument/2006/relationships/customXml" Target="../ink/ink1151.xml"/><Relationship Id="rId150" Type="http://schemas.openxmlformats.org/officeDocument/2006/relationships/image" Target="../media/image1206.png"/><Relationship Id="rId12" Type="http://schemas.openxmlformats.org/officeDocument/2006/relationships/image" Target="../media/image1138.png"/><Relationship Id="rId17" Type="http://schemas.openxmlformats.org/officeDocument/2006/relationships/customXml" Target="../ink/ink1117.xml"/><Relationship Id="rId33" Type="http://schemas.openxmlformats.org/officeDocument/2006/relationships/customXml" Target="../ink/ink1125.xml"/><Relationship Id="rId38" Type="http://schemas.openxmlformats.org/officeDocument/2006/relationships/image" Target="../media/image1151.png"/><Relationship Id="rId59" Type="http://schemas.openxmlformats.org/officeDocument/2006/relationships/customXml" Target="../ink/ink1138.xml"/><Relationship Id="rId103" Type="http://schemas.openxmlformats.org/officeDocument/2006/relationships/customXml" Target="../ink/ink1160.xml"/><Relationship Id="rId108" Type="http://schemas.openxmlformats.org/officeDocument/2006/relationships/image" Target="../media/image1185.png"/><Relationship Id="rId124" Type="http://schemas.openxmlformats.org/officeDocument/2006/relationships/image" Target="../media/image1193.png"/><Relationship Id="rId129" Type="http://schemas.openxmlformats.org/officeDocument/2006/relationships/customXml" Target="../ink/ink1173.xml"/><Relationship Id="rId54" Type="http://schemas.openxmlformats.org/officeDocument/2006/relationships/image" Target="../media/image1159.png"/><Relationship Id="rId70" Type="http://schemas.openxmlformats.org/officeDocument/2006/relationships/image" Target="../media/image1167.png"/><Relationship Id="rId75" Type="http://schemas.openxmlformats.org/officeDocument/2006/relationships/customXml" Target="../ink/ink1146.xml"/><Relationship Id="rId91" Type="http://schemas.openxmlformats.org/officeDocument/2006/relationships/customXml" Target="../ink/ink1154.xml"/><Relationship Id="rId96" Type="http://schemas.openxmlformats.org/officeDocument/2006/relationships/image" Target="../media/image317.png"/><Relationship Id="rId140" Type="http://schemas.openxmlformats.org/officeDocument/2006/relationships/image" Target="../media/image1201.png"/><Relationship Id="rId145" Type="http://schemas.openxmlformats.org/officeDocument/2006/relationships/customXml" Target="../ink/ink11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5.png"/><Relationship Id="rId23" Type="http://schemas.openxmlformats.org/officeDocument/2006/relationships/customXml" Target="../ink/ink1120.xml"/><Relationship Id="rId28" Type="http://schemas.openxmlformats.org/officeDocument/2006/relationships/image" Target="../media/image1146.png"/><Relationship Id="rId49" Type="http://schemas.openxmlformats.org/officeDocument/2006/relationships/customXml" Target="../ink/ink1133.xml"/><Relationship Id="rId114" Type="http://schemas.openxmlformats.org/officeDocument/2006/relationships/image" Target="../media/image1188.png"/><Relationship Id="rId119" Type="http://schemas.openxmlformats.org/officeDocument/2006/relationships/customXml" Target="../ink/ink1168.xml"/><Relationship Id="rId44" Type="http://schemas.openxmlformats.org/officeDocument/2006/relationships/image" Target="../media/image1154.png"/><Relationship Id="rId60" Type="http://schemas.openxmlformats.org/officeDocument/2006/relationships/image" Target="../media/image1162.png"/><Relationship Id="rId65" Type="http://schemas.openxmlformats.org/officeDocument/2006/relationships/customXml" Target="../ink/ink1141.xml"/><Relationship Id="rId81" Type="http://schemas.openxmlformats.org/officeDocument/2006/relationships/customXml" Target="../ink/ink1149.xml"/><Relationship Id="rId86" Type="http://schemas.openxmlformats.org/officeDocument/2006/relationships/image" Target="../media/image1175.png"/><Relationship Id="rId130" Type="http://schemas.openxmlformats.org/officeDocument/2006/relationships/image" Target="../media/image1196.png"/><Relationship Id="rId135" Type="http://schemas.openxmlformats.org/officeDocument/2006/relationships/customXml" Target="../ink/ink1176.xml"/><Relationship Id="rId151" Type="http://schemas.openxmlformats.org/officeDocument/2006/relationships/customXml" Target="../ink/ink1184.xml"/><Relationship Id="rId13" Type="http://schemas.openxmlformats.org/officeDocument/2006/relationships/customXml" Target="../ink/ink1115.xml"/><Relationship Id="rId18" Type="http://schemas.openxmlformats.org/officeDocument/2006/relationships/image" Target="../media/image1141.png"/><Relationship Id="rId39" Type="http://schemas.openxmlformats.org/officeDocument/2006/relationships/customXml" Target="../ink/ink1128.xml"/><Relationship Id="rId109" Type="http://schemas.openxmlformats.org/officeDocument/2006/relationships/customXml" Target="../ink/ink1163.xml"/><Relationship Id="rId34" Type="http://schemas.openxmlformats.org/officeDocument/2006/relationships/image" Target="../media/image1149.png"/><Relationship Id="rId50" Type="http://schemas.openxmlformats.org/officeDocument/2006/relationships/image" Target="../media/image1157.png"/><Relationship Id="rId55" Type="http://schemas.openxmlformats.org/officeDocument/2006/relationships/customXml" Target="../ink/ink1136.xml"/><Relationship Id="rId76" Type="http://schemas.openxmlformats.org/officeDocument/2006/relationships/image" Target="../media/image1170.png"/><Relationship Id="rId97" Type="http://schemas.openxmlformats.org/officeDocument/2006/relationships/customXml" Target="../ink/ink1157.xml"/><Relationship Id="rId104" Type="http://schemas.openxmlformats.org/officeDocument/2006/relationships/image" Target="../media/image1183.png"/><Relationship Id="rId120" Type="http://schemas.openxmlformats.org/officeDocument/2006/relationships/image" Target="../media/image1191.png"/><Relationship Id="rId125" Type="http://schemas.openxmlformats.org/officeDocument/2006/relationships/customXml" Target="../ink/ink1171.xml"/><Relationship Id="rId141" Type="http://schemas.openxmlformats.org/officeDocument/2006/relationships/customXml" Target="../ink/ink1179.xml"/><Relationship Id="rId146" Type="http://schemas.openxmlformats.org/officeDocument/2006/relationships/image" Target="../media/image1204.png"/><Relationship Id="rId7" Type="http://schemas.openxmlformats.org/officeDocument/2006/relationships/customXml" Target="../ink/ink1112.xml"/><Relationship Id="rId71" Type="http://schemas.openxmlformats.org/officeDocument/2006/relationships/customXml" Target="../ink/ink1144.xml"/><Relationship Id="rId92" Type="http://schemas.openxmlformats.org/officeDocument/2006/relationships/image" Target="../media/image1178.png"/><Relationship Id="rId2" Type="http://schemas.openxmlformats.org/officeDocument/2006/relationships/image" Target="../media/image1133.png"/><Relationship Id="rId29" Type="http://schemas.openxmlformats.org/officeDocument/2006/relationships/customXml" Target="../ink/ink1123.xml"/><Relationship Id="rId24" Type="http://schemas.openxmlformats.org/officeDocument/2006/relationships/image" Target="../media/image1144.png"/><Relationship Id="rId40" Type="http://schemas.openxmlformats.org/officeDocument/2006/relationships/image" Target="../media/image1152.png"/><Relationship Id="rId45" Type="http://schemas.openxmlformats.org/officeDocument/2006/relationships/customXml" Target="../ink/ink1131.xml"/><Relationship Id="rId66" Type="http://schemas.openxmlformats.org/officeDocument/2006/relationships/image" Target="../media/image1165.png"/><Relationship Id="rId87" Type="http://schemas.openxmlformats.org/officeDocument/2006/relationships/customXml" Target="../ink/ink1152.xml"/><Relationship Id="rId110" Type="http://schemas.openxmlformats.org/officeDocument/2006/relationships/image" Target="../media/image1186.png"/><Relationship Id="rId115" Type="http://schemas.openxmlformats.org/officeDocument/2006/relationships/customXml" Target="../ink/ink1166.xml"/><Relationship Id="rId131" Type="http://schemas.openxmlformats.org/officeDocument/2006/relationships/customXml" Target="../ink/ink1174.xml"/><Relationship Id="rId136" Type="http://schemas.openxmlformats.org/officeDocument/2006/relationships/image" Target="../media/image1199.png"/><Relationship Id="rId61" Type="http://schemas.openxmlformats.org/officeDocument/2006/relationships/customXml" Target="../ink/ink1139.xml"/><Relationship Id="rId82" Type="http://schemas.openxmlformats.org/officeDocument/2006/relationships/image" Target="../media/image1173.png"/><Relationship Id="rId152" Type="http://schemas.openxmlformats.org/officeDocument/2006/relationships/image" Target="../media/image1207.png"/><Relationship Id="rId19" Type="http://schemas.openxmlformats.org/officeDocument/2006/relationships/customXml" Target="../ink/ink1118.xml"/><Relationship Id="rId14" Type="http://schemas.openxmlformats.org/officeDocument/2006/relationships/image" Target="../media/image1139.png"/><Relationship Id="rId30" Type="http://schemas.openxmlformats.org/officeDocument/2006/relationships/image" Target="../media/image1147.png"/><Relationship Id="rId35" Type="http://schemas.openxmlformats.org/officeDocument/2006/relationships/customXml" Target="../ink/ink1126.xml"/><Relationship Id="rId56" Type="http://schemas.openxmlformats.org/officeDocument/2006/relationships/image" Target="../media/image1160.png"/><Relationship Id="rId77" Type="http://schemas.openxmlformats.org/officeDocument/2006/relationships/customXml" Target="../ink/ink1147.xml"/><Relationship Id="rId100" Type="http://schemas.openxmlformats.org/officeDocument/2006/relationships/image" Target="../media/image1181.png"/><Relationship Id="rId105" Type="http://schemas.openxmlformats.org/officeDocument/2006/relationships/customXml" Target="../ink/ink1161.xml"/><Relationship Id="rId126" Type="http://schemas.openxmlformats.org/officeDocument/2006/relationships/image" Target="../media/image1194.png"/><Relationship Id="rId147" Type="http://schemas.openxmlformats.org/officeDocument/2006/relationships/customXml" Target="../ink/ink1182.xml"/><Relationship Id="rId8" Type="http://schemas.openxmlformats.org/officeDocument/2006/relationships/image" Target="../media/image1136.png"/><Relationship Id="rId51" Type="http://schemas.openxmlformats.org/officeDocument/2006/relationships/customXml" Target="../ink/ink1134.xml"/><Relationship Id="rId72" Type="http://schemas.openxmlformats.org/officeDocument/2006/relationships/image" Target="../media/image1168.png"/><Relationship Id="rId93" Type="http://schemas.openxmlformats.org/officeDocument/2006/relationships/customXml" Target="../ink/ink1155.xml"/><Relationship Id="rId98" Type="http://schemas.openxmlformats.org/officeDocument/2006/relationships/image" Target="../media/image1180.png"/><Relationship Id="rId121" Type="http://schemas.openxmlformats.org/officeDocument/2006/relationships/customXml" Target="../ink/ink1169.xml"/><Relationship Id="rId142" Type="http://schemas.openxmlformats.org/officeDocument/2006/relationships/image" Target="../media/image1202.png"/><Relationship Id="rId3" Type="http://schemas.openxmlformats.org/officeDocument/2006/relationships/customXml" Target="../ink/ink1110.xml"/><Relationship Id="rId25" Type="http://schemas.openxmlformats.org/officeDocument/2006/relationships/customXml" Target="../ink/ink1121.xml"/><Relationship Id="rId46" Type="http://schemas.openxmlformats.org/officeDocument/2006/relationships/image" Target="../media/image1155.png"/><Relationship Id="rId67" Type="http://schemas.openxmlformats.org/officeDocument/2006/relationships/customXml" Target="../ink/ink1142.xml"/><Relationship Id="rId116" Type="http://schemas.openxmlformats.org/officeDocument/2006/relationships/image" Target="../media/image1189.png"/><Relationship Id="rId137" Type="http://schemas.openxmlformats.org/officeDocument/2006/relationships/customXml" Target="../ink/ink1177.xml"/><Relationship Id="rId20" Type="http://schemas.openxmlformats.org/officeDocument/2006/relationships/image" Target="../media/image1142.png"/><Relationship Id="rId41" Type="http://schemas.openxmlformats.org/officeDocument/2006/relationships/customXml" Target="../ink/ink1129.xml"/><Relationship Id="rId62" Type="http://schemas.openxmlformats.org/officeDocument/2006/relationships/image" Target="../media/image1163.png"/><Relationship Id="rId83" Type="http://schemas.openxmlformats.org/officeDocument/2006/relationships/customXml" Target="../ink/ink1150.xml"/><Relationship Id="rId88" Type="http://schemas.openxmlformats.org/officeDocument/2006/relationships/image" Target="../media/image1176.png"/><Relationship Id="rId111" Type="http://schemas.openxmlformats.org/officeDocument/2006/relationships/customXml" Target="../ink/ink1164.xml"/><Relationship Id="rId132" Type="http://schemas.openxmlformats.org/officeDocument/2006/relationships/image" Target="../media/image1197.png"/><Relationship Id="rId15" Type="http://schemas.openxmlformats.org/officeDocument/2006/relationships/customXml" Target="../ink/ink1116.xml"/><Relationship Id="rId36" Type="http://schemas.openxmlformats.org/officeDocument/2006/relationships/image" Target="../media/image1150.png"/><Relationship Id="rId57" Type="http://schemas.openxmlformats.org/officeDocument/2006/relationships/customXml" Target="../ink/ink1137.xml"/><Relationship Id="rId106" Type="http://schemas.openxmlformats.org/officeDocument/2006/relationships/image" Target="../media/image1184.png"/><Relationship Id="rId127" Type="http://schemas.openxmlformats.org/officeDocument/2006/relationships/customXml" Target="../ink/ink1172.xml"/><Relationship Id="rId10" Type="http://schemas.openxmlformats.org/officeDocument/2006/relationships/image" Target="../media/image1137.png"/><Relationship Id="rId31" Type="http://schemas.openxmlformats.org/officeDocument/2006/relationships/customXml" Target="../ink/ink1124.xml"/><Relationship Id="rId52" Type="http://schemas.openxmlformats.org/officeDocument/2006/relationships/image" Target="../media/image1158.png"/><Relationship Id="rId73" Type="http://schemas.openxmlformats.org/officeDocument/2006/relationships/customXml" Target="../ink/ink1145.xml"/><Relationship Id="rId78" Type="http://schemas.openxmlformats.org/officeDocument/2006/relationships/image" Target="../media/image1171.png"/><Relationship Id="rId94" Type="http://schemas.openxmlformats.org/officeDocument/2006/relationships/image" Target="../media/image1179.png"/><Relationship Id="rId99" Type="http://schemas.openxmlformats.org/officeDocument/2006/relationships/customXml" Target="../ink/ink1158.xml"/><Relationship Id="rId101" Type="http://schemas.openxmlformats.org/officeDocument/2006/relationships/customXml" Target="../ink/ink1159.xml"/><Relationship Id="rId122" Type="http://schemas.openxmlformats.org/officeDocument/2006/relationships/image" Target="../media/image1192.png"/><Relationship Id="rId143" Type="http://schemas.openxmlformats.org/officeDocument/2006/relationships/customXml" Target="../ink/ink1180.xml"/><Relationship Id="rId148" Type="http://schemas.openxmlformats.org/officeDocument/2006/relationships/image" Target="../media/image1205.png"/><Relationship Id="rId4" Type="http://schemas.openxmlformats.org/officeDocument/2006/relationships/image" Target="../media/image1134.png"/><Relationship Id="rId9" Type="http://schemas.openxmlformats.org/officeDocument/2006/relationships/customXml" Target="../ink/ink1113.xml"/><Relationship Id="rId26" Type="http://schemas.openxmlformats.org/officeDocument/2006/relationships/image" Target="../media/image1145.png"/><Relationship Id="rId47" Type="http://schemas.openxmlformats.org/officeDocument/2006/relationships/customXml" Target="../ink/ink1132.xml"/><Relationship Id="rId68" Type="http://schemas.openxmlformats.org/officeDocument/2006/relationships/image" Target="../media/image1166.png"/><Relationship Id="rId89" Type="http://schemas.openxmlformats.org/officeDocument/2006/relationships/customXml" Target="../ink/ink1153.xml"/><Relationship Id="rId112" Type="http://schemas.openxmlformats.org/officeDocument/2006/relationships/image" Target="../media/image1187.png"/><Relationship Id="rId133" Type="http://schemas.openxmlformats.org/officeDocument/2006/relationships/customXml" Target="../ink/ink1175.xml"/><Relationship Id="rId16" Type="http://schemas.openxmlformats.org/officeDocument/2006/relationships/image" Target="../media/image1140.png"/><Relationship Id="rId37" Type="http://schemas.openxmlformats.org/officeDocument/2006/relationships/customXml" Target="../ink/ink1127.xml"/><Relationship Id="rId58" Type="http://schemas.openxmlformats.org/officeDocument/2006/relationships/image" Target="../media/image1161.png"/><Relationship Id="rId79" Type="http://schemas.openxmlformats.org/officeDocument/2006/relationships/customXml" Target="../ink/ink1148.xml"/><Relationship Id="rId102" Type="http://schemas.openxmlformats.org/officeDocument/2006/relationships/image" Target="../media/image1182.png"/><Relationship Id="rId123" Type="http://schemas.openxmlformats.org/officeDocument/2006/relationships/customXml" Target="../ink/ink1170.xml"/><Relationship Id="rId144" Type="http://schemas.openxmlformats.org/officeDocument/2006/relationships/image" Target="../media/image1203.png"/><Relationship Id="rId90" Type="http://schemas.openxmlformats.org/officeDocument/2006/relationships/image" Target="../media/image1177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3.png"/><Relationship Id="rId18" Type="http://schemas.openxmlformats.org/officeDocument/2006/relationships/customXml" Target="../ink/ink1192.xml"/><Relationship Id="rId26" Type="http://schemas.openxmlformats.org/officeDocument/2006/relationships/customXml" Target="../ink/ink1196.xml"/><Relationship Id="rId39" Type="http://schemas.openxmlformats.org/officeDocument/2006/relationships/image" Target="../media/image1226.png"/><Relationship Id="rId21" Type="http://schemas.openxmlformats.org/officeDocument/2006/relationships/image" Target="../media/image1217.png"/><Relationship Id="rId34" Type="http://schemas.openxmlformats.org/officeDocument/2006/relationships/customXml" Target="../ink/ink1200.xml"/><Relationship Id="rId42" Type="http://schemas.openxmlformats.org/officeDocument/2006/relationships/customXml" Target="../ink/ink1204.xml"/><Relationship Id="rId47" Type="http://schemas.openxmlformats.org/officeDocument/2006/relationships/image" Target="../media/image1230.png"/><Relationship Id="rId50" Type="http://schemas.openxmlformats.org/officeDocument/2006/relationships/customXml" Target="../ink/ink1208.xml"/><Relationship Id="rId55" Type="http://schemas.openxmlformats.org/officeDocument/2006/relationships/image" Target="../media/image1234.png"/><Relationship Id="rId7" Type="http://schemas.openxmlformats.org/officeDocument/2006/relationships/image" Target="../media/image1210.png"/><Relationship Id="rId2" Type="http://schemas.openxmlformats.org/officeDocument/2006/relationships/image" Target="NULL"/><Relationship Id="rId16" Type="http://schemas.openxmlformats.org/officeDocument/2006/relationships/customXml" Target="../ink/ink1191.xml"/><Relationship Id="rId29" Type="http://schemas.openxmlformats.org/officeDocument/2006/relationships/image" Target="../media/image1221.png"/><Relationship Id="rId11" Type="http://schemas.openxmlformats.org/officeDocument/2006/relationships/image" Target="../media/image1212.png"/><Relationship Id="rId24" Type="http://schemas.openxmlformats.org/officeDocument/2006/relationships/customXml" Target="../ink/ink1195.xml"/><Relationship Id="rId32" Type="http://schemas.openxmlformats.org/officeDocument/2006/relationships/customXml" Target="../ink/ink1199.xml"/><Relationship Id="rId37" Type="http://schemas.openxmlformats.org/officeDocument/2006/relationships/image" Target="../media/image1225.png"/><Relationship Id="rId40" Type="http://schemas.openxmlformats.org/officeDocument/2006/relationships/customXml" Target="../ink/ink1203.xml"/><Relationship Id="rId45" Type="http://schemas.openxmlformats.org/officeDocument/2006/relationships/image" Target="../media/image1229.png"/><Relationship Id="rId53" Type="http://schemas.openxmlformats.org/officeDocument/2006/relationships/image" Target="../media/image1233.png"/><Relationship Id="rId58" Type="http://schemas.openxmlformats.org/officeDocument/2006/relationships/customXml" Target="../ink/ink1212.xml"/><Relationship Id="rId5" Type="http://schemas.openxmlformats.org/officeDocument/2006/relationships/image" Target="../media/image1209.png"/><Relationship Id="rId61" Type="http://schemas.openxmlformats.org/officeDocument/2006/relationships/image" Target="../media/image1237.png"/><Relationship Id="rId19" Type="http://schemas.openxmlformats.org/officeDocument/2006/relationships/image" Target="../media/image1216.png"/><Relationship Id="rId14" Type="http://schemas.openxmlformats.org/officeDocument/2006/relationships/customXml" Target="../ink/ink1190.xml"/><Relationship Id="rId22" Type="http://schemas.openxmlformats.org/officeDocument/2006/relationships/customXml" Target="../ink/ink1194.xml"/><Relationship Id="rId27" Type="http://schemas.openxmlformats.org/officeDocument/2006/relationships/image" Target="../media/image1220.png"/><Relationship Id="rId30" Type="http://schemas.openxmlformats.org/officeDocument/2006/relationships/customXml" Target="../ink/ink1198.xml"/><Relationship Id="rId35" Type="http://schemas.openxmlformats.org/officeDocument/2006/relationships/image" Target="../media/image1224.png"/><Relationship Id="rId43" Type="http://schemas.openxmlformats.org/officeDocument/2006/relationships/image" Target="../media/image1228.png"/><Relationship Id="rId48" Type="http://schemas.openxmlformats.org/officeDocument/2006/relationships/customXml" Target="../ink/ink1207.xml"/><Relationship Id="rId56" Type="http://schemas.openxmlformats.org/officeDocument/2006/relationships/customXml" Target="../ink/ink1211.xml"/><Relationship Id="rId8" Type="http://schemas.openxmlformats.org/officeDocument/2006/relationships/customXml" Target="../ink/ink1187.xml"/><Relationship Id="rId51" Type="http://schemas.openxmlformats.org/officeDocument/2006/relationships/image" Target="../media/image1232.png"/><Relationship Id="rId3" Type="http://schemas.openxmlformats.org/officeDocument/2006/relationships/image" Target="../media/image1208.emf"/><Relationship Id="rId12" Type="http://schemas.openxmlformats.org/officeDocument/2006/relationships/customXml" Target="../ink/ink1189.xml"/><Relationship Id="rId17" Type="http://schemas.openxmlformats.org/officeDocument/2006/relationships/image" Target="../media/image1215.png"/><Relationship Id="rId25" Type="http://schemas.openxmlformats.org/officeDocument/2006/relationships/image" Target="../media/image1219.png"/><Relationship Id="rId33" Type="http://schemas.openxmlformats.org/officeDocument/2006/relationships/image" Target="../media/image1223.png"/><Relationship Id="rId38" Type="http://schemas.openxmlformats.org/officeDocument/2006/relationships/customXml" Target="../ink/ink1202.xml"/><Relationship Id="rId46" Type="http://schemas.openxmlformats.org/officeDocument/2006/relationships/customXml" Target="../ink/ink1206.xml"/><Relationship Id="rId59" Type="http://schemas.openxmlformats.org/officeDocument/2006/relationships/image" Target="../media/image1236.png"/><Relationship Id="rId20" Type="http://schemas.openxmlformats.org/officeDocument/2006/relationships/customXml" Target="../ink/ink1193.xml"/><Relationship Id="rId41" Type="http://schemas.openxmlformats.org/officeDocument/2006/relationships/image" Target="../media/image1227.png"/><Relationship Id="rId54" Type="http://schemas.openxmlformats.org/officeDocument/2006/relationships/customXml" Target="../ink/ink12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86.xml"/><Relationship Id="rId15" Type="http://schemas.openxmlformats.org/officeDocument/2006/relationships/image" Target="../media/image1214.png"/><Relationship Id="rId23" Type="http://schemas.openxmlformats.org/officeDocument/2006/relationships/image" Target="../media/image1218.png"/><Relationship Id="rId28" Type="http://schemas.openxmlformats.org/officeDocument/2006/relationships/customXml" Target="../ink/ink1197.xml"/><Relationship Id="rId36" Type="http://schemas.openxmlformats.org/officeDocument/2006/relationships/customXml" Target="../ink/ink1201.xml"/><Relationship Id="rId49" Type="http://schemas.openxmlformats.org/officeDocument/2006/relationships/image" Target="../media/image1231.png"/><Relationship Id="rId57" Type="http://schemas.openxmlformats.org/officeDocument/2006/relationships/image" Target="../media/image1235.png"/><Relationship Id="rId10" Type="http://schemas.openxmlformats.org/officeDocument/2006/relationships/customXml" Target="../ink/ink1188.xml"/><Relationship Id="rId31" Type="http://schemas.openxmlformats.org/officeDocument/2006/relationships/image" Target="../media/image1222.png"/><Relationship Id="rId44" Type="http://schemas.openxmlformats.org/officeDocument/2006/relationships/customXml" Target="../ink/ink1205.xml"/><Relationship Id="rId52" Type="http://schemas.openxmlformats.org/officeDocument/2006/relationships/customXml" Target="../ink/ink1209.xml"/><Relationship Id="rId60" Type="http://schemas.openxmlformats.org/officeDocument/2006/relationships/customXml" Target="../ink/ink1213.xml"/><Relationship Id="rId4" Type="http://schemas.openxmlformats.org/officeDocument/2006/relationships/customXml" Target="../ink/ink1185.xml"/><Relationship Id="rId9" Type="http://schemas.openxmlformats.org/officeDocument/2006/relationships/image" Target="../media/image1211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6.png"/><Relationship Id="rId21" Type="http://schemas.openxmlformats.org/officeDocument/2006/relationships/image" Target="../media/image1248.png"/><Relationship Id="rId42" Type="http://schemas.openxmlformats.org/officeDocument/2006/relationships/customXml" Target="../ink/ink1233.xml"/><Relationship Id="rId63" Type="http://schemas.openxmlformats.org/officeDocument/2006/relationships/image" Target="../media/image1269.png"/><Relationship Id="rId84" Type="http://schemas.openxmlformats.org/officeDocument/2006/relationships/customXml" Target="../ink/ink1254.xml"/><Relationship Id="rId138" Type="http://schemas.openxmlformats.org/officeDocument/2006/relationships/customXml" Target="../ink/ink1281.xml"/><Relationship Id="rId159" Type="http://schemas.openxmlformats.org/officeDocument/2006/relationships/image" Target="../media/image1316.png"/><Relationship Id="rId170" Type="http://schemas.openxmlformats.org/officeDocument/2006/relationships/customXml" Target="../ink/ink1297.xml"/><Relationship Id="rId191" Type="http://schemas.openxmlformats.org/officeDocument/2006/relationships/image" Target="../media/image1332.png"/><Relationship Id="rId107" Type="http://schemas.openxmlformats.org/officeDocument/2006/relationships/image" Target="../media/image1291.png"/><Relationship Id="rId11" Type="http://schemas.openxmlformats.org/officeDocument/2006/relationships/image" Target="../media/image1243.png"/><Relationship Id="rId32" Type="http://schemas.openxmlformats.org/officeDocument/2006/relationships/customXml" Target="../ink/ink1228.xml"/><Relationship Id="rId53" Type="http://schemas.openxmlformats.org/officeDocument/2006/relationships/image" Target="../media/image1264.png"/><Relationship Id="rId74" Type="http://schemas.openxmlformats.org/officeDocument/2006/relationships/customXml" Target="../ink/ink1249.xml"/><Relationship Id="rId128" Type="http://schemas.openxmlformats.org/officeDocument/2006/relationships/customXml" Target="../ink/ink1276.xml"/><Relationship Id="rId149" Type="http://schemas.openxmlformats.org/officeDocument/2006/relationships/image" Target="../media/image1311.png"/><Relationship Id="rId5" Type="http://schemas.openxmlformats.org/officeDocument/2006/relationships/image" Target="../media/image1240.png"/><Relationship Id="rId95" Type="http://schemas.openxmlformats.org/officeDocument/2006/relationships/image" Target="../media/image1285.png"/><Relationship Id="rId160" Type="http://schemas.openxmlformats.org/officeDocument/2006/relationships/customXml" Target="../ink/ink1292.xml"/><Relationship Id="rId181" Type="http://schemas.openxmlformats.org/officeDocument/2006/relationships/image" Target="../media/image1327.png"/><Relationship Id="rId22" Type="http://schemas.openxmlformats.org/officeDocument/2006/relationships/customXml" Target="../ink/ink1223.xml"/><Relationship Id="rId43" Type="http://schemas.openxmlformats.org/officeDocument/2006/relationships/image" Target="../media/image1259.png"/><Relationship Id="rId64" Type="http://schemas.openxmlformats.org/officeDocument/2006/relationships/customXml" Target="../ink/ink1244.xml"/><Relationship Id="rId118" Type="http://schemas.openxmlformats.org/officeDocument/2006/relationships/customXml" Target="../ink/ink1271.xml"/><Relationship Id="rId139" Type="http://schemas.openxmlformats.org/officeDocument/2006/relationships/image" Target="../media/image1307.png"/><Relationship Id="rId85" Type="http://schemas.openxmlformats.org/officeDocument/2006/relationships/image" Target="../media/image1280.png"/><Relationship Id="rId150" Type="http://schemas.openxmlformats.org/officeDocument/2006/relationships/customXml" Target="../ink/ink1287.xml"/><Relationship Id="rId171" Type="http://schemas.openxmlformats.org/officeDocument/2006/relationships/image" Target="../media/image1322.png"/><Relationship Id="rId192" Type="http://schemas.openxmlformats.org/officeDocument/2006/relationships/customXml" Target="../ink/ink1308.xml"/><Relationship Id="rId12" Type="http://schemas.openxmlformats.org/officeDocument/2006/relationships/customXml" Target="../ink/ink1218.xml"/><Relationship Id="rId33" Type="http://schemas.openxmlformats.org/officeDocument/2006/relationships/image" Target="../media/image1254.png"/><Relationship Id="rId108" Type="http://schemas.openxmlformats.org/officeDocument/2006/relationships/customXml" Target="../ink/ink1266.xml"/><Relationship Id="rId129" Type="http://schemas.openxmlformats.org/officeDocument/2006/relationships/image" Target="../media/image1302.png"/><Relationship Id="rId54" Type="http://schemas.openxmlformats.org/officeDocument/2006/relationships/customXml" Target="../ink/ink1239.xml"/><Relationship Id="rId75" Type="http://schemas.openxmlformats.org/officeDocument/2006/relationships/image" Target="../media/image1275.png"/><Relationship Id="rId96" Type="http://schemas.openxmlformats.org/officeDocument/2006/relationships/customXml" Target="../ink/ink1260.xml"/><Relationship Id="rId140" Type="http://schemas.openxmlformats.org/officeDocument/2006/relationships/customXml" Target="../ink/ink1282.xml"/><Relationship Id="rId161" Type="http://schemas.openxmlformats.org/officeDocument/2006/relationships/image" Target="../media/image1317.png"/><Relationship Id="rId182" Type="http://schemas.openxmlformats.org/officeDocument/2006/relationships/customXml" Target="../ink/ink1303.xml"/><Relationship Id="rId6" Type="http://schemas.openxmlformats.org/officeDocument/2006/relationships/customXml" Target="../ink/ink1215.xml"/><Relationship Id="rId23" Type="http://schemas.openxmlformats.org/officeDocument/2006/relationships/image" Target="../media/image1249.png"/><Relationship Id="rId119" Type="http://schemas.openxmlformats.org/officeDocument/2006/relationships/image" Target="../media/image1297.png"/><Relationship Id="rId44" Type="http://schemas.openxmlformats.org/officeDocument/2006/relationships/customXml" Target="../ink/ink1234.xml"/><Relationship Id="rId65" Type="http://schemas.openxmlformats.org/officeDocument/2006/relationships/image" Target="../media/image1270.png"/><Relationship Id="rId86" Type="http://schemas.openxmlformats.org/officeDocument/2006/relationships/customXml" Target="../ink/ink1255.xml"/><Relationship Id="rId130" Type="http://schemas.openxmlformats.org/officeDocument/2006/relationships/customXml" Target="../ink/ink1277.xml"/><Relationship Id="rId151" Type="http://schemas.openxmlformats.org/officeDocument/2006/relationships/image" Target="../media/image1312.png"/><Relationship Id="rId172" Type="http://schemas.openxmlformats.org/officeDocument/2006/relationships/customXml" Target="../ink/ink1298.xml"/><Relationship Id="rId193" Type="http://schemas.openxmlformats.org/officeDocument/2006/relationships/image" Target="../media/image1333.png"/><Relationship Id="rId13" Type="http://schemas.openxmlformats.org/officeDocument/2006/relationships/image" Target="../media/image1244.png"/><Relationship Id="rId109" Type="http://schemas.openxmlformats.org/officeDocument/2006/relationships/image" Target="../media/image1292.png"/><Relationship Id="rId34" Type="http://schemas.openxmlformats.org/officeDocument/2006/relationships/customXml" Target="../ink/ink1229.xml"/><Relationship Id="rId55" Type="http://schemas.openxmlformats.org/officeDocument/2006/relationships/image" Target="../media/image1265.png"/><Relationship Id="rId76" Type="http://schemas.openxmlformats.org/officeDocument/2006/relationships/customXml" Target="../ink/ink1250.xml"/><Relationship Id="rId97" Type="http://schemas.openxmlformats.org/officeDocument/2006/relationships/image" Target="../media/image1286.png"/><Relationship Id="rId120" Type="http://schemas.openxmlformats.org/officeDocument/2006/relationships/customXml" Target="../ink/ink1272.xml"/><Relationship Id="rId141" Type="http://schemas.openxmlformats.org/officeDocument/2006/relationships/image" Target="../media/image1308.png"/><Relationship Id="rId7" Type="http://schemas.openxmlformats.org/officeDocument/2006/relationships/image" Target="../media/image1241.png"/><Relationship Id="rId162" Type="http://schemas.openxmlformats.org/officeDocument/2006/relationships/customXml" Target="../ink/ink1293.xml"/><Relationship Id="rId183" Type="http://schemas.openxmlformats.org/officeDocument/2006/relationships/image" Target="../media/image1328.png"/><Relationship Id="rId2" Type="http://schemas.openxmlformats.org/officeDocument/2006/relationships/image" Target="../media/image1238.png"/><Relationship Id="rId29" Type="http://schemas.openxmlformats.org/officeDocument/2006/relationships/image" Target="../media/image1252.png"/><Relationship Id="rId24" Type="http://schemas.openxmlformats.org/officeDocument/2006/relationships/customXml" Target="../ink/ink1224.xml"/><Relationship Id="rId40" Type="http://schemas.openxmlformats.org/officeDocument/2006/relationships/customXml" Target="../ink/ink1232.xml"/><Relationship Id="rId45" Type="http://schemas.openxmlformats.org/officeDocument/2006/relationships/image" Target="../media/image1260.png"/><Relationship Id="rId66" Type="http://schemas.openxmlformats.org/officeDocument/2006/relationships/customXml" Target="../ink/ink1245.xml"/><Relationship Id="rId87" Type="http://schemas.openxmlformats.org/officeDocument/2006/relationships/image" Target="../media/image1281.png"/><Relationship Id="rId110" Type="http://schemas.openxmlformats.org/officeDocument/2006/relationships/customXml" Target="../ink/ink1267.xml"/><Relationship Id="rId115" Type="http://schemas.openxmlformats.org/officeDocument/2006/relationships/image" Target="../media/image1295.png"/><Relationship Id="rId131" Type="http://schemas.openxmlformats.org/officeDocument/2006/relationships/image" Target="../media/image1303.png"/><Relationship Id="rId136" Type="http://schemas.openxmlformats.org/officeDocument/2006/relationships/customXml" Target="../ink/ink1280.xml"/><Relationship Id="rId157" Type="http://schemas.openxmlformats.org/officeDocument/2006/relationships/image" Target="../media/image1315.png"/><Relationship Id="rId178" Type="http://schemas.openxmlformats.org/officeDocument/2006/relationships/customXml" Target="../ink/ink1301.xml"/><Relationship Id="rId61" Type="http://schemas.openxmlformats.org/officeDocument/2006/relationships/image" Target="../media/image1268.png"/><Relationship Id="rId82" Type="http://schemas.openxmlformats.org/officeDocument/2006/relationships/customXml" Target="../ink/ink1253.xml"/><Relationship Id="rId152" Type="http://schemas.openxmlformats.org/officeDocument/2006/relationships/customXml" Target="../ink/ink1288.xml"/><Relationship Id="rId173" Type="http://schemas.openxmlformats.org/officeDocument/2006/relationships/image" Target="../media/image1323.png"/><Relationship Id="rId194" Type="http://schemas.openxmlformats.org/officeDocument/2006/relationships/customXml" Target="../ink/ink1309.xml"/><Relationship Id="rId199" Type="http://schemas.openxmlformats.org/officeDocument/2006/relationships/image" Target="../media/image1336.png"/><Relationship Id="rId203" Type="http://schemas.openxmlformats.org/officeDocument/2006/relationships/image" Target="../media/image1338.png"/><Relationship Id="rId19" Type="http://schemas.openxmlformats.org/officeDocument/2006/relationships/image" Target="../media/image1247.png"/><Relationship Id="rId14" Type="http://schemas.openxmlformats.org/officeDocument/2006/relationships/customXml" Target="../ink/ink1219.xml"/><Relationship Id="rId30" Type="http://schemas.openxmlformats.org/officeDocument/2006/relationships/customXml" Target="../ink/ink1227.xml"/><Relationship Id="rId35" Type="http://schemas.openxmlformats.org/officeDocument/2006/relationships/image" Target="../media/image1255.png"/><Relationship Id="rId56" Type="http://schemas.openxmlformats.org/officeDocument/2006/relationships/customXml" Target="../ink/ink1240.xml"/><Relationship Id="rId77" Type="http://schemas.openxmlformats.org/officeDocument/2006/relationships/image" Target="../media/image1276.png"/><Relationship Id="rId100" Type="http://schemas.openxmlformats.org/officeDocument/2006/relationships/customXml" Target="../ink/ink1262.xml"/><Relationship Id="rId105" Type="http://schemas.openxmlformats.org/officeDocument/2006/relationships/image" Target="../media/image1290.png"/><Relationship Id="rId126" Type="http://schemas.openxmlformats.org/officeDocument/2006/relationships/customXml" Target="../ink/ink1275.xml"/><Relationship Id="rId147" Type="http://schemas.openxmlformats.org/officeDocument/2006/relationships/image" Target="../media/image1310.png"/><Relationship Id="rId168" Type="http://schemas.openxmlformats.org/officeDocument/2006/relationships/customXml" Target="../ink/ink1296.xml"/><Relationship Id="rId8" Type="http://schemas.openxmlformats.org/officeDocument/2006/relationships/customXml" Target="../ink/ink1216.xml"/><Relationship Id="rId51" Type="http://schemas.openxmlformats.org/officeDocument/2006/relationships/image" Target="../media/image1263.png"/><Relationship Id="rId72" Type="http://schemas.openxmlformats.org/officeDocument/2006/relationships/customXml" Target="../ink/ink1248.xml"/><Relationship Id="rId93" Type="http://schemas.openxmlformats.org/officeDocument/2006/relationships/image" Target="../media/image1284.png"/><Relationship Id="rId98" Type="http://schemas.openxmlformats.org/officeDocument/2006/relationships/customXml" Target="../ink/ink1261.xml"/><Relationship Id="rId121" Type="http://schemas.openxmlformats.org/officeDocument/2006/relationships/image" Target="../media/image1298.png"/><Relationship Id="rId142" Type="http://schemas.openxmlformats.org/officeDocument/2006/relationships/customXml" Target="../ink/ink1283.xml"/><Relationship Id="rId163" Type="http://schemas.openxmlformats.org/officeDocument/2006/relationships/image" Target="../media/image1318.png"/><Relationship Id="rId184" Type="http://schemas.openxmlformats.org/officeDocument/2006/relationships/customXml" Target="../ink/ink1304.xml"/><Relationship Id="rId189" Type="http://schemas.openxmlformats.org/officeDocument/2006/relationships/image" Target="../media/image1331.png"/><Relationship Id="rId3" Type="http://schemas.openxmlformats.org/officeDocument/2006/relationships/image" Target="../media/image1239.png"/><Relationship Id="rId25" Type="http://schemas.openxmlformats.org/officeDocument/2006/relationships/image" Target="../media/image1250.png"/><Relationship Id="rId46" Type="http://schemas.openxmlformats.org/officeDocument/2006/relationships/customXml" Target="../ink/ink1235.xml"/><Relationship Id="rId67" Type="http://schemas.openxmlformats.org/officeDocument/2006/relationships/image" Target="../media/image1271.png"/><Relationship Id="rId116" Type="http://schemas.openxmlformats.org/officeDocument/2006/relationships/customXml" Target="../ink/ink1270.xml"/><Relationship Id="rId137" Type="http://schemas.openxmlformats.org/officeDocument/2006/relationships/image" Target="../media/image1306.png"/><Relationship Id="rId158" Type="http://schemas.openxmlformats.org/officeDocument/2006/relationships/customXml" Target="../ink/ink1291.xml"/><Relationship Id="rId20" Type="http://schemas.openxmlformats.org/officeDocument/2006/relationships/customXml" Target="../ink/ink1222.xml"/><Relationship Id="rId41" Type="http://schemas.openxmlformats.org/officeDocument/2006/relationships/image" Target="../media/image1258.png"/><Relationship Id="rId62" Type="http://schemas.openxmlformats.org/officeDocument/2006/relationships/customXml" Target="../ink/ink1243.xml"/><Relationship Id="rId83" Type="http://schemas.openxmlformats.org/officeDocument/2006/relationships/image" Target="../media/image1279.png"/><Relationship Id="rId88" Type="http://schemas.openxmlformats.org/officeDocument/2006/relationships/customXml" Target="../ink/ink1256.xml"/><Relationship Id="rId111" Type="http://schemas.openxmlformats.org/officeDocument/2006/relationships/image" Target="../media/image1293.png"/><Relationship Id="rId132" Type="http://schemas.openxmlformats.org/officeDocument/2006/relationships/customXml" Target="../ink/ink1278.xml"/><Relationship Id="rId153" Type="http://schemas.openxmlformats.org/officeDocument/2006/relationships/image" Target="../media/image1313.png"/><Relationship Id="rId174" Type="http://schemas.openxmlformats.org/officeDocument/2006/relationships/customXml" Target="../ink/ink1299.xml"/><Relationship Id="rId179" Type="http://schemas.openxmlformats.org/officeDocument/2006/relationships/image" Target="../media/image1326.png"/><Relationship Id="rId195" Type="http://schemas.openxmlformats.org/officeDocument/2006/relationships/image" Target="../media/image1334.png"/><Relationship Id="rId190" Type="http://schemas.openxmlformats.org/officeDocument/2006/relationships/customXml" Target="../ink/ink1307.xml"/><Relationship Id="rId15" Type="http://schemas.openxmlformats.org/officeDocument/2006/relationships/image" Target="../media/image1245.png"/><Relationship Id="rId36" Type="http://schemas.openxmlformats.org/officeDocument/2006/relationships/customXml" Target="../ink/ink1230.xml"/><Relationship Id="rId57" Type="http://schemas.openxmlformats.org/officeDocument/2006/relationships/image" Target="../media/image1266.png"/><Relationship Id="rId106" Type="http://schemas.openxmlformats.org/officeDocument/2006/relationships/customXml" Target="../ink/ink1265.xml"/><Relationship Id="rId127" Type="http://schemas.openxmlformats.org/officeDocument/2006/relationships/image" Target="../media/image1301.png"/><Relationship Id="rId10" Type="http://schemas.openxmlformats.org/officeDocument/2006/relationships/customXml" Target="../ink/ink1217.xml"/><Relationship Id="rId31" Type="http://schemas.openxmlformats.org/officeDocument/2006/relationships/image" Target="../media/image1253.png"/><Relationship Id="rId52" Type="http://schemas.openxmlformats.org/officeDocument/2006/relationships/customXml" Target="../ink/ink1238.xml"/><Relationship Id="rId73" Type="http://schemas.openxmlformats.org/officeDocument/2006/relationships/image" Target="../media/image1274.png"/><Relationship Id="rId78" Type="http://schemas.openxmlformats.org/officeDocument/2006/relationships/customXml" Target="../ink/ink1251.xml"/><Relationship Id="rId94" Type="http://schemas.openxmlformats.org/officeDocument/2006/relationships/customXml" Target="../ink/ink1259.xml"/><Relationship Id="rId99" Type="http://schemas.openxmlformats.org/officeDocument/2006/relationships/image" Target="../media/image1287.png"/><Relationship Id="rId101" Type="http://schemas.openxmlformats.org/officeDocument/2006/relationships/image" Target="../media/image1288.png"/><Relationship Id="rId122" Type="http://schemas.openxmlformats.org/officeDocument/2006/relationships/customXml" Target="../ink/ink1273.xml"/><Relationship Id="rId143" Type="http://schemas.openxmlformats.org/officeDocument/2006/relationships/image" Target="../media/image1309.png"/><Relationship Id="rId148" Type="http://schemas.openxmlformats.org/officeDocument/2006/relationships/customXml" Target="../ink/ink1286.xml"/><Relationship Id="rId164" Type="http://schemas.openxmlformats.org/officeDocument/2006/relationships/customXml" Target="../ink/ink1294.xml"/><Relationship Id="rId169" Type="http://schemas.openxmlformats.org/officeDocument/2006/relationships/image" Target="../media/image1321.png"/><Relationship Id="rId185" Type="http://schemas.openxmlformats.org/officeDocument/2006/relationships/image" Target="../media/image1329.png"/><Relationship Id="rId4" Type="http://schemas.openxmlformats.org/officeDocument/2006/relationships/customXml" Target="../ink/ink1214.xml"/><Relationship Id="rId9" Type="http://schemas.openxmlformats.org/officeDocument/2006/relationships/image" Target="../media/image1242.png"/><Relationship Id="rId180" Type="http://schemas.openxmlformats.org/officeDocument/2006/relationships/customXml" Target="../ink/ink1302.xml"/><Relationship Id="rId26" Type="http://schemas.openxmlformats.org/officeDocument/2006/relationships/customXml" Target="../ink/ink1225.xml"/><Relationship Id="rId47" Type="http://schemas.openxmlformats.org/officeDocument/2006/relationships/image" Target="../media/image1261.png"/><Relationship Id="rId68" Type="http://schemas.openxmlformats.org/officeDocument/2006/relationships/customXml" Target="../ink/ink1246.xml"/><Relationship Id="rId89" Type="http://schemas.openxmlformats.org/officeDocument/2006/relationships/image" Target="../media/image1282.png"/><Relationship Id="rId112" Type="http://schemas.openxmlformats.org/officeDocument/2006/relationships/customXml" Target="../ink/ink1268.xml"/><Relationship Id="rId133" Type="http://schemas.openxmlformats.org/officeDocument/2006/relationships/image" Target="../media/image1304.png"/><Relationship Id="rId154" Type="http://schemas.openxmlformats.org/officeDocument/2006/relationships/customXml" Target="../ink/ink1289.xml"/><Relationship Id="rId175" Type="http://schemas.openxmlformats.org/officeDocument/2006/relationships/image" Target="../media/image1324.png"/><Relationship Id="rId196" Type="http://schemas.openxmlformats.org/officeDocument/2006/relationships/customXml" Target="../ink/ink1310.xml"/><Relationship Id="rId200" Type="http://schemas.openxmlformats.org/officeDocument/2006/relationships/customXml" Target="../ink/ink1312.xml"/><Relationship Id="rId16" Type="http://schemas.openxmlformats.org/officeDocument/2006/relationships/customXml" Target="../ink/ink1220.xml"/><Relationship Id="rId37" Type="http://schemas.openxmlformats.org/officeDocument/2006/relationships/image" Target="../media/image1256.png"/><Relationship Id="rId58" Type="http://schemas.openxmlformats.org/officeDocument/2006/relationships/customXml" Target="../ink/ink1241.xml"/><Relationship Id="rId79" Type="http://schemas.openxmlformats.org/officeDocument/2006/relationships/image" Target="../media/image1277.png"/><Relationship Id="rId102" Type="http://schemas.openxmlformats.org/officeDocument/2006/relationships/customXml" Target="../ink/ink1263.xml"/><Relationship Id="rId123" Type="http://schemas.openxmlformats.org/officeDocument/2006/relationships/image" Target="../media/image1299.png"/><Relationship Id="rId144" Type="http://schemas.openxmlformats.org/officeDocument/2006/relationships/customXml" Target="../ink/ink1284.xml"/><Relationship Id="rId90" Type="http://schemas.openxmlformats.org/officeDocument/2006/relationships/customXml" Target="../ink/ink1257.xml"/><Relationship Id="rId165" Type="http://schemas.openxmlformats.org/officeDocument/2006/relationships/image" Target="../media/image1319.png"/><Relationship Id="rId186" Type="http://schemas.openxmlformats.org/officeDocument/2006/relationships/customXml" Target="../ink/ink1305.xml"/><Relationship Id="rId27" Type="http://schemas.openxmlformats.org/officeDocument/2006/relationships/image" Target="../media/image1251.png"/><Relationship Id="rId48" Type="http://schemas.openxmlformats.org/officeDocument/2006/relationships/customXml" Target="../ink/ink1236.xml"/><Relationship Id="rId69" Type="http://schemas.openxmlformats.org/officeDocument/2006/relationships/image" Target="../media/image1272.png"/><Relationship Id="rId113" Type="http://schemas.openxmlformats.org/officeDocument/2006/relationships/image" Target="../media/image1294.png"/><Relationship Id="rId134" Type="http://schemas.openxmlformats.org/officeDocument/2006/relationships/customXml" Target="../ink/ink1279.xml"/><Relationship Id="rId80" Type="http://schemas.openxmlformats.org/officeDocument/2006/relationships/customXml" Target="../ink/ink1252.xml"/><Relationship Id="rId155" Type="http://schemas.openxmlformats.org/officeDocument/2006/relationships/image" Target="../media/image1314.png"/><Relationship Id="rId176" Type="http://schemas.openxmlformats.org/officeDocument/2006/relationships/customXml" Target="../ink/ink1300.xml"/><Relationship Id="rId197" Type="http://schemas.openxmlformats.org/officeDocument/2006/relationships/image" Target="../media/image1335.png"/><Relationship Id="rId201" Type="http://schemas.openxmlformats.org/officeDocument/2006/relationships/image" Target="../media/image1337.png"/><Relationship Id="rId17" Type="http://schemas.openxmlformats.org/officeDocument/2006/relationships/image" Target="../media/image1246.png"/><Relationship Id="rId38" Type="http://schemas.openxmlformats.org/officeDocument/2006/relationships/customXml" Target="../ink/ink1231.xml"/><Relationship Id="rId59" Type="http://schemas.openxmlformats.org/officeDocument/2006/relationships/image" Target="../media/image1267.png"/><Relationship Id="rId103" Type="http://schemas.openxmlformats.org/officeDocument/2006/relationships/image" Target="../media/image1289.png"/><Relationship Id="rId124" Type="http://schemas.openxmlformats.org/officeDocument/2006/relationships/customXml" Target="../ink/ink1274.xml"/><Relationship Id="rId70" Type="http://schemas.openxmlformats.org/officeDocument/2006/relationships/customXml" Target="../ink/ink1247.xml"/><Relationship Id="rId91" Type="http://schemas.openxmlformats.org/officeDocument/2006/relationships/image" Target="../media/image1283.png"/><Relationship Id="rId145" Type="http://schemas.openxmlformats.org/officeDocument/2006/relationships/image" Target="../media/image317.png"/><Relationship Id="rId166" Type="http://schemas.openxmlformats.org/officeDocument/2006/relationships/customXml" Target="../ink/ink1295.xml"/><Relationship Id="rId187" Type="http://schemas.openxmlformats.org/officeDocument/2006/relationships/image" Target="../media/image1330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1226.xml"/><Relationship Id="rId49" Type="http://schemas.openxmlformats.org/officeDocument/2006/relationships/image" Target="../media/image1262.png"/><Relationship Id="rId114" Type="http://schemas.openxmlformats.org/officeDocument/2006/relationships/customXml" Target="../ink/ink1269.xml"/><Relationship Id="rId60" Type="http://schemas.openxmlformats.org/officeDocument/2006/relationships/customXml" Target="../ink/ink1242.xml"/><Relationship Id="rId81" Type="http://schemas.openxmlformats.org/officeDocument/2006/relationships/image" Target="../media/image1278.png"/><Relationship Id="rId135" Type="http://schemas.openxmlformats.org/officeDocument/2006/relationships/image" Target="../media/image1305.png"/><Relationship Id="rId156" Type="http://schemas.openxmlformats.org/officeDocument/2006/relationships/customXml" Target="../ink/ink1290.xml"/><Relationship Id="rId177" Type="http://schemas.openxmlformats.org/officeDocument/2006/relationships/image" Target="../media/image1325.png"/><Relationship Id="rId198" Type="http://schemas.openxmlformats.org/officeDocument/2006/relationships/customXml" Target="../ink/ink1311.xml"/><Relationship Id="rId202" Type="http://schemas.openxmlformats.org/officeDocument/2006/relationships/customXml" Target="../ink/ink1313.xml"/><Relationship Id="rId18" Type="http://schemas.openxmlformats.org/officeDocument/2006/relationships/customXml" Target="../ink/ink1221.xml"/><Relationship Id="rId39" Type="http://schemas.openxmlformats.org/officeDocument/2006/relationships/image" Target="../media/image1257.png"/><Relationship Id="rId50" Type="http://schemas.openxmlformats.org/officeDocument/2006/relationships/customXml" Target="../ink/ink1237.xml"/><Relationship Id="rId104" Type="http://schemas.openxmlformats.org/officeDocument/2006/relationships/customXml" Target="../ink/ink1264.xml"/><Relationship Id="rId125" Type="http://schemas.openxmlformats.org/officeDocument/2006/relationships/image" Target="../media/image1300.png"/><Relationship Id="rId146" Type="http://schemas.openxmlformats.org/officeDocument/2006/relationships/customXml" Target="../ink/ink1285.xml"/><Relationship Id="rId167" Type="http://schemas.openxmlformats.org/officeDocument/2006/relationships/image" Target="../media/image1320.png"/><Relationship Id="rId188" Type="http://schemas.openxmlformats.org/officeDocument/2006/relationships/customXml" Target="../ink/ink1306.xml"/><Relationship Id="rId71" Type="http://schemas.openxmlformats.org/officeDocument/2006/relationships/image" Target="../media/image1273.png"/><Relationship Id="rId92" Type="http://schemas.openxmlformats.org/officeDocument/2006/relationships/customXml" Target="../ink/ink12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8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9.png"/><Relationship Id="rId7" Type="http://schemas.openxmlformats.org/officeDocument/2006/relationships/image" Target="../media/image1340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9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341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3.emf"/><Relationship Id="rId2" Type="http://schemas.openxmlformats.org/officeDocument/2006/relationships/image" Target="../media/image134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45.png"/><Relationship Id="rId4" Type="http://schemas.openxmlformats.org/officeDocument/2006/relationships/image" Target="../media/image13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8.emf"/><Relationship Id="rId2" Type="http://schemas.openxmlformats.org/officeDocument/2006/relationships/image" Target="../media/image134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14:cNvPr>
              <p14:cNvContentPartPr/>
              <p14:nvPr/>
            </p14:nvContentPartPr>
            <p14:xfrm>
              <a:off x="7935709" y="6334102"/>
              <a:ext cx="69120" cy="45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7069" y="6325102"/>
                <a:ext cx="867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14:cNvPr>
              <p14:cNvContentPartPr/>
              <p14:nvPr/>
            </p14:nvContentPartPr>
            <p14:xfrm>
              <a:off x="9045589" y="2617462"/>
              <a:ext cx="25560" cy="30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36949" y="2608822"/>
                <a:ext cx="432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1E1956-D17D-4C79-99C5-537E4FC05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310" y="2519569"/>
            <a:ext cx="5816113" cy="22278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72C4FA6-1D92-366C-DE5A-FE8E28033B35}"/>
                  </a:ext>
                </a:extLst>
              </p14:cNvPr>
              <p14:cNvContentPartPr/>
              <p14:nvPr/>
            </p14:nvContentPartPr>
            <p14:xfrm>
              <a:off x="7690549" y="1263142"/>
              <a:ext cx="1027080" cy="13201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72C4FA6-1D92-366C-DE5A-FE8E28033B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81549" y="1254142"/>
                <a:ext cx="1044720" cy="13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FD718E7-F5A6-79F1-EDFA-006B575CD1CD}"/>
                  </a:ext>
                </a:extLst>
              </p14:cNvPr>
              <p14:cNvContentPartPr/>
              <p14:nvPr/>
            </p14:nvContentPartPr>
            <p14:xfrm>
              <a:off x="3240229" y="3467782"/>
              <a:ext cx="1014480" cy="183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FD718E7-F5A6-79F1-EDFA-006B575CD1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1589" y="3459142"/>
                <a:ext cx="1032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8D08EFE-3499-67A7-347E-B21ACB5791E3}"/>
                  </a:ext>
                </a:extLst>
              </p14:cNvPr>
              <p14:cNvContentPartPr/>
              <p14:nvPr/>
            </p14:nvContentPartPr>
            <p14:xfrm>
              <a:off x="3360109" y="4574062"/>
              <a:ext cx="871920" cy="388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8D08EFE-3499-67A7-347E-B21ACB5791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51109" y="4565062"/>
                <a:ext cx="889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FCABDDD-D6CD-3CEB-1F83-E4D2B8908E21}"/>
                  </a:ext>
                </a:extLst>
              </p14:cNvPr>
              <p14:cNvContentPartPr/>
              <p14:nvPr/>
            </p14:nvContentPartPr>
            <p14:xfrm>
              <a:off x="4397629" y="2762902"/>
              <a:ext cx="529560" cy="6451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FCABDDD-D6CD-3CEB-1F83-E4D2B8908E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88629" y="2754262"/>
                <a:ext cx="547200" cy="6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6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392144" y="116632"/>
            <a:ext cx="31683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1E1956-D17D-4C79-99C5-537E4FC0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32" y="0"/>
            <a:ext cx="5816113" cy="2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2C7881-4CFC-4223-9518-B04FB096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96" y="1783842"/>
            <a:ext cx="856820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4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B9182C-DEFB-F8BE-635D-7C8EB43F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656692"/>
            <a:ext cx="7591958" cy="410445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724812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>
            <a:spLocks noChangeAspect="1"/>
          </p:cNvSpPr>
          <p:nvPr/>
        </p:nvSpPr>
        <p:spPr>
          <a:xfrm>
            <a:off x="589800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89800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00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48129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9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>
            <a:cxnSpLocks/>
          </p:cNvCxnSpPr>
          <p:nvPr/>
        </p:nvCxnSpPr>
        <p:spPr>
          <a:xfrm flipH="1" flipV="1">
            <a:off x="7555539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Lineare Regression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CB1DA1-C61A-67A8-FCCD-5710660A0FD7}"/>
              </a:ext>
            </a:extLst>
          </p:cNvPr>
          <p:cNvGraphicFramePr>
            <a:graphicFrameLocks noGrp="1"/>
          </p:cNvGraphicFramePr>
          <p:nvPr/>
        </p:nvGraphicFramePr>
        <p:xfrm>
          <a:off x="1631505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20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/>
              <a:t>yhat(</a:t>
            </a:r>
            <a:r>
              <a:rPr lang="de-DE" sz="2200" dirty="0"/>
              <a:t>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42177D2-B0A2-33D4-8620-98AFD2381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28386"/>
              </p:ext>
            </p:extLst>
          </p:nvPr>
        </p:nvGraphicFramePr>
        <p:xfrm>
          <a:off x="35453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32807A7E-08D7-90A0-DD8B-B01B4C5E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04" y="4428047"/>
            <a:ext cx="7448890" cy="4790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F7B365C-2A51-B685-D4C2-68BED030BA1F}"/>
                  </a:ext>
                </a:extLst>
              </p14:cNvPr>
              <p14:cNvContentPartPr/>
              <p14:nvPr/>
            </p14:nvContentPartPr>
            <p14:xfrm>
              <a:off x="1661989" y="6348502"/>
              <a:ext cx="1119600" cy="586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F7B365C-2A51-B685-D4C2-68BED030B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2989" y="6339502"/>
                <a:ext cx="113724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646CCB4-B61C-AD2C-C360-7E8A693F6F54}"/>
              </a:ext>
            </a:extLst>
          </p:cNvPr>
          <p:cNvGrpSpPr/>
          <p:nvPr/>
        </p:nvGrpSpPr>
        <p:grpSpPr>
          <a:xfrm>
            <a:off x="1633549" y="5003542"/>
            <a:ext cx="5855760" cy="564840"/>
            <a:chOff x="1633549" y="5003542"/>
            <a:chExt cx="585576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2015A3-7C9A-9463-8CE6-71249A5B2E13}"/>
                    </a:ext>
                  </a:extLst>
                </p14:cNvPr>
                <p14:cNvContentPartPr/>
                <p14:nvPr/>
              </p14:nvContentPartPr>
              <p14:xfrm>
                <a:off x="1755949" y="5143942"/>
                <a:ext cx="125280" cy="227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2015A3-7C9A-9463-8CE6-71249A5B2E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46949" y="5134942"/>
                  <a:ext cx="142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0CB3845-9DFA-8083-4AD0-518FE3C579B8}"/>
                    </a:ext>
                  </a:extLst>
                </p14:cNvPr>
                <p14:cNvContentPartPr/>
                <p14:nvPr/>
              </p14:nvContentPartPr>
              <p14:xfrm>
                <a:off x="2006869" y="5155822"/>
                <a:ext cx="138960" cy="30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0CB3845-9DFA-8083-4AD0-518FE3C579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97869" y="5146822"/>
                  <a:ext cx="156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E73CC92-B7DA-2D7E-998E-0E96EDC3E0C4}"/>
                    </a:ext>
                  </a:extLst>
                </p14:cNvPr>
                <p14:cNvContentPartPr/>
                <p14:nvPr/>
              </p14:nvContentPartPr>
              <p14:xfrm>
                <a:off x="2050789" y="5247262"/>
                <a:ext cx="113400" cy="18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E73CC92-B7DA-2D7E-998E-0E96EDC3E0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42149" y="5238622"/>
                  <a:ext cx="13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4C1C9DC-3E6F-73E1-3D3C-7573A045B51C}"/>
                    </a:ext>
                  </a:extLst>
                </p14:cNvPr>
                <p14:cNvContentPartPr/>
                <p14:nvPr/>
              </p14:nvContentPartPr>
              <p14:xfrm>
                <a:off x="2311069" y="5116222"/>
                <a:ext cx="163800" cy="146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4C1C9DC-3E6F-73E1-3D3C-7573A045B5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02429" y="5107582"/>
                  <a:ext cx="181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530B435-C301-75BE-F4E4-81C10DD47849}"/>
                    </a:ext>
                  </a:extLst>
                </p14:cNvPr>
                <p14:cNvContentPartPr/>
                <p14:nvPr/>
              </p14:nvContentPartPr>
              <p14:xfrm>
                <a:off x="2560909" y="5099302"/>
                <a:ext cx="169920" cy="167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530B435-C301-75BE-F4E4-81C10DD478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51909" y="5090662"/>
                  <a:ext cx="187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F7052D9-4772-6121-54D2-AA2AF1E747EB}"/>
                    </a:ext>
                  </a:extLst>
                </p14:cNvPr>
                <p14:cNvContentPartPr/>
                <p14:nvPr/>
              </p14:nvContentPartPr>
              <p14:xfrm>
                <a:off x="2948269" y="5098942"/>
                <a:ext cx="20880" cy="124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F7052D9-4772-6121-54D2-AA2AF1E747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39269" y="5089942"/>
                  <a:ext cx="38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CAE189F-76E3-D143-CAA7-DABACD3A58CF}"/>
                    </a:ext>
                  </a:extLst>
                </p14:cNvPr>
                <p14:cNvContentPartPr/>
                <p14:nvPr/>
              </p14:nvContentPartPr>
              <p14:xfrm>
                <a:off x="2900749" y="5121982"/>
                <a:ext cx="129240" cy="34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CAE189F-76E3-D143-CAA7-DABACD3A58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2109" y="5113342"/>
                  <a:ext cx="14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7C4DDC-D51E-B892-5B74-530F5161C16C}"/>
                    </a:ext>
                  </a:extLst>
                </p14:cNvPr>
                <p14:cNvContentPartPr/>
                <p14:nvPr/>
              </p14:nvContentPartPr>
              <p14:xfrm>
                <a:off x="3082189" y="5031262"/>
                <a:ext cx="147240" cy="199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7C4DDC-D51E-B892-5B74-530F5161C1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73549" y="5022262"/>
                  <a:ext cx="164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9ABB8E-DC49-3137-AB22-92F48E97B86A}"/>
                    </a:ext>
                  </a:extLst>
                </p14:cNvPr>
                <p14:cNvContentPartPr/>
                <p14:nvPr/>
              </p14:nvContentPartPr>
              <p14:xfrm>
                <a:off x="3901189" y="5029822"/>
                <a:ext cx="160920" cy="199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9ABB8E-DC49-3137-AB22-92F48E97B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92549" y="5020822"/>
                  <a:ext cx="178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A21F781-304F-09E9-F8DD-1EBE38C86022}"/>
                    </a:ext>
                  </a:extLst>
                </p14:cNvPr>
                <p14:cNvContentPartPr/>
                <p14:nvPr/>
              </p14:nvContentPartPr>
              <p14:xfrm>
                <a:off x="4192789" y="5110822"/>
                <a:ext cx="145440" cy="1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A21F781-304F-09E9-F8DD-1EBE38C860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84149" y="5101822"/>
                  <a:ext cx="16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2FD712F-442A-9F72-B563-1ADEF559B381}"/>
                    </a:ext>
                  </a:extLst>
                </p14:cNvPr>
                <p14:cNvContentPartPr/>
                <p14:nvPr/>
              </p14:nvContentPartPr>
              <p14:xfrm>
                <a:off x="4220509" y="5157982"/>
                <a:ext cx="135000" cy="30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2FD712F-442A-9F72-B563-1ADEF559B3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11869" y="5149342"/>
                  <a:ext cx="152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6D3BC7E-4E4A-0BEA-E1ED-B2A35E8D83DB}"/>
                    </a:ext>
                  </a:extLst>
                </p14:cNvPr>
                <p14:cNvContentPartPr/>
                <p14:nvPr/>
              </p14:nvContentPartPr>
              <p14:xfrm>
                <a:off x="4553869" y="5022982"/>
                <a:ext cx="119520" cy="208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6D3BC7E-4E4A-0BEA-E1ED-B2A35E8D83D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4869" y="5013982"/>
                  <a:ext cx="137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FAF196B-39B4-151E-6817-C9CDBEDB8BA0}"/>
                    </a:ext>
                  </a:extLst>
                </p14:cNvPr>
                <p14:cNvContentPartPr/>
                <p14:nvPr/>
              </p14:nvContentPartPr>
              <p14:xfrm>
                <a:off x="4715509" y="5151862"/>
                <a:ext cx="13680" cy="133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FAF196B-39B4-151E-6817-C9CDBEDB8B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06509" y="5143222"/>
                  <a:ext cx="31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54B9800-8747-E506-DD24-18AEC592E790}"/>
                    </a:ext>
                  </a:extLst>
                </p14:cNvPr>
                <p14:cNvContentPartPr/>
                <p14:nvPr/>
              </p14:nvContentPartPr>
              <p14:xfrm>
                <a:off x="4795069" y="5019022"/>
                <a:ext cx="104760" cy="242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54B9800-8747-E506-DD24-18AEC592E7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86429" y="5010382"/>
                  <a:ext cx="122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E95CBA1-EE24-48CE-95BD-3E05C1F33CF8}"/>
                    </a:ext>
                  </a:extLst>
                </p14:cNvPr>
                <p14:cNvContentPartPr/>
                <p14:nvPr/>
              </p14:nvContentPartPr>
              <p14:xfrm>
                <a:off x="4995949" y="5003542"/>
                <a:ext cx="121680" cy="240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E95CBA1-EE24-48CE-95BD-3E05C1F33C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86949" y="4994542"/>
                  <a:ext cx="139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6B46CF7-BB6D-EB03-3C04-9CEB0F65D10F}"/>
                    </a:ext>
                  </a:extLst>
                </p14:cNvPr>
                <p14:cNvContentPartPr/>
                <p14:nvPr/>
              </p14:nvContentPartPr>
              <p14:xfrm>
                <a:off x="5732869" y="5067262"/>
                <a:ext cx="182160" cy="140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6B46CF7-BB6D-EB03-3C04-9CEB0F65D1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23869" y="5058622"/>
                  <a:ext cx="199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66CF9A4-CDFF-EE9A-5777-25BC68306BD9}"/>
                    </a:ext>
                  </a:extLst>
                </p14:cNvPr>
                <p14:cNvContentPartPr/>
                <p14:nvPr/>
              </p14:nvContentPartPr>
              <p14:xfrm>
                <a:off x="6115909" y="5076622"/>
                <a:ext cx="106560" cy="10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66CF9A4-CDFF-EE9A-5777-25BC68306B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06909" y="5067622"/>
                  <a:ext cx="124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11FFA37-1C07-A749-CA16-A4B3E1E06FFD}"/>
                    </a:ext>
                  </a:extLst>
                </p14:cNvPr>
                <p14:cNvContentPartPr/>
                <p14:nvPr/>
              </p14:nvContentPartPr>
              <p14:xfrm>
                <a:off x="6133909" y="5131702"/>
                <a:ext cx="81360" cy="25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11FFA37-1C07-A749-CA16-A4B3E1E06F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25269" y="5123062"/>
                  <a:ext cx="99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F2716E9-EEB8-C7F4-5B01-C4C1637355FF}"/>
                    </a:ext>
                  </a:extLst>
                </p14:cNvPr>
                <p14:cNvContentPartPr/>
                <p14:nvPr/>
              </p14:nvContentPartPr>
              <p14:xfrm>
                <a:off x="6481669" y="5007142"/>
                <a:ext cx="98640" cy="151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F2716E9-EEB8-C7F4-5B01-C4C1637355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73029" y="4998502"/>
                  <a:ext cx="116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039C235-30DE-15AB-A1E4-C754A3DFFBAC}"/>
                    </a:ext>
                  </a:extLst>
                </p14:cNvPr>
                <p14:cNvContentPartPr/>
                <p14:nvPr/>
              </p14:nvContentPartPr>
              <p14:xfrm>
                <a:off x="6627109" y="5164462"/>
                <a:ext cx="8640" cy="58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039C235-30DE-15AB-A1E4-C754A3DFFB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18469" y="5155462"/>
                  <a:ext cx="26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CC4BC2-58D5-0320-9A0E-2BE1C9ABA1BD}"/>
                    </a:ext>
                  </a:extLst>
                </p14:cNvPr>
                <p14:cNvContentPartPr/>
                <p14:nvPr/>
              </p14:nvContentPartPr>
              <p14:xfrm>
                <a:off x="6749869" y="5026582"/>
                <a:ext cx="85680" cy="155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CC4BC2-58D5-0320-9A0E-2BE1C9ABA1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40869" y="5017582"/>
                  <a:ext cx="103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A20F850-A3BE-914D-CEA7-69C2C0A13798}"/>
                    </a:ext>
                  </a:extLst>
                </p14:cNvPr>
                <p14:cNvContentPartPr/>
                <p14:nvPr/>
              </p14:nvContentPartPr>
              <p14:xfrm>
                <a:off x="6888109" y="5043502"/>
                <a:ext cx="130320" cy="110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A20F850-A3BE-914D-CEA7-69C2C0A137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79469" y="5034502"/>
                  <a:ext cx="147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F3F168F-5643-CCA2-55F8-D72E47D0392B}"/>
                    </a:ext>
                  </a:extLst>
                </p14:cNvPr>
                <p14:cNvContentPartPr/>
                <p14:nvPr/>
              </p14:nvContentPartPr>
              <p14:xfrm>
                <a:off x="1633549" y="5281462"/>
                <a:ext cx="5855760" cy="286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F3F168F-5643-CCA2-55F8-D72E47D039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24549" y="5272462"/>
                  <a:ext cx="587340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5B6E6DB-3FB0-84B4-AE67-6462F4EB2F1B}"/>
                  </a:ext>
                </a:extLst>
              </p14:cNvPr>
              <p14:cNvContentPartPr/>
              <p14:nvPr/>
            </p14:nvContentPartPr>
            <p14:xfrm>
              <a:off x="3740629" y="5333662"/>
              <a:ext cx="3757680" cy="1360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5B6E6DB-3FB0-84B4-AE67-6462F4EB2F1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31989" y="5324662"/>
                <a:ext cx="377532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93B31AF0-B33E-18E8-94C4-D52D15FE99BE}"/>
              </a:ext>
            </a:extLst>
          </p:cNvPr>
          <p:cNvGrpSpPr/>
          <p:nvPr/>
        </p:nvGrpSpPr>
        <p:grpSpPr>
          <a:xfrm>
            <a:off x="2972389" y="5823982"/>
            <a:ext cx="2212200" cy="419760"/>
            <a:chOff x="2972389" y="5823982"/>
            <a:chExt cx="221220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30F28F7-B9F0-931C-FA37-D5165387819D}"/>
                    </a:ext>
                  </a:extLst>
                </p14:cNvPr>
                <p14:cNvContentPartPr/>
                <p14:nvPr/>
              </p14:nvContentPartPr>
              <p14:xfrm>
                <a:off x="2972389" y="5949262"/>
                <a:ext cx="87120" cy="226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30F28F7-B9F0-931C-FA37-D516538781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63389" y="5940622"/>
                  <a:ext cx="104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F40611D-9972-4605-8088-0B53C4BA2984}"/>
                    </a:ext>
                  </a:extLst>
                </p14:cNvPr>
                <p14:cNvContentPartPr/>
                <p14:nvPr/>
              </p14:nvContentPartPr>
              <p14:xfrm>
                <a:off x="3121429" y="6144742"/>
                <a:ext cx="37080" cy="99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F40611D-9972-4605-8088-0B53C4BA29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12789" y="6135742"/>
                  <a:ext cx="5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112A67E-3052-8097-E522-510FCBF98C75}"/>
                    </a:ext>
                  </a:extLst>
                </p14:cNvPr>
                <p14:cNvContentPartPr/>
                <p14:nvPr/>
              </p14:nvContentPartPr>
              <p14:xfrm>
                <a:off x="3200629" y="5921542"/>
                <a:ext cx="103680" cy="228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112A67E-3052-8097-E522-510FCBF98C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91989" y="5912542"/>
                  <a:ext cx="121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98A035F-8082-15A7-1DE9-1FE02A7F584A}"/>
                    </a:ext>
                  </a:extLst>
                </p14:cNvPr>
                <p14:cNvContentPartPr/>
                <p14:nvPr/>
              </p14:nvContentPartPr>
              <p14:xfrm>
                <a:off x="3325909" y="5955742"/>
                <a:ext cx="152640" cy="180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98A035F-8082-15A7-1DE9-1FE02A7F584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17269" y="5947102"/>
                  <a:ext cx="170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87C85DA-054B-C041-C377-7A14CA5D704C}"/>
                    </a:ext>
                  </a:extLst>
                </p14:cNvPr>
                <p14:cNvContentPartPr/>
                <p14:nvPr/>
              </p14:nvContentPartPr>
              <p14:xfrm>
                <a:off x="3682309" y="5945662"/>
                <a:ext cx="32400" cy="150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87C85DA-054B-C041-C377-7A14CA5D70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73669" y="5936662"/>
                  <a:ext cx="50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0ACA64-3FD5-BC1C-59E4-4162C46BD4BA}"/>
                    </a:ext>
                  </a:extLst>
                </p14:cNvPr>
                <p14:cNvContentPartPr/>
                <p14:nvPr/>
              </p14:nvContentPartPr>
              <p14:xfrm>
                <a:off x="3640189" y="6018742"/>
                <a:ext cx="89640" cy="23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0ACA64-3FD5-BC1C-59E4-4162C46BD4B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31189" y="6010102"/>
                  <a:ext cx="107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20780AF-B8EB-4E03-7931-E596517F00C5}"/>
                    </a:ext>
                  </a:extLst>
                </p14:cNvPr>
                <p14:cNvContentPartPr/>
                <p14:nvPr/>
              </p14:nvContentPartPr>
              <p14:xfrm>
                <a:off x="3837109" y="5874742"/>
                <a:ext cx="115560" cy="223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20780AF-B8EB-4E03-7931-E596517F00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28469" y="5865742"/>
                  <a:ext cx="133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9A4905-327B-29CA-806C-F8D44BC0FCBF}"/>
                    </a:ext>
                  </a:extLst>
                </p14:cNvPr>
                <p14:cNvContentPartPr/>
                <p14:nvPr/>
              </p14:nvContentPartPr>
              <p14:xfrm>
                <a:off x="4002349" y="6041062"/>
                <a:ext cx="26640" cy="126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9A4905-327B-29CA-806C-F8D44BC0FC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93709" y="6032062"/>
                  <a:ext cx="44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F55D15C-D12D-E147-8154-2CFAE5B778C9}"/>
                    </a:ext>
                  </a:extLst>
                </p14:cNvPr>
                <p14:cNvContentPartPr/>
                <p14:nvPr/>
              </p14:nvContentPartPr>
              <p14:xfrm>
                <a:off x="4080829" y="5856742"/>
                <a:ext cx="83160" cy="205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F55D15C-D12D-E147-8154-2CFAE5B778C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71829" y="5848102"/>
                  <a:ext cx="100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F40B1B7-5CB6-2090-093C-1C8F0A3B63C8}"/>
                    </a:ext>
                  </a:extLst>
                </p14:cNvPr>
                <p14:cNvContentPartPr/>
                <p14:nvPr/>
              </p14:nvContentPartPr>
              <p14:xfrm>
                <a:off x="4179469" y="5844862"/>
                <a:ext cx="137160" cy="206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F40B1B7-5CB6-2090-093C-1C8F0A3B63C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70829" y="5836222"/>
                  <a:ext cx="154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90A9ED-33F6-EDD2-23BD-F261DCD75550}"/>
                    </a:ext>
                  </a:extLst>
                </p14:cNvPr>
                <p14:cNvContentPartPr/>
                <p14:nvPr/>
              </p14:nvContentPartPr>
              <p14:xfrm>
                <a:off x="4426069" y="5941702"/>
                <a:ext cx="33480" cy="12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90A9ED-33F6-EDD2-23BD-F261DCD755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17069" y="5933062"/>
                  <a:ext cx="51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2ABA09-8202-21C0-9C7A-65B2103B294F}"/>
                    </a:ext>
                  </a:extLst>
                </p14:cNvPr>
                <p14:cNvContentPartPr/>
                <p14:nvPr/>
              </p14:nvContentPartPr>
              <p14:xfrm>
                <a:off x="4545229" y="5823982"/>
                <a:ext cx="77400" cy="227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2ABA09-8202-21C0-9C7A-65B2103B29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36229" y="5815342"/>
                  <a:ext cx="9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01B65AA-D2CB-599B-CDDD-70A515472107}"/>
                    </a:ext>
                  </a:extLst>
                </p14:cNvPr>
                <p14:cNvContentPartPr/>
                <p14:nvPr/>
              </p14:nvContentPartPr>
              <p14:xfrm>
                <a:off x="4755829" y="5860702"/>
                <a:ext cx="85320" cy="118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01B65AA-D2CB-599B-CDDD-70A5154721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47189" y="5852062"/>
                  <a:ext cx="102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EA57BD0-3B18-D7C9-9D8C-8524F04DE0A1}"/>
                    </a:ext>
                  </a:extLst>
                </p14:cNvPr>
                <p14:cNvContentPartPr/>
                <p14:nvPr/>
              </p14:nvContentPartPr>
              <p14:xfrm>
                <a:off x="4995589" y="5851702"/>
                <a:ext cx="116640" cy="65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EA57BD0-3B18-D7C9-9D8C-8524F04DE0A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86949" y="5842702"/>
                  <a:ext cx="134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FDD22A-BFCD-576D-D7BC-F432F42FE113}"/>
                    </a:ext>
                  </a:extLst>
                </p14:cNvPr>
                <p14:cNvContentPartPr/>
                <p14:nvPr/>
              </p14:nvContentPartPr>
              <p14:xfrm>
                <a:off x="5015029" y="5965102"/>
                <a:ext cx="169560" cy="75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FDD22A-BFCD-576D-D7BC-F432F42FE1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06029" y="5956102"/>
                  <a:ext cx="1872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C5E892A-FB42-2BF8-1CD7-C15C3C62F3ED}"/>
              </a:ext>
            </a:extLst>
          </p:cNvPr>
          <p:cNvGrpSpPr/>
          <p:nvPr/>
        </p:nvGrpSpPr>
        <p:grpSpPr>
          <a:xfrm>
            <a:off x="5413189" y="5702662"/>
            <a:ext cx="289800" cy="312480"/>
            <a:chOff x="5413189" y="5702662"/>
            <a:chExt cx="28980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F04E083-DCC3-C6C5-DD3A-388F1404FBB2}"/>
                    </a:ext>
                  </a:extLst>
                </p14:cNvPr>
                <p14:cNvContentPartPr/>
                <p14:nvPr/>
              </p14:nvContentPartPr>
              <p14:xfrm>
                <a:off x="5413189" y="5702662"/>
                <a:ext cx="92520" cy="312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F04E083-DCC3-C6C5-DD3A-388F1404FB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04549" y="5694022"/>
                  <a:ext cx="110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7C361EE-2818-2CD5-6D35-F55E49357498}"/>
                    </a:ext>
                  </a:extLst>
                </p14:cNvPr>
                <p14:cNvContentPartPr/>
                <p14:nvPr/>
              </p14:nvContentPartPr>
              <p14:xfrm>
                <a:off x="5598229" y="5704102"/>
                <a:ext cx="104760" cy="277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7C361EE-2818-2CD5-6D35-F55E493574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89589" y="5695462"/>
                  <a:ext cx="122400" cy="295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3" name="Grafik 62">
            <a:extLst>
              <a:ext uri="{FF2B5EF4-FFF2-40B4-BE49-F238E27FC236}">
                <a16:creationId xmlns:a16="http://schemas.microsoft.com/office/drawing/2014/main" id="{643445FA-84AF-6E3F-C30A-39CDD8499B5C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8956886" y="113580"/>
            <a:ext cx="3059861" cy="18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1729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B575BBE-B9EF-38E9-16B3-A631D73CB051}"/>
                  </a:ext>
                </a:extLst>
              </p14:cNvPr>
              <p14:cNvContentPartPr/>
              <p14:nvPr/>
            </p14:nvContentPartPr>
            <p14:xfrm>
              <a:off x="5391589" y="4508542"/>
              <a:ext cx="3395520" cy="93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B575BBE-B9EF-38E9-16B3-A631D73CB0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2589" y="4499542"/>
                <a:ext cx="3413160" cy="1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0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594" y="528564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r>
              <a:rPr lang="de-DE" sz="2800" dirty="0"/>
              <a:t>?.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coefficient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Bravais-Pearson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9B27A86-1493-822D-2B81-2901E146DAD6}"/>
                  </a:ext>
                </a:extLst>
              </p14:cNvPr>
              <p14:cNvContentPartPr/>
              <p14:nvPr/>
            </p14:nvContentPartPr>
            <p14:xfrm>
              <a:off x="11180389" y="504622"/>
              <a:ext cx="156240" cy="1796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9B27A86-1493-822D-2B81-2901E146DA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71389" y="495982"/>
                <a:ext cx="173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2D9E8AD-C338-0229-A977-9BC04225A8F2}"/>
                  </a:ext>
                </a:extLst>
              </p14:cNvPr>
              <p14:cNvContentPartPr/>
              <p14:nvPr/>
            </p14:nvContentPartPr>
            <p14:xfrm>
              <a:off x="11348869" y="458902"/>
              <a:ext cx="240840" cy="234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2D9E8AD-C338-0229-A977-9BC04225A8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39869" y="449902"/>
                <a:ext cx="2584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DAD7997-256C-18F1-9ADE-35375D675B7E}"/>
                  </a:ext>
                </a:extLst>
              </p14:cNvPr>
              <p14:cNvContentPartPr/>
              <p14:nvPr/>
            </p14:nvContentPartPr>
            <p14:xfrm>
              <a:off x="11615989" y="392662"/>
              <a:ext cx="58320" cy="1058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DAD7997-256C-18F1-9ADE-35375D675B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7349" y="384022"/>
                <a:ext cx="759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F2D4FC1-0ECD-B153-3530-E47879F83DFE}"/>
                  </a:ext>
                </a:extLst>
              </p14:cNvPr>
              <p14:cNvContentPartPr/>
              <p14:nvPr/>
            </p14:nvContentPartPr>
            <p14:xfrm>
              <a:off x="11678269" y="353062"/>
              <a:ext cx="90000" cy="1281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F2D4FC1-0ECD-B153-3530-E47879F83D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69629" y="344062"/>
                <a:ext cx="107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F386D68-B140-606C-9781-8A0318A83B4A}"/>
                  </a:ext>
                </a:extLst>
              </p14:cNvPr>
              <p14:cNvContentPartPr/>
              <p14:nvPr/>
            </p14:nvContentPartPr>
            <p14:xfrm>
              <a:off x="11797789" y="259102"/>
              <a:ext cx="48240" cy="1782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F386D68-B140-606C-9781-8A0318A83B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89149" y="250102"/>
                <a:ext cx="65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6CD8AA0-BC36-1892-CA18-B1B80E438F41}"/>
                  </a:ext>
                </a:extLst>
              </p14:cNvPr>
              <p14:cNvContentPartPr/>
              <p14:nvPr/>
            </p14:nvContentPartPr>
            <p14:xfrm>
              <a:off x="11865469" y="311302"/>
              <a:ext cx="171000" cy="558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6CD8AA0-BC36-1892-CA18-B1B80E438F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56829" y="302302"/>
                <a:ext cx="1886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15BCEE8-E7E7-34CC-FC5C-1DD82DB8D0ED}"/>
                  </a:ext>
                </a:extLst>
              </p14:cNvPr>
              <p14:cNvContentPartPr/>
              <p14:nvPr/>
            </p14:nvContentPartPr>
            <p14:xfrm>
              <a:off x="11364349" y="703342"/>
              <a:ext cx="306720" cy="1267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15BCEE8-E7E7-34CC-FC5C-1DD82DB8D0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55709" y="694342"/>
                <a:ext cx="324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2D5EDE8-1D33-221F-F049-4157D92EE6C5}"/>
                  </a:ext>
                </a:extLst>
              </p14:cNvPr>
              <p14:cNvContentPartPr/>
              <p14:nvPr/>
            </p14:nvContentPartPr>
            <p14:xfrm>
              <a:off x="11624629" y="603262"/>
              <a:ext cx="200160" cy="125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2D5EDE8-1D33-221F-F049-4157D92EE6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15629" y="594262"/>
                <a:ext cx="217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FD5506D-04D8-6FCE-6609-17F17D923355}"/>
                  </a:ext>
                </a:extLst>
              </p14:cNvPr>
              <p14:cNvContentPartPr/>
              <p14:nvPr/>
            </p14:nvContentPartPr>
            <p14:xfrm>
              <a:off x="11945389" y="495982"/>
              <a:ext cx="7560" cy="1504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FD5506D-04D8-6FCE-6609-17F17D9233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936749" y="486982"/>
                <a:ext cx="25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78B32E1-24BA-965B-9161-CABBDA2F94F2}"/>
                  </a:ext>
                </a:extLst>
              </p14:cNvPr>
              <p14:cNvContentPartPr/>
              <p14:nvPr/>
            </p14:nvContentPartPr>
            <p14:xfrm>
              <a:off x="11942509" y="728542"/>
              <a:ext cx="7200" cy="75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78B32E1-24BA-965B-9161-CABBDA2F94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33509" y="719902"/>
                <a:ext cx="248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4EAC320-D060-E38F-2AC4-7E0AEBE0426A}"/>
              </a:ext>
            </a:extLst>
          </p:cNvPr>
          <p:cNvGrpSpPr/>
          <p:nvPr/>
        </p:nvGrpSpPr>
        <p:grpSpPr>
          <a:xfrm>
            <a:off x="9814778" y="927622"/>
            <a:ext cx="2301480" cy="2501378"/>
            <a:chOff x="9814778" y="927622"/>
            <a:chExt cx="2301480" cy="25013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7C70D54-3D4B-A75E-7D77-C7FC7F120E78}"/>
                    </a:ext>
                  </a:extLst>
                </p14:cNvPr>
                <p14:cNvContentPartPr/>
                <p14:nvPr/>
              </p14:nvContentPartPr>
              <p14:xfrm>
                <a:off x="10191338" y="1478520"/>
                <a:ext cx="91440" cy="1799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7C70D54-3D4B-A75E-7D77-C7FC7F120E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82338" y="1469520"/>
                  <a:ext cx="109080" cy="18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D53E363-A20B-AFF9-A65A-564A1C3A6C43}"/>
                    </a:ext>
                  </a:extLst>
                </p14:cNvPr>
                <p14:cNvContentPartPr/>
                <p14:nvPr/>
              </p14:nvContentPartPr>
              <p14:xfrm>
                <a:off x="9921338" y="3012840"/>
                <a:ext cx="1885680" cy="102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D53E363-A20B-AFF9-A65A-564A1C3A6C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12338" y="3003840"/>
                  <a:ext cx="1903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579800C-FCD9-922D-C747-D13DD299F050}"/>
                    </a:ext>
                  </a:extLst>
                </p14:cNvPr>
                <p14:cNvContentPartPr/>
                <p14:nvPr/>
              </p14:nvContentPartPr>
              <p14:xfrm>
                <a:off x="11741498" y="2880000"/>
                <a:ext cx="282240" cy="327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579800C-FCD9-922D-C747-D13DD299F05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32858" y="2871360"/>
                  <a:ext cx="299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2E7CC90-D79F-D78E-7FD5-EEB075B45FF8}"/>
                    </a:ext>
                  </a:extLst>
                </p14:cNvPr>
                <p14:cNvContentPartPr/>
                <p14:nvPr/>
              </p14:nvContentPartPr>
              <p14:xfrm>
                <a:off x="10018178" y="1249560"/>
                <a:ext cx="475200" cy="273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2E7CC90-D79F-D78E-7FD5-EEB075B45F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09538" y="1240920"/>
                  <a:ext cx="492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73F1C4F-FB7F-2FA2-A0CD-2C86F6DA4C4C}"/>
                    </a:ext>
                  </a:extLst>
                </p14:cNvPr>
                <p14:cNvContentPartPr/>
                <p14:nvPr/>
              </p14:nvContentPartPr>
              <p14:xfrm>
                <a:off x="9814778" y="1294560"/>
                <a:ext cx="243360" cy="100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73F1C4F-FB7F-2FA2-A0CD-2C86F6DA4C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06138" y="1285560"/>
                  <a:ext cx="261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F14545D-1CBE-8A82-E651-F18430EDEDCE}"/>
                    </a:ext>
                  </a:extLst>
                </p14:cNvPr>
                <p14:cNvContentPartPr/>
                <p14:nvPr/>
              </p14:nvContentPartPr>
              <p14:xfrm>
                <a:off x="9903338" y="1254240"/>
                <a:ext cx="220680" cy="294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F14545D-1CBE-8A82-E651-F18430EDED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94338" y="1245600"/>
                  <a:ext cx="238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B5A6FC0-6534-3893-C4F6-F349954DD7C0}"/>
                    </a:ext>
                  </a:extLst>
                </p14:cNvPr>
                <p14:cNvContentPartPr/>
                <p14:nvPr/>
              </p14:nvContentPartPr>
              <p14:xfrm>
                <a:off x="11767058" y="3222720"/>
                <a:ext cx="142920" cy="206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B5A6FC0-6534-3893-C4F6-F349954DD7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58058" y="3213720"/>
                  <a:ext cx="160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D8AA37D-6600-B310-3CC7-36E20FE74D69}"/>
                    </a:ext>
                  </a:extLst>
                </p14:cNvPr>
                <p14:cNvContentPartPr/>
                <p14:nvPr/>
              </p14:nvContentPartPr>
              <p14:xfrm>
                <a:off x="11783258" y="3265920"/>
                <a:ext cx="102600" cy="70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D8AA37D-6600-B310-3CC7-36E20FE74D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774618" y="3257280"/>
                  <a:ext cx="120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CC09A28-82F5-8F73-9DE7-40B9C4AECBA2}"/>
                    </a:ext>
                  </a:extLst>
                </p14:cNvPr>
                <p14:cNvContentPartPr/>
                <p14:nvPr/>
              </p14:nvContentPartPr>
              <p14:xfrm>
                <a:off x="10617938" y="2663280"/>
                <a:ext cx="46440" cy="129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CC09A28-82F5-8F73-9DE7-40B9C4AECB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08938" y="2654640"/>
                  <a:ext cx="64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3CB1C2A-D763-508E-0947-597B9765C07E}"/>
                    </a:ext>
                  </a:extLst>
                </p14:cNvPr>
                <p14:cNvContentPartPr/>
                <p14:nvPr/>
              </p14:nvContentPartPr>
              <p14:xfrm>
                <a:off x="10616138" y="2705760"/>
                <a:ext cx="27360" cy="7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3CB1C2A-D763-508E-0947-597B9765C0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07498" y="2696760"/>
                  <a:ext cx="45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ECB0348-F30F-BEF3-420D-8EB24FD2A69C}"/>
                    </a:ext>
                  </a:extLst>
                </p14:cNvPr>
                <p14:cNvContentPartPr/>
                <p14:nvPr/>
              </p14:nvContentPartPr>
              <p14:xfrm>
                <a:off x="10570418" y="1909080"/>
                <a:ext cx="18360" cy="214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ECB0348-F30F-BEF3-420D-8EB24FD2A6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61418" y="1900080"/>
                  <a:ext cx="36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A61F4A8-3A3B-0BE2-0DC2-2839B7E9C8DD}"/>
                    </a:ext>
                  </a:extLst>
                </p14:cNvPr>
                <p14:cNvContentPartPr/>
                <p14:nvPr/>
              </p14:nvContentPartPr>
              <p14:xfrm>
                <a:off x="10531178" y="1992600"/>
                <a:ext cx="92880" cy="13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A61F4A8-3A3B-0BE2-0DC2-2839B7E9C8D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2178" y="1983960"/>
                  <a:ext cx="110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60D9764-C6AD-ADD3-6DFA-92C729E62BF0}"/>
                    </a:ext>
                  </a:extLst>
                </p14:cNvPr>
                <p14:cNvContentPartPr/>
                <p14:nvPr/>
              </p14:nvContentPartPr>
              <p14:xfrm>
                <a:off x="11155418" y="2067840"/>
                <a:ext cx="110880" cy="139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60D9764-C6AD-ADD3-6DFA-92C729E62BF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46778" y="2059200"/>
                  <a:ext cx="128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AE73122-4850-5699-80D4-0FB94874764A}"/>
                    </a:ext>
                  </a:extLst>
                </p14:cNvPr>
                <p14:cNvContentPartPr/>
                <p14:nvPr/>
              </p14:nvContentPartPr>
              <p14:xfrm>
                <a:off x="11111138" y="1762920"/>
                <a:ext cx="31320" cy="106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AE73122-4850-5699-80D4-0FB9487476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02138" y="1754280"/>
                  <a:ext cx="48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0A1B58A-A90F-0412-23F3-FFB8C8A1D6DB}"/>
                    </a:ext>
                  </a:extLst>
                </p14:cNvPr>
                <p14:cNvContentPartPr/>
                <p14:nvPr/>
              </p14:nvContentPartPr>
              <p14:xfrm>
                <a:off x="11085218" y="1786320"/>
                <a:ext cx="86400" cy="22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0A1B58A-A90F-0412-23F3-FFB8C8A1D6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76578" y="1777320"/>
                  <a:ext cx="104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D95612C-D4F9-B4FD-B7EA-2E68361A8106}"/>
                    </a:ext>
                  </a:extLst>
                </p14:cNvPr>
                <p14:cNvContentPartPr/>
                <p14:nvPr/>
              </p14:nvContentPartPr>
              <p14:xfrm>
                <a:off x="11634938" y="1646280"/>
                <a:ext cx="43200" cy="96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D95612C-D4F9-B4FD-B7EA-2E68361A81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25938" y="1637640"/>
                  <a:ext cx="60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2F832D5-ACBA-109E-0A60-F2F144443469}"/>
                    </a:ext>
                  </a:extLst>
                </p14:cNvPr>
                <p14:cNvContentPartPr/>
                <p14:nvPr/>
              </p14:nvContentPartPr>
              <p14:xfrm>
                <a:off x="11607578" y="1656720"/>
                <a:ext cx="120600" cy="30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2F832D5-ACBA-109E-0A60-F2F1444434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98578" y="1648080"/>
                  <a:ext cx="138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B8FC6AA-EE3B-875F-56F1-73B1154D0C8C}"/>
                    </a:ext>
                  </a:extLst>
                </p14:cNvPr>
                <p14:cNvContentPartPr/>
                <p14:nvPr/>
              </p14:nvContentPartPr>
              <p14:xfrm>
                <a:off x="10243178" y="1230480"/>
                <a:ext cx="1873080" cy="1393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B8FC6AA-EE3B-875F-56F1-73B1154D0C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34538" y="1221480"/>
                  <a:ext cx="1890720" cy="14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D8EA03F-737A-54D4-6C30-0CBA6550B272}"/>
                    </a:ext>
                  </a:extLst>
                </p14:cNvPr>
                <p14:cNvContentPartPr/>
                <p14:nvPr/>
              </p14:nvContentPartPr>
              <p14:xfrm>
                <a:off x="11619589" y="1218142"/>
                <a:ext cx="144000" cy="146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D8EA03F-737A-54D4-6C30-0CBA6550B2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10949" y="1209502"/>
                  <a:ext cx="161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712F170-4F38-A099-549E-7629CD6FDB8B}"/>
                    </a:ext>
                  </a:extLst>
                </p14:cNvPr>
                <p14:cNvContentPartPr/>
                <p14:nvPr/>
              </p14:nvContentPartPr>
              <p14:xfrm>
                <a:off x="11704549" y="927622"/>
                <a:ext cx="28440" cy="300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712F170-4F38-A099-549E-7629CD6FDB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95549" y="918982"/>
                  <a:ext cx="46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86F8F62-5ACF-D637-EA40-3A699A315D91}"/>
                    </a:ext>
                  </a:extLst>
                </p14:cNvPr>
                <p14:cNvContentPartPr/>
                <p14:nvPr/>
              </p14:nvContentPartPr>
              <p14:xfrm>
                <a:off x="10283629" y="2618542"/>
                <a:ext cx="23040" cy="42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86F8F62-5ACF-D637-EA40-3A699A315D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74629" y="2609902"/>
                  <a:ext cx="4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0D6E3D5-1967-D33D-0C9A-D2ADD076B2C8}"/>
                    </a:ext>
                  </a:extLst>
                </p14:cNvPr>
                <p14:cNvContentPartPr/>
                <p14:nvPr/>
              </p14:nvContentPartPr>
              <p14:xfrm>
                <a:off x="10381909" y="1269622"/>
                <a:ext cx="1681200" cy="1305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0D6E3D5-1967-D33D-0C9A-D2ADD076B2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73269" y="1260982"/>
                  <a:ext cx="1698840" cy="13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6746775-C68A-18D3-53B4-F19B1D0ECA18}"/>
                    </a:ext>
                  </a:extLst>
                </p14:cNvPr>
                <p14:cNvContentPartPr/>
                <p14:nvPr/>
              </p14:nvContentPartPr>
              <p14:xfrm>
                <a:off x="10579189" y="2000422"/>
                <a:ext cx="37440" cy="283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6746775-C68A-18D3-53B4-F19B1D0ECA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70189" y="1991422"/>
                  <a:ext cx="55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A3F41F5-7269-8342-5D4E-8D076E4D7FFF}"/>
                    </a:ext>
                  </a:extLst>
                </p14:cNvPr>
                <p14:cNvContentPartPr/>
                <p14:nvPr/>
              </p14:nvContentPartPr>
              <p14:xfrm>
                <a:off x="11142949" y="1839502"/>
                <a:ext cx="6120" cy="92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A3F41F5-7269-8342-5D4E-8D076E4D7F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34309" y="1830502"/>
                  <a:ext cx="23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AEB9D6B-F415-7F56-7617-5406A95725BA}"/>
                    </a:ext>
                  </a:extLst>
                </p14:cNvPr>
                <p14:cNvContentPartPr/>
                <p14:nvPr/>
              </p14:nvContentPartPr>
              <p14:xfrm>
                <a:off x="10671349" y="2328022"/>
                <a:ext cx="54720" cy="337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AEB9D6B-F415-7F56-7617-5406A95725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62709" y="2319022"/>
                  <a:ext cx="723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668D0B2-7B56-5167-0134-5E4DCEE16C6A}"/>
                    </a:ext>
                  </a:extLst>
                </p14:cNvPr>
                <p14:cNvContentPartPr/>
                <p14:nvPr/>
              </p14:nvContentPartPr>
              <p14:xfrm>
                <a:off x="11207029" y="1947862"/>
                <a:ext cx="6120" cy="157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668D0B2-7B56-5167-0134-5E4DCEE16C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98389" y="1938862"/>
                  <a:ext cx="23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6D1240-E41C-C38A-DDB9-40C71F64C797}"/>
                    </a:ext>
                  </a:extLst>
                </p14:cNvPr>
                <p14:cNvContentPartPr/>
                <p14:nvPr/>
              </p14:nvContentPartPr>
              <p14:xfrm>
                <a:off x="11634349" y="1638262"/>
                <a:ext cx="20880" cy="63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6D1240-E41C-C38A-DDB9-40C71F64C7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625349" y="1629262"/>
                  <a:ext cx="385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58F7C33-E27E-C2E3-C4FF-D7ED6DED465D}"/>
                  </a:ext>
                </a:extLst>
              </p14:cNvPr>
              <p14:cNvContentPartPr/>
              <p14:nvPr/>
            </p14:nvContentPartPr>
            <p14:xfrm>
              <a:off x="6813949" y="4860262"/>
              <a:ext cx="1332720" cy="226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58F7C33-E27E-C2E3-C4FF-D7ED6DED465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05309" y="4851262"/>
                <a:ext cx="135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92872CB-1888-C5D1-66A1-0C1D908F9015}"/>
                  </a:ext>
                </a:extLst>
              </p14:cNvPr>
              <p14:cNvContentPartPr/>
              <p14:nvPr/>
            </p14:nvContentPartPr>
            <p14:xfrm>
              <a:off x="480829" y="5289022"/>
              <a:ext cx="1107360" cy="262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92872CB-1888-C5D1-66A1-0C1D908F90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1829" y="5280382"/>
                <a:ext cx="1125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C725EBF-6CFE-DBF3-8F3C-716AFAD061DE}"/>
                  </a:ext>
                </a:extLst>
              </p14:cNvPr>
              <p14:cNvContentPartPr/>
              <p14:nvPr/>
            </p14:nvContentPartPr>
            <p14:xfrm>
              <a:off x="3254989" y="4780342"/>
              <a:ext cx="3270240" cy="684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C725EBF-6CFE-DBF3-8F3C-716AFAD061D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245989" y="4771342"/>
                <a:ext cx="3287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8204E0D-068B-9BD1-D776-7F0F8A831D68}"/>
                  </a:ext>
                </a:extLst>
              </p14:cNvPr>
              <p14:cNvContentPartPr/>
              <p14:nvPr/>
            </p14:nvContentPartPr>
            <p14:xfrm>
              <a:off x="4808389" y="5267422"/>
              <a:ext cx="2167560" cy="493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8204E0D-068B-9BD1-D776-7F0F8A831D6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99389" y="5258782"/>
                <a:ext cx="2185200" cy="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16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77585" y="489161"/>
                <a:ext cx="9144000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" y="489161"/>
                <a:ext cx="9144000" cy="5879678"/>
              </a:xfrm>
              <a:prstGeom prst="rect">
                <a:avLst/>
              </a:prstGeom>
              <a:blipFill>
                <a:blip r:embed="rId2"/>
                <a:stretch>
                  <a:fillRect l="-600" t="-518" r="-1200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64185" y="6368839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21093" y="2328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975542-8AE7-2DAA-FA83-018A8AE64DE0}"/>
              </a:ext>
            </a:extLst>
          </p:cNvPr>
          <p:cNvGrpSpPr/>
          <p:nvPr/>
        </p:nvGrpSpPr>
        <p:grpSpPr>
          <a:xfrm>
            <a:off x="3802974" y="63053"/>
            <a:ext cx="4953240" cy="493920"/>
            <a:chOff x="5249389" y="50564"/>
            <a:chExt cx="495324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A9A3985-5CE6-C6A0-304E-FD5126336122}"/>
                    </a:ext>
                  </a:extLst>
                </p14:cNvPr>
                <p14:cNvContentPartPr/>
                <p14:nvPr/>
              </p14:nvContentPartPr>
              <p14:xfrm>
                <a:off x="7375189" y="286724"/>
                <a:ext cx="438120" cy="121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A9A3985-5CE6-C6A0-304E-FD51263361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66189" y="278084"/>
                  <a:ext cx="455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4F42E12-E0C4-C676-C7BB-1081EEF72328}"/>
                    </a:ext>
                  </a:extLst>
                </p14:cNvPr>
                <p14:cNvContentPartPr/>
                <p14:nvPr/>
              </p14:nvContentPartPr>
              <p14:xfrm>
                <a:off x="7878109" y="237404"/>
                <a:ext cx="137880" cy="205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4F42E12-E0C4-C676-C7BB-1081EEF723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69469" y="228764"/>
                  <a:ext cx="155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D5BDDF8-B57E-CF7F-66A5-106F4B9BC619}"/>
                    </a:ext>
                  </a:extLst>
                </p14:cNvPr>
                <p14:cNvContentPartPr/>
                <p14:nvPr/>
              </p14:nvContentPartPr>
              <p14:xfrm>
                <a:off x="8019589" y="164324"/>
                <a:ext cx="339120" cy="117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D5BDDF8-B57E-CF7F-66A5-106F4B9BC6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10949" y="155324"/>
                  <a:ext cx="356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A29149E-2A0B-B537-7483-5FF10C976D78}"/>
                    </a:ext>
                  </a:extLst>
                </p14:cNvPr>
                <p14:cNvContentPartPr/>
                <p14:nvPr/>
              </p14:nvContentPartPr>
              <p14:xfrm>
                <a:off x="8636269" y="55604"/>
                <a:ext cx="216000" cy="191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A29149E-2A0B-B537-7483-5FF10C976D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27269" y="46604"/>
                  <a:ext cx="233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26C99A0-1499-C0D4-AC19-084728F1BBAD}"/>
                    </a:ext>
                  </a:extLst>
                </p14:cNvPr>
                <p14:cNvContentPartPr/>
                <p14:nvPr/>
              </p14:nvContentPartPr>
              <p14:xfrm>
                <a:off x="9059989" y="50564"/>
                <a:ext cx="143640" cy="178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26C99A0-1499-C0D4-AC19-084728F1BB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50989" y="41924"/>
                  <a:ext cx="161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E83F5CE-D93F-5A74-63D0-FC6551F74840}"/>
                    </a:ext>
                  </a:extLst>
                </p14:cNvPr>
                <p14:cNvContentPartPr/>
                <p14:nvPr/>
              </p14:nvContentPartPr>
              <p14:xfrm>
                <a:off x="9185989" y="148124"/>
                <a:ext cx="299520" cy="88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E83F5CE-D93F-5A74-63D0-FC6551F748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76989" y="139124"/>
                  <a:ext cx="317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564493-8DF7-90D4-F370-5CC94BC443B0}"/>
                    </a:ext>
                  </a:extLst>
                </p14:cNvPr>
                <p14:cNvContentPartPr/>
                <p14:nvPr/>
              </p14:nvContentPartPr>
              <p14:xfrm>
                <a:off x="9489469" y="55244"/>
                <a:ext cx="32400" cy="66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564493-8DF7-90D4-F370-5CC94BC443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80469" y="46244"/>
                  <a:ext cx="50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585206C-96EA-D23B-0229-2BFB332D927C}"/>
                    </a:ext>
                  </a:extLst>
                </p14:cNvPr>
                <p14:cNvContentPartPr/>
                <p14:nvPr/>
              </p14:nvContentPartPr>
              <p14:xfrm>
                <a:off x="9543829" y="148124"/>
                <a:ext cx="405360" cy="87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585206C-96EA-D23B-0229-2BFB332D927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35189" y="139124"/>
                  <a:ext cx="423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5E7C7FB-7A8C-5FF6-98A6-22F9366151AF}"/>
                    </a:ext>
                  </a:extLst>
                </p14:cNvPr>
                <p14:cNvContentPartPr/>
                <p14:nvPr/>
              </p14:nvContentPartPr>
              <p14:xfrm>
                <a:off x="10010389" y="132644"/>
                <a:ext cx="171000" cy="121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5E7C7FB-7A8C-5FF6-98A6-22F9366151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01749" y="123644"/>
                  <a:ext cx="188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D26BC6-5811-53B0-6C58-A4C28E63983D}"/>
                    </a:ext>
                  </a:extLst>
                </p14:cNvPr>
                <p14:cNvContentPartPr/>
                <p14:nvPr/>
              </p14:nvContentPartPr>
              <p14:xfrm>
                <a:off x="8964229" y="261164"/>
                <a:ext cx="1238400" cy="53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D26BC6-5811-53B0-6C58-A4C28E6398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55229" y="252164"/>
                  <a:ext cx="1256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6DF790C-2AF5-81B2-CB72-AF8A1A932FA2}"/>
                    </a:ext>
                  </a:extLst>
                </p14:cNvPr>
                <p14:cNvContentPartPr/>
                <p14:nvPr/>
              </p14:nvContentPartPr>
              <p14:xfrm>
                <a:off x="5249389" y="469604"/>
                <a:ext cx="1977120" cy="74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6DF790C-2AF5-81B2-CB72-AF8A1A932F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40749" y="460964"/>
                  <a:ext cx="199476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032391B-21D8-C761-3DF2-9789DE0F3413}"/>
                  </a:ext>
                </a:extLst>
              </p14:cNvPr>
              <p14:cNvContentPartPr/>
              <p14:nvPr/>
            </p14:nvContentPartPr>
            <p14:xfrm>
              <a:off x="5531334" y="1486853"/>
              <a:ext cx="215640" cy="41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032391B-21D8-C761-3DF2-9789DE0F34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22334" y="1478213"/>
                <a:ext cx="233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DB7EBD1-B0C3-AFD6-2B47-3C6CFE66A84F}"/>
                  </a:ext>
                </a:extLst>
              </p14:cNvPr>
              <p14:cNvContentPartPr/>
              <p14:nvPr/>
            </p14:nvContentPartPr>
            <p14:xfrm>
              <a:off x="6256734" y="1496933"/>
              <a:ext cx="149400" cy="496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DB7EBD1-B0C3-AFD6-2B47-3C6CFE66A84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48094" y="1487933"/>
                <a:ext cx="1670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80625BA-9DF9-E7AA-9132-1BAA57238208}"/>
                  </a:ext>
                </a:extLst>
              </p14:cNvPr>
              <p14:cNvContentPartPr/>
              <p14:nvPr/>
            </p14:nvContentPartPr>
            <p14:xfrm>
              <a:off x="448854" y="3498173"/>
              <a:ext cx="8596440" cy="1422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80625BA-9DF9-E7AA-9132-1BAA5723820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9854" y="3489533"/>
                <a:ext cx="8614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05EFC8A-D4AC-409B-7FF5-5555CEAFEF00}"/>
                  </a:ext>
                </a:extLst>
              </p14:cNvPr>
              <p14:cNvContentPartPr/>
              <p14:nvPr/>
            </p14:nvContentPartPr>
            <p14:xfrm>
              <a:off x="3532614" y="102653"/>
              <a:ext cx="2235240" cy="5796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05EFC8A-D4AC-409B-7FF5-5555CEAFEF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23974" y="94013"/>
                <a:ext cx="2252880" cy="59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07699646-DDD2-2C88-1FA3-8FF42F7898BE}"/>
              </a:ext>
            </a:extLst>
          </p:cNvPr>
          <p:cNvGrpSpPr/>
          <p:nvPr/>
        </p:nvGrpSpPr>
        <p:grpSpPr>
          <a:xfrm>
            <a:off x="7562454" y="691973"/>
            <a:ext cx="2748960" cy="1856880"/>
            <a:chOff x="9008869" y="679484"/>
            <a:chExt cx="2748960" cy="18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0EC774D-2D95-AAAE-3D45-5D2E64CB1A3D}"/>
                    </a:ext>
                  </a:extLst>
                </p14:cNvPr>
                <p14:cNvContentPartPr/>
                <p14:nvPr/>
              </p14:nvContentPartPr>
              <p14:xfrm>
                <a:off x="9080869" y="1991684"/>
                <a:ext cx="86400" cy="160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0EC774D-2D95-AAAE-3D45-5D2E64CB1A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71869" y="1983044"/>
                  <a:ext cx="104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30A5DD3-ABBB-9005-CB91-B7A33C16FB65}"/>
                    </a:ext>
                  </a:extLst>
                </p14:cNvPr>
                <p14:cNvContentPartPr/>
                <p14:nvPr/>
              </p14:nvContentPartPr>
              <p14:xfrm>
                <a:off x="9186709" y="2069804"/>
                <a:ext cx="99720" cy="155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30A5DD3-ABBB-9005-CB91-B7A33C16FB6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77709" y="2060804"/>
                  <a:ext cx="117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7D50F7F-8775-9C18-54D7-94AC527910DB}"/>
                    </a:ext>
                  </a:extLst>
                </p14:cNvPr>
                <p14:cNvContentPartPr/>
                <p14:nvPr/>
              </p14:nvContentPartPr>
              <p14:xfrm>
                <a:off x="9311629" y="2040284"/>
                <a:ext cx="65880" cy="151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7D50F7F-8775-9C18-54D7-94AC527910D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02989" y="2031284"/>
                  <a:ext cx="83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E3033D5-A95C-E3D8-954A-0759CEE76AB0}"/>
                    </a:ext>
                  </a:extLst>
                </p14:cNvPr>
                <p14:cNvContentPartPr/>
                <p14:nvPr/>
              </p14:nvContentPartPr>
              <p14:xfrm>
                <a:off x="9008869" y="1911404"/>
                <a:ext cx="105120" cy="158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E3033D5-A95C-E3D8-954A-0759CEE76AB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99869" y="1902764"/>
                  <a:ext cx="122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FE8E888-58D7-0AB1-F335-F9095DA3C87C}"/>
                    </a:ext>
                  </a:extLst>
                </p14:cNvPr>
                <p14:cNvContentPartPr/>
                <p14:nvPr/>
              </p14:nvContentPartPr>
              <p14:xfrm>
                <a:off x="9104989" y="1722404"/>
                <a:ext cx="70920" cy="130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FE8E888-58D7-0AB1-F335-F9095DA3C8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96349" y="1713404"/>
                  <a:ext cx="88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774258D-6746-4FB7-40F6-7616A1C56B2E}"/>
                    </a:ext>
                  </a:extLst>
                </p14:cNvPr>
                <p14:cNvContentPartPr/>
                <p14:nvPr/>
              </p14:nvContentPartPr>
              <p14:xfrm>
                <a:off x="9405949" y="1786484"/>
                <a:ext cx="147240" cy="82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774258D-6746-4FB7-40F6-7616A1C56B2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96949" y="1777844"/>
                  <a:ext cx="164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6879D45-BE09-D04A-916C-FCFCCC43313E}"/>
                    </a:ext>
                  </a:extLst>
                </p14:cNvPr>
                <p14:cNvContentPartPr/>
                <p14:nvPr/>
              </p14:nvContentPartPr>
              <p14:xfrm>
                <a:off x="9481189" y="1863524"/>
                <a:ext cx="60840" cy="57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6879D45-BE09-D04A-916C-FCFCCC4331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72189" y="1854884"/>
                  <a:ext cx="78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6CC579-C6A3-31EC-6CFD-278C34A4D459}"/>
                    </a:ext>
                  </a:extLst>
                </p14:cNvPr>
                <p14:cNvContentPartPr/>
                <p14:nvPr/>
              </p14:nvContentPartPr>
              <p14:xfrm>
                <a:off x="9652909" y="1451324"/>
                <a:ext cx="122760" cy="203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6CC579-C6A3-31EC-6CFD-278C34A4D4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44269" y="1442324"/>
                  <a:ext cx="140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C171923-7954-350E-E4EA-BDAABC525650}"/>
                    </a:ext>
                  </a:extLst>
                </p14:cNvPr>
                <p14:cNvContentPartPr/>
                <p14:nvPr/>
              </p14:nvContentPartPr>
              <p14:xfrm>
                <a:off x="9680269" y="1627724"/>
                <a:ext cx="191880" cy="140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C171923-7954-350E-E4EA-BDAABC5256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71629" y="1619084"/>
                  <a:ext cx="209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58D9CE-260F-85B6-28B5-D6A9EB074A3A}"/>
                    </a:ext>
                  </a:extLst>
                </p14:cNvPr>
                <p14:cNvContentPartPr/>
                <p14:nvPr/>
              </p14:nvContentPartPr>
              <p14:xfrm>
                <a:off x="9620869" y="1907084"/>
                <a:ext cx="139320" cy="63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58D9CE-260F-85B6-28B5-D6A9EB074A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12229" y="1898444"/>
                  <a:ext cx="156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38441D6-8DC8-8E12-5F44-6406E6595F48}"/>
                    </a:ext>
                  </a:extLst>
                </p14:cNvPr>
                <p14:cNvContentPartPr/>
                <p14:nvPr/>
              </p14:nvContentPartPr>
              <p14:xfrm>
                <a:off x="9803749" y="1864604"/>
                <a:ext cx="79200" cy="44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38441D6-8DC8-8E12-5F44-6406E6595F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94749" y="1855604"/>
                  <a:ext cx="96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DA857B0-13EC-0DFD-AA44-50B8F5618975}"/>
                    </a:ext>
                  </a:extLst>
                </p14:cNvPr>
                <p14:cNvContentPartPr/>
                <p14:nvPr/>
              </p14:nvContentPartPr>
              <p14:xfrm>
                <a:off x="9949549" y="1787204"/>
                <a:ext cx="20880" cy="95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DA857B0-13EC-0DFD-AA44-50B8F561897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40909" y="1778204"/>
                  <a:ext cx="3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341A6C-0377-4591-BD43-22E60B419FA2}"/>
                    </a:ext>
                  </a:extLst>
                </p14:cNvPr>
                <p14:cNvContentPartPr/>
                <p14:nvPr/>
              </p14:nvContentPartPr>
              <p14:xfrm>
                <a:off x="10120909" y="1327124"/>
                <a:ext cx="207720" cy="88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341A6C-0377-4591-BD43-22E60B419F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12269" y="1318124"/>
                  <a:ext cx="225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6ECB380-225A-4ABF-6556-DC6C35BBB570}"/>
                    </a:ext>
                  </a:extLst>
                </p14:cNvPr>
                <p14:cNvContentPartPr/>
                <p14:nvPr/>
              </p14:nvContentPartPr>
              <p14:xfrm>
                <a:off x="10134949" y="1413524"/>
                <a:ext cx="228600" cy="205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6ECB380-225A-4ABF-6556-DC6C35BBB57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25949" y="1404884"/>
                  <a:ext cx="246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D7A0E5C-FF90-14ED-D189-E2107259CE05}"/>
                    </a:ext>
                  </a:extLst>
                </p14:cNvPr>
                <p14:cNvContentPartPr/>
                <p14:nvPr/>
              </p14:nvContentPartPr>
              <p14:xfrm>
                <a:off x="10518709" y="1269524"/>
                <a:ext cx="87480" cy="146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D7A0E5C-FF90-14ED-D189-E2107259CE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10069" y="1260884"/>
                  <a:ext cx="105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2EAD2D3-1E67-4264-1B83-BEF4A99A3625}"/>
                    </a:ext>
                  </a:extLst>
                </p14:cNvPr>
                <p14:cNvContentPartPr/>
                <p14:nvPr/>
              </p14:nvContentPartPr>
              <p14:xfrm>
                <a:off x="10512589" y="1317764"/>
                <a:ext cx="115920" cy="61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2EAD2D3-1E67-4264-1B83-BEF4A99A36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03589" y="1308764"/>
                  <a:ext cx="133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751C534-45BE-46FF-30FD-B595B2E70217}"/>
                    </a:ext>
                  </a:extLst>
                </p14:cNvPr>
                <p14:cNvContentPartPr/>
                <p14:nvPr/>
              </p14:nvContentPartPr>
              <p14:xfrm>
                <a:off x="10705549" y="1229924"/>
                <a:ext cx="46800" cy="171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751C534-45BE-46FF-30FD-B595B2E702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96549" y="1221284"/>
                  <a:ext cx="64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762FB98-8EB8-7005-A38F-E419B7A236DD}"/>
                    </a:ext>
                  </a:extLst>
                </p14:cNvPr>
                <p14:cNvContentPartPr/>
                <p14:nvPr/>
              </p14:nvContentPartPr>
              <p14:xfrm>
                <a:off x="10250509" y="1699364"/>
                <a:ext cx="7200" cy="95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762FB98-8EB8-7005-A38F-E419B7A236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41509" y="1690724"/>
                  <a:ext cx="24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C1085A8-FDA4-5642-FBDF-9918EC2B87C0}"/>
                    </a:ext>
                  </a:extLst>
                </p14:cNvPr>
                <p14:cNvContentPartPr/>
                <p14:nvPr/>
              </p14:nvContentPartPr>
              <p14:xfrm>
                <a:off x="10231789" y="1661924"/>
                <a:ext cx="165960" cy="25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C1085A8-FDA4-5642-FBDF-9918EC2B87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23149" y="1652924"/>
                  <a:ext cx="183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9C2DAEE-E153-9694-5CC9-C4DF7AFBC725}"/>
                    </a:ext>
                  </a:extLst>
                </p14:cNvPr>
                <p14:cNvContentPartPr/>
                <p14:nvPr/>
              </p14:nvContentPartPr>
              <p14:xfrm>
                <a:off x="10308109" y="1717004"/>
                <a:ext cx="88200" cy="52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9C2DAEE-E153-9694-5CC9-C4DF7AFBC72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99469" y="1708004"/>
                  <a:ext cx="105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0D7848F-CB3F-C922-BDE2-3BBF8C889FEA}"/>
                    </a:ext>
                  </a:extLst>
                </p14:cNvPr>
                <p14:cNvContentPartPr/>
                <p14:nvPr/>
              </p14:nvContentPartPr>
              <p14:xfrm>
                <a:off x="10436269" y="1612604"/>
                <a:ext cx="76680" cy="144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0D7848F-CB3F-C922-BDE2-3BBF8C889F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7269" y="1603604"/>
                  <a:ext cx="94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FFBE2FB-8C53-E2DD-AF39-B316F215DF3C}"/>
                    </a:ext>
                  </a:extLst>
                </p14:cNvPr>
                <p14:cNvContentPartPr/>
                <p14:nvPr/>
              </p14:nvContentPartPr>
              <p14:xfrm>
                <a:off x="10134949" y="1192484"/>
                <a:ext cx="81720" cy="57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FFBE2FB-8C53-E2DD-AF39-B316F215DF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25949" y="1183484"/>
                  <a:ext cx="99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DE742D4-A42C-9DD5-87D4-1AC0D1705663}"/>
                    </a:ext>
                  </a:extLst>
                </p14:cNvPr>
                <p14:cNvContentPartPr/>
                <p14:nvPr/>
              </p14:nvContentPartPr>
              <p14:xfrm>
                <a:off x="10459669" y="1183484"/>
                <a:ext cx="61560" cy="304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DE742D4-A42C-9DD5-87D4-1AC0D17056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50669" y="1174844"/>
                  <a:ext cx="79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F4A2F6C-44CB-F70F-CC08-A6F73BCEEE90}"/>
                    </a:ext>
                  </a:extLst>
                </p14:cNvPr>
                <p14:cNvContentPartPr/>
                <p14:nvPr/>
              </p14:nvContentPartPr>
              <p14:xfrm>
                <a:off x="10871149" y="1183844"/>
                <a:ext cx="66240" cy="56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F4A2F6C-44CB-F70F-CC08-A6F73BCEEE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62509" y="1175204"/>
                  <a:ext cx="83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525D949-AECC-B0E9-7478-EED2897C70A3}"/>
                    </a:ext>
                  </a:extLst>
                </p14:cNvPr>
                <p14:cNvContentPartPr/>
                <p14:nvPr/>
              </p14:nvContentPartPr>
              <p14:xfrm>
                <a:off x="10964749" y="1110764"/>
                <a:ext cx="119160" cy="143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525D949-AECC-B0E9-7478-EED2897C70A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55749" y="1101764"/>
                  <a:ext cx="136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5A2CA26-6EE2-6CC3-9876-640822D8FE95}"/>
                    </a:ext>
                  </a:extLst>
                </p14:cNvPr>
                <p14:cNvContentPartPr/>
                <p14:nvPr/>
              </p14:nvContentPartPr>
              <p14:xfrm>
                <a:off x="10939189" y="1021484"/>
                <a:ext cx="110880" cy="62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5A2CA26-6EE2-6CC3-9876-640822D8FE9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30549" y="1012484"/>
                  <a:ext cx="128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9FC59B4-3221-9A87-93B5-A924797FA487}"/>
                    </a:ext>
                  </a:extLst>
                </p14:cNvPr>
                <p14:cNvContentPartPr/>
                <p14:nvPr/>
              </p14:nvContentPartPr>
              <p14:xfrm>
                <a:off x="11075989" y="973604"/>
                <a:ext cx="62640" cy="251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9FC59B4-3221-9A87-93B5-A924797FA4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67349" y="964604"/>
                  <a:ext cx="80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E8FD5A-0448-76F8-8906-E171EC6FDE5B}"/>
                    </a:ext>
                  </a:extLst>
                </p14:cNvPr>
                <p14:cNvContentPartPr/>
                <p14:nvPr/>
              </p14:nvContentPartPr>
              <p14:xfrm>
                <a:off x="11145109" y="933644"/>
                <a:ext cx="54000" cy="230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E8FD5A-0448-76F8-8906-E171EC6FDE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136109" y="925004"/>
                  <a:ext cx="71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5F4998-A786-8AA0-5C30-CA672C8C5BC9}"/>
                    </a:ext>
                  </a:extLst>
                </p14:cNvPr>
                <p14:cNvContentPartPr/>
                <p14:nvPr/>
              </p14:nvContentPartPr>
              <p14:xfrm>
                <a:off x="11214949" y="963164"/>
                <a:ext cx="105840" cy="159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5F4998-A786-8AA0-5C30-CA672C8C5BC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06309" y="954524"/>
                  <a:ext cx="123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CA006F7-2D24-FF3E-4E8A-FCB45F78840C}"/>
                    </a:ext>
                  </a:extLst>
                </p14:cNvPr>
                <p14:cNvContentPartPr/>
                <p14:nvPr/>
              </p14:nvContentPartPr>
              <p14:xfrm>
                <a:off x="11211349" y="994124"/>
                <a:ext cx="109080" cy="72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CA006F7-2D24-FF3E-4E8A-FCB45F78840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02349" y="985484"/>
                  <a:ext cx="126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910019B-0D40-EF9D-6C1F-E1C50E8B2258}"/>
                    </a:ext>
                  </a:extLst>
                </p14:cNvPr>
                <p14:cNvContentPartPr/>
                <p14:nvPr/>
              </p14:nvContentPartPr>
              <p14:xfrm>
                <a:off x="11357509" y="952724"/>
                <a:ext cx="42480" cy="171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910019B-0D40-EF9D-6C1F-E1C50E8B22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48509" y="944084"/>
                  <a:ext cx="60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A02ADE2-EE1A-AC28-D583-FE0162A00F11}"/>
                    </a:ext>
                  </a:extLst>
                </p14:cNvPr>
                <p14:cNvContentPartPr/>
                <p14:nvPr/>
              </p14:nvContentPartPr>
              <p14:xfrm>
                <a:off x="11444269" y="919244"/>
                <a:ext cx="89640" cy="51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A02ADE2-EE1A-AC28-D583-FE0162A00F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35629" y="910604"/>
                  <a:ext cx="107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4CEFA21-9956-F49F-7CAB-8AE64403C7CD}"/>
                    </a:ext>
                  </a:extLst>
                </p14:cNvPr>
                <p14:cNvContentPartPr/>
                <p14:nvPr/>
              </p14:nvContentPartPr>
              <p14:xfrm>
                <a:off x="11572429" y="784604"/>
                <a:ext cx="96480" cy="168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4CEFA21-9956-F49F-7CAB-8AE64403C7C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63429" y="775964"/>
                  <a:ext cx="114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329AFA3-2E49-AF66-31D2-46A42E867158}"/>
                    </a:ext>
                  </a:extLst>
                </p14:cNvPr>
                <p14:cNvContentPartPr/>
                <p14:nvPr/>
              </p14:nvContentPartPr>
              <p14:xfrm>
                <a:off x="11487109" y="679484"/>
                <a:ext cx="270720" cy="248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329AFA3-2E49-AF66-31D2-46A42E86715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78469" y="670484"/>
                  <a:ext cx="288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D468149-E478-C13C-FC18-30EBCCEEB5CA}"/>
                    </a:ext>
                  </a:extLst>
                </p14:cNvPr>
                <p14:cNvContentPartPr/>
                <p14:nvPr/>
              </p14:nvContentPartPr>
              <p14:xfrm>
                <a:off x="9703669" y="2362124"/>
                <a:ext cx="114480" cy="119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D468149-E478-C13C-FC18-30EBCCEEB5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94669" y="2353124"/>
                  <a:ext cx="132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6C05E35-F812-5502-C0B2-6996558FF8ED}"/>
                    </a:ext>
                  </a:extLst>
                </p14:cNvPr>
                <p14:cNvContentPartPr/>
                <p14:nvPr/>
              </p14:nvContentPartPr>
              <p14:xfrm>
                <a:off x="9747229" y="2425484"/>
                <a:ext cx="90720" cy="90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6C05E35-F812-5502-C0B2-6996558FF8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38589" y="2416484"/>
                  <a:ext cx="108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D716A5E-E89B-2390-FBA2-B322E84C21AD}"/>
                    </a:ext>
                  </a:extLst>
                </p14:cNvPr>
                <p14:cNvContentPartPr/>
                <p14:nvPr/>
              </p14:nvContentPartPr>
              <p14:xfrm>
                <a:off x="9975829" y="2101844"/>
                <a:ext cx="81720" cy="165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D716A5E-E89B-2390-FBA2-B322E84C21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67189" y="2093204"/>
                  <a:ext cx="99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877B630-692B-6076-A158-D65AD77443C4}"/>
                    </a:ext>
                  </a:extLst>
                </p14:cNvPr>
                <p14:cNvContentPartPr/>
                <p14:nvPr/>
              </p14:nvContentPartPr>
              <p14:xfrm>
                <a:off x="9967549" y="2193284"/>
                <a:ext cx="203760" cy="151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877B630-692B-6076-A158-D65AD77443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58909" y="2184284"/>
                  <a:ext cx="22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6EBEB9B-6F8C-5EC8-6427-C122558AC37A}"/>
                    </a:ext>
                  </a:extLst>
                </p14:cNvPr>
                <p14:cNvContentPartPr/>
                <p14:nvPr/>
              </p14:nvContentPartPr>
              <p14:xfrm>
                <a:off x="9976549" y="2466884"/>
                <a:ext cx="77760" cy="69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6EBEB9B-6F8C-5EC8-6427-C122558AC37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67549" y="2457884"/>
                  <a:ext cx="9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4E63AD8-79E1-C44A-0374-0BFD011AD6FB}"/>
                    </a:ext>
                  </a:extLst>
                </p14:cNvPr>
                <p14:cNvContentPartPr/>
                <p14:nvPr/>
              </p14:nvContentPartPr>
              <p14:xfrm>
                <a:off x="10118389" y="2417204"/>
                <a:ext cx="62640" cy="25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4E63AD8-79E1-C44A-0374-0BFD011AD6F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09389" y="2408204"/>
                  <a:ext cx="80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3D5783-A50C-9847-F3E9-863E2EEEBBCF}"/>
                    </a:ext>
                  </a:extLst>
                </p14:cNvPr>
                <p14:cNvContentPartPr/>
                <p14:nvPr/>
              </p14:nvContentPartPr>
              <p14:xfrm>
                <a:off x="10236469" y="2316044"/>
                <a:ext cx="64440" cy="112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3D5783-A50C-9847-F3E9-863E2EEEBBC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27829" y="2307044"/>
                  <a:ext cx="82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B0533E7-FC03-F398-FE86-585407B82A73}"/>
                    </a:ext>
                  </a:extLst>
                </p14:cNvPr>
                <p14:cNvContentPartPr/>
                <p14:nvPr/>
              </p14:nvContentPartPr>
              <p14:xfrm>
                <a:off x="10350589" y="1895924"/>
                <a:ext cx="146880" cy="146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B0533E7-FC03-F398-FE86-585407B82A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41589" y="1887284"/>
                  <a:ext cx="16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18D575D-A39E-F92B-2A57-6DB04AFAF509}"/>
                    </a:ext>
                  </a:extLst>
                </p14:cNvPr>
                <p14:cNvContentPartPr/>
                <p14:nvPr/>
              </p14:nvContentPartPr>
              <p14:xfrm>
                <a:off x="10336549" y="2038844"/>
                <a:ext cx="193320" cy="159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18D575D-A39E-F92B-2A57-6DB04AFAF50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27909" y="2029844"/>
                  <a:ext cx="210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3A723A4-C87D-F4BC-3906-3D6C76EDBA50}"/>
                    </a:ext>
                  </a:extLst>
                </p14:cNvPr>
                <p14:cNvContentPartPr/>
                <p14:nvPr/>
              </p14:nvContentPartPr>
              <p14:xfrm>
                <a:off x="10468669" y="2368244"/>
                <a:ext cx="30960" cy="83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3A723A4-C87D-F4BC-3906-3D6C76EDBA5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60029" y="2359244"/>
                  <a:ext cx="48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43E31D6-B521-08D9-88B3-70D310E95047}"/>
                    </a:ext>
                  </a:extLst>
                </p14:cNvPr>
                <p14:cNvContentPartPr/>
                <p14:nvPr/>
              </p14:nvContentPartPr>
              <p14:xfrm>
                <a:off x="10443469" y="2285444"/>
                <a:ext cx="220320" cy="48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43E31D6-B521-08D9-88B3-70D310E950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34469" y="2276804"/>
                  <a:ext cx="237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2DE918A-AAD0-2CB6-AFD1-243119548DB7}"/>
                    </a:ext>
                  </a:extLst>
                </p14:cNvPr>
                <p14:cNvContentPartPr/>
                <p14:nvPr/>
              </p14:nvContentPartPr>
              <p14:xfrm>
                <a:off x="10588909" y="2209124"/>
                <a:ext cx="200880" cy="204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2DE918A-AAD0-2CB6-AFD1-243119548D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80269" y="2200124"/>
                  <a:ext cx="218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1268777-33CF-2989-1330-26B4890F3CEF}"/>
                    </a:ext>
                  </a:extLst>
                </p14:cNvPr>
                <p14:cNvContentPartPr/>
                <p14:nvPr/>
              </p14:nvContentPartPr>
              <p14:xfrm>
                <a:off x="10291189" y="1881884"/>
                <a:ext cx="108360" cy="47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1268777-33CF-2989-1330-26B4890F3C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82549" y="1873244"/>
                  <a:ext cx="126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95AA666-76F2-80BF-DCFA-A89AF2451653}"/>
                    </a:ext>
                  </a:extLst>
                </p14:cNvPr>
                <p14:cNvContentPartPr/>
                <p14:nvPr/>
              </p14:nvContentPartPr>
              <p14:xfrm>
                <a:off x="10718869" y="1788644"/>
                <a:ext cx="76320" cy="229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95AA666-76F2-80BF-DCFA-A89AF245165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09869" y="1780004"/>
                  <a:ext cx="93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22276C9-032E-200A-AD94-B4E4C319798C}"/>
                    </a:ext>
                  </a:extLst>
                </p14:cNvPr>
                <p14:cNvContentPartPr/>
                <p14:nvPr/>
              </p14:nvContentPartPr>
              <p14:xfrm>
                <a:off x="10879069" y="1749404"/>
                <a:ext cx="65520" cy="167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22276C9-032E-200A-AD94-B4E4C319798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70069" y="1740764"/>
                  <a:ext cx="83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246EE75-733D-11F5-C570-6794F60A87D1}"/>
                    </a:ext>
                  </a:extLst>
                </p14:cNvPr>
                <p14:cNvContentPartPr/>
                <p14:nvPr/>
              </p14:nvContentPartPr>
              <p14:xfrm>
                <a:off x="10855309" y="1839404"/>
                <a:ext cx="93240" cy="6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246EE75-733D-11F5-C570-6794F60A87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46309" y="1830404"/>
                  <a:ext cx="110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427F50B-F5B8-BB0F-CC67-229E9E47FBD8}"/>
                    </a:ext>
                  </a:extLst>
                </p14:cNvPr>
                <p14:cNvContentPartPr/>
                <p14:nvPr/>
              </p14:nvContentPartPr>
              <p14:xfrm>
                <a:off x="11045029" y="1726364"/>
                <a:ext cx="57240" cy="180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427F50B-F5B8-BB0F-CC67-229E9E47FBD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36389" y="1717364"/>
                  <a:ext cx="74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92417FC-21F2-E272-9484-6FEF4C68EAC1}"/>
                    </a:ext>
                  </a:extLst>
                </p14:cNvPr>
                <p14:cNvContentPartPr/>
                <p14:nvPr/>
              </p14:nvContentPartPr>
              <p14:xfrm>
                <a:off x="11174989" y="1637444"/>
                <a:ext cx="136440" cy="93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92417FC-21F2-E272-9484-6FEF4C68EA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66349" y="1628804"/>
                  <a:ext cx="154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AB1A963-7B6F-C2ED-8176-9E2700FDD575}"/>
                    </a:ext>
                  </a:extLst>
                </p14:cNvPr>
                <p14:cNvContentPartPr/>
                <p14:nvPr/>
              </p14:nvContentPartPr>
              <p14:xfrm>
                <a:off x="11323669" y="1495604"/>
                <a:ext cx="113760" cy="195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AB1A963-7B6F-C2ED-8176-9E2700FDD57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15029" y="1486964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964A97-9B45-970A-0808-730679408960}"/>
                    </a:ext>
                  </a:extLst>
                </p14:cNvPr>
                <p14:cNvContentPartPr/>
                <p14:nvPr/>
              </p14:nvContentPartPr>
              <p14:xfrm>
                <a:off x="11269669" y="1444484"/>
                <a:ext cx="114480" cy="118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964A97-9B45-970A-0808-73067940896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260669" y="1435844"/>
                  <a:ext cx="132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2190E71-25DC-FA8D-454A-6835C19B93E9}"/>
                    </a:ext>
                  </a:extLst>
                </p14:cNvPr>
                <p14:cNvContentPartPr/>
                <p14:nvPr/>
              </p14:nvContentPartPr>
              <p14:xfrm>
                <a:off x="11434549" y="1407044"/>
                <a:ext cx="96480" cy="240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2190E71-25DC-FA8D-454A-6835C19B93E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25909" y="1398044"/>
                  <a:ext cx="114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DD6F80-AFF9-049D-CF09-26DA33645224}"/>
                    </a:ext>
                  </a:extLst>
                </p14:cNvPr>
                <p14:cNvContentPartPr/>
                <p14:nvPr/>
              </p14:nvContentPartPr>
              <p14:xfrm>
                <a:off x="11429509" y="1240724"/>
                <a:ext cx="190080" cy="118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DD6F80-AFF9-049D-CF09-26DA3364522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20509" y="1232084"/>
                  <a:ext cx="20772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BE960E0-20A8-7571-E0B6-C6FB6D0F660B}"/>
                  </a:ext>
                </a:extLst>
              </p14:cNvPr>
              <p14:cNvContentPartPr/>
              <p14:nvPr/>
            </p14:nvContentPartPr>
            <p14:xfrm>
              <a:off x="2752494" y="3052493"/>
              <a:ext cx="3919320" cy="1072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BE960E0-20A8-7571-E0B6-C6FB6D0F660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743854" y="3043853"/>
                <a:ext cx="393696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5022A1C1-82D7-ECB9-EC5F-92C1D962FB4F}"/>
              </a:ext>
            </a:extLst>
          </p:cNvPr>
          <p:cNvGrpSpPr/>
          <p:nvPr/>
        </p:nvGrpSpPr>
        <p:grpSpPr>
          <a:xfrm>
            <a:off x="4726374" y="2088773"/>
            <a:ext cx="2692080" cy="945000"/>
            <a:chOff x="6172789" y="2076284"/>
            <a:chExt cx="2692080" cy="94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FAE6D6A-B6E3-A9C3-DACA-8AD599EE6FE4}"/>
                    </a:ext>
                  </a:extLst>
                </p14:cNvPr>
                <p14:cNvContentPartPr/>
                <p14:nvPr/>
              </p14:nvContentPartPr>
              <p14:xfrm>
                <a:off x="6192949" y="2751284"/>
                <a:ext cx="152640" cy="30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FAE6D6A-B6E3-A9C3-DACA-8AD599EE6F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84309" y="2742284"/>
                  <a:ext cx="170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F5B147-8292-D5A6-B5D3-CD8D7650DCF2}"/>
                    </a:ext>
                  </a:extLst>
                </p14:cNvPr>
                <p14:cNvContentPartPr/>
                <p14:nvPr/>
              </p14:nvContentPartPr>
              <p14:xfrm>
                <a:off x="6698029" y="2719244"/>
                <a:ext cx="139320" cy="26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F5B147-8292-D5A6-B5D3-CD8D7650DCF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89029" y="2710604"/>
                  <a:ext cx="15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68D26A7-F627-822D-99EF-1FD3006DB5E0}"/>
                    </a:ext>
                  </a:extLst>
                </p14:cNvPr>
                <p14:cNvContentPartPr/>
                <p14:nvPr/>
              </p14:nvContentPartPr>
              <p14:xfrm>
                <a:off x="7091149" y="2747324"/>
                <a:ext cx="130320" cy="23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68D26A7-F627-822D-99EF-1FD3006DB5E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82509" y="2738324"/>
                  <a:ext cx="147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2F598C-5F60-9CFA-EED9-A31D375A5C05}"/>
                    </a:ext>
                  </a:extLst>
                </p14:cNvPr>
                <p14:cNvContentPartPr/>
                <p14:nvPr/>
              </p14:nvContentPartPr>
              <p14:xfrm>
                <a:off x="7566709" y="2754524"/>
                <a:ext cx="134280" cy="20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2F598C-5F60-9CFA-EED9-A31D375A5C0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58069" y="2745884"/>
                  <a:ext cx="151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684B2A6-E70B-8965-72AD-D0983890B622}"/>
                    </a:ext>
                  </a:extLst>
                </p14:cNvPr>
                <p14:cNvContentPartPr/>
                <p14:nvPr/>
              </p14:nvContentPartPr>
              <p14:xfrm>
                <a:off x="7226509" y="2186804"/>
                <a:ext cx="113040" cy="129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684B2A6-E70B-8965-72AD-D0983890B62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17869" y="2178164"/>
                  <a:ext cx="130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F7DF2C3-ED0F-F56F-B292-7EDE6477DD30}"/>
                    </a:ext>
                  </a:extLst>
                </p14:cNvPr>
                <p14:cNvContentPartPr/>
                <p14:nvPr/>
              </p14:nvContentPartPr>
              <p14:xfrm>
                <a:off x="7312549" y="2203364"/>
                <a:ext cx="108720" cy="147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F7DF2C3-ED0F-F56F-B292-7EDE6477DD3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03909" y="2194364"/>
                  <a:ext cx="126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5E2F80-0363-EFFE-39B3-9911903DC36B}"/>
                    </a:ext>
                  </a:extLst>
                </p14:cNvPr>
                <p14:cNvContentPartPr/>
                <p14:nvPr/>
              </p14:nvContentPartPr>
              <p14:xfrm>
                <a:off x="7492189" y="2107604"/>
                <a:ext cx="82800" cy="144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5E2F80-0363-EFFE-39B3-9911903DC36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83549" y="2098964"/>
                  <a:ext cx="100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21468E3-C96F-D395-80BC-C7A4E0D15948}"/>
                    </a:ext>
                  </a:extLst>
                </p14:cNvPr>
                <p14:cNvContentPartPr/>
                <p14:nvPr/>
              </p14:nvContentPartPr>
              <p14:xfrm>
                <a:off x="6317509" y="2194364"/>
                <a:ext cx="87840" cy="117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21468E3-C96F-D395-80BC-C7A4E0D1594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08869" y="2185364"/>
                  <a:ext cx="105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9791F20-FD00-23D6-0030-D45FBDE0AF91}"/>
                    </a:ext>
                  </a:extLst>
                </p14:cNvPr>
                <p14:cNvContentPartPr/>
                <p14:nvPr/>
              </p14:nvContentPartPr>
              <p14:xfrm>
                <a:off x="6393829" y="2165204"/>
                <a:ext cx="71280" cy="182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9791F20-FD00-23D6-0030-D45FBDE0AF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85189" y="2156564"/>
                  <a:ext cx="88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C43152B-D8D5-0A2F-343A-4CFFCB1DB676}"/>
                    </a:ext>
                  </a:extLst>
                </p14:cNvPr>
                <p14:cNvContentPartPr/>
                <p14:nvPr/>
              </p14:nvContentPartPr>
              <p14:xfrm>
                <a:off x="6516949" y="2076284"/>
                <a:ext cx="115560" cy="154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C43152B-D8D5-0A2F-343A-4CFFCB1DB67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08309" y="2067284"/>
                  <a:ext cx="133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254A0E7-CC29-FE2D-83E8-1ED5BD5B6C3C}"/>
                    </a:ext>
                  </a:extLst>
                </p14:cNvPr>
                <p14:cNvContentPartPr/>
                <p14:nvPr/>
              </p14:nvContentPartPr>
              <p14:xfrm>
                <a:off x="8041549" y="2382284"/>
                <a:ext cx="106560" cy="144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254A0E7-CC29-FE2D-83E8-1ED5BD5B6C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32909" y="2373644"/>
                  <a:ext cx="124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3BECF2-7E01-F60B-D2CB-271184074E08}"/>
                    </a:ext>
                  </a:extLst>
                </p14:cNvPr>
                <p14:cNvContentPartPr/>
                <p14:nvPr/>
              </p14:nvContentPartPr>
              <p14:xfrm>
                <a:off x="8215429" y="2372204"/>
                <a:ext cx="209880" cy="64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3BECF2-7E01-F60B-D2CB-271184074E0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06429" y="2363564"/>
                  <a:ext cx="227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583F1D-F3A5-64DF-B602-7307E9FE2AD7}"/>
                    </a:ext>
                  </a:extLst>
                </p14:cNvPr>
                <p14:cNvContentPartPr/>
                <p14:nvPr/>
              </p14:nvContentPartPr>
              <p14:xfrm>
                <a:off x="8467789" y="2317484"/>
                <a:ext cx="128160" cy="210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583F1D-F3A5-64DF-B602-7307E9FE2A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59149" y="2308844"/>
                  <a:ext cx="145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988037-1743-9BED-EAA1-17CF7A25B881}"/>
                    </a:ext>
                  </a:extLst>
                </p14:cNvPr>
                <p14:cNvContentPartPr/>
                <p14:nvPr/>
              </p14:nvContentPartPr>
              <p14:xfrm>
                <a:off x="8631949" y="2228924"/>
                <a:ext cx="232920" cy="102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988037-1743-9BED-EAA1-17CF7A25B88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23309" y="2219924"/>
                  <a:ext cx="25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DE0F26A-4F88-1A3D-15B4-50F270BCB537}"/>
                    </a:ext>
                  </a:extLst>
                </p14:cNvPr>
                <p14:cNvContentPartPr/>
                <p14:nvPr/>
              </p14:nvContentPartPr>
              <p14:xfrm>
                <a:off x="7871989" y="2640044"/>
                <a:ext cx="105120" cy="137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DE0F26A-4F88-1A3D-15B4-50F270BCB53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63349" y="2631404"/>
                  <a:ext cx="122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F2D26EB-67A0-FB78-F4C2-05D704C13ADF}"/>
                    </a:ext>
                  </a:extLst>
                </p14:cNvPr>
                <p14:cNvContentPartPr/>
                <p14:nvPr/>
              </p14:nvContentPartPr>
              <p14:xfrm>
                <a:off x="7976029" y="2687924"/>
                <a:ext cx="116280" cy="167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F2D26EB-67A0-FB78-F4C2-05D704C13AD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67029" y="2679284"/>
                  <a:ext cx="133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E217CE-9133-1A26-5E4D-4530E3D86F34}"/>
                    </a:ext>
                  </a:extLst>
                </p14:cNvPr>
                <p14:cNvContentPartPr/>
                <p14:nvPr/>
              </p14:nvContentPartPr>
              <p14:xfrm>
                <a:off x="8164309" y="2629604"/>
                <a:ext cx="113400" cy="131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E217CE-9133-1A26-5E4D-4530E3D86F3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55669" y="2620604"/>
                  <a:ext cx="131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097F185-7114-D778-FE72-0A903E6FCFD1}"/>
                    </a:ext>
                  </a:extLst>
                </p14:cNvPr>
                <p14:cNvContentPartPr/>
                <p14:nvPr/>
              </p14:nvContentPartPr>
              <p14:xfrm>
                <a:off x="7763629" y="2272484"/>
                <a:ext cx="129240" cy="671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097F185-7114-D778-FE72-0A903E6FCFD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54629" y="2263844"/>
                  <a:ext cx="14688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F09EADF-169D-4FFB-AB7B-B7F2D88A3FDC}"/>
                    </a:ext>
                  </a:extLst>
                </p14:cNvPr>
                <p14:cNvContentPartPr/>
                <p14:nvPr/>
              </p14:nvContentPartPr>
              <p14:xfrm>
                <a:off x="6172789" y="2874404"/>
                <a:ext cx="1515240" cy="1468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F09EADF-169D-4FFB-AB7B-B7F2D88A3FD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63789" y="2865404"/>
                  <a:ext cx="153288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EA6FA560-BFB1-5312-978A-0EADF7F49040}"/>
                  </a:ext>
                </a:extLst>
              </p14:cNvPr>
              <p14:cNvContentPartPr/>
              <p14:nvPr/>
            </p14:nvContentPartPr>
            <p14:xfrm>
              <a:off x="2693749" y="5965396"/>
              <a:ext cx="1960560" cy="828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EA6FA560-BFB1-5312-978A-0EADF7F4904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685109" y="5956396"/>
                <a:ext cx="197820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65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1340768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D06EE1-B65D-2DC2-E372-88FFE23DF302}"/>
              </a:ext>
            </a:extLst>
          </p:cNvPr>
          <p:cNvGraphicFramePr>
            <a:graphicFrameLocks noGrp="1"/>
          </p:cNvGraphicFramePr>
          <p:nvPr/>
        </p:nvGraphicFramePr>
        <p:xfrm>
          <a:off x="1847528" y="3377571"/>
          <a:ext cx="8229602" cy="553198"/>
        </p:xfrm>
        <a:graphic>
          <a:graphicData uri="http://schemas.openxmlformats.org/drawingml/2006/table">
            <a:tbl>
              <a:tblPr/>
              <a:tblGrid>
                <a:gridCol w="1118828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180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23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89521" y="4116611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71003" y="8916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383614-F8AD-49B3-95BD-BF1176473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13" y="695812"/>
            <a:ext cx="6708001" cy="3448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F848AFC-D041-CD34-B7B6-46460B1B8F42}"/>
                  </a:ext>
                </a:extLst>
              </p14:cNvPr>
              <p14:cNvContentPartPr/>
              <p14:nvPr/>
            </p14:nvContentPartPr>
            <p14:xfrm>
              <a:off x="8935069" y="1521622"/>
              <a:ext cx="18360" cy="21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F848AFC-D041-CD34-B7B6-46460B1B8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6429" y="1512982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E507436-9E1C-CF90-5C71-D45F14EDD984}"/>
                  </a:ext>
                </a:extLst>
              </p14:cNvPr>
              <p14:cNvContentPartPr/>
              <p14:nvPr/>
            </p14:nvContentPartPr>
            <p14:xfrm>
              <a:off x="4221949" y="758422"/>
              <a:ext cx="3206160" cy="641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E507436-9E1C-CF90-5C71-D45F14EDD9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2949" y="749782"/>
                <a:ext cx="3223800" cy="65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5EB0263-3BAC-3462-9607-D50BD677F0E7}"/>
              </a:ext>
            </a:extLst>
          </p:cNvPr>
          <p:cNvGrpSpPr/>
          <p:nvPr/>
        </p:nvGrpSpPr>
        <p:grpSpPr>
          <a:xfrm>
            <a:off x="2806789" y="1918702"/>
            <a:ext cx="5317200" cy="1092240"/>
            <a:chOff x="2806789" y="1918702"/>
            <a:chExt cx="5317200" cy="10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BA88A10-917E-D994-05F9-AE2B886CE6FA}"/>
                    </a:ext>
                  </a:extLst>
                </p14:cNvPr>
                <p14:cNvContentPartPr/>
                <p14:nvPr/>
              </p14:nvContentPartPr>
              <p14:xfrm>
                <a:off x="2806789" y="1977022"/>
                <a:ext cx="2918880" cy="67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BA88A10-917E-D994-05F9-AE2B886CE6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98149" y="1968382"/>
                  <a:ext cx="2936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BC296ED-BC76-3C35-8ABD-2AECAE158B45}"/>
                    </a:ext>
                  </a:extLst>
                </p14:cNvPr>
                <p14:cNvContentPartPr/>
                <p14:nvPr/>
              </p14:nvContentPartPr>
              <p14:xfrm>
                <a:off x="5847709" y="1918702"/>
                <a:ext cx="2276280" cy="42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BC296ED-BC76-3C35-8ABD-2AECAE158B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38709" y="1910062"/>
                  <a:ext cx="2293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9347B23-966C-B04F-929D-F7909D7F8507}"/>
                    </a:ext>
                  </a:extLst>
                </p14:cNvPr>
                <p14:cNvContentPartPr/>
                <p14:nvPr/>
              </p14:nvContentPartPr>
              <p14:xfrm>
                <a:off x="3013429" y="2094742"/>
                <a:ext cx="1368000" cy="340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9347B23-966C-B04F-929D-F7909D7F85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04789" y="2086102"/>
                  <a:ext cx="13856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22500F5-A438-7D2F-231A-8A447F8091C8}"/>
                    </a:ext>
                  </a:extLst>
                </p14:cNvPr>
                <p14:cNvContentPartPr/>
                <p14:nvPr/>
              </p14:nvContentPartPr>
              <p14:xfrm>
                <a:off x="3071389" y="2792782"/>
                <a:ext cx="1438560" cy="218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22500F5-A438-7D2F-231A-8A447F8091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2749" y="2783782"/>
                  <a:ext cx="1456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A4DC7C7-713E-F463-0638-69AE3B9D6306}"/>
                    </a:ext>
                  </a:extLst>
                </p14:cNvPr>
                <p14:cNvContentPartPr/>
                <p14:nvPr/>
              </p14:nvContentPartPr>
              <p14:xfrm>
                <a:off x="4557469" y="2184382"/>
                <a:ext cx="159480" cy="106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A4DC7C7-713E-F463-0638-69AE3B9D63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48829" y="2175382"/>
                  <a:ext cx="177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1674A1-F31F-BAFB-F58C-2C5EF4369098}"/>
                    </a:ext>
                  </a:extLst>
                </p14:cNvPr>
                <p14:cNvContentPartPr/>
                <p14:nvPr/>
              </p14:nvContentPartPr>
              <p14:xfrm>
                <a:off x="4772389" y="2167462"/>
                <a:ext cx="14760" cy="70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1674A1-F31F-BAFB-F58C-2C5EF43690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63389" y="2158822"/>
                  <a:ext cx="32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CC8A68A-D5AF-B4C1-4D8C-4691269C72FE}"/>
                    </a:ext>
                  </a:extLst>
                </p14:cNvPr>
                <p14:cNvContentPartPr/>
                <p14:nvPr/>
              </p14:nvContentPartPr>
              <p14:xfrm>
                <a:off x="4815949" y="2088262"/>
                <a:ext cx="158040" cy="163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CC8A68A-D5AF-B4C1-4D8C-4691269C72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06949" y="2079262"/>
                  <a:ext cx="175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2997A6B-CBB4-8A1E-FBAE-E2AE46F10691}"/>
                    </a:ext>
                  </a:extLst>
                </p14:cNvPr>
                <p14:cNvContentPartPr/>
                <p14:nvPr/>
              </p14:nvContentPartPr>
              <p14:xfrm>
                <a:off x="4767709" y="2062702"/>
                <a:ext cx="18000" cy="7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2997A6B-CBB4-8A1E-FBAE-E2AE46F106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58709" y="2054062"/>
                  <a:ext cx="35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3FDA691-D08D-40A3-E444-50A9229FA74E}"/>
                    </a:ext>
                  </a:extLst>
                </p14:cNvPr>
                <p14:cNvContentPartPr/>
                <p14:nvPr/>
              </p14:nvContentPartPr>
              <p14:xfrm>
                <a:off x="4568629" y="2549782"/>
                <a:ext cx="145080" cy="131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3FDA691-D08D-40A3-E444-50A9229FA74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59989" y="2541142"/>
                  <a:ext cx="162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6E62C05-8CBB-09DC-E961-5499AB94D8E0}"/>
                    </a:ext>
                  </a:extLst>
                </p14:cNvPr>
                <p14:cNvContentPartPr/>
                <p14:nvPr/>
              </p14:nvContentPartPr>
              <p14:xfrm>
                <a:off x="4716949" y="2614942"/>
                <a:ext cx="19440" cy="52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6E62C05-8CBB-09DC-E961-5499AB94D8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08309" y="2606302"/>
                  <a:ext cx="37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88A8A14-5F33-2E9C-1B97-815F8450B020}"/>
                    </a:ext>
                  </a:extLst>
                </p14:cNvPr>
                <p14:cNvContentPartPr/>
                <p14:nvPr/>
              </p14:nvContentPartPr>
              <p14:xfrm>
                <a:off x="4790029" y="2503702"/>
                <a:ext cx="95760" cy="185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88A8A14-5F33-2E9C-1B97-815F8450B0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81389" y="2494702"/>
                  <a:ext cx="113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DE092E6-9213-77D4-53ED-C03FCD43F495}"/>
                    </a:ext>
                  </a:extLst>
                </p14:cNvPr>
                <p14:cNvContentPartPr/>
                <p14:nvPr/>
              </p14:nvContentPartPr>
              <p14:xfrm>
                <a:off x="4597069" y="2028862"/>
                <a:ext cx="381600" cy="346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DE092E6-9213-77D4-53ED-C03FCD43F4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88069" y="2019862"/>
                  <a:ext cx="399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F81759-7A27-DC0A-21D9-E354983DF8E4}"/>
                    </a:ext>
                  </a:extLst>
                </p14:cNvPr>
                <p14:cNvContentPartPr/>
                <p14:nvPr/>
              </p14:nvContentPartPr>
              <p14:xfrm>
                <a:off x="4571149" y="2504422"/>
                <a:ext cx="260280" cy="295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F81759-7A27-DC0A-21D9-E354983DF8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62149" y="2495782"/>
                  <a:ext cx="27792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8F914FB-3594-6665-0A4F-C509B71B3D7D}"/>
              </a:ext>
            </a:extLst>
          </p:cNvPr>
          <p:cNvGrpSpPr/>
          <p:nvPr/>
        </p:nvGrpSpPr>
        <p:grpSpPr>
          <a:xfrm>
            <a:off x="4838989" y="3482542"/>
            <a:ext cx="2237400" cy="501840"/>
            <a:chOff x="4838989" y="3482542"/>
            <a:chExt cx="223740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4561575-B156-11FB-2845-8D27FC41FCB4}"/>
                    </a:ext>
                  </a:extLst>
                </p14:cNvPr>
                <p14:cNvContentPartPr/>
                <p14:nvPr/>
              </p14:nvContentPartPr>
              <p14:xfrm>
                <a:off x="4893349" y="3616102"/>
                <a:ext cx="2183040" cy="368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4561575-B156-11FB-2845-8D27FC41FC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84709" y="3607102"/>
                  <a:ext cx="2200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541B30C-740C-7B69-4046-826FEAA040E5}"/>
                    </a:ext>
                  </a:extLst>
                </p14:cNvPr>
                <p14:cNvContentPartPr/>
                <p14:nvPr/>
              </p14:nvContentPartPr>
              <p14:xfrm>
                <a:off x="4838989" y="3482542"/>
                <a:ext cx="194040" cy="194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541B30C-740C-7B69-4046-826FEAA040E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29989" y="3473542"/>
                  <a:ext cx="2116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3289E75D-91B5-EBE1-4F6A-42535686C4AA}"/>
              </a:ext>
            </a:extLst>
          </p:cNvPr>
          <p:cNvGrpSpPr/>
          <p:nvPr/>
        </p:nvGrpSpPr>
        <p:grpSpPr>
          <a:xfrm>
            <a:off x="7281589" y="1880182"/>
            <a:ext cx="3502800" cy="2047320"/>
            <a:chOff x="7281589" y="1880182"/>
            <a:chExt cx="3502800" cy="20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E049D2B-D70D-7E94-B871-8560EFFE28DC}"/>
                    </a:ext>
                  </a:extLst>
                </p14:cNvPr>
                <p14:cNvContentPartPr/>
                <p14:nvPr/>
              </p14:nvContentPartPr>
              <p14:xfrm>
                <a:off x="8237029" y="2433502"/>
                <a:ext cx="146880" cy="18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E049D2B-D70D-7E94-B871-8560EFFE28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8389" y="2424502"/>
                  <a:ext cx="16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FBC62F-A442-373B-3C9E-1490AB1A3055}"/>
                    </a:ext>
                  </a:extLst>
                </p14:cNvPr>
                <p14:cNvContentPartPr/>
                <p14:nvPr/>
              </p14:nvContentPartPr>
              <p14:xfrm>
                <a:off x="8246749" y="2325502"/>
                <a:ext cx="242280" cy="196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FBC62F-A442-373B-3C9E-1490AB1A30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38109" y="2316502"/>
                  <a:ext cx="259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28B99BE-E37E-4AC5-7938-A22593E38C6A}"/>
                    </a:ext>
                  </a:extLst>
                </p14:cNvPr>
                <p14:cNvContentPartPr/>
                <p14:nvPr/>
              </p14:nvContentPartPr>
              <p14:xfrm>
                <a:off x="8708629" y="2138662"/>
                <a:ext cx="183240" cy="230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28B99BE-E37E-4AC5-7938-A22593E38C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9629" y="2129662"/>
                  <a:ext cx="200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19FB269-8C3F-F601-98FD-E5F402DACE98}"/>
                    </a:ext>
                  </a:extLst>
                </p14:cNvPr>
                <p14:cNvContentPartPr/>
                <p14:nvPr/>
              </p14:nvContentPartPr>
              <p14:xfrm>
                <a:off x="8925349" y="2201662"/>
                <a:ext cx="357480" cy="109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19FB269-8C3F-F601-98FD-E5F402DACE9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16709" y="2192662"/>
                  <a:ext cx="375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0186D9E-6958-00DF-2B6E-2FC88A6F1E15}"/>
                    </a:ext>
                  </a:extLst>
                </p14:cNvPr>
                <p14:cNvContentPartPr/>
                <p14:nvPr/>
              </p14:nvContentPartPr>
              <p14:xfrm>
                <a:off x="9219469" y="2081422"/>
                <a:ext cx="38880" cy="19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0186D9E-6958-00DF-2B6E-2FC88A6F1E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10829" y="2072782"/>
                  <a:ext cx="56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E14EDA7-3314-79C2-C84C-C90886348BE3}"/>
                    </a:ext>
                  </a:extLst>
                </p14:cNvPr>
                <p14:cNvContentPartPr/>
                <p14:nvPr/>
              </p14:nvContentPartPr>
              <p14:xfrm>
                <a:off x="9322789" y="2129662"/>
                <a:ext cx="241560" cy="115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E14EDA7-3314-79C2-C84C-C90886348B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14149" y="2120662"/>
                  <a:ext cx="259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05849E1-5B61-EE4A-2388-0E92AF455D4B}"/>
                    </a:ext>
                  </a:extLst>
                </p14:cNvPr>
                <p14:cNvContentPartPr/>
                <p14:nvPr/>
              </p14:nvContentPartPr>
              <p14:xfrm>
                <a:off x="9624109" y="2074222"/>
                <a:ext cx="110520" cy="114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05849E1-5B61-EE4A-2388-0E92AF455D4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15109" y="2065582"/>
                  <a:ext cx="128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9593A9B-724D-8D5F-0E96-46E684EF333F}"/>
                    </a:ext>
                  </a:extLst>
                </p14:cNvPr>
                <p14:cNvContentPartPr/>
                <p14:nvPr/>
              </p14:nvContentPartPr>
              <p14:xfrm>
                <a:off x="9766309" y="1945702"/>
                <a:ext cx="63720" cy="193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9593A9B-724D-8D5F-0E96-46E684EF33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57669" y="1937062"/>
                  <a:ext cx="81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8EC8369-466E-D6E2-DDC9-0CCA1F33F98D}"/>
                    </a:ext>
                  </a:extLst>
                </p14:cNvPr>
                <p14:cNvContentPartPr/>
                <p14:nvPr/>
              </p14:nvContentPartPr>
              <p14:xfrm>
                <a:off x="9866389" y="2057302"/>
                <a:ext cx="139320" cy="54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8EC8369-466E-D6E2-DDC9-0CCA1F33F9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57389" y="2048662"/>
                  <a:ext cx="156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3363EA-DB53-5F59-ED0B-A0CBE9FDD8CA}"/>
                    </a:ext>
                  </a:extLst>
                </p14:cNvPr>
                <p14:cNvContentPartPr/>
                <p14:nvPr/>
              </p14:nvContentPartPr>
              <p14:xfrm>
                <a:off x="10115869" y="1885942"/>
                <a:ext cx="211320" cy="183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3363EA-DB53-5F59-ED0B-A0CBE9FDD8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07229" y="1876942"/>
                  <a:ext cx="228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4C475D-2217-9C69-8247-57B39A008822}"/>
                    </a:ext>
                  </a:extLst>
                </p14:cNvPr>
                <p14:cNvContentPartPr/>
                <p14:nvPr/>
              </p14:nvContentPartPr>
              <p14:xfrm>
                <a:off x="10325749" y="1912222"/>
                <a:ext cx="95040" cy="128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4C475D-2217-9C69-8247-57B39A00882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6749" y="1903222"/>
                  <a:ext cx="112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F34E7F-E3B8-93DD-B457-B9F9B7CB61BD}"/>
                    </a:ext>
                  </a:extLst>
                </p14:cNvPr>
                <p14:cNvContentPartPr/>
                <p14:nvPr/>
              </p14:nvContentPartPr>
              <p14:xfrm>
                <a:off x="10449589" y="1880182"/>
                <a:ext cx="111600" cy="145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F34E7F-E3B8-93DD-B457-B9F9B7CB61B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40589" y="1871542"/>
                  <a:ext cx="129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A99A8EB-9CB7-0B4E-0DAB-3FB3F38340C8}"/>
                    </a:ext>
                  </a:extLst>
                </p14:cNvPr>
                <p14:cNvContentPartPr/>
                <p14:nvPr/>
              </p14:nvContentPartPr>
              <p14:xfrm>
                <a:off x="8986909" y="2549422"/>
                <a:ext cx="98280" cy="146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A99A8EB-9CB7-0B4E-0DAB-3FB3F38340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77909" y="2540422"/>
                  <a:ext cx="115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1AD6CDB-71D1-1814-C75E-D19014C97A57}"/>
                    </a:ext>
                  </a:extLst>
                </p14:cNvPr>
                <p14:cNvContentPartPr/>
                <p14:nvPr/>
              </p14:nvContentPartPr>
              <p14:xfrm>
                <a:off x="9142069" y="2499382"/>
                <a:ext cx="262440" cy="129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1AD6CDB-71D1-1814-C75E-D19014C97A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33429" y="2490742"/>
                  <a:ext cx="280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07C446-94C8-4F70-9F88-315C4CBBE7A9}"/>
                    </a:ext>
                  </a:extLst>
                </p14:cNvPr>
                <p14:cNvContentPartPr/>
                <p14:nvPr/>
              </p14:nvContentPartPr>
              <p14:xfrm>
                <a:off x="9409549" y="2368342"/>
                <a:ext cx="35280" cy="80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07C446-94C8-4F70-9F88-315C4CBBE7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00549" y="2359342"/>
                  <a:ext cx="52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965244-8088-122A-1545-E7D4B9DD4E9F}"/>
                    </a:ext>
                  </a:extLst>
                </p14:cNvPr>
                <p14:cNvContentPartPr/>
                <p14:nvPr/>
              </p14:nvContentPartPr>
              <p14:xfrm>
                <a:off x="9471469" y="2349622"/>
                <a:ext cx="220680" cy="210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965244-8088-122A-1545-E7D4B9DD4E9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2829" y="2340982"/>
                  <a:ext cx="238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33FA1EE-F2F8-B59D-8028-637B5D85A5C5}"/>
                    </a:ext>
                  </a:extLst>
                </p14:cNvPr>
                <p14:cNvContentPartPr/>
                <p14:nvPr/>
              </p14:nvContentPartPr>
              <p14:xfrm>
                <a:off x="9725629" y="2315782"/>
                <a:ext cx="34920" cy="186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33FA1EE-F2F8-B59D-8028-637B5D85A5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16989" y="2306782"/>
                  <a:ext cx="52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A222EEA-F00C-6099-B6F2-E3C48037ECF5}"/>
                    </a:ext>
                  </a:extLst>
                </p14:cNvPr>
                <p14:cNvContentPartPr/>
                <p14:nvPr/>
              </p14:nvContentPartPr>
              <p14:xfrm>
                <a:off x="9805909" y="2344222"/>
                <a:ext cx="139320" cy="152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A222EEA-F00C-6099-B6F2-E3C48037ECF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97269" y="2335222"/>
                  <a:ext cx="156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35D1891-7CDF-1D1A-4744-0B74FD6D2C04}"/>
                    </a:ext>
                  </a:extLst>
                </p14:cNvPr>
                <p14:cNvContentPartPr/>
                <p14:nvPr/>
              </p14:nvContentPartPr>
              <p14:xfrm>
                <a:off x="7366189" y="3762982"/>
                <a:ext cx="31680" cy="164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35D1891-7CDF-1D1A-4744-0B74FD6D2C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57189" y="3753982"/>
                  <a:ext cx="49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7D35A19-78ED-7854-10E7-6CF6FBC2EBC3}"/>
                    </a:ext>
                  </a:extLst>
                </p14:cNvPr>
                <p14:cNvContentPartPr/>
                <p14:nvPr/>
              </p14:nvContentPartPr>
              <p14:xfrm>
                <a:off x="7281589" y="3697462"/>
                <a:ext cx="149400" cy="118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7D35A19-78ED-7854-10E7-6CF6FBC2EBC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72949" y="3688822"/>
                  <a:ext cx="167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6B3C726-F3E0-0B86-2F67-2699A3CDD18D}"/>
                    </a:ext>
                  </a:extLst>
                </p14:cNvPr>
                <p14:cNvContentPartPr/>
                <p14:nvPr/>
              </p14:nvContentPartPr>
              <p14:xfrm>
                <a:off x="7481389" y="3720862"/>
                <a:ext cx="107640" cy="131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6B3C726-F3E0-0B86-2F67-2699A3CDD1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72389" y="3712222"/>
                  <a:ext cx="125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F821EAD-3AEE-1C29-06B2-BE0F59E7EA7E}"/>
                    </a:ext>
                  </a:extLst>
                </p14:cNvPr>
                <p14:cNvContentPartPr/>
                <p14:nvPr/>
              </p14:nvContentPartPr>
              <p14:xfrm>
                <a:off x="7630789" y="3652822"/>
                <a:ext cx="103320" cy="104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F821EAD-3AEE-1C29-06B2-BE0F59E7EA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22149" y="3643822"/>
                  <a:ext cx="120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FB43A6-630B-609A-E981-A49DEFA88E84}"/>
                    </a:ext>
                  </a:extLst>
                </p14:cNvPr>
                <p14:cNvContentPartPr/>
                <p14:nvPr/>
              </p14:nvContentPartPr>
              <p14:xfrm>
                <a:off x="7765789" y="3579742"/>
                <a:ext cx="195840" cy="127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FB43A6-630B-609A-E981-A49DEFA88E8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57149" y="3570742"/>
                  <a:ext cx="213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BAB7B29-77A2-A97A-B0F0-EB733F742B45}"/>
                    </a:ext>
                  </a:extLst>
                </p14:cNvPr>
                <p14:cNvContentPartPr/>
                <p14:nvPr/>
              </p14:nvContentPartPr>
              <p14:xfrm>
                <a:off x="7988989" y="3402982"/>
                <a:ext cx="264960" cy="239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BAB7B29-77A2-A97A-B0F0-EB733F742B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79989" y="3393982"/>
                  <a:ext cx="282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7FB46E0-B0B3-4888-E10A-5A383D10DEA4}"/>
                    </a:ext>
                  </a:extLst>
                </p14:cNvPr>
                <p14:cNvContentPartPr/>
                <p14:nvPr/>
              </p14:nvContentPartPr>
              <p14:xfrm>
                <a:off x="8392189" y="3172222"/>
                <a:ext cx="228960" cy="351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7FB46E0-B0B3-4888-E10A-5A383D10DEA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83189" y="3163222"/>
                  <a:ext cx="246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B3B11FC-D9CE-D83B-6B62-179923454ACB}"/>
                    </a:ext>
                  </a:extLst>
                </p14:cNvPr>
                <p14:cNvContentPartPr/>
                <p14:nvPr/>
              </p14:nvContentPartPr>
              <p14:xfrm>
                <a:off x="8757229" y="3052702"/>
                <a:ext cx="270360" cy="249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B3B11FC-D9CE-D83B-6B62-179923454AC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48229" y="3043702"/>
                  <a:ext cx="288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FFD8013-39A5-89B6-89BA-E448018D5061}"/>
                    </a:ext>
                  </a:extLst>
                </p14:cNvPr>
                <p14:cNvContentPartPr/>
                <p14:nvPr/>
              </p14:nvContentPartPr>
              <p14:xfrm>
                <a:off x="9148549" y="2960182"/>
                <a:ext cx="330480" cy="159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FFD8013-39A5-89B6-89BA-E448018D506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39549" y="2951182"/>
                  <a:ext cx="348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DA40C61-4797-4F4F-122E-3D51EE6B530D}"/>
                    </a:ext>
                  </a:extLst>
                </p14:cNvPr>
                <p14:cNvContentPartPr/>
                <p14:nvPr/>
              </p14:nvContentPartPr>
              <p14:xfrm>
                <a:off x="9378589" y="2928502"/>
                <a:ext cx="64440" cy="11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DA40C61-4797-4F4F-122E-3D51EE6B53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69589" y="2919862"/>
                  <a:ext cx="8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6585E4-4B0E-9BA5-CF88-57EAE49C14FD}"/>
                    </a:ext>
                  </a:extLst>
                </p14:cNvPr>
                <p14:cNvContentPartPr/>
                <p14:nvPr/>
              </p14:nvContentPartPr>
              <p14:xfrm>
                <a:off x="9513949" y="2888542"/>
                <a:ext cx="230760" cy="143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6585E4-4B0E-9BA5-CF88-57EAE49C14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04949" y="2879542"/>
                  <a:ext cx="248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DFEB36B-1887-D4E7-7BE1-4BAA9F31D7B4}"/>
                    </a:ext>
                  </a:extLst>
                </p14:cNvPr>
                <p14:cNvContentPartPr/>
                <p14:nvPr/>
              </p14:nvContentPartPr>
              <p14:xfrm>
                <a:off x="9901669" y="2765782"/>
                <a:ext cx="143640" cy="130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DFEB36B-1887-D4E7-7BE1-4BAA9F31D7B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92669" y="2756782"/>
                  <a:ext cx="161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C1A4142-E447-A32C-5B16-8979D8D53969}"/>
                    </a:ext>
                  </a:extLst>
                </p14:cNvPr>
                <p14:cNvContentPartPr/>
                <p14:nvPr/>
              </p14:nvContentPartPr>
              <p14:xfrm>
                <a:off x="10071589" y="2686582"/>
                <a:ext cx="218160" cy="286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C1A4142-E447-A32C-5B16-8979D8D5396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62949" y="2677942"/>
                  <a:ext cx="235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F83FE44-4AC7-FDCE-34BF-3115431E77D6}"/>
                    </a:ext>
                  </a:extLst>
                </p14:cNvPr>
                <p14:cNvContentPartPr/>
                <p14:nvPr/>
              </p14:nvContentPartPr>
              <p14:xfrm>
                <a:off x="10297309" y="2620702"/>
                <a:ext cx="124920" cy="118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F83FE44-4AC7-FDCE-34BF-3115431E77D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88309" y="2611702"/>
                  <a:ext cx="142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37EE013-B5C9-5FC9-0697-CADDC6C092DD}"/>
                    </a:ext>
                  </a:extLst>
                </p14:cNvPr>
                <p14:cNvContentPartPr/>
                <p14:nvPr/>
              </p14:nvContentPartPr>
              <p14:xfrm>
                <a:off x="10414309" y="2563462"/>
                <a:ext cx="144000" cy="150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37EE013-B5C9-5FC9-0697-CADDC6C092D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05669" y="2554462"/>
                  <a:ext cx="16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9C19B2F-C8FC-2558-A89B-9A806296072F}"/>
                    </a:ext>
                  </a:extLst>
                </p14:cNvPr>
                <p14:cNvContentPartPr/>
                <p14:nvPr/>
              </p14:nvContentPartPr>
              <p14:xfrm>
                <a:off x="10548589" y="2492182"/>
                <a:ext cx="235800" cy="114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9C19B2F-C8FC-2558-A89B-9A80629607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39949" y="2483182"/>
                  <a:ext cx="253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84F6C9E-3E3A-372F-2B0B-CFF217A55E21}"/>
                    </a:ext>
                  </a:extLst>
                </p14:cNvPr>
                <p14:cNvContentPartPr/>
                <p14:nvPr/>
              </p14:nvContentPartPr>
              <p14:xfrm>
                <a:off x="9266629" y="3421342"/>
                <a:ext cx="150840" cy="204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84F6C9E-3E3A-372F-2B0B-CFF217A55E2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57629" y="3412702"/>
                  <a:ext cx="168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FD0CB9-4FD2-29D4-A91B-32D865EBA6ED}"/>
                    </a:ext>
                  </a:extLst>
                </p14:cNvPr>
                <p14:cNvContentPartPr/>
                <p14:nvPr/>
              </p14:nvContentPartPr>
              <p14:xfrm>
                <a:off x="9562549" y="3301102"/>
                <a:ext cx="130320" cy="151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FD0CB9-4FD2-29D4-A91B-32D865EBA6E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53909" y="3292462"/>
                  <a:ext cx="147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F14194F-7B93-9C44-BCB1-013F5356F722}"/>
                    </a:ext>
                  </a:extLst>
                </p14:cNvPr>
                <p14:cNvContentPartPr/>
                <p14:nvPr/>
              </p14:nvContentPartPr>
              <p14:xfrm>
                <a:off x="9774229" y="3227662"/>
                <a:ext cx="149040" cy="109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F14194F-7B93-9C44-BCB1-013F5356F72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65229" y="3219022"/>
                  <a:ext cx="166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B777C5A-9579-0751-8EE9-411E5B35C8B6}"/>
                    </a:ext>
                  </a:extLst>
                </p14:cNvPr>
                <p14:cNvContentPartPr/>
                <p14:nvPr/>
              </p14:nvContentPartPr>
              <p14:xfrm>
                <a:off x="10043149" y="3171502"/>
                <a:ext cx="16200" cy="106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B777C5A-9579-0751-8EE9-411E5B35C8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34149" y="3162862"/>
                  <a:ext cx="33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6D2E1EC-9C38-A6D4-D120-2BF03B344B7C}"/>
                    </a:ext>
                  </a:extLst>
                </p14:cNvPr>
                <p14:cNvContentPartPr/>
                <p14:nvPr/>
              </p14:nvContentPartPr>
              <p14:xfrm>
                <a:off x="10012189" y="3205702"/>
                <a:ext cx="112320" cy="29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6D2E1EC-9C38-A6D4-D120-2BF03B344B7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03189" y="3197062"/>
                  <a:ext cx="129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F7A3288-59EC-209B-D69D-793FBC9336A2}"/>
                    </a:ext>
                  </a:extLst>
                </p14:cNvPr>
                <p14:cNvContentPartPr/>
                <p14:nvPr/>
              </p14:nvContentPartPr>
              <p14:xfrm>
                <a:off x="10126309" y="3067822"/>
                <a:ext cx="139680" cy="176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F7A3288-59EC-209B-D69D-793FBC9336A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17309" y="3059182"/>
                  <a:ext cx="157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9B9CCB1-A996-F3E2-1298-B0F550CE2E0D}"/>
                    </a:ext>
                  </a:extLst>
                </p14:cNvPr>
                <p14:cNvContentPartPr/>
                <p14:nvPr/>
              </p14:nvContentPartPr>
              <p14:xfrm>
                <a:off x="10315309" y="3040102"/>
                <a:ext cx="147960" cy="183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9B9CCB1-A996-F3E2-1298-B0F550CE2E0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06669" y="3031102"/>
                  <a:ext cx="165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883A2F5-0CBB-F2FE-CD13-588FB242BB6E}"/>
                    </a:ext>
                  </a:extLst>
                </p14:cNvPr>
                <p14:cNvContentPartPr/>
                <p14:nvPr/>
              </p14:nvContentPartPr>
              <p14:xfrm>
                <a:off x="10035949" y="2955862"/>
                <a:ext cx="266760" cy="405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883A2F5-0CBB-F2FE-CD13-588FB242BB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26949" y="2946862"/>
                  <a:ext cx="284400" cy="42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DD25913-4C0B-676D-CC99-67A1A43CDCE2}"/>
                  </a:ext>
                </a:extLst>
              </p14:cNvPr>
              <p14:cNvContentPartPr/>
              <p14:nvPr/>
            </p14:nvContentPartPr>
            <p14:xfrm>
              <a:off x="1956469" y="1015462"/>
              <a:ext cx="600480" cy="6472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DD25913-4C0B-676D-CC99-67A1A43CDCE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947469" y="1006462"/>
                <a:ext cx="61812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4C289B2-F424-71DD-917E-9474CC106909}"/>
                  </a:ext>
                </a:extLst>
              </p14:cNvPr>
              <p14:cNvContentPartPr/>
              <p14:nvPr/>
            </p14:nvContentPartPr>
            <p14:xfrm>
              <a:off x="2665309" y="4882942"/>
              <a:ext cx="5906880" cy="838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4C289B2-F424-71DD-917E-9474CC10690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56669" y="4874302"/>
                <a:ext cx="59245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F40ADF6-0879-F32E-01B5-B9C8DD23EFF8}"/>
                  </a:ext>
                </a:extLst>
              </p14:cNvPr>
              <p14:cNvContentPartPr/>
              <p14:nvPr/>
            </p14:nvContentPartPr>
            <p14:xfrm>
              <a:off x="2522389" y="4619422"/>
              <a:ext cx="124200" cy="1382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F40ADF6-0879-F32E-01B5-B9C8DD23EFF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13389" y="4610782"/>
                <a:ext cx="14184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C5E685A1-08AB-3D05-0373-FC3D5C7F9B0F}"/>
              </a:ext>
            </a:extLst>
          </p:cNvPr>
          <p:cNvGrpSpPr/>
          <p:nvPr/>
        </p:nvGrpSpPr>
        <p:grpSpPr>
          <a:xfrm>
            <a:off x="2506549" y="4845502"/>
            <a:ext cx="111240" cy="231120"/>
            <a:chOff x="2506549" y="4845502"/>
            <a:chExt cx="11124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F616B24-1AC6-E406-079B-B49D0D783433}"/>
                    </a:ext>
                  </a:extLst>
                </p14:cNvPr>
                <p14:cNvContentPartPr/>
                <p14:nvPr/>
              </p14:nvContentPartPr>
              <p14:xfrm>
                <a:off x="2506549" y="4845502"/>
                <a:ext cx="111240" cy="41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F616B24-1AC6-E406-079B-B49D0D7834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97549" y="4836502"/>
                  <a:ext cx="128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D2B8689-D8C7-DEE6-0366-7282A5747ACC}"/>
                    </a:ext>
                  </a:extLst>
                </p14:cNvPr>
                <p14:cNvContentPartPr/>
                <p14:nvPr/>
              </p14:nvContentPartPr>
              <p14:xfrm>
                <a:off x="2565229" y="4956382"/>
                <a:ext cx="9360" cy="120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D2B8689-D8C7-DEE6-0366-7282A5747A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56589" y="4947382"/>
                  <a:ext cx="27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9B88DE4-B9B2-0C99-BA7D-8639673EF335}"/>
                    </a:ext>
                  </a:extLst>
                </p14:cNvPr>
                <p14:cNvContentPartPr/>
                <p14:nvPr/>
              </p14:nvContentPartPr>
              <p14:xfrm>
                <a:off x="2547229" y="4999222"/>
                <a:ext cx="66960" cy="21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9B88DE4-B9B2-0C99-BA7D-8639673EF3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38589" y="4990222"/>
                  <a:ext cx="846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B868ABF-AD83-278B-E96C-E274D8B8F0F5}"/>
                  </a:ext>
                </a:extLst>
              </p14:cNvPr>
              <p14:cNvContentPartPr/>
              <p14:nvPr/>
            </p14:nvContentPartPr>
            <p14:xfrm>
              <a:off x="2535349" y="5163382"/>
              <a:ext cx="49320" cy="90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B868ABF-AD83-278B-E96C-E274D8B8F0F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526709" y="5154382"/>
                <a:ext cx="6696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EFE6CA04-6DA7-190D-E2BD-B11E31D9ECDF}"/>
              </a:ext>
            </a:extLst>
          </p:cNvPr>
          <p:cNvGrpSpPr/>
          <p:nvPr/>
        </p:nvGrpSpPr>
        <p:grpSpPr>
          <a:xfrm>
            <a:off x="2509069" y="5376862"/>
            <a:ext cx="110880" cy="228960"/>
            <a:chOff x="2509069" y="5376862"/>
            <a:chExt cx="11088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8338B73-5B7E-25FF-C3CF-A4861C00144A}"/>
                    </a:ext>
                  </a:extLst>
                </p14:cNvPr>
                <p14:cNvContentPartPr/>
                <p14:nvPr/>
              </p14:nvContentPartPr>
              <p14:xfrm>
                <a:off x="2543269" y="5376862"/>
                <a:ext cx="76680" cy="105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8338B73-5B7E-25FF-C3CF-A4861C0014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34269" y="5368222"/>
                  <a:ext cx="94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F2840BE-3F12-D1E5-EC2E-270DC99555C0}"/>
                    </a:ext>
                  </a:extLst>
                </p14:cNvPr>
                <p14:cNvContentPartPr/>
                <p14:nvPr/>
              </p14:nvContentPartPr>
              <p14:xfrm>
                <a:off x="2509069" y="5551822"/>
                <a:ext cx="83520" cy="54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F2840BE-3F12-D1E5-EC2E-270DC99555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00429" y="5542822"/>
                  <a:ext cx="1011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8C402003-5C21-6537-35FE-30C8AA7F36B0}"/>
              </a:ext>
            </a:extLst>
          </p:cNvPr>
          <p:cNvGrpSpPr/>
          <p:nvPr/>
        </p:nvGrpSpPr>
        <p:grpSpPr>
          <a:xfrm>
            <a:off x="2533549" y="5716342"/>
            <a:ext cx="102600" cy="207360"/>
            <a:chOff x="2533549" y="5716342"/>
            <a:chExt cx="10260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ED8D45E-FED1-8AEB-54CB-2FC06E482208}"/>
                    </a:ext>
                  </a:extLst>
                </p14:cNvPr>
                <p14:cNvContentPartPr/>
                <p14:nvPr/>
              </p14:nvContentPartPr>
              <p14:xfrm>
                <a:off x="2569909" y="5716342"/>
                <a:ext cx="13320" cy="105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ED8D45E-FED1-8AEB-54CB-2FC06E4822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61269" y="5707702"/>
                  <a:ext cx="3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BA65EF8-F8A5-8AA4-A3F8-3EE72BACB19D}"/>
                    </a:ext>
                  </a:extLst>
                </p14:cNvPr>
                <p14:cNvContentPartPr/>
                <p14:nvPr/>
              </p14:nvContentPartPr>
              <p14:xfrm>
                <a:off x="2543629" y="5768542"/>
                <a:ext cx="76680" cy="7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BA65EF8-F8A5-8AA4-A3F8-3EE72BACB19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34989" y="5759542"/>
                  <a:ext cx="94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8747239-FB6A-E497-5522-962F87BF1649}"/>
                    </a:ext>
                  </a:extLst>
                </p14:cNvPr>
                <p14:cNvContentPartPr/>
                <p14:nvPr/>
              </p14:nvContentPartPr>
              <p14:xfrm>
                <a:off x="2533549" y="5875462"/>
                <a:ext cx="102600" cy="48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8747239-FB6A-E497-5522-962F87BF16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24549" y="5866462"/>
                  <a:ext cx="12024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63683AA-CBD4-827C-8E10-30363C641DC1}"/>
                  </a:ext>
                </a:extLst>
              </p14:cNvPr>
              <p14:cNvContentPartPr/>
              <p14:nvPr/>
            </p14:nvContentPartPr>
            <p14:xfrm>
              <a:off x="3307189" y="6460822"/>
              <a:ext cx="516960" cy="288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63683AA-CBD4-827C-8E10-30363C641DC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98549" y="6451822"/>
                <a:ext cx="534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9C0B8D2-77D3-4A71-094C-A70656C7495D}"/>
                  </a:ext>
                </a:extLst>
              </p14:cNvPr>
              <p14:cNvContentPartPr/>
              <p14:nvPr/>
            </p14:nvContentPartPr>
            <p14:xfrm>
              <a:off x="3276949" y="6566302"/>
              <a:ext cx="67680" cy="1184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9C0B8D2-77D3-4A71-094C-A70656C7495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267949" y="6557302"/>
                <a:ext cx="85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B619D3B-130E-353F-04A7-3A668CEE70EA}"/>
                  </a:ext>
                </a:extLst>
              </p14:cNvPr>
              <p14:cNvContentPartPr/>
              <p14:nvPr/>
            </p14:nvContentPartPr>
            <p14:xfrm>
              <a:off x="3243829" y="6720382"/>
              <a:ext cx="93240" cy="34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B619D3B-130E-353F-04A7-3A668CEE70E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235189" y="6711742"/>
                <a:ext cx="110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66D4DEE-1F38-DBB4-E054-3225606F2CFB}"/>
                  </a:ext>
                </a:extLst>
              </p14:cNvPr>
              <p14:cNvContentPartPr/>
              <p14:nvPr/>
            </p14:nvContentPartPr>
            <p14:xfrm>
              <a:off x="3507709" y="6554782"/>
              <a:ext cx="92520" cy="1713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66D4DEE-1F38-DBB4-E054-3225606F2CF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498709" y="6546142"/>
                <a:ext cx="110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C4186368-D83B-8A38-9961-89EAB378FA0D}"/>
                  </a:ext>
                </a:extLst>
              </p14:cNvPr>
              <p14:cNvContentPartPr/>
              <p14:nvPr/>
            </p14:nvContentPartPr>
            <p14:xfrm>
              <a:off x="2164549" y="6017302"/>
              <a:ext cx="6513120" cy="5047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C4186368-D83B-8A38-9961-89EAB378FA0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155909" y="6008302"/>
                <a:ext cx="6530760" cy="5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7A12CF6-5851-054E-15CF-CFD0AF399069}"/>
              </a:ext>
            </a:extLst>
          </p:cNvPr>
          <p:cNvGrpSpPr/>
          <p:nvPr/>
        </p:nvGrpSpPr>
        <p:grpSpPr>
          <a:xfrm>
            <a:off x="2532829" y="6011542"/>
            <a:ext cx="1470600" cy="406440"/>
            <a:chOff x="2532829" y="6011542"/>
            <a:chExt cx="147060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26BE2B-9D74-EFAD-A713-D09DCC1ADCE6}"/>
                    </a:ext>
                  </a:extLst>
                </p14:cNvPr>
                <p14:cNvContentPartPr/>
                <p14:nvPr/>
              </p14:nvContentPartPr>
              <p14:xfrm>
                <a:off x="2600509" y="6018382"/>
                <a:ext cx="8640" cy="178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26BE2B-9D74-EFAD-A713-D09DCC1ADC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91509" y="6009382"/>
                  <a:ext cx="26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D125116-9E80-2C6D-8B20-7D6766137A9A}"/>
                    </a:ext>
                  </a:extLst>
                </p14:cNvPr>
                <p14:cNvContentPartPr/>
                <p14:nvPr/>
              </p14:nvContentPartPr>
              <p14:xfrm>
                <a:off x="2532829" y="6088582"/>
                <a:ext cx="134640" cy="211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D125116-9E80-2C6D-8B20-7D6766137A9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24189" y="6079582"/>
                  <a:ext cx="152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1B40AFA-92BB-0069-69C3-760960432567}"/>
                    </a:ext>
                  </a:extLst>
                </p14:cNvPr>
                <p14:cNvContentPartPr/>
                <p14:nvPr/>
              </p14:nvContentPartPr>
              <p14:xfrm>
                <a:off x="2659189" y="6011542"/>
                <a:ext cx="1344240" cy="406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1B40AFA-92BB-0069-69C3-76096043256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50189" y="6002902"/>
                  <a:ext cx="1361880" cy="42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851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B51631-25A7-4159-B8C2-816B507D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68" y="1074862"/>
            <a:ext cx="8743902" cy="4968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59F2B4-64BB-4FEF-A3BC-30CE85F11BD3}"/>
              </a:ext>
            </a:extLst>
          </p:cNvPr>
          <p:cNvSpPr txBox="1"/>
          <p:nvPr/>
        </p:nvSpPr>
        <p:spPr>
          <a:xfrm>
            <a:off x="2673152" y="155679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887D88-77D4-4907-8CB1-9AB597959ABE}"/>
              </a:ext>
            </a:extLst>
          </p:cNvPr>
          <p:cNvSpPr txBox="1"/>
          <p:nvPr/>
        </p:nvSpPr>
        <p:spPr>
          <a:xfrm>
            <a:off x="6878190" y="1300413"/>
            <a:ext cx="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1EDBE1-3747-4E13-B5CC-B253D239EA83}"/>
              </a:ext>
            </a:extLst>
          </p:cNvPr>
          <p:cNvSpPr txBox="1"/>
          <p:nvPr/>
        </p:nvSpPr>
        <p:spPr>
          <a:xfrm>
            <a:off x="6489576" y="393305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5DF8FB-02C5-40F6-9F0F-BBD081C6D19E}"/>
              </a:ext>
            </a:extLst>
          </p:cNvPr>
          <p:cNvSpPr txBox="1"/>
          <p:nvPr/>
        </p:nvSpPr>
        <p:spPr>
          <a:xfrm flipH="1">
            <a:off x="2445364" y="3924744"/>
            <a:ext cx="79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3CA5D59-3141-35D2-1648-6A1BAF7C1C8E}"/>
              </a:ext>
            </a:extLst>
          </p:cNvPr>
          <p:cNvGrpSpPr/>
          <p:nvPr/>
        </p:nvGrpSpPr>
        <p:grpSpPr>
          <a:xfrm>
            <a:off x="1778989" y="3476062"/>
            <a:ext cx="423000" cy="509400"/>
            <a:chOff x="1778989" y="3476062"/>
            <a:chExt cx="423000" cy="50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90ADF8-BFAB-1286-37B6-BE4587995F6B}"/>
                    </a:ext>
                  </a:extLst>
                </p14:cNvPr>
                <p14:cNvContentPartPr/>
                <p14:nvPr/>
              </p14:nvContentPartPr>
              <p14:xfrm>
                <a:off x="1960069" y="3629422"/>
                <a:ext cx="142920" cy="109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90ADF8-BFAB-1286-37B6-BE4587995F6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1429" y="3620422"/>
                  <a:ext cx="160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111377A-12DE-CF8C-C450-200444F1E8DF}"/>
                    </a:ext>
                  </a:extLst>
                </p14:cNvPr>
                <p14:cNvContentPartPr/>
                <p14:nvPr/>
              </p14:nvContentPartPr>
              <p14:xfrm>
                <a:off x="1880509" y="3557062"/>
                <a:ext cx="204120" cy="39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111377A-12DE-CF8C-C450-200444F1E8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71869" y="3548422"/>
                  <a:ext cx="22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8981765-D2A2-1962-9143-3B734BE3EF86}"/>
                    </a:ext>
                  </a:extLst>
                </p14:cNvPr>
                <p14:cNvContentPartPr/>
                <p14:nvPr/>
              </p14:nvContentPartPr>
              <p14:xfrm>
                <a:off x="1906069" y="3798622"/>
                <a:ext cx="208440" cy="65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8981765-D2A2-1962-9143-3B734BE3EF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97069" y="3789622"/>
                  <a:ext cx="226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E625E86-A05F-7E58-E793-11B3FDF6331C}"/>
                    </a:ext>
                  </a:extLst>
                </p14:cNvPr>
                <p14:cNvContentPartPr/>
                <p14:nvPr/>
              </p14:nvContentPartPr>
              <p14:xfrm>
                <a:off x="1778989" y="3476062"/>
                <a:ext cx="423000" cy="509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E625E86-A05F-7E58-E793-11B3FDF633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69989" y="3467422"/>
                  <a:ext cx="440640" cy="52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2FB2EC6-919F-92BA-F4A8-2F268D75393D}"/>
              </a:ext>
            </a:extLst>
          </p:cNvPr>
          <p:cNvGrpSpPr/>
          <p:nvPr/>
        </p:nvGrpSpPr>
        <p:grpSpPr>
          <a:xfrm>
            <a:off x="509269" y="1794142"/>
            <a:ext cx="133560" cy="259200"/>
            <a:chOff x="509269" y="1794142"/>
            <a:chExt cx="13356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D409AF-5F9C-6629-C4DB-6E21B7FDBD13}"/>
                    </a:ext>
                  </a:extLst>
                </p14:cNvPr>
                <p14:cNvContentPartPr/>
                <p14:nvPr/>
              </p14:nvContentPartPr>
              <p14:xfrm>
                <a:off x="509269" y="1864342"/>
                <a:ext cx="109080" cy="42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D409AF-5F9C-6629-C4DB-6E21B7FDBD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0269" y="1855342"/>
                  <a:ext cx="12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AD630ED-5B89-D257-769F-E8A15ED686B3}"/>
                    </a:ext>
                  </a:extLst>
                </p14:cNvPr>
                <p14:cNvContentPartPr/>
                <p14:nvPr/>
              </p14:nvContentPartPr>
              <p14:xfrm>
                <a:off x="619429" y="1794142"/>
                <a:ext cx="23400" cy="259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AD630ED-5B89-D257-769F-E8A15ED686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0789" y="1785142"/>
                  <a:ext cx="410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251EE5D-B1BE-83D6-6F4E-32231E19FAA9}"/>
              </a:ext>
            </a:extLst>
          </p:cNvPr>
          <p:cNvGrpSpPr/>
          <p:nvPr/>
        </p:nvGrpSpPr>
        <p:grpSpPr>
          <a:xfrm>
            <a:off x="2984989" y="3412702"/>
            <a:ext cx="190080" cy="113400"/>
            <a:chOff x="2984989" y="3412702"/>
            <a:chExt cx="190080" cy="1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CA68415-9EE6-43B7-89E9-3A4252FA1B0F}"/>
                    </a:ext>
                  </a:extLst>
                </p14:cNvPr>
                <p14:cNvContentPartPr/>
                <p14:nvPr/>
              </p14:nvContentPartPr>
              <p14:xfrm>
                <a:off x="2984989" y="3432862"/>
                <a:ext cx="168480" cy="93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CA68415-9EE6-43B7-89E9-3A4252FA1B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75989" y="3423862"/>
                  <a:ext cx="186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913B567-49A5-DFFB-FEF8-511D0EFD6ECF}"/>
                    </a:ext>
                  </a:extLst>
                </p14:cNvPr>
                <p14:cNvContentPartPr/>
                <p14:nvPr/>
              </p14:nvContentPartPr>
              <p14:xfrm>
                <a:off x="3054469" y="3412702"/>
                <a:ext cx="120600" cy="76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913B567-49A5-DFFB-FEF8-511D0EFD6E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45829" y="3403702"/>
                  <a:ext cx="1382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E9B330B-FE51-EC30-F301-C4D5EC3ED6A3}"/>
              </a:ext>
            </a:extLst>
          </p:cNvPr>
          <p:cNvGrpSpPr/>
          <p:nvPr/>
        </p:nvGrpSpPr>
        <p:grpSpPr>
          <a:xfrm>
            <a:off x="407389" y="4311262"/>
            <a:ext cx="117000" cy="264960"/>
            <a:chOff x="407389" y="4311262"/>
            <a:chExt cx="11700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0AFACC0-DB8D-BC48-1553-E5FFF95C2999}"/>
                    </a:ext>
                  </a:extLst>
                </p14:cNvPr>
                <p14:cNvContentPartPr/>
                <p14:nvPr/>
              </p14:nvContentPartPr>
              <p14:xfrm>
                <a:off x="407389" y="4399822"/>
                <a:ext cx="81720" cy="63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0AFACC0-DB8D-BC48-1553-E5FFF95C29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8749" y="4390822"/>
                  <a:ext cx="99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3A0A11-5D1D-8669-B57E-2678FD8760BE}"/>
                    </a:ext>
                  </a:extLst>
                </p14:cNvPr>
                <p14:cNvContentPartPr/>
                <p14:nvPr/>
              </p14:nvContentPartPr>
              <p14:xfrm>
                <a:off x="507109" y="4311262"/>
                <a:ext cx="17280" cy="264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3A0A11-5D1D-8669-B57E-2678FD8760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8469" y="4302622"/>
                  <a:ext cx="3492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7369F5B-ADA0-DBBA-1FE2-18AC25533BA2}"/>
              </a:ext>
            </a:extLst>
          </p:cNvPr>
          <p:cNvGrpSpPr/>
          <p:nvPr/>
        </p:nvGrpSpPr>
        <p:grpSpPr>
          <a:xfrm>
            <a:off x="3253189" y="6000022"/>
            <a:ext cx="171000" cy="143280"/>
            <a:chOff x="3253189" y="6000022"/>
            <a:chExt cx="17100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7D7617F-B024-EA78-4DD2-76C2A420CE23}"/>
                    </a:ext>
                  </a:extLst>
                </p14:cNvPr>
                <p14:cNvContentPartPr/>
                <p14:nvPr/>
              </p14:nvContentPartPr>
              <p14:xfrm>
                <a:off x="3253189" y="6000022"/>
                <a:ext cx="146880" cy="143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7D7617F-B024-EA78-4DD2-76C2A420CE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44189" y="5991382"/>
                  <a:ext cx="164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226AF14-AEBD-FF8A-91A9-8CDD23EC61CD}"/>
                    </a:ext>
                  </a:extLst>
                </p14:cNvPr>
                <p14:cNvContentPartPr/>
                <p14:nvPr/>
              </p14:nvContentPartPr>
              <p14:xfrm>
                <a:off x="3289189" y="6027022"/>
                <a:ext cx="135000" cy="113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226AF14-AEBD-FF8A-91A9-8CDD23EC61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80549" y="6018022"/>
                  <a:ext cx="15264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4AE5581-B9AC-98B7-841B-379CA06E6A34}"/>
                  </a:ext>
                </a:extLst>
              </p14:cNvPr>
              <p14:cNvContentPartPr/>
              <p14:nvPr/>
            </p14:nvContentPartPr>
            <p14:xfrm>
              <a:off x="4993429" y="2024182"/>
              <a:ext cx="74520" cy="2170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4AE5581-B9AC-98B7-841B-379CA06E6A3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84789" y="2015542"/>
                <a:ext cx="9216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9CD700D-C522-AB75-4AE1-58BF6E3E0ADB}"/>
              </a:ext>
            </a:extLst>
          </p:cNvPr>
          <p:cNvGrpSpPr/>
          <p:nvPr/>
        </p:nvGrpSpPr>
        <p:grpSpPr>
          <a:xfrm>
            <a:off x="7243789" y="5882662"/>
            <a:ext cx="97200" cy="146520"/>
            <a:chOff x="7243789" y="5882662"/>
            <a:chExt cx="9720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2EE9E02-E864-A7B1-183A-2A86BC8F196C}"/>
                    </a:ext>
                  </a:extLst>
                </p14:cNvPr>
                <p14:cNvContentPartPr/>
                <p14:nvPr/>
              </p14:nvContentPartPr>
              <p14:xfrm>
                <a:off x="7243789" y="5882662"/>
                <a:ext cx="97200" cy="146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2EE9E02-E864-A7B1-183A-2A86BC8F196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35149" y="5873662"/>
                  <a:ext cx="114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EFD592D-74B3-8403-2E6F-93939025ED79}"/>
                    </a:ext>
                  </a:extLst>
                </p14:cNvPr>
                <p14:cNvContentPartPr/>
                <p14:nvPr/>
              </p14:nvContentPartPr>
              <p14:xfrm>
                <a:off x="7249909" y="5903182"/>
                <a:ext cx="91080" cy="113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EFD592D-74B3-8403-2E6F-93939025ED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41269" y="5894182"/>
                  <a:ext cx="10872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BC33DA4-724C-FC81-91F2-06AFC6DDF656}"/>
                  </a:ext>
                </a:extLst>
              </p14:cNvPr>
              <p14:cNvContentPartPr/>
              <p14:nvPr/>
            </p14:nvContentPartPr>
            <p14:xfrm>
              <a:off x="3320509" y="3954142"/>
              <a:ext cx="147960" cy="2415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BC33DA4-724C-FC81-91F2-06AFC6DDF65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11869" y="3945502"/>
                <a:ext cx="165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D095BFE-CD2F-645E-4C70-FECA806ACDDA}"/>
                  </a:ext>
                </a:extLst>
              </p14:cNvPr>
              <p14:cNvContentPartPr/>
              <p14:nvPr/>
            </p14:nvContentPartPr>
            <p14:xfrm>
              <a:off x="6456469" y="3939742"/>
              <a:ext cx="578160" cy="4046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D095BFE-CD2F-645E-4C70-FECA806ACDD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47469" y="3930742"/>
                <a:ext cx="595800" cy="4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B877145-D122-77D7-57AB-DE4AE5D75BA5}"/>
              </a:ext>
            </a:extLst>
          </p:cNvPr>
          <p:cNvGrpSpPr/>
          <p:nvPr/>
        </p:nvGrpSpPr>
        <p:grpSpPr>
          <a:xfrm>
            <a:off x="1839469" y="4035502"/>
            <a:ext cx="3183840" cy="1181880"/>
            <a:chOff x="1839469" y="4035502"/>
            <a:chExt cx="3183840" cy="11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CB00589-6CBC-471F-717E-91022E039660}"/>
                    </a:ext>
                  </a:extLst>
                </p14:cNvPr>
                <p14:cNvContentPartPr/>
                <p14:nvPr/>
              </p14:nvContentPartPr>
              <p14:xfrm>
                <a:off x="4951669" y="4387222"/>
                <a:ext cx="61920" cy="33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CB00589-6CBC-471F-717E-91022E0396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43029" y="4378582"/>
                  <a:ext cx="7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908E1C-FA8A-A813-093A-50A5E54F075D}"/>
                    </a:ext>
                  </a:extLst>
                </p14:cNvPr>
                <p14:cNvContentPartPr/>
                <p14:nvPr/>
              </p14:nvContentPartPr>
              <p14:xfrm>
                <a:off x="5008909" y="4359862"/>
                <a:ext cx="14400" cy="210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908E1C-FA8A-A813-093A-50A5E54F075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00269" y="4351222"/>
                  <a:ext cx="32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8C2B4B4-1B3B-474C-F4E2-71895012A308}"/>
                    </a:ext>
                  </a:extLst>
                </p14:cNvPr>
                <p14:cNvContentPartPr/>
                <p14:nvPr/>
              </p14:nvContentPartPr>
              <p14:xfrm>
                <a:off x="1839469" y="4035502"/>
                <a:ext cx="3002400" cy="1181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8C2B4B4-1B3B-474C-F4E2-71895012A3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30469" y="4026862"/>
                  <a:ext cx="3020040" cy="11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F380979-9E5D-377F-8D1B-930423AFC196}"/>
                  </a:ext>
                </a:extLst>
              </p14:cNvPr>
              <p14:cNvContentPartPr/>
              <p14:nvPr/>
            </p14:nvContentPartPr>
            <p14:xfrm>
              <a:off x="7537909" y="3799342"/>
              <a:ext cx="248400" cy="1900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F380979-9E5D-377F-8D1B-930423AFC1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29269" y="3790342"/>
                <a:ext cx="26604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0CE41914-F903-3C1A-0A05-A1E18AFC7DE6}"/>
              </a:ext>
            </a:extLst>
          </p:cNvPr>
          <p:cNvGrpSpPr/>
          <p:nvPr/>
        </p:nvGrpSpPr>
        <p:grpSpPr>
          <a:xfrm>
            <a:off x="5960389" y="3508102"/>
            <a:ext cx="3347280" cy="2077920"/>
            <a:chOff x="5960389" y="3508102"/>
            <a:chExt cx="3347280" cy="20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9AD066-392D-F806-BCE3-FF8A9E72F8EC}"/>
                    </a:ext>
                  </a:extLst>
                </p14:cNvPr>
                <p14:cNvContentPartPr/>
                <p14:nvPr/>
              </p14:nvContentPartPr>
              <p14:xfrm>
                <a:off x="6557989" y="3627622"/>
                <a:ext cx="21600" cy="99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9AD066-392D-F806-BCE3-FF8A9E72F8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49349" y="3618982"/>
                  <a:ext cx="39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2CA0F8-A4DC-151B-876D-A11190CF3712}"/>
                    </a:ext>
                  </a:extLst>
                </p14:cNvPr>
                <p14:cNvContentPartPr/>
                <p14:nvPr/>
              </p14:nvContentPartPr>
              <p14:xfrm>
                <a:off x="6648709" y="3581182"/>
                <a:ext cx="149760" cy="138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2CA0F8-A4DC-151B-876D-A11190CF37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40069" y="3572542"/>
                  <a:ext cx="167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F031BF-8BD4-FB1C-3A07-7532FF8C2139}"/>
                    </a:ext>
                  </a:extLst>
                </p14:cNvPr>
                <p14:cNvContentPartPr/>
                <p14:nvPr/>
              </p14:nvContentPartPr>
              <p14:xfrm>
                <a:off x="6538549" y="3522862"/>
                <a:ext cx="235080" cy="27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F031BF-8BD4-FB1C-3A07-7532FF8C21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29549" y="3514222"/>
                  <a:ext cx="252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C2788C7-A6AA-75E6-FCDC-43D9CBF670AE}"/>
                    </a:ext>
                  </a:extLst>
                </p14:cNvPr>
                <p14:cNvContentPartPr/>
                <p14:nvPr/>
              </p14:nvContentPartPr>
              <p14:xfrm>
                <a:off x="6538549" y="3779902"/>
                <a:ext cx="208800" cy="26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C2788C7-A6AA-75E6-FCDC-43D9CBF670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29549" y="3771262"/>
                  <a:ext cx="226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1D06FD7-D791-4EA4-3479-864E78EDB129}"/>
                    </a:ext>
                  </a:extLst>
                </p14:cNvPr>
                <p14:cNvContentPartPr/>
                <p14:nvPr/>
              </p14:nvContentPartPr>
              <p14:xfrm>
                <a:off x="7504789" y="3508102"/>
                <a:ext cx="61200" cy="62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1D06FD7-D791-4EA4-3479-864E78EDB1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96149" y="3499102"/>
                  <a:ext cx="78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3763E4D-15C9-F49A-CC4A-B759D5803E4B}"/>
                    </a:ext>
                  </a:extLst>
                </p14:cNvPr>
                <p14:cNvContentPartPr/>
                <p14:nvPr/>
              </p14:nvContentPartPr>
              <p14:xfrm>
                <a:off x="7496149" y="3510622"/>
                <a:ext cx="65880" cy="69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3763E4D-15C9-F49A-CC4A-B759D5803E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87149" y="3501982"/>
                  <a:ext cx="83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F8FE4DD-F03A-1CFB-76AD-5E7D69245FAE}"/>
                    </a:ext>
                  </a:extLst>
                </p14:cNvPr>
                <p14:cNvContentPartPr/>
                <p14:nvPr/>
              </p14:nvContentPartPr>
              <p14:xfrm>
                <a:off x="5960389" y="4613302"/>
                <a:ext cx="3347280" cy="138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F8FE4DD-F03A-1CFB-76AD-5E7D69245F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51389" y="4604302"/>
                  <a:ext cx="3364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E97461A-584D-D93B-E756-94E6E345A7E0}"/>
                    </a:ext>
                  </a:extLst>
                </p14:cNvPr>
                <p14:cNvContentPartPr/>
                <p14:nvPr/>
              </p14:nvContentPartPr>
              <p14:xfrm>
                <a:off x="7514149" y="3750742"/>
                <a:ext cx="114480" cy="1835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E97461A-584D-D93B-E756-94E6E345A7E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05509" y="3741742"/>
                  <a:ext cx="132120" cy="18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58C51C3-FF3E-1B18-2282-2A189C6B2366}"/>
                    </a:ext>
                  </a:extLst>
                </p14:cNvPr>
                <p14:cNvContentPartPr/>
                <p14:nvPr/>
              </p14:nvContentPartPr>
              <p14:xfrm>
                <a:off x="6030589" y="3860542"/>
                <a:ext cx="2447280" cy="1365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58C51C3-FF3E-1B18-2282-2A189C6B236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21949" y="3851542"/>
                  <a:ext cx="2464920" cy="13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676D132-A535-5B76-5218-05160892FEA2}"/>
                    </a:ext>
                  </a:extLst>
                </p14:cNvPr>
                <p14:cNvContentPartPr/>
                <p14:nvPr/>
              </p14:nvContentPartPr>
              <p14:xfrm>
                <a:off x="6844909" y="3754342"/>
                <a:ext cx="1488960" cy="1553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676D132-A535-5B76-5218-05160892FE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36269" y="3745342"/>
                  <a:ext cx="1506600" cy="15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A31AD40-B2B9-7F3E-F7E4-934B5C2B7A81}"/>
                    </a:ext>
                  </a:extLst>
                </p14:cNvPr>
                <p14:cNvContentPartPr/>
                <p14:nvPr/>
              </p14:nvContentPartPr>
              <p14:xfrm>
                <a:off x="7947949" y="3680542"/>
                <a:ext cx="19080" cy="172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A31AD40-B2B9-7F3E-F7E4-934B5C2B7A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39309" y="3671542"/>
                  <a:ext cx="36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7160958-8894-3BC8-F465-EE7637B4FF0D}"/>
                    </a:ext>
                  </a:extLst>
                </p14:cNvPr>
                <p14:cNvContentPartPr/>
                <p14:nvPr/>
              </p14:nvContentPartPr>
              <p14:xfrm>
                <a:off x="7924909" y="3604582"/>
                <a:ext cx="128160" cy="194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7160958-8894-3BC8-F465-EE7637B4FF0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15909" y="3595582"/>
                  <a:ext cx="145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6BFB756-A92F-386A-2828-C1C4EF0E497D}"/>
                    </a:ext>
                  </a:extLst>
                </p14:cNvPr>
                <p14:cNvContentPartPr/>
                <p14:nvPr/>
              </p14:nvContentPartPr>
              <p14:xfrm>
                <a:off x="8133709" y="3713302"/>
                <a:ext cx="120960" cy="81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6BFB756-A92F-386A-2828-C1C4EF0E49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25069" y="3704662"/>
                  <a:ext cx="138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D0830A0-5436-D2FA-75B4-F6EE77BCD8C2}"/>
                    </a:ext>
                  </a:extLst>
                </p14:cNvPr>
                <p14:cNvContentPartPr/>
                <p14:nvPr/>
              </p14:nvContentPartPr>
              <p14:xfrm>
                <a:off x="8396869" y="3587662"/>
                <a:ext cx="147960" cy="174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D0830A0-5436-D2FA-75B4-F6EE77BCD8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88229" y="3578662"/>
                  <a:ext cx="16560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9BADCDD-0623-9C48-4AE1-60FFED368F7F}"/>
                  </a:ext>
                </a:extLst>
              </p14:cNvPr>
              <p14:cNvContentPartPr/>
              <p14:nvPr/>
            </p14:nvContentPartPr>
            <p14:xfrm>
              <a:off x="1793749" y="791542"/>
              <a:ext cx="750960" cy="7009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9BADCDD-0623-9C48-4AE1-60FFED368F7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85109" y="782902"/>
                <a:ext cx="768600" cy="71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C98F119A-53AA-1029-47F9-141BD866BD29}"/>
              </a:ext>
            </a:extLst>
          </p:cNvPr>
          <p:cNvGrpSpPr/>
          <p:nvPr/>
        </p:nvGrpSpPr>
        <p:grpSpPr>
          <a:xfrm>
            <a:off x="1843069" y="972982"/>
            <a:ext cx="2791080" cy="1819080"/>
            <a:chOff x="1843069" y="972982"/>
            <a:chExt cx="2791080" cy="181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4DD2B03-F9E6-B175-9696-33487023F7E7}"/>
                    </a:ext>
                  </a:extLst>
                </p14:cNvPr>
                <p14:cNvContentPartPr/>
                <p14:nvPr/>
              </p14:nvContentPartPr>
              <p14:xfrm>
                <a:off x="1843069" y="1416502"/>
                <a:ext cx="2880" cy="3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4DD2B03-F9E6-B175-9696-33487023F7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34069" y="1407502"/>
                  <a:ext cx="20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40699A1-F6FE-C0D6-9353-AF3C0D31EDB2}"/>
                    </a:ext>
                  </a:extLst>
                </p14:cNvPr>
                <p14:cNvContentPartPr/>
                <p14:nvPr/>
              </p14:nvContentPartPr>
              <p14:xfrm>
                <a:off x="2201629" y="1033822"/>
                <a:ext cx="20880" cy="170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40699A1-F6FE-C0D6-9353-AF3C0D31ED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92629" y="1025182"/>
                  <a:ext cx="3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0FABB95-28E0-DBE0-8950-1E43B93ABB62}"/>
                    </a:ext>
                  </a:extLst>
                </p14:cNvPr>
                <p14:cNvContentPartPr/>
                <p14:nvPr/>
              </p14:nvContentPartPr>
              <p14:xfrm>
                <a:off x="2136469" y="1200142"/>
                <a:ext cx="150120" cy="20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0FABB95-28E0-DBE0-8950-1E43B93ABB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27829" y="1191502"/>
                  <a:ext cx="167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1896D29-7400-2533-7E83-BE2053124019}"/>
                    </a:ext>
                  </a:extLst>
                </p14:cNvPr>
                <p14:cNvContentPartPr/>
                <p14:nvPr/>
              </p14:nvContentPartPr>
              <p14:xfrm>
                <a:off x="2129269" y="972982"/>
                <a:ext cx="139320" cy="53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1896D29-7400-2533-7E83-BE205312401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20629" y="964342"/>
                  <a:ext cx="156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3FBD148-F669-1C2A-1A00-BB35A8D345C7}"/>
                    </a:ext>
                  </a:extLst>
                </p14:cNvPr>
                <p14:cNvContentPartPr/>
                <p14:nvPr/>
              </p14:nvContentPartPr>
              <p14:xfrm>
                <a:off x="1883749" y="1248022"/>
                <a:ext cx="2750400" cy="1544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3FBD148-F669-1C2A-1A00-BB35A8D345C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74749" y="1239382"/>
                  <a:ext cx="2768040" cy="156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3088886B-B838-D543-93D1-20BA3D3D0DAD}"/>
                  </a:ext>
                </a:extLst>
              </p14:cNvPr>
              <p14:cNvContentPartPr/>
              <p14:nvPr/>
            </p14:nvContentPartPr>
            <p14:xfrm>
              <a:off x="6008989" y="735382"/>
              <a:ext cx="439560" cy="5238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3088886B-B838-D543-93D1-20BA3D3D0DA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00349" y="726742"/>
                <a:ext cx="45720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202ADE1-FE7B-1944-2C07-CA5DDA18B417}"/>
                  </a:ext>
                </a:extLst>
              </p14:cNvPr>
              <p14:cNvContentPartPr/>
              <p14:nvPr/>
            </p14:nvContentPartPr>
            <p14:xfrm>
              <a:off x="2624989" y="1914742"/>
              <a:ext cx="569520" cy="478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202ADE1-FE7B-1944-2C07-CA5DDA18B41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615989" y="1906102"/>
                <a:ext cx="5871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DF6776AD-56A8-0DC1-BAEE-0AE8220F923C}"/>
                  </a:ext>
                </a:extLst>
              </p14:cNvPr>
              <p14:cNvContentPartPr/>
              <p14:nvPr/>
            </p14:nvContentPartPr>
            <p14:xfrm>
              <a:off x="6089989" y="1171702"/>
              <a:ext cx="341280" cy="3974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DF6776AD-56A8-0DC1-BAEE-0AE8220F923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0989" y="1163062"/>
                <a:ext cx="3589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C54EE29-F5B6-5894-FF4E-1A8E1B8FD625}"/>
                  </a:ext>
                </a:extLst>
              </p14:cNvPr>
              <p14:cNvContentPartPr/>
              <p14:nvPr/>
            </p14:nvContentPartPr>
            <p14:xfrm>
              <a:off x="10849549" y="513262"/>
              <a:ext cx="671040" cy="5727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C54EE29-F5B6-5894-FF4E-1A8E1B8FD62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840549" y="504622"/>
                <a:ext cx="6886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7598D08-C0AA-E99C-0D5F-7ABD3A0DD147}"/>
                  </a:ext>
                </a:extLst>
              </p14:cNvPr>
              <p14:cNvContentPartPr/>
              <p14:nvPr/>
            </p14:nvContentPartPr>
            <p14:xfrm>
              <a:off x="2766469" y="1465462"/>
              <a:ext cx="154080" cy="7308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7598D08-C0AA-E99C-0D5F-7ABD3A0DD14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57829" y="1456822"/>
                <a:ext cx="171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D0AC30C-9D1F-218D-A4CE-D164E4B89FC2}"/>
                  </a:ext>
                </a:extLst>
              </p14:cNvPr>
              <p14:cNvContentPartPr/>
              <p14:nvPr/>
            </p14:nvContentPartPr>
            <p14:xfrm>
              <a:off x="2902189" y="1340182"/>
              <a:ext cx="38160" cy="266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D0AC30C-9D1F-218D-A4CE-D164E4B89FC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893549" y="1331182"/>
                <a:ext cx="55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B8662C7-5D97-7E6B-DC52-B9093161B097}"/>
                  </a:ext>
                </a:extLst>
              </p14:cNvPr>
              <p14:cNvContentPartPr/>
              <p14:nvPr/>
            </p14:nvContentPartPr>
            <p14:xfrm>
              <a:off x="2993629" y="1279702"/>
              <a:ext cx="200520" cy="1530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B8662C7-5D97-7E6B-DC52-B9093161B09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984629" y="1270702"/>
                <a:ext cx="2181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1E8DB03-E2F5-B4A3-51F9-A500145F6B24}"/>
                  </a:ext>
                </a:extLst>
              </p14:cNvPr>
              <p14:cNvContentPartPr/>
              <p14:nvPr/>
            </p14:nvContentPartPr>
            <p14:xfrm>
              <a:off x="3251749" y="1229662"/>
              <a:ext cx="90000" cy="842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1E8DB03-E2F5-B4A3-51F9-A500145F6B2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42749" y="1220662"/>
                <a:ext cx="107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323496C4-BB36-2C17-39C4-9DB7A493F612}"/>
                  </a:ext>
                </a:extLst>
              </p14:cNvPr>
              <p14:cNvContentPartPr/>
              <p14:nvPr/>
            </p14:nvContentPartPr>
            <p14:xfrm>
              <a:off x="3373429" y="1159102"/>
              <a:ext cx="143280" cy="1119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323496C4-BB36-2C17-39C4-9DB7A493F61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64789" y="1150462"/>
                <a:ext cx="160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E48C816-352B-52EB-D488-57BD2FA1771B}"/>
                  </a:ext>
                </a:extLst>
              </p14:cNvPr>
              <p14:cNvContentPartPr/>
              <p14:nvPr/>
            </p14:nvContentPartPr>
            <p14:xfrm>
              <a:off x="3476029" y="1110862"/>
              <a:ext cx="47880" cy="126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E48C816-352B-52EB-D488-57BD2FA177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67389" y="1102222"/>
                <a:ext cx="65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F330A27F-25C0-8AEF-E3D8-49CD07E884D3}"/>
                  </a:ext>
                </a:extLst>
              </p14:cNvPr>
              <p14:cNvContentPartPr/>
              <p14:nvPr/>
            </p14:nvContentPartPr>
            <p14:xfrm>
              <a:off x="3532909" y="1033102"/>
              <a:ext cx="74520" cy="2480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F330A27F-25C0-8AEF-E3D8-49CD07E884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524269" y="1024102"/>
                <a:ext cx="921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C4D92E0C-1802-CADB-3401-52D078756E2B}"/>
                  </a:ext>
                </a:extLst>
              </p14:cNvPr>
              <p14:cNvContentPartPr/>
              <p14:nvPr/>
            </p14:nvContentPartPr>
            <p14:xfrm>
              <a:off x="3567469" y="969742"/>
              <a:ext cx="133560" cy="1828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C4D92E0C-1802-CADB-3401-52D078756E2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58829" y="960742"/>
                <a:ext cx="1512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51C577BA-F62A-96B7-F86E-318653CD5001}"/>
                  </a:ext>
                </a:extLst>
              </p14:cNvPr>
              <p14:cNvContentPartPr/>
              <p14:nvPr/>
            </p14:nvContentPartPr>
            <p14:xfrm>
              <a:off x="3703909" y="1017982"/>
              <a:ext cx="189000" cy="867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51C577BA-F62A-96B7-F86E-318653CD500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94909" y="1008982"/>
                <a:ext cx="206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B831F9A-1BFA-9A80-C1D0-A3047F3B0B71}"/>
                  </a:ext>
                </a:extLst>
              </p14:cNvPr>
              <p14:cNvContentPartPr/>
              <p14:nvPr/>
            </p14:nvContentPartPr>
            <p14:xfrm>
              <a:off x="3896869" y="872542"/>
              <a:ext cx="75240" cy="1324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B831F9A-1BFA-9A80-C1D0-A3047F3B0B7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88229" y="863542"/>
                <a:ext cx="928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7F5BD54-7C9A-0E47-1688-446BA21FFACE}"/>
                  </a:ext>
                </a:extLst>
              </p14:cNvPr>
              <p14:cNvContentPartPr/>
              <p14:nvPr/>
            </p14:nvContentPartPr>
            <p14:xfrm>
              <a:off x="3978589" y="945982"/>
              <a:ext cx="56160" cy="507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7F5BD54-7C9A-0E47-1688-446BA21FFAC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69949" y="936982"/>
                <a:ext cx="73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720101A2-CFC1-4D07-9247-27C2DAE80D3E}"/>
                  </a:ext>
                </a:extLst>
              </p14:cNvPr>
              <p14:cNvContentPartPr/>
              <p14:nvPr/>
            </p14:nvContentPartPr>
            <p14:xfrm>
              <a:off x="4069309" y="784702"/>
              <a:ext cx="77400" cy="1782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720101A2-CFC1-4D07-9247-27C2DAE80D3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60309" y="775702"/>
                <a:ext cx="95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A842CE4-FC33-6D6A-FBBC-CF5E2A83FBEF}"/>
                  </a:ext>
                </a:extLst>
              </p14:cNvPr>
              <p14:cNvContentPartPr/>
              <p14:nvPr/>
            </p14:nvContentPartPr>
            <p14:xfrm>
              <a:off x="4089829" y="884062"/>
              <a:ext cx="43560" cy="651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A842CE4-FC33-6D6A-FBBC-CF5E2A83FBE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80829" y="875422"/>
                <a:ext cx="61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31A33D8-651E-E4DE-3004-75C2CEB016B9}"/>
                  </a:ext>
                </a:extLst>
              </p14:cNvPr>
              <p14:cNvContentPartPr/>
              <p14:nvPr/>
            </p14:nvContentPartPr>
            <p14:xfrm>
              <a:off x="4174429" y="755902"/>
              <a:ext cx="110520" cy="1544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31A33D8-651E-E4DE-3004-75C2CEB016B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65789" y="746902"/>
                <a:ext cx="128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C9A8CFA-BF67-EF88-CBD3-0458C46F642E}"/>
                  </a:ext>
                </a:extLst>
              </p14:cNvPr>
              <p14:cNvContentPartPr/>
              <p14:nvPr/>
            </p14:nvContentPartPr>
            <p14:xfrm>
              <a:off x="3744229" y="1217062"/>
              <a:ext cx="194040" cy="1202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C9A8CFA-BF67-EF88-CBD3-0458C46F642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35589" y="1208062"/>
                <a:ext cx="2116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B3238CC-57A8-8B9A-AD58-2847F766B660}"/>
                  </a:ext>
                </a:extLst>
              </p14:cNvPr>
              <p14:cNvContentPartPr/>
              <p14:nvPr/>
            </p14:nvContentPartPr>
            <p14:xfrm>
              <a:off x="4095229" y="1046422"/>
              <a:ext cx="78120" cy="1987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B3238CC-57A8-8B9A-AD58-2847F766B66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086589" y="1037422"/>
                <a:ext cx="957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DD62B715-8677-ECEC-03CD-33739070187B}"/>
                  </a:ext>
                </a:extLst>
              </p14:cNvPr>
              <p14:cNvContentPartPr/>
              <p14:nvPr/>
            </p14:nvContentPartPr>
            <p14:xfrm>
              <a:off x="4036909" y="1160542"/>
              <a:ext cx="33840" cy="943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DD62B715-8677-ECEC-03CD-33739070187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028269" y="1151542"/>
                <a:ext cx="51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5D3106D-AFE5-7355-8433-E34ED96916E1}"/>
                  </a:ext>
                </a:extLst>
              </p14:cNvPr>
              <p14:cNvContentPartPr/>
              <p14:nvPr/>
            </p14:nvContentPartPr>
            <p14:xfrm>
              <a:off x="4001989" y="1177462"/>
              <a:ext cx="91800" cy="3708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5D3106D-AFE5-7355-8433-E34ED96916E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992989" y="1168822"/>
                <a:ext cx="1094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2F4B6765-5079-551F-9F0A-2BA289CBB861}"/>
                  </a:ext>
                </a:extLst>
              </p14:cNvPr>
              <p14:cNvContentPartPr/>
              <p14:nvPr/>
            </p14:nvContentPartPr>
            <p14:xfrm>
              <a:off x="3352189" y="3969262"/>
              <a:ext cx="111600" cy="1972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2F4B6765-5079-551F-9F0A-2BA289CBB86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343189" y="3960622"/>
                <a:ext cx="12924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2771D2FC-5E68-7971-6613-7C5F0980248B}"/>
              </a:ext>
            </a:extLst>
          </p:cNvPr>
          <p:cNvGrpSpPr/>
          <p:nvPr/>
        </p:nvGrpSpPr>
        <p:grpSpPr>
          <a:xfrm>
            <a:off x="3203869" y="1435222"/>
            <a:ext cx="1337040" cy="954720"/>
            <a:chOff x="3203869" y="1435222"/>
            <a:chExt cx="1337040" cy="95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4A7E9F1-E312-F7B4-6862-1837268C19E3}"/>
                    </a:ext>
                  </a:extLst>
                </p14:cNvPr>
                <p14:cNvContentPartPr/>
                <p14:nvPr/>
              </p14:nvContentPartPr>
              <p14:xfrm>
                <a:off x="3203869" y="1435222"/>
                <a:ext cx="284760" cy="349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4A7E9F1-E312-F7B4-6862-1837268C19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94869" y="1426222"/>
                  <a:ext cx="3024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3EC5701-2C22-62D7-0F21-815B516CBD9D}"/>
                    </a:ext>
                  </a:extLst>
                </p14:cNvPr>
                <p14:cNvContentPartPr/>
                <p14:nvPr/>
              </p14:nvContentPartPr>
              <p14:xfrm>
                <a:off x="3269389" y="1622062"/>
                <a:ext cx="58320" cy="1296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3EC5701-2C22-62D7-0F21-815B516CBD9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60389" y="1613422"/>
                  <a:ext cx="75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03E2355-C087-9FDF-1C6A-F09086531BFD}"/>
                    </a:ext>
                  </a:extLst>
                </p14:cNvPr>
                <p14:cNvContentPartPr/>
                <p14:nvPr/>
              </p14:nvContentPartPr>
              <p14:xfrm>
                <a:off x="3367309" y="1689742"/>
                <a:ext cx="14760" cy="106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03E2355-C087-9FDF-1C6A-F09086531BF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58309" y="1681102"/>
                  <a:ext cx="32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1BDDAF5-646B-1BEF-05BB-2183FCCD1084}"/>
                    </a:ext>
                  </a:extLst>
                </p14:cNvPr>
                <p14:cNvContentPartPr/>
                <p14:nvPr/>
              </p14:nvContentPartPr>
              <p14:xfrm>
                <a:off x="3363349" y="1591102"/>
                <a:ext cx="71280" cy="119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1BDDAF5-646B-1BEF-05BB-2183FCCD10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54349" y="1582462"/>
                  <a:ext cx="88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2883E35-75D2-D30F-8D23-BDA77FA77320}"/>
                    </a:ext>
                  </a:extLst>
                </p14:cNvPr>
                <p14:cNvContentPartPr/>
                <p14:nvPr/>
              </p14:nvContentPartPr>
              <p14:xfrm>
                <a:off x="3442189" y="1586782"/>
                <a:ext cx="76680" cy="141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2883E35-75D2-D30F-8D23-BDA77FA773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33189" y="1577782"/>
                  <a:ext cx="94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7160190-ACB4-4ABD-36AE-A6B0EB6E1FFB}"/>
                    </a:ext>
                  </a:extLst>
                </p14:cNvPr>
                <p14:cNvContentPartPr/>
                <p14:nvPr/>
              </p14:nvContentPartPr>
              <p14:xfrm>
                <a:off x="3596989" y="1663102"/>
                <a:ext cx="378720" cy="328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7160190-ACB4-4ABD-36AE-A6B0EB6E1F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87989" y="1654462"/>
                  <a:ext cx="396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34FB239-1EF8-4839-3513-1CDBD31611DA}"/>
                    </a:ext>
                  </a:extLst>
                </p14:cNvPr>
                <p14:cNvContentPartPr/>
                <p14:nvPr/>
              </p14:nvContentPartPr>
              <p14:xfrm>
                <a:off x="3869869" y="1940302"/>
                <a:ext cx="175680" cy="178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34FB239-1EF8-4839-3513-1CDBD31611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60869" y="1931662"/>
                  <a:ext cx="193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645430-AA93-8389-70EB-1B97CDB58D09}"/>
                    </a:ext>
                  </a:extLst>
                </p14:cNvPr>
                <p14:cNvContentPartPr/>
                <p14:nvPr/>
              </p14:nvContentPartPr>
              <p14:xfrm>
                <a:off x="3825949" y="2244142"/>
                <a:ext cx="183960" cy="66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645430-AA93-8389-70EB-1B97CDB58D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16949" y="2235142"/>
                  <a:ext cx="201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40F5F05-FE00-2959-B79B-10315AC4B441}"/>
                    </a:ext>
                  </a:extLst>
                </p14:cNvPr>
                <p14:cNvContentPartPr/>
                <p14:nvPr/>
              </p14:nvContentPartPr>
              <p14:xfrm>
                <a:off x="3870949" y="2329102"/>
                <a:ext cx="177480" cy="608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40F5F05-FE00-2959-B79B-10315AC4B44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61949" y="2320462"/>
                  <a:ext cx="195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141939C-8EDE-8D4A-EFF9-90F491C9B58A}"/>
                    </a:ext>
                  </a:extLst>
                </p14:cNvPr>
                <p14:cNvContentPartPr/>
                <p14:nvPr/>
              </p14:nvContentPartPr>
              <p14:xfrm>
                <a:off x="4093789" y="2153062"/>
                <a:ext cx="199440" cy="2091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141939C-8EDE-8D4A-EFF9-90F491C9B5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84789" y="2144422"/>
                  <a:ext cx="217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2D618CB-F933-30BD-07D7-D2207EFEDF02}"/>
                    </a:ext>
                  </a:extLst>
                </p14:cNvPr>
                <p14:cNvContentPartPr/>
                <p14:nvPr/>
              </p14:nvContentPartPr>
              <p14:xfrm>
                <a:off x="4300429" y="2100502"/>
                <a:ext cx="142200" cy="182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2D618CB-F933-30BD-07D7-D2207EFEDF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91429" y="2091502"/>
                  <a:ext cx="159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E2CE646-603A-C7B7-BE70-5A81C93B9065}"/>
                    </a:ext>
                  </a:extLst>
                </p14:cNvPr>
                <p14:cNvContentPartPr/>
                <p14:nvPr/>
              </p14:nvContentPartPr>
              <p14:xfrm>
                <a:off x="4423909" y="2047222"/>
                <a:ext cx="117000" cy="2282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E2CE646-603A-C7B7-BE70-5A81C93B906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15269" y="2038582"/>
                  <a:ext cx="1346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433E68E6-B511-8A44-404F-8F8F5C59573F}"/>
              </a:ext>
            </a:extLst>
          </p:cNvPr>
          <p:cNvGrpSpPr/>
          <p:nvPr/>
        </p:nvGrpSpPr>
        <p:grpSpPr>
          <a:xfrm>
            <a:off x="5853109" y="404182"/>
            <a:ext cx="6248160" cy="2634120"/>
            <a:chOff x="5853109" y="404182"/>
            <a:chExt cx="6248160" cy="263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13907F-E697-C10B-BE6C-820C0B238C17}"/>
                    </a:ext>
                  </a:extLst>
                </p14:cNvPr>
                <p14:cNvContentPartPr/>
                <p14:nvPr/>
              </p14:nvContentPartPr>
              <p14:xfrm>
                <a:off x="6209869" y="935902"/>
                <a:ext cx="28080" cy="111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313907F-E697-C10B-BE6C-820C0B238C1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00869" y="927262"/>
                  <a:ext cx="45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FA420F0-7998-F1DF-3DC5-6E689EEFBED4}"/>
                    </a:ext>
                  </a:extLst>
                </p14:cNvPr>
                <p14:cNvContentPartPr/>
                <p14:nvPr/>
              </p14:nvContentPartPr>
              <p14:xfrm>
                <a:off x="6162349" y="954622"/>
                <a:ext cx="176400" cy="122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FA420F0-7998-F1DF-3DC5-6E689EEFBE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53349" y="945622"/>
                  <a:ext cx="194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A589D2B-4B8D-5692-8FF1-321D519E34A1}"/>
                    </a:ext>
                  </a:extLst>
                </p14:cNvPr>
                <p14:cNvContentPartPr/>
                <p14:nvPr/>
              </p14:nvContentPartPr>
              <p14:xfrm>
                <a:off x="6172069" y="847342"/>
                <a:ext cx="164520" cy="12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A589D2B-4B8D-5692-8FF1-321D519E34A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63429" y="838342"/>
                  <a:ext cx="182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39A4ABD-712B-25B9-7F64-80D5B318A148}"/>
                    </a:ext>
                  </a:extLst>
                </p14:cNvPr>
                <p14:cNvContentPartPr/>
                <p14:nvPr/>
              </p14:nvContentPartPr>
              <p14:xfrm>
                <a:off x="7546189" y="972262"/>
                <a:ext cx="6480" cy="39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39A4ABD-712B-25B9-7F64-80D5B318A1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37189" y="963262"/>
                  <a:ext cx="24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EDB21CB-BFBD-3882-63C4-3142A682D1B4}"/>
                    </a:ext>
                  </a:extLst>
                </p14:cNvPr>
                <p14:cNvContentPartPr/>
                <p14:nvPr/>
              </p14:nvContentPartPr>
              <p14:xfrm>
                <a:off x="7170349" y="1026982"/>
                <a:ext cx="86400" cy="155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EDB21CB-BFBD-3882-63C4-3142A682D1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61349" y="1017982"/>
                  <a:ext cx="104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8978AF9-6C94-DB9F-A03F-04FE1D81A223}"/>
                    </a:ext>
                  </a:extLst>
                </p14:cNvPr>
                <p14:cNvContentPartPr/>
                <p14:nvPr/>
              </p14:nvContentPartPr>
              <p14:xfrm>
                <a:off x="7279789" y="981982"/>
                <a:ext cx="37800" cy="68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8978AF9-6C94-DB9F-A03F-04FE1D81A2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71149" y="972982"/>
                  <a:ext cx="55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663603A-7B76-08E1-971B-F5E69DFF2F0F}"/>
                    </a:ext>
                  </a:extLst>
                </p14:cNvPr>
                <p14:cNvContentPartPr/>
                <p14:nvPr/>
              </p14:nvContentPartPr>
              <p14:xfrm>
                <a:off x="7347109" y="924022"/>
                <a:ext cx="90360" cy="1054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663603A-7B76-08E1-971B-F5E69DFF2F0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38469" y="915382"/>
                  <a:ext cx="10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00C5AE0-3307-3272-0347-0AF2D402CADC}"/>
                    </a:ext>
                  </a:extLst>
                </p14:cNvPr>
                <p14:cNvContentPartPr/>
                <p14:nvPr/>
              </p14:nvContentPartPr>
              <p14:xfrm>
                <a:off x="7466989" y="787582"/>
                <a:ext cx="189000" cy="178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00C5AE0-3307-3272-0347-0AF2D402CA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58349" y="778582"/>
                  <a:ext cx="20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B914AB6-3D65-4A21-4C79-6DE382F079D2}"/>
                    </a:ext>
                  </a:extLst>
                </p14:cNvPr>
                <p14:cNvContentPartPr/>
                <p14:nvPr/>
              </p14:nvContentPartPr>
              <p14:xfrm>
                <a:off x="7438909" y="741862"/>
                <a:ext cx="5040" cy="3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B914AB6-3D65-4A21-4C79-6DE382F079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29909" y="733222"/>
                  <a:ext cx="2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54E9A7A-ED2A-7801-258C-E00901CB9654}"/>
                    </a:ext>
                  </a:extLst>
                </p14:cNvPr>
                <p14:cNvContentPartPr/>
                <p14:nvPr/>
              </p14:nvContentPartPr>
              <p14:xfrm>
                <a:off x="7279789" y="1177822"/>
                <a:ext cx="99000" cy="68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54E9A7A-ED2A-7801-258C-E00901CB965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71149" y="1169182"/>
                  <a:ext cx="116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3F7D0B0-B23B-614B-354C-9D0F95D9F98B}"/>
                    </a:ext>
                  </a:extLst>
                </p14:cNvPr>
                <p14:cNvContentPartPr/>
                <p14:nvPr/>
              </p14:nvContentPartPr>
              <p14:xfrm>
                <a:off x="7408309" y="1155142"/>
                <a:ext cx="62280" cy="68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3F7D0B0-B23B-614B-354C-9D0F95D9F9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99669" y="1146142"/>
                  <a:ext cx="79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BDA7B6A-FF60-17A7-BEFE-399B7377BF44}"/>
                    </a:ext>
                  </a:extLst>
                </p14:cNvPr>
                <p14:cNvContentPartPr/>
                <p14:nvPr/>
              </p14:nvContentPartPr>
              <p14:xfrm>
                <a:off x="7416589" y="1192942"/>
                <a:ext cx="25200" cy="17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BDA7B6A-FF60-17A7-BEFE-399B7377BF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07949" y="1184302"/>
                  <a:ext cx="42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16FF1A9-2A2B-A739-7380-C8A16A85BF0D}"/>
                    </a:ext>
                  </a:extLst>
                </p14:cNvPr>
                <p14:cNvContentPartPr/>
                <p14:nvPr/>
              </p14:nvContentPartPr>
              <p14:xfrm>
                <a:off x="7486069" y="1113382"/>
                <a:ext cx="61200" cy="163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16FF1A9-2A2B-A739-7380-C8A16A85BF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77429" y="1104742"/>
                  <a:ext cx="78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E7B036C-E4D4-A9CB-B8DF-6256EF73880E}"/>
                    </a:ext>
                  </a:extLst>
                </p14:cNvPr>
                <p14:cNvContentPartPr/>
                <p14:nvPr/>
              </p14:nvContentPartPr>
              <p14:xfrm>
                <a:off x="7545109" y="1010422"/>
                <a:ext cx="214200" cy="1627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E7B036C-E4D4-A9CB-B8DF-6256EF7388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36469" y="1001782"/>
                  <a:ext cx="231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B730D9F-D986-45F3-B13A-359DAE552186}"/>
                    </a:ext>
                  </a:extLst>
                </p14:cNvPr>
                <p14:cNvContentPartPr/>
                <p14:nvPr/>
              </p14:nvContentPartPr>
              <p14:xfrm>
                <a:off x="7626829" y="969382"/>
                <a:ext cx="10080" cy="9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B730D9F-D986-45F3-B13A-359DAE55218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17829" y="960742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BBB4129-E683-44AE-2F3E-E73F7A6BEAA3}"/>
                    </a:ext>
                  </a:extLst>
                </p14:cNvPr>
                <p14:cNvContentPartPr/>
                <p14:nvPr/>
              </p14:nvContentPartPr>
              <p14:xfrm>
                <a:off x="7730869" y="708742"/>
                <a:ext cx="67320" cy="340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BBB4129-E683-44AE-2F3E-E73F7A6BEAA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22229" y="699742"/>
                  <a:ext cx="84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7D4F419-6D9D-EAAE-E461-6E0E312A6205}"/>
                    </a:ext>
                  </a:extLst>
                </p14:cNvPr>
                <p14:cNvContentPartPr/>
                <p14:nvPr/>
              </p14:nvContentPartPr>
              <p14:xfrm>
                <a:off x="7515949" y="2500462"/>
                <a:ext cx="1350000" cy="2664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7D4F419-6D9D-EAAE-E461-6E0E312A620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06949" y="2491462"/>
                  <a:ext cx="1367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716A4F4-DCC4-6361-F22A-0E16238D371D}"/>
                    </a:ext>
                  </a:extLst>
                </p14:cNvPr>
                <p14:cNvContentPartPr/>
                <p14:nvPr/>
              </p14:nvContentPartPr>
              <p14:xfrm>
                <a:off x="5853109" y="1329742"/>
                <a:ext cx="3498840" cy="17085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716A4F4-DCC4-6361-F22A-0E16238D371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44469" y="1321102"/>
                  <a:ext cx="3516480" cy="17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B830C83-1AE0-6F82-1B37-4A2D66077581}"/>
                    </a:ext>
                  </a:extLst>
                </p14:cNvPr>
                <p14:cNvContentPartPr/>
                <p14:nvPr/>
              </p14:nvContentPartPr>
              <p14:xfrm>
                <a:off x="9846949" y="1158382"/>
                <a:ext cx="190800" cy="264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B830C83-1AE0-6F82-1B37-4A2D6607758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37949" y="1149742"/>
                  <a:ext cx="208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3B83FC0-F9AC-3353-46B3-1313D57D4C3E}"/>
                    </a:ext>
                  </a:extLst>
                </p14:cNvPr>
                <p14:cNvContentPartPr/>
                <p14:nvPr/>
              </p14:nvContentPartPr>
              <p14:xfrm>
                <a:off x="9892309" y="1087462"/>
                <a:ext cx="163800" cy="119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3B83FC0-F9AC-3353-46B3-1313D57D4C3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83669" y="1078822"/>
                  <a:ext cx="181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09CE8DC-C2C3-14D1-70B8-83808685D4E2}"/>
                    </a:ext>
                  </a:extLst>
                </p14:cNvPr>
                <p14:cNvContentPartPr/>
                <p14:nvPr/>
              </p14:nvContentPartPr>
              <p14:xfrm>
                <a:off x="9434029" y="1555822"/>
                <a:ext cx="83520" cy="192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09CE8DC-C2C3-14D1-70B8-83808685D4E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25029" y="1546822"/>
                  <a:ext cx="101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B4FA456-EE91-2710-B86A-D91501D29D25}"/>
                    </a:ext>
                  </a:extLst>
                </p14:cNvPr>
                <p14:cNvContentPartPr/>
                <p14:nvPr/>
              </p14:nvContentPartPr>
              <p14:xfrm>
                <a:off x="9542389" y="1505062"/>
                <a:ext cx="145800" cy="217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B4FA456-EE91-2710-B86A-D91501D29D2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33389" y="1496422"/>
                  <a:ext cx="163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B0A2441-19F1-BF37-89ED-E8BABF3B448D}"/>
                    </a:ext>
                  </a:extLst>
                </p14:cNvPr>
                <p14:cNvContentPartPr/>
                <p14:nvPr/>
              </p14:nvContentPartPr>
              <p14:xfrm>
                <a:off x="9723829" y="1550422"/>
                <a:ext cx="244800" cy="255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B0A2441-19F1-BF37-89ED-E8BABF3B44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15189" y="1541422"/>
                  <a:ext cx="262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780EC6B-CC84-E2D9-BAB2-8F7B2D9C31F6}"/>
                    </a:ext>
                  </a:extLst>
                </p14:cNvPr>
                <p14:cNvContentPartPr/>
                <p14:nvPr/>
              </p14:nvContentPartPr>
              <p14:xfrm>
                <a:off x="9392989" y="1909702"/>
                <a:ext cx="102960" cy="201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780EC6B-CC84-E2D9-BAB2-8F7B2D9C31F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83989" y="1900702"/>
                  <a:ext cx="120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B726C5B-48EE-B5E8-A348-C4DFBDE4EC45}"/>
                    </a:ext>
                  </a:extLst>
                </p14:cNvPr>
                <p14:cNvContentPartPr/>
                <p14:nvPr/>
              </p14:nvContentPartPr>
              <p14:xfrm>
                <a:off x="9524749" y="1905382"/>
                <a:ext cx="43560" cy="93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B726C5B-48EE-B5E8-A348-C4DFBDE4EC4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16109" y="1896742"/>
                  <a:ext cx="61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FAE899-8F19-1059-87C6-1823E1D39897}"/>
                    </a:ext>
                  </a:extLst>
                </p14:cNvPr>
                <p14:cNvContentPartPr/>
                <p14:nvPr/>
              </p14:nvContentPartPr>
              <p14:xfrm>
                <a:off x="9594949" y="1865422"/>
                <a:ext cx="126720" cy="143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FAE899-8F19-1059-87C6-1823E1D398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85949" y="1856782"/>
                  <a:ext cx="14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43D9D43-0C59-647C-2505-ECA7BE930386}"/>
                    </a:ext>
                  </a:extLst>
                </p14:cNvPr>
                <p14:cNvContentPartPr/>
                <p14:nvPr/>
              </p14:nvContentPartPr>
              <p14:xfrm>
                <a:off x="9773149" y="1719262"/>
                <a:ext cx="267120" cy="250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43D9D43-0C59-647C-2505-ECA7BE93038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64509" y="1710262"/>
                  <a:ext cx="284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EA8FC8F-C7D6-B601-C257-4F1A6B2E390D}"/>
                    </a:ext>
                  </a:extLst>
                </p14:cNvPr>
                <p14:cNvContentPartPr/>
                <p14:nvPr/>
              </p14:nvContentPartPr>
              <p14:xfrm>
                <a:off x="9988429" y="1700182"/>
                <a:ext cx="13320" cy="31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EA8FC8F-C7D6-B601-C257-4F1A6B2E390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79429" y="1691182"/>
                  <a:ext cx="3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E3855E1-E0EF-E694-2A6D-5E125AFC8CBD}"/>
                    </a:ext>
                  </a:extLst>
                </p14:cNvPr>
                <p14:cNvContentPartPr/>
                <p14:nvPr/>
              </p14:nvContentPartPr>
              <p14:xfrm>
                <a:off x="9518629" y="2146942"/>
                <a:ext cx="50760" cy="138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E3855E1-E0EF-E694-2A6D-5E125AFC8C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09989" y="2138302"/>
                  <a:ext cx="68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A9D3FB1-FAAB-753B-3DD4-C27CE9F8C7C7}"/>
                    </a:ext>
                  </a:extLst>
                </p14:cNvPr>
                <p14:cNvContentPartPr/>
                <p14:nvPr/>
              </p14:nvContentPartPr>
              <p14:xfrm>
                <a:off x="9603229" y="2128222"/>
                <a:ext cx="165960" cy="105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A9D3FB1-FAAB-753B-3DD4-C27CE9F8C7C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94229" y="2119582"/>
                  <a:ext cx="183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0159B2A-9498-5E6A-2884-DCD66BCEC1CE}"/>
                    </a:ext>
                  </a:extLst>
                </p14:cNvPr>
                <p14:cNvContentPartPr/>
                <p14:nvPr/>
              </p14:nvContentPartPr>
              <p14:xfrm>
                <a:off x="9781429" y="1994662"/>
                <a:ext cx="163440" cy="216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0159B2A-9498-5E6A-2884-DCD66BCEC1C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72789" y="1986022"/>
                  <a:ext cx="181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6E07707-4952-B907-C770-A5EC5E0BB1CB}"/>
                    </a:ext>
                  </a:extLst>
                </p14:cNvPr>
                <p14:cNvContentPartPr/>
                <p14:nvPr/>
              </p14:nvContentPartPr>
              <p14:xfrm>
                <a:off x="9970069" y="1954702"/>
                <a:ext cx="201960" cy="181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6E07707-4952-B907-C770-A5EC5E0BB1C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61069" y="1945702"/>
                  <a:ext cx="219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4183F6F-7E83-09B8-7DB0-4C017F60F061}"/>
                    </a:ext>
                  </a:extLst>
                </p14:cNvPr>
                <p14:cNvContentPartPr/>
                <p14:nvPr/>
              </p14:nvContentPartPr>
              <p14:xfrm>
                <a:off x="10166989" y="1944622"/>
                <a:ext cx="158400" cy="133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4183F6F-7E83-09B8-7DB0-4C017F60F06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157989" y="1935982"/>
                  <a:ext cx="176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7D7BF5-38EF-A35A-25FC-AD151F729667}"/>
                    </a:ext>
                  </a:extLst>
                </p14:cNvPr>
                <p14:cNvContentPartPr/>
                <p14:nvPr/>
              </p14:nvContentPartPr>
              <p14:xfrm>
                <a:off x="8406949" y="761662"/>
                <a:ext cx="20520" cy="177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7D7BF5-38EF-A35A-25FC-AD151F72966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97949" y="752662"/>
                  <a:ext cx="38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502D15D-31D3-FABB-825A-03C2ADA9EE6A}"/>
                    </a:ext>
                  </a:extLst>
                </p14:cNvPr>
                <p14:cNvContentPartPr/>
                <p14:nvPr/>
              </p14:nvContentPartPr>
              <p14:xfrm>
                <a:off x="8324149" y="717742"/>
                <a:ext cx="158760" cy="241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502D15D-31D3-FABB-825A-03C2ADA9EE6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15509" y="709102"/>
                  <a:ext cx="176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224FDE-7BB2-5396-0CCE-345372B73AAE}"/>
                    </a:ext>
                  </a:extLst>
                </p14:cNvPr>
                <p14:cNvContentPartPr/>
                <p14:nvPr/>
              </p14:nvContentPartPr>
              <p14:xfrm>
                <a:off x="8522869" y="777142"/>
                <a:ext cx="137880" cy="109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224FDE-7BB2-5396-0CCE-345372B73AA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13869" y="768142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0746F46-ACAC-5924-81F0-163FA1F4CD6E}"/>
                    </a:ext>
                  </a:extLst>
                </p14:cNvPr>
                <p14:cNvContentPartPr/>
                <p14:nvPr/>
              </p14:nvContentPartPr>
              <p14:xfrm>
                <a:off x="8804389" y="636382"/>
                <a:ext cx="198360" cy="182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0746F46-ACAC-5924-81F0-163FA1F4CD6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95749" y="627742"/>
                  <a:ext cx="216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809522-BA06-0480-6B98-1E1FE20225E4}"/>
                    </a:ext>
                  </a:extLst>
                </p14:cNvPr>
                <p14:cNvContentPartPr/>
                <p14:nvPr/>
              </p14:nvContentPartPr>
              <p14:xfrm>
                <a:off x="9168349" y="632062"/>
                <a:ext cx="303840" cy="110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809522-BA06-0480-6B98-1E1FE20225E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159709" y="623062"/>
                  <a:ext cx="321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D957790-B8A6-62E3-B6A7-6D2BC60410C5}"/>
                    </a:ext>
                  </a:extLst>
                </p14:cNvPr>
                <p14:cNvContentPartPr/>
                <p14:nvPr/>
              </p14:nvContentPartPr>
              <p14:xfrm>
                <a:off x="9441949" y="535222"/>
                <a:ext cx="19080" cy="9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D957790-B8A6-62E3-B6A7-6D2BC60410C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432949" y="526222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6BC60AE-7F5D-3944-29ED-7EF6DA5B6FC0}"/>
                    </a:ext>
                  </a:extLst>
                </p14:cNvPr>
                <p14:cNvContentPartPr/>
                <p14:nvPr/>
              </p14:nvContentPartPr>
              <p14:xfrm>
                <a:off x="9477589" y="636382"/>
                <a:ext cx="82080" cy="281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6BC60AE-7F5D-3944-29ED-7EF6DA5B6F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468589" y="627382"/>
                  <a:ext cx="99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EAD5F75-973B-38BF-3718-1C4B32DB2B47}"/>
                    </a:ext>
                  </a:extLst>
                </p14:cNvPr>
                <p14:cNvContentPartPr/>
                <p14:nvPr/>
              </p14:nvContentPartPr>
              <p14:xfrm>
                <a:off x="9570469" y="490582"/>
                <a:ext cx="228240" cy="244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EAD5F75-973B-38BF-3718-1C4B32DB2B4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61469" y="481942"/>
                  <a:ext cx="245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8034370-ADA6-D4B7-03B9-0277CFA87AC4}"/>
                    </a:ext>
                  </a:extLst>
                </p14:cNvPr>
                <p14:cNvContentPartPr/>
                <p14:nvPr/>
              </p14:nvContentPartPr>
              <p14:xfrm>
                <a:off x="9801949" y="574102"/>
                <a:ext cx="257400" cy="113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8034370-ADA6-D4B7-03B9-0277CFA87A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92949" y="565102"/>
                  <a:ext cx="275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10D2A22-A6D3-A74A-A45D-8AC0ABBE3435}"/>
                    </a:ext>
                  </a:extLst>
                </p14:cNvPr>
                <p14:cNvContentPartPr/>
                <p14:nvPr/>
              </p14:nvContentPartPr>
              <p14:xfrm>
                <a:off x="10096429" y="441622"/>
                <a:ext cx="99720" cy="198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10D2A22-A6D3-A74A-A45D-8AC0ABBE343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87429" y="432982"/>
                  <a:ext cx="117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CCE1133-FFBA-8CA7-B385-C1A3FD775743}"/>
                    </a:ext>
                  </a:extLst>
                </p14:cNvPr>
                <p14:cNvContentPartPr/>
                <p14:nvPr/>
              </p14:nvContentPartPr>
              <p14:xfrm>
                <a:off x="10211989" y="526942"/>
                <a:ext cx="164160" cy="111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CCE1133-FFBA-8CA7-B385-C1A3FD77574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03349" y="517942"/>
                  <a:ext cx="18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693EB61-F0F3-02FD-671D-59DF46C0E9B1}"/>
                    </a:ext>
                  </a:extLst>
                </p14:cNvPr>
                <p14:cNvContentPartPr/>
                <p14:nvPr/>
              </p14:nvContentPartPr>
              <p14:xfrm>
                <a:off x="10395949" y="451702"/>
                <a:ext cx="123120" cy="146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693EB61-F0F3-02FD-671D-59DF46C0E9B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86949" y="443062"/>
                  <a:ext cx="140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86D5BAC-29A1-0464-A4A7-411F0474C3C1}"/>
                    </a:ext>
                  </a:extLst>
                </p14:cNvPr>
                <p14:cNvContentPartPr/>
                <p14:nvPr/>
              </p14:nvContentPartPr>
              <p14:xfrm>
                <a:off x="10624549" y="404182"/>
                <a:ext cx="232920" cy="345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86D5BAC-29A1-0464-A4A7-411F0474C3C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615909" y="395182"/>
                  <a:ext cx="2505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B2D3399-8D2A-D2A0-3489-A7060D64D6B4}"/>
                    </a:ext>
                  </a:extLst>
                </p14:cNvPr>
                <p14:cNvContentPartPr/>
                <p14:nvPr/>
              </p14:nvContentPartPr>
              <p14:xfrm>
                <a:off x="9875389" y="885142"/>
                <a:ext cx="21960" cy="140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B2D3399-8D2A-D2A0-3489-A7060D64D6B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66389" y="876142"/>
                  <a:ext cx="39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D09F2F0-CDC1-5AC4-525E-D337EC145206}"/>
                    </a:ext>
                  </a:extLst>
                </p14:cNvPr>
                <p14:cNvContentPartPr/>
                <p14:nvPr/>
              </p14:nvContentPartPr>
              <p14:xfrm>
                <a:off x="9813469" y="943102"/>
                <a:ext cx="160920" cy="29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D09F2F0-CDC1-5AC4-525E-D337EC14520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04469" y="934462"/>
                  <a:ext cx="178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AB4E9B5-FA41-2CB7-A56C-BEBCEE5F696C}"/>
                    </a:ext>
                  </a:extLst>
                </p14:cNvPr>
                <p14:cNvContentPartPr/>
                <p14:nvPr/>
              </p14:nvContentPartPr>
              <p14:xfrm>
                <a:off x="10044949" y="826822"/>
                <a:ext cx="155880" cy="146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AB4E9B5-FA41-2CB7-A56C-BEBCEE5F696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36309" y="818182"/>
                  <a:ext cx="173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BC844FD-2597-C162-DADF-121D2DFCA8DE}"/>
                    </a:ext>
                  </a:extLst>
                </p14:cNvPr>
                <p14:cNvContentPartPr/>
                <p14:nvPr/>
              </p14:nvContentPartPr>
              <p14:xfrm>
                <a:off x="10501789" y="774262"/>
                <a:ext cx="152280" cy="143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BC844FD-2597-C162-DADF-121D2DFCA8D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492789" y="765262"/>
                  <a:ext cx="169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008D1AF-5BA6-B5B1-3B8C-9320D7B92FF0}"/>
                    </a:ext>
                  </a:extLst>
                </p14:cNvPr>
                <p14:cNvContentPartPr/>
                <p14:nvPr/>
              </p14:nvContentPartPr>
              <p14:xfrm>
                <a:off x="10996069" y="759142"/>
                <a:ext cx="139320" cy="38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008D1AF-5BA6-B5B1-3B8C-9320D7B92FF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87069" y="750142"/>
                  <a:ext cx="156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A12B555-76E9-528B-A5AD-7D17DE41DFA0}"/>
                    </a:ext>
                  </a:extLst>
                </p14:cNvPr>
                <p14:cNvContentPartPr/>
                <p14:nvPr/>
              </p14:nvContentPartPr>
              <p14:xfrm>
                <a:off x="11182189" y="652582"/>
                <a:ext cx="175320" cy="153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A12B555-76E9-528B-A5AD-7D17DE41DFA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73549" y="643582"/>
                  <a:ext cx="192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AFCD929-4DCC-EE4E-BFDE-288527791837}"/>
                    </a:ext>
                  </a:extLst>
                </p14:cNvPr>
                <p14:cNvContentPartPr/>
                <p14:nvPr/>
              </p14:nvContentPartPr>
              <p14:xfrm>
                <a:off x="11422669" y="856702"/>
                <a:ext cx="182160" cy="151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AFCD929-4DCC-EE4E-BFDE-28852779183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14029" y="847702"/>
                  <a:ext cx="199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65B5988-D39E-5B99-9C1B-E491B00D9355}"/>
                    </a:ext>
                  </a:extLst>
                </p14:cNvPr>
                <p14:cNvContentPartPr/>
                <p14:nvPr/>
              </p14:nvContentPartPr>
              <p14:xfrm>
                <a:off x="11294869" y="741862"/>
                <a:ext cx="255240" cy="272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65B5988-D39E-5B99-9C1B-E491B00D935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85869" y="732862"/>
                  <a:ext cx="272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4806E9F-6029-E76C-2216-B233F3EE0864}"/>
                    </a:ext>
                  </a:extLst>
                </p14:cNvPr>
                <p14:cNvContentPartPr/>
                <p14:nvPr/>
              </p14:nvContentPartPr>
              <p14:xfrm>
                <a:off x="11313589" y="1152262"/>
                <a:ext cx="101880" cy="163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4806E9F-6029-E76C-2216-B233F3EE086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04949" y="1143262"/>
                  <a:ext cx="119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FEB6757-42B9-27C8-D1FA-E1E721B965D9}"/>
                    </a:ext>
                  </a:extLst>
                </p14:cNvPr>
                <p14:cNvContentPartPr/>
                <p14:nvPr/>
              </p14:nvContentPartPr>
              <p14:xfrm>
                <a:off x="11410789" y="1189702"/>
                <a:ext cx="151560" cy="89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FEB6757-42B9-27C8-D1FA-E1E721B965D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01789" y="1181062"/>
                  <a:ext cx="169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556D38C-F154-3916-6F8A-AD12878AE3ED}"/>
                    </a:ext>
                  </a:extLst>
                </p14:cNvPr>
                <p14:cNvContentPartPr/>
                <p14:nvPr/>
              </p14:nvContentPartPr>
              <p14:xfrm>
                <a:off x="11393869" y="1084222"/>
                <a:ext cx="202320" cy="257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556D38C-F154-3916-6F8A-AD12878AE3E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384869" y="1075222"/>
                  <a:ext cx="219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C4E96BA-2201-F9A4-1866-6C7A4D2CE30B}"/>
                    </a:ext>
                  </a:extLst>
                </p14:cNvPr>
                <p14:cNvContentPartPr/>
                <p14:nvPr/>
              </p14:nvContentPartPr>
              <p14:xfrm>
                <a:off x="11618149" y="1155142"/>
                <a:ext cx="263880" cy="217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C4E96BA-2201-F9A4-1866-6C7A4D2CE30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609149" y="1146142"/>
                  <a:ext cx="281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DB4EEC1-47A7-EDCC-4091-57062B6B95CD}"/>
                    </a:ext>
                  </a:extLst>
                </p14:cNvPr>
                <p14:cNvContentPartPr/>
                <p14:nvPr/>
              </p14:nvContentPartPr>
              <p14:xfrm>
                <a:off x="11358949" y="1452502"/>
                <a:ext cx="86400" cy="84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DB4EEC1-47A7-EDCC-4091-57062B6B95C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349949" y="1443502"/>
                  <a:ext cx="104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EB71CA9-D4B1-5AC2-A71B-10FD312A4723}"/>
                    </a:ext>
                  </a:extLst>
                </p14:cNvPr>
                <p14:cNvContentPartPr/>
                <p14:nvPr/>
              </p14:nvContentPartPr>
              <p14:xfrm>
                <a:off x="11490709" y="1411102"/>
                <a:ext cx="122400" cy="2145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EB71CA9-D4B1-5AC2-A71B-10FD312A472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81709" y="1402462"/>
                  <a:ext cx="140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444B657-92F7-5FD1-9BB6-C8A386572987}"/>
                    </a:ext>
                  </a:extLst>
                </p14:cNvPr>
                <p14:cNvContentPartPr/>
                <p14:nvPr/>
              </p14:nvContentPartPr>
              <p14:xfrm>
                <a:off x="11629309" y="1372942"/>
                <a:ext cx="99360" cy="104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444B657-92F7-5FD1-9BB6-C8A38657298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20309" y="1364302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4E97506-66FC-4DB1-93DB-FAEEFDC791F6}"/>
                    </a:ext>
                  </a:extLst>
                </p14:cNvPr>
                <p14:cNvContentPartPr/>
                <p14:nvPr/>
              </p14:nvContentPartPr>
              <p14:xfrm>
                <a:off x="11713909" y="1262062"/>
                <a:ext cx="273600" cy="180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4E97506-66FC-4DB1-93DB-FAEEFDC791F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04909" y="1253422"/>
                  <a:ext cx="291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C76191F-ADFB-97A6-DBEC-81023BBAB85D}"/>
                    </a:ext>
                  </a:extLst>
                </p14:cNvPr>
                <p14:cNvContentPartPr/>
                <p14:nvPr/>
              </p14:nvContentPartPr>
              <p14:xfrm>
                <a:off x="11264989" y="1677142"/>
                <a:ext cx="90360" cy="133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C76191F-ADFB-97A6-DBEC-81023BBAB85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255989" y="1668502"/>
                  <a:ext cx="108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15368A7-F1C6-4F93-3B4D-83786CE94840}"/>
                    </a:ext>
                  </a:extLst>
                </p14:cNvPr>
                <p14:cNvContentPartPr/>
                <p14:nvPr/>
              </p14:nvContentPartPr>
              <p14:xfrm>
                <a:off x="11375509" y="1653742"/>
                <a:ext cx="277560" cy="122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15368A7-F1C6-4F93-3B4D-83786CE9484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66869" y="1644742"/>
                  <a:ext cx="29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5FEE083-E9B4-9541-F402-5D60C5275A96}"/>
                    </a:ext>
                  </a:extLst>
                </p14:cNvPr>
                <p14:cNvContentPartPr/>
                <p14:nvPr/>
              </p14:nvContentPartPr>
              <p14:xfrm>
                <a:off x="11703109" y="1557262"/>
                <a:ext cx="73800" cy="149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5FEE083-E9B4-9541-F402-5D60C5275A9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694469" y="1548262"/>
                  <a:ext cx="91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B0E513D-4C19-7CAE-83E9-8CE9BE0462A3}"/>
                    </a:ext>
                  </a:extLst>
                </p14:cNvPr>
                <p14:cNvContentPartPr/>
                <p14:nvPr/>
              </p14:nvContentPartPr>
              <p14:xfrm>
                <a:off x="11753149" y="1554742"/>
                <a:ext cx="263520" cy="154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B0E513D-4C19-7CAE-83E9-8CE9BE0462A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44149" y="1545742"/>
                  <a:ext cx="281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19E2F8B-3894-5FF8-85F2-FC976A85414E}"/>
                    </a:ext>
                  </a:extLst>
                </p14:cNvPr>
                <p14:cNvContentPartPr/>
                <p14:nvPr/>
              </p14:nvContentPartPr>
              <p14:xfrm>
                <a:off x="12020629" y="1574902"/>
                <a:ext cx="5400" cy="25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19E2F8B-3894-5FF8-85F2-FC976A85414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011989" y="1565902"/>
                  <a:ext cx="23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AD54269-5C4A-D751-B921-FA5F9DE300C2}"/>
                    </a:ext>
                  </a:extLst>
                </p14:cNvPr>
                <p14:cNvContentPartPr/>
                <p14:nvPr/>
              </p14:nvContentPartPr>
              <p14:xfrm>
                <a:off x="12028909" y="1669582"/>
                <a:ext cx="72360" cy="65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AD54269-5C4A-D751-B921-FA5F9DE300C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019909" y="1660942"/>
                  <a:ext cx="90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22DFD01-F30E-E984-8AFB-2DCD4316615E}"/>
                    </a:ext>
                  </a:extLst>
                </p14:cNvPr>
                <p14:cNvContentPartPr/>
                <p14:nvPr/>
              </p14:nvContentPartPr>
              <p14:xfrm>
                <a:off x="10619509" y="1045342"/>
                <a:ext cx="6480" cy="181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22DFD01-F30E-E984-8AFB-2DCD4316615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10509" y="1036702"/>
                  <a:ext cx="24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6E8F872-535B-CB91-0148-A2498D9ADD75}"/>
                    </a:ext>
                  </a:extLst>
                </p14:cNvPr>
                <p14:cNvContentPartPr/>
                <p14:nvPr/>
              </p14:nvContentPartPr>
              <p14:xfrm>
                <a:off x="10503949" y="971182"/>
                <a:ext cx="189720" cy="141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6E8F872-535B-CB91-0148-A2498D9ADD7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94949" y="962542"/>
                  <a:ext cx="20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D04D59D-71D6-F4E6-5710-3AF0D10969B3}"/>
                    </a:ext>
                  </a:extLst>
                </p14:cNvPr>
                <p14:cNvContentPartPr/>
                <p14:nvPr/>
              </p14:nvContentPartPr>
              <p14:xfrm>
                <a:off x="10378309" y="1396342"/>
                <a:ext cx="97200" cy="1166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D04D59D-71D6-F4E6-5710-3AF0D10969B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369309" y="1387702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8953194-6558-1A71-28EB-070F7B1A4A49}"/>
                    </a:ext>
                  </a:extLst>
                </p14:cNvPr>
                <p14:cNvContentPartPr/>
                <p14:nvPr/>
              </p14:nvContentPartPr>
              <p14:xfrm>
                <a:off x="10475869" y="1284382"/>
                <a:ext cx="44280" cy="183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8953194-6558-1A71-28EB-070F7B1A4A4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67229" y="1275382"/>
                  <a:ext cx="61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240A7E8-D8EA-9AF7-BC79-E20D1AD8DA8A}"/>
                    </a:ext>
                  </a:extLst>
                </p14:cNvPr>
                <p14:cNvContentPartPr/>
                <p14:nvPr/>
              </p14:nvContentPartPr>
              <p14:xfrm>
                <a:off x="10526629" y="1385542"/>
                <a:ext cx="187920" cy="66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240A7E8-D8EA-9AF7-BC79-E20D1AD8DA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17989" y="1376902"/>
                  <a:ext cx="205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0BCF24-4E9E-46BE-B89C-A0C37F1D85A7}"/>
                    </a:ext>
                  </a:extLst>
                </p14:cNvPr>
                <p14:cNvContentPartPr/>
                <p14:nvPr/>
              </p14:nvContentPartPr>
              <p14:xfrm>
                <a:off x="10730389" y="1345582"/>
                <a:ext cx="43920" cy="63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0BCF24-4E9E-46BE-B89C-A0C37F1D85A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21749" y="1336582"/>
                  <a:ext cx="61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95AC1BB-04FF-A065-CD31-64D59210870C}"/>
                    </a:ext>
                  </a:extLst>
                </p14:cNvPr>
                <p14:cNvContentPartPr/>
                <p14:nvPr/>
              </p14:nvContentPartPr>
              <p14:xfrm>
                <a:off x="10819309" y="1218502"/>
                <a:ext cx="118080" cy="178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95AC1BB-04FF-A065-CD31-64D59210870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810669" y="1209862"/>
                  <a:ext cx="135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6800C35-8F7B-9B8E-F01F-D8E5938914C5}"/>
                    </a:ext>
                  </a:extLst>
                </p14:cNvPr>
                <p14:cNvContentPartPr/>
                <p14:nvPr/>
              </p14:nvContentPartPr>
              <p14:xfrm>
                <a:off x="10449589" y="1672822"/>
                <a:ext cx="143640" cy="72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6800C35-8F7B-9B8E-F01F-D8E5938914C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40949" y="1663822"/>
                  <a:ext cx="161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DF700AE-3686-2F5C-5798-07684A2F3468}"/>
                    </a:ext>
                  </a:extLst>
                </p14:cNvPr>
                <p14:cNvContentPartPr/>
                <p14:nvPr/>
              </p14:nvContentPartPr>
              <p14:xfrm>
                <a:off x="10645069" y="1644022"/>
                <a:ext cx="44640" cy="79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DF700AE-3686-2F5C-5798-07684A2F346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636429" y="1635382"/>
                  <a:ext cx="62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91FA754-C795-C49F-A0E3-6DCF2B7D4290}"/>
                    </a:ext>
                  </a:extLst>
                </p14:cNvPr>
                <p14:cNvContentPartPr/>
                <p14:nvPr/>
              </p14:nvContentPartPr>
              <p14:xfrm>
                <a:off x="10481629" y="1865422"/>
                <a:ext cx="48960" cy="103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91FA754-C795-C49F-A0E3-6DCF2B7D429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72629" y="1856422"/>
                  <a:ext cx="66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0758E0D-5D65-6A16-66E6-4B4382C7C57D}"/>
                    </a:ext>
                  </a:extLst>
                </p14:cNvPr>
                <p14:cNvContentPartPr/>
                <p14:nvPr/>
              </p14:nvContentPartPr>
              <p14:xfrm>
                <a:off x="10555789" y="1869022"/>
                <a:ext cx="89280" cy="90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0758E0D-5D65-6A16-66E6-4B4382C7C57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46789" y="1860022"/>
                  <a:ext cx="106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F28C1F8-063B-544A-A0EB-8BEB551D5888}"/>
                    </a:ext>
                  </a:extLst>
                </p14:cNvPr>
                <p14:cNvContentPartPr/>
                <p14:nvPr/>
              </p14:nvContentPartPr>
              <p14:xfrm>
                <a:off x="10648669" y="1795582"/>
                <a:ext cx="157680" cy="133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F28C1F8-063B-544A-A0EB-8BEB551D588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40029" y="1786582"/>
                  <a:ext cx="175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DFB50E3-0C1E-4886-3F64-6122CDBC3C8C}"/>
                    </a:ext>
                  </a:extLst>
                </p14:cNvPr>
                <p14:cNvContentPartPr/>
                <p14:nvPr/>
              </p14:nvContentPartPr>
              <p14:xfrm>
                <a:off x="10817149" y="1666702"/>
                <a:ext cx="55800" cy="249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DFB50E3-0C1E-4886-3F64-6122CDBC3C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08509" y="1657702"/>
                  <a:ext cx="73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DB3385D-435F-F3C6-6B9E-6510785ACCDC}"/>
                    </a:ext>
                  </a:extLst>
                </p14:cNvPr>
                <p14:cNvContentPartPr/>
                <p14:nvPr/>
              </p14:nvContentPartPr>
              <p14:xfrm>
                <a:off x="10851349" y="1701982"/>
                <a:ext cx="195120" cy="178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DB3385D-435F-F3C6-6B9E-6510785ACCD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42709" y="1693342"/>
                  <a:ext cx="212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A20B3C1-FAEB-43A1-AFD6-5777B954B0F9}"/>
                    </a:ext>
                  </a:extLst>
                </p14:cNvPr>
                <p14:cNvContentPartPr/>
                <p14:nvPr/>
              </p14:nvContentPartPr>
              <p14:xfrm>
                <a:off x="11034949" y="1727542"/>
                <a:ext cx="110880" cy="1303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A20B3C1-FAEB-43A1-AFD6-5777B954B0F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026309" y="1718542"/>
                  <a:ext cx="128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06305BA-C220-2AA4-7C74-36BC67DE984E}"/>
                    </a:ext>
                  </a:extLst>
                </p14:cNvPr>
                <p14:cNvContentPartPr/>
                <p14:nvPr/>
              </p14:nvContentPartPr>
              <p14:xfrm>
                <a:off x="9357709" y="2681542"/>
                <a:ext cx="253080" cy="835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06305BA-C220-2AA4-7C74-36BC67DE984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348709" y="2672542"/>
                  <a:ext cx="270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DF30E60-CC94-DE9F-0B10-36C58882EDA7}"/>
                    </a:ext>
                  </a:extLst>
                </p14:cNvPr>
                <p14:cNvContentPartPr/>
                <p14:nvPr/>
              </p14:nvContentPartPr>
              <p14:xfrm>
                <a:off x="9291829" y="2571022"/>
                <a:ext cx="179640" cy="249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DF30E60-CC94-DE9F-0B10-36C58882EDA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83189" y="2562382"/>
                  <a:ext cx="197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3AFC087-D653-478B-E263-9BA57A22B13E}"/>
                    </a:ext>
                  </a:extLst>
                </p14:cNvPr>
                <p14:cNvContentPartPr/>
                <p14:nvPr/>
              </p14:nvContentPartPr>
              <p14:xfrm>
                <a:off x="9789709" y="2355382"/>
                <a:ext cx="334080" cy="186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3AFC087-D653-478B-E263-9BA57A22B13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781069" y="2346382"/>
                  <a:ext cx="351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EB46261-DCDC-82E9-80E2-5F2B21EBA4D1}"/>
                    </a:ext>
                  </a:extLst>
                </p14:cNvPr>
                <p14:cNvContentPartPr/>
                <p14:nvPr/>
              </p14:nvContentPartPr>
              <p14:xfrm>
                <a:off x="10277869" y="2262502"/>
                <a:ext cx="131400" cy="982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EB46261-DCDC-82E9-80E2-5F2B21EBA4D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69229" y="2253502"/>
                  <a:ext cx="149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8158CA4-29BF-46D4-DFDC-19427370E830}"/>
                    </a:ext>
                  </a:extLst>
                </p14:cNvPr>
                <p14:cNvContentPartPr/>
                <p14:nvPr/>
              </p14:nvContentPartPr>
              <p14:xfrm>
                <a:off x="10422229" y="2250982"/>
                <a:ext cx="263520" cy="107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8158CA4-29BF-46D4-DFDC-19427370E83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13589" y="2242342"/>
                  <a:ext cx="28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9EA525A-2077-D24F-0E8E-13936CD710D3}"/>
                    </a:ext>
                  </a:extLst>
                </p14:cNvPr>
                <p14:cNvContentPartPr/>
                <p14:nvPr/>
              </p14:nvContentPartPr>
              <p14:xfrm>
                <a:off x="10836229" y="2187982"/>
                <a:ext cx="115560" cy="975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9EA525A-2077-D24F-0E8E-13936CD710D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27589" y="2178982"/>
                  <a:ext cx="133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809F166-A5FC-4FF1-CB48-91B2CC2887B4}"/>
                    </a:ext>
                  </a:extLst>
                </p14:cNvPr>
                <p14:cNvContentPartPr/>
                <p14:nvPr/>
              </p14:nvContentPartPr>
              <p14:xfrm>
                <a:off x="11051149" y="2131822"/>
                <a:ext cx="206280" cy="117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809F166-A5FC-4FF1-CB48-91B2CC2887B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42149" y="2123182"/>
                  <a:ext cx="223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DD51FD5-3EF0-E979-331C-30D532BDDCB1}"/>
                    </a:ext>
                  </a:extLst>
                </p14:cNvPr>
                <p14:cNvContentPartPr/>
                <p14:nvPr/>
              </p14:nvContentPartPr>
              <p14:xfrm>
                <a:off x="11243389" y="2115622"/>
                <a:ext cx="86400" cy="262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DD51FD5-3EF0-E979-331C-30D532BDDCB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234749" y="2106622"/>
                  <a:ext cx="104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557B002-083D-42A9-4CEE-679E584483FF}"/>
                    </a:ext>
                  </a:extLst>
                </p14:cNvPr>
                <p14:cNvContentPartPr/>
                <p14:nvPr/>
              </p14:nvContentPartPr>
              <p14:xfrm>
                <a:off x="11351389" y="2083942"/>
                <a:ext cx="147600" cy="1252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557B002-083D-42A9-4CEE-679E584483F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342749" y="2075302"/>
                  <a:ext cx="165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AE1CBA3-DC2D-33DE-4EA2-3E61BD23E699}"/>
                    </a:ext>
                  </a:extLst>
                </p14:cNvPr>
                <p14:cNvContentPartPr/>
                <p14:nvPr/>
              </p14:nvContentPartPr>
              <p14:xfrm>
                <a:off x="11481709" y="1967302"/>
                <a:ext cx="279720" cy="227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AE1CBA3-DC2D-33DE-4EA2-3E61BD23E69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72709" y="1958302"/>
                  <a:ext cx="297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C2FA95A-AC66-4494-8729-770E86554E81}"/>
                    </a:ext>
                  </a:extLst>
                </p14:cNvPr>
                <p14:cNvContentPartPr/>
                <p14:nvPr/>
              </p14:nvContentPartPr>
              <p14:xfrm>
                <a:off x="11659189" y="1924102"/>
                <a:ext cx="6120" cy="6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C2FA95A-AC66-4494-8729-770E86554E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650189" y="1915102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BF4E7BE-9AF2-566E-8D22-4713F0764017}"/>
                    </a:ext>
                  </a:extLst>
                </p14:cNvPr>
                <p14:cNvContentPartPr/>
                <p14:nvPr/>
              </p14:nvContentPartPr>
              <p14:xfrm>
                <a:off x="11764309" y="2029222"/>
                <a:ext cx="113400" cy="89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BF4E7BE-9AF2-566E-8D22-4713F076401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55309" y="2020582"/>
                  <a:ext cx="131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3DAB863-159B-CDA4-73B4-9C264B6745C2}"/>
                    </a:ext>
                  </a:extLst>
                </p14:cNvPr>
                <p14:cNvContentPartPr/>
                <p14:nvPr/>
              </p14:nvContentPartPr>
              <p14:xfrm>
                <a:off x="9913549" y="2643382"/>
                <a:ext cx="79560" cy="1234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3DAB863-159B-CDA4-73B4-9C264B6745C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04549" y="2634382"/>
                  <a:ext cx="97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EF47B82-75CF-F2E8-572B-179BC63B987C}"/>
                    </a:ext>
                  </a:extLst>
                </p14:cNvPr>
                <p14:cNvContentPartPr/>
                <p14:nvPr/>
              </p14:nvContentPartPr>
              <p14:xfrm>
                <a:off x="10006429" y="2585062"/>
                <a:ext cx="266760" cy="154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EF47B82-75CF-F2E8-572B-179BC63B98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97429" y="2576422"/>
                  <a:ext cx="284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1B3B418-9066-EDA4-C9A5-54037EE3407B}"/>
                    </a:ext>
                  </a:extLst>
                </p14:cNvPr>
                <p14:cNvContentPartPr/>
                <p14:nvPr/>
              </p14:nvContentPartPr>
              <p14:xfrm>
                <a:off x="10398469" y="2549782"/>
                <a:ext cx="19080" cy="13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1B3B418-9066-EDA4-C9A5-54037EE3407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89829" y="2541142"/>
                  <a:ext cx="36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E1994B5-6129-C71F-C7D1-92EEE218E6AB}"/>
                    </a:ext>
                  </a:extLst>
                </p14:cNvPr>
                <p14:cNvContentPartPr/>
                <p14:nvPr/>
              </p14:nvContentPartPr>
              <p14:xfrm>
                <a:off x="10345909" y="2420542"/>
                <a:ext cx="64800" cy="227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E1994B5-6129-C71F-C7D1-92EEE218E6A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36909" y="2411902"/>
                  <a:ext cx="82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DE22666-30C3-F7EC-E2AE-5015595D5634}"/>
                    </a:ext>
                  </a:extLst>
                </p14:cNvPr>
                <p14:cNvContentPartPr/>
                <p14:nvPr/>
              </p14:nvContentPartPr>
              <p14:xfrm>
                <a:off x="10408189" y="2436382"/>
                <a:ext cx="291240" cy="1576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DE22666-30C3-F7EC-E2AE-5015595D563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399189" y="2427382"/>
                  <a:ext cx="308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2D39507-D36C-9A20-8C6B-4483EE75485A}"/>
                    </a:ext>
                  </a:extLst>
                </p14:cNvPr>
                <p14:cNvContentPartPr/>
                <p14:nvPr/>
              </p14:nvContentPartPr>
              <p14:xfrm>
                <a:off x="10700869" y="2427022"/>
                <a:ext cx="211320" cy="1141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2D39507-D36C-9A20-8C6B-4483EE75485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92229" y="2418382"/>
                  <a:ext cx="228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F7ECACC-9C0A-F922-287E-1ED0EBEB8DFC}"/>
                    </a:ext>
                  </a:extLst>
                </p14:cNvPr>
                <p14:cNvContentPartPr/>
                <p14:nvPr/>
              </p14:nvContentPartPr>
              <p14:xfrm>
                <a:off x="11092189" y="2385982"/>
                <a:ext cx="2880" cy="2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F7ECACC-9C0A-F922-287E-1ED0EBEB8DF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83189" y="237698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0FC8FF7-B0AD-A1A9-F97F-DBD2BE94DA61}"/>
                    </a:ext>
                  </a:extLst>
                </p14:cNvPr>
                <p14:cNvContentPartPr/>
                <p14:nvPr/>
              </p14:nvContentPartPr>
              <p14:xfrm>
                <a:off x="11056549" y="2338822"/>
                <a:ext cx="87840" cy="186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0FC8FF7-B0AD-A1A9-F97F-DBD2BE94DA6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047549" y="2330182"/>
                  <a:ext cx="105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D594DD5-51AA-44F2-1CE7-F4A1509C6A29}"/>
                    </a:ext>
                  </a:extLst>
                </p14:cNvPr>
                <p14:cNvContentPartPr/>
                <p14:nvPr/>
              </p14:nvContentPartPr>
              <p14:xfrm>
                <a:off x="11192629" y="2307142"/>
                <a:ext cx="277560" cy="1760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D594DD5-51AA-44F2-1CE7-F4A1509C6A2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183629" y="2298502"/>
                  <a:ext cx="295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27C553B-1FCC-00D3-8D60-A2D838A2CBDB}"/>
                    </a:ext>
                  </a:extLst>
                </p14:cNvPr>
                <p14:cNvContentPartPr/>
                <p14:nvPr/>
              </p14:nvContentPartPr>
              <p14:xfrm>
                <a:off x="11521309" y="2357542"/>
                <a:ext cx="294480" cy="86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27C553B-1FCC-00D3-8D60-A2D838A2CBD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512669" y="2348542"/>
                  <a:ext cx="312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B1F238F-07E1-B76B-6CE6-48B14E726128}"/>
                    </a:ext>
                  </a:extLst>
                </p14:cNvPr>
                <p14:cNvContentPartPr/>
                <p14:nvPr/>
              </p14:nvContentPartPr>
              <p14:xfrm>
                <a:off x="11850349" y="2284462"/>
                <a:ext cx="138600" cy="141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B1F238F-07E1-B76B-6CE6-48B14E72612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841709" y="2275822"/>
                  <a:ext cx="156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399023E-8DD2-6C05-0804-DFB6F4E3511B}"/>
                    </a:ext>
                  </a:extLst>
                </p14:cNvPr>
                <p14:cNvContentPartPr/>
                <p14:nvPr/>
              </p14:nvContentPartPr>
              <p14:xfrm>
                <a:off x="9833629" y="2806462"/>
                <a:ext cx="67320" cy="192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399023E-8DD2-6C05-0804-DFB6F4E3511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24629" y="2797462"/>
                  <a:ext cx="84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B35611D-CA3E-5C3B-BCF6-ECB82E9DE30F}"/>
                    </a:ext>
                  </a:extLst>
                </p14:cNvPr>
                <p14:cNvContentPartPr/>
                <p14:nvPr/>
              </p14:nvContentPartPr>
              <p14:xfrm>
                <a:off x="9937669" y="2820502"/>
                <a:ext cx="414720" cy="168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B35611D-CA3E-5C3B-BCF6-ECB82E9DE30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28669" y="2811862"/>
                  <a:ext cx="432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470857D-9AC3-1C54-0160-B5687693EFA4}"/>
                    </a:ext>
                  </a:extLst>
                </p14:cNvPr>
                <p14:cNvContentPartPr/>
                <p14:nvPr/>
              </p14:nvContentPartPr>
              <p14:xfrm>
                <a:off x="10461469" y="2685142"/>
                <a:ext cx="177120" cy="169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470857D-9AC3-1C54-0160-B5687693EFA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452829" y="2676142"/>
                  <a:ext cx="194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383C72E-CFAB-AC55-67BF-BB1C54C78D46}"/>
                    </a:ext>
                  </a:extLst>
                </p14:cNvPr>
                <p14:cNvContentPartPr/>
                <p14:nvPr/>
              </p14:nvContentPartPr>
              <p14:xfrm>
                <a:off x="10663789" y="2754262"/>
                <a:ext cx="209160" cy="56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383C72E-CFAB-AC55-67BF-BB1C54C78D4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655149" y="2745262"/>
                  <a:ext cx="226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8A79F41-F28B-898B-3EA2-6A19073E22B5}"/>
                    </a:ext>
                  </a:extLst>
                </p14:cNvPr>
                <p14:cNvContentPartPr/>
                <p14:nvPr/>
              </p14:nvContentPartPr>
              <p14:xfrm>
                <a:off x="10994989" y="2670742"/>
                <a:ext cx="219240" cy="84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8A79F41-F28B-898B-3EA2-6A19073E22B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986349" y="2661742"/>
                  <a:ext cx="236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70C4364-9675-8C1D-84F4-802C635F390F}"/>
                    </a:ext>
                  </a:extLst>
                </p14:cNvPr>
                <p14:cNvContentPartPr/>
                <p14:nvPr/>
              </p14:nvContentPartPr>
              <p14:xfrm>
                <a:off x="11158069" y="2566342"/>
                <a:ext cx="24480" cy="15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70C4364-9675-8C1D-84F4-802C635F390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149069" y="2557702"/>
                  <a:ext cx="4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14C4C76-BC69-F3D9-6B2F-5F1F8C925758}"/>
                    </a:ext>
                  </a:extLst>
                </p14:cNvPr>
                <p14:cNvContentPartPr/>
                <p14:nvPr/>
              </p14:nvContentPartPr>
              <p14:xfrm>
                <a:off x="11453629" y="2549782"/>
                <a:ext cx="8280" cy="1728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14C4C76-BC69-F3D9-6B2F-5F1F8C92575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44989" y="2541142"/>
                  <a:ext cx="25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C5F6F0A-69EA-4A30-D37E-252CDDD6D4F9}"/>
                    </a:ext>
                  </a:extLst>
                </p14:cNvPr>
                <p14:cNvContentPartPr/>
                <p14:nvPr/>
              </p14:nvContentPartPr>
              <p14:xfrm>
                <a:off x="11365429" y="2526022"/>
                <a:ext cx="187200" cy="232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C5F6F0A-69EA-4A30-D37E-252CDDD6D4F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356789" y="2517382"/>
                  <a:ext cx="204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9542C79-C3F7-46D6-F580-20040B5F5CFB}"/>
                    </a:ext>
                  </a:extLst>
                </p14:cNvPr>
                <p14:cNvContentPartPr/>
                <p14:nvPr/>
              </p14:nvContentPartPr>
              <p14:xfrm>
                <a:off x="11266789" y="2479582"/>
                <a:ext cx="457560" cy="358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9542C79-C3F7-46D6-F580-20040B5F5CF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258149" y="2470942"/>
                  <a:ext cx="4752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66B552C-247E-3DA8-1551-A219BC8F613B}"/>
                    </a:ext>
                  </a:extLst>
                </p14:cNvPr>
                <p14:cNvContentPartPr/>
                <p14:nvPr/>
              </p14:nvContentPartPr>
              <p14:xfrm>
                <a:off x="7725469" y="1212382"/>
                <a:ext cx="437400" cy="3394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66B552C-247E-3DA8-1551-A219BC8F613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716829" y="1203382"/>
                  <a:ext cx="455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178F305-EEFA-DBF9-BC7D-47AD400D22D4}"/>
                    </a:ext>
                  </a:extLst>
                </p14:cNvPr>
                <p14:cNvContentPartPr/>
                <p14:nvPr/>
              </p14:nvContentPartPr>
              <p14:xfrm>
                <a:off x="7847509" y="1380502"/>
                <a:ext cx="86760" cy="139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178F305-EEFA-DBF9-BC7D-47AD400D22D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838869" y="1371502"/>
                  <a:ext cx="104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2397516-BD0D-66F6-0E52-81CC399128B9}"/>
                    </a:ext>
                  </a:extLst>
                </p14:cNvPr>
                <p14:cNvContentPartPr/>
                <p14:nvPr/>
              </p14:nvContentPartPr>
              <p14:xfrm>
                <a:off x="7949749" y="1502182"/>
                <a:ext cx="15840" cy="918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2397516-BD0D-66F6-0E52-81CC399128B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940749" y="1493182"/>
                  <a:ext cx="33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561DCA1-BDD8-57D7-E6BC-E0D265C7E365}"/>
                    </a:ext>
                  </a:extLst>
                </p14:cNvPr>
                <p14:cNvContentPartPr/>
                <p14:nvPr/>
              </p14:nvContentPartPr>
              <p14:xfrm>
                <a:off x="7983229" y="1343422"/>
                <a:ext cx="202680" cy="1476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561DCA1-BDD8-57D7-E6BC-E0D265C7E36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974229" y="1334422"/>
                  <a:ext cx="220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67318F9-04D6-1540-1A42-FA672C865358}"/>
                    </a:ext>
                  </a:extLst>
                </p14:cNvPr>
                <p14:cNvContentPartPr/>
                <p14:nvPr/>
              </p14:nvContentPartPr>
              <p14:xfrm>
                <a:off x="8286349" y="1320742"/>
                <a:ext cx="129240" cy="691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67318F9-04D6-1540-1A42-FA672C86535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277709" y="1311742"/>
                  <a:ext cx="146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216EC5F-FF66-ECAC-700C-D1B8E55D1CD6}"/>
                    </a:ext>
                  </a:extLst>
                </p14:cNvPr>
                <p14:cNvContentPartPr/>
                <p14:nvPr/>
              </p14:nvContentPartPr>
              <p14:xfrm>
                <a:off x="8318029" y="1395622"/>
                <a:ext cx="123840" cy="67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216EC5F-FF66-ECAC-700C-D1B8E55D1CD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09389" y="1386982"/>
                  <a:ext cx="141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F5837CC-BD86-9098-CBC9-3B777FC92C62}"/>
                    </a:ext>
                  </a:extLst>
                </p14:cNvPr>
                <p14:cNvContentPartPr/>
                <p14:nvPr/>
              </p14:nvContentPartPr>
              <p14:xfrm>
                <a:off x="8590189" y="1217062"/>
                <a:ext cx="77040" cy="132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F5837CC-BD86-9098-CBC9-3B777FC92C6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581189" y="1208422"/>
                  <a:ext cx="94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9DED082-12BA-DE4E-0F05-D7D41B797AA4}"/>
                    </a:ext>
                  </a:extLst>
                </p14:cNvPr>
                <p14:cNvContentPartPr/>
                <p14:nvPr/>
              </p14:nvContentPartPr>
              <p14:xfrm>
                <a:off x="8677669" y="1293022"/>
                <a:ext cx="9000" cy="143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9DED082-12BA-DE4E-0F05-D7D41B797AA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669029" y="1284382"/>
                  <a:ext cx="26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B44D8C8-D0F2-F9E9-9F87-004B5D919F04}"/>
                    </a:ext>
                  </a:extLst>
                </p14:cNvPr>
                <p14:cNvContentPartPr/>
                <p14:nvPr/>
              </p14:nvContentPartPr>
              <p14:xfrm>
                <a:off x="8766229" y="1145782"/>
                <a:ext cx="85320" cy="1868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B44D8C8-D0F2-F9E9-9F87-004B5D919F0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757589" y="1137142"/>
                  <a:ext cx="102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7452EC7-0850-4A78-6E0A-22133A6A42EF}"/>
                    </a:ext>
                  </a:extLst>
                </p14:cNvPr>
                <p14:cNvContentPartPr/>
                <p14:nvPr/>
              </p14:nvContentPartPr>
              <p14:xfrm>
                <a:off x="8855869" y="1073782"/>
                <a:ext cx="123480" cy="238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7452EC7-0850-4A78-6E0A-22133A6A42E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47229" y="1065142"/>
                  <a:ext cx="141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42F0155-6F79-20A9-6730-54A86C624714}"/>
                    </a:ext>
                  </a:extLst>
                </p14:cNvPr>
                <p14:cNvContentPartPr/>
                <p14:nvPr/>
              </p14:nvContentPartPr>
              <p14:xfrm>
                <a:off x="8583709" y="1325782"/>
                <a:ext cx="477360" cy="2786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42F0155-6F79-20A9-6730-54A86C62471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575069" y="1317142"/>
                  <a:ext cx="495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372FBC0-8206-F573-FB6C-BA57D2557806}"/>
                    </a:ext>
                  </a:extLst>
                </p14:cNvPr>
                <p14:cNvContentPartPr/>
                <p14:nvPr/>
              </p14:nvContentPartPr>
              <p14:xfrm>
                <a:off x="8649949" y="1390582"/>
                <a:ext cx="434880" cy="3027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372FBC0-8206-F573-FB6C-BA57D255780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640949" y="1381582"/>
                  <a:ext cx="452520" cy="32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653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6901" y="74474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9FB04DC-B82D-893F-7B06-89381F259066}"/>
                  </a:ext>
                </a:extLst>
              </p14:cNvPr>
              <p14:cNvContentPartPr/>
              <p14:nvPr/>
            </p14:nvContentPartPr>
            <p14:xfrm>
              <a:off x="8348269" y="383662"/>
              <a:ext cx="575640" cy="363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9FB04DC-B82D-893F-7B06-89381F2590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9269" y="375022"/>
                <a:ext cx="593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6533E22-3038-4A65-1DAE-B5ECE25FB4C4}"/>
                  </a:ext>
                </a:extLst>
              </p14:cNvPr>
              <p14:cNvContentPartPr/>
              <p14:nvPr/>
            </p14:nvContentPartPr>
            <p14:xfrm>
              <a:off x="6142909" y="2780542"/>
              <a:ext cx="232200" cy="395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6533E22-3038-4A65-1DAE-B5ECE25FB4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3909" y="2771902"/>
                <a:ext cx="24984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E22F18D-DEB6-A0CE-82E6-B3EA9B642FAD}"/>
                  </a:ext>
                </a:extLst>
              </p14:cNvPr>
              <p14:cNvContentPartPr/>
              <p14:nvPr/>
            </p14:nvContentPartPr>
            <p14:xfrm>
              <a:off x="6815029" y="2810422"/>
              <a:ext cx="263520" cy="422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E22F18D-DEB6-A0CE-82E6-B3EA9B642F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6389" y="2801422"/>
                <a:ext cx="281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1A6DE47-349A-72DA-C5DA-D26F374148BC}"/>
                  </a:ext>
                </a:extLst>
              </p14:cNvPr>
              <p14:cNvContentPartPr/>
              <p14:nvPr/>
            </p14:nvContentPartPr>
            <p14:xfrm>
              <a:off x="942709" y="4792222"/>
              <a:ext cx="376560" cy="55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1A6DE47-349A-72DA-C5DA-D26F374148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709" y="4783582"/>
                <a:ext cx="394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1D1AB4A-1AF2-8E46-9C69-9092E3C2EAAE}"/>
                  </a:ext>
                </a:extLst>
              </p14:cNvPr>
              <p14:cNvContentPartPr/>
              <p14:nvPr/>
            </p14:nvContentPartPr>
            <p14:xfrm>
              <a:off x="2423749" y="5110822"/>
              <a:ext cx="1807560" cy="95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1D1AB4A-1AF2-8E46-9C69-9092E3C2EA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4749" y="5102182"/>
                <a:ext cx="18252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D286973-01DD-C344-FC52-63E8E3A77123}"/>
                  </a:ext>
                </a:extLst>
              </p14:cNvPr>
              <p14:cNvContentPartPr/>
              <p14:nvPr/>
            </p14:nvContentPartPr>
            <p14:xfrm>
              <a:off x="941269" y="5802022"/>
              <a:ext cx="826200" cy="97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D286973-01DD-C344-FC52-63E8E3A771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2629" y="5793382"/>
                <a:ext cx="84384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47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1FF87A6-C0B4-482F-AE39-C74170FCD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728" y="278628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1FF87A6-C0B4-482F-AE39-C74170FCD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728" y="278628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9E4FE36-08C7-4E63-A4CF-8FD648E8F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942" y="767658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9E4FE36-08C7-4E63-A4CF-8FD648E8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942" y="767658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CF00B30-D826-46D5-825A-CDA358AE47D2}"/>
              </a:ext>
            </a:extLst>
          </p:cNvPr>
          <p:cNvSpPr txBox="1"/>
          <p:nvPr/>
        </p:nvSpPr>
        <p:spPr>
          <a:xfrm>
            <a:off x="2468724" y="1176729"/>
            <a:ext cx="16264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A034D-D1E7-4C1D-848C-F0883DE9F0B8}"/>
              </a:ext>
            </a:extLst>
          </p:cNvPr>
          <p:cNvSpPr txBox="1"/>
          <p:nvPr/>
        </p:nvSpPr>
        <p:spPr>
          <a:xfrm>
            <a:off x="2468724" y="83091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875E66-76A6-4F57-B714-A41636CB7694}"/>
              </a:ext>
            </a:extLst>
          </p:cNvPr>
          <p:cNvSpPr txBox="1"/>
          <p:nvPr/>
        </p:nvSpPr>
        <p:spPr>
          <a:xfrm>
            <a:off x="4034898" y="15547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67AAAE-2628-4DB9-B850-03BAC4957339}"/>
              </a:ext>
            </a:extLst>
          </p:cNvPr>
          <p:cNvSpPr txBox="1"/>
          <p:nvPr/>
        </p:nvSpPr>
        <p:spPr>
          <a:xfrm>
            <a:off x="3944987" y="354648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DC2A56-8192-4D97-B017-6479877D5D56}"/>
              </a:ext>
            </a:extLst>
          </p:cNvPr>
          <p:cNvSpPr txBox="1"/>
          <p:nvPr/>
        </p:nvSpPr>
        <p:spPr>
          <a:xfrm>
            <a:off x="1496616" y="96070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11C80C-55DD-4FF4-9DBA-922FEA0486B4}"/>
              </a:ext>
            </a:extLst>
          </p:cNvPr>
          <p:cNvSpPr txBox="1"/>
          <p:nvPr/>
        </p:nvSpPr>
        <p:spPr>
          <a:xfrm>
            <a:off x="2252701" y="744681"/>
            <a:ext cx="50847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21A04B-578C-4F06-A7D7-AA007A35C8A5}"/>
              </a:ext>
            </a:extLst>
          </p:cNvPr>
          <p:cNvSpPr>
            <a:spLocks noChangeAspect="1"/>
          </p:cNvSpPr>
          <p:nvPr/>
        </p:nvSpPr>
        <p:spPr>
          <a:xfrm>
            <a:off x="2567717" y="3280753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B3A8BB-CE7B-403D-94B6-F089EFDA48A4}"/>
              </a:ext>
            </a:extLst>
          </p:cNvPr>
          <p:cNvSpPr>
            <a:spLocks noChangeAspect="1"/>
          </p:cNvSpPr>
          <p:nvPr/>
        </p:nvSpPr>
        <p:spPr>
          <a:xfrm>
            <a:off x="2567717" y="2929753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EDFF7B-402B-4ED2-A0AC-4B4F0912528F}"/>
              </a:ext>
            </a:extLst>
          </p:cNvPr>
          <p:cNvSpPr>
            <a:spLocks noChangeAspect="1"/>
          </p:cNvSpPr>
          <p:nvPr/>
        </p:nvSpPr>
        <p:spPr>
          <a:xfrm>
            <a:off x="1933217" y="2929753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4E0D60-9562-4D7E-96B9-45717CF2464F}"/>
              </a:ext>
            </a:extLst>
          </p:cNvPr>
          <p:cNvSpPr txBox="1"/>
          <p:nvPr/>
        </p:nvSpPr>
        <p:spPr>
          <a:xfrm>
            <a:off x="3134897" y="285267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4B6236-D8CF-4282-ABFD-230AF94942D1}"/>
              </a:ext>
            </a:extLst>
          </p:cNvPr>
          <p:cNvSpPr txBox="1"/>
          <p:nvPr/>
        </p:nvSpPr>
        <p:spPr>
          <a:xfrm>
            <a:off x="1755577" y="4367470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DF6D2C-0CAC-451F-AB11-F10B032B5E2A}"/>
              </a:ext>
            </a:extLst>
          </p:cNvPr>
          <p:cNvSpPr txBox="1"/>
          <p:nvPr/>
        </p:nvSpPr>
        <p:spPr>
          <a:xfrm>
            <a:off x="2948765" y="396269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29FCFF2-BF6C-46FD-A10E-C5A858F7F08E}"/>
              </a:ext>
            </a:extLst>
          </p:cNvPr>
          <p:cNvCxnSpPr/>
          <p:nvPr/>
        </p:nvCxnSpPr>
        <p:spPr>
          <a:xfrm flipH="1" flipV="1">
            <a:off x="2250468" y="3314341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D976D29-A63C-4C72-801A-577AF268D9FC}"/>
              </a:ext>
            </a:extLst>
          </p:cNvPr>
          <p:cNvCxnSpPr/>
          <p:nvPr/>
        </p:nvCxnSpPr>
        <p:spPr>
          <a:xfrm flipH="1" flipV="1">
            <a:off x="2743217" y="3437161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75B0E66-F8E7-44FA-B4B6-DFBB1C18A27D}"/>
              </a:ext>
            </a:extLst>
          </p:cNvPr>
          <p:cNvCxnSpPr/>
          <p:nvPr/>
        </p:nvCxnSpPr>
        <p:spPr>
          <a:xfrm flipH="1">
            <a:off x="2743217" y="3029779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9">
            <a:extLst>
              <a:ext uri="{FF2B5EF4-FFF2-40B4-BE49-F238E27FC236}">
                <a16:creationId xmlns:a16="http://schemas.microsoft.com/office/drawing/2014/main" id="{C817E664-7DD6-40E7-99F4-3F2FC01B5C38}"/>
              </a:ext>
            </a:extLst>
          </p:cNvPr>
          <p:cNvCxnSpPr/>
          <p:nvPr/>
        </p:nvCxnSpPr>
        <p:spPr>
          <a:xfrm flipH="1" flipV="1">
            <a:off x="2365747" y="320959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/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/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/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/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2FF7F768-EDBF-6D44-7A42-7B4EF7FE5D83}"/>
                  </a:ext>
                </a:extLst>
              </p:cNvPr>
              <p:cNvSpPr txBox="1"/>
              <p:nvPr/>
            </p:nvSpPr>
            <p:spPr>
              <a:xfrm>
                <a:off x="2065550" y="5047498"/>
                <a:ext cx="6766754" cy="738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000" dirty="0" err="1">
                    <a:solidFill>
                      <a:srgbClr val="836967"/>
                    </a:solidFill>
                  </a:rPr>
                  <a:t>Coefficiant</a:t>
                </a:r>
                <a:r>
                  <a:rPr lang="de-DE" sz="2000" dirty="0">
                    <a:solidFill>
                      <a:srgbClr val="836967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836967"/>
                    </a:solidFill>
                  </a:rPr>
                  <a:t>of</a:t>
                </a:r>
                <a:r>
                  <a:rPr lang="de-DE" sz="2000" dirty="0">
                    <a:solidFill>
                      <a:srgbClr val="836967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836967"/>
                    </a:solidFill>
                  </a:rPr>
                  <a:t>determination</a:t>
                </a:r>
                <a:r>
                  <a:rPr lang="de-DE" sz="2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2FF7F768-EDBF-6D44-7A42-7B4EF7FE5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50" y="5047498"/>
                <a:ext cx="6766754" cy="738023"/>
              </a:xfrm>
              <a:prstGeom prst="rect">
                <a:avLst/>
              </a:prstGeom>
              <a:blipFill>
                <a:blip r:embed="rId9"/>
                <a:stretch>
                  <a:fillRect l="-9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51BF822C-B2B3-46A5-0565-2458AC866218}"/>
              </a:ext>
            </a:extLst>
          </p:cNvPr>
          <p:cNvSpPr txBox="1"/>
          <p:nvPr/>
        </p:nvSpPr>
        <p:spPr>
          <a:xfrm>
            <a:off x="8207828" y="3246941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CF993E5-1EDB-EC91-E227-D0F8F18397C9}"/>
              </a:ext>
            </a:extLst>
          </p:cNvPr>
          <p:cNvSpPr txBox="1"/>
          <p:nvPr/>
        </p:nvSpPr>
        <p:spPr>
          <a:xfrm>
            <a:off x="6582942" y="3591340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7B2A57-262C-56E5-B4E6-9A007C6F89B5}"/>
              </a:ext>
            </a:extLst>
          </p:cNvPr>
          <p:cNvSpPr txBox="1"/>
          <p:nvPr/>
        </p:nvSpPr>
        <p:spPr>
          <a:xfrm>
            <a:off x="4982860" y="3314341"/>
            <a:ext cx="18498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0889F2C-D103-F101-D15E-6A5FDBD345EF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907800" y="2929753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F8168EB-E408-5BC9-5271-9FE15376CA63}"/>
              </a:ext>
            </a:extLst>
          </p:cNvPr>
          <p:cNvCxnSpPr>
            <a:cxnSpLocks/>
          </p:cNvCxnSpPr>
          <p:nvPr/>
        </p:nvCxnSpPr>
        <p:spPr>
          <a:xfrm flipV="1">
            <a:off x="7582537" y="2928914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1FC4725-3BA1-CC5B-4152-47E8C07F7E6C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8957626" y="2852677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D15F2E6-2EB4-4451-E8BB-0EF981392393}"/>
              </a:ext>
            </a:extLst>
          </p:cNvPr>
          <p:cNvSpPr txBox="1"/>
          <p:nvPr/>
        </p:nvSpPr>
        <p:spPr>
          <a:xfrm>
            <a:off x="1667508" y="-2738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B4BB720-FE8D-7465-7A66-764EEA3B2DA6}"/>
                  </a:ext>
                </a:extLst>
              </p14:cNvPr>
              <p14:cNvContentPartPr/>
              <p14:nvPr/>
            </p14:nvContentPartPr>
            <p14:xfrm>
              <a:off x="2176789" y="1083011"/>
              <a:ext cx="2674800" cy="941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B4BB720-FE8D-7465-7A66-764EEA3B2D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68149" y="1074371"/>
                <a:ext cx="269244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265163D-6D69-3C81-9E24-91259CA1592F}"/>
                  </a:ext>
                </a:extLst>
              </p14:cNvPr>
              <p14:cNvContentPartPr/>
              <p14:nvPr/>
            </p14:nvContentPartPr>
            <p14:xfrm>
              <a:off x="4741789" y="1936571"/>
              <a:ext cx="149760" cy="1227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265163D-6D69-3C81-9E24-91259CA159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2789" y="1927931"/>
                <a:ext cx="16740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2D220C4-CB64-8662-9763-C47F41F6FACE}"/>
              </a:ext>
            </a:extLst>
          </p:cNvPr>
          <p:cNvGrpSpPr/>
          <p:nvPr/>
        </p:nvGrpSpPr>
        <p:grpSpPr>
          <a:xfrm>
            <a:off x="1031269" y="923531"/>
            <a:ext cx="3951720" cy="1041840"/>
            <a:chOff x="1031269" y="923531"/>
            <a:chExt cx="3951720" cy="10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C139476-FC53-2850-894D-202EB271CA42}"/>
                    </a:ext>
                  </a:extLst>
                </p14:cNvPr>
                <p14:cNvContentPartPr/>
                <p14:nvPr/>
              </p14:nvContentPartPr>
              <p14:xfrm>
                <a:off x="1701229" y="1588811"/>
                <a:ext cx="3180960" cy="37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C139476-FC53-2850-894D-202EB271CA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92229" y="1580171"/>
                  <a:ext cx="3198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01D091F-11E4-FAB8-4D37-0260E9D71ED1}"/>
                    </a:ext>
                  </a:extLst>
                </p14:cNvPr>
                <p14:cNvContentPartPr/>
                <p14:nvPr/>
              </p14:nvContentPartPr>
              <p14:xfrm>
                <a:off x="1113349" y="1606451"/>
                <a:ext cx="102960" cy="51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01D091F-11E4-FAB8-4D37-0260E9D71E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4709" y="1597811"/>
                  <a:ext cx="120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EDDF18B-D8B3-C33F-7D7B-C3D1CE4734EC}"/>
                    </a:ext>
                  </a:extLst>
                </p14:cNvPr>
                <p14:cNvContentPartPr/>
                <p14:nvPr/>
              </p14:nvContentPartPr>
              <p14:xfrm>
                <a:off x="1170589" y="1566131"/>
                <a:ext cx="92160" cy="235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EDDF18B-D8B3-C33F-7D7B-C3D1CE4734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1949" y="1557491"/>
                  <a:ext cx="109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F99D006-700B-D78A-DDBA-C04ABF310818}"/>
                    </a:ext>
                  </a:extLst>
                </p14:cNvPr>
                <p14:cNvContentPartPr/>
                <p14:nvPr/>
              </p14:nvContentPartPr>
              <p14:xfrm>
                <a:off x="1031269" y="1456331"/>
                <a:ext cx="282240" cy="38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F99D006-700B-D78A-DDBA-C04ABF3108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2629" y="1447331"/>
                  <a:ext cx="299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3FD4C4-698D-5E47-06BF-77859EAD8BDC}"/>
                    </a:ext>
                  </a:extLst>
                </p14:cNvPr>
                <p14:cNvContentPartPr/>
                <p14:nvPr/>
              </p14:nvContentPartPr>
              <p14:xfrm>
                <a:off x="2590789" y="923531"/>
                <a:ext cx="41040" cy="644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3FD4C4-698D-5E47-06BF-77859EAD8B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1789" y="914891"/>
                  <a:ext cx="586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3FF575E-3CF5-DA1F-BB11-FBFC736A2B25}"/>
                    </a:ext>
                  </a:extLst>
                </p14:cNvPr>
                <p14:cNvContentPartPr/>
                <p14:nvPr/>
              </p14:nvContentPartPr>
              <p14:xfrm>
                <a:off x="3308629" y="1320611"/>
                <a:ext cx="11160" cy="278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3FF575E-3CF5-DA1F-BB11-FBFC736A2B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99989" y="1311971"/>
                  <a:ext cx="28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8C2E9E4-2AEA-CFD8-194C-E86E7E692ABE}"/>
                    </a:ext>
                  </a:extLst>
                </p14:cNvPr>
                <p14:cNvContentPartPr/>
                <p14:nvPr/>
              </p14:nvContentPartPr>
              <p14:xfrm>
                <a:off x="3001909" y="1607891"/>
                <a:ext cx="24120" cy="232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8C2E9E4-2AEA-CFD8-194C-E86E7E692A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2909" y="1598891"/>
                  <a:ext cx="41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6A7E9E6-3E9A-1F2B-AC41-E7078F54D0DA}"/>
                    </a:ext>
                  </a:extLst>
                </p14:cNvPr>
                <p14:cNvContentPartPr/>
                <p14:nvPr/>
              </p14:nvContentPartPr>
              <p14:xfrm>
                <a:off x="3666829" y="1646771"/>
                <a:ext cx="13680" cy="314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6A7E9E6-3E9A-1F2B-AC41-E7078F54D0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8189" y="1638131"/>
                  <a:ext cx="313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5CF9905-668F-BCE2-2B9E-8C65119F73F0}"/>
                    </a:ext>
                  </a:extLst>
                </p14:cNvPr>
                <p14:cNvContentPartPr/>
                <p14:nvPr/>
              </p14:nvContentPartPr>
              <p14:xfrm>
                <a:off x="4404829" y="1649651"/>
                <a:ext cx="20520" cy="315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5CF9905-668F-BCE2-2B9E-8C65119F73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96189" y="1641011"/>
                  <a:ext cx="381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490F1F8-D351-1628-1DFB-BA517C51744F}"/>
                    </a:ext>
                  </a:extLst>
                </p14:cNvPr>
                <p14:cNvContentPartPr/>
                <p14:nvPr/>
              </p14:nvContentPartPr>
              <p14:xfrm>
                <a:off x="1628509" y="1579811"/>
                <a:ext cx="3296520" cy="59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490F1F8-D351-1628-1DFB-BA517C5174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19509" y="1570811"/>
                  <a:ext cx="3314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29B02CC-4941-3D6B-3265-79C4A9CA3598}"/>
                    </a:ext>
                  </a:extLst>
                </p14:cNvPr>
                <p14:cNvContentPartPr/>
                <p14:nvPr/>
              </p14:nvContentPartPr>
              <p14:xfrm>
                <a:off x="1949989" y="1181651"/>
                <a:ext cx="258480" cy="378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29B02CC-4941-3D6B-3265-79C4A9CA35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40989" y="1173011"/>
                  <a:ext cx="2761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716B6A6-73F6-CEA0-CF69-671FF5C7A87A}"/>
                    </a:ext>
                  </a:extLst>
                </p14:cNvPr>
                <p14:cNvContentPartPr/>
                <p14:nvPr/>
              </p14:nvContentPartPr>
              <p14:xfrm>
                <a:off x="2112709" y="1128011"/>
                <a:ext cx="155160" cy="161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716B6A6-73F6-CEA0-CF69-671FF5C7A8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03709" y="1119011"/>
                  <a:ext cx="172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55CCC5A-C1B4-B5A2-A68F-AF4AA638814F}"/>
                    </a:ext>
                  </a:extLst>
                </p14:cNvPr>
                <p14:cNvContentPartPr/>
                <p14:nvPr/>
              </p14:nvContentPartPr>
              <p14:xfrm>
                <a:off x="4652509" y="1646771"/>
                <a:ext cx="132840" cy="254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55CCC5A-C1B4-B5A2-A68F-AF4AA63881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3869" y="1638131"/>
                  <a:ext cx="150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AA3E625-4F0F-15BA-B140-771A01FF2228}"/>
                    </a:ext>
                  </a:extLst>
                </p14:cNvPr>
                <p14:cNvContentPartPr/>
                <p14:nvPr/>
              </p14:nvContentPartPr>
              <p14:xfrm>
                <a:off x="4626589" y="1802651"/>
                <a:ext cx="153720" cy="128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AA3E625-4F0F-15BA-B140-771A01FF22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17589" y="1793651"/>
                  <a:ext cx="171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4417F81-CAE7-9272-5E04-6554483B00A3}"/>
                    </a:ext>
                  </a:extLst>
                </p14:cNvPr>
                <p14:cNvContentPartPr/>
                <p14:nvPr/>
              </p14:nvContentPartPr>
              <p14:xfrm>
                <a:off x="1636789" y="1587731"/>
                <a:ext cx="3346200" cy="41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4417F81-CAE7-9272-5E04-6554483B00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27789" y="1578731"/>
                  <a:ext cx="336384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F7CC144-6BF5-BE71-6B09-AFEBE1F0B74E}"/>
                  </a:ext>
                </a:extLst>
              </p14:cNvPr>
              <p14:cNvContentPartPr/>
              <p14:nvPr/>
            </p14:nvContentPartPr>
            <p14:xfrm>
              <a:off x="1820029" y="5127971"/>
              <a:ext cx="3611160" cy="6411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F7CC144-6BF5-BE71-6B09-AFEBE1F0B7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11389" y="5118971"/>
                <a:ext cx="362880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B78DFEC3-1B16-749C-3FB3-9517BEBFF0CB}"/>
                  </a:ext>
                </a:extLst>
              </p14:cNvPr>
              <p14:cNvContentPartPr/>
              <p14:nvPr/>
            </p14:nvContentPartPr>
            <p14:xfrm>
              <a:off x="6301669" y="5117531"/>
              <a:ext cx="152640" cy="2700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B78DFEC3-1B16-749C-3FB3-9517BEBFF0C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92669" y="5108891"/>
                <a:ext cx="1702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11AD988-1F4C-7F89-47F4-FBFE93F5D17A}"/>
                  </a:ext>
                </a:extLst>
              </p14:cNvPr>
              <p14:cNvContentPartPr/>
              <p14:nvPr/>
            </p14:nvContentPartPr>
            <p14:xfrm>
              <a:off x="6732949" y="5156411"/>
              <a:ext cx="51840" cy="212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11AD988-1F4C-7F89-47F4-FBFE93F5D17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24309" y="5147411"/>
                <a:ext cx="694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AAFD891-98EC-0302-0DA4-28C50C138280}"/>
                  </a:ext>
                </a:extLst>
              </p14:cNvPr>
              <p14:cNvContentPartPr/>
              <p14:nvPr/>
            </p14:nvContentPartPr>
            <p14:xfrm>
              <a:off x="6238309" y="5194571"/>
              <a:ext cx="42840" cy="1666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AAFD891-98EC-0302-0DA4-28C50C13828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9669" y="5185571"/>
                <a:ext cx="6048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6B8BD81-708D-773D-1443-8B1F2F93A5E2}"/>
              </a:ext>
            </a:extLst>
          </p:cNvPr>
          <p:cNvGrpSpPr/>
          <p:nvPr/>
        </p:nvGrpSpPr>
        <p:grpSpPr>
          <a:xfrm>
            <a:off x="5676709" y="5454491"/>
            <a:ext cx="150840" cy="414000"/>
            <a:chOff x="5676709" y="5454491"/>
            <a:chExt cx="15084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6D569BC-520B-B398-736F-DD9EA076BB6B}"/>
                    </a:ext>
                  </a:extLst>
                </p14:cNvPr>
                <p14:cNvContentPartPr/>
                <p14:nvPr/>
              </p14:nvContentPartPr>
              <p14:xfrm>
                <a:off x="5732149" y="5518211"/>
                <a:ext cx="6480" cy="1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6D569BC-520B-B398-736F-DD9EA076BB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23149" y="5509211"/>
                  <a:ext cx="24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8280B74-609E-5F6B-23C5-21691A2E3530}"/>
                    </a:ext>
                  </a:extLst>
                </p14:cNvPr>
                <p14:cNvContentPartPr/>
                <p14:nvPr/>
              </p14:nvContentPartPr>
              <p14:xfrm>
                <a:off x="5676709" y="5454491"/>
                <a:ext cx="150840" cy="414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8280B74-609E-5F6B-23C5-21691A2E353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67709" y="5445491"/>
                  <a:ext cx="16848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FCAAE09-D295-B3AB-55C0-81612E284BE9}"/>
                  </a:ext>
                </a:extLst>
              </p14:cNvPr>
              <p14:cNvContentPartPr/>
              <p14:nvPr/>
            </p14:nvContentPartPr>
            <p14:xfrm>
              <a:off x="6928429" y="5478971"/>
              <a:ext cx="72360" cy="2948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FCAAE09-D295-B3AB-55C0-81612E284BE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19789" y="5469971"/>
                <a:ext cx="90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1F96494-BBD6-5D5E-47D1-62358E9F69D5}"/>
                  </a:ext>
                </a:extLst>
              </p14:cNvPr>
              <p14:cNvContentPartPr/>
              <p14:nvPr/>
            </p14:nvContentPartPr>
            <p14:xfrm>
              <a:off x="6583549" y="5514611"/>
              <a:ext cx="96120" cy="295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1F96494-BBD6-5D5E-47D1-62358E9F69D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74909" y="5505971"/>
                <a:ext cx="113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CF0EBBB-15F6-9E7C-2C53-59370DA0DB9E}"/>
                  </a:ext>
                </a:extLst>
              </p14:cNvPr>
              <p14:cNvContentPartPr/>
              <p14:nvPr/>
            </p14:nvContentPartPr>
            <p14:xfrm>
              <a:off x="6582109" y="5509211"/>
              <a:ext cx="104400" cy="309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CF0EBBB-15F6-9E7C-2C53-59370DA0DB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73109" y="5500211"/>
                <a:ext cx="12204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52EA9F3-5EF6-AA63-8834-28EEE7369B39}"/>
              </a:ext>
            </a:extLst>
          </p:cNvPr>
          <p:cNvGrpSpPr/>
          <p:nvPr/>
        </p:nvGrpSpPr>
        <p:grpSpPr>
          <a:xfrm>
            <a:off x="6287629" y="5543771"/>
            <a:ext cx="79560" cy="185400"/>
            <a:chOff x="6287629" y="5543771"/>
            <a:chExt cx="7956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38E70FA-D23D-FF7E-CDF3-FB66CCFC7266}"/>
                    </a:ext>
                  </a:extLst>
                </p14:cNvPr>
                <p14:cNvContentPartPr/>
                <p14:nvPr/>
              </p14:nvContentPartPr>
              <p14:xfrm>
                <a:off x="6287629" y="5548091"/>
                <a:ext cx="60120" cy="73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38E70FA-D23D-FF7E-CDF3-FB66CCFC72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78989" y="5539091"/>
                  <a:ext cx="77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D8BE9CB-B2E2-7623-C3D3-C33BB09167C0}"/>
                    </a:ext>
                  </a:extLst>
                </p14:cNvPr>
                <p14:cNvContentPartPr/>
                <p14:nvPr/>
              </p14:nvContentPartPr>
              <p14:xfrm>
                <a:off x="6324349" y="5543771"/>
                <a:ext cx="42840" cy="185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D8BE9CB-B2E2-7623-C3D3-C33BB09167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15349" y="5535131"/>
                  <a:ext cx="604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B2DB526-34C7-BBBB-229E-C968864CD8D0}"/>
              </a:ext>
            </a:extLst>
          </p:cNvPr>
          <p:cNvGrpSpPr/>
          <p:nvPr/>
        </p:nvGrpSpPr>
        <p:grpSpPr>
          <a:xfrm>
            <a:off x="6302029" y="4576320"/>
            <a:ext cx="465480" cy="324000"/>
            <a:chOff x="6302029" y="4576320"/>
            <a:chExt cx="46548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D8BDC97-89CC-9F1F-532C-521B63946C16}"/>
                    </a:ext>
                  </a:extLst>
                </p14:cNvPr>
                <p14:cNvContentPartPr/>
                <p14:nvPr/>
              </p14:nvContentPartPr>
              <p14:xfrm>
                <a:off x="6307429" y="4733280"/>
                <a:ext cx="82080" cy="167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D8BDC97-89CC-9F1F-532C-521B63946C1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98789" y="4724280"/>
                  <a:ext cx="99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1F4FC5-76C5-81F0-AA90-EA3017663050}"/>
                    </a:ext>
                  </a:extLst>
                </p14:cNvPr>
                <p14:cNvContentPartPr/>
                <p14:nvPr/>
              </p14:nvContentPartPr>
              <p14:xfrm>
                <a:off x="6302029" y="4576320"/>
                <a:ext cx="96480" cy="107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1F4FC5-76C5-81F0-AA90-EA30176630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93029" y="4567320"/>
                  <a:ext cx="114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F418856-B636-BAF8-1CEB-74004D3061AC}"/>
                    </a:ext>
                  </a:extLst>
                </p14:cNvPr>
                <p14:cNvContentPartPr/>
                <p14:nvPr/>
              </p14:nvContentPartPr>
              <p14:xfrm>
                <a:off x="6501469" y="4747320"/>
                <a:ext cx="85320" cy="17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F418856-B636-BAF8-1CEB-74004D3061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92469" y="4738680"/>
                  <a:ext cx="10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54EDC89-2AB5-F209-1C97-A634D32DDE72}"/>
                    </a:ext>
                  </a:extLst>
                </p14:cNvPr>
                <p14:cNvContentPartPr/>
                <p14:nvPr/>
              </p14:nvContentPartPr>
              <p14:xfrm>
                <a:off x="6650509" y="4701960"/>
                <a:ext cx="90000" cy="40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54EDC89-2AB5-F209-1C97-A634D32DDE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41509" y="4693320"/>
                  <a:ext cx="107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6BAED83-EC65-DF20-9322-990829AC4A24}"/>
                    </a:ext>
                  </a:extLst>
                </p14:cNvPr>
                <p14:cNvContentPartPr/>
                <p14:nvPr/>
              </p14:nvContentPartPr>
              <p14:xfrm>
                <a:off x="6634309" y="4602600"/>
                <a:ext cx="133200" cy="228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6BAED83-EC65-DF20-9322-990829AC4A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25669" y="4593600"/>
                  <a:ext cx="1508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09EC7325-4D36-26CB-35E0-C6E533245F13}"/>
              </a:ext>
            </a:extLst>
          </p:cNvPr>
          <p:cNvGrpSpPr/>
          <p:nvPr/>
        </p:nvGrpSpPr>
        <p:grpSpPr>
          <a:xfrm>
            <a:off x="6300589" y="5851080"/>
            <a:ext cx="422280" cy="319680"/>
            <a:chOff x="6300589" y="5851080"/>
            <a:chExt cx="42228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99D975D-59ED-F9A8-850A-4E0FF11DDB96}"/>
                    </a:ext>
                  </a:extLst>
                </p14:cNvPr>
                <p14:cNvContentPartPr/>
                <p14:nvPr/>
              </p14:nvContentPartPr>
              <p14:xfrm>
                <a:off x="6300589" y="5964120"/>
                <a:ext cx="84960" cy="61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99D975D-59ED-F9A8-850A-4E0FF11DDB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91589" y="5955120"/>
                  <a:ext cx="102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D4B9D07-7CA4-2871-E84C-1EDA7BEE53FE}"/>
                    </a:ext>
                  </a:extLst>
                </p14:cNvPr>
                <p14:cNvContentPartPr/>
                <p14:nvPr/>
              </p14:nvContentPartPr>
              <p14:xfrm>
                <a:off x="6373669" y="5969160"/>
                <a:ext cx="10440" cy="201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D4B9D07-7CA4-2871-E84C-1EDA7BEE53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64669" y="5960520"/>
                  <a:ext cx="28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96CB4C4-DFDD-9167-9209-153443E57F22}"/>
                    </a:ext>
                  </a:extLst>
                </p14:cNvPr>
                <p14:cNvContentPartPr/>
                <p14:nvPr/>
              </p14:nvContentPartPr>
              <p14:xfrm>
                <a:off x="6494989" y="6014160"/>
                <a:ext cx="76680" cy="9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96CB4C4-DFDD-9167-9209-153443E57F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86349" y="6005520"/>
                  <a:ext cx="94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A590D3A-C197-92A5-8B03-764E54194AEE}"/>
                    </a:ext>
                  </a:extLst>
                </p14:cNvPr>
                <p14:cNvContentPartPr/>
                <p14:nvPr/>
              </p14:nvContentPartPr>
              <p14:xfrm>
                <a:off x="6608029" y="5957280"/>
                <a:ext cx="57240" cy="28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A590D3A-C197-92A5-8B03-764E54194A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99389" y="5948640"/>
                  <a:ext cx="74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3EEAB79-DC07-C207-7942-BB7A7D41C2A7}"/>
                    </a:ext>
                  </a:extLst>
                </p14:cNvPr>
                <p14:cNvContentPartPr/>
                <p14:nvPr/>
              </p14:nvContentPartPr>
              <p14:xfrm>
                <a:off x="6683269" y="5945400"/>
                <a:ext cx="19440" cy="162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3EEAB79-DC07-C207-7942-BB7A7D41C2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74629" y="5936760"/>
                  <a:ext cx="37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E5AF99C-440E-68BC-2B75-F2C90635CCB4}"/>
                    </a:ext>
                  </a:extLst>
                </p14:cNvPr>
                <p14:cNvContentPartPr/>
                <p14:nvPr/>
              </p14:nvContentPartPr>
              <p14:xfrm>
                <a:off x="6592909" y="5851080"/>
                <a:ext cx="129960" cy="27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E5AF99C-440E-68BC-2B75-F2C90635CC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83909" y="5842440"/>
                  <a:ext cx="14760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4784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569418"/>
                  </p:ext>
                </p:extLst>
              </p:nvPr>
            </p:nvGraphicFramePr>
            <p:xfrm>
              <a:off x="1451956" y="1052736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569418"/>
                  </p:ext>
                </p:extLst>
              </p:nvPr>
            </p:nvGraphicFramePr>
            <p:xfrm>
              <a:off x="1451956" y="1052736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410" t="-8197" r="-202410" b="-7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8197" r="-101198" b="-7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198" b="-7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feld 5"/>
          <p:cNvSpPr txBox="1"/>
          <p:nvPr/>
        </p:nvSpPr>
        <p:spPr>
          <a:xfrm>
            <a:off x="2279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98C251E-031D-1E65-A98E-0BC063915B98}"/>
              </a:ext>
            </a:extLst>
          </p:cNvPr>
          <p:cNvGrpSpPr/>
          <p:nvPr/>
        </p:nvGrpSpPr>
        <p:grpSpPr>
          <a:xfrm>
            <a:off x="2383429" y="4056382"/>
            <a:ext cx="5889960" cy="2456640"/>
            <a:chOff x="2383429" y="4056382"/>
            <a:chExt cx="5889960" cy="24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859983D-3C95-FA44-D6A9-C35CB909A32C}"/>
                    </a:ext>
                  </a:extLst>
                </p14:cNvPr>
                <p14:cNvContentPartPr/>
                <p14:nvPr/>
              </p14:nvContentPartPr>
              <p14:xfrm>
                <a:off x="3176869" y="5997862"/>
                <a:ext cx="67320" cy="135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859983D-3C95-FA44-D6A9-C35CB909A3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67869" y="5988862"/>
                  <a:ext cx="84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B3D7731-53E1-6416-19AC-CDBEE7E2ACAA}"/>
                    </a:ext>
                  </a:extLst>
                </p14:cNvPr>
                <p14:cNvContentPartPr/>
                <p14:nvPr/>
              </p14:nvContentPartPr>
              <p14:xfrm>
                <a:off x="3241309" y="6058342"/>
                <a:ext cx="24480" cy="132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B3D7731-53E1-6416-19AC-CDBEE7E2AC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32669" y="6049702"/>
                  <a:ext cx="42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BA3076E-4BD9-C598-7D0B-013C11619C70}"/>
                    </a:ext>
                  </a:extLst>
                </p14:cNvPr>
                <p14:cNvContentPartPr/>
                <p14:nvPr/>
              </p14:nvContentPartPr>
              <p14:xfrm>
                <a:off x="3367669" y="5951422"/>
                <a:ext cx="117000" cy="191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BA3076E-4BD9-C598-7D0B-013C11619C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58669" y="5942782"/>
                  <a:ext cx="134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2609EAD-8B44-5FB2-239D-E0AC9E2BA040}"/>
                    </a:ext>
                  </a:extLst>
                </p14:cNvPr>
                <p14:cNvContentPartPr/>
                <p14:nvPr/>
              </p14:nvContentPartPr>
              <p14:xfrm>
                <a:off x="3571069" y="5914702"/>
                <a:ext cx="73080" cy="170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2609EAD-8B44-5FB2-239D-E0AC9E2BA0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62069" y="5906062"/>
                  <a:ext cx="90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701095C-BBC5-34CD-F2F0-B801524D77F0}"/>
                    </a:ext>
                  </a:extLst>
                </p14:cNvPr>
                <p14:cNvContentPartPr/>
                <p14:nvPr/>
              </p14:nvContentPartPr>
              <p14:xfrm>
                <a:off x="3701029" y="6045022"/>
                <a:ext cx="23040" cy="93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701095C-BBC5-34CD-F2F0-B801524D77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92389" y="6036382"/>
                  <a:ext cx="4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3906B6-CEBD-4E28-CFDA-E1357BF7D338}"/>
                    </a:ext>
                  </a:extLst>
                </p14:cNvPr>
                <p14:cNvContentPartPr/>
                <p14:nvPr/>
              </p14:nvContentPartPr>
              <p14:xfrm>
                <a:off x="3773749" y="5833702"/>
                <a:ext cx="117000" cy="188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3906B6-CEBD-4E28-CFDA-E1357BF7D3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65109" y="5825062"/>
                  <a:ext cx="134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642F640-3283-1299-BD89-4E87A2E31260}"/>
                    </a:ext>
                  </a:extLst>
                </p14:cNvPr>
                <p14:cNvContentPartPr/>
                <p14:nvPr/>
              </p14:nvContentPartPr>
              <p14:xfrm>
                <a:off x="3946189" y="5765302"/>
                <a:ext cx="162360" cy="223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642F640-3283-1299-BD89-4E87A2E312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37189" y="5756302"/>
                  <a:ext cx="180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CCDDBD-08A9-5B22-5FE9-0A6421EA9021}"/>
                    </a:ext>
                  </a:extLst>
                </p14:cNvPr>
                <p14:cNvContentPartPr/>
                <p14:nvPr/>
              </p14:nvContentPartPr>
              <p14:xfrm>
                <a:off x="3244189" y="6032062"/>
                <a:ext cx="1053360" cy="284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CCDDBD-08A9-5B22-5FE9-0A6421EA90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35189" y="6023062"/>
                  <a:ext cx="1071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81C2CA0-39FE-8F47-DA7E-7E4211CE754E}"/>
                    </a:ext>
                  </a:extLst>
                </p14:cNvPr>
                <p14:cNvContentPartPr/>
                <p14:nvPr/>
              </p14:nvContentPartPr>
              <p14:xfrm>
                <a:off x="3448309" y="6392422"/>
                <a:ext cx="110520" cy="120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81C2CA0-39FE-8F47-DA7E-7E4211CE75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39309" y="6383422"/>
                  <a:ext cx="128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86354E9-D19D-DBEC-BBFF-F2D5632F774C}"/>
                    </a:ext>
                  </a:extLst>
                </p14:cNvPr>
                <p14:cNvContentPartPr/>
                <p14:nvPr/>
              </p14:nvContentPartPr>
              <p14:xfrm>
                <a:off x="3466309" y="6273982"/>
                <a:ext cx="235080" cy="203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86354E9-D19D-DBEC-BBFF-F2D5632F774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57309" y="6265342"/>
                  <a:ext cx="252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9290131-5E25-3ACC-5ACC-7BB551ED6C57}"/>
                    </a:ext>
                  </a:extLst>
                </p14:cNvPr>
                <p14:cNvContentPartPr/>
                <p14:nvPr/>
              </p14:nvContentPartPr>
              <p14:xfrm>
                <a:off x="3664309" y="6361822"/>
                <a:ext cx="79200" cy="30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9290131-5E25-3ACC-5ACC-7BB551ED6C5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55669" y="6353182"/>
                  <a:ext cx="96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043A671-C15F-3884-BC05-9D0838546E9A}"/>
                    </a:ext>
                  </a:extLst>
                </p14:cNvPr>
                <p14:cNvContentPartPr/>
                <p14:nvPr/>
              </p14:nvContentPartPr>
              <p14:xfrm>
                <a:off x="3798949" y="6252022"/>
                <a:ext cx="119160" cy="195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043A671-C15F-3884-BC05-9D0838546E9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90309" y="6243382"/>
                  <a:ext cx="136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6C44E72-096C-8F1C-8D19-142C897E85A1}"/>
                    </a:ext>
                  </a:extLst>
                </p14:cNvPr>
                <p14:cNvContentPartPr/>
                <p14:nvPr/>
              </p14:nvContentPartPr>
              <p14:xfrm>
                <a:off x="4406269" y="5966902"/>
                <a:ext cx="148680" cy="31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6C44E72-096C-8F1C-8D19-142C897E85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97629" y="5958262"/>
                  <a:ext cx="166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A8833CB-B82F-0D3F-00BC-DE100E44E7E7}"/>
                    </a:ext>
                  </a:extLst>
                </p14:cNvPr>
                <p14:cNvContentPartPr/>
                <p14:nvPr/>
              </p14:nvContentPartPr>
              <p14:xfrm>
                <a:off x="4494469" y="6020182"/>
                <a:ext cx="94680" cy="42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A8833CB-B82F-0D3F-00BC-DE100E44E7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85829" y="6011542"/>
                  <a:ext cx="11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EB1AFE-BBCA-5D2C-6D6D-4EAE24460F11}"/>
                    </a:ext>
                  </a:extLst>
                </p14:cNvPr>
                <p14:cNvContentPartPr/>
                <p14:nvPr/>
              </p14:nvContentPartPr>
              <p14:xfrm>
                <a:off x="4678429" y="5783302"/>
                <a:ext cx="109080" cy="169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EB1AFE-BBCA-5D2C-6D6D-4EAE24460F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69789" y="5774662"/>
                  <a:ext cx="126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F6F2A9-053A-1454-EC16-CA239124C268}"/>
                    </a:ext>
                  </a:extLst>
                </p14:cNvPr>
                <p14:cNvContentPartPr/>
                <p14:nvPr/>
              </p14:nvContentPartPr>
              <p14:xfrm>
                <a:off x="4845469" y="5854582"/>
                <a:ext cx="62280" cy="94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F6F2A9-053A-1454-EC16-CA239124C2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36829" y="5845942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25CC7BC-A883-3E95-EAF6-117CEC64A266}"/>
                    </a:ext>
                  </a:extLst>
                </p14:cNvPr>
                <p14:cNvContentPartPr/>
                <p14:nvPr/>
              </p14:nvContentPartPr>
              <p14:xfrm>
                <a:off x="4891189" y="5638582"/>
                <a:ext cx="141480" cy="289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25CC7BC-A883-3E95-EAF6-117CEC64A2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82189" y="5629582"/>
                  <a:ext cx="159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6A1227A-E05C-484D-4303-F2B4DCC4D29F}"/>
                    </a:ext>
                  </a:extLst>
                </p14:cNvPr>
                <p14:cNvContentPartPr/>
                <p14:nvPr/>
              </p14:nvContentPartPr>
              <p14:xfrm>
                <a:off x="5069389" y="5596822"/>
                <a:ext cx="153000" cy="208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6A1227A-E05C-484D-4303-F2B4DCC4D2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0749" y="5587822"/>
                  <a:ext cx="170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EF51A22-05DF-88BB-DFEB-FFC80073C89A}"/>
                    </a:ext>
                  </a:extLst>
                </p14:cNvPr>
                <p14:cNvContentPartPr/>
                <p14:nvPr/>
              </p14:nvContentPartPr>
              <p14:xfrm>
                <a:off x="6584989" y="6031342"/>
                <a:ext cx="144720" cy="246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EF51A22-05DF-88BB-DFEB-FFC80073C8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75989" y="6022702"/>
                  <a:ext cx="162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ABAB304-B3E1-EE00-B4AC-676A050C8506}"/>
                    </a:ext>
                  </a:extLst>
                </p14:cNvPr>
                <p14:cNvContentPartPr/>
                <p14:nvPr/>
              </p14:nvContentPartPr>
              <p14:xfrm>
                <a:off x="6829429" y="6187582"/>
                <a:ext cx="29160" cy="109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ABAB304-B3E1-EE00-B4AC-676A050C85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20789" y="6178582"/>
                  <a:ext cx="46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227AE31-BAC4-D5A9-56FA-C21D8646DBC9}"/>
                    </a:ext>
                  </a:extLst>
                </p14:cNvPr>
                <p14:cNvContentPartPr/>
                <p14:nvPr/>
              </p14:nvContentPartPr>
              <p14:xfrm>
                <a:off x="6894589" y="5910022"/>
                <a:ext cx="204840" cy="285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227AE31-BAC4-D5A9-56FA-C21D8646DB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85949" y="5901022"/>
                  <a:ext cx="222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A4A1799-CC0C-A220-CC77-281CB23E4FEB}"/>
                    </a:ext>
                  </a:extLst>
                </p14:cNvPr>
                <p14:cNvContentPartPr/>
                <p14:nvPr/>
              </p14:nvContentPartPr>
              <p14:xfrm>
                <a:off x="7110589" y="5835502"/>
                <a:ext cx="195840" cy="274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A4A1799-CC0C-A220-CC77-281CB23E4F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01949" y="5826502"/>
                  <a:ext cx="2134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5E44EA4-D131-7868-B21D-EE1429445CD0}"/>
                    </a:ext>
                  </a:extLst>
                </p14:cNvPr>
                <p14:cNvContentPartPr/>
                <p14:nvPr/>
              </p14:nvContentPartPr>
              <p14:xfrm>
                <a:off x="2383429" y="4699702"/>
                <a:ext cx="358920" cy="1225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5E44EA4-D131-7868-B21D-EE1429445CD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74789" y="4691062"/>
                  <a:ext cx="376560" cy="12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635EECA-43BE-EF80-1EB2-1884D82CE570}"/>
                    </a:ext>
                  </a:extLst>
                </p14:cNvPr>
                <p14:cNvContentPartPr/>
                <p14:nvPr/>
              </p14:nvContentPartPr>
              <p14:xfrm>
                <a:off x="2719309" y="4589902"/>
                <a:ext cx="86760" cy="285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635EECA-43BE-EF80-1EB2-1884D82CE5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10309" y="4580902"/>
                  <a:ext cx="104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6AAE5AA-93B7-99B4-23AA-DC38C05C9310}"/>
                    </a:ext>
                  </a:extLst>
                </p14:cNvPr>
                <p14:cNvContentPartPr/>
                <p14:nvPr/>
              </p14:nvContentPartPr>
              <p14:xfrm>
                <a:off x="3015229" y="4498462"/>
                <a:ext cx="213480" cy="141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6AAE5AA-93B7-99B4-23AA-DC38C05C93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06589" y="4489822"/>
                  <a:ext cx="231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A5C162-F559-3A6D-8CDF-48C110177916}"/>
                    </a:ext>
                  </a:extLst>
                </p14:cNvPr>
                <p14:cNvContentPartPr/>
                <p14:nvPr/>
              </p14:nvContentPartPr>
              <p14:xfrm>
                <a:off x="3263989" y="4463542"/>
                <a:ext cx="25200" cy="104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A5C162-F559-3A6D-8CDF-48C11017791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55349" y="4454902"/>
                  <a:ext cx="42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4833982-C4FC-8D72-5B04-16326DFBAB8A}"/>
                    </a:ext>
                  </a:extLst>
                </p14:cNvPr>
                <p14:cNvContentPartPr/>
                <p14:nvPr/>
              </p14:nvContentPartPr>
              <p14:xfrm>
                <a:off x="3323749" y="4317022"/>
                <a:ext cx="143640" cy="204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4833982-C4FC-8D72-5B04-16326DFBAB8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15109" y="4308022"/>
                  <a:ext cx="161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4182BBE-4B7D-0D69-703E-55AE44D75470}"/>
                    </a:ext>
                  </a:extLst>
                </p14:cNvPr>
                <p14:cNvContentPartPr/>
                <p14:nvPr/>
              </p14:nvContentPartPr>
              <p14:xfrm>
                <a:off x="3247429" y="4237102"/>
                <a:ext cx="5040" cy="6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4182BBE-4B7D-0D69-703E-55AE44D75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38789" y="4228462"/>
                  <a:ext cx="22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F4F2DF-2007-99FD-7EBD-D4B008F0B587}"/>
                    </a:ext>
                  </a:extLst>
                </p14:cNvPr>
                <p14:cNvContentPartPr/>
                <p14:nvPr/>
              </p14:nvContentPartPr>
              <p14:xfrm>
                <a:off x="3163549" y="4714102"/>
                <a:ext cx="307800" cy="218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F4F2DF-2007-99FD-7EBD-D4B008F0B5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54549" y="4705102"/>
                  <a:ext cx="325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66F3338-8D2F-32BC-0768-CAFC05106513}"/>
                    </a:ext>
                  </a:extLst>
                </p14:cNvPr>
                <p14:cNvContentPartPr/>
                <p14:nvPr/>
              </p14:nvContentPartPr>
              <p14:xfrm>
                <a:off x="5915029" y="4146382"/>
                <a:ext cx="169200" cy="265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66F3338-8D2F-32BC-0768-CAFC051065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06029" y="4137742"/>
                  <a:ext cx="186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863D82-27C9-8A35-6D4B-5CE24C5725B0}"/>
                    </a:ext>
                  </a:extLst>
                </p14:cNvPr>
                <p14:cNvContentPartPr/>
                <p14:nvPr/>
              </p14:nvContentPartPr>
              <p14:xfrm>
                <a:off x="6187189" y="4192102"/>
                <a:ext cx="140040" cy="19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863D82-27C9-8A35-6D4B-5CE24C5725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78189" y="4183462"/>
                  <a:ext cx="157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336189D-1241-A798-1B7B-72052E7F7D9D}"/>
                    </a:ext>
                  </a:extLst>
                </p14:cNvPr>
                <p14:cNvContentPartPr/>
                <p14:nvPr/>
              </p14:nvContentPartPr>
              <p14:xfrm>
                <a:off x="6183949" y="4235662"/>
                <a:ext cx="147240" cy="38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336189D-1241-A798-1B7B-72052E7F7D9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75309" y="4226662"/>
                  <a:ext cx="164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C66EACF-DAB9-A56B-A17A-294EE1633409}"/>
                    </a:ext>
                  </a:extLst>
                </p14:cNvPr>
                <p14:cNvContentPartPr/>
                <p14:nvPr/>
              </p14:nvContentPartPr>
              <p14:xfrm>
                <a:off x="6438829" y="4109302"/>
                <a:ext cx="143640" cy="218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C66EACF-DAB9-A56B-A17A-294EE16334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29829" y="4100302"/>
                  <a:ext cx="161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0E73925-DDA8-CF30-8D5F-401BA16CEE09}"/>
                    </a:ext>
                  </a:extLst>
                </p14:cNvPr>
                <p14:cNvContentPartPr/>
                <p14:nvPr/>
              </p14:nvContentPartPr>
              <p14:xfrm>
                <a:off x="6586789" y="4288582"/>
                <a:ext cx="13680" cy="122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0E73925-DDA8-CF30-8D5F-401BA16CEE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8149" y="4279942"/>
                  <a:ext cx="31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97FE174-7924-A2A8-7A8D-0AFB40484076}"/>
                    </a:ext>
                  </a:extLst>
                </p14:cNvPr>
                <p14:cNvContentPartPr/>
                <p14:nvPr/>
              </p14:nvContentPartPr>
              <p14:xfrm>
                <a:off x="6421189" y="4056382"/>
                <a:ext cx="150840" cy="327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97FE174-7924-A2A8-7A8D-0AFB404840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12549" y="4047742"/>
                  <a:ext cx="1684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62F7D5D-834B-DD22-7584-1FD846709437}"/>
                    </a:ext>
                  </a:extLst>
                </p14:cNvPr>
                <p14:cNvContentPartPr/>
                <p14:nvPr/>
              </p14:nvContentPartPr>
              <p14:xfrm>
                <a:off x="6665989" y="4124782"/>
                <a:ext cx="133920" cy="178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62F7D5D-834B-DD22-7584-1FD8467094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56989" y="4115782"/>
                  <a:ext cx="151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F39B85-AD16-951D-0FC8-BFD41D94D371}"/>
                    </a:ext>
                  </a:extLst>
                </p14:cNvPr>
                <p14:cNvContentPartPr/>
                <p14:nvPr/>
              </p14:nvContentPartPr>
              <p14:xfrm>
                <a:off x="6849949" y="4106782"/>
                <a:ext cx="110880" cy="190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F39B85-AD16-951D-0FC8-BFD41D94D3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41309" y="4098142"/>
                  <a:ext cx="128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E9E311-C585-3F96-C1AD-BCE62026A97B}"/>
                    </a:ext>
                  </a:extLst>
                </p14:cNvPr>
                <p14:cNvContentPartPr/>
                <p14:nvPr/>
              </p14:nvContentPartPr>
              <p14:xfrm>
                <a:off x="7047229" y="4149262"/>
                <a:ext cx="97920" cy="112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E9E311-C585-3F96-C1AD-BCE62026A9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38229" y="4140622"/>
                  <a:ext cx="115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B53075-1812-1A05-7547-859C96E42BDD}"/>
                    </a:ext>
                  </a:extLst>
                </p14:cNvPr>
                <p14:cNvContentPartPr/>
                <p14:nvPr/>
              </p14:nvContentPartPr>
              <p14:xfrm>
                <a:off x="7266469" y="4100662"/>
                <a:ext cx="151920" cy="213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B53075-1812-1A05-7547-859C96E42B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57469" y="4092022"/>
                  <a:ext cx="169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28FF99-E992-5263-6687-DB95C1F41761}"/>
                    </a:ext>
                  </a:extLst>
                </p14:cNvPr>
                <p14:cNvContentPartPr/>
                <p14:nvPr/>
              </p14:nvContentPartPr>
              <p14:xfrm>
                <a:off x="7430989" y="4250062"/>
                <a:ext cx="10800" cy="110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28FF99-E992-5263-6687-DB95C1F4176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22349" y="4241062"/>
                  <a:ext cx="28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6963171-A3A5-76B7-B0DE-FD9DA02CE69D}"/>
                    </a:ext>
                  </a:extLst>
                </p14:cNvPr>
                <p14:cNvContentPartPr/>
                <p14:nvPr/>
              </p14:nvContentPartPr>
              <p14:xfrm>
                <a:off x="7516309" y="4099222"/>
                <a:ext cx="102960" cy="168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6963171-A3A5-76B7-B0DE-FD9DA02CE69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07669" y="4090582"/>
                  <a:ext cx="12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AB16105-10CB-DB89-777B-E4B07B55774A}"/>
                    </a:ext>
                  </a:extLst>
                </p14:cNvPr>
                <p14:cNvContentPartPr/>
                <p14:nvPr/>
              </p14:nvContentPartPr>
              <p14:xfrm>
                <a:off x="7675789" y="4074022"/>
                <a:ext cx="120960" cy="199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AB16105-10CB-DB89-777B-E4B07B5577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66789" y="4065382"/>
                  <a:ext cx="138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68A6860-D5B3-C217-CCC7-A18C6A734C23}"/>
                    </a:ext>
                  </a:extLst>
                </p14:cNvPr>
                <p14:cNvContentPartPr/>
                <p14:nvPr/>
              </p14:nvContentPartPr>
              <p14:xfrm>
                <a:off x="7856869" y="4105702"/>
                <a:ext cx="93600" cy="178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68A6860-D5B3-C217-CCC7-A18C6A734C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47869" y="4097062"/>
                  <a:ext cx="111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04BD7EB-C523-F839-9BE3-9F45801492DE}"/>
                    </a:ext>
                  </a:extLst>
                </p14:cNvPr>
                <p14:cNvContentPartPr/>
                <p14:nvPr/>
              </p14:nvContentPartPr>
              <p14:xfrm>
                <a:off x="7849669" y="4149982"/>
                <a:ext cx="130320" cy="64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04BD7EB-C523-F839-9BE3-9F45801492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40669" y="4140982"/>
                  <a:ext cx="147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1A9CE5-B471-FCE1-053A-1AC6AE1CB297}"/>
                    </a:ext>
                  </a:extLst>
                </p14:cNvPr>
                <p14:cNvContentPartPr/>
                <p14:nvPr/>
              </p14:nvContentPartPr>
              <p14:xfrm>
                <a:off x="3628309" y="4327462"/>
                <a:ext cx="320400" cy="100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1A9CE5-B471-FCE1-053A-1AC6AE1CB29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19669" y="4318462"/>
                  <a:ext cx="338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92BCD3C-05F7-24CA-1168-7FA54C8650E5}"/>
                    </a:ext>
                  </a:extLst>
                </p14:cNvPr>
                <p14:cNvContentPartPr/>
                <p14:nvPr/>
              </p14:nvContentPartPr>
              <p14:xfrm>
                <a:off x="4110709" y="4207222"/>
                <a:ext cx="266400" cy="161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92BCD3C-05F7-24CA-1168-7FA54C8650E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01709" y="4198582"/>
                  <a:ext cx="284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E0221D4-3195-49A5-9284-47FF9F702ED2}"/>
                    </a:ext>
                  </a:extLst>
                </p14:cNvPr>
                <p14:cNvContentPartPr/>
                <p14:nvPr/>
              </p14:nvContentPartPr>
              <p14:xfrm>
                <a:off x="4338949" y="4195342"/>
                <a:ext cx="28800" cy="10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E0221D4-3195-49A5-9284-47FF9F702ED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29949" y="4186342"/>
                  <a:ext cx="46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B8E69C-1906-8267-2708-EBB7012F519E}"/>
                    </a:ext>
                  </a:extLst>
                </p14:cNvPr>
                <p14:cNvContentPartPr/>
                <p14:nvPr/>
              </p14:nvContentPartPr>
              <p14:xfrm>
                <a:off x="4459549" y="4228822"/>
                <a:ext cx="199440" cy="121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B8E69C-1906-8267-2708-EBB7012F51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0909" y="4219822"/>
                  <a:ext cx="217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A629F55-6349-53C8-4B66-6692C4B8E551}"/>
                    </a:ext>
                  </a:extLst>
                </p14:cNvPr>
                <p14:cNvContentPartPr/>
                <p14:nvPr/>
              </p14:nvContentPartPr>
              <p14:xfrm>
                <a:off x="4927909" y="4194262"/>
                <a:ext cx="266040" cy="115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A629F55-6349-53C8-4B66-6692C4B8E5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19269" y="4185262"/>
                  <a:ext cx="283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624E734-473C-5227-5646-5528FAFD5BDB}"/>
                    </a:ext>
                  </a:extLst>
                </p14:cNvPr>
                <p14:cNvContentPartPr/>
                <p14:nvPr/>
              </p14:nvContentPartPr>
              <p14:xfrm>
                <a:off x="5233909" y="4209742"/>
                <a:ext cx="60120" cy="129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624E734-473C-5227-5646-5528FAFD5BD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24909" y="4200742"/>
                  <a:ext cx="77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7739FD8-6CAF-B82A-1289-89093624B77C}"/>
                    </a:ext>
                  </a:extLst>
                </p14:cNvPr>
                <p14:cNvContentPartPr/>
                <p14:nvPr/>
              </p14:nvContentPartPr>
              <p14:xfrm>
                <a:off x="5400949" y="4074742"/>
                <a:ext cx="138240" cy="213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7739FD8-6CAF-B82A-1289-89093624B7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92309" y="4066102"/>
                  <a:ext cx="155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0D556C7-1C9C-DCAF-7397-6F2C3E9EEAA2}"/>
                    </a:ext>
                  </a:extLst>
                </p14:cNvPr>
                <p14:cNvContentPartPr/>
                <p14:nvPr/>
              </p14:nvContentPartPr>
              <p14:xfrm>
                <a:off x="3713989" y="4652902"/>
                <a:ext cx="97560" cy="122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0D556C7-1C9C-DCAF-7397-6F2C3E9EEA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04989" y="4643902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FD5BB16-4163-AD8D-6C59-9496DF9E56D6}"/>
                    </a:ext>
                  </a:extLst>
                </p14:cNvPr>
                <p14:cNvContentPartPr/>
                <p14:nvPr/>
              </p14:nvContentPartPr>
              <p14:xfrm>
                <a:off x="3882109" y="4653622"/>
                <a:ext cx="225360" cy="114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FD5BB16-4163-AD8D-6C59-9496DF9E56D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73109" y="4644622"/>
                  <a:ext cx="243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2759D91-D705-56A7-8981-4F68D84DDFE3}"/>
                    </a:ext>
                  </a:extLst>
                </p14:cNvPr>
                <p14:cNvContentPartPr/>
                <p14:nvPr/>
              </p14:nvContentPartPr>
              <p14:xfrm>
                <a:off x="4391509" y="4581982"/>
                <a:ext cx="159840" cy="120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2759D91-D705-56A7-8981-4F68D84DDF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82509" y="4573342"/>
                  <a:ext cx="177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88C3C4-A62F-BDC0-0969-A91F5E969A16}"/>
                    </a:ext>
                  </a:extLst>
                </p14:cNvPr>
                <p14:cNvContentPartPr/>
                <p14:nvPr/>
              </p14:nvContentPartPr>
              <p14:xfrm>
                <a:off x="4583389" y="4558222"/>
                <a:ext cx="149040" cy="154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88C3C4-A62F-BDC0-0969-A91F5E969A1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74749" y="4549222"/>
                  <a:ext cx="166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52726B-C7A3-38BB-5CC7-B4C23AB955EE}"/>
                    </a:ext>
                  </a:extLst>
                </p14:cNvPr>
                <p14:cNvContentPartPr/>
                <p14:nvPr/>
              </p14:nvContentPartPr>
              <p14:xfrm>
                <a:off x="4773469" y="4502782"/>
                <a:ext cx="97920" cy="277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52726B-C7A3-38BB-5CC7-B4C23AB955E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64469" y="4493782"/>
                  <a:ext cx="115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4232B4E-4E56-4D86-A13C-01FC5EA3E020}"/>
                    </a:ext>
                  </a:extLst>
                </p14:cNvPr>
                <p14:cNvContentPartPr/>
                <p14:nvPr/>
              </p14:nvContentPartPr>
              <p14:xfrm>
                <a:off x="4923949" y="4427902"/>
                <a:ext cx="58680" cy="193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4232B4E-4E56-4D86-A13C-01FC5EA3E0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15309" y="4419262"/>
                  <a:ext cx="76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9BF65EA-7890-FF66-272F-280F067801FC}"/>
                    </a:ext>
                  </a:extLst>
                </p14:cNvPr>
                <p14:cNvContentPartPr/>
                <p14:nvPr/>
              </p14:nvContentPartPr>
              <p14:xfrm>
                <a:off x="5017549" y="4503502"/>
                <a:ext cx="322200" cy="109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9BF65EA-7890-FF66-272F-280F067801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08549" y="4494502"/>
                  <a:ext cx="339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F19509D-40BF-AB92-E976-5A10AA96DDB0}"/>
                    </a:ext>
                  </a:extLst>
                </p14:cNvPr>
                <p14:cNvContentPartPr/>
                <p14:nvPr/>
              </p14:nvContentPartPr>
              <p14:xfrm>
                <a:off x="5238589" y="4435102"/>
                <a:ext cx="12240" cy="5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F19509D-40BF-AB92-E976-5A10AA96DD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29949" y="4426462"/>
                  <a:ext cx="29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8C186E5-3DE2-8A1E-8CF7-7006FD15B0C4}"/>
                    </a:ext>
                  </a:extLst>
                </p14:cNvPr>
                <p14:cNvContentPartPr/>
                <p14:nvPr/>
              </p14:nvContentPartPr>
              <p14:xfrm>
                <a:off x="5662669" y="4437622"/>
                <a:ext cx="151560" cy="248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8C186E5-3DE2-8A1E-8CF7-7006FD15B0C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53669" y="4428982"/>
                  <a:ext cx="1692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5A4B714-7D42-DBA3-19EA-8C6EA8B67BCE}"/>
                    </a:ext>
                  </a:extLst>
                </p14:cNvPr>
                <p14:cNvContentPartPr/>
                <p14:nvPr/>
              </p14:nvContentPartPr>
              <p14:xfrm>
                <a:off x="5875069" y="4468942"/>
                <a:ext cx="68760" cy="189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5A4B714-7D42-DBA3-19EA-8C6EA8B67BC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66429" y="4459942"/>
                  <a:ext cx="86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5598A64-D6FE-1D5C-85EF-01D68869E206}"/>
                    </a:ext>
                  </a:extLst>
                </p14:cNvPr>
                <p14:cNvContentPartPr/>
                <p14:nvPr/>
              </p14:nvContentPartPr>
              <p14:xfrm>
                <a:off x="6161269" y="4442662"/>
                <a:ext cx="94320" cy="174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5598A64-D6FE-1D5C-85EF-01D68869E20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52269" y="4433662"/>
                  <a:ext cx="11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771466B-69F0-31EF-EAAC-EE6DAA07E45B}"/>
                    </a:ext>
                  </a:extLst>
                </p14:cNvPr>
                <p14:cNvContentPartPr/>
                <p14:nvPr/>
              </p14:nvContentPartPr>
              <p14:xfrm>
                <a:off x="6068749" y="4417822"/>
                <a:ext cx="281160" cy="221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771466B-69F0-31EF-EAAC-EE6DAA07E45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60109" y="4408822"/>
                  <a:ext cx="298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1CCB138-59A5-ACE2-988F-CF69CDB08621}"/>
                    </a:ext>
                  </a:extLst>
                </p14:cNvPr>
                <p14:cNvContentPartPr/>
                <p14:nvPr/>
              </p14:nvContentPartPr>
              <p14:xfrm>
                <a:off x="6583189" y="4402342"/>
                <a:ext cx="250200" cy="363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1CCB138-59A5-ACE2-988F-CF69CDB086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4549" y="4393702"/>
                  <a:ext cx="267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66DB31A-D8EB-0289-5652-DE234E8BFB14}"/>
                    </a:ext>
                  </a:extLst>
                </p14:cNvPr>
                <p14:cNvContentPartPr/>
                <p14:nvPr/>
              </p14:nvContentPartPr>
              <p14:xfrm>
                <a:off x="6974509" y="4423222"/>
                <a:ext cx="276840" cy="199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66DB31A-D8EB-0289-5652-DE234E8BFB1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65509" y="4414582"/>
                  <a:ext cx="294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640711E-923A-A05A-A070-84F906A157A2}"/>
                    </a:ext>
                  </a:extLst>
                </p14:cNvPr>
                <p14:cNvContentPartPr/>
                <p14:nvPr/>
              </p14:nvContentPartPr>
              <p14:xfrm>
                <a:off x="3275509" y="5026222"/>
                <a:ext cx="180000" cy="211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640711E-923A-A05A-A070-84F906A157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66509" y="5017222"/>
                  <a:ext cx="197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1E149A7-829D-BAD9-BCA1-152C1CED0825}"/>
                    </a:ext>
                  </a:extLst>
                </p14:cNvPr>
                <p14:cNvContentPartPr/>
                <p14:nvPr/>
              </p14:nvContentPartPr>
              <p14:xfrm>
                <a:off x="3465229" y="5052502"/>
                <a:ext cx="89640" cy="130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1E149A7-829D-BAD9-BCA1-152C1CED082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56589" y="5043862"/>
                  <a:ext cx="107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46657CC-A3F1-5C24-0B54-E9BF40C5C9C6}"/>
                    </a:ext>
                  </a:extLst>
                </p14:cNvPr>
                <p14:cNvContentPartPr/>
                <p14:nvPr/>
              </p14:nvContentPartPr>
              <p14:xfrm>
                <a:off x="3595549" y="5054302"/>
                <a:ext cx="98280" cy="257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46657CC-A3F1-5C24-0B54-E9BF40C5C9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86549" y="5045662"/>
                  <a:ext cx="115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0ABD415-B071-A5BA-2AE0-A902A14DAAC8}"/>
                    </a:ext>
                  </a:extLst>
                </p14:cNvPr>
                <p14:cNvContentPartPr/>
                <p14:nvPr/>
              </p14:nvContentPartPr>
              <p14:xfrm>
                <a:off x="3741709" y="5047102"/>
                <a:ext cx="195120" cy="60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0ABD415-B071-A5BA-2AE0-A902A14DAAC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33069" y="5038462"/>
                  <a:ext cx="212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68743C8-19D6-7D93-A5FC-364C56C7A881}"/>
                    </a:ext>
                  </a:extLst>
                </p14:cNvPr>
                <p14:cNvContentPartPr/>
                <p14:nvPr/>
              </p14:nvContentPartPr>
              <p14:xfrm>
                <a:off x="4002349" y="4912462"/>
                <a:ext cx="620640" cy="163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68743C8-19D6-7D93-A5FC-364C56C7A8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93349" y="4903462"/>
                  <a:ext cx="638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3F9DDB-909B-FE9A-4311-6E737B4757E7}"/>
                    </a:ext>
                  </a:extLst>
                </p14:cNvPr>
                <p14:cNvContentPartPr/>
                <p14:nvPr/>
              </p14:nvContentPartPr>
              <p14:xfrm>
                <a:off x="4939429" y="4868542"/>
                <a:ext cx="165600" cy="184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3F9DDB-909B-FE9A-4311-6E737B4757E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30429" y="4859902"/>
                  <a:ext cx="183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75D2050-95EF-7AE0-B514-5351BF1D4238}"/>
                    </a:ext>
                  </a:extLst>
                </p14:cNvPr>
                <p14:cNvContentPartPr/>
                <p14:nvPr/>
              </p14:nvContentPartPr>
              <p14:xfrm>
                <a:off x="5154709" y="4758022"/>
                <a:ext cx="752760" cy="2664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75D2050-95EF-7AE0-B514-5351BF1D423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46069" y="4749022"/>
                  <a:ext cx="770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A053CE4-38EF-86BF-3BB1-67537EAD21BC}"/>
                    </a:ext>
                  </a:extLst>
                </p14:cNvPr>
                <p14:cNvContentPartPr/>
                <p14:nvPr/>
              </p14:nvContentPartPr>
              <p14:xfrm>
                <a:off x="6151909" y="4788262"/>
                <a:ext cx="146160" cy="210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A053CE4-38EF-86BF-3BB1-67537EAD21B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43269" y="4779262"/>
                  <a:ext cx="163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1631E10-4FA7-FC77-492D-27F814BAE679}"/>
                    </a:ext>
                  </a:extLst>
                </p14:cNvPr>
                <p14:cNvContentPartPr/>
                <p14:nvPr/>
              </p14:nvContentPartPr>
              <p14:xfrm>
                <a:off x="6148309" y="4821382"/>
                <a:ext cx="207360" cy="115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1631E10-4FA7-FC77-492D-27F814BAE67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39669" y="4812382"/>
                  <a:ext cx="22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BFDDE80-5034-9CBA-F6AE-C37491884C87}"/>
                    </a:ext>
                  </a:extLst>
                </p14:cNvPr>
                <p14:cNvContentPartPr/>
                <p14:nvPr/>
              </p14:nvContentPartPr>
              <p14:xfrm>
                <a:off x="6523789" y="4855222"/>
                <a:ext cx="343440" cy="92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BFDDE80-5034-9CBA-F6AE-C37491884C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14789" y="4846222"/>
                  <a:ext cx="36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3BB4573-B1D4-DD27-6F55-24B006D252A9}"/>
                    </a:ext>
                  </a:extLst>
                </p14:cNvPr>
                <p14:cNvContentPartPr/>
                <p14:nvPr/>
              </p14:nvContentPartPr>
              <p14:xfrm>
                <a:off x="6905029" y="4764142"/>
                <a:ext cx="272160" cy="167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3BB4573-B1D4-DD27-6F55-24B006D252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96389" y="4755142"/>
                  <a:ext cx="289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E123A10-A3DA-B285-794A-D5E338563A32}"/>
                    </a:ext>
                  </a:extLst>
                </p14:cNvPr>
                <p14:cNvContentPartPr/>
                <p14:nvPr/>
              </p14:nvContentPartPr>
              <p14:xfrm>
                <a:off x="7212109" y="4724182"/>
                <a:ext cx="150480" cy="366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E123A10-A3DA-B285-794A-D5E338563A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03469" y="4715542"/>
                  <a:ext cx="1681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1E9A9D-C5D7-E720-8BDF-6CFEA90BD4CC}"/>
                    </a:ext>
                  </a:extLst>
                </p14:cNvPr>
                <p14:cNvContentPartPr/>
                <p14:nvPr/>
              </p14:nvContentPartPr>
              <p14:xfrm>
                <a:off x="7544749" y="4548142"/>
                <a:ext cx="46800" cy="272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1E9A9D-C5D7-E720-8BDF-6CFEA90BD4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35749" y="4539502"/>
                  <a:ext cx="64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E20393E-220B-2A58-51F6-E054F0B73596}"/>
                    </a:ext>
                  </a:extLst>
                </p14:cNvPr>
                <p14:cNvContentPartPr/>
                <p14:nvPr/>
              </p14:nvContentPartPr>
              <p14:xfrm>
                <a:off x="7538269" y="4974022"/>
                <a:ext cx="15480" cy="36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E20393E-220B-2A58-51F6-E054F0B7359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29629" y="4965022"/>
                  <a:ext cx="33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178F72-6116-9B15-64DD-433AC64876FC}"/>
                    </a:ext>
                  </a:extLst>
                </p14:cNvPr>
                <p14:cNvContentPartPr/>
                <p14:nvPr/>
              </p14:nvContentPartPr>
              <p14:xfrm>
                <a:off x="5357029" y="5196142"/>
                <a:ext cx="2916360" cy="250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178F72-6116-9B15-64DD-433AC64876F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48029" y="5187502"/>
                  <a:ext cx="2934000" cy="26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8271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93649" y="74474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400" baseline="-25000" dirty="0"/>
                  <a:t>i</a:t>
                </a:r>
                <a:endParaRPr lang="de-DE" sz="24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9" y="74474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895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A7CB3BD-4893-FA73-F9E4-5FA78580B047}"/>
                  </a:ext>
                </a:extLst>
              </p14:cNvPr>
              <p14:cNvContentPartPr/>
              <p14:nvPr/>
            </p14:nvContentPartPr>
            <p14:xfrm>
              <a:off x="2062309" y="1158022"/>
              <a:ext cx="389160" cy="38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A7CB3BD-4893-FA73-F9E4-5FA78580B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3309" y="1149022"/>
                <a:ext cx="406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2CFD852-E4B2-DDA7-236A-5B8F76011F21}"/>
                  </a:ext>
                </a:extLst>
              </p14:cNvPr>
              <p14:cNvContentPartPr/>
              <p14:nvPr/>
            </p14:nvContentPartPr>
            <p14:xfrm>
              <a:off x="4095229" y="1177102"/>
              <a:ext cx="1145880" cy="45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2CFD852-E4B2-DDA7-236A-5B8F76011F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6589" y="1168462"/>
                <a:ext cx="1163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A21841E-15C1-3C0B-E182-DBFA9B6DA4C0}"/>
                  </a:ext>
                </a:extLst>
              </p14:cNvPr>
              <p14:cNvContentPartPr/>
              <p14:nvPr/>
            </p14:nvContentPartPr>
            <p14:xfrm>
              <a:off x="5261989" y="2326942"/>
              <a:ext cx="1849320" cy="234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A21841E-15C1-3C0B-E182-DBFA9B6DA4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3349" y="2318302"/>
                <a:ext cx="1866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42C6DEA-4247-1368-E031-049079C171BC}"/>
                  </a:ext>
                </a:extLst>
              </p14:cNvPr>
              <p14:cNvContentPartPr/>
              <p14:nvPr/>
            </p14:nvContentPartPr>
            <p14:xfrm>
              <a:off x="1952509" y="3348622"/>
              <a:ext cx="1114200" cy="694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42C6DEA-4247-1368-E031-049079C171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3509" y="3339622"/>
                <a:ext cx="1131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E7F9C28-1882-68E1-C979-401B86AAF76C}"/>
                  </a:ext>
                </a:extLst>
              </p14:cNvPr>
              <p14:cNvContentPartPr/>
              <p14:nvPr/>
            </p14:nvContentPartPr>
            <p14:xfrm>
              <a:off x="803389" y="3704662"/>
              <a:ext cx="1072440" cy="529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E7F9C28-1882-68E1-C979-401B86AAF7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4389" y="3695662"/>
                <a:ext cx="1090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7C3F44D-8C89-E6FA-9F6E-66C5EF090AED}"/>
                  </a:ext>
                </a:extLst>
              </p14:cNvPr>
              <p14:cNvContentPartPr/>
              <p14:nvPr/>
            </p14:nvContentPartPr>
            <p14:xfrm>
              <a:off x="293989" y="5186062"/>
              <a:ext cx="1144080" cy="107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7C3F44D-8C89-E6FA-9F6E-66C5EF090A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4989" y="5177062"/>
                <a:ext cx="116172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526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In general we dot have only one variable explaining another variable, but many more (i.e. visits, marketing budget, branches, …). In this case, we make the Ansatz:</a:t>
                </a:r>
              </a:p>
              <a:p>
                <a:endParaRPr lang="de-DE" altLang="de-DE" sz="2400"/>
              </a:p>
              <a:p>
                <a:r>
                  <a:rPr lang="de-DE" altLang="de-DE" sz="2400"/>
                  <a:t>	y = f(x</a:t>
                </a:r>
                <a:r>
                  <a:rPr lang="de-DE" altLang="de-DE" sz="2400" baseline="-25000"/>
                  <a:t>1</a:t>
                </a:r>
                <a:r>
                  <a:rPr lang="de-DE" altLang="de-DE" sz="2400"/>
                  <a:t>, x</a:t>
                </a:r>
                <a:r>
                  <a:rPr lang="de-DE" altLang="de-DE" sz="2400" baseline="-25000"/>
                  <a:t>2</a:t>
                </a:r>
                <a:r>
                  <a:rPr lang="de-DE" altLang="de-DE" sz="2400"/>
                  <a:t>,…,x</a:t>
                </a:r>
                <a:r>
                  <a:rPr lang="de-DE" altLang="de-DE" sz="2400" baseline="-25000"/>
                  <a:t>k</a:t>
                </a:r>
                <a:r>
                  <a:rPr lang="de-DE" altLang="de-DE" sz="240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linear model ist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In case of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/>
                  <a:t>observations we obtain similar to the simple model</a:t>
                </a:r>
              </a:p>
              <a:p>
                <a:endParaRPr lang="de-DE" sz="240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with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EC6E732-E5E7-6E25-2FA8-DEDEFF59F596}"/>
                  </a:ext>
                </a:extLst>
              </p14:cNvPr>
              <p14:cNvContentPartPr/>
              <p14:nvPr/>
            </p14:nvContentPartPr>
            <p14:xfrm>
              <a:off x="4928989" y="1283662"/>
              <a:ext cx="577800" cy="392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EC6E732-E5E7-6E25-2FA8-DEDEFF59F5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0349" y="1275022"/>
                <a:ext cx="595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19E8190-022D-FA6E-F472-1AF7DFD31CE2}"/>
                  </a:ext>
                </a:extLst>
              </p14:cNvPr>
              <p14:cNvContentPartPr/>
              <p14:nvPr/>
            </p14:nvContentPartPr>
            <p14:xfrm>
              <a:off x="5852029" y="1230022"/>
              <a:ext cx="1535040" cy="97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19E8190-022D-FA6E-F472-1AF7DFD31C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3029" y="1221382"/>
                <a:ext cx="1552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552383-5E43-B4F0-E777-E5B990A90F47}"/>
                  </a:ext>
                </a:extLst>
              </p14:cNvPr>
              <p14:cNvContentPartPr/>
              <p14:nvPr/>
            </p14:nvContentPartPr>
            <p14:xfrm>
              <a:off x="8087629" y="1334422"/>
              <a:ext cx="959400" cy="464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552383-5E43-B4F0-E777-E5B990A90F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8629" y="1325422"/>
                <a:ext cx="977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E0EAFB1-5DE3-A574-034A-9F66BFB295ED}"/>
                  </a:ext>
                </a:extLst>
              </p14:cNvPr>
              <p14:cNvContentPartPr/>
              <p14:nvPr/>
            </p14:nvContentPartPr>
            <p14:xfrm>
              <a:off x="2488549" y="1932382"/>
              <a:ext cx="1465920" cy="5954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E0EAFB1-5DE3-A574-034A-9F66BFB29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79909" y="1923382"/>
                <a:ext cx="1483560" cy="61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C8BD47F-1820-3A61-6BA5-DAE5BB0BAA64}"/>
              </a:ext>
            </a:extLst>
          </p:cNvPr>
          <p:cNvGrpSpPr/>
          <p:nvPr/>
        </p:nvGrpSpPr>
        <p:grpSpPr>
          <a:xfrm>
            <a:off x="3801109" y="3489022"/>
            <a:ext cx="1266840" cy="219960"/>
            <a:chOff x="3801109" y="3489022"/>
            <a:chExt cx="126684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8C64FB3-4F4B-23E9-61BD-3388FFFC4E50}"/>
                    </a:ext>
                  </a:extLst>
                </p14:cNvPr>
                <p14:cNvContentPartPr/>
                <p14:nvPr/>
              </p14:nvContentPartPr>
              <p14:xfrm>
                <a:off x="3801109" y="3567862"/>
                <a:ext cx="756000" cy="141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8C64FB3-4F4B-23E9-61BD-3388FFFC4E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92109" y="3559222"/>
                  <a:ext cx="773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4EEF9EE-16F1-2B4B-B0E5-A13E9FA42A74}"/>
                    </a:ext>
                  </a:extLst>
                </p14:cNvPr>
                <p14:cNvContentPartPr/>
                <p14:nvPr/>
              </p14:nvContentPartPr>
              <p14:xfrm>
                <a:off x="4517149" y="3489022"/>
                <a:ext cx="550800" cy="176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4EEF9EE-16F1-2B4B-B0E5-A13E9FA42A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08149" y="3480382"/>
                  <a:ext cx="5684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D67A602-6B86-215A-FE5D-8832AF64A8DF}"/>
              </a:ext>
            </a:extLst>
          </p:cNvPr>
          <p:cNvGrpSpPr/>
          <p:nvPr/>
        </p:nvGrpSpPr>
        <p:grpSpPr>
          <a:xfrm>
            <a:off x="4920709" y="2752462"/>
            <a:ext cx="2129040" cy="515520"/>
            <a:chOff x="4920709" y="2752462"/>
            <a:chExt cx="212904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4C9768B-5A12-03D3-EE41-EDF37BB4996C}"/>
                    </a:ext>
                  </a:extLst>
                </p14:cNvPr>
                <p14:cNvContentPartPr/>
                <p14:nvPr/>
              </p14:nvContentPartPr>
              <p14:xfrm>
                <a:off x="4920709" y="2770102"/>
                <a:ext cx="480600" cy="497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4C9768B-5A12-03D3-EE41-EDF37BB499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12069" y="2761462"/>
                  <a:ext cx="4982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EE84E98-27B7-245E-842B-CA834143FFAD}"/>
                    </a:ext>
                  </a:extLst>
                </p14:cNvPr>
                <p14:cNvContentPartPr/>
                <p14:nvPr/>
              </p14:nvContentPartPr>
              <p14:xfrm>
                <a:off x="5324269" y="2798182"/>
                <a:ext cx="531720" cy="386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EE84E98-27B7-245E-842B-CA834143FF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15629" y="2789182"/>
                  <a:ext cx="5493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31EEC47-E36D-6489-6583-563B281DE6CC}"/>
                    </a:ext>
                  </a:extLst>
                </p14:cNvPr>
                <p14:cNvContentPartPr/>
                <p14:nvPr/>
              </p14:nvContentPartPr>
              <p14:xfrm>
                <a:off x="5253709" y="2752462"/>
                <a:ext cx="1796040" cy="464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31EEC47-E36D-6489-6583-563B281DE6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44709" y="2743462"/>
                  <a:ext cx="1813680" cy="48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5F858268-EF76-4E59-3D78-6E18D1F11915}"/>
              </a:ext>
            </a:extLst>
          </p:cNvPr>
          <p:cNvGrpSpPr/>
          <p:nvPr/>
        </p:nvGrpSpPr>
        <p:grpSpPr>
          <a:xfrm>
            <a:off x="5287909" y="1487062"/>
            <a:ext cx="5617080" cy="1150920"/>
            <a:chOff x="5287909" y="1487062"/>
            <a:chExt cx="5617080" cy="11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5F53845-E214-E80F-DEFB-473428DAEA79}"/>
                    </a:ext>
                  </a:extLst>
                </p14:cNvPr>
                <p14:cNvContentPartPr/>
                <p14:nvPr/>
              </p14:nvContentPartPr>
              <p14:xfrm>
                <a:off x="5287909" y="2229742"/>
                <a:ext cx="201960" cy="408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5F53845-E214-E80F-DEFB-473428DAEA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78909" y="2220742"/>
                  <a:ext cx="2196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3AB6C38-F5D5-4891-E48B-1CBD65C34FE0}"/>
                    </a:ext>
                  </a:extLst>
                </p14:cNvPr>
                <p14:cNvContentPartPr/>
                <p14:nvPr/>
              </p14:nvContentPartPr>
              <p14:xfrm>
                <a:off x="5588149" y="1888102"/>
                <a:ext cx="148680" cy="283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3AB6C38-F5D5-4891-E48B-1CBD65C34F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79149" y="1879462"/>
                  <a:ext cx="166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AAE06D4-B2BF-5BBC-9FB4-9FC889240F82}"/>
                    </a:ext>
                  </a:extLst>
                </p14:cNvPr>
                <p14:cNvContentPartPr/>
                <p14:nvPr/>
              </p14:nvContentPartPr>
              <p14:xfrm>
                <a:off x="5737549" y="1977382"/>
                <a:ext cx="171720" cy="99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AAE06D4-B2BF-5BBC-9FB4-9FC889240F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28549" y="1968742"/>
                  <a:ext cx="189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F8999E8-5876-77C8-9A61-0CB852C64B46}"/>
                    </a:ext>
                  </a:extLst>
                </p14:cNvPr>
                <p14:cNvContentPartPr/>
                <p14:nvPr/>
              </p14:nvContentPartPr>
              <p14:xfrm>
                <a:off x="6190069" y="1901782"/>
                <a:ext cx="156240" cy="116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F8999E8-5876-77C8-9A61-0CB852C64B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81429" y="1893142"/>
                  <a:ext cx="173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B39C671-22FE-450A-AE67-AFEDCEE1F554}"/>
                    </a:ext>
                  </a:extLst>
                </p14:cNvPr>
                <p14:cNvContentPartPr/>
                <p14:nvPr/>
              </p14:nvContentPartPr>
              <p14:xfrm>
                <a:off x="6397789" y="1804222"/>
                <a:ext cx="126000" cy="151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B39C671-22FE-450A-AE67-AFEDCEE1F5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89149" y="1795582"/>
                  <a:ext cx="143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764E77-CB14-CD87-0DB9-22D17E6244A9}"/>
                    </a:ext>
                  </a:extLst>
                </p14:cNvPr>
                <p14:cNvContentPartPr/>
                <p14:nvPr/>
              </p14:nvContentPartPr>
              <p14:xfrm>
                <a:off x="6762469" y="1825102"/>
                <a:ext cx="86400" cy="126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764E77-CB14-CD87-0DB9-22D17E6244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53469" y="1816462"/>
                  <a:ext cx="10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C87A22C-2E3C-9703-AFE3-61E11CC00A64}"/>
                    </a:ext>
                  </a:extLst>
                </p14:cNvPr>
                <p14:cNvContentPartPr/>
                <p14:nvPr/>
              </p14:nvContentPartPr>
              <p14:xfrm>
                <a:off x="6929149" y="1869382"/>
                <a:ext cx="223920" cy="57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C87A22C-2E3C-9703-AFE3-61E11CC00A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20149" y="1860742"/>
                  <a:ext cx="241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23646E0-2051-3D98-79EC-BD327C0FEDFC}"/>
                    </a:ext>
                  </a:extLst>
                </p14:cNvPr>
                <p14:cNvContentPartPr/>
                <p14:nvPr/>
              </p14:nvContentPartPr>
              <p14:xfrm>
                <a:off x="7099789" y="1757062"/>
                <a:ext cx="29160" cy="21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23646E0-2051-3D98-79EC-BD327C0FED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91149" y="1748062"/>
                  <a:ext cx="46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468F210-EE9E-5BF8-C403-D6CAFDD24D21}"/>
                    </a:ext>
                  </a:extLst>
                </p14:cNvPr>
                <p14:cNvContentPartPr/>
                <p14:nvPr/>
              </p14:nvContentPartPr>
              <p14:xfrm>
                <a:off x="7139389" y="1687582"/>
                <a:ext cx="276120" cy="513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468F210-EE9E-5BF8-C403-D6CAFDD24D2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30389" y="1678942"/>
                  <a:ext cx="293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1D74B79-0F2B-288C-0A39-F797AA020D7F}"/>
                    </a:ext>
                  </a:extLst>
                </p14:cNvPr>
                <p14:cNvContentPartPr/>
                <p14:nvPr/>
              </p14:nvContentPartPr>
              <p14:xfrm>
                <a:off x="7379509" y="1777582"/>
                <a:ext cx="126720" cy="146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1D74B79-0F2B-288C-0A39-F797AA020D7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70869" y="1768582"/>
                  <a:ext cx="144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4B86D3-8B2E-C206-53E6-5D0D37ADED57}"/>
                    </a:ext>
                  </a:extLst>
                </p14:cNvPr>
                <p14:cNvContentPartPr/>
                <p14:nvPr/>
              </p14:nvContentPartPr>
              <p14:xfrm>
                <a:off x="7742389" y="1767862"/>
                <a:ext cx="149400" cy="135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4B86D3-8B2E-C206-53E6-5D0D37ADED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33749" y="1758862"/>
                  <a:ext cx="167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108A451-BFED-D59A-3AB7-14A66D5B36D5}"/>
                    </a:ext>
                  </a:extLst>
                </p14:cNvPr>
                <p14:cNvContentPartPr/>
                <p14:nvPr/>
              </p14:nvContentPartPr>
              <p14:xfrm>
                <a:off x="7933909" y="1770742"/>
                <a:ext cx="230400" cy="91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108A451-BFED-D59A-3AB7-14A66D5B36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4909" y="1761742"/>
                  <a:ext cx="248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00EA550-972D-9157-EF52-8EED8254E961}"/>
                    </a:ext>
                  </a:extLst>
                </p14:cNvPr>
                <p14:cNvContentPartPr/>
                <p14:nvPr/>
              </p14:nvContentPartPr>
              <p14:xfrm>
                <a:off x="8174749" y="1670302"/>
                <a:ext cx="297000" cy="212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00EA550-972D-9157-EF52-8EED8254E9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65749" y="1661302"/>
                  <a:ext cx="314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34156E-15FF-81EC-232E-416E14D0DFE1}"/>
                    </a:ext>
                  </a:extLst>
                </p14:cNvPr>
                <p14:cNvContentPartPr/>
                <p14:nvPr/>
              </p14:nvContentPartPr>
              <p14:xfrm>
                <a:off x="8504509" y="1643302"/>
                <a:ext cx="68400" cy="210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34156E-15FF-81EC-232E-416E14D0DF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95509" y="1634662"/>
                  <a:ext cx="86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0B82E3-1EE7-6C8E-D942-D88F2D074EE7}"/>
                    </a:ext>
                  </a:extLst>
                </p14:cNvPr>
                <p14:cNvContentPartPr/>
                <p14:nvPr/>
              </p14:nvContentPartPr>
              <p14:xfrm>
                <a:off x="8564269" y="1750942"/>
                <a:ext cx="86760" cy="93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0B82E3-1EE7-6C8E-D942-D88F2D074E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55269" y="1742302"/>
                  <a:ext cx="104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CCC40EF-1A26-F3B0-E7C3-7798AE41986F}"/>
                    </a:ext>
                  </a:extLst>
                </p14:cNvPr>
                <p14:cNvContentPartPr/>
                <p14:nvPr/>
              </p14:nvContentPartPr>
              <p14:xfrm>
                <a:off x="8732029" y="1706662"/>
                <a:ext cx="92520" cy="164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CCC40EF-1A26-F3B0-E7C3-7798AE4198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23389" y="1698022"/>
                  <a:ext cx="110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C9E4FB8-E3A0-C4AA-82AC-BCE04D6124CD}"/>
                    </a:ext>
                  </a:extLst>
                </p14:cNvPr>
                <p14:cNvContentPartPr/>
                <p14:nvPr/>
              </p14:nvContentPartPr>
              <p14:xfrm>
                <a:off x="8958829" y="1861102"/>
                <a:ext cx="21600" cy="98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C9E4FB8-E3A0-C4AA-82AC-BCE04D6124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50189" y="1852462"/>
                  <a:ext cx="39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CA011F-72A7-0525-0FA2-A0EE01DC991B}"/>
                    </a:ext>
                  </a:extLst>
                </p14:cNvPr>
                <p14:cNvContentPartPr/>
                <p14:nvPr/>
              </p14:nvContentPartPr>
              <p14:xfrm>
                <a:off x="9094549" y="1717102"/>
                <a:ext cx="360360" cy="150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CA011F-72A7-0525-0FA2-A0EE01DC99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85909" y="1708462"/>
                  <a:ext cx="378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C85593E-5242-053D-BD70-67F1FD47A8DA}"/>
                    </a:ext>
                  </a:extLst>
                </p14:cNvPr>
                <p14:cNvContentPartPr/>
                <p14:nvPr/>
              </p14:nvContentPartPr>
              <p14:xfrm>
                <a:off x="9711589" y="1709902"/>
                <a:ext cx="280080" cy="111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C85593E-5242-053D-BD70-67F1FD47A8D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02949" y="1700902"/>
                  <a:ext cx="297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9C2D9C2-D0DA-160F-4A0B-57B0B4B38CE5}"/>
                    </a:ext>
                  </a:extLst>
                </p14:cNvPr>
                <p14:cNvContentPartPr/>
                <p14:nvPr/>
              </p14:nvContentPartPr>
              <p14:xfrm>
                <a:off x="10046029" y="1561942"/>
                <a:ext cx="151920" cy="218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9C2D9C2-D0DA-160F-4A0B-57B0B4B38C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37389" y="1552942"/>
                  <a:ext cx="169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BF4D255-FEF9-3A0D-8AC3-5EDB5A4F3172}"/>
                    </a:ext>
                  </a:extLst>
                </p14:cNvPr>
                <p14:cNvContentPartPr/>
                <p14:nvPr/>
              </p14:nvContentPartPr>
              <p14:xfrm>
                <a:off x="10043149" y="1487062"/>
                <a:ext cx="9720" cy="11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BF4D255-FEF9-3A0D-8AC3-5EDB5A4F31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34149" y="1478062"/>
                  <a:ext cx="27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21526B8-F43E-065D-DEB6-453D4B23FB4C}"/>
                    </a:ext>
                  </a:extLst>
                </p14:cNvPr>
                <p14:cNvContentPartPr/>
                <p14:nvPr/>
              </p14:nvContentPartPr>
              <p14:xfrm>
                <a:off x="10390189" y="1511902"/>
                <a:ext cx="116280" cy="230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21526B8-F43E-065D-DEB6-453D4B23FB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81549" y="1502902"/>
                  <a:ext cx="133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DCF8C0C-98B5-5B7D-681D-47ECE936C716}"/>
                    </a:ext>
                  </a:extLst>
                </p14:cNvPr>
                <p14:cNvContentPartPr/>
                <p14:nvPr/>
              </p14:nvContentPartPr>
              <p14:xfrm>
                <a:off x="10555429" y="1629262"/>
                <a:ext cx="349560" cy="102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DCF8C0C-98B5-5B7D-681D-47ECE936C7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46429" y="1620262"/>
                  <a:ext cx="367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0045E23-8469-AE20-0F07-761216BF7A5A}"/>
                    </a:ext>
                  </a:extLst>
                </p14:cNvPr>
                <p14:cNvContentPartPr/>
                <p14:nvPr/>
              </p14:nvContentPartPr>
              <p14:xfrm>
                <a:off x="6357469" y="2238742"/>
                <a:ext cx="118440" cy="197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0045E23-8469-AE20-0F07-761216BF7A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48469" y="2229742"/>
                  <a:ext cx="136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5BA2FB7-E0C7-200B-872D-C0973F4DBDE7}"/>
                    </a:ext>
                  </a:extLst>
                </p14:cNvPr>
                <p14:cNvContentPartPr/>
                <p14:nvPr/>
              </p14:nvContentPartPr>
              <p14:xfrm>
                <a:off x="6467629" y="2295262"/>
                <a:ext cx="137520" cy="114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5BA2FB7-E0C7-200B-872D-C0973F4DBD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58629" y="2286262"/>
                  <a:ext cx="155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7F9D07B-4A43-CA36-20CD-58AEC20B04B5}"/>
                    </a:ext>
                  </a:extLst>
                </p14:cNvPr>
                <p14:cNvContentPartPr/>
                <p14:nvPr/>
              </p14:nvContentPartPr>
              <p14:xfrm>
                <a:off x="6871549" y="2268982"/>
                <a:ext cx="155520" cy="132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7F9D07B-4A43-CA36-20CD-58AEC20B04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62549" y="2260342"/>
                  <a:ext cx="173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7738B64-1E74-5F86-A4EC-03D888E54F65}"/>
                    </a:ext>
                  </a:extLst>
                </p14:cNvPr>
                <p14:cNvContentPartPr/>
                <p14:nvPr/>
              </p14:nvContentPartPr>
              <p14:xfrm>
                <a:off x="7031389" y="2126782"/>
                <a:ext cx="415440" cy="249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7738B64-1E74-5F86-A4EC-03D888E54F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22749" y="2118142"/>
                  <a:ext cx="433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5617783-2CFB-7926-2393-5C3AB00F0082}"/>
                    </a:ext>
                  </a:extLst>
                </p14:cNvPr>
                <p14:cNvContentPartPr/>
                <p14:nvPr/>
              </p14:nvContentPartPr>
              <p14:xfrm>
                <a:off x="7474549" y="2232622"/>
                <a:ext cx="99360" cy="94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5617783-2CFB-7926-2393-5C3AB00F00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65549" y="2223622"/>
                  <a:ext cx="117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CFC617A-991F-FA00-70CE-247BA085F943}"/>
                    </a:ext>
                  </a:extLst>
                </p14:cNvPr>
                <p14:cNvContentPartPr/>
                <p14:nvPr/>
              </p14:nvContentPartPr>
              <p14:xfrm>
                <a:off x="7589029" y="2115982"/>
                <a:ext cx="124920" cy="208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CFC617A-991F-FA00-70CE-247BA085F9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80029" y="2107342"/>
                  <a:ext cx="142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7979EB4-A8F6-B7C3-4750-129A0035E65A}"/>
                    </a:ext>
                  </a:extLst>
                </p14:cNvPr>
                <p14:cNvContentPartPr/>
                <p14:nvPr/>
              </p14:nvContentPartPr>
              <p14:xfrm>
                <a:off x="7967389" y="2127502"/>
                <a:ext cx="166320" cy="162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7979EB4-A8F6-B7C3-4750-129A0035E6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58749" y="2118862"/>
                  <a:ext cx="183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57F101F-3185-70DB-D8B5-E1D4782420D1}"/>
                    </a:ext>
                  </a:extLst>
                </p14:cNvPr>
                <p14:cNvContentPartPr/>
                <p14:nvPr/>
              </p14:nvContentPartPr>
              <p14:xfrm>
                <a:off x="8142709" y="2066302"/>
                <a:ext cx="438480" cy="236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57F101F-3185-70DB-D8B5-E1D4782420D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34069" y="2057662"/>
                  <a:ext cx="456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FE55539-F6EA-D93A-EF57-B87154324913}"/>
                    </a:ext>
                  </a:extLst>
                </p14:cNvPr>
                <p14:cNvContentPartPr/>
                <p14:nvPr/>
              </p14:nvContentPartPr>
              <p14:xfrm>
                <a:off x="8712229" y="1984582"/>
                <a:ext cx="78840" cy="209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FE55539-F6EA-D93A-EF57-B8715432491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03589" y="1975582"/>
                  <a:ext cx="96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D0D0C9D-F6B4-B4AC-BA49-9F379F4F1336}"/>
                    </a:ext>
                  </a:extLst>
                </p14:cNvPr>
                <p14:cNvContentPartPr/>
                <p14:nvPr/>
              </p14:nvContentPartPr>
              <p14:xfrm>
                <a:off x="8698189" y="2296702"/>
                <a:ext cx="3600" cy="31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D0D0C9D-F6B4-B4AC-BA49-9F379F4F13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89549" y="2287702"/>
                  <a:ext cx="21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CDF6867-685D-2380-F26F-E1D44A3471D0}"/>
                    </a:ext>
                  </a:extLst>
                </p14:cNvPr>
                <p14:cNvContentPartPr/>
                <p14:nvPr/>
              </p14:nvContentPartPr>
              <p14:xfrm>
                <a:off x="8051989" y="2413702"/>
                <a:ext cx="907920" cy="129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CDF6867-685D-2380-F26F-E1D44A3471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43349" y="2405062"/>
                  <a:ext cx="9255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425D42A-6196-1DD4-093F-24C761381F44}"/>
                  </a:ext>
                </a:extLst>
              </p14:cNvPr>
              <p14:cNvContentPartPr/>
              <p14:nvPr/>
            </p14:nvContentPartPr>
            <p14:xfrm>
              <a:off x="2753509" y="4339342"/>
              <a:ext cx="1575000" cy="626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425D42A-6196-1DD4-093F-24C761381F4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44509" y="4330342"/>
                <a:ext cx="1592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295C9693-EF35-B297-6B2C-C10C0545F130}"/>
                  </a:ext>
                </a:extLst>
              </p14:cNvPr>
              <p14:cNvContentPartPr/>
              <p14:nvPr/>
            </p14:nvContentPartPr>
            <p14:xfrm>
              <a:off x="5549989" y="5088502"/>
              <a:ext cx="448560" cy="378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295C9693-EF35-B297-6B2C-C10C0545F13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541349" y="5079502"/>
                <a:ext cx="46620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DD6512A0-ED10-B9BC-FE2A-1AF2B6E46D1E}"/>
              </a:ext>
            </a:extLst>
          </p:cNvPr>
          <p:cNvGrpSpPr/>
          <p:nvPr/>
        </p:nvGrpSpPr>
        <p:grpSpPr>
          <a:xfrm>
            <a:off x="316669" y="5072302"/>
            <a:ext cx="7698240" cy="1353600"/>
            <a:chOff x="316669" y="5072302"/>
            <a:chExt cx="7698240" cy="13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7945B56-E1CF-9FF0-7FD1-597F371806C0}"/>
                    </a:ext>
                  </a:extLst>
                </p14:cNvPr>
                <p14:cNvContentPartPr/>
                <p14:nvPr/>
              </p14:nvContentPartPr>
              <p14:xfrm>
                <a:off x="1573789" y="5141062"/>
                <a:ext cx="1959840" cy="250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7945B56-E1CF-9FF0-7FD1-597F371806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64789" y="5132422"/>
                  <a:ext cx="1977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8DDC65E-4FE3-954F-7014-706B753C233B}"/>
                    </a:ext>
                  </a:extLst>
                </p14:cNvPr>
                <p14:cNvContentPartPr/>
                <p14:nvPr/>
              </p14:nvContentPartPr>
              <p14:xfrm>
                <a:off x="3571069" y="5094622"/>
                <a:ext cx="1639440" cy="336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8DDC65E-4FE3-954F-7014-706B753C233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62069" y="5085982"/>
                  <a:ext cx="1657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6A07180-6379-3C00-21F9-494308D5CDEB}"/>
                    </a:ext>
                  </a:extLst>
                </p14:cNvPr>
                <p14:cNvContentPartPr/>
                <p14:nvPr/>
              </p14:nvContentPartPr>
              <p14:xfrm>
                <a:off x="3184789" y="5566942"/>
                <a:ext cx="140400" cy="109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6A07180-6379-3C00-21F9-494308D5CDE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75789" y="5557942"/>
                  <a:ext cx="158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9BCF1B-590E-699A-43CF-06E32B7E755C}"/>
                    </a:ext>
                  </a:extLst>
                </p14:cNvPr>
                <p14:cNvContentPartPr/>
                <p14:nvPr/>
              </p14:nvContentPartPr>
              <p14:xfrm>
                <a:off x="3435349" y="5553982"/>
                <a:ext cx="82080" cy="104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9BCF1B-590E-699A-43CF-06E32B7E755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26709" y="5544982"/>
                  <a:ext cx="9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2EE7D93-4CF3-5501-EB92-C92452674A84}"/>
                    </a:ext>
                  </a:extLst>
                </p14:cNvPr>
                <p14:cNvContentPartPr/>
                <p14:nvPr/>
              </p14:nvContentPartPr>
              <p14:xfrm>
                <a:off x="3603109" y="5443822"/>
                <a:ext cx="123840" cy="186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2EE7D93-4CF3-5501-EB92-C92452674A8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94469" y="5434822"/>
                  <a:ext cx="141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8A92120-FDE1-DAE3-93F4-472A76A37FE7}"/>
                    </a:ext>
                  </a:extLst>
                </p14:cNvPr>
                <p14:cNvContentPartPr/>
                <p14:nvPr/>
              </p14:nvContentPartPr>
              <p14:xfrm>
                <a:off x="3828109" y="5376502"/>
                <a:ext cx="239760" cy="232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8A92120-FDE1-DAE3-93F4-472A76A37F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19109" y="5367862"/>
                  <a:ext cx="257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F55F07F-95AF-7BFB-27C9-A6AFE7FAD20A}"/>
                    </a:ext>
                  </a:extLst>
                </p14:cNvPr>
                <p14:cNvContentPartPr/>
                <p14:nvPr/>
              </p14:nvContentPartPr>
              <p14:xfrm>
                <a:off x="976189" y="5139622"/>
                <a:ext cx="44280" cy="260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F55F07F-95AF-7BFB-27C9-A6AFE7FAD2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7189" y="5130622"/>
                  <a:ext cx="6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16B503F-D622-1C86-81C2-9BD61F23C2A4}"/>
                    </a:ext>
                  </a:extLst>
                </p14:cNvPr>
                <p14:cNvContentPartPr/>
                <p14:nvPr/>
              </p14:nvContentPartPr>
              <p14:xfrm>
                <a:off x="914989" y="5072302"/>
                <a:ext cx="183240" cy="129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16B503F-D622-1C86-81C2-9BD61F23C2A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6349" y="5063302"/>
                  <a:ext cx="200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F1C8978-2027-EEFE-9EE6-191C23CD1A4D}"/>
                    </a:ext>
                  </a:extLst>
                </p14:cNvPr>
                <p14:cNvContentPartPr/>
                <p14:nvPr/>
              </p14:nvContentPartPr>
              <p14:xfrm>
                <a:off x="316669" y="5700502"/>
                <a:ext cx="108000" cy="161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F1C8978-2027-EEFE-9EE6-191C23CD1A4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8029" y="5691502"/>
                  <a:ext cx="125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E6FE0D-2637-01FB-E9C0-9BA574FB6574}"/>
                    </a:ext>
                  </a:extLst>
                </p14:cNvPr>
                <p14:cNvContentPartPr/>
                <p14:nvPr/>
              </p14:nvContentPartPr>
              <p14:xfrm>
                <a:off x="475069" y="5619142"/>
                <a:ext cx="264600" cy="173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E6FE0D-2637-01FB-E9C0-9BA574FB65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6069" y="5610502"/>
                  <a:ext cx="282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8ABDD60-DA9A-595E-6470-80511CC6883C}"/>
                    </a:ext>
                  </a:extLst>
                </p14:cNvPr>
                <p14:cNvContentPartPr/>
                <p14:nvPr/>
              </p14:nvContentPartPr>
              <p14:xfrm>
                <a:off x="751909" y="5605102"/>
                <a:ext cx="69120" cy="109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8ABDD60-DA9A-595E-6470-80511CC6883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2909" y="5596102"/>
                  <a:ext cx="86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684F9FC-E101-A397-A8D6-D2DF4CCCCFC6}"/>
                    </a:ext>
                  </a:extLst>
                </p14:cNvPr>
                <p14:cNvContentPartPr/>
                <p14:nvPr/>
              </p14:nvContentPartPr>
              <p14:xfrm>
                <a:off x="876469" y="5546062"/>
                <a:ext cx="90360" cy="226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684F9FC-E101-A397-A8D6-D2DF4CCCCF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7829" y="5537062"/>
                  <a:ext cx="108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1B465FC-3432-34B4-1B04-CC8E932402D4}"/>
                    </a:ext>
                  </a:extLst>
                </p14:cNvPr>
                <p14:cNvContentPartPr/>
                <p14:nvPr/>
              </p14:nvContentPartPr>
              <p14:xfrm>
                <a:off x="982669" y="5514742"/>
                <a:ext cx="179640" cy="74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1B465FC-3432-34B4-1B04-CC8E932402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3669" y="5505742"/>
                  <a:ext cx="197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A96E09B-08D9-9885-7987-986256E6C3C2}"/>
                    </a:ext>
                  </a:extLst>
                </p14:cNvPr>
                <p14:cNvContentPartPr/>
                <p14:nvPr/>
              </p14:nvContentPartPr>
              <p14:xfrm>
                <a:off x="1164829" y="5380102"/>
                <a:ext cx="214920" cy="172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A96E09B-08D9-9885-7987-986256E6C3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6189" y="5371462"/>
                  <a:ext cx="232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41A9080-81BF-FCE6-B6EC-805CB90D466D}"/>
                    </a:ext>
                  </a:extLst>
                </p14:cNvPr>
                <p14:cNvContentPartPr/>
                <p14:nvPr/>
              </p14:nvContentPartPr>
              <p14:xfrm>
                <a:off x="1339789" y="5405662"/>
                <a:ext cx="32400" cy="19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41A9080-81BF-FCE6-B6EC-805CB90D466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31149" y="5397022"/>
                  <a:ext cx="50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A495EAC-F37E-EB17-5336-4B34047C9999}"/>
                    </a:ext>
                  </a:extLst>
                </p14:cNvPr>
                <p14:cNvContentPartPr/>
                <p14:nvPr/>
              </p14:nvContentPartPr>
              <p14:xfrm>
                <a:off x="1397029" y="5426542"/>
                <a:ext cx="72360" cy="244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A495EAC-F37E-EB17-5336-4B34047C99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88029" y="5417542"/>
                  <a:ext cx="90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A0E3A73-CCDE-CF7F-C747-B217612F68CD}"/>
                    </a:ext>
                  </a:extLst>
                </p14:cNvPr>
                <p14:cNvContentPartPr/>
                <p14:nvPr/>
              </p14:nvContentPartPr>
              <p14:xfrm>
                <a:off x="478309" y="5930182"/>
                <a:ext cx="84960" cy="189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A0E3A73-CCDE-CF7F-C747-B217612F68C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9309" y="5921542"/>
                  <a:ext cx="102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BFC675C-7576-6B62-9A42-5FA5344E9DA4}"/>
                    </a:ext>
                  </a:extLst>
                </p14:cNvPr>
                <p14:cNvContentPartPr/>
                <p14:nvPr/>
              </p14:nvContentPartPr>
              <p14:xfrm>
                <a:off x="605029" y="5960062"/>
                <a:ext cx="73440" cy="82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BFC675C-7576-6B62-9A42-5FA5344E9D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6389" y="5951062"/>
                  <a:ext cx="91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0FB68B7-1E3E-A677-9817-5649EC8B35E3}"/>
                    </a:ext>
                  </a:extLst>
                </p14:cNvPr>
                <p14:cNvContentPartPr/>
                <p14:nvPr/>
              </p14:nvContentPartPr>
              <p14:xfrm>
                <a:off x="692869" y="5909662"/>
                <a:ext cx="55800" cy="247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0FB68B7-1E3E-A677-9817-5649EC8B35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3869" y="5900662"/>
                  <a:ext cx="73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D3AA3CD-F916-F340-CB43-6F40307CC88F}"/>
                    </a:ext>
                  </a:extLst>
                </p14:cNvPr>
                <p14:cNvContentPartPr/>
                <p14:nvPr/>
              </p14:nvContentPartPr>
              <p14:xfrm>
                <a:off x="799069" y="5890942"/>
                <a:ext cx="187560" cy="105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D3AA3CD-F916-F340-CB43-6F40307CC8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0429" y="5881942"/>
                  <a:ext cx="205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A8162E3-EDB6-681F-F04E-A9D81E8791A8}"/>
                    </a:ext>
                  </a:extLst>
                </p14:cNvPr>
                <p14:cNvContentPartPr/>
                <p14:nvPr/>
              </p14:nvContentPartPr>
              <p14:xfrm>
                <a:off x="1020829" y="5721382"/>
                <a:ext cx="120240" cy="200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A8162E3-EDB6-681F-F04E-A9D81E8791A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1829" y="5712382"/>
                  <a:ext cx="137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39CA3ED-0AB3-7F88-CFA8-568180054CA5}"/>
                    </a:ext>
                  </a:extLst>
                </p14:cNvPr>
                <p14:cNvContentPartPr/>
                <p14:nvPr/>
              </p14:nvContentPartPr>
              <p14:xfrm>
                <a:off x="1177429" y="5640022"/>
                <a:ext cx="246240" cy="222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39CA3ED-0AB3-7F88-CFA8-568180054CA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68429" y="5631022"/>
                  <a:ext cx="263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DEA0C86-4A3E-AD5E-23B0-2A2354897CC9}"/>
                    </a:ext>
                  </a:extLst>
                </p14:cNvPr>
                <p14:cNvContentPartPr/>
                <p14:nvPr/>
              </p14:nvContentPartPr>
              <p14:xfrm>
                <a:off x="564709" y="6226822"/>
                <a:ext cx="120960" cy="199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DEA0C86-4A3E-AD5E-23B0-2A2354897C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5709" y="6218182"/>
                  <a:ext cx="138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AF85149-D814-CF4F-9647-9B40E8AAFEEC}"/>
                    </a:ext>
                  </a:extLst>
                </p14:cNvPr>
                <p14:cNvContentPartPr/>
                <p14:nvPr/>
              </p14:nvContentPartPr>
              <p14:xfrm>
                <a:off x="721309" y="6128902"/>
                <a:ext cx="145440" cy="190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AF85149-D814-CF4F-9647-9B40E8AAFEE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2309" y="6119902"/>
                  <a:ext cx="163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6225C4A-7EC3-50D0-37C1-89DBD050EEA7}"/>
                    </a:ext>
                  </a:extLst>
                </p14:cNvPr>
                <p14:cNvContentPartPr/>
                <p14:nvPr/>
              </p14:nvContentPartPr>
              <p14:xfrm>
                <a:off x="877549" y="6180742"/>
                <a:ext cx="86040" cy="106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6225C4A-7EC3-50D0-37C1-89DBD050EEA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8909" y="6171742"/>
                  <a:ext cx="103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8886262-3766-5D2C-5EE1-CC7E938E313B}"/>
                    </a:ext>
                  </a:extLst>
                </p14:cNvPr>
                <p14:cNvContentPartPr/>
                <p14:nvPr/>
              </p14:nvContentPartPr>
              <p14:xfrm>
                <a:off x="1034149" y="6099022"/>
                <a:ext cx="137160" cy="244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8886262-3766-5D2C-5EE1-CC7E938E313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5509" y="6090382"/>
                  <a:ext cx="154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0123B53-20EF-EFB5-E04F-A402D4D59D01}"/>
                    </a:ext>
                  </a:extLst>
                </p14:cNvPr>
                <p14:cNvContentPartPr/>
                <p14:nvPr/>
              </p14:nvContentPartPr>
              <p14:xfrm>
                <a:off x="1211269" y="5883022"/>
                <a:ext cx="302400" cy="277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0123B53-20EF-EFB5-E04F-A402D4D59D0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02629" y="5874022"/>
                  <a:ext cx="320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0E835A5-3D61-4E05-A08C-5EEE74B52FC9}"/>
                    </a:ext>
                  </a:extLst>
                </p14:cNvPr>
                <p14:cNvContentPartPr/>
                <p14:nvPr/>
              </p14:nvContentPartPr>
              <p14:xfrm>
                <a:off x="1319269" y="5916142"/>
                <a:ext cx="27720" cy="12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0E835A5-3D61-4E05-A08C-5EEE74B52FC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10629" y="5907142"/>
                  <a:ext cx="45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8C197B0-35BD-38A9-CD95-C29E1B5C1276}"/>
                    </a:ext>
                  </a:extLst>
                </p14:cNvPr>
                <p14:cNvContentPartPr/>
                <p14:nvPr/>
              </p14:nvContentPartPr>
              <p14:xfrm>
                <a:off x="703309" y="5324302"/>
                <a:ext cx="7311600" cy="124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8C197B0-35BD-38A9-CD95-C29E1B5C127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4309" y="5315302"/>
                  <a:ext cx="732924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9ACCC464-75C6-F4D3-A66D-BE2871AF6029}"/>
                  </a:ext>
                </a:extLst>
              </p14:cNvPr>
              <p14:cNvContentPartPr/>
              <p14:nvPr/>
            </p14:nvContentPartPr>
            <p14:xfrm>
              <a:off x="5520109" y="4449862"/>
              <a:ext cx="829080" cy="8431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9ACCC464-75C6-F4D3-A66D-BE2871AF602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511109" y="4440862"/>
                <a:ext cx="846720" cy="8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515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4BD4BD2-B281-F6F0-3E77-9EB687BFC951}"/>
                  </a:ext>
                </a:extLst>
              </p14:cNvPr>
              <p14:cNvContentPartPr/>
              <p14:nvPr/>
            </p14:nvContentPartPr>
            <p14:xfrm>
              <a:off x="4776709" y="5078062"/>
              <a:ext cx="2764440" cy="43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4BD4BD2-B281-F6F0-3E77-9EB687BFC9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8069" y="5069422"/>
                <a:ext cx="27820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8DAD9BA-04F9-A5B0-F586-CF93AA8BE490}"/>
                  </a:ext>
                </a:extLst>
              </p14:cNvPr>
              <p14:cNvContentPartPr/>
              <p14:nvPr/>
            </p14:nvContentPartPr>
            <p14:xfrm>
              <a:off x="4996309" y="4449862"/>
              <a:ext cx="406800" cy="669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8DAD9BA-04F9-A5B0-F586-CF93AA8BE4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7669" y="4440862"/>
                <a:ext cx="42444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CEE3394-B267-C380-29F3-741003FE8A23}"/>
                  </a:ext>
                </a:extLst>
              </p14:cNvPr>
              <p14:cNvContentPartPr/>
              <p14:nvPr/>
            </p14:nvContentPartPr>
            <p14:xfrm>
              <a:off x="5687869" y="4584862"/>
              <a:ext cx="269280" cy="5425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CEE3394-B267-C380-29F3-741003FE8A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9229" y="4576222"/>
                <a:ext cx="286920" cy="56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ECF9DE6-84DD-A077-3F56-0B12D9889332}"/>
              </a:ext>
            </a:extLst>
          </p:cNvPr>
          <p:cNvGrpSpPr/>
          <p:nvPr/>
        </p:nvGrpSpPr>
        <p:grpSpPr>
          <a:xfrm>
            <a:off x="9005989" y="3824182"/>
            <a:ext cx="1222920" cy="352800"/>
            <a:chOff x="9005989" y="3824182"/>
            <a:chExt cx="122292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C6B984F-A8B7-981C-8EAC-ECD891A66CFB}"/>
                    </a:ext>
                  </a:extLst>
                </p14:cNvPr>
                <p14:cNvContentPartPr/>
                <p14:nvPr/>
              </p14:nvContentPartPr>
              <p14:xfrm>
                <a:off x="9005989" y="3995182"/>
                <a:ext cx="88200" cy="181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C6B984F-A8B7-981C-8EAC-ECD891A66C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96989" y="3986182"/>
                  <a:ext cx="105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C3213D4-CB84-B9B2-9441-26CA3AEE1B3A}"/>
                    </a:ext>
                  </a:extLst>
                </p14:cNvPr>
                <p14:cNvContentPartPr/>
                <p14:nvPr/>
              </p14:nvContentPartPr>
              <p14:xfrm>
                <a:off x="9108229" y="4010302"/>
                <a:ext cx="146160" cy="90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C3213D4-CB84-B9B2-9441-26CA3AEE1B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99229" y="4001302"/>
                  <a:ext cx="163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941C0C0-D040-E0A9-A749-7B2ABDF692A4}"/>
                    </a:ext>
                  </a:extLst>
                </p14:cNvPr>
                <p14:cNvContentPartPr/>
                <p14:nvPr/>
              </p14:nvContentPartPr>
              <p14:xfrm>
                <a:off x="9266629" y="3984742"/>
                <a:ext cx="373320" cy="89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941C0C0-D040-E0A9-A749-7B2ABDF692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57989" y="3976102"/>
                  <a:ext cx="390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6F4E7EF-79FA-4816-7179-A0B57397C9B1}"/>
                    </a:ext>
                  </a:extLst>
                </p14:cNvPr>
                <p14:cNvContentPartPr/>
                <p14:nvPr/>
              </p14:nvContentPartPr>
              <p14:xfrm>
                <a:off x="9740749" y="3824182"/>
                <a:ext cx="286560" cy="202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6F4E7EF-79FA-4816-7179-A0B57397C9B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31749" y="3815542"/>
                  <a:ext cx="304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27644C6-29AA-A56C-9091-DEE1FFECB772}"/>
                    </a:ext>
                  </a:extLst>
                </p14:cNvPr>
                <p14:cNvContentPartPr/>
                <p14:nvPr/>
              </p14:nvContentPartPr>
              <p14:xfrm>
                <a:off x="9801589" y="3901582"/>
                <a:ext cx="152640" cy="5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27644C6-29AA-A56C-9091-DEE1FFECB77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92589" y="3892942"/>
                  <a:ext cx="170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88F556-5420-A81A-F853-6AC2BD650F87}"/>
                    </a:ext>
                  </a:extLst>
                </p14:cNvPr>
                <p14:cNvContentPartPr/>
                <p14:nvPr/>
              </p14:nvContentPartPr>
              <p14:xfrm>
                <a:off x="9934069" y="3906982"/>
                <a:ext cx="216360" cy="96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88F556-5420-A81A-F853-6AC2BD650F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25069" y="3897982"/>
                  <a:ext cx="234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D7CA6D-16D9-711C-2437-6357A53CCDCF}"/>
                    </a:ext>
                  </a:extLst>
                </p14:cNvPr>
                <p14:cNvContentPartPr/>
                <p14:nvPr/>
              </p14:nvContentPartPr>
              <p14:xfrm>
                <a:off x="10130629" y="3869182"/>
                <a:ext cx="98280" cy="79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D7CA6D-16D9-711C-2437-6357A53CCD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21989" y="3860542"/>
                  <a:ext cx="11592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88B1FB6-F7D0-93CA-6A70-55F3086F77AF}"/>
                  </a:ext>
                </a:extLst>
              </p14:cNvPr>
              <p14:cNvContentPartPr/>
              <p14:nvPr/>
            </p14:nvContentPartPr>
            <p14:xfrm>
              <a:off x="6479509" y="4628782"/>
              <a:ext cx="340560" cy="5184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88B1FB6-F7D0-93CA-6A70-55F3086F77A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70509" y="4620142"/>
                <a:ext cx="358200" cy="53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98679116-30D2-951D-F920-51CF1B9C5BAE}"/>
              </a:ext>
            </a:extLst>
          </p:cNvPr>
          <p:cNvGrpSpPr/>
          <p:nvPr/>
        </p:nvGrpSpPr>
        <p:grpSpPr>
          <a:xfrm>
            <a:off x="3036829" y="3993022"/>
            <a:ext cx="5607720" cy="2529720"/>
            <a:chOff x="3036829" y="3993022"/>
            <a:chExt cx="5607720" cy="25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2421766-831A-2F37-4CF1-B187E49B73B9}"/>
                    </a:ext>
                  </a:extLst>
                </p14:cNvPr>
                <p14:cNvContentPartPr/>
                <p14:nvPr/>
              </p14:nvContentPartPr>
              <p14:xfrm>
                <a:off x="4568629" y="5087422"/>
                <a:ext cx="358200" cy="177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2421766-831A-2F37-4CF1-B187E49B73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59989" y="5078782"/>
                  <a:ext cx="375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A2C1B2E-B6CF-67B9-066D-182F86959D81}"/>
                    </a:ext>
                  </a:extLst>
                </p14:cNvPr>
                <p14:cNvContentPartPr/>
                <p14:nvPr/>
              </p14:nvContentPartPr>
              <p14:xfrm>
                <a:off x="4846189" y="5007502"/>
                <a:ext cx="147240" cy="249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A2C1B2E-B6CF-67B9-066D-182F86959D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37189" y="4998502"/>
                  <a:ext cx="164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2E1D71-DAE3-EA37-8C59-B568F8B772F8}"/>
                    </a:ext>
                  </a:extLst>
                </p14:cNvPr>
                <p14:cNvContentPartPr/>
                <p14:nvPr/>
              </p14:nvContentPartPr>
              <p14:xfrm>
                <a:off x="3036829" y="5510062"/>
                <a:ext cx="157320" cy="147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2E1D71-DAE3-EA37-8C59-B568F8B772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27829" y="5501062"/>
                  <a:ext cx="174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8467C3E-04DA-60CE-6BDF-3C95B70C895C}"/>
                    </a:ext>
                  </a:extLst>
                </p14:cNvPr>
                <p14:cNvContentPartPr/>
                <p14:nvPr/>
              </p14:nvContentPartPr>
              <p14:xfrm>
                <a:off x="3227269" y="5476942"/>
                <a:ext cx="67320" cy="87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8467C3E-04DA-60CE-6BDF-3C95B70C89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8269" y="5467942"/>
                  <a:ext cx="84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68C9908-8FE8-978A-5439-5BCF9D516ECA}"/>
                    </a:ext>
                  </a:extLst>
                </p14:cNvPr>
                <p14:cNvContentPartPr/>
                <p14:nvPr/>
              </p14:nvContentPartPr>
              <p14:xfrm>
                <a:off x="3230149" y="5435182"/>
                <a:ext cx="102600" cy="134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68C9908-8FE8-978A-5439-5BCF9D516E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21149" y="5426182"/>
                  <a:ext cx="120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FB5BB7-9F6E-3617-5D56-56465378BA5B}"/>
                    </a:ext>
                  </a:extLst>
                </p14:cNvPr>
                <p14:cNvContentPartPr/>
                <p14:nvPr/>
              </p14:nvContentPartPr>
              <p14:xfrm>
                <a:off x="3378829" y="5417902"/>
                <a:ext cx="87840" cy="124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FB5BB7-9F6E-3617-5D56-56465378BA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70189" y="5409262"/>
                  <a:ext cx="105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C366CF7-1D2E-3387-E82C-F0D33A345C27}"/>
                    </a:ext>
                  </a:extLst>
                </p14:cNvPr>
                <p14:cNvContentPartPr/>
                <p14:nvPr/>
              </p14:nvContentPartPr>
              <p14:xfrm>
                <a:off x="3517789" y="5271022"/>
                <a:ext cx="216720" cy="239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C366CF7-1D2E-3387-E82C-F0D33A345C2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08789" y="5262382"/>
                  <a:ext cx="234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559BD0-05A7-1F3C-2188-683F64BCB858}"/>
                    </a:ext>
                  </a:extLst>
                </p14:cNvPr>
                <p14:cNvContentPartPr/>
                <p14:nvPr/>
              </p14:nvContentPartPr>
              <p14:xfrm>
                <a:off x="3904069" y="5172742"/>
                <a:ext cx="222480" cy="370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559BD0-05A7-1F3C-2188-683F64BCB8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95429" y="5164102"/>
                  <a:ext cx="2401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53189CE-324A-6EBF-A7EF-7EC80107EE5B}"/>
                    </a:ext>
                  </a:extLst>
                </p14:cNvPr>
                <p14:cNvContentPartPr/>
                <p14:nvPr/>
              </p14:nvContentPartPr>
              <p14:xfrm>
                <a:off x="3044029" y="5784382"/>
                <a:ext cx="172800" cy="207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53189CE-324A-6EBF-A7EF-7EC80107EE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35029" y="5775382"/>
                  <a:ext cx="190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22C358A-19E7-14F2-07D3-BAF0405D9749}"/>
                    </a:ext>
                  </a:extLst>
                </p14:cNvPr>
                <p14:cNvContentPartPr/>
                <p14:nvPr/>
              </p14:nvContentPartPr>
              <p14:xfrm>
                <a:off x="3254629" y="5811382"/>
                <a:ext cx="65880" cy="119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22C358A-19E7-14F2-07D3-BAF0405D97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45989" y="5802742"/>
                  <a:ext cx="83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FDC0935-B7E5-CB36-1238-F8F83DC2EBE2}"/>
                    </a:ext>
                  </a:extLst>
                </p14:cNvPr>
                <p14:cNvContentPartPr/>
                <p14:nvPr/>
              </p14:nvContentPartPr>
              <p14:xfrm>
                <a:off x="3370909" y="5803102"/>
                <a:ext cx="91440" cy="253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FDC0935-B7E5-CB36-1238-F8F83DC2EBE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61909" y="5794102"/>
                  <a:ext cx="109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6DA7E21-45ED-5B33-2366-3CB216ABF3E0}"/>
                    </a:ext>
                  </a:extLst>
                </p14:cNvPr>
                <p14:cNvContentPartPr/>
                <p14:nvPr/>
              </p14:nvContentPartPr>
              <p14:xfrm>
                <a:off x="3494749" y="5781862"/>
                <a:ext cx="254880" cy="94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6DA7E21-45ED-5B33-2366-3CB216ABF3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85749" y="5773222"/>
                  <a:ext cx="272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0B832C1-BA22-5A56-2CC3-63D849DD4DD8}"/>
                    </a:ext>
                  </a:extLst>
                </p14:cNvPr>
                <p14:cNvContentPartPr/>
                <p14:nvPr/>
              </p14:nvContentPartPr>
              <p14:xfrm>
                <a:off x="3805429" y="5556142"/>
                <a:ext cx="474840" cy="247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0B832C1-BA22-5A56-2CC3-63D849DD4D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96789" y="5547502"/>
                  <a:ext cx="492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3985331-0888-DDE6-7827-41F8D4DA6F32}"/>
                    </a:ext>
                  </a:extLst>
                </p14:cNvPr>
                <p14:cNvContentPartPr/>
                <p14:nvPr/>
              </p14:nvContentPartPr>
              <p14:xfrm>
                <a:off x="3507709" y="6014782"/>
                <a:ext cx="438120" cy="251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3985331-0888-DDE6-7827-41F8D4DA6F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98709" y="6005782"/>
                  <a:ext cx="455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7EF66DD-C0BF-E1D9-6BB1-CBD526831810}"/>
                    </a:ext>
                  </a:extLst>
                </p14:cNvPr>
                <p14:cNvContentPartPr/>
                <p14:nvPr/>
              </p14:nvContentPartPr>
              <p14:xfrm>
                <a:off x="3924589" y="5968342"/>
                <a:ext cx="9000" cy="28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7EF66DD-C0BF-E1D9-6BB1-CBD5268318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15589" y="5959342"/>
                  <a:ext cx="2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4F086CC-67BB-3A0B-C2F1-824623DD73C1}"/>
                    </a:ext>
                  </a:extLst>
                </p14:cNvPr>
                <p14:cNvContentPartPr/>
                <p14:nvPr/>
              </p14:nvContentPartPr>
              <p14:xfrm>
                <a:off x="4016029" y="5881942"/>
                <a:ext cx="244440" cy="193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4F086CC-67BB-3A0B-C2F1-824623DD73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07389" y="5873302"/>
                  <a:ext cx="262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C18C367-F7D0-D722-50DF-D5D3FDFED43C}"/>
                    </a:ext>
                  </a:extLst>
                </p14:cNvPr>
                <p14:cNvContentPartPr/>
                <p14:nvPr/>
              </p14:nvContentPartPr>
              <p14:xfrm>
                <a:off x="4303309" y="5848822"/>
                <a:ext cx="18360" cy="162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C18C367-F7D0-D722-50DF-D5D3FDFED43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94309" y="5840182"/>
                  <a:ext cx="36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C3197CD-D7A2-7B63-8D91-5082D3952AB2}"/>
                    </a:ext>
                  </a:extLst>
                </p14:cNvPr>
                <p14:cNvContentPartPr/>
                <p14:nvPr/>
              </p14:nvContentPartPr>
              <p14:xfrm>
                <a:off x="4365229" y="5879422"/>
                <a:ext cx="112320" cy="154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C3197CD-D7A2-7B63-8D91-5082D3952AB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56229" y="5870782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FBDAE0-B325-B1F9-B6FB-DE50EEC604C2}"/>
                    </a:ext>
                  </a:extLst>
                </p14:cNvPr>
                <p14:cNvContentPartPr/>
                <p14:nvPr/>
              </p14:nvContentPartPr>
              <p14:xfrm>
                <a:off x="5992789" y="4588822"/>
                <a:ext cx="264240" cy="508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FBDAE0-B325-B1F9-B6FB-DE50EEC604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84149" y="4580182"/>
                  <a:ext cx="2818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02F8D27-8386-2752-5768-8AA354C0D7CE}"/>
                    </a:ext>
                  </a:extLst>
                </p14:cNvPr>
                <p14:cNvContentPartPr/>
                <p14:nvPr/>
              </p14:nvContentPartPr>
              <p14:xfrm>
                <a:off x="6504709" y="4617262"/>
                <a:ext cx="269640" cy="480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02F8D27-8386-2752-5768-8AA354C0D7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96069" y="4608622"/>
                  <a:ext cx="2872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3FB885C-38F7-2DE6-9CA2-32D68D671F03}"/>
                    </a:ext>
                  </a:extLst>
                </p14:cNvPr>
                <p14:cNvContentPartPr/>
                <p14:nvPr/>
              </p14:nvContentPartPr>
              <p14:xfrm>
                <a:off x="6237589" y="4201462"/>
                <a:ext cx="374400" cy="250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3FB885C-38F7-2DE6-9CA2-32D68D671F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28949" y="4192822"/>
                  <a:ext cx="392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60D5FF5-CADD-33A1-46E3-14B2876520CA}"/>
                    </a:ext>
                  </a:extLst>
                </p14:cNvPr>
                <p14:cNvContentPartPr/>
                <p14:nvPr/>
              </p14:nvContentPartPr>
              <p14:xfrm>
                <a:off x="6197269" y="4323502"/>
                <a:ext cx="172440" cy="163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60D5FF5-CADD-33A1-46E3-14B2876520C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88269" y="4314502"/>
                  <a:ext cx="190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3EED0AB-E8A8-B861-E1A5-91030111AF18}"/>
                    </a:ext>
                  </a:extLst>
                </p14:cNvPr>
                <p14:cNvContentPartPr/>
                <p14:nvPr/>
              </p14:nvContentPartPr>
              <p14:xfrm>
                <a:off x="6769669" y="4111822"/>
                <a:ext cx="117360" cy="181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3EED0AB-E8A8-B861-E1A5-91030111AF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61029" y="4103182"/>
                  <a:ext cx="135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FC1AF7D-719A-D511-25E5-F020F78B50A2}"/>
                    </a:ext>
                  </a:extLst>
                </p14:cNvPr>
                <p14:cNvContentPartPr/>
                <p14:nvPr/>
              </p14:nvContentPartPr>
              <p14:xfrm>
                <a:off x="6884509" y="4181302"/>
                <a:ext cx="93960" cy="112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FC1AF7D-719A-D511-25E5-F020F78B50A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75869" y="4172662"/>
                  <a:ext cx="111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CA4A9F-9358-2DA2-A644-AEE24692A12C}"/>
                    </a:ext>
                  </a:extLst>
                </p14:cNvPr>
                <p14:cNvContentPartPr/>
                <p14:nvPr/>
              </p14:nvContentPartPr>
              <p14:xfrm>
                <a:off x="7024549" y="4203982"/>
                <a:ext cx="47520" cy="87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CA4A9F-9358-2DA2-A644-AEE24692A1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15909" y="4195342"/>
                  <a:ext cx="65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1E7628E-9486-659A-E71F-0EAEB442F626}"/>
                    </a:ext>
                  </a:extLst>
                </p14:cNvPr>
                <p14:cNvContentPartPr/>
                <p14:nvPr/>
              </p14:nvContentPartPr>
              <p14:xfrm>
                <a:off x="7094389" y="4080862"/>
                <a:ext cx="38520" cy="215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1E7628E-9486-659A-E71F-0EAEB442F6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85389" y="4071862"/>
                  <a:ext cx="56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C013F9-0C7D-17FC-48E9-4D38DEC74B0C}"/>
                    </a:ext>
                  </a:extLst>
                </p14:cNvPr>
                <p14:cNvContentPartPr/>
                <p14:nvPr/>
              </p14:nvContentPartPr>
              <p14:xfrm>
                <a:off x="7191589" y="4212262"/>
                <a:ext cx="101520" cy="85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C013F9-0C7D-17FC-48E9-4D38DEC74B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82949" y="4203262"/>
                  <a:ext cx="11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783AD99-9C16-9050-5349-745B55FBF701}"/>
                    </a:ext>
                  </a:extLst>
                </p14:cNvPr>
                <p14:cNvContentPartPr/>
                <p14:nvPr/>
              </p14:nvContentPartPr>
              <p14:xfrm>
                <a:off x="7412989" y="4056742"/>
                <a:ext cx="207360" cy="348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783AD99-9C16-9050-5349-745B55FBF70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04349" y="4048102"/>
                  <a:ext cx="225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449D69-26AA-1C41-BD03-49C7A33BA812}"/>
                    </a:ext>
                  </a:extLst>
                </p14:cNvPr>
                <p14:cNvContentPartPr/>
                <p14:nvPr/>
              </p14:nvContentPartPr>
              <p14:xfrm>
                <a:off x="7776589" y="4098142"/>
                <a:ext cx="142560" cy="93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449D69-26AA-1C41-BD03-49C7A33BA81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67589" y="4089502"/>
                  <a:ext cx="160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451C55A-1678-E814-38A5-0C733EABE224}"/>
                    </a:ext>
                  </a:extLst>
                </p14:cNvPr>
                <p14:cNvContentPartPr/>
                <p14:nvPr/>
              </p14:nvContentPartPr>
              <p14:xfrm>
                <a:off x="7941829" y="4090942"/>
                <a:ext cx="245880" cy="227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451C55A-1678-E814-38A5-0C733EABE2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32829" y="4082302"/>
                  <a:ext cx="263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9B5CBBF-5451-CF12-9476-CBA8DD175B43}"/>
                    </a:ext>
                  </a:extLst>
                </p14:cNvPr>
                <p14:cNvContentPartPr/>
                <p14:nvPr/>
              </p14:nvContentPartPr>
              <p14:xfrm>
                <a:off x="8206069" y="4065742"/>
                <a:ext cx="98640" cy="87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9B5CBBF-5451-CF12-9476-CBA8DD175B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97069" y="4057102"/>
                  <a:ext cx="116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C722C25-1005-4EBD-900E-5522D60C3422}"/>
                    </a:ext>
                  </a:extLst>
                </p14:cNvPr>
                <p14:cNvContentPartPr/>
                <p14:nvPr/>
              </p14:nvContentPartPr>
              <p14:xfrm>
                <a:off x="8310469" y="4043062"/>
                <a:ext cx="82800" cy="123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C722C25-1005-4EBD-900E-5522D60C342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01829" y="4034422"/>
                  <a:ext cx="100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54A27B2-E918-1878-B719-B0D98B046525}"/>
                    </a:ext>
                  </a:extLst>
                </p14:cNvPr>
                <p14:cNvContentPartPr/>
                <p14:nvPr/>
              </p14:nvContentPartPr>
              <p14:xfrm>
                <a:off x="8416669" y="3993022"/>
                <a:ext cx="30240" cy="156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54A27B2-E918-1878-B719-B0D98B04652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07669" y="3984382"/>
                  <a:ext cx="47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0FEEA1A-C31A-51B1-7B48-78D4C61B477D}"/>
                    </a:ext>
                  </a:extLst>
                </p14:cNvPr>
                <p14:cNvContentPartPr/>
                <p14:nvPr/>
              </p14:nvContentPartPr>
              <p14:xfrm>
                <a:off x="8483989" y="4074382"/>
                <a:ext cx="160560" cy="54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0FEEA1A-C31A-51B1-7B48-78D4C61B47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74989" y="4065742"/>
                  <a:ext cx="178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6F741A-F0FA-1A88-3BF7-C058A7DF48F8}"/>
                    </a:ext>
                  </a:extLst>
                </p14:cNvPr>
                <p14:cNvContentPartPr/>
                <p14:nvPr/>
              </p14:nvContentPartPr>
              <p14:xfrm>
                <a:off x="6705589" y="5139622"/>
                <a:ext cx="73440" cy="288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6F741A-F0FA-1A88-3BF7-C058A7DF48F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96949" y="5130982"/>
                  <a:ext cx="91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5F366FB-C3AC-1D55-F274-CE99F3B607FF}"/>
                    </a:ext>
                  </a:extLst>
                </p14:cNvPr>
                <p14:cNvContentPartPr/>
                <p14:nvPr/>
              </p14:nvContentPartPr>
              <p14:xfrm>
                <a:off x="6619909" y="5010382"/>
                <a:ext cx="203760" cy="287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5F366FB-C3AC-1D55-F274-CE99F3B607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11269" y="5001742"/>
                  <a:ext cx="221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11CAFF6-0DE1-D43B-AE3B-74B9E9FDA8A8}"/>
                    </a:ext>
                  </a:extLst>
                </p14:cNvPr>
                <p14:cNvContentPartPr/>
                <p14:nvPr/>
              </p14:nvContentPartPr>
              <p14:xfrm>
                <a:off x="6627829" y="5569462"/>
                <a:ext cx="118440" cy="149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11CAFF6-0DE1-D43B-AE3B-74B9E9FDA8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18829" y="5560822"/>
                  <a:ext cx="136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2AF0CA0-41E3-A467-A6A9-4EA31FD9F0B9}"/>
                    </a:ext>
                  </a:extLst>
                </p14:cNvPr>
                <p14:cNvContentPartPr/>
                <p14:nvPr/>
              </p14:nvContentPartPr>
              <p14:xfrm>
                <a:off x="6792709" y="5564422"/>
                <a:ext cx="108720" cy="121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2AF0CA0-41E3-A467-A6A9-4EA31FD9F0B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83709" y="5555422"/>
                  <a:ext cx="126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5E530C9-CD4F-3C2D-BA73-A6CE2BD0684B}"/>
                    </a:ext>
                  </a:extLst>
                </p14:cNvPr>
                <p14:cNvContentPartPr/>
                <p14:nvPr/>
              </p14:nvContentPartPr>
              <p14:xfrm>
                <a:off x="6913669" y="5427262"/>
                <a:ext cx="304920" cy="226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5E530C9-CD4F-3C2D-BA73-A6CE2BD0684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05029" y="5418262"/>
                  <a:ext cx="322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0730004-5FC5-7B63-526F-EDD06F4EC3D7}"/>
                    </a:ext>
                  </a:extLst>
                </p14:cNvPr>
                <p14:cNvContentPartPr/>
                <p14:nvPr/>
              </p14:nvContentPartPr>
              <p14:xfrm>
                <a:off x="7336309" y="5310982"/>
                <a:ext cx="210240" cy="375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0730004-5FC5-7B63-526F-EDD06F4EC3D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27309" y="5302342"/>
                  <a:ext cx="2278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CCCA26F-0EA5-4ACC-DF81-07173FFB7102}"/>
                    </a:ext>
                  </a:extLst>
                </p14:cNvPr>
                <p14:cNvContentPartPr/>
                <p14:nvPr/>
              </p14:nvContentPartPr>
              <p14:xfrm>
                <a:off x="7681909" y="5353462"/>
                <a:ext cx="58680" cy="124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CCCA26F-0EA5-4ACC-DF81-07173FFB71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72909" y="5344822"/>
                  <a:ext cx="76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1C6D610-6A93-60D8-EB13-498DC2CD88E2}"/>
                    </a:ext>
                  </a:extLst>
                </p14:cNvPr>
                <p14:cNvContentPartPr/>
                <p14:nvPr/>
              </p14:nvContentPartPr>
              <p14:xfrm>
                <a:off x="7688749" y="5262382"/>
                <a:ext cx="444600" cy="215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1C6D610-6A93-60D8-EB13-498DC2CD88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79749" y="5253382"/>
                  <a:ext cx="462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437368F-7D85-7F7C-7539-6839FA48B451}"/>
                    </a:ext>
                  </a:extLst>
                </p14:cNvPr>
                <p14:cNvContentPartPr/>
                <p14:nvPr/>
              </p14:nvContentPartPr>
              <p14:xfrm>
                <a:off x="8166829" y="5220622"/>
                <a:ext cx="79200" cy="139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437368F-7D85-7F7C-7539-6839FA48B4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57829" y="5211622"/>
                  <a:ext cx="96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C842E35-371C-5B88-082A-6BF85397BCB2}"/>
                    </a:ext>
                  </a:extLst>
                </p14:cNvPr>
                <p14:cNvContentPartPr/>
                <p14:nvPr/>
              </p14:nvContentPartPr>
              <p14:xfrm>
                <a:off x="8306149" y="4928662"/>
                <a:ext cx="39960" cy="294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C842E35-371C-5B88-082A-6BF85397BCB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97509" y="4919662"/>
                  <a:ext cx="57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849A3B7-9209-8584-3A87-F7F6AF1156D0}"/>
                    </a:ext>
                  </a:extLst>
                </p14:cNvPr>
                <p14:cNvContentPartPr/>
                <p14:nvPr/>
              </p14:nvContentPartPr>
              <p14:xfrm>
                <a:off x="8370589" y="5356702"/>
                <a:ext cx="17280" cy="13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849A3B7-9209-8584-3A87-F7F6AF1156D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61949" y="5348062"/>
                  <a:ext cx="34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E5CDBBC-F29A-BAE1-AE53-DB8D16347061}"/>
                    </a:ext>
                  </a:extLst>
                </p14:cNvPr>
                <p14:cNvContentPartPr/>
                <p14:nvPr/>
              </p14:nvContentPartPr>
              <p14:xfrm>
                <a:off x="4256509" y="6333382"/>
                <a:ext cx="249480" cy="66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E5CDBBC-F29A-BAE1-AE53-DB8D1634706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47869" y="6324742"/>
                  <a:ext cx="267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79F8F7-18C0-FE76-E1EF-DE4923A1B793}"/>
                    </a:ext>
                  </a:extLst>
                </p14:cNvPr>
                <p14:cNvContentPartPr/>
                <p14:nvPr/>
              </p14:nvContentPartPr>
              <p14:xfrm>
                <a:off x="4266589" y="6426982"/>
                <a:ext cx="183960" cy="52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79F8F7-18C0-FE76-E1EF-DE4923A1B79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57589" y="6417982"/>
                  <a:ext cx="201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509F01E-EC3C-5823-9C98-97517D7321A8}"/>
                    </a:ext>
                  </a:extLst>
                </p14:cNvPr>
                <p14:cNvContentPartPr/>
                <p14:nvPr/>
              </p14:nvContentPartPr>
              <p14:xfrm>
                <a:off x="4552789" y="6235822"/>
                <a:ext cx="68400" cy="286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509F01E-EC3C-5823-9C98-97517D7321A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44149" y="6227182"/>
                  <a:ext cx="86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0E3AB5B-27D0-2557-5DDE-C26003311266}"/>
                    </a:ext>
                  </a:extLst>
                </p14:cNvPr>
                <p14:cNvContentPartPr/>
                <p14:nvPr/>
              </p14:nvContentPartPr>
              <p14:xfrm>
                <a:off x="4959589" y="6110182"/>
                <a:ext cx="147600" cy="296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0E3AB5B-27D0-2557-5DDE-C260033112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50589" y="6101542"/>
                  <a:ext cx="165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07C214C-A58F-46C1-7148-8B16C96BC032}"/>
                    </a:ext>
                  </a:extLst>
                </p14:cNvPr>
                <p14:cNvContentPartPr/>
                <p14:nvPr/>
              </p14:nvContentPartPr>
              <p14:xfrm>
                <a:off x="4896229" y="6006502"/>
                <a:ext cx="187200" cy="91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07C214C-A58F-46C1-7148-8B16C96BC0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87589" y="5997502"/>
                  <a:ext cx="20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AFFDA48-846D-6FC8-E4C0-6DE2C05C5BA2}"/>
                    </a:ext>
                  </a:extLst>
                </p14:cNvPr>
                <p14:cNvContentPartPr/>
                <p14:nvPr/>
              </p14:nvContentPartPr>
              <p14:xfrm>
                <a:off x="5257309" y="6136822"/>
                <a:ext cx="186840" cy="57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AFFDA48-846D-6FC8-E4C0-6DE2C05C5BA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48309" y="6128182"/>
                  <a:ext cx="204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B36F6B2-08BA-FBB4-9B7B-E2F84FD5B820}"/>
                    </a:ext>
                  </a:extLst>
                </p14:cNvPr>
                <p14:cNvContentPartPr/>
                <p14:nvPr/>
              </p14:nvContentPartPr>
              <p14:xfrm>
                <a:off x="5245429" y="6199822"/>
                <a:ext cx="216720" cy="28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B36F6B2-08BA-FBB4-9B7B-E2F84FD5B8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36429" y="6191182"/>
                  <a:ext cx="234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92BABC9-D385-09C4-08FA-234AFD0490FB}"/>
                    </a:ext>
                  </a:extLst>
                </p14:cNvPr>
                <p14:cNvContentPartPr/>
                <p14:nvPr/>
              </p14:nvContentPartPr>
              <p14:xfrm>
                <a:off x="5558989" y="6007942"/>
                <a:ext cx="139320" cy="62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92BABC9-D385-09C4-08FA-234AFD0490F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50349" y="5998942"/>
                  <a:ext cx="156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5AA6910-E0A1-DC7B-48A9-33A1818EE306}"/>
                    </a:ext>
                  </a:extLst>
                </p14:cNvPr>
                <p14:cNvContentPartPr/>
                <p14:nvPr/>
              </p14:nvContentPartPr>
              <p14:xfrm>
                <a:off x="5697949" y="5983822"/>
                <a:ext cx="6120" cy="243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5AA6910-E0A1-DC7B-48A9-33A1818EE3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88949" y="5974822"/>
                  <a:ext cx="23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7B4145F-BB7D-0BE4-E038-5FFD322B40D3}"/>
                    </a:ext>
                  </a:extLst>
                </p14:cNvPr>
                <p14:cNvContentPartPr/>
                <p14:nvPr/>
              </p14:nvContentPartPr>
              <p14:xfrm>
                <a:off x="5480509" y="5784742"/>
                <a:ext cx="196920" cy="136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7B4145F-BB7D-0BE4-E038-5FFD322B40D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71869" y="5776102"/>
                  <a:ext cx="214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7ED0910-F6C9-182C-9590-050E08D40A91}"/>
                    </a:ext>
                  </a:extLst>
                </p14:cNvPr>
                <p14:cNvContentPartPr/>
                <p14:nvPr/>
              </p14:nvContentPartPr>
              <p14:xfrm>
                <a:off x="5887309" y="5998222"/>
                <a:ext cx="113400" cy="25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7ED0910-F6C9-182C-9590-050E08D40A9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78669" y="5989582"/>
                  <a:ext cx="13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7890A97-41E0-B530-5731-3778EEA9DADE}"/>
                    </a:ext>
                  </a:extLst>
                </p14:cNvPr>
                <p14:cNvContentPartPr/>
                <p14:nvPr/>
              </p14:nvContentPartPr>
              <p14:xfrm>
                <a:off x="6163429" y="5844142"/>
                <a:ext cx="174600" cy="317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7890A97-41E0-B530-5731-3778EEA9DAD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54429" y="5835502"/>
                  <a:ext cx="192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5F65E2B-EF49-17C2-DBAA-3A0530EF3418}"/>
                    </a:ext>
                  </a:extLst>
                </p14:cNvPr>
                <p14:cNvContentPartPr/>
                <p14:nvPr/>
              </p14:nvContentPartPr>
              <p14:xfrm>
                <a:off x="6160189" y="5958262"/>
                <a:ext cx="187560" cy="69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5F65E2B-EF49-17C2-DBAA-3A0530EF341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51549" y="5949622"/>
                  <a:ext cx="205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AD044E9-5784-91CC-0CC2-83464F52251C}"/>
                    </a:ext>
                  </a:extLst>
                </p14:cNvPr>
                <p14:cNvContentPartPr/>
                <p14:nvPr/>
              </p14:nvContentPartPr>
              <p14:xfrm>
                <a:off x="6376549" y="5785102"/>
                <a:ext cx="216720" cy="491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AD044E9-5784-91CC-0CC2-83464F52251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67909" y="5776102"/>
                  <a:ext cx="2343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5EEB72D-020E-A09E-C2C7-E94049232884}"/>
                    </a:ext>
                  </a:extLst>
                </p14:cNvPr>
                <p14:cNvContentPartPr/>
                <p14:nvPr/>
              </p14:nvContentPartPr>
              <p14:xfrm>
                <a:off x="6365749" y="5638582"/>
                <a:ext cx="150480" cy="124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5EEB72D-020E-A09E-C2C7-E9404923288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57109" y="5629582"/>
                  <a:ext cx="168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3824F65-87A8-4984-A64A-B96197E01CC4}"/>
                    </a:ext>
                  </a:extLst>
                </p14:cNvPr>
                <p14:cNvContentPartPr/>
                <p14:nvPr/>
              </p14:nvContentPartPr>
              <p14:xfrm>
                <a:off x="4782829" y="6011182"/>
                <a:ext cx="148680" cy="507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3824F65-87A8-4984-A64A-B96197E01CC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774189" y="6002182"/>
                  <a:ext cx="1663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4B1B6BE-077A-A4B5-D706-71D6A1B084E9}"/>
                    </a:ext>
                  </a:extLst>
                </p14:cNvPr>
                <p14:cNvContentPartPr/>
                <p14:nvPr/>
              </p14:nvContentPartPr>
              <p14:xfrm>
                <a:off x="5145349" y="5891302"/>
                <a:ext cx="119880" cy="531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4B1B6BE-077A-A4B5-D706-71D6A1B084E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36349" y="5882662"/>
                  <a:ext cx="1375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E06C6E3-5512-8D37-2F09-32E6F5C0B607}"/>
                    </a:ext>
                  </a:extLst>
                </p14:cNvPr>
                <p14:cNvContentPartPr/>
                <p14:nvPr/>
              </p14:nvContentPartPr>
              <p14:xfrm>
                <a:off x="5245429" y="5599702"/>
                <a:ext cx="132120" cy="288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E06C6E3-5512-8D37-2F09-32E6F5C0B60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36789" y="5590702"/>
                  <a:ext cx="149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EFD8117-CEB1-0935-E558-15B17999D0D5}"/>
                    </a:ext>
                  </a:extLst>
                </p14:cNvPr>
                <p14:cNvContentPartPr/>
                <p14:nvPr/>
              </p14:nvContentPartPr>
              <p14:xfrm>
                <a:off x="5468989" y="5718502"/>
                <a:ext cx="169920" cy="592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EFD8117-CEB1-0935-E558-15B17999D0D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59989" y="5709862"/>
                  <a:ext cx="18756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968D920-2B3D-8510-81A3-9BA34DF00968}"/>
                    </a:ext>
                  </a:extLst>
                </p14:cNvPr>
                <p14:cNvContentPartPr/>
                <p14:nvPr/>
              </p14:nvContentPartPr>
              <p14:xfrm>
                <a:off x="6544669" y="5652982"/>
                <a:ext cx="119880" cy="456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968D920-2B3D-8510-81A3-9BA34DF009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35669" y="5643982"/>
                  <a:ext cx="1375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B77073C-1F97-AFE0-70C6-5C6F3F689A51}"/>
                    </a:ext>
                  </a:extLst>
                </p14:cNvPr>
                <p14:cNvContentPartPr/>
                <p14:nvPr/>
              </p14:nvContentPartPr>
              <p14:xfrm>
                <a:off x="6511549" y="5341942"/>
                <a:ext cx="155520" cy="228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B77073C-1F97-AFE0-70C6-5C6F3F689A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02909" y="5332942"/>
                  <a:ext cx="173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456F56A-9C01-31EF-D4CD-8867513BBD18}"/>
                    </a:ext>
                  </a:extLst>
                </p14:cNvPr>
                <p14:cNvContentPartPr/>
                <p14:nvPr/>
              </p14:nvContentPartPr>
              <p14:xfrm>
                <a:off x="6829069" y="5929462"/>
                <a:ext cx="213120" cy="55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456F56A-9C01-31EF-D4CD-8867513BBD1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20069" y="5920822"/>
                  <a:ext cx="230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7A3CCCB-6E8A-5D31-67A0-B66802A9C28A}"/>
                    </a:ext>
                  </a:extLst>
                </p14:cNvPr>
                <p14:cNvContentPartPr/>
                <p14:nvPr/>
              </p14:nvContentPartPr>
              <p14:xfrm>
                <a:off x="6989269" y="5831902"/>
                <a:ext cx="68040" cy="247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7A3CCCB-6E8A-5D31-67A0-B66802A9C28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80629" y="5823262"/>
                  <a:ext cx="85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7C3E981-7EA8-DB1A-7B66-E358467AA5E6}"/>
                    </a:ext>
                  </a:extLst>
                </p14:cNvPr>
                <p14:cNvContentPartPr/>
                <p14:nvPr/>
              </p14:nvContentPartPr>
              <p14:xfrm>
                <a:off x="7220749" y="5820382"/>
                <a:ext cx="247680" cy="172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7C3E981-7EA8-DB1A-7B66-E358467AA5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11749" y="5811382"/>
                  <a:ext cx="265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6582B88-E597-C8B3-1C6C-79F7BA7A952A}"/>
                    </a:ext>
                  </a:extLst>
                </p14:cNvPr>
                <p14:cNvContentPartPr/>
                <p14:nvPr/>
              </p14:nvContentPartPr>
              <p14:xfrm>
                <a:off x="7516309" y="5812102"/>
                <a:ext cx="199440" cy="104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6582B88-E597-C8B3-1C6C-79F7BA7A95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07669" y="5803462"/>
                  <a:ext cx="217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6D432F6-64E2-B010-00A3-65BDC3FE4E79}"/>
                    </a:ext>
                  </a:extLst>
                </p14:cNvPr>
                <p14:cNvContentPartPr/>
                <p14:nvPr/>
              </p14:nvContentPartPr>
              <p14:xfrm>
                <a:off x="7553389" y="5665222"/>
                <a:ext cx="36360" cy="17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6D432F6-64E2-B010-00A3-65BDC3FE4E7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44749" y="5656582"/>
                  <a:ext cx="54000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2098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8652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1FA7FD0-A785-539E-CCFD-265EBE71FC42}"/>
                  </a:ext>
                </a:extLst>
              </p14:cNvPr>
              <p14:cNvContentPartPr/>
              <p14:nvPr/>
            </p14:nvContentPartPr>
            <p14:xfrm>
              <a:off x="5594269" y="2414062"/>
              <a:ext cx="312120" cy="278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1FA7FD0-A785-539E-CCFD-265EBE71FC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5629" y="2405422"/>
                <a:ext cx="3297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905442B-BCD4-7B8D-314F-44D3D9134FF7}"/>
                  </a:ext>
                </a:extLst>
              </p14:cNvPr>
              <p14:cNvContentPartPr/>
              <p14:nvPr/>
            </p14:nvContentPartPr>
            <p14:xfrm>
              <a:off x="3939349" y="3224062"/>
              <a:ext cx="486000" cy="58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905442B-BCD4-7B8D-314F-44D3D9134F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0349" y="3215062"/>
                <a:ext cx="5036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54C0A70-D157-20AA-9849-EACDFDD95FB8}"/>
                  </a:ext>
                </a:extLst>
              </p14:cNvPr>
              <p14:cNvContentPartPr/>
              <p14:nvPr/>
            </p14:nvContentPartPr>
            <p14:xfrm>
              <a:off x="3908029" y="3251062"/>
              <a:ext cx="1593720" cy="108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54C0A70-D157-20AA-9849-EACDFDD95F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9029" y="3242422"/>
                <a:ext cx="1611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B18C33D-2CD1-0BD5-E74F-E41B19A0DCFC}"/>
                  </a:ext>
                </a:extLst>
              </p14:cNvPr>
              <p14:cNvContentPartPr/>
              <p14:nvPr/>
            </p14:nvContentPartPr>
            <p14:xfrm>
              <a:off x="3556669" y="4095622"/>
              <a:ext cx="1775880" cy="853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B18C33D-2CD1-0BD5-E74F-E41B19A0DC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7669" y="4086982"/>
                <a:ext cx="1793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1A0BABB-E15D-CC5C-783E-E6945607EF83}"/>
                  </a:ext>
                </a:extLst>
              </p14:cNvPr>
              <p14:cNvContentPartPr/>
              <p14:nvPr/>
            </p14:nvContentPartPr>
            <p14:xfrm>
              <a:off x="4556389" y="3550582"/>
              <a:ext cx="716760" cy="6642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1A0BABB-E15D-CC5C-783E-E6945607EF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389" y="3541942"/>
                <a:ext cx="73440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24B5BCB-6843-CB03-E0E8-F402686C4731}"/>
                  </a:ext>
                </a:extLst>
              </p14:cNvPr>
              <p14:cNvContentPartPr/>
              <p14:nvPr/>
            </p14:nvContentPartPr>
            <p14:xfrm>
              <a:off x="4395109" y="4406302"/>
              <a:ext cx="2447280" cy="9997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24B5BCB-6843-CB03-E0E8-F402686C47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86469" y="4397302"/>
                <a:ext cx="246492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AFF5BF9-B595-8167-F5B1-F88A9B6FC1F1}"/>
                  </a:ext>
                </a:extLst>
              </p14:cNvPr>
              <p14:cNvContentPartPr/>
              <p14:nvPr/>
            </p14:nvContentPartPr>
            <p14:xfrm>
              <a:off x="4552429" y="5228902"/>
              <a:ext cx="980280" cy="2282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AFF5BF9-B595-8167-F5B1-F88A9B6FC1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43789" y="5219902"/>
                <a:ext cx="9979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2A9655F-AD12-A87F-99A9-CA5D3E00BAD7}"/>
                  </a:ext>
                </a:extLst>
              </p14:cNvPr>
              <p14:cNvContentPartPr/>
              <p14:nvPr/>
            </p14:nvContentPartPr>
            <p14:xfrm>
              <a:off x="5007469" y="5581702"/>
              <a:ext cx="14400" cy="2412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2A9655F-AD12-A87F-99A9-CA5D3E00BAD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98829" y="5572702"/>
                <a:ext cx="320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A2AEDDB-43AA-15CF-340A-BED8FEB54AA8}"/>
                  </a:ext>
                </a:extLst>
              </p14:cNvPr>
              <p14:cNvContentPartPr/>
              <p14:nvPr/>
            </p14:nvContentPartPr>
            <p14:xfrm>
              <a:off x="4880029" y="5410702"/>
              <a:ext cx="171000" cy="2538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A2AEDDB-43AA-15CF-340A-BED8FEB54A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71389" y="5401702"/>
                <a:ext cx="1886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711AD26-BDC3-A1BA-D726-295CCF2799B4}"/>
                  </a:ext>
                </a:extLst>
              </p14:cNvPr>
              <p14:cNvContentPartPr/>
              <p14:nvPr/>
            </p14:nvContentPartPr>
            <p14:xfrm>
              <a:off x="5136709" y="5666662"/>
              <a:ext cx="164520" cy="2646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711AD26-BDC3-A1BA-D726-295CCF2799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27709" y="5658022"/>
                <a:ext cx="182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CB1A4D4-E0A4-354E-779F-057639FBCBF8}"/>
                  </a:ext>
                </a:extLst>
              </p14:cNvPr>
              <p14:cNvContentPartPr/>
              <p14:nvPr/>
            </p14:nvContentPartPr>
            <p14:xfrm>
              <a:off x="5384749" y="5703742"/>
              <a:ext cx="69480" cy="1263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CB1A4D4-E0A4-354E-779F-057639FBCB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75749" y="5695102"/>
                <a:ext cx="87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861F240-5A0B-448F-7502-1E532AABFC36}"/>
                  </a:ext>
                </a:extLst>
              </p14:cNvPr>
              <p14:cNvContentPartPr/>
              <p14:nvPr/>
            </p14:nvContentPartPr>
            <p14:xfrm>
              <a:off x="5571229" y="5654062"/>
              <a:ext cx="167040" cy="1191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861F240-5A0B-448F-7502-1E532AABFC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62589" y="5645062"/>
                <a:ext cx="184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44F9288-D0C6-8266-4861-947A87C90EAD}"/>
                  </a:ext>
                </a:extLst>
              </p14:cNvPr>
              <p14:cNvContentPartPr/>
              <p14:nvPr/>
            </p14:nvContentPartPr>
            <p14:xfrm>
              <a:off x="5801989" y="5575582"/>
              <a:ext cx="213840" cy="1418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44F9288-D0C6-8266-4861-947A87C90EA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93349" y="5566942"/>
                <a:ext cx="2314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CDAF888-805D-8AB9-079B-D7C4816F53BB}"/>
                  </a:ext>
                </a:extLst>
              </p14:cNvPr>
              <p14:cNvContentPartPr/>
              <p14:nvPr/>
            </p14:nvContentPartPr>
            <p14:xfrm>
              <a:off x="6019069" y="5534902"/>
              <a:ext cx="95400" cy="910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CDAF888-805D-8AB9-079B-D7C4816F53B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10069" y="5525902"/>
                <a:ext cx="113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6069D8B-DFFF-270B-8751-00832C63205D}"/>
                  </a:ext>
                </a:extLst>
              </p14:cNvPr>
              <p14:cNvContentPartPr/>
              <p14:nvPr/>
            </p14:nvContentPartPr>
            <p14:xfrm>
              <a:off x="6123829" y="5505742"/>
              <a:ext cx="61560" cy="1058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6069D8B-DFFF-270B-8751-00832C63205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15189" y="5496742"/>
                <a:ext cx="79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90C598D-9D4B-0AE7-AB26-F67A09AEFA0E}"/>
                  </a:ext>
                </a:extLst>
              </p14:cNvPr>
              <p14:cNvContentPartPr/>
              <p14:nvPr/>
            </p14:nvContentPartPr>
            <p14:xfrm>
              <a:off x="6336229" y="5341222"/>
              <a:ext cx="213120" cy="3582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90C598D-9D4B-0AE7-AB26-F67A09AEFA0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27229" y="5332222"/>
                <a:ext cx="2307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9EC491D-5B7B-16F9-289B-13F41F9B75DF}"/>
                  </a:ext>
                </a:extLst>
              </p14:cNvPr>
              <p14:cNvContentPartPr/>
              <p14:nvPr/>
            </p14:nvContentPartPr>
            <p14:xfrm>
              <a:off x="4994149" y="6172822"/>
              <a:ext cx="213120" cy="1364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9EC491D-5B7B-16F9-289B-13F41F9B75D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5149" y="6163822"/>
                <a:ext cx="230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E954670-A171-3718-2871-B188E2E17D60}"/>
                  </a:ext>
                </a:extLst>
              </p14:cNvPr>
              <p14:cNvContentPartPr/>
              <p14:nvPr/>
            </p14:nvContentPartPr>
            <p14:xfrm>
              <a:off x="5254789" y="5980222"/>
              <a:ext cx="336600" cy="2448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E954670-A171-3718-2871-B188E2E17D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5789" y="5971582"/>
                <a:ext cx="354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704BD7D-2FA0-3DBC-0FAD-2DD670E6CEE5}"/>
                  </a:ext>
                </a:extLst>
              </p14:cNvPr>
              <p14:cNvContentPartPr/>
              <p14:nvPr/>
            </p14:nvContentPartPr>
            <p14:xfrm>
              <a:off x="5597869" y="5974462"/>
              <a:ext cx="147240" cy="1339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704BD7D-2FA0-3DBC-0FAD-2DD670E6CEE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88869" y="5965462"/>
                <a:ext cx="1648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ECFA58F-AE99-8A7B-E4C8-83EFEBC859A9}"/>
                  </a:ext>
                </a:extLst>
              </p14:cNvPr>
              <p14:cNvContentPartPr/>
              <p14:nvPr/>
            </p14:nvContentPartPr>
            <p14:xfrm>
              <a:off x="5694709" y="5999662"/>
              <a:ext cx="114840" cy="684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ECFA58F-AE99-8A7B-E4C8-83EFEBC859A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86069" y="5990662"/>
                <a:ext cx="1324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1965FD7-EA3A-517B-F541-E7DF7172E609}"/>
                  </a:ext>
                </a:extLst>
              </p14:cNvPr>
              <p14:cNvContentPartPr/>
              <p14:nvPr/>
            </p14:nvContentPartPr>
            <p14:xfrm>
              <a:off x="6100789" y="5852782"/>
              <a:ext cx="60120" cy="208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1965FD7-EA3A-517B-F541-E7DF7172E60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92149" y="5843782"/>
                <a:ext cx="77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22EC4F7-1305-20E4-4FE3-4FFF25C5A69A}"/>
                  </a:ext>
                </a:extLst>
              </p14:cNvPr>
              <p14:cNvContentPartPr/>
              <p14:nvPr/>
            </p14:nvContentPartPr>
            <p14:xfrm>
              <a:off x="6046789" y="5938822"/>
              <a:ext cx="140760" cy="741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22EC4F7-1305-20E4-4FE3-4FFF25C5A69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37789" y="5929822"/>
                <a:ext cx="1584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4AFBBE7-5A8F-00C5-0016-51958D2E5088}"/>
                  </a:ext>
                </a:extLst>
              </p14:cNvPr>
              <p14:cNvContentPartPr/>
              <p14:nvPr/>
            </p14:nvContentPartPr>
            <p14:xfrm>
              <a:off x="6246949" y="5760982"/>
              <a:ext cx="69840" cy="1267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4AFBBE7-5A8F-00C5-0016-51958D2E508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37949" y="5752342"/>
                <a:ext cx="87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A7F9C84-ACF2-38D1-3DFA-4A45C5C91720}"/>
                  </a:ext>
                </a:extLst>
              </p14:cNvPr>
              <p14:cNvContentPartPr/>
              <p14:nvPr/>
            </p14:nvContentPartPr>
            <p14:xfrm>
              <a:off x="6118789" y="5689702"/>
              <a:ext cx="188640" cy="874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A7F9C84-ACF2-38D1-3DFA-4A45C5C9172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10149" y="5680702"/>
                <a:ext cx="206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C9C3134-CA75-9FE5-DD20-73D14832657E}"/>
                  </a:ext>
                </a:extLst>
              </p14:cNvPr>
              <p14:cNvContentPartPr/>
              <p14:nvPr/>
            </p14:nvContentPartPr>
            <p14:xfrm>
              <a:off x="6403189" y="5730022"/>
              <a:ext cx="165960" cy="1983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C9C3134-CA75-9FE5-DD20-73D1483265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94549" y="5721022"/>
                <a:ext cx="183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EFAC87A-FCDE-5BE7-0FA7-D3750E6E68B0}"/>
                  </a:ext>
                </a:extLst>
              </p14:cNvPr>
              <p14:cNvContentPartPr/>
              <p14:nvPr/>
            </p14:nvContentPartPr>
            <p14:xfrm>
              <a:off x="6515869" y="5547502"/>
              <a:ext cx="221040" cy="3945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EFAC87A-FCDE-5BE7-0FA7-D3750E6E68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07229" y="5538502"/>
                <a:ext cx="238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232C818-4B27-16A3-9CB3-519BA9A461D6}"/>
                  </a:ext>
                </a:extLst>
              </p14:cNvPr>
              <p14:cNvContentPartPr/>
              <p14:nvPr/>
            </p14:nvContentPartPr>
            <p14:xfrm>
              <a:off x="5833669" y="5780062"/>
              <a:ext cx="230760" cy="392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232C818-4B27-16A3-9CB3-519BA9A461D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25029" y="5771422"/>
                <a:ext cx="2484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2FF8B14-18A5-DA36-3109-710E7615D944}"/>
                  </a:ext>
                </a:extLst>
              </p14:cNvPr>
              <p14:cNvContentPartPr/>
              <p14:nvPr/>
            </p14:nvContentPartPr>
            <p14:xfrm>
              <a:off x="4529389" y="4402342"/>
              <a:ext cx="1034280" cy="8985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2FF8B14-18A5-DA36-3109-710E7615D94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20389" y="4393342"/>
                <a:ext cx="1051920" cy="9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C667A485-4890-02A6-EAF4-CD5CE391525F}"/>
              </a:ext>
            </a:extLst>
          </p:cNvPr>
          <p:cNvGrpSpPr/>
          <p:nvPr/>
        </p:nvGrpSpPr>
        <p:grpSpPr>
          <a:xfrm>
            <a:off x="5720989" y="2693422"/>
            <a:ext cx="2953440" cy="2404080"/>
            <a:chOff x="5720989" y="2693422"/>
            <a:chExt cx="2953440" cy="24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63FB433-0A52-C40F-CD95-19DF1D523D1C}"/>
                    </a:ext>
                  </a:extLst>
                </p14:cNvPr>
                <p14:cNvContentPartPr/>
                <p14:nvPr/>
              </p14:nvContentPartPr>
              <p14:xfrm>
                <a:off x="6927349" y="2781982"/>
                <a:ext cx="36360" cy="261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63FB433-0A52-C40F-CD95-19DF1D523D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18709" y="2773342"/>
                  <a:ext cx="54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85DC78-8433-4204-BF37-A8401B7DE874}"/>
                    </a:ext>
                  </a:extLst>
                </p14:cNvPr>
                <p14:cNvContentPartPr/>
                <p14:nvPr/>
              </p14:nvContentPartPr>
              <p14:xfrm>
                <a:off x="6839509" y="2754262"/>
                <a:ext cx="252360" cy="48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85DC78-8433-4204-BF37-A8401B7DE8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30509" y="2745262"/>
                  <a:ext cx="270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A4E330C-D8CA-7223-CE90-D2552529865F}"/>
                    </a:ext>
                  </a:extLst>
                </p14:cNvPr>
                <p14:cNvContentPartPr/>
                <p14:nvPr/>
              </p14:nvContentPartPr>
              <p14:xfrm>
                <a:off x="6825829" y="2766142"/>
                <a:ext cx="534600" cy="218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A4E330C-D8CA-7223-CE90-D255252986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17189" y="2757142"/>
                  <a:ext cx="552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F94B40-874B-AB9E-9C78-B9CB3A8A304F}"/>
                    </a:ext>
                  </a:extLst>
                </p14:cNvPr>
                <p14:cNvContentPartPr/>
                <p14:nvPr/>
              </p14:nvContentPartPr>
              <p14:xfrm>
                <a:off x="7487149" y="2693422"/>
                <a:ext cx="272520" cy="208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F94B40-874B-AB9E-9C78-B9CB3A8A30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8149" y="2684422"/>
                  <a:ext cx="290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443B257-F8F9-BC40-3BCC-5996535098AD}"/>
                    </a:ext>
                  </a:extLst>
                </p14:cNvPr>
                <p14:cNvContentPartPr/>
                <p14:nvPr/>
              </p14:nvContentPartPr>
              <p14:xfrm>
                <a:off x="5720989" y="3647782"/>
                <a:ext cx="145440" cy="248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443B257-F8F9-BC40-3BCC-5996535098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11989" y="3639142"/>
                  <a:ext cx="163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373D8AE-9410-6103-D793-4E717B94074C}"/>
                    </a:ext>
                  </a:extLst>
                </p14:cNvPr>
                <p14:cNvContentPartPr/>
                <p14:nvPr/>
              </p14:nvContentPartPr>
              <p14:xfrm>
                <a:off x="5872909" y="3777022"/>
                <a:ext cx="99360" cy="91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373D8AE-9410-6103-D793-4E717B9407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64269" y="3768022"/>
                  <a:ext cx="117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FC93038-DF94-7F3E-F35B-491B0F497FE9}"/>
                    </a:ext>
                  </a:extLst>
                </p14:cNvPr>
                <p14:cNvContentPartPr/>
                <p14:nvPr/>
              </p14:nvContentPartPr>
              <p14:xfrm>
                <a:off x="5994949" y="3731662"/>
                <a:ext cx="82080" cy="134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FC93038-DF94-7F3E-F35B-491B0F497F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86309" y="3722662"/>
                  <a:ext cx="99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AA73D7E-63AE-18C4-B250-F9E3D01273A4}"/>
                    </a:ext>
                  </a:extLst>
                </p14:cNvPr>
                <p14:cNvContentPartPr/>
                <p14:nvPr/>
              </p14:nvContentPartPr>
              <p14:xfrm>
                <a:off x="6251989" y="3604582"/>
                <a:ext cx="96120" cy="206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AA73D7E-63AE-18C4-B250-F9E3D01273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42989" y="3595582"/>
                  <a:ext cx="113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E44DC4-F590-7B60-7C3D-DC46A262EC92}"/>
                    </a:ext>
                  </a:extLst>
                </p14:cNvPr>
                <p14:cNvContentPartPr/>
                <p14:nvPr/>
              </p14:nvContentPartPr>
              <p14:xfrm>
                <a:off x="6407149" y="3679822"/>
                <a:ext cx="56520" cy="81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E44DC4-F590-7B60-7C3D-DC46A262EC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98149" y="3670822"/>
                  <a:ext cx="74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8CEE5E4-AA40-A8D5-0F16-AC73A551589E}"/>
                    </a:ext>
                  </a:extLst>
                </p14:cNvPr>
                <p14:cNvContentPartPr/>
                <p14:nvPr/>
              </p14:nvContentPartPr>
              <p14:xfrm>
                <a:off x="6585709" y="3550942"/>
                <a:ext cx="105840" cy="174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8CEE5E4-AA40-A8D5-0F16-AC73A55158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77069" y="3541942"/>
                  <a:ext cx="123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AF44D9D-A66F-F7E6-C7CA-8114E9170CB0}"/>
                    </a:ext>
                  </a:extLst>
                </p14:cNvPr>
                <p14:cNvContentPartPr/>
                <p14:nvPr/>
              </p14:nvContentPartPr>
              <p14:xfrm>
                <a:off x="6758509" y="3614302"/>
                <a:ext cx="93240" cy="92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AF44D9D-A66F-F7E6-C7CA-8114E9170CB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49509" y="3605302"/>
                  <a:ext cx="110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294A1B7-FFD5-A950-BAD9-E4C7B26672C2}"/>
                    </a:ext>
                  </a:extLst>
                </p14:cNvPr>
                <p14:cNvContentPartPr/>
                <p14:nvPr/>
              </p14:nvContentPartPr>
              <p14:xfrm>
                <a:off x="7043269" y="3501982"/>
                <a:ext cx="61200" cy="122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294A1B7-FFD5-A950-BAD9-E4C7B26672C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34629" y="3493342"/>
                  <a:ext cx="78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B824383-B871-C5EC-3A8B-527DC9256094}"/>
                    </a:ext>
                  </a:extLst>
                </p14:cNvPr>
                <p14:cNvContentPartPr/>
                <p14:nvPr/>
              </p14:nvContentPartPr>
              <p14:xfrm>
                <a:off x="7201669" y="3523582"/>
                <a:ext cx="60840" cy="98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B824383-B871-C5EC-3A8B-527DC92560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92669" y="3514942"/>
                  <a:ext cx="78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F32BD5A-F336-6102-64DF-DBBA99639CA2}"/>
                    </a:ext>
                  </a:extLst>
                </p14:cNvPr>
                <p14:cNvContentPartPr/>
                <p14:nvPr/>
              </p14:nvContentPartPr>
              <p14:xfrm>
                <a:off x="7317229" y="3379942"/>
                <a:ext cx="26640" cy="245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F32BD5A-F336-6102-64DF-DBBA99639C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08229" y="3371302"/>
                  <a:ext cx="44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13240A6-CF56-C621-FBAB-6714339682E7}"/>
                    </a:ext>
                  </a:extLst>
                </p14:cNvPr>
                <p14:cNvContentPartPr/>
                <p14:nvPr/>
              </p14:nvContentPartPr>
              <p14:xfrm>
                <a:off x="7382749" y="3427102"/>
                <a:ext cx="226800" cy="135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13240A6-CF56-C621-FBAB-6714339682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73749" y="3418102"/>
                  <a:ext cx="244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87203EA-9B0E-A86A-4F96-23EC304EC14E}"/>
                    </a:ext>
                  </a:extLst>
                </p14:cNvPr>
                <p14:cNvContentPartPr/>
                <p14:nvPr/>
              </p14:nvContentPartPr>
              <p14:xfrm>
                <a:off x="7668949" y="3297142"/>
                <a:ext cx="142560" cy="214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87203EA-9B0E-A86A-4F96-23EC304EC14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60309" y="3288142"/>
                  <a:ext cx="160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FBCDDE2-02C2-5FC5-9231-92CECE7FD84F}"/>
                    </a:ext>
                  </a:extLst>
                </p14:cNvPr>
                <p14:cNvContentPartPr/>
                <p14:nvPr/>
              </p14:nvContentPartPr>
              <p14:xfrm>
                <a:off x="7970989" y="3191302"/>
                <a:ext cx="136800" cy="432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FBCDDE2-02C2-5FC5-9231-92CECE7FD8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61989" y="3182662"/>
                  <a:ext cx="1544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8658EE5-2ACA-405B-0CFB-A8E2D6917210}"/>
                    </a:ext>
                  </a:extLst>
                </p14:cNvPr>
                <p14:cNvContentPartPr/>
                <p14:nvPr/>
              </p14:nvContentPartPr>
              <p14:xfrm>
                <a:off x="8141269" y="3312262"/>
                <a:ext cx="121320" cy="97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8658EE5-2ACA-405B-0CFB-A8E2D69172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32629" y="3303622"/>
                  <a:ext cx="138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B998CBA-A56D-E3BB-83C9-3097E371CE42}"/>
                    </a:ext>
                  </a:extLst>
                </p14:cNvPr>
                <p14:cNvContentPartPr/>
                <p14:nvPr/>
              </p14:nvContentPartPr>
              <p14:xfrm>
                <a:off x="8389669" y="3120382"/>
                <a:ext cx="272520" cy="508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B998CBA-A56D-E3BB-83C9-3097E371CE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80669" y="3111382"/>
                  <a:ext cx="29016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B03DBD6-A727-883A-D890-A49A6FE248E7}"/>
                    </a:ext>
                  </a:extLst>
                </p14:cNvPr>
                <p14:cNvContentPartPr/>
                <p14:nvPr/>
              </p14:nvContentPartPr>
              <p14:xfrm>
                <a:off x="8420989" y="2920222"/>
                <a:ext cx="253440" cy="142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B03DBD6-A727-883A-D890-A49A6FE248E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11989" y="2911582"/>
                  <a:ext cx="27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C6D8CF4-9F8B-D457-C690-816F347E1787}"/>
                    </a:ext>
                  </a:extLst>
                </p14:cNvPr>
                <p14:cNvContentPartPr/>
                <p14:nvPr/>
              </p14:nvContentPartPr>
              <p14:xfrm>
                <a:off x="5985589" y="4144582"/>
                <a:ext cx="693000" cy="497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C6D8CF4-9F8B-D457-C690-816F347E178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76949" y="4135582"/>
                  <a:ext cx="7106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F08747B-A46D-332D-D7F1-1EB61B6A5CC5}"/>
                    </a:ext>
                  </a:extLst>
                </p14:cNvPr>
                <p14:cNvContentPartPr/>
                <p14:nvPr/>
              </p14:nvContentPartPr>
              <p14:xfrm>
                <a:off x="5918629" y="4523302"/>
                <a:ext cx="182520" cy="134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F08747B-A46D-332D-D7F1-1EB61B6A5C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09629" y="4514662"/>
                  <a:ext cx="200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359FDA2-AAEB-DC2A-8426-BB0C7712D572}"/>
                    </a:ext>
                  </a:extLst>
                </p14:cNvPr>
                <p14:cNvContentPartPr/>
                <p14:nvPr/>
              </p14:nvContentPartPr>
              <p14:xfrm>
                <a:off x="6802789" y="4026142"/>
                <a:ext cx="188280" cy="133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359FDA2-AAEB-DC2A-8426-BB0C7712D5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93789" y="4017502"/>
                  <a:ext cx="205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CF7399C-3B4C-526E-1045-85254BCE099E}"/>
                    </a:ext>
                  </a:extLst>
                </p14:cNvPr>
                <p14:cNvContentPartPr/>
                <p14:nvPr/>
              </p14:nvContentPartPr>
              <p14:xfrm>
                <a:off x="7018789" y="3881782"/>
                <a:ext cx="112320" cy="211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CF7399C-3B4C-526E-1045-85254BCE09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10149" y="3873142"/>
                  <a:ext cx="129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3E273C0-14D1-395C-FA13-FF4BC3C23771}"/>
                    </a:ext>
                  </a:extLst>
                </p14:cNvPr>
                <p14:cNvContentPartPr/>
                <p14:nvPr/>
              </p14:nvContentPartPr>
              <p14:xfrm>
                <a:off x="7175029" y="3872422"/>
                <a:ext cx="149400" cy="185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3E273C0-14D1-395C-FA13-FF4BC3C2377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66029" y="3863422"/>
                  <a:ext cx="167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40D4C39-338E-8573-24CF-93A4586AFA8B}"/>
                    </a:ext>
                  </a:extLst>
                </p14:cNvPr>
                <p14:cNvContentPartPr/>
                <p14:nvPr/>
              </p14:nvContentPartPr>
              <p14:xfrm>
                <a:off x="7532149" y="3895102"/>
                <a:ext cx="19440" cy="74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40D4C39-338E-8573-24CF-93A4586AFA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23509" y="3886102"/>
                  <a:ext cx="37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5E786FE-18A0-1D0F-A65E-A8C3858F56B6}"/>
                    </a:ext>
                  </a:extLst>
                </p14:cNvPr>
                <p14:cNvContentPartPr/>
                <p14:nvPr/>
              </p14:nvContentPartPr>
              <p14:xfrm>
                <a:off x="7529269" y="3804742"/>
                <a:ext cx="27720" cy="50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5E786FE-18A0-1D0F-A65E-A8C3858F56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20269" y="3796102"/>
                  <a:ext cx="45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051A586-7E12-BBE5-8350-DBEA336277CA}"/>
                    </a:ext>
                  </a:extLst>
                </p14:cNvPr>
                <p14:cNvContentPartPr/>
                <p14:nvPr/>
              </p14:nvContentPartPr>
              <p14:xfrm>
                <a:off x="7614949" y="3872782"/>
                <a:ext cx="100080" cy="95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051A586-7E12-BBE5-8350-DBEA336277C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05949" y="3864142"/>
                  <a:ext cx="11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A564CB7-C056-2AA7-8C45-E3317E60973A}"/>
                    </a:ext>
                  </a:extLst>
                </p14:cNvPr>
                <p14:cNvContentPartPr/>
                <p14:nvPr/>
              </p14:nvContentPartPr>
              <p14:xfrm>
                <a:off x="7958029" y="3815542"/>
                <a:ext cx="112320" cy="196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A564CB7-C056-2AA7-8C45-E3317E6097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49029" y="3806542"/>
                  <a:ext cx="129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91B4A8A-E5F7-F8D5-81B3-CF61E0B8BEC4}"/>
                    </a:ext>
                  </a:extLst>
                </p14:cNvPr>
                <p14:cNvContentPartPr/>
                <p14:nvPr/>
              </p14:nvContentPartPr>
              <p14:xfrm>
                <a:off x="7965229" y="3877102"/>
                <a:ext cx="159120" cy="62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91B4A8A-E5F7-F8D5-81B3-CF61E0B8BEC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56229" y="3868102"/>
                  <a:ext cx="176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F7287F4-4300-0F7B-4DF6-A8523CE0E504}"/>
                    </a:ext>
                  </a:extLst>
                </p14:cNvPr>
                <p14:cNvContentPartPr/>
                <p14:nvPr/>
              </p14:nvContentPartPr>
              <p14:xfrm>
                <a:off x="8083669" y="3692062"/>
                <a:ext cx="132120" cy="166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F7287F4-4300-0F7B-4DF6-A8523CE0E50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74669" y="3683062"/>
                  <a:ext cx="149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AB39270-0A24-4AA4-06A0-A3CA91867E37}"/>
                    </a:ext>
                  </a:extLst>
                </p14:cNvPr>
                <p14:cNvContentPartPr/>
                <p14:nvPr/>
              </p14:nvContentPartPr>
              <p14:xfrm>
                <a:off x="6183589" y="4582702"/>
                <a:ext cx="308880" cy="514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AB39270-0A24-4AA4-06A0-A3CA91867E3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74949" y="4573702"/>
                  <a:ext cx="326520" cy="53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616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1052736"/>
            <a:ext cx="885698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X-</a:t>
            </a:r>
            <a:r>
              <a:rPr lang="de-DE" sz="2400" dirty="0" err="1"/>
              <a:t>coordinate</a:t>
            </a:r>
            <a:r>
              <a:rPr lang="de-DE" sz="2400" dirty="0"/>
              <a:t>:	</a:t>
            </a:r>
            <a:r>
              <a:rPr lang="de-DE" sz="2400" dirty="0" err="1"/>
              <a:t>order</a:t>
            </a:r>
            <a:endParaRPr lang="de-DE" sz="2400" dirty="0"/>
          </a:p>
          <a:p>
            <a:r>
              <a:rPr lang="de-DE" sz="2400" dirty="0"/>
              <a:t>Y-</a:t>
            </a:r>
            <a:r>
              <a:rPr lang="de-DE" sz="2400" dirty="0" err="1"/>
              <a:t>coordinate</a:t>
            </a:r>
            <a:r>
              <a:rPr lang="de-DE" sz="2400" dirty="0"/>
              <a:t>:	Volume [Euro]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</p:spTree>
    <p:extLst>
      <p:ext uri="{BB962C8B-B14F-4D97-AF65-F5344CB8AC3E}">
        <p14:creationId xmlns:p14="http://schemas.microsoft.com/office/powerpoint/2010/main" val="2907876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1BD1705-ED4B-1636-0CDF-FBF82626C55C}"/>
                  </a:ext>
                </a:extLst>
              </p14:cNvPr>
              <p14:cNvContentPartPr/>
              <p14:nvPr/>
            </p14:nvContentPartPr>
            <p14:xfrm>
              <a:off x="3737029" y="1364662"/>
              <a:ext cx="3512520" cy="1303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1BD1705-ED4B-1636-0CDF-FBF82626C5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8029" y="1355662"/>
                <a:ext cx="3530160" cy="13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27DFB57-5E89-C42A-40C1-C3F61D5241C3}"/>
              </a:ext>
            </a:extLst>
          </p:cNvPr>
          <p:cNvGrpSpPr/>
          <p:nvPr/>
        </p:nvGrpSpPr>
        <p:grpSpPr>
          <a:xfrm>
            <a:off x="5565109" y="1556902"/>
            <a:ext cx="847440" cy="790920"/>
            <a:chOff x="5565109" y="1556902"/>
            <a:chExt cx="84744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01DB9E9-9891-B5FF-D941-C3AA7C7FD6C8}"/>
                    </a:ext>
                  </a:extLst>
                </p14:cNvPr>
                <p14:cNvContentPartPr/>
                <p14:nvPr/>
              </p14:nvContentPartPr>
              <p14:xfrm>
                <a:off x="5657629" y="1575262"/>
                <a:ext cx="233640" cy="320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01DB9E9-9891-B5FF-D941-C3AA7C7FD6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48989" y="1566262"/>
                  <a:ext cx="251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422BB8F-4660-D645-04B6-C299B40EDAE7}"/>
                    </a:ext>
                  </a:extLst>
                </p14:cNvPr>
                <p14:cNvContentPartPr/>
                <p14:nvPr/>
              </p14:nvContentPartPr>
              <p14:xfrm>
                <a:off x="6154789" y="1556902"/>
                <a:ext cx="257760" cy="340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422BB8F-4660-D645-04B6-C299B40EDA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6149" y="1547902"/>
                  <a:ext cx="275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A4CB7C-7B46-CD98-A76A-4EF1DC78CDC2}"/>
                    </a:ext>
                  </a:extLst>
                </p14:cNvPr>
                <p14:cNvContentPartPr/>
                <p14:nvPr/>
              </p14:nvContentPartPr>
              <p14:xfrm>
                <a:off x="5565109" y="1984582"/>
                <a:ext cx="294840" cy="363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A4CB7C-7B46-CD98-A76A-4EF1DC78CDC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56109" y="1975942"/>
                  <a:ext cx="312480" cy="38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3698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AC1A60-2518-A064-70C8-36CFCBBAC095}"/>
              </a:ext>
            </a:extLst>
          </p:cNvPr>
          <p:cNvSpPr txBox="1"/>
          <p:nvPr/>
        </p:nvSpPr>
        <p:spPr>
          <a:xfrm>
            <a:off x="10160" y="764704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Suppose in our one-dimensional example, we are also interested if our results are transferable to other regions, looking at the sales volume depending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how the marketing budget influences sales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and the impact, if a branch is located in the region or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Thus we have now three variables, which influences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Question is now, how to quantify the third variable, if a branch is located in the region or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/>
              <a:t>Introduction of a dummy variable with</a:t>
            </a:r>
          </a:p>
          <a:p>
            <a:pPr lvl="2"/>
            <a:r>
              <a:rPr lang="de-DE" sz="2400"/>
              <a:t>	1 = branch	0 = no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6408C64-B2E0-AA78-845A-C2FA2E61B3D5}"/>
                  </a:ext>
                </a:extLst>
              </p14:cNvPr>
              <p14:cNvContentPartPr/>
              <p14:nvPr/>
            </p14:nvContentPartPr>
            <p14:xfrm>
              <a:off x="2060869" y="2231182"/>
              <a:ext cx="940680" cy="64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6408C64-B2E0-AA78-845A-C2FA2E61B3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2229" y="2222182"/>
                <a:ext cx="9583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C613333-CFD1-3ABA-5E15-6330A81B0263}"/>
                  </a:ext>
                </a:extLst>
              </p14:cNvPr>
              <p14:cNvContentPartPr/>
              <p14:nvPr/>
            </p14:nvContentPartPr>
            <p14:xfrm>
              <a:off x="1994269" y="2641582"/>
              <a:ext cx="1902240" cy="78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C613333-CFD1-3ABA-5E15-6330A81B02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5269" y="2632942"/>
                <a:ext cx="1919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46108D7-B192-AE8A-C912-9F94152B5391}"/>
                  </a:ext>
                </a:extLst>
              </p14:cNvPr>
              <p14:cNvContentPartPr/>
              <p14:nvPr/>
            </p14:nvContentPartPr>
            <p14:xfrm>
              <a:off x="3441469" y="2999782"/>
              <a:ext cx="1776240" cy="55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46108D7-B192-AE8A-C912-9F94152B53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2469" y="2991142"/>
                <a:ext cx="17938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FADBBE7-6877-6831-CFBA-18369984EFCB}"/>
              </a:ext>
            </a:extLst>
          </p:cNvPr>
          <p:cNvGrpSpPr/>
          <p:nvPr/>
        </p:nvGrpSpPr>
        <p:grpSpPr>
          <a:xfrm>
            <a:off x="3212509" y="1863262"/>
            <a:ext cx="2458800" cy="465120"/>
            <a:chOff x="3212509" y="1863262"/>
            <a:chExt cx="245880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852E8B4-BCDE-20E5-AE21-8234610785D6}"/>
                    </a:ext>
                  </a:extLst>
                </p14:cNvPr>
                <p14:cNvContentPartPr/>
                <p14:nvPr/>
              </p14:nvContentPartPr>
              <p14:xfrm>
                <a:off x="3474949" y="2166742"/>
                <a:ext cx="78120" cy="161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852E8B4-BCDE-20E5-AE21-8234610785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6309" y="2158102"/>
                  <a:ext cx="95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9C71959-A07E-A6E7-2999-B9D8EE6E92FB}"/>
                    </a:ext>
                  </a:extLst>
                </p14:cNvPr>
                <p14:cNvContentPartPr/>
                <p14:nvPr/>
              </p14:nvContentPartPr>
              <p14:xfrm>
                <a:off x="3212509" y="2087542"/>
                <a:ext cx="344520" cy="55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9C71959-A07E-A6E7-2999-B9D8EE6E92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03869" y="2078542"/>
                  <a:ext cx="362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DE34DC-11C7-8866-4436-F35F5E4AA11D}"/>
                    </a:ext>
                  </a:extLst>
                </p14:cNvPr>
                <p14:cNvContentPartPr/>
                <p14:nvPr/>
              </p14:nvContentPartPr>
              <p14:xfrm>
                <a:off x="3736669" y="2021302"/>
                <a:ext cx="326520" cy="91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DE34DC-11C7-8866-4436-F35F5E4AA1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27669" y="2012302"/>
                  <a:ext cx="344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A230966-8E63-F149-8963-AE5BDBBD6BED}"/>
                    </a:ext>
                  </a:extLst>
                </p14:cNvPr>
                <p14:cNvContentPartPr/>
                <p14:nvPr/>
              </p14:nvContentPartPr>
              <p14:xfrm>
                <a:off x="4103509" y="1903582"/>
                <a:ext cx="439200" cy="189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A230966-8E63-F149-8963-AE5BDBBD6B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4869" y="1894582"/>
                  <a:ext cx="456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ED64DD7-6CF7-4673-CAF7-287182F44D3C}"/>
                    </a:ext>
                  </a:extLst>
                </p14:cNvPr>
                <p14:cNvContentPartPr/>
                <p14:nvPr/>
              </p14:nvContentPartPr>
              <p14:xfrm>
                <a:off x="4706149" y="1923022"/>
                <a:ext cx="344880" cy="111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ED64DD7-6CF7-4673-CAF7-287182F44D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97509" y="1914022"/>
                  <a:ext cx="362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71F2E5-6CC0-DCBA-95F2-55C2AB054AD8}"/>
                    </a:ext>
                  </a:extLst>
                </p14:cNvPr>
                <p14:cNvContentPartPr/>
                <p14:nvPr/>
              </p14:nvContentPartPr>
              <p14:xfrm>
                <a:off x="5172709" y="1863262"/>
                <a:ext cx="127800" cy="232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71F2E5-6CC0-DCBA-95F2-55C2AB054A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64069" y="1854262"/>
                  <a:ext cx="145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ADAA910-F7FE-6F22-5A0F-3CA838023774}"/>
                    </a:ext>
                  </a:extLst>
                </p14:cNvPr>
                <p14:cNvContentPartPr/>
                <p14:nvPr/>
              </p14:nvContentPartPr>
              <p14:xfrm>
                <a:off x="5327149" y="1890982"/>
                <a:ext cx="344160" cy="155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ADAA910-F7FE-6F22-5A0F-3CA838023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18149" y="1882342"/>
                  <a:ext cx="36180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BBA7C19-1CDC-0658-DB78-82254B4578FC}"/>
                  </a:ext>
                </a:extLst>
              </p14:cNvPr>
              <p14:cNvContentPartPr/>
              <p14:nvPr/>
            </p14:nvContentPartPr>
            <p14:xfrm>
              <a:off x="3256429" y="3021022"/>
              <a:ext cx="2214360" cy="540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BBA7C19-1CDC-0658-DB78-82254B4578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7429" y="3012022"/>
                <a:ext cx="22320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7231C83-16D7-A43F-D726-E106757CFB1E}"/>
                  </a:ext>
                </a:extLst>
              </p14:cNvPr>
              <p14:cNvContentPartPr/>
              <p14:nvPr/>
            </p14:nvContentPartPr>
            <p14:xfrm>
              <a:off x="3471349" y="5161942"/>
              <a:ext cx="1849680" cy="86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7231C83-16D7-A43F-D726-E106757CFB1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62709" y="5152942"/>
                <a:ext cx="1867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9769B7E-A859-25C0-EE68-B62D3C70493A}"/>
                  </a:ext>
                </a:extLst>
              </p14:cNvPr>
              <p14:cNvContentPartPr/>
              <p14:nvPr/>
            </p14:nvContentPartPr>
            <p14:xfrm>
              <a:off x="1870429" y="5579182"/>
              <a:ext cx="1282320" cy="1404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9769B7E-A859-25C0-EE68-B62D3C7049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1429" y="5570182"/>
                <a:ext cx="1299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17E93AA-C331-930A-7360-0A60DC748198}"/>
                  </a:ext>
                </a:extLst>
              </p14:cNvPr>
              <p14:cNvContentPartPr/>
              <p14:nvPr/>
            </p14:nvContentPartPr>
            <p14:xfrm>
              <a:off x="3650629" y="5545702"/>
              <a:ext cx="1845720" cy="83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17E93AA-C331-930A-7360-0A60DC74819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41629" y="5536702"/>
                <a:ext cx="186336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667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196BD1D-F977-3D9F-18C8-42B40DE6B465}"/>
              </a:ext>
            </a:extLst>
          </p:cNvPr>
          <p:cNvGraphicFramePr>
            <a:graphicFrameLocks noGrp="1"/>
          </p:cNvGraphicFramePr>
          <p:nvPr/>
        </p:nvGraphicFramePr>
        <p:xfrm>
          <a:off x="162560" y="818208"/>
          <a:ext cx="812800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33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5790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88891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5393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72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59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30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61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31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12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4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28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4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26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17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313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15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37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8908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and R</a:t>
                </a:r>
                <a:r>
                  <a:rPr lang="de-DE" sz="2400" baseline="30000"/>
                  <a:t>2</a:t>
                </a:r>
                <a:r>
                  <a:rPr lang="de-DE" sz="2400"/>
                  <a:t> </a:t>
                </a:r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964" t="-444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BEF31B1-C314-7103-1E9B-06202DDF1EE8}"/>
                  </a:ext>
                </a:extLst>
              </p14:cNvPr>
              <p14:cNvContentPartPr/>
              <p14:nvPr/>
            </p14:nvContentPartPr>
            <p14:xfrm>
              <a:off x="91309" y="5180302"/>
              <a:ext cx="2825640" cy="84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BEF31B1-C314-7103-1E9B-06202DDF1E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09" y="5171662"/>
                <a:ext cx="284328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29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D27CEA0-18E4-8DF0-5451-1D8DD1366219}"/>
              </a:ext>
            </a:extLst>
          </p:cNvPr>
          <p:cNvGraphicFramePr>
            <a:graphicFrameLocks noGrp="1"/>
          </p:cNvGraphicFramePr>
          <p:nvPr/>
        </p:nvGraphicFramePr>
        <p:xfrm>
          <a:off x="259080" y="518954"/>
          <a:ext cx="8072119" cy="4398492"/>
        </p:xfrm>
        <a:graphic>
          <a:graphicData uri="http://schemas.openxmlformats.org/drawingml/2006/table">
            <a:tbl>
              <a:tblPr/>
              <a:tblGrid>
                <a:gridCol w="819200">
                  <a:extLst>
                    <a:ext uri="{9D8B030D-6E8A-4147-A177-3AD203B41FA5}">
                      <a16:colId xmlns:a16="http://schemas.microsoft.com/office/drawing/2014/main" val="1442503139"/>
                    </a:ext>
                  </a:extLst>
                </a:gridCol>
                <a:gridCol w="639376">
                  <a:extLst>
                    <a:ext uri="{9D8B030D-6E8A-4147-A177-3AD203B41FA5}">
                      <a16:colId xmlns:a16="http://schemas.microsoft.com/office/drawing/2014/main" val="3025578054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3896244409"/>
                    </a:ext>
                  </a:extLst>
                </a:gridCol>
                <a:gridCol w="739278">
                  <a:extLst>
                    <a:ext uri="{9D8B030D-6E8A-4147-A177-3AD203B41FA5}">
                      <a16:colId xmlns:a16="http://schemas.microsoft.com/office/drawing/2014/main" val="2059313245"/>
                    </a:ext>
                  </a:extLst>
                </a:gridCol>
                <a:gridCol w="759259">
                  <a:extLst>
                    <a:ext uri="{9D8B030D-6E8A-4147-A177-3AD203B41FA5}">
                      <a16:colId xmlns:a16="http://schemas.microsoft.com/office/drawing/2014/main" val="1547777937"/>
                    </a:ext>
                  </a:extLst>
                </a:gridCol>
                <a:gridCol w="699317">
                  <a:extLst>
                    <a:ext uri="{9D8B030D-6E8A-4147-A177-3AD203B41FA5}">
                      <a16:colId xmlns:a16="http://schemas.microsoft.com/office/drawing/2014/main" val="4000488921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1843927127"/>
                    </a:ext>
                  </a:extLst>
                </a:gridCol>
                <a:gridCol w="1338693">
                  <a:extLst>
                    <a:ext uri="{9D8B030D-6E8A-4147-A177-3AD203B41FA5}">
                      <a16:colId xmlns:a16="http://schemas.microsoft.com/office/drawing/2014/main" val="858938016"/>
                    </a:ext>
                  </a:extLst>
                </a:gridCol>
                <a:gridCol w="1038986">
                  <a:extLst>
                    <a:ext uri="{9D8B030D-6E8A-4147-A177-3AD203B41FA5}">
                      <a16:colId xmlns:a16="http://schemas.microsoft.com/office/drawing/2014/main" val="303745015"/>
                    </a:ext>
                  </a:extLst>
                </a:gridCol>
              </a:tblGrid>
              <a:tr h="366541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3809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225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8246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9377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9237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473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947,93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1072,56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145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6769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7715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8675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1704,79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1831,50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6722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167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A945F00-D47D-5069-B580-932B92CB74BC}"/>
              </a:ext>
            </a:extLst>
          </p:cNvPr>
          <p:cNvGraphicFramePr>
            <a:graphicFrameLocks noGrp="1"/>
          </p:cNvGraphicFramePr>
          <p:nvPr/>
        </p:nvGraphicFramePr>
        <p:xfrm>
          <a:off x="2167890" y="5137204"/>
          <a:ext cx="3502394" cy="1401708"/>
        </p:xfrm>
        <a:graphic>
          <a:graphicData uri="http://schemas.openxmlformats.org/drawingml/2006/table">
            <a:tbl>
              <a:tblPr firstRow="1" bandRow="1"/>
              <a:tblGrid>
                <a:gridCol w="891914">
                  <a:extLst>
                    <a:ext uri="{9D8B030D-6E8A-4147-A177-3AD203B41FA5}">
                      <a16:colId xmlns:a16="http://schemas.microsoft.com/office/drawing/2014/main" val="2181940049"/>
                    </a:ext>
                  </a:extLst>
                </a:gridCol>
                <a:gridCol w="696128">
                  <a:extLst>
                    <a:ext uri="{9D8B030D-6E8A-4147-A177-3AD203B41FA5}">
                      <a16:colId xmlns:a16="http://schemas.microsoft.com/office/drawing/2014/main" val="1623301723"/>
                    </a:ext>
                  </a:extLst>
                </a:gridCol>
                <a:gridCol w="1109454">
                  <a:extLst>
                    <a:ext uri="{9D8B030D-6E8A-4147-A177-3AD203B41FA5}">
                      <a16:colId xmlns:a16="http://schemas.microsoft.com/office/drawing/2014/main" val="2597716655"/>
                    </a:ext>
                  </a:extLst>
                </a:gridCol>
                <a:gridCol w="804898">
                  <a:extLst>
                    <a:ext uri="{9D8B030D-6E8A-4147-A177-3AD203B41FA5}">
                      <a16:colId xmlns:a16="http://schemas.microsoft.com/office/drawing/2014/main" val="4248924097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97104"/>
                  </a:ext>
                </a:extLst>
              </a:tr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746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0593741-0BF6-81EC-910F-4A407D3199B7}"/>
                  </a:ext>
                </a:extLst>
              </p14:cNvPr>
              <p14:cNvContentPartPr/>
              <p14:nvPr/>
            </p14:nvContentPartPr>
            <p14:xfrm>
              <a:off x="4955269" y="4617262"/>
              <a:ext cx="844920" cy="4348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0593741-0BF6-81EC-910F-4A407D3199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6629" y="4608622"/>
                <a:ext cx="862560" cy="45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B0AC2BF-BCA3-F8BA-3441-2C84C297A78B}"/>
              </a:ext>
            </a:extLst>
          </p:cNvPr>
          <p:cNvGrpSpPr/>
          <p:nvPr/>
        </p:nvGrpSpPr>
        <p:grpSpPr>
          <a:xfrm>
            <a:off x="5665909" y="928342"/>
            <a:ext cx="5974920" cy="4176720"/>
            <a:chOff x="5665909" y="928342"/>
            <a:chExt cx="5974920" cy="41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0779F01-4F06-5107-C10A-598C2C5AEBB4}"/>
                    </a:ext>
                  </a:extLst>
                </p14:cNvPr>
                <p14:cNvContentPartPr/>
                <p14:nvPr/>
              </p14:nvContentPartPr>
              <p14:xfrm>
                <a:off x="5665909" y="1466902"/>
                <a:ext cx="4038480" cy="3638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0779F01-4F06-5107-C10A-598C2C5AEB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57269" y="1458262"/>
                  <a:ext cx="4056120" cy="36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3B6C14E-DCB5-DD51-FA75-27E7CF9DF7A7}"/>
                    </a:ext>
                  </a:extLst>
                </p14:cNvPr>
                <p14:cNvContentPartPr/>
                <p14:nvPr/>
              </p14:nvContentPartPr>
              <p14:xfrm>
                <a:off x="9878629" y="1115902"/>
                <a:ext cx="471600" cy="162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3B6C14E-DCB5-DD51-FA75-27E7CF9DF7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69989" y="1107262"/>
                  <a:ext cx="489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0A48E7-C2DF-607B-E009-69865BD68368}"/>
                    </a:ext>
                  </a:extLst>
                </p14:cNvPr>
                <p14:cNvContentPartPr/>
                <p14:nvPr/>
              </p14:nvContentPartPr>
              <p14:xfrm>
                <a:off x="10497829" y="1059742"/>
                <a:ext cx="235440" cy="125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0A48E7-C2DF-607B-E009-69865BD683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89189" y="1051102"/>
                  <a:ext cx="253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F653066-9891-1146-083F-B11F17F412F9}"/>
                    </a:ext>
                  </a:extLst>
                </p14:cNvPr>
                <p14:cNvContentPartPr/>
                <p14:nvPr/>
              </p14:nvContentPartPr>
              <p14:xfrm>
                <a:off x="10748749" y="1083862"/>
                <a:ext cx="88200" cy="75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F653066-9891-1146-083F-B11F17F412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39749" y="1075222"/>
                  <a:ext cx="105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452EE8B-3663-CCA0-606E-E57E6F98F953}"/>
                    </a:ext>
                  </a:extLst>
                </p14:cNvPr>
                <p14:cNvContentPartPr/>
                <p14:nvPr/>
              </p14:nvContentPartPr>
              <p14:xfrm>
                <a:off x="10902829" y="928342"/>
                <a:ext cx="407520" cy="211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452EE8B-3663-CCA0-606E-E57E6F98F9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93829" y="919702"/>
                  <a:ext cx="425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4AB1B1-4A09-0A03-F0BF-83F688876907}"/>
                    </a:ext>
                  </a:extLst>
                </p14:cNvPr>
                <p14:cNvContentPartPr/>
                <p14:nvPr/>
              </p14:nvContentPartPr>
              <p14:xfrm>
                <a:off x="10093549" y="1468702"/>
                <a:ext cx="180360" cy="163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4AB1B1-4A09-0A03-F0BF-83F6888769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84909" y="1459702"/>
                  <a:ext cx="198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401FAF-5B33-7C6C-C8D2-2B679A5DF4FD}"/>
                    </a:ext>
                  </a:extLst>
                </p14:cNvPr>
                <p14:cNvContentPartPr/>
                <p14:nvPr/>
              </p14:nvContentPartPr>
              <p14:xfrm>
                <a:off x="10281469" y="1468342"/>
                <a:ext cx="145440" cy="19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401FAF-5B33-7C6C-C8D2-2B679A5DF4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72469" y="1459702"/>
                  <a:ext cx="163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E54FE75-FE70-272A-EFD7-0FD392204679}"/>
                    </a:ext>
                  </a:extLst>
                </p14:cNvPr>
                <p14:cNvContentPartPr/>
                <p14:nvPr/>
              </p14:nvContentPartPr>
              <p14:xfrm>
                <a:off x="10437709" y="1455022"/>
                <a:ext cx="103320" cy="299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E54FE75-FE70-272A-EFD7-0FD3922046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29069" y="1446382"/>
                  <a:ext cx="120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FD8528-D242-14BA-6EF1-6A85375B791A}"/>
                    </a:ext>
                  </a:extLst>
                </p14:cNvPr>
                <p14:cNvContentPartPr/>
                <p14:nvPr/>
              </p14:nvContentPartPr>
              <p14:xfrm>
                <a:off x="10592509" y="1363582"/>
                <a:ext cx="35280" cy="240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FD8528-D242-14BA-6EF1-6A85375B79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83869" y="1354942"/>
                  <a:ext cx="52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40B9A0E-6965-1B87-AF4A-17C3CB61D186}"/>
                    </a:ext>
                  </a:extLst>
                </p14:cNvPr>
                <p14:cNvContentPartPr/>
                <p14:nvPr/>
              </p14:nvContentPartPr>
              <p14:xfrm>
                <a:off x="10688629" y="1442422"/>
                <a:ext cx="400680" cy="112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40B9A0E-6965-1B87-AF4A-17C3CB61D1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79629" y="1433782"/>
                  <a:ext cx="418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70EAB05-6427-250C-FD53-FF7AFAD766AF}"/>
                    </a:ext>
                  </a:extLst>
                </p14:cNvPr>
                <p14:cNvContentPartPr/>
                <p14:nvPr/>
              </p14:nvContentPartPr>
              <p14:xfrm>
                <a:off x="10991749" y="1330102"/>
                <a:ext cx="13680" cy="29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70EAB05-6427-250C-FD53-FF7AFAD766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83109" y="1321462"/>
                  <a:ext cx="3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A7717BF-A6B9-8772-DFCD-B2735781C194}"/>
                    </a:ext>
                  </a:extLst>
                </p14:cNvPr>
                <p14:cNvContentPartPr/>
                <p14:nvPr/>
              </p14:nvContentPartPr>
              <p14:xfrm>
                <a:off x="10425469" y="1857502"/>
                <a:ext cx="101880" cy="270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A7717BF-A6B9-8772-DFCD-B2735781C1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16469" y="1848862"/>
                  <a:ext cx="119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79403A6-1FFA-244A-C85C-6A0061F3C442}"/>
                    </a:ext>
                  </a:extLst>
                </p14:cNvPr>
                <p14:cNvContentPartPr/>
                <p14:nvPr/>
              </p14:nvContentPartPr>
              <p14:xfrm>
                <a:off x="10639669" y="1858222"/>
                <a:ext cx="106560" cy="210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79403A6-1FFA-244A-C85C-6A0061F3C4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30669" y="1849222"/>
                  <a:ext cx="12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712294B-925D-0CDE-A2E2-D4486640150A}"/>
                    </a:ext>
                  </a:extLst>
                </p14:cNvPr>
                <p14:cNvContentPartPr/>
                <p14:nvPr/>
              </p14:nvContentPartPr>
              <p14:xfrm>
                <a:off x="10874389" y="1873342"/>
                <a:ext cx="125640" cy="142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712294B-925D-0CDE-A2E2-D448664015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65389" y="1864702"/>
                  <a:ext cx="143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0B73A5-E2DD-8FEB-08C6-0FC1387A025C}"/>
                    </a:ext>
                  </a:extLst>
                </p14:cNvPr>
                <p14:cNvContentPartPr/>
                <p14:nvPr/>
              </p14:nvContentPartPr>
              <p14:xfrm>
                <a:off x="10808149" y="1774342"/>
                <a:ext cx="270000" cy="283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0B73A5-E2DD-8FEB-08C6-0FC1387A02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99149" y="1765342"/>
                  <a:ext cx="287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A5C35A-A918-904B-CF5C-F11D865FE91B}"/>
                    </a:ext>
                  </a:extLst>
                </p14:cNvPr>
                <p14:cNvContentPartPr/>
                <p14:nvPr/>
              </p14:nvContentPartPr>
              <p14:xfrm>
                <a:off x="10075909" y="2228662"/>
                <a:ext cx="308520" cy="347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A5C35A-A918-904B-CF5C-F11D865FE9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6909" y="2220022"/>
                  <a:ext cx="326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A6A6D5F-489C-04E7-0371-84DA387E8387}"/>
                    </a:ext>
                  </a:extLst>
                </p14:cNvPr>
                <p14:cNvContentPartPr/>
                <p14:nvPr/>
              </p14:nvContentPartPr>
              <p14:xfrm>
                <a:off x="10634629" y="2158462"/>
                <a:ext cx="263880" cy="259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A6A6D5F-489C-04E7-0371-84DA387E83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25629" y="2149822"/>
                  <a:ext cx="281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0CFD6AA-DEAB-D9E9-9227-CF8687ADB946}"/>
                    </a:ext>
                  </a:extLst>
                </p14:cNvPr>
                <p14:cNvContentPartPr/>
                <p14:nvPr/>
              </p14:nvContentPartPr>
              <p14:xfrm>
                <a:off x="10098949" y="2591542"/>
                <a:ext cx="232200" cy="220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0CFD6AA-DEAB-D9E9-9227-CF8687ADB9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89949" y="2582542"/>
                  <a:ext cx="249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ED5D657-8096-3C40-3839-D40756C331E7}"/>
                    </a:ext>
                  </a:extLst>
                </p14:cNvPr>
                <p14:cNvContentPartPr/>
                <p14:nvPr/>
              </p14:nvContentPartPr>
              <p14:xfrm>
                <a:off x="10360309" y="2702422"/>
                <a:ext cx="61200" cy="94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ED5D657-8096-3C40-3839-D40756C331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51309" y="2693782"/>
                  <a:ext cx="78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B594D18-610B-FAF2-C3B4-C4D777B2DF25}"/>
                    </a:ext>
                  </a:extLst>
                </p14:cNvPr>
                <p14:cNvContentPartPr/>
                <p14:nvPr/>
              </p14:nvContentPartPr>
              <p14:xfrm>
                <a:off x="10386949" y="2688742"/>
                <a:ext cx="133200" cy="261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B594D18-610B-FAF2-C3B4-C4D777B2DF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77949" y="2679742"/>
                  <a:ext cx="150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0329ED8-FC46-33DB-DB63-56C0EE99C2A9}"/>
                    </a:ext>
                  </a:extLst>
                </p14:cNvPr>
                <p14:cNvContentPartPr/>
                <p14:nvPr/>
              </p14:nvContentPartPr>
              <p14:xfrm>
                <a:off x="10570909" y="2686942"/>
                <a:ext cx="208800" cy="64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0329ED8-FC46-33DB-DB63-56C0EE99C2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61909" y="2677942"/>
                  <a:ext cx="226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4EA679-649E-469D-AA6F-9EB39CEC2868}"/>
                    </a:ext>
                  </a:extLst>
                </p14:cNvPr>
                <p14:cNvContentPartPr/>
                <p14:nvPr/>
              </p14:nvContentPartPr>
              <p14:xfrm>
                <a:off x="10825429" y="2569582"/>
                <a:ext cx="386640" cy="145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4EA679-649E-469D-AA6F-9EB39CEC28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6429" y="2560582"/>
                  <a:ext cx="404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DB18C8-EEBB-DDAD-36E6-CCF179033D7C}"/>
                    </a:ext>
                  </a:extLst>
                </p14:cNvPr>
                <p14:cNvContentPartPr/>
                <p14:nvPr/>
              </p14:nvContentPartPr>
              <p14:xfrm>
                <a:off x="11234749" y="2604142"/>
                <a:ext cx="90360" cy="63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DB18C8-EEBB-DDAD-36E6-CCF179033D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26109" y="2595502"/>
                  <a:ext cx="108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2747BF3-032F-F95C-56A0-F34B6EE8902F}"/>
                    </a:ext>
                  </a:extLst>
                </p14:cNvPr>
                <p14:cNvContentPartPr/>
                <p14:nvPr/>
              </p14:nvContentPartPr>
              <p14:xfrm>
                <a:off x="11318269" y="2563822"/>
                <a:ext cx="160920" cy="144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2747BF3-032F-F95C-56A0-F34B6EE890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09269" y="2555182"/>
                  <a:ext cx="178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846C6A1-E9E0-6712-B5D1-66BF2ED3DFEC}"/>
                    </a:ext>
                  </a:extLst>
                </p14:cNvPr>
                <p14:cNvContentPartPr/>
                <p14:nvPr/>
              </p14:nvContentPartPr>
              <p14:xfrm>
                <a:off x="11627149" y="2339902"/>
                <a:ext cx="13680" cy="219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846C6A1-E9E0-6712-B5D1-66BF2ED3DF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18149" y="2331262"/>
                  <a:ext cx="31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066DEBC-90AA-7C2A-B0E8-097289AE60E8}"/>
                    </a:ext>
                  </a:extLst>
                </p14:cNvPr>
                <p14:cNvContentPartPr/>
                <p14:nvPr/>
              </p14:nvContentPartPr>
              <p14:xfrm>
                <a:off x="11592589" y="2655622"/>
                <a:ext cx="12600" cy="16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066DEBC-90AA-7C2A-B0E8-097289AE60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83589" y="2646982"/>
                  <a:ext cx="302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C372E1A-C83C-556C-7CFC-BD5972B864D0}"/>
                  </a:ext>
                </a:extLst>
              </p14:cNvPr>
              <p14:cNvContentPartPr/>
              <p14:nvPr/>
            </p14:nvContentPartPr>
            <p14:xfrm>
              <a:off x="2088949" y="6138622"/>
              <a:ext cx="920520" cy="5522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C372E1A-C83C-556C-7CFC-BD5972B864D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9949" y="6129982"/>
                <a:ext cx="93816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70DA07B-6081-52DB-0D66-EE4CAED3421D}"/>
                  </a:ext>
                </a:extLst>
              </p14:cNvPr>
              <p14:cNvContentPartPr/>
              <p14:nvPr/>
            </p14:nvContentPartPr>
            <p14:xfrm>
              <a:off x="1237909" y="1222462"/>
              <a:ext cx="324360" cy="378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70DA07B-6081-52DB-0D66-EE4CAED3421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28909" y="1213462"/>
                <a:ext cx="342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B3AEDC5-9B97-EB72-65CC-7C24DF3E1250}"/>
                  </a:ext>
                </a:extLst>
              </p14:cNvPr>
              <p14:cNvContentPartPr/>
              <p14:nvPr/>
            </p14:nvContentPartPr>
            <p14:xfrm>
              <a:off x="2086429" y="1255222"/>
              <a:ext cx="271080" cy="356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B3AEDC5-9B97-EB72-65CC-7C24DF3E125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77429" y="1246222"/>
                <a:ext cx="288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B2E25BC-BA39-9D45-2FC1-2200CDB1828F}"/>
                  </a:ext>
                </a:extLst>
              </p14:cNvPr>
              <p14:cNvContentPartPr/>
              <p14:nvPr/>
            </p14:nvContentPartPr>
            <p14:xfrm>
              <a:off x="2930989" y="1245502"/>
              <a:ext cx="316080" cy="140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B2E25BC-BA39-9D45-2FC1-2200CDB182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22349" y="1236862"/>
                <a:ext cx="333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306408D-19D6-CBBA-6971-30D47976FE56}"/>
                  </a:ext>
                </a:extLst>
              </p14:cNvPr>
              <p14:cNvContentPartPr/>
              <p14:nvPr/>
            </p14:nvContentPartPr>
            <p14:xfrm>
              <a:off x="2105509" y="6148342"/>
              <a:ext cx="1001880" cy="5202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306408D-19D6-CBBA-6971-30D47976FE5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96509" y="6139342"/>
                <a:ext cx="10195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F8E695D-A904-A53C-0967-A846BC728E35}"/>
                  </a:ext>
                </a:extLst>
              </p14:cNvPr>
              <p14:cNvContentPartPr/>
              <p14:nvPr/>
            </p14:nvContentPartPr>
            <p14:xfrm>
              <a:off x="3019549" y="6228622"/>
              <a:ext cx="839880" cy="4492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F8E695D-A904-A53C-0967-A846BC728E3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10549" y="6219622"/>
                <a:ext cx="857520" cy="46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4A240480-92A6-CF76-8043-6E14FB93C771}"/>
              </a:ext>
            </a:extLst>
          </p:cNvPr>
          <p:cNvGrpSpPr/>
          <p:nvPr/>
        </p:nvGrpSpPr>
        <p:grpSpPr>
          <a:xfrm>
            <a:off x="2120989" y="4939822"/>
            <a:ext cx="6161400" cy="1771200"/>
            <a:chOff x="2120989" y="4939822"/>
            <a:chExt cx="6161400" cy="177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1BBFA19-F7DC-3F14-DE32-47BEA81C5C23}"/>
                    </a:ext>
                  </a:extLst>
                </p14:cNvPr>
                <p14:cNvContentPartPr/>
                <p14:nvPr/>
              </p14:nvContentPartPr>
              <p14:xfrm>
                <a:off x="4044829" y="6535342"/>
                <a:ext cx="726480" cy="41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1BBFA19-F7DC-3F14-DE32-47BEA81C5C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35829" y="6526342"/>
                  <a:ext cx="744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21779FE-2C3D-71DA-742F-094C6D3AF580}"/>
                    </a:ext>
                  </a:extLst>
                </p14:cNvPr>
                <p14:cNvContentPartPr/>
                <p14:nvPr/>
              </p14:nvContentPartPr>
              <p14:xfrm>
                <a:off x="5044549" y="6559102"/>
                <a:ext cx="714960" cy="63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21779FE-2C3D-71DA-742F-094C6D3AF5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35909" y="6550102"/>
                  <a:ext cx="732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BC753A0-911E-D35E-FEE0-88D2F4C1AD58}"/>
                    </a:ext>
                  </a:extLst>
                </p14:cNvPr>
                <p14:cNvContentPartPr/>
                <p14:nvPr/>
              </p14:nvContentPartPr>
              <p14:xfrm>
                <a:off x="2120989" y="6556222"/>
                <a:ext cx="862920" cy="550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BC753A0-911E-D35E-FEE0-88D2F4C1AD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12349" y="6547582"/>
                  <a:ext cx="880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86E3C69-3684-78CD-4ED5-80BF321B39A0}"/>
                    </a:ext>
                  </a:extLst>
                </p14:cNvPr>
                <p14:cNvContentPartPr/>
                <p14:nvPr/>
              </p14:nvContentPartPr>
              <p14:xfrm>
                <a:off x="3213949" y="6552982"/>
                <a:ext cx="607320" cy="41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86E3C69-3684-78CD-4ED5-80BF321B39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05309" y="6543982"/>
                  <a:ext cx="624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2E21C16-C3D0-8918-90CB-72D64619AB09}"/>
                    </a:ext>
                  </a:extLst>
                </p14:cNvPr>
                <p14:cNvContentPartPr/>
                <p14:nvPr/>
              </p14:nvContentPartPr>
              <p14:xfrm>
                <a:off x="3072829" y="5496742"/>
                <a:ext cx="188640" cy="632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2E21C16-C3D0-8918-90CB-72D64619AB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64189" y="5487742"/>
                  <a:ext cx="20628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575A707-6913-7A20-8DCC-15D29A6C3F97}"/>
                    </a:ext>
                  </a:extLst>
                </p14:cNvPr>
                <p14:cNvContentPartPr/>
                <p14:nvPr/>
              </p14:nvContentPartPr>
              <p14:xfrm>
                <a:off x="3158149" y="5970142"/>
                <a:ext cx="194400" cy="169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575A707-6913-7A20-8DCC-15D29A6C3F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49149" y="5961502"/>
                  <a:ext cx="212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4D20B9-5770-246C-B4BC-B3EE78A89752}"/>
                    </a:ext>
                  </a:extLst>
                </p14:cNvPr>
                <p14:cNvContentPartPr/>
                <p14:nvPr/>
              </p14:nvContentPartPr>
              <p14:xfrm>
                <a:off x="2288749" y="5141782"/>
                <a:ext cx="197640" cy="126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4D20B9-5770-246C-B4BC-B3EE78A897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79749" y="5132782"/>
                  <a:ext cx="215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C2EC725-0439-756B-202A-7351E0F7812E}"/>
                    </a:ext>
                  </a:extLst>
                </p14:cNvPr>
                <p14:cNvContentPartPr/>
                <p14:nvPr/>
              </p14:nvContentPartPr>
              <p14:xfrm>
                <a:off x="2540749" y="5090302"/>
                <a:ext cx="80640" cy="106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C2EC725-0439-756B-202A-7351E0F781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32109" y="5081662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F9B47BF-006C-6C5A-C7D1-05ECC6902A29}"/>
                    </a:ext>
                  </a:extLst>
                </p14:cNvPr>
                <p14:cNvContentPartPr/>
                <p14:nvPr/>
              </p14:nvContentPartPr>
              <p14:xfrm>
                <a:off x="2657029" y="5082382"/>
                <a:ext cx="123840" cy="103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F9B47BF-006C-6C5A-C7D1-05ECC6902A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48029" y="5073742"/>
                  <a:ext cx="141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8FD0D88-7BDC-07BF-7B17-9B67F59F482F}"/>
                    </a:ext>
                  </a:extLst>
                </p14:cNvPr>
                <p14:cNvContentPartPr/>
                <p14:nvPr/>
              </p14:nvContentPartPr>
              <p14:xfrm>
                <a:off x="2809309" y="5103622"/>
                <a:ext cx="113040" cy="78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8FD0D88-7BDC-07BF-7B17-9B67F59F482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00669" y="5094622"/>
                  <a:ext cx="130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886D109-BAC8-317E-D0E9-01F654A2A0E9}"/>
                    </a:ext>
                  </a:extLst>
                </p14:cNvPr>
                <p14:cNvContentPartPr/>
                <p14:nvPr/>
              </p14:nvContentPartPr>
              <p14:xfrm>
                <a:off x="2940709" y="5093182"/>
                <a:ext cx="42480" cy="114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886D109-BAC8-317E-D0E9-01F654A2A0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31709" y="5084182"/>
                  <a:ext cx="60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22724AC-68A6-7701-E61A-7FC011FC7882}"/>
                    </a:ext>
                  </a:extLst>
                </p14:cNvPr>
                <p14:cNvContentPartPr/>
                <p14:nvPr/>
              </p14:nvContentPartPr>
              <p14:xfrm>
                <a:off x="3024229" y="5088142"/>
                <a:ext cx="55080" cy="74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22724AC-68A6-7701-E61A-7FC011FC78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15229" y="5079502"/>
                  <a:ext cx="72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6E7921B-60EA-04D2-B01B-60F5F975D630}"/>
                    </a:ext>
                  </a:extLst>
                </p14:cNvPr>
                <p14:cNvContentPartPr/>
                <p14:nvPr/>
              </p14:nvContentPartPr>
              <p14:xfrm>
                <a:off x="3223309" y="5065462"/>
                <a:ext cx="124560" cy="110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6E7921B-60EA-04D2-B01B-60F5F975D6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14309" y="5056462"/>
                  <a:ext cx="142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DC41403-238E-F3EF-8212-0B0D07621760}"/>
                    </a:ext>
                  </a:extLst>
                </p14:cNvPr>
                <p14:cNvContentPartPr/>
                <p14:nvPr/>
              </p14:nvContentPartPr>
              <p14:xfrm>
                <a:off x="3315469" y="5023342"/>
                <a:ext cx="29880" cy="30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DC41403-238E-F3EF-8212-0B0D076217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06829" y="5014702"/>
                  <a:ext cx="47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DD4712B-29C4-68B9-4C9A-CB8AADA8C6D7}"/>
                    </a:ext>
                  </a:extLst>
                </p14:cNvPr>
                <p14:cNvContentPartPr/>
                <p14:nvPr/>
              </p14:nvContentPartPr>
              <p14:xfrm>
                <a:off x="3387109" y="5066182"/>
                <a:ext cx="57600" cy="126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DD4712B-29C4-68B9-4C9A-CB8AADA8C6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78109" y="5057542"/>
                  <a:ext cx="75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338A5B7-57EE-85D5-FD96-84EF7CC529ED}"/>
                    </a:ext>
                  </a:extLst>
                </p14:cNvPr>
                <p14:cNvContentPartPr/>
                <p14:nvPr/>
              </p14:nvContentPartPr>
              <p14:xfrm>
                <a:off x="3491509" y="4983382"/>
                <a:ext cx="18000" cy="174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338A5B7-57EE-85D5-FD96-84EF7CC529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82869" y="4974382"/>
                  <a:ext cx="35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F0CD4F3-0449-F536-1E6C-0FBD4E3F056D}"/>
                    </a:ext>
                  </a:extLst>
                </p14:cNvPr>
                <p14:cNvContentPartPr/>
                <p14:nvPr/>
              </p14:nvContentPartPr>
              <p14:xfrm>
                <a:off x="3554869" y="4939822"/>
                <a:ext cx="81000" cy="208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F0CD4F3-0449-F536-1E6C-0FBD4E3F05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46229" y="4930822"/>
                  <a:ext cx="98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FBEBD90-0E75-B93E-9C9C-48321FDCF9FC}"/>
                    </a:ext>
                  </a:extLst>
                </p14:cNvPr>
                <p14:cNvContentPartPr/>
                <p14:nvPr/>
              </p14:nvContentPartPr>
              <p14:xfrm>
                <a:off x="3498349" y="4956382"/>
                <a:ext cx="207360" cy="195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FBEBD90-0E75-B93E-9C9C-48321FDCF9F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89349" y="4947742"/>
                  <a:ext cx="225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0C02E44-518C-8175-94E7-7998C07492F8}"/>
                    </a:ext>
                  </a:extLst>
                </p14:cNvPr>
                <p14:cNvContentPartPr/>
                <p14:nvPr/>
              </p14:nvContentPartPr>
              <p14:xfrm>
                <a:off x="3809389" y="4957462"/>
                <a:ext cx="88200" cy="148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0C02E44-518C-8175-94E7-7998C07492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00389" y="4948462"/>
                  <a:ext cx="105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93D0835-859D-3C10-69AA-FE617B4B2B1F}"/>
                    </a:ext>
                  </a:extLst>
                </p14:cNvPr>
                <p14:cNvContentPartPr/>
                <p14:nvPr/>
              </p14:nvContentPartPr>
              <p14:xfrm>
                <a:off x="3963829" y="5050702"/>
                <a:ext cx="81000" cy="205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93D0835-859D-3C10-69AA-FE617B4B2B1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55189" y="5042062"/>
                  <a:ext cx="98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AA6CA5A-4F0A-C775-A4C1-C8921148EE28}"/>
                    </a:ext>
                  </a:extLst>
                </p14:cNvPr>
                <p14:cNvContentPartPr/>
                <p14:nvPr/>
              </p14:nvContentPartPr>
              <p14:xfrm>
                <a:off x="4183429" y="5005702"/>
                <a:ext cx="113040" cy="156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AA6CA5A-4F0A-C775-A4C1-C8921148EE2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74789" y="4996702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E08C25-AD6A-E9C3-369D-50690ED85333}"/>
                    </a:ext>
                  </a:extLst>
                </p14:cNvPr>
                <p14:cNvContentPartPr/>
                <p14:nvPr/>
              </p14:nvContentPartPr>
              <p14:xfrm>
                <a:off x="2346709" y="5319982"/>
                <a:ext cx="189000" cy="185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E08C25-AD6A-E9C3-369D-50690ED853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38069" y="5310982"/>
                  <a:ext cx="206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1761C63-13B0-C045-A643-3E37320B888C}"/>
                    </a:ext>
                  </a:extLst>
                </p14:cNvPr>
                <p14:cNvContentPartPr/>
                <p14:nvPr/>
              </p14:nvContentPartPr>
              <p14:xfrm>
                <a:off x="2582509" y="5371462"/>
                <a:ext cx="60120" cy="120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1761C63-13B0-C045-A643-3E37320B88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73869" y="5362822"/>
                  <a:ext cx="77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0729C1E-F49A-DEF0-1FFA-CA481EE7F0F9}"/>
                    </a:ext>
                  </a:extLst>
                </p14:cNvPr>
                <p14:cNvContentPartPr/>
                <p14:nvPr/>
              </p14:nvContentPartPr>
              <p14:xfrm>
                <a:off x="2766469" y="5340142"/>
                <a:ext cx="51120" cy="136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0729C1E-F49A-DEF0-1FFA-CA481EE7F0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57469" y="5331502"/>
                  <a:ext cx="68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C924D73-755C-D3C1-E380-317C1616F30E}"/>
                    </a:ext>
                  </a:extLst>
                </p14:cNvPr>
                <p14:cNvContentPartPr/>
                <p14:nvPr/>
              </p14:nvContentPartPr>
              <p14:xfrm>
                <a:off x="2877349" y="5357062"/>
                <a:ext cx="86760" cy="78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C924D73-755C-D3C1-E380-317C1616F30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68349" y="5348062"/>
                  <a:ext cx="104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C0E66A1-E5F8-143B-65BA-B30CE308A74D}"/>
                    </a:ext>
                  </a:extLst>
                </p14:cNvPr>
                <p14:cNvContentPartPr/>
                <p14:nvPr/>
              </p14:nvContentPartPr>
              <p14:xfrm>
                <a:off x="2988589" y="5291182"/>
                <a:ext cx="17280" cy="147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C0E66A1-E5F8-143B-65BA-B30CE308A7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79589" y="5282542"/>
                  <a:ext cx="34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C7F506D-048E-5D7E-070B-3E41250FDFC4}"/>
                    </a:ext>
                  </a:extLst>
                </p14:cNvPr>
                <p14:cNvContentPartPr/>
                <p14:nvPr/>
              </p14:nvContentPartPr>
              <p14:xfrm>
                <a:off x="3040789" y="5332222"/>
                <a:ext cx="92520" cy="109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C7F506D-048E-5D7E-070B-3E41250FDF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32149" y="5323582"/>
                  <a:ext cx="110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21524DE-A7FB-7B5B-C40E-11D9FC27E382}"/>
                    </a:ext>
                  </a:extLst>
                </p14:cNvPr>
                <p14:cNvContentPartPr/>
                <p14:nvPr/>
              </p14:nvContentPartPr>
              <p14:xfrm>
                <a:off x="3143389" y="5328982"/>
                <a:ext cx="50760" cy="105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21524DE-A7FB-7B5B-C40E-11D9FC27E3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34389" y="5319982"/>
                  <a:ext cx="68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078822C-2036-DDD8-9F10-F512A564A195}"/>
                    </a:ext>
                  </a:extLst>
                </p14:cNvPr>
                <p14:cNvContentPartPr/>
                <p14:nvPr/>
              </p14:nvContentPartPr>
              <p14:xfrm>
                <a:off x="3264709" y="5328982"/>
                <a:ext cx="165600" cy="53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078822C-2036-DDD8-9F10-F512A564A1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55709" y="5320342"/>
                  <a:ext cx="18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CBE418A-ABAA-796D-D7D3-14BD5D8AB869}"/>
                    </a:ext>
                  </a:extLst>
                </p14:cNvPr>
                <p14:cNvContentPartPr/>
                <p14:nvPr/>
              </p14:nvContentPartPr>
              <p14:xfrm>
                <a:off x="3389269" y="5281102"/>
                <a:ext cx="143280" cy="96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CBE418A-ABAA-796D-D7D3-14BD5D8AB8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80629" y="5272102"/>
                  <a:ext cx="160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B17A965-A541-E14D-A63E-8BCB00F9E364}"/>
                    </a:ext>
                  </a:extLst>
                </p14:cNvPr>
                <p14:cNvContentPartPr/>
                <p14:nvPr/>
              </p14:nvContentPartPr>
              <p14:xfrm>
                <a:off x="3567829" y="5258062"/>
                <a:ext cx="122040" cy="99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B17A965-A541-E14D-A63E-8BCB00F9E3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59189" y="5249062"/>
                  <a:ext cx="139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2FBA104-6ADF-E1AC-9BE7-D9E677261BEB}"/>
                    </a:ext>
                  </a:extLst>
                </p14:cNvPr>
                <p14:cNvContentPartPr/>
                <p14:nvPr/>
              </p14:nvContentPartPr>
              <p14:xfrm>
                <a:off x="3703909" y="5269222"/>
                <a:ext cx="85680" cy="71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2FBA104-6ADF-E1AC-9BE7-D9E677261B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94909" y="5260222"/>
                  <a:ext cx="103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EBFA264-3A42-18AD-6923-BFC9DD8F8B36}"/>
                    </a:ext>
                  </a:extLst>
                </p14:cNvPr>
                <p14:cNvContentPartPr/>
                <p14:nvPr/>
              </p14:nvContentPartPr>
              <p14:xfrm>
                <a:off x="3788509" y="5271022"/>
                <a:ext cx="58320" cy="82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EBFA264-3A42-18AD-6923-BFC9DD8F8B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79509" y="5262382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6CD5DBB-39EB-58A4-7B1C-5AF714B988D3}"/>
                    </a:ext>
                  </a:extLst>
                </p14:cNvPr>
                <p14:cNvContentPartPr/>
                <p14:nvPr/>
              </p14:nvContentPartPr>
              <p14:xfrm>
                <a:off x="3893989" y="5282182"/>
                <a:ext cx="31320" cy="75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6CD5DBB-39EB-58A4-7B1C-5AF714B988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85349" y="5273182"/>
                  <a:ext cx="4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493736C-D6ED-C948-6B3E-20DF0D0EF0B7}"/>
                    </a:ext>
                  </a:extLst>
                </p14:cNvPr>
                <p14:cNvContentPartPr/>
                <p14:nvPr/>
              </p14:nvContentPartPr>
              <p14:xfrm>
                <a:off x="3961669" y="5288662"/>
                <a:ext cx="65520" cy="84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493736C-D6ED-C948-6B3E-20DF0D0EF0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52669" y="5280022"/>
                  <a:ext cx="83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92279C3-AD0E-2704-650F-AE4ABF63A0C2}"/>
                    </a:ext>
                  </a:extLst>
                </p14:cNvPr>
                <p14:cNvContentPartPr/>
                <p14:nvPr/>
              </p14:nvContentPartPr>
              <p14:xfrm>
                <a:off x="4139509" y="5227462"/>
                <a:ext cx="61560" cy="123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92279C3-AD0E-2704-650F-AE4ABF63A0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30869" y="5218822"/>
                  <a:ext cx="79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C75ED54-A94E-7A89-484D-D9E3918D8490}"/>
                    </a:ext>
                  </a:extLst>
                </p14:cNvPr>
                <p14:cNvContentPartPr/>
                <p14:nvPr/>
              </p14:nvContentPartPr>
              <p14:xfrm>
                <a:off x="4248229" y="5270662"/>
                <a:ext cx="80280" cy="165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C75ED54-A94E-7A89-484D-D9E3918D84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39229" y="5262022"/>
                  <a:ext cx="97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BD62F9-4D95-06F7-2325-2F85954B88C3}"/>
                    </a:ext>
                  </a:extLst>
                </p14:cNvPr>
                <p14:cNvContentPartPr/>
                <p14:nvPr/>
              </p14:nvContentPartPr>
              <p14:xfrm>
                <a:off x="4444069" y="5168422"/>
                <a:ext cx="91800" cy="156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BD62F9-4D95-06F7-2325-2F85954B88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35429" y="5159782"/>
                  <a:ext cx="109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2B8B5D9-0313-F55A-E3DA-D5D7C2713812}"/>
                    </a:ext>
                  </a:extLst>
                </p14:cNvPr>
                <p14:cNvContentPartPr/>
                <p14:nvPr/>
              </p14:nvContentPartPr>
              <p14:xfrm>
                <a:off x="4559269" y="5144662"/>
                <a:ext cx="101520" cy="200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2B8B5D9-0313-F55A-E3DA-D5D7C27138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50269" y="5135662"/>
                  <a:ext cx="119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69B34BC-3017-32AB-DB98-D1752E606C5E}"/>
                    </a:ext>
                  </a:extLst>
                </p14:cNvPr>
                <p14:cNvContentPartPr/>
                <p14:nvPr/>
              </p14:nvContentPartPr>
              <p14:xfrm>
                <a:off x="4634869" y="5222782"/>
                <a:ext cx="24120" cy="129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69B34BC-3017-32AB-DB98-D1752E606C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26229" y="5213782"/>
                  <a:ext cx="41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28BA14D-1CD2-7F47-2E4A-EF883EF36764}"/>
                    </a:ext>
                  </a:extLst>
                </p14:cNvPr>
                <p14:cNvContentPartPr/>
                <p14:nvPr/>
              </p14:nvContentPartPr>
              <p14:xfrm>
                <a:off x="3959149" y="6138622"/>
                <a:ext cx="832680" cy="572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28BA14D-1CD2-7F47-2E4A-EF883EF3676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50509" y="6129982"/>
                  <a:ext cx="85032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0FA8654-7763-7C9B-4EE2-625EC3EB97D8}"/>
                    </a:ext>
                  </a:extLst>
                </p14:cNvPr>
                <p14:cNvContentPartPr/>
                <p14:nvPr/>
              </p14:nvContentPartPr>
              <p14:xfrm>
                <a:off x="4464229" y="5282182"/>
                <a:ext cx="1024560" cy="752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0FA8654-7763-7C9B-4EE2-625EC3EB97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55229" y="5273182"/>
                  <a:ext cx="104220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E09B755-A668-C82B-667A-99E72F258F11}"/>
                    </a:ext>
                  </a:extLst>
                </p14:cNvPr>
                <p14:cNvContentPartPr/>
                <p14:nvPr/>
              </p14:nvContentPartPr>
              <p14:xfrm>
                <a:off x="5701549" y="5204062"/>
                <a:ext cx="239400" cy="106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E09B755-A668-C82B-667A-99E72F258F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92909" y="5195422"/>
                  <a:ext cx="257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C1E4897-832F-ADCF-B3E8-5EA74AE7C891}"/>
                    </a:ext>
                  </a:extLst>
                </p14:cNvPr>
                <p14:cNvContentPartPr/>
                <p14:nvPr/>
              </p14:nvContentPartPr>
              <p14:xfrm>
                <a:off x="5849509" y="5116222"/>
                <a:ext cx="23760" cy="14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C1E4897-832F-ADCF-B3E8-5EA74AE7C8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40869" y="5107582"/>
                  <a:ext cx="41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5CFF62B-EA07-4E31-C4FB-BCE22B97372A}"/>
                    </a:ext>
                  </a:extLst>
                </p14:cNvPr>
                <p14:cNvContentPartPr/>
                <p14:nvPr/>
              </p14:nvContentPartPr>
              <p14:xfrm>
                <a:off x="6130669" y="5184262"/>
                <a:ext cx="127440" cy="88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5CFF62B-EA07-4E31-C4FB-BCE22B97372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22029" y="5175622"/>
                  <a:ext cx="145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D9CD793-24CB-57BF-5F63-9AEA371F561F}"/>
                    </a:ext>
                  </a:extLst>
                </p14:cNvPr>
                <p14:cNvContentPartPr/>
                <p14:nvPr/>
              </p14:nvContentPartPr>
              <p14:xfrm>
                <a:off x="6343429" y="5164462"/>
                <a:ext cx="68400" cy="91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D9CD793-24CB-57BF-5F63-9AEA371F561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34429" y="5155462"/>
                  <a:ext cx="86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CE445D8-C779-672F-8DB5-FB8329BF2463}"/>
                    </a:ext>
                  </a:extLst>
                </p14:cNvPr>
                <p14:cNvContentPartPr/>
                <p14:nvPr/>
              </p14:nvContentPartPr>
              <p14:xfrm>
                <a:off x="6410029" y="5089582"/>
                <a:ext cx="114840" cy="163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CE445D8-C779-672F-8DB5-FB8329BF246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01029" y="5080582"/>
                  <a:ext cx="13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2933CF0-885C-6DA9-BF01-5DEA6536B1EC}"/>
                    </a:ext>
                  </a:extLst>
                </p14:cNvPr>
                <p14:cNvContentPartPr/>
                <p14:nvPr/>
              </p14:nvContentPartPr>
              <p14:xfrm>
                <a:off x="6533509" y="5055022"/>
                <a:ext cx="345960" cy="291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2933CF0-885C-6DA9-BF01-5DEA6536B1E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24509" y="5046382"/>
                  <a:ext cx="3636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6157E36-B66B-D692-7EA5-043A929844A6}"/>
                    </a:ext>
                  </a:extLst>
                </p14:cNvPr>
                <p14:cNvContentPartPr/>
                <p14:nvPr/>
              </p14:nvContentPartPr>
              <p14:xfrm>
                <a:off x="7067389" y="5032702"/>
                <a:ext cx="72360" cy="144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6157E36-B66B-D692-7EA5-043A929844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58749" y="5024062"/>
                  <a:ext cx="90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29BE13C-4F93-13FE-AE60-626CD0447DFB}"/>
                    </a:ext>
                  </a:extLst>
                </p14:cNvPr>
                <p14:cNvContentPartPr/>
                <p14:nvPr/>
              </p14:nvContentPartPr>
              <p14:xfrm>
                <a:off x="7185469" y="5098582"/>
                <a:ext cx="85680" cy="86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29BE13C-4F93-13FE-AE60-626CD0447D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76469" y="5089942"/>
                  <a:ext cx="103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A33B98E-5020-F880-4696-2576B99A04BF}"/>
                    </a:ext>
                  </a:extLst>
                </p14:cNvPr>
                <p14:cNvContentPartPr/>
                <p14:nvPr/>
              </p14:nvContentPartPr>
              <p14:xfrm>
                <a:off x="7285909" y="4985182"/>
                <a:ext cx="336600" cy="322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A33B98E-5020-F880-4696-2576B99A04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76909" y="4976542"/>
                  <a:ext cx="354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27BAEE2-CC3E-8489-E606-536AF2DF7B37}"/>
                    </a:ext>
                  </a:extLst>
                </p14:cNvPr>
                <p14:cNvContentPartPr/>
                <p14:nvPr/>
              </p14:nvContentPartPr>
              <p14:xfrm>
                <a:off x="6036349" y="5426542"/>
                <a:ext cx="7200" cy="117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27BAEE2-CC3E-8489-E606-536AF2DF7B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27709" y="5417542"/>
                  <a:ext cx="24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DFA7FA5-482C-26D0-7CB5-4908352D4483}"/>
                    </a:ext>
                  </a:extLst>
                </p14:cNvPr>
                <p14:cNvContentPartPr/>
                <p14:nvPr/>
              </p14:nvContentPartPr>
              <p14:xfrm>
                <a:off x="6038509" y="5366062"/>
                <a:ext cx="53640" cy="12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DFA7FA5-482C-26D0-7CB5-4908352D448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29509" y="5357062"/>
                  <a:ext cx="7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9396E8-D9D6-77EA-6EF8-A04A69C6C1F0}"/>
                    </a:ext>
                  </a:extLst>
                </p14:cNvPr>
                <p14:cNvContentPartPr/>
                <p14:nvPr/>
              </p14:nvContentPartPr>
              <p14:xfrm>
                <a:off x="6128869" y="5387302"/>
                <a:ext cx="46800" cy="133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9396E8-D9D6-77EA-6EF8-A04A69C6C1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20229" y="5378302"/>
                  <a:ext cx="64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445289C-322E-9C0C-FCEE-BE72F847D481}"/>
                    </a:ext>
                  </a:extLst>
                </p14:cNvPr>
                <p14:cNvContentPartPr/>
                <p14:nvPr/>
              </p14:nvContentPartPr>
              <p14:xfrm>
                <a:off x="6266389" y="5372182"/>
                <a:ext cx="216360" cy="154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445289C-322E-9C0C-FCEE-BE72F847D4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57389" y="5363542"/>
                  <a:ext cx="234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6C4E399-4B15-AC3B-E5AE-732CB56FFDBA}"/>
                    </a:ext>
                  </a:extLst>
                </p14:cNvPr>
                <p14:cNvContentPartPr/>
                <p14:nvPr/>
              </p14:nvContentPartPr>
              <p14:xfrm>
                <a:off x="6511909" y="5374342"/>
                <a:ext cx="313560" cy="129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6C4E399-4B15-AC3B-E5AE-732CB56FFD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03269" y="5365342"/>
                  <a:ext cx="331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49DCC1F-0A12-8E38-7290-954B873092DF}"/>
                    </a:ext>
                  </a:extLst>
                </p14:cNvPr>
                <p14:cNvContentPartPr/>
                <p14:nvPr/>
              </p14:nvContentPartPr>
              <p14:xfrm>
                <a:off x="6829789" y="5361742"/>
                <a:ext cx="127080" cy="142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49DCC1F-0A12-8E38-7290-954B873092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21149" y="5352742"/>
                  <a:ext cx="144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0F151D2-6DE1-D850-B488-03783264F907}"/>
                    </a:ext>
                  </a:extLst>
                </p14:cNvPr>
                <p14:cNvContentPartPr/>
                <p14:nvPr/>
              </p14:nvContentPartPr>
              <p14:xfrm>
                <a:off x="7019509" y="5305222"/>
                <a:ext cx="140040" cy="182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0F151D2-6DE1-D850-B488-03783264F9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10869" y="5296222"/>
                  <a:ext cx="157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83FDE0F-F8FC-0143-B18A-505C642A91E2}"/>
                    </a:ext>
                  </a:extLst>
                </p14:cNvPr>
                <p14:cNvContentPartPr/>
                <p14:nvPr/>
              </p14:nvContentPartPr>
              <p14:xfrm>
                <a:off x="7280869" y="5307382"/>
                <a:ext cx="201240" cy="270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83FDE0F-F8FC-0143-B18A-505C642A91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72229" y="5298742"/>
                  <a:ext cx="218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8F98A9F-212C-BEC5-F859-2A52BEC2FE44}"/>
                    </a:ext>
                  </a:extLst>
                </p14:cNvPr>
                <p14:cNvContentPartPr/>
                <p14:nvPr/>
              </p14:nvContentPartPr>
              <p14:xfrm>
                <a:off x="7635469" y="5258782"/>
                <a:ext cx="136800" cy="160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8F98A9F-212C-BEC5-F859-2A52BEC2FE4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26469" y="5250142"/>
                  <a:ext cx="154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C099669-7B16-E759-69D9-A8A7BA1DDB73}"/>
                    </a:ext>
                  </a:extLst>
                </p14:cNvPr>
                <p14:cNvContentPartPr/>
                <p14:nvPr/>
              </p14:nvContentPartPr>
              <p14:xfrm>
                <a:off x="7871629" y="5297662"/>
                <a:ext cx="117000" cy="93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C099669-7B16-E759-69D9-A8A7BA1DDB7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62989" y="5288662"/>
                  <a:ext cx="134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5920A12-E44A-528A-5A7B-6195BA38B02E}"/>
                    </a:ext>
                  </a:extLst>
                </p14:cNvPr>
                <p14:cNvContentPartPr/>
                <p14:nvPr/>
              </p14:nvContentPartPr>
              <p14:xfrm>
                <a:off x="7821229" y="5311342"/>
                <a:ext cx="132480" cy="44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5920A12-E44A-528A-5A7B-6195BA38B0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12229" y="5302702"/>
                  <a:ext cx="150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C541D7C-D7DE-BB93-E399-3B1475E1B107}"/>
                    </a:ext>
                  </a:extLst>
                </p14:cNvPr>
                <p14:cNvContentPartPr/>
                <p14:nvPr/>
              </p14:nvContentPartPr>
              <p14:xfrm>
                <a:off x="5997109" y="5804182"/>
                <a:ext cx="158400" cy="7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C541D7C-D7DE-BB93-E399-3B1475E1B10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88469" y="5795182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B0512C-3B57-6955-EFB0-4EF988ADBA57}"/>
                    </a:ext>
                  </a:extLst>
                </p14:cNvPr>
                <p14:cNvContentPartPr/>
                <p14:nvPr/>
              </p14:nvContentPartPr>
              <p14:xfrm>
                <a:off x="5993509" y="5727862"/>
                <a:ext cx="224640" cy="1623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B0512C-3B57-6955-EFB0-4EF988ADBA5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84869" y="5718862"/>
                  <a:ext cx="242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E14ECA3-F4D8-F23F-FD0B-2F3948B92883}"/>
                    </a:ext>
                  </a:extLst>
                </p14:cNvPr>
                <p14:cNvContentPartPr/>
                <p14:nvPr/>
              </p14:nvContentPartPr>
              <p14:xfrm>
                <a:off x="6366829" y="5680702"/>
                <a:ext cx="66600" cy="144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E14ECA3-F4D8-F23F-FD0B-2F3948B928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58189" y="5672062"/>
                  <a:ext cx="84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1435B4F-3BED-6CD6-15A2-E89FF9FB1475}"/>
                    </a:ext>
                  </a:extLst>
                </p14:cNvPr>
                <p14:cNvContentPartPr/>
                <p14:nvPr/>
              </p14:nvContentPartPr>
              <p14:xfrm>
                <a:off x="6491749" y="5704822"/>
                <a:ext cx="110520" cy="104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1435B4F-3BED-6CD6-15A2-E89FF9FB147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82749" y="5695822"/>
                  <a:ext cx="128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037051-22BF-0A8D-AB3C-CDEFB769F5AE}"/>
                    </a:ext>
                  </a:extLst>
                </p14:cNvPr>
                <p14:cNvContentPartPr/>
                <p14:nvPr/>
              </p14:nvContentPartPr>
              <p14:xfrm>
                <a:off x="6629269" y="5614822"/>
                <a:ext cx="46080" cy="188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037051-22BF-0A8D-AB3C-CDEFB769F5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20629" y="5605822"/>
                  <a:ext cx="63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3DC67DE-7A37-DD61-6739-63AFAF5BDCF9}"/>
                    </a:ext>
                  </a:extLst>
                </p14:cNvPr>
                <p14:cNvContentPartPr/>
                <p14:nvPr/>
              </p14:nvContentPartPr>
              <p14:xfrm>
                <a:off x="6674269" y="5697622"/>
                <a:ext cx="110520" cy="95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3DC67DE-7A37-DD61-6739-63AFAF5BDCF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65629" y="5688982"/>
                  <a:ext cx="128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2135C89-83EE-896C-FC82-0EA97172CF8F}"/>
                    </a:ext>
                  </a:extLst>
                </p14:cNvPr>
                <p14:cNvContentPartPr/>
                <p14:nvPr/>
              </p14:nvContentPartPr>
              <p14:xfrm>
                <a:off x="6798469" y="5645062"/>
                <a:ext cx="48600" cy="1458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2135C89-83EE-896C-FC82-0EA97172CF8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89829" y="5636422"/>
                  <a:ext cx="66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CDFCE7E-C21A-DA74-9EE5-2BFA95AB5118}"/>
                    </a:ext>
                  </a:extLst>
                </p14:cNvPr>
                <p14:cNvContentPartPr/>
                <p14:nvPr/>
              </p14:nvContentPartPr>
              <p14:xfrm>
                <a:off x="6985309" y="5691142"/>
                <a:ext cx="196920" cy="83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CDFCE7E-C21A-DA74-9EE5-2BFA95AB51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76669" y="5682142"/>
                  <a:ext cx="214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97DDBD4-A0D8-F1DD-0729-4299CACE0225}"/>
                    </a:ext>
                  </a:extLst>
                </p14:cNvPr>
                <p14:cNvContentPartPr/>
                <p14:nvPr/>
              </p14:nvContentPartPr>
              <p14:xfrm>
                <a:off x="7129309" y="5613742"/>
                <a:ext cx="31680" cy="18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97DDBD4-A0D8-F1DD-0729-4299CACE02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20309" y="5604742"/>
                  <a:ext cx="49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CE4C27A-667C-ED2A-42A7-88328C4B01D2}"/>
                    </a:ext>
                  </a:extLst>
                </p14:cNvPr>
                <p14:cNvContentPartPr/>
                <p14:nvPr/>
              </p14:nvContentPartPr>
              <p14:xfrm>
                <a:off x="7202749" y="5626702"/>
                <a:ext cx="217080" cy="129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CE4C27A-667C-ED2A-42A7-88328C4B01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93749" y="5617702"/>
                  <a:ext cx="234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4C164DC-53CB-18B5-B92F-5A60197C2FAF}"/>
                    </a:ext>
                  </a:extLst>
                </p14:cNvPr>
                <p14:cNvContentPartPr/>
                <p14:nvPr/>
              </p14:nvContentPartPr>
              <p14:xfrm>
                <a:off x="7451509" y="5617702"/>
                <a:ext cx="131040" cy="104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4C164DC-53CB-18B5-B92F-5A60197C2F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42869" y="5609062"/>
                  <a:ext cx="148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406593C-30D9-72E8-6057-CD94A246BAAF}"/>
                    </a:ext>
                  </a:extLst>
                </p14:cNvPr>
                <p14:cNvContentPartPr/>
                <p14:nvPr/>
              </p14:nvContentPartPr>
              <p14:xfrm>
                <a:off x="7610629" y="5557942"/>
                <a:ext cx="171360" cy="158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406593C-30D9-72E8-6057-CD94A246BAA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01989" y="5549302"/>
                  <a:ext cx="189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ADBBAA9-3CC5-B888-BB83-70291849D9A6}"/>
                    </a:ext>
                  </a:extLst>
                </p14:cNvPr>
                <p14:cNvContentPartPr/>
                <p14:nvPr/>
              </p14:nvContentPartPr>
              <p14:xfrm>
                <a:off x="6321109" y="6011902"/>
                <a:ext cx="70560" cy="104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ADBBAA9-3CC5-B888-BB83-70291849D9A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12469" y="6002902"/>
                  <a:ext cx="88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B62EF09-6777-A2D3-9C17-ADBA6AD50202}"/>
                    </a:ext>
                  </a:extLst>
                </p14:cNvPr>
                <p14:cNvContentPartPr/>
                <p14:nvPr/>
              </p14:nvContentPartPr>
              <p14:xfrm>
                <a:off x="6458269" y="5996062"/>
                <a:ext cx="118080" cy="231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B62EF09-6777-A2D3-9C17-ADBA6AD5020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49629" y="5987422"/>
                  <a:ext cx="135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6E8512F-FA93-5BA8-9054-8ABF0E5B1DBF}"/>
                    </a:ext>
                  </a:extLst>
                </p14:cNvPr>
                <p14:cNvContentPartPr/>
                <p14:nvPr/>
              </p14:nvContentPartPr>
              <p14:xfrm>
                <a:off x="6772549" y="5894542"/>
                <a:ext cx="95760" cy="104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6E8512F-FA93-5BA8-9054-8ABF0E5B1D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63909" y="5885902"/>
                  <a:ext cx="11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6EE27A5-3443-08FC-F665-B2307C06CEDB}"/>
                    </a:ext>
                  </a:extLst>
                </p14:cNvPr>
                <p14:cNvContentPartPr/>
                <p14:nvPr/>
              </p14:nvContentPartPr>
              <p14:xfrm>
                <a:off x="6648349" y="5895262"/>
                <a:ext cx="153000" cy="155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6EE27A5-3443-08FC-F665-B2307C06CE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39709" y="5886622"/>
                  <a:ext cx="170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F451487-AB6A-9E9E-500D-944E9D911233}"/>
                    </a:ext>
                  </a:extLst>
                </p14:cNvPr>
                <p14:cNvContentPartPr/>
                <p14:nvPr/>
              </p14:nvContentPartPr>
              <p14:xfrm>
                <a:off x="6934549" y="5913262"/>
                <a:ext cx="79920" cy="89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F451487-AB6A-9E9E-500D-944E9D91123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25909" y="5904622"/>
                  <a:ext cx="9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17F1E24-1A54-F084-FC3A-2F2742842570}"/>
                    </a:ext>
                  </a:extLst>
                </p14:cNvPr>
                <p14:cNvContentPartPr/>
                <p14:nvPr/>
              </p14:nvContentPartPr>
              <p14:xfrm>
                <a:off x="7063429" y="5908942"/>
                <a:ext cx="194760" cy="55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17F1E24-1A54-F084-FC3A-2F274284257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54429" y="5899942"/>
                  <a:ext cx="212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04E63B0-5903-BDEA-35D3-C13DC0AB088F}"/>
                    </a:ext>
                  </a:extLst>
                </p14:cNvPr>
                <p14:cNvContentPartPr/>
                <p14:nvPr/>
              </p14:nvContentPartPr>
              <p14:xfrm>
                <a:off x="7238749" y="5774302"/>
                <a:ext cx="75600" cy="194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04E63B0-5903-BDEA-35D3-C13DC0AB088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29749" y="5765302"/>
                  <a:ext cx="93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0C1E9ED-E2CD-49FD-E0D9-DC2CAF0E4C1A}"/>
                    </a:ext>
                  </a:extLst>
                </p14:cNvPr>
                <p14:cNvContentPartPr/>
                <p14:nvPr/>
              </p14:nvContentPartPr>
              <p14:xfrm>
                <a:off x="7354669" y="5831542"/>
                <a:ext cx="127080" cy="162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0C1E9ED-E2CD-49FD-E0D9-DC2CAF0E4C1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46029" y="5822542"/>
                  <a:ext cx="144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E8226A5-7717-2FC2-A761-3FACE580CB63}"/>
                    </a:ext>
                  </a:extLst>
                </p14:cNvPr>
                <p14:cNvContentPartPr/>
                <p14:nvPr/>
              </p14:nvContentPartPr>
              <p14:xfrm>
                <a:off x="4824949" y="6123142"/>
                <a:ext cx="866520" cy="564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E8226A5-7717-2FC2-A761-3FACE580CB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15949" y="6114142"/>
                  <a:ext cx="88416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5E9C441-CC78-69A0-357B-90221E52A170}"/>
                    </a:ext>
                  </a:extLst>
                </p14:cNvPr>
                <p14:cNvContentPartPr/>
                <p14:nvPr/>
              </p14:nvContentPartPr>
              <p14:xfrm>
                <a:off x="5782909" y="6360742"/>
                <a:ext cx="120240" cy="36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5E9C441-CC78-69A0-357B-90221E52A17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74269" y="6352102"/>
                  <a:ext cx="137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D07FA6C-661A-742A-ADAC-171446BD17B5}"/>
                    </a:ext>
                  </a:extLst>
                </p14:cNvPr>
                <p14:cNvContentPartPr/>
                <p14:nvPr/>
              </p14:nvContentPartPr>
              <p14:xfrm>
                <a:off x="5847709" y="6288382"/>
                <a:ext cx="93600" cy="162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D07FA6C-661A-742A-ADAC-171446BD17B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38709" y="6279742"/>
                  <a:ext cx="111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3DF8FD3-82F4-076F-A825-8D4EF3744D26}"/>
                    </a:ext>
                  </a:extLst>
                </p14:cNvPr>
                <p14:cNvContentPartPr/>
                <p14:nvPr/>
              </p14:nvContentPartPr>
              <p14:xfrm>
                <a:off x="6105469" y="6286942"/>
                <a:ext cx="9000" cy="145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3DF8FD3-82F4-076F-A825-8D4EF3744D2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96829" y="6278302"/>
                  <a:ext cx="26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5AE5EB1-7857-1B34-7815-FFB6C368216F}"/>
                    </a:ext>
                  </a:extLst>
                </p14:cNvPr>
                <p14:cNvContentPartPr/>
                <p14:nvPr/>
              </p14:nvContentPartPr>
              <p14:xfrm>
                <a:off x="6088909" y="6227182"/>
                <a:ext cx="6480" cy="61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5AE5EB1-7857-1B34-7815-FFB6C368216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80269" y="621854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0622CCD-4D51-B7F1-3B96-B0F6F8EC111A}"/>
                    </a:ext>
                  </a:extLst>
                </p14:cNvPr>
                <p14:cNvContentPartPr/>
                <p14:nvPr/>
              </p14:nvContentPartPr>
              <p14:xfrm>
                <a:off x="6198349" y="6184342"/>
                <a:ext cx="66240" cy="254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0622CCD-4D51-B7F1-3B96-B0F6F8EC11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89709" y="6175702"/>
                  <a:ext cx="83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16C43A1-DE34-6A48-A7CD-997FDFD83DC1}"/>
                    </a:ext>
                  </a:extLst>
                </p14:cNvPr>
                <p14:cNvContentPartPr/>
                <p14:nvPr/>
              </p14:nvContentPartPr>
              <p14:xfrm>
                <a:off x="6345229" y="6220342"/>
                <a:ext cx="207000" cy="144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16C43A1-DE34-6A48-A7CD-997FDFD83DC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36589" y="6211342"/>
                  <a:ext cx="224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2BACE16-A6F0-BCC5-61AC-6B5AEDFF15B9}"/>
                    </a:ext>
                  </a:extLst>
                </p14:cNvPr>
                <p14:cNvContentPartPr/>
                <p14:nvPr/>
              </p14:nvContentPartPr>
              <p14:xfrm>
                <a:off x="6648349" y="6135382"/>
                <a:ext cx="92520" cy="137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2BACE16-A6F0-BCC5-61AC-6B5AEDFF15B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39709" y="6126382"/>
                  <a:ext cx="110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C17727F-B5B7-FFA0-9AE1-77B210604152}"/>
                    </a:ext>
                  </a:extLst>
                </p14:cNvPr>
                <p14:cNvContentPartPr/>
                <p14:nvPr/>
              </p14:nvContentPartPr>
              <p14:xfrm>
                <a:off x="6784069" y="6171742"/>
                <a:ext cx="249480" cy="91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C17727F-B5B7-FFA0-9AE1-77B21060415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75069" y="6163102"/>
                  <a:ext cx="267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4C3E7D5-0487-28C3-F4CF-0DF24C404A40}"/>
                    </a:ext>
                  </a:extLst>
                </p14:cNvPr>
                <p14:cNvContentPartPr/>
                <p14:nvPr/>
              </p14:nvContentPartPr>
              <p14:xfrm>
                <a:off x="7105909" y="6135382"/>
                <a:ext cx="155520" cy="1350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4C3E7D5-0487-28C3-F4CF-0DF24C404A4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96909" y="6126382"/>
                  <a:ext cx="173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4C13994-F58D-7949-7710-648F39B8131E}"/>
                    </a:ext>
                  </a:extLst>
                </p14:cNvPr>
                <p14:cNvContentPartPr/>
                <p14:nvPr/>
              </p14:nvContentPartPr>
              <p14:xfrm>
                <a:off x="7311469" y="6095782"/>
                <a:ext cx="69840" cy="138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4C13994-F58D-7949-7710-648F39B8131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02469" y="6086782"/>
                  <a:ext cx="87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7F94C99-B887-E6BD-A066-2197766CF933}"/>
                    </a:ext>
                  </a:extLst>
                </p14:cNvPr>
                <p14:cNvContentPartPr/>
                <p14:nvPr/>
              </p14:nvContentPartPr>
              <p14:xfrm>
                <a:off x="7391389" y="6099022"/>
                <a:ext cx="70920" cy="124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7F94C99-B887-E6BD-A066-2197766CF9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82749" y="6090382"/>
                  <a:ext cx="8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5C42760-DBC6-D2D3-78AA-106BA96E36C7}"/>
                    </a:ext>
                  </a:extLst>
                </p14:cNvPr>
                <p14:cNvContentPartPr/>
                <p14:nvPr/>
              </p14:nvContentPartPr>
              <p14:xfrm>
                <a:off x="7475629" y="6117382"/>
                <a:ext cx="171000" cy="78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5C42760-DBC6-D2D3-78AA-106BA96E36C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66989" y="6108382"/>
                  <a:ext cx="188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57BC105-ECB5-30B7-B801-42125FCAE8A7}"/>
                    </a:ext>
                  </a:extLst>
                </p14:cNvPr>
                <p14:cNvContentPartPr/>
                <p14:nvPr/>
              </p14:nvContentPartPr>
              <p14:xfrm>
                <a:off x="7667149" y="5990302"/>
                <a:ext cx="99720" cy="200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57BC105-ECB5-30B7-B801-42125FCAE8A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58509" y="5981662"/>
                  <a:ext cx="117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FE73836-5C67-1C45-BAEC-23E31DD78A65}"/>
                    </a:ext>
                  </a:extLst>
                </p14:cNvPr>
                <p14:cNvContentPartPr/>
                <p14:nvPr/>
              </p14:nvContentPartPr>
              <p14:xfrm>
                <a:off x="7835269" y="6054742"/>
                <a:ext cx="175680" cy="910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FE73836-5C67-1C45-BAEC-23E31DD78A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26629" y="6046102"/>
                  <a:ext cx="193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F872C6D-42C9-3E87-B6C9-5CE0B15AD202}"/>
                    </a:ext>
                  </a:extLst>
                </p14:cNvPr>
                <p14:cNvContentPartPr/>
                <p14:nvPr/>
              </p14:nvContentPartPr>
              <p14:xfrm>
                <a:off x="7925989" y="5962942"/>
                <a:ext cx="14760" cy="7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F872C6D-42C9-3E87-B6C9-5CE0B15AD20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16989" y="5954302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17C3F10-4877-5288-09B5-5EAC015E5336}"/>
                    </a:ext>
                  </a:extLst>
                </p14:cNvPr>
                <p14:cNvContentPartPr/>
                <p14:nvPr/>
              </p14:nvContentPartPr>
              <p14:xfrm>
                <a:off x="6182869" y="6454342"/>
                <a:ext cx="282960" cy="173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17C3F10-4877-5288-09B5-5EAC015E533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74229" y="6445342"/>
                  <a:ext cx="300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CFA105B-9EA0-2391-2C39-C0F7A0046840}"/>
                    </a:ext>
                  </a:extLst>
                </p14:cNvPr>
                <p14:cNvContentPartPr/>
                <p14:nvPr/>
              </p14:nvContentPartPr>
              <p14:xfrm>
                <a:off x="6632869" y="6454702"/>
                <a:ext cx="136080" cy="126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CFA105B-9EA0-2391-2C39-C0F7A00468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24229" y="6446062"/>
                  <a:ext cx="153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53A1FA-B71C-DF08-B5BC-1365151DE40E}"/>
                    </a:ext>
                  </a:extLst>
                </p14:cNvPr>
                <p14:cNvContentPartPr/>
                <p14:nvPr/>
              </p14:nvContentPartPr>
              <p14:xfrm>
                <a:off x="6808909" y="6452182"/>
                <a:ext cx="86760" cy="230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53A1FA-B71C-DF08-B5BC-1365151DE4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00269" y="6443542"/>
                  <a:ext cx="104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314D53E-AB8C-CEC7-58A9-FA5B78FBE547}"/>
                    </a:ext>
                  </a:extLst>
                </p14:cNvPr>
                <p14:cNvContentPartPr/>
                <p14:nvPr/>
              </p14:nvContentPartPr>
              <p14:xfrm>
                <a:off x="6881989" y="6379462"/>
                <a:ext cx="6480" cy="12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314D53E-AB8C-CEC7-58A9-FA5B78FBE54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73349" y="6370462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23544A8-5C70-45D5-73D0-A51AE2D5307D}"/>
                    </a:ext>
                  </a:extLst>
                </p14:cNvPr>
                <p14:cNvContentPartPr/>
                <p14:nvPr/>
              </p14:nvContentPartPr>
              <p14:xfrm>
                <a:off x="6946789" y="6406102"/>
                <a:ext cx="160560" cy="102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23544A8-5C70-45D5-73D0-A51AE2D5307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37789" y="6397102"/>
                  <a:ext cx="178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8AE29E9-7987-08B5-D58A-B5913EE08CDB}"/>
                    </a:ext>
                  </a:extLst>
                </p14:cNvPr>
                <p14:cNvContentPartPr/>
                <p14:nvPr/>
              </p14:nvContentPartPr>
              <p14:xfrm>
                <a:off x="7172149" y="6434542"/>
                <a:ext cx="85320" cy="25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8AE29E9-7987-08B5-D58A-B5913EE08CD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63149" y="6425902"/>
                  <a:ext cx="102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6469D6E-65D9-1736-5B2D-A807FF5C1FED}"/>
                    </a:ext>
                  </a:extLst>
                </p14:cNvPr>
                <p14:cNvContentPartPr/>
                <p14:nvPr/>
              </p14:nvContentPartPr>
              <p14:xfrm>
                <a:off x="7135789" y="6335902"/>
                <a:ext cx="156240" cy="153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6469D6E-65D9-1736-5B2D-A807FF5C1FE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27149" y="6327262"/>
                  <a:ext cx="17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E737D82-78C3-5B3C-B6DB-A4A82FC5ECD5}"/>
                    </a:ext>
                  </a:extLst>
                </p14:cNvPr>
                <p14:cNvContentPartPr/>
                <p14:nvPr/>
              </p14:nvContentPartPr>
              <p14:xfrm>
                <a:off x="7397509" y="6354982"/>
                <a:ext cx="84600" cy="113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E737D82-78C3-5B3C-B6DB-A4A82FC5ECD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88869" y="6346342"/>
                  <a:ext cx="102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B5044B9-6980-1063-D382-0C35901BD399}"/>
                    </a:ext>
                  </a:extLst>
                </p14:cNvPr>
                <p14:cNvContentPartPr/>
                <p14:nvPr/>
              </p14:nvContentPartPr>
              <p14:xfrm>
                <a:off x="7506589" y="6243022"/>
                <a:ext cx="186480" cy="219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B5044B9-6980-1063-D382-0C35901BD39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497589" y="6234022"/>
                  <a:ext cx="204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1D2123F-287D-9395-4987-D35A02F0E5C1}"/>
                    </a:ext>
                  </a:extLst>
                </p14:cNvPr>
                <p14:cNvContentPartPr/>
                <p14:nvPr/>
              </p14:nvContentPartPr>
              <p14:xfrm>
                <a:off x="7743829" y="6306022"/>
                <a:ext cx="66240" cy="173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1D2123F-287D-9395-4987-D35A02F0E5C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734829" y="6297382"/>
                  <a:ext cx="83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2AF5A5B-281D-CBEF-8CD9-452BA3A74F74}"/>
                    </a:ext>
                  </a:extLst>
                </p14:cNvPr>
                <p14:cNvContentPartPr/>
                <p14:nvPr/>
              </p14:nvContentPartPr>
              <p14:xfrm>
                <a:off x="7897549" y="6250942"/>
                <a:ext cx="111600" cy="234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2AF5A5B-281D-CBEF-8CD9-452BA3A74F7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88909" y="6241942"/>
                  <a:ext cx="129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37D38E8-A784-4C23-6228-E7DD0C13C9D8}"/>
                    </a:ext>
                  </a:extLst>
                </p14:cNvPr>
                <p14:cNvContentPartPr/>
                <p14:nvPr/>
              </p14:nvContentPartPr>
              <p14:xfrm>
                <a:off x="8059189" y="6232222"/>
                <a:ext cx="105120" cy="171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37D38E8-A784-4C23-6228-E7DD0C13C9D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50189" y="6223222"/>
                  <a:ext cx="122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188209D-DEBE-9E3F-DDD8-88FC4B5AF4E9}"/>
                    </a:ext>
                  </a:extLst>
                </p14:cNvPr>
                <p14:cNvContentPartPr/>
                <p14:nvPr/>
              </p14:nvContentPartPr>
              <p14:xfrm>
                <a:off x="8202469" y="6181102"/>
                <a:ext cx="79920" cy="175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188209D-DEBE-9E3F-DDD8-88FC4B5AF4E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93469" y="6172462"/>
                  <a:ext cx="97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8D22A99-4673-17E9-F398-94FE2645E760}"/>
                    </a:ext>
                  </a:extLst>
                </p14:cNvPr>
                <p14:cNvContentPartPr/>
                <p14:nvPr/>
              </p14:nvContentPartPr>
              <p14:xfrm>
                <a:off x="8166829" y="6222142"/>
                <a:ext cx="104040" cy="835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8D22A99-4673-17E9-F398-94FE2645E76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58189" y="6213142"/>
                  <a:ext cx="121680" cy="10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99033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Until now, we have done only descriptive statistics! No causality can be deduced from our calculations!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Caution! Do not mix correlation and causality!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 we have not a full data set, but only a sample out of the whole population (i.e. survey data)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Question: What kind of conclusions can be drawn from sample for the whole population?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general, we want to know if the estimated correlation from the sample is also valid for the whole population.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Under specific assumptions on the error-terms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can make a probability statement about the goodness of a conclusion, that the found dependence for the sample is also valid for the whole population</a:t>
                </a: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26" t="-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4E0E3C3-F7CF-D2F1-AC13-69608B01BEF3}"/>
                  </a:ext>
                </a:extLst>
              </p14:cNvPr>
              <p14:cNvContentPartPr/>
              <p14:nvPr/>
            </p14:nvContentPartPr>
            <p14:xfrm>
              <a:off x="3862669" y="1143262"/>
              <a:ext cx="2058120" cy="48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4E0E3C3-F7CF-D2F1-AC13-69608B01BE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3669" y="1134622"/>
                <a:ext cx="2075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C0C89F-548C-D7FB-6D74-89520A155F34}"/>
                  </a:ext>
                </a:extLst>
              </p14:cNvPr>
              <p14:cNvContentPartPr/>
              <p14:nvPr/>
            </p14:nvContentPartPr>
            <p14:xfrm>
              <a:off x="6652669" y="1039222"/>
              <a:ext cx="1029960" cy="208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C0C89F-548C-D7FB-6D74-89520A155F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4029" y="1030222"/>
                <a:ext cx="1047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1B328C0-322F-6E19-3C4B-16F4F83353DC}"/>
                  </a:ext>
                </a:extLst>
              </p14:cNvPr>
              <p14:cNvContentPartPr/>
              <p14:nvPr/>
            </p14:nvContentPartPr>
            <p14:xfrm>
              <a:off x="2019109" y="2171782"/>
              <a:ext cx="3664080" cy="201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1B328C0-322F-6E19-3C4B-16F4F83353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0469" y="2162782"/>
                <a:ext cx="3681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713C743-B639-43D3-1266-274DD5B77561}"/>
                  </a:ext>
                </a:extLst>
              </p14:cNvPr>
              <p14:cNvContentPartPr/>
              <p14:nvPr/>
            </p14:nvContentPartPr>
            <p14:xfrm>
              <a:off x="2476669" y="3874942"/>
              <a:ext cx="2649960" cy="28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713C743-B639-43D3-1266-274DD5B775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7669" y="3866302"/>
                <a:ext cx="2667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03DA9F6-732B-6B94-C56E-64DE266AD02A}"/>
                  </a:ext>
                </a:extLst>
              </p14:cNvPr>
              <p14:cNvContentPartPr/>
              <p14:nvPr/>
            </p14:nvContentPartPr>
            <p14:xfrm>
              <a:off x="6553309" y="3807982"/>
              <a:ext cx="1073160" cy="1454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03DA9F6-732B-6B94-C56E-64DE266AD0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44669" y="3798982"/>
                <a:ext cx="1090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3343204-E853-7243-81A1-BB44EB3409BE}"/>
                  </a:ext>
                </a:extLst>
              </p14:cNvPr>
              <p14:cNvContentPartPr/>
              <p14:nvPr/>
            </p14:nvContentPartPr>
            <p14:xfrm>
              <a:off x="4207909" y="4777462"/>
              <a:ext cx="2328840" cy="142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3343204-E853-7243-81A1-BB44EB3409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8909" y="4768462"/>
                <a:ext cx="234648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680D593-612E-9B31-A259-DB3AB8845AEE}"/>
              </a:ext>
            </a:extLst>
          </p:cNvPr>
          <p:cNvGrpSpPr/>
          <p:nvPr/>
        </p:nvGrpSpPr>
        <p:grpSpPr>
          <a:xfrm>
            <a:off x="4255429" y="5317462"/>
            <a:ext cx="1725120" cy="694800"/>
            <a:chOff x="4255429" y="5317462"/>
            <a:chExt cx="1725120" cy="69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F9CFDE0-02E6-64E5-8D1B-53849F820A15}"/>
                    </a:ext>
                  </a:extLst>
                </p14:cNvPr>
                <p14:cNvContentPartPr/>
                <p14:nvPr/>
              </p14:nvContentPartPr>
              <p14:xfrm>
                <a:off x="5714869" y="5479102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F9CFDE0-02E6-64E5-8D1B-53849F820A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06229" y="54701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4F4AB28-6D0E-F3FE-04BD-129024990651}"/>
                    </a:ext>
                  </a:extLst>
                </p14:cNvPr>
                <p14:cNvContentPartPr/>
                <p14:nvPr/>
              </p14:nvContentPartPr>
              <p14:xfrm>
                <a:off x="4255429" y="5317462"/>
                <a:ext cx="1725120" cy="694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4F4AB28-6D0E-F3FE-04BD-1290249906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46789" y="5308822"/>
                  <a:ext cx="1742760" cy="71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516C8E9-D70D-2D7B-A673-33CD95972FC1}"/>
              </a:ext>
            </a:extLst>
          </p:cNvPr>
          <p:cNvGrpSpPr/>
          <p:nvPr/>
        </p:nvGrpSpPr>
        <p:grpSpPr>
          <a:xfrm>
            <a:off x="2119549" y="5770342"/>
            <a:ext cx="5654160" cy="118800"/>
            <a:chOff x="2119549" y="5770342"/>
            <a:chExt cx="565416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1CE551D-B25A-13DE-E429-DB8052F75A4F}"/>
                    </a:ext>
                  </a:extLst>
                </p14:cNvPr>
                <p14:cNvContentPartPr/>
                <p14:nvPr/>
              </p14:nvContentPartPr>
              <p14:xfrm>
                <a:off x="2119549" y="5780422"/>
                <a:ext cx="3551400" cy="108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1CE551D-B25A-13DE-E429-DB8052F75A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10909" y="5771422"/>
                  <a:ext cx="3569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AFD834-291B-C15D-AA5C-AE76AD7328D4}"/>
                    </a:ext>
                  </a:extLst>
                </p14:cNvPr>
                <p14:cNvContentPartPr/>
                <p14:nvPr/>
              </p14:nvContentPartPr>
              <p14:xfrm>
                <a:off x="6866149" y="5770342"/>
                <a:ext cx="907560" cy="91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AFD834-291B-C15D-AA5C-AE76AD732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57149" y="5761702"/>
                  <a:ext cx="9252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1A95E8F-3868-7D9F-CE8C-A7AEE4FB71FB}"/>
                  </a:ext>
                </a:extLst>
              </p14:cNvPr>
              <p14:cNvContentPartPr/>
              <p14:nvPr/>
            </p14:nvContentPartPr>
            <p14:xfrm>
              <a:off x="359869" y="6106582"/>
              <a:ext cx="2436120" cy="77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1A95E8F-3868-7D9F-CE8C-A7AEE4FB71F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1229" y="6097942"/>
                <a:ext cx="2453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62F365D-D0B0-0950-97E9-E4219C662DAC}"/>
                  </a:ext>
                </a:extLst>
              </p14:cNvPr>
              <p14:cNvContentPartPr/>
              <p14:nvPr/>
            </p14:nvContentPartPr>
            <p14:xfrm>
              <a:off x="6818989" y="652222"/>
              <a:ext cx="3465720" cy="1044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62F365D-D0B0-0950-97E9-E4219C662DA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10349" y="643582"/>
                <a:ext cx="3483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80D229C-6F60-29E8-8CCA-400D62FF73E6}"/>
                  </a:ext>
                </a:extLst>
              </p14:cNvPr>
              <p14:cNvContentPartPr/>
              <p14:nvPr/>
            </p14:nvContentPartPr>
            <p14:xfrm>
              <a:off x="6500389" y="3323782"/>
              <a:ext cx="1314000" cy="7081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80D229C-6F60-29E8-8CCA-400D62FF73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91389" y="3315142"/>
                <a:ext cx="1331640" cy="7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192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 – Assumptions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046FA7-F76B-1EE6-AE3D-95EC23C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1216492"/>
            <a:ext cx="7829074" cy="46880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D57A9C-5EC7-E7AA-A3C8-0183F9ED9749}"/>
                  </a:ext>
                </a:extLst>
              </p14:cNvPr>
              <p14:cNvContentPartPr/>
              <p14:nvPr/>
            </p14:nvContentPartPr>
            <p14:xfrm>
              <a:off x="979069" y="1741582"/>
              <a:ext cx="2003400" cy="79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D57A9C-5EC7-E7AA-A3C8-0183F9ED97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069" y="1732582"/>
                <a:ext cx="20210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F555280-D9E9-A81F-14C2-303CD8BD385A}"/>
                  </a:ext>
                </a:extLst>
              </p14:cNvPr>
              <p14:cNvContentPartPr/>
              <p14:nvPr/>
            </p14:nvContentPartPr>
            <p14:xfrm>
              <a:off x="1009309" y="2768302"/>
              <a:ext cx="6666120" cy="60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F555280-D9E9-A81F-14C2-303CD8BD38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309" y="2759662"/>
                <a:ext cx="6683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F98D769-63AE-7840-4816-DDB9266BD5D5}"/>
                  </a:ext>
                </a:extLst>
              </p14:cNvPr>
              <p14:cNvContentPartPr/>
              <p14:nvPr/>
            </p14:nvContentPartPr>
            <p14:xfrm>
              <a:off x="3260029" y="2119222"/>
              <a:ext cx="2036160" cy="698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F98D769-63AE-7840-4816-DDB9266BD5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1029" y="2110222"/>
                <a:ext cx="205380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EDCDD0D-535D-9440-716D-E75C65809661}"/>
                  </a:ext>
                </a:extLst>
              </p14:cNvPr>
              <p14:cNvContentPartPr/>
              <p14:nvPr/>
            </p14:nvContentPartPr>
            <p14:xfrm>
              <a:off x="930109" y="2192302"/>
              <a:ext cx="1905480" cy="730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EDCDD0D-535D-9440-716D-E75C658096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1109" y="2183662"/>
                <a:ext cx="192312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FE955EF-56E5-BF5B-6061-8783B9D55013}"/>
                  </a:ext>
                </a:extLst>
              </p14:cNvPr>
              <p14:cNvContentPartPr/>
              <p14:nvPr/>
            </p14:nvContentPartPr>
            <p14:xfrm>
              <a:off x="1080949" y="3743902"/>
              <a:ext cx="1830600" cy="62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FE955EF-56E5-BF5B-6061-8783B9D55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1949" y="3734902"/>
                <a:ext cx="18482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1971FE5-8579-B49D-2032-B02FD172AF3D}"/>
                  </a:ext>
                </a:extLst>
              </p14:cNvPr>
              <p14:cNvContentPartPr/>
              <p14:nvPr/>
            </p14:nvContentPartPr>
            <p14:xfrm>
              <a:off x="2414749" y="3279502"/>
              <a:ext cx="617040" cy="6559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1971FE5-8579-B49D-2032-B02FD172AF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5749" y="3270862"/>
                <a:ext cx="63468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B3F75BC-3463-3106-A272-8C1149EA403A}"/>
                  </a:ext>
                </a:extLst>
              </p14:cNvPr>
              <p14:cNvContentPartPr/>
              <p14:nvPr/>
            </p14:nvContentPartPr>
            <p14:xfrm>
              <a:off x="3414109" y="3730942"/>
              <a:ext cx="2614320" cy="334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B3F75BC-3463-3106-A272-8C1149EA40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5109" y="3722302"/>
                <a:ext cx="2631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ED7CCED-51C8-144F-FDFE-CC64720D3EE3}"/>
                  </a:ext>
                </a:extLst>
              </p14:cNvPr>
              <p14:cNvContentPartPr/>
              <p14:nvPr/>
            </p14:nvContentPartPr>
            <p14:xfrm>
              <a:off x="2410429" y="3235582"/>
              <a:ext cx="650880" cy="626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ED7CCED-51C8-144F-FDFE-CC64720D3E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01429" y="3226582"/>
                <a:ext cx="66852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568ED35-2B2C-9007-DEBB-961ADA772610}"/>
                  </a:ext>
                </a:extLst>
              </p14:cNvPr>
              <p14:cNvContentPartPr/>
              <p14:nvPr/>
            </p14:nvContentPartPr>
            <p14:xfrm>
              <a:off x="997069" y="2528182"/>
              <a:ext cx="4073400" cy="2872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568ED35-2B2C-9007-DEBB-961ADA7726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8069" y="2519542"/>
                <a:ext cx="4091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EDF73C8-EFFE-E1C6-0685-3F5D7633FAE8}"/>
                  </a:ext>
                </a:extLst>
              </p14:cNvPr>
              <p14:cNvContentPartPr/>
              <p14:nvPr/>
            </p14:nvContentPartPr>
            <p14:xfrm>
              <a:off x="1014709" y="4783582"/>
              <a:ext cx="2185200" cy="770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EDF73C8-EFFE-E1C6-0685-3F5D7633FAE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05709" y="4774582"/>
                <a:ext cx="2202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5F48352-A4BB-A277-A327-CD20493B66FC}"/>
                  </a:ext>
                </a:extLst>
              </p14:cNvPr>
              <p14:cNvContentPartPr/>
              <p14:nvPr/>
            </p14:nvContentPartPr>
            <p14:xfrm>
              <a:off x="1596829" y="4238182"/>
              <a:ext cx="1067400" cy="700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5F48352-A4BB-A277-A327-CD20493B66F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7829" y="4229182"/>
                <a:ext cx="108504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B5C1380-A9EC-5E0E-C8F4-37D8FF29D6A9}"/>
                  </a:ext>
                </a:extLst>
              </p14:cNvPr>
              <p14:cNvContentPartPr/>
              <p14:nvPr/>
            </p14:nvContentPartPr>
            <p14:xfrm>
              <a:off x="5333269" y="4759462"/>
              <a:ext cx="2900160" cy="1054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B5C1380-A9EC-5E0E-C8F4-37D8FF29D6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24269" y="4750462"/>
                <a:ext cx="2917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C1E1CF4-D4BE-350C-A203-FF5259C34364}"/>
                  </a:ext>
                </a:extLst>
              </p14:cNvPr>
              <p14:cNvContentPartPr/>
              <p14:nvPr/>
            </p14:nvContentPartPr>
            <p14:xfrm>
              <a:off x="844789" y="1726102"/>
              <a:ext cx="2406960" cy="1040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C1E1CF4-D4BE-350C-A203-FF5259C3436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6149" y="1717102"/>
                <a:ext cx="24246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466AB3D-C0FE-670C-8290-A925465813FC}"/>
                  </a:ext>
                </a:extLst>
              </p14:cNvPr>
              <p14:cNvContentPartPr/>
              <p14:nvPr/>
            </p14:nvContentPartPr>
            <p14:xfrm>
              <a:off x="1021189" y="3714022"/>
              <a:ext cx="1974600" cy="1458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466AB3D-C0FE-670C-8290-A925465813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2189" y="3705382"/>
                <a:ext cx="19922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A411A61-03C2-3FB9-430D-ED8863C368B0}"/>
                  </a:ext>
                </a:extLst>
              </p14:cNvPr>
              <p14:cNvContentPartPr/>
              <p14:nvPr/>
            </p14:nvContentPartPr>
            <p14:xfrm>
              <a:off x="959269" y="3749302"/>
              <a:ext cx="2187000" cy="34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A411A61-03C2-3FB9-430D-ED8863C368B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50269" y="3740302"/>
                <a:ext cx="220464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573AC95D-C16E-7ADB-1C2A-E9957F0C8708}"/>
              </a:ext>
            </a:extLst>
          </p:cNvPr>
          <p:cNvGrpSpPr/>
          <p:nvPr/>
        </p:nvGrpSpPr>
        <p:grpSpPr>
          <a:xfrm>
            <a:off x="7782349" y="843742"/>
            <a:ext cx="4336560" cy="2540520"/>
            <a:chOff x="7782349" y="843742"/>
            <a:chExt cx="4336560" cy="254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87F872C-7C24-FDD1-4026-E19531D2FBF2}"/>
                    </a:ext>
                  </a:extLst>
                </p14:cNvPr>
                <p14:cNvContentPartPr/>
                <p14:nvPr/>
              </p14:nvContentPartPr>
              <p14:xfrm>
                <a:off x="7782349" y="1433062"/>
                <a:ext cx="928440" cy="1951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87F872C-7C24-FDD1-4026-E19531D2FB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73709" y="1424062"/>
                  <a:ext cx="946080" cy="19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E4F77EA-E10C-2487-BA60-4DAC8FA420AF}"/>
                    </a:ext>
                  </a:extLst>
                </p14:cNvPr>
                <p14:cNvContentPartPr/>
                <p14:nvPr/>
              </p14:nvContentPartPr>
              <p14:xfrm>
                <a:off x="8922109" y="1068022"/>
                <a:ext cx="376920" cy="180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E4F77EA-E10C-2487-BA60-4DAC8FA420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13109" y="1059382"/>
                  <a:ext cx="39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8DB4695-51A8-8881-81C4-BCDB24E78B65}"/>
                    </a:ext>
                  </a:extLst>
                </p14:cNvPr>
                <p14:cNvContentPartPr/>
                <p14:nvPr/>
              </p14:nvContentPartPr>
              <p14:xfrm>
                <a:off x="9341869" y="936622"/>
                <a:ext cx="174240" cy="189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8DB4695-51A8-8881-81C4-BCDB24E78B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33229" y="927622"/>
                  <a:ext cx="191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7C24067-AAB9-B962-21F4-EC4961F6DE20}"/>
                    </a:ext>
                  </a:extLst>
                </p14:cNvPr>
                <p14:cNvContentPartPr/>
                <p14:nvPr/>
              </p14:nvContentPartPr>
              <p14:xfrm>
                <a:off x="9540949" y="1049662"/>
                <a:ext cx="171720" cy="264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7C24067-AAB9-B962-21F4-EC4961F6DE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32309" y="1040662"/>
                  <a:ext cx="189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F6EABC4-4598-6326-F20F-CF7FE7C4A71E}"/>
                    </a:ext>
                  </a:extLst>
                </p14:cNvPr>
                <p14:cNvContentPartPr/>
                <p14:nvPr/>
              </p14:nvContentPartPr>
              <p14:xfrm>
                <a:off x="9944509" y="938782"/>
                <a:ext cx="199440" cy="147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F6EABC4-4598-6326-F20F-CF7FE7C4A7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35869" y="929782"/>
                  <a:ext cx="217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456A4A4-D3EA-36AB-039C-54390D7FA01B}"/>
                    </a:ext>
                  </a:extLst>
                </p14:cNvPr>
                <p14:cNvContentPartPr/>
                <p14:nvPr/>
              </p14:nvContentPartPr>
              <p14:xfrm>
                <a:off x="10168069" y="993502"/>
                <a:ext cx="83520" cy="99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456A4A4-D3EA-36AB-039C-54390D7FA0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59429" y="984502"/>
                  <a:ext cx="101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66E974B-5082-C6AA-0792-59851A460762}"/>
                    </a:ext>
                  </a:extLst>
                </p14:cNvPr>
                <p14:cNvContentPartPr/>
                <p14:nvPr/>
              </p14:nvContentPartPr>
              <p14:xfrm>
                <a:off x="10505749" y="892702"/>
                <a:ext cx="428760" cy="146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66E974B-5082-C6AA-0792-59851A4607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97109" y="884062"/>
                  <a:ext cx="446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58583C2-D7DD-9BE1-9EF9-8BEFBDCDDBA1}"/>
                    </a:ext>
                  </a:extLst>
                </p14:cNvPr>
                <p14:cNvContentPartPr/>
                <p14:nvPr/>
              </p14:nvContentPartPr>
              <p14:xfrm>
                <a:off x="11108389" y="843742"/>
                <a:ext cx="614520" cy="236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58583C2-D7DD-9BE1-9EF9-8BEFBDCDDBA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99749" y="835102"/>
                  <a:ext cx="632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CCE728-D7DD-98BB-92BD-C455185F7C69}"/>
                    </a:ext>
                  </a:extLst>
                </p14:cNvPr>
                <p14:cNvContentPartPr/>
                <p14:nvPr/>
              </p14:nvContentPartPr>
              <p14:xfrm>
                <a:off x="9102109" y="1278262"/>
                <a:ext cx="670320" cy="363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CCE728-D7DD-98BB-92BD-C455185F7C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93109" y="1269262"/>
                  <a:ext cx="6879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48008B1-4DDF-D6D9-83F8-47EB5AB5CD13}"/>
                    </a:ext>
                  </a:extLst>
                </p14:cNvPr>
                <p14:cNvContentPartPr/>
                <p14:nvPr/>
              </p14:nvContentPartPr>
              <p14:xfrm>
                <a:off x="9965029" y="1361062"/>
                <a:ext cx="232560" cy="116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48008B1-4DDF-D6D9-83F8-47EB5AB5CD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56389" y="1352422"/>
                  <a:ext cx="250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D72A39B-268B-41CA-6C34-2E76F309FB19}"/>
                    </a:ext>
                  </a:extLst>
                </p14:cNvPr>
                <p14:cNvContentPartPr/>
                <p14:nvPr/>
              </p14:nvContentPartPr>
              <p14:xfrm>
                <a:off x="10223869" y="1250182"/>
                <a:ext cx="284760" cy="186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D72A39B-268B-41CA-6C34-2E76F309FB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14869" y="1241542"/>
                  <a:ext cx="302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1575641-33C2-9075-1E46-D2C4DA8F5570}"/>
                    </a:ext>
                  </a:extLst>
                </p14:cNvPr>
                <p14:cNvContentPartPr/>
                <p14:nvPr/>
              </p14:nvContentPartPr>
              <p14:xfrm>
                <a:off x="10447429" y="1343782"/>
                <a:ext cx="41040" cy="85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1575641-33C2-9075-1E46-D2C4DA8F55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38789" y="1334782"/>
                  <a:ext cx="58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DEA700-6D41-C82C-BABC-506E1299A4B4}"/>
                    </a:ext>
                  </a:extLst>
                </p14:cNvPr>
                <p14:cNvContentPartPr/>
                <p14:nvPr/>
              </p14:nvContentPartPr>
              <p14:xfrm>
                <a:off x="10448509" y="1202662"/>
                <a:ext cx="113400" cy="171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DEA700-6D41-C82C-BABC-506E1299A4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39509" y="1193662"/>
                  <a:ext cx="131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EDC3EE4-474F-6065-E56E-C0A27DD556BA}"/>
                    </a:ext>
                  </a:extLst>
                </p14:cNvPr>
                <p14:cNvContentPartPr/>
                <p14:nvPr/>
              </p14:nvContentPartPr>
              <p14:xfrm>
                <a:off x="10529509" y="1276102"/>
                <a:ext cx="144360" cy="128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EDC3EE4-474F-6065-E56E-C0A27DD556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20869" y="1267102"/>
                  <a:ext cx="162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DA166E9-F3D7-8768-D789-0C153BE6D647}"/>
                    </a:ext>
                  </a:extLst>
                </p14:cNvPr>
                <p14:cNvContentPartPr/>
                <p14:nvPr/>
              </p14:nvContentPartPr>
              <p14:xfrm>
                <a:off x="10832629" y="1197982"/>
                <a:ext cx="334440" cy="195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DA166E9-F3D7-8768-D789-0C153BE6D64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23629" y="1189342"/>
                  <a:ext cx="352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E63D857-BFCF-AC7D-B236-B61D2B2A0561}"/>
                    </a:ext>
                  </a:extLst>
                </p14:cNvPr>
                <p14:cNvContentPartPr/>
                <p14:nvPr/>
              </p14:nvContentPartPr>
              <p14:xfrm>
                <a:off x="9076189" y="1835902"/>
                <a:ext cx="202320" cy="92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E63D857-BFCF-AC7D-B236-B61D2B2A05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67549" y="1826902"/>
                  <a:ext cx="219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5EBAF18-82FF-28E3-119D-052918803508}"/>
                    </a:ext>
                  </a:extLst>
                </p14:cNvPr>
                <p14:cNvContentPartPr/>
                <p14:nvPr/>
              </p14:nvContentPartPr>
              <p14:xfrm>
                <a:off x="9325309" y="1788382"/>
                <a:ext cx="65520" cy="105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5EBAF18-82FF-28E3-119D-0529188035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16309" y="1779382"/>
                  <a:ext cx="83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383E5A5-F8D7-F1E7-08AB-5949EAD3F9E2}"/>
                    </a:ext>
                  </a:extLst>
                </p14:cNvPr>
                <p14:cNvContentPartPr/>
                <p14:nvPr/>
              </p14:nvContentPartPr>
              <p14:xfrm>
                <a:off x="9468949" y="1774702"/>
                <a:ext cx="69840" cy="99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383E5A5-F8D7-F1E7-08AB-5949EAD3F9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0309" y="1766062"/>
                  <a:ext cx="87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2B0397E-CA7D-AC72-80C5-055907E962ED}"/>
                    </a:ext>
                  </a:extLst>
                </p14:cNvPr>
                <p14:cNvContentPartPr/>
                <p14:nvPr/>
              </p14:nvContentPartPr>
              <p14:xfrm>
                <a:off x="9580909" y="1759582"/>
                <a:ext cx="462600" cy="97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2B0397E-CA7D-AC72-80C5-055907E962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71909" y="1750582"/>
                  <a:ext cx="480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6B5FE5F-B578-D4DA-021E-5F0C270951C1}"/>
                    </a:ext>
                  </a:extLst>
                </p14:cNvPr>
                <p14:cNvContentPartPr/>
                <p14:nvPr/>
              </p14:nvContentPartPr>
              <p14:xfrm>
                <a:off x="10019389" y="1722142"/>
                <a:ext cx="189360" cy="262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6B5FE5F-B578-D4DA-021E-5F0C270951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10749" y="1713502"/>
                  <a:ext cx="207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607DE27-5043-18B0-D6C7-216583B5F7E5}"/>
                    </a:ext>
                  </a:extLst>
                </p14:cNvPr>
                <p14:cNvContentPartPr/>
                <p14:nvPr/>
              </p14:nvContentPartPr>
              <p14:xfrm>
                <a:off x="10244389" y="1633942"/>
                <a:ext cx="203040" cy="175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607DE27-5043-18B0-D6C7-216583B5F7E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35749" y="1625302"/>
                  <a:ext cx="220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9230C02-7EE8-4397-0EEA-5B706838A7CB}"/>
                    </a:ext>
                  </a:extLst>
                </p14:cNvPr>
                <p14:cNvContentPartPr/>
                <p14:nvPr/>
              </p14:nvContentPartPr>
              <p14:xfrm>
                <a:off x="10449589" y="1641502"/>
                <a:ext cx="267120" cy="115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9230C02-7EE8-4397-0EEA-5B706838A7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40949" y="1632502"/>
                  <a:ext cx="284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92C0526-00A6-EE60-F6CF-1FCA0D96FFE5}"/>
                    </a:ext>
                  </a:extLst>
                </p14:cNvPr>
                <p14:cNvContentPartPr/>
                <p14:nvPr/>
              </p14:nvContentPartPr>
              <p14:xfrm>
                <a:off x="10970149" y="1554382"/>
                <a:ext cx="232200" cy="347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92C0526-00A6-EE60-F6CF-1FCA0D96FFE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61149" y="1545382"/>
                  <a:ext cx="2498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17517F8-1B11-A98A-1ED4-4ECC7C15A94C}"/>
                    </a:ext>
                  </a:extLst>
                </p14:cNvPr>
                <p14:cNvContentPartPr/>
                <p14:nvPr/>
              </p14:nvContentPartPr>
              <p14:xfrm>
                <a:off x="8919949" y="2189062"/>
                <a:ext cx="216720" cy="133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7517F8-1B11-A98A-1ED4-4ECC7C15A94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11309" y="2180422"/>
                  <a:ext cx="234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A0B3BD7-ED66-F505-9F1F-E50497884288}"/>
                    </a:ext>
                  </a:extLst>
                </p14:cNvPr>
                <p14:cNvContentPartPr/>
                <p14:nvPr/>
              </p14:nvContentPartPr>
              <p14:xfrm>
                <a:off x="9149269" y="2171062"/>
                <a:ext cx="530280" cy="122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A0B3BD7-ED66-F505-9F1F-E5049788428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40269" y="2162422"/>
                  <a:ext cx="547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06D3F6F-D64C-E0D7-A188-0202356976CB}"/>
                    </a:ext>
                  </a:extLst>
                </p14:cNvPr>
                <p14:cNvContentPartPr/>
                <p14:nvPr/>
              </p14:nvContentPartPr>
              <p14:xfrm>
                <a:off x="9702949" y="2025262"/>
                <a:ext cx="298080" cy="228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06D3F6F-D64C-E0D7-A188-0202356976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94309" y="2016622"/>
                  <a:ext cx="315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1E4F657-3A54-0D61-C968-142478BBBBC3}"/>
                    </a:ext>
                  </a:extLst>
                </p14:cNvPr>
                <p14:cNvContentPartPr/>
                <p14:nvPr/>
              </p14:nvContentPartPr>
              <p14:xfrm>
                <a:off x="10026589" y="2008342"/>
                <a:ext cx="229680" cy="339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1E4F657-3A54-0D61-C968-142478BBBBC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17589" y="1999342"/>
                  <a:ext cx="247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792FB67-9083-7C97-8C20-DAEDE85E4ABF}"/>
                    </a:ext>
                  </a:extLst>
                </p14:cNvPr>
                <p14:cNvContentPartPr/>
                <p14:nvPr/>
              </p14:nvContentPartPr>
              <p14:xfrm>
                <a:off x="10484869" y="1948582"/>
                <a:ext cx="244440" cy="173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792FB67-9083-7C97-8C20-DAEDE85E4A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75869" y="1939942"/>
                  <a:ext cx="262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39DD2E3-C723-28B6-2C1B-B08D3EC4609B}"/>
                    </a:ext>
                  </a:extLst>
                </p14:cNvPr>
                <p14:cNvContentPartPr/>
                <p14:nvPr/>
              </p14:nvContentPartPr>
              <p14:xfrm>
                <a:off x="10743709" y="1952542"/>
                <a:ext cx="84600" cy="164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39DD2E3-C723-28B6-2C1B-B08D3EC460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35069" y="1943542"/>
                  <a:ext cx="102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719BAC4-32E2-DF0C-6647-2D2954176417}"/>
                    </a:ext>
                  </a:extLst>
                </p14:cNvPr>
                <p14:cNvContentPartPr/>
                <p14:nvPr/>
              </p14:nvContentPartPr>
              <p14:xfrm>
                <a:off x="10872589" y="1922662"/>
                <a:ext cx="204120" cy="183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719BAC4-32E2-DF0C-6647-2D29541764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63589" y="1913662"/>
                  <a:ext cx="221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780E1E-CAE2-1CE9-C9FA-63F96CF357D5}"/>
                    </a:ext>
                  </a:extLst>
                </p14:cNvPr>
                <p14:cNvContentPartPr/>
                <p14:nvPr/>
              </p14:nvContentPartPr>
              <p14:xfrm>
                <a:off x="11133229" y="1907542"/>
                <a:ext cx="9720" cy="2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780E1E-CAE2-1CE9-C9FA-63F96CF357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24589" y="1898902"/>
                  <a:ext cx="27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79F475-6D8F-0BE7-CBD0-D24330AC6D45}"/>
                    </a:ext>
                  </a:extLst>
                </p14:cNvPr>
                <p14:cNvContentPartPr/>
                <p14:nvPr/>
              </p14:nvContentPartPr>
              <p14:xfrm>
                <a:off x="11151589" y="1910062"/>
                <a:ext cx="115920" cy="205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79F475-6D8F-0BE7-CBD0-D24330AC6D4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42949" y="1901422"/>
                  <a:ext cx="133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EF17315-0874-B8F8-BE59-694A357E08E8}"/>
                    </a:ext>
                  </a:extLst>
                </p14:cNvPr>
                <p14:cNvContentPartPr/>
                <p14:nvPr/>
              </p14:nvContentPartPr>
              <p14:xfrm>
                <a:off x="11292349" y="1899262"/>
                <a:ext cx="451800" cy="198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EF17315-0874-B8F8-BE59-694A357E08E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83709" y="1890622"/>
                  <a:ext cx="469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F7AD758-B652-81A0-D42B-56BDB996D1A8}"/>
                    </a:ext>
                  </a:extLst>
                </p14:cNvPr>
                <p14:cNvContentPartPr/>
                <p14:nvPr/>
              </p14:nvContentPartPr>
              <p14:xfrm>
                <a:off x="11794909" y="1847782"/>
                <a:ext cx="181440" cy="216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F7AD758-B652-81A0-D42B-56BDB996D1A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86269" y="1838782"/>
                  <a:ext cx="199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8CE0165-3E58-79AD-6C42-60F5FB250461}"/>
                    </a:ext>
                  </a:extLst>
                </p14:cNvPr>
                <p14:cNvContentPartPr/>
                <p14:nvPr/>
              </p14:nvContentPartPr>
              <p14:xfrm>
                <a:off x="8991229" y="2548342"/>
                <a:ext cx="471240" cy="148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8CE0165-3E58-79AD-6C42-60F5FB2504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82229" y="2539702"/>
                  <a:ext cx="488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97B60AA-7926-DC24-0C10-C5323CAE95DB}"/>
                    </a:ext>
                  </a:extLst>
                </p14:cNvPr>
                <p14:cNvContentPartPr/>
                <p14:nvPr/>
              </p14:nvContentPartPr>
              <p14:xfrm>
                <a:off x="9526909" y="2490382"/>
                <a:ext cx="265320" cy="149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97B60AA-7926-DC24-0C10-C5323CAE95D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18269" y="2481382"/>
                  <a:ext cx="282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89C8024-015A-2B88-154A-6C789A1CBCD8}"/>
                    </a:ext>
                  </a:extLst>
                </p14:cNvPr>
                <p14:cNvContentPartPr/>
                <p14:nvPr/>
              </p14:nvContentPartPr>
              <p14:xfrm>
                <a:off x="9861349" y="2348182"/>
                <a:ext cx="135360" cy="332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89C8024-015A-2B88-154A-6C789A1CBC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52709" y="2339182"/>
                  <a:ext cx="1530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DB0C61D-E926-6681-01BB-0082A514CA9E}"/>
                    </a:ext>
                  </a:extLst>
                </p14:cNvPr>
                <p14:cNvContentPartPr/>
                <p14:nvPr/>
              </p14:nvContentPartPr>
              <p14:xfrm>
                <a:off x="8640949" y="3014182"/>
                <a:ext cx="177480" cy="21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DB0C61D-E926-6681-01BB-0082A514CA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32309" y="3005542"/>
                  <a:ext cx="195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5EC68BC-EC2D-DB40-2334-70B2A4EBCE51}"/>
                    </a:ext>
                  </a:extLst>
                </p14:cNvPr>
                <p14:cNvContentPartPr/>
                <p14:nvPr/>
              </p14:nvContentPartPr>
              <p14:xfrm>
                <a:off x="8808349" y="2891062"/>
                <a:ext cx="51840" cy="198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5EC68BC-EC2D-DB40-2334-70B2A4EBCE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99349" y="2882062"/>
                  <a:ext cx="69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0EC3A72-A0CC-7200-6D3B-86E0DA85F39D}"/>
                    </a:ext>
                  </a:extLst>
                </p14:cNvPr>
                <p14:cNvContentPartPr/>
                <p14:nvPr/>
              </p14:nvContentPartPr>
              <p14:xfrm>
                <a:off x="8993389" y="2863342"/>
                <a:ext cx="143280" cy="212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0EC3A72-A0CC-7200-6D3B-86E0DA85F3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84389" y="2854342"/>
                  <a:ext cx="160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43323E1-390E-04F5-7FEE-BED65BA9AC81}"/>
                    </a:ext>
                  </a:extLst>
                </p14:cNvPr>
                <p14:cNvContentPartPr/>
                <p14:nvPr/>
              </p14:nvContentPartPr>
              <p14:xfrm>
                <a:off x="9144229" y="2960182"/>
                <a:ext cx="328680" cy="83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43323E1-390E-04F5-7FEE-BED65BA9AC8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35229" y="2951182"/>
                  <a:ext cx="346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ECE814D-CFE6-A2E2-D524-B1BE28A31D1B}"/>
                    </a:ext>
                  </a:extLst>
                </p14:cNvPr>
                <p14:cNvContentPartPr/>
                <p14:nvPr/>
              </p14:nvContentPartPr>
              <p14:xfrm>
                <a:off x="9542749" y="2823382"/>
                <a:ext cx="171360" cy="215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ECE814D-CFE6-A2E2-D524-B1BE28A31D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34109" y="2814742"/>
                  <a:ext cx="189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8BD3A4E-D54D-4964-6796-74E9AF9E196C}"/>
                    </a:ext>
                  </a:extLst>
                </p14:cNvPr>
                <p14:cNvContentPartPr/>
                <p14:nvPr/>
              </p14:nvContentPartPr>
              <p14:xfrm>
                <a:off x="9484069" y="2883862"/>
                <a:ext cx="99000" cy="5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8BD3A4E-D54D-4964-6796-74E9AF9E19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75429" y="2874862"/>
                  <a:ext cx="116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6B1BDD8-33CA-9962-C729-F879C4249307}"/>
                    </a:ext>
                  </a:extLst>
                </p14:cNvPr>
                <p14:cNvContentPartPr/>
                <p14:nvPr/>
              </p14:nvContentPartPr>
              <p14:xfrm>
                <a:off x="9725269" y="2922022"/>
                <a:ext cx="118080" cy="93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6B1BDD8-33CA-9962-C729-F879C42493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16269" y="2913022"/>
                  <a:ext cx="135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FB2065B-88D3-68C5-ED10-8553CA2EDE98}"/>
                    </a:ext>
                  </a:extLst>
                </p14:cNvPr>
                <p14:cNvContentPartPr/>
                <p14:nvPr/>
              </p14:nvContentPartPr>
              <p14:xfrm>
                <a:off x="9849109" y="2787382"/>
                <a:ext cx="102960" cy="222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FB2065B-88D3-68C5-ED10-8553CA2EDE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40109" y="2778382"/>
                  <a:ext cx="120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75A981D-A8CD-5DA7-AE57-01FE06A18AE9}"/>
                    </a:ext>
                  </a:extLst>
                </p14:cNvPr>
                <p14:cNvContentPartPr/>
                <p14:nvPr/>
              </p14:nvContentPartPr>
              <p14:xfrm>
                <a:off x="10140349" y="2716462"/>
                <a:ext cx="694800" cy="281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75A981D-A8CD-5DA7-AE57-01FE06A18AE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31349" y="2707462"/>
                  <a:ext cx="712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A2DB0EA-FFEB-CEB7-144D-F4EDC079CFC3}"/>
                    </a:ext>
                  </a:extLst>
                </p14:cNvPr>
                <p14:cNvContentPartPr/>
                <p14:nvPr/>
              </p14:nvContentPartPr>
              <p14:xfrm>
                <a:off x="10385149" y="2722942"/>
                <a:ext cx="258840" cy="399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A2DB0EA-FFEB-CEB7-144D-F4EDC079CFC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76149" y="2713942"/>
                  <a:ext cx="276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F4FECF3-694B-D54D-F5C9-9B95F38450B1}"/>
                    </a:ext>
                  </a:extLst>
                </p14:cNvPr>
                <p14:cNvContentPartPr/>
                <p14:nvPr/>
              </p14:nvContentPartPr>
              <p14:xfrm>
                <a:off x="10949989" y="2640502"/>
                <a:ext cx="276480" cy="325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F4FECF3-694B-D54D-F5C9-9B95F38450B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40989" y="2631502"/>
                  <a:ext cx="294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C2C294B-8BE9-2A49-DFF4-9E394A450CEA}"/>
                    </a:ext>
                  </a:extLst>
                </p14:cNvPr>
                <p14:cNvContentPartPr/>
                <p14:nvPr/>
              </p14:nvContentPartPr>
              <p14:xfrm>
                <a:off x="11277229" y="2763982"/>
                <a:ext cx="124920" cy="135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C2C294B-8BE9-2A49-DFF4-9E394A450CE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68229" y="2755342"/>
                  <a:ext cx="142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D1D8673-FE7D-218D-17DE-F1643E76B0ED}"/>
                    </a:ext>
                  </a:extLst>
                </p14:cNvPr>
                <p14:cNvContentPartPr/>
                <p14:nvPr/>
              </p14:nvContentPartPr>
              <p14:xfrm>
                <a:off x="11405389" y="2784862"/>
                <a:ext cx="369720" cy="93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D1D8673-FE7D-218D-17DE-F1643E76B0E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96389" y="2775862"/>
                  <a:ext cx="387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339CD87-DD08-C551-329E-4799016D4F1B}"/>
                    </a:ext>
                  </a:extLst>
                </p14:cNvPr>
                <p14:cNvContentPartPr/>
                <p14:nvPr/>
              </p14:nvContentPartPr>
              <p14:xfrm>
                <a:off x="11750269" y="2773702"/>
                <a:ext cx="295200" cy="109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339CD87-DD08-C551-329E-4799016D4F1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41629" y="2764702"/>
                  <a:ext cx="312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BBBD054-5F5D-755B-BAA9-6ACEA0EF065E}"/>
                    </a:ext>
                  </a:extLst>
                </p14:cNvPr>
                <p14:cNvContentPartPr/>
                <p14:nvPr/>
              </p14:nvContentPartPr>
              <p14:xfrm>
                <a:off x="8833909" y="2999422"/>
                <a:ext cx="3146400" cy="144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BBBD054-5F5D-755B-BAA9-6ACEA0EF06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25269" y="2990422"/>
                  <a:ext cx="3164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3F9E3BC-BF6B-59A5-3780-C90D21C868F4}"/>
                    </a:ext>
                  </a:extLst>
                </p14:cNvPr>
                <p14:cNvContentPartPr/>
                <p14:nvPr/>
              </p14:nvContentPartPr>
              <p14:xfrm>
                <a:off x="8873509" y="2742382"/>
                <a:ext cx="185040" cy="295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3F9E3BC-BF6B-59A5-3780-C90D21C868F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64509" y="2733382"/>
                  <a:ext cx="202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751A9A9-0202-5B97-F7FB-C21C705F7BAD}"/>
                    </a:ext>
                  </a:extLst>
                </p14:cNvPr>
                <p14:cNvContentPartPr/>
                <p14:nvPr/>
              </p14:nvContentPartPr>
              <p14:xfrm>
                <a:off x="8899069" y="2487502"/>
                <a:ext cx="3162600" cy="491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751A9A9-0202-5B97-F7FB-C21C705F7BA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90429" y="2478862"/>
                  <a:ext cx="31802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C297E51-4734-F588-872B-35A32CA1F646}"/>
                    </a:ext>
                  </a:extLst>
                </p14:cNvPr>
                <p14:cNvContentPartPr/>
                <p14:nvPr/>
              </p14:nvContentPartPr>
              <p14:xfrm>
                <a:off x="8757589" y="2556262"/>
                <a:ext cx="3361320" cy="666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C297E51-4734-F588-872B-35A32CA1F6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48589" y="2547262"/>
                  <a:ext cx="3378960" cy="68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738D3E8B-B6D2-042C-69EB-324D3058F3DF}"/>
              </a:ext>
            </a:extLst>
          </p:cNvPr>
          <p:cNvGrpSpPr/>
          <p:nvPr/>
        </p:nvGrpSpPr>
        <p:grpSpPr>
          <a:xfrm>
            <a:off x="208309" y="844822"/>
            <a:ext cx="7527960" cy="5904000"/>
            <a:chOff x="208309" y="844822"/>
            <a:chExt cx="7527960" cy="59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E5AB3F5-C131-D4D9-C041-D5CD02B86C20}"/>
                    </a:ext>
                  </a:extLst>
                </p14:cNvPr>
                <p14:cNvContentPartPr/>
                <p14:nvPr/>
              </p14:nvContentPartPr>
              <p14:xfrm>
                <a:off x="1040269" y="5797342"/>
                <a:ext cx="5990040" cy="94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E5AB3F5-C131-D4D9-C041-D5CD02B86C2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1269" y="5788702"/>
                  <a:ext cx="6007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D4B88D8-49BF-03C1-FFD2-BB157974248D}"/>
                    </a:ext>
                  </a:extLst>
                </p14:cNvPr>
                <p14:cNvContentPartPr/>
                <p14:nvPr/>
              </p14:nvContentPartPr>
              <p14:xfrm>
                <a:off x="1921909" y="5142142"/>
                <a:ext cx="2872440" cy="791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D4B88D8-49BF-03C1-FFD2-BB157974248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12909" y="5133142"/>
                  <a:ext cx="289008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5797BB6-0F8D-F0BB-4356-8296D95D4749}"/>
                    </a:ext>
                  </a:extLst>
                </p14:cNvPr>
                <p14:cNvContentPartPr/>
                <p14:nvPr/>
              </p14:nvContentPartPr>
              <p14:xfrm>
                <a:off x="3723709" y="3388942"/>
                <a:ext cx="4012560" cy="1703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5797BB6-0F8D-F0BB-4356-8296D95D47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15069" y="3379942"/>
                  <a:ext cx="4030200" cy="172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B6F947-0627-870D-F5EB-42E37DFA7835}"/>
                    </a:ext>
                  </a:extLst>
                </p14:cNvPr>
                <p14:cNvContentPartPr/>
                <p14:nvPr/>
              </p14:nvContentPartPr>
              <p14:xfrm>
                <a:off x="3518149" y="4850902"/>
                <a:ext cx="656280" cy="375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B6F947-0627-870D-F5EB-42E37DFA78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509509" y="4841902"/>
                  <a:ext cx="6739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204ECFC-E669-EA43-1EE7-6649C24CBEF4}"/>
                    </a:ext>
                  </a:extLst>
                </p14:cNvPr>
                <p14:cNvContentPartPr/>
                <p14:nvPr/>
              </p14:nvContentPartPr>
              <p14:xfrm>
                <a:off x="1945309" y="5721742"/>
                <a:ext cx="2960280" cy="51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204ECFC-E669-EA43-1EE7-6649C24CBE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36669" y="5712742"/>
                  <a:ext cx="297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CE8A012-515F-D18E-3217-51ADA7EA997D}"/>
                    </a:ext>
                  </a:extLst>
                </p14:cNvPr>
                <p14:cNvContentPartPr/>
                <p14:nvPr/>
              </p14:nvContentPartPr>
              <p14:xfrm>
                <a:off x="2336629" y="5938462"/>
                <a:ext cx="57600" cy="714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CE8A012-515F-D18E-3217-51ADA7EA997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27629" y="5929462"/>
                  <a:ext cx="7524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77E171-3984-104D-4E2D-ACB3FCBAB114}"/>
                    </a:ext>
                  </a:extLst>
                </p14:cNvPr>
                <p14:cNvContentPartPr/>
                <p14:nvPr/>
              </p14:nvContentPartPr>
              <p14:xfrm>
                <a:off x="1512949" y="6464782"/>
                <a:ext cx="2144880" cy="138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77E171-3984-104D-4E2D-ACB3FCBAB1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03949" y="6455782"/>
                  <a:ext cx="2162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3768ED-90BB-CA62-2561-96D43FD26D16}"/>
                    </a:ext>
                  </a:extLst>
                </p14:cNvPr>
                <p14:cNvContentPartPr/>
                <p14:nvPr/>
              </p14:nvContentPartPr>
              <p14:xfrm>
                <a:off x="3638029" y="6365062"/>
                <a:ext cx="172440" cy="264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3768ED-90BB-CA62-2561-96D43FD26D1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29029" y="6356062"/>
                  <a:ext cx="190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04F88F0-3527-A05B-4AB4-CC7BF40DECA6}"/>
                    </a:ext>
                  </a:extLst>
                </p14:cNvPr>
                <p14:cNvContentPartPr/>
                <p14:nvPr/>
              </p14:nvContentPartPr>
              <p14:xfrm>
                <a:off x="1215589" y="5822902"/>
                <a:ext cx="2350080" cy="674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04F88F0-3527-A05B-4AB4-CC7BF40DEC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06589" y="5814262"/>
                  <a:ext cx="236772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D164F6-10FA-C43C-9277-E29BF76B7A12}"/>
                    </a:ext>
                  </a:extLst>
                </p14:cNvPr>
                <p14:cNvContentPartPr/>
                <p14:nvPr/>
              </p14:nvContentPartPr>
              <p14:xfrm>
                <a:off x="2280109" y="5858902"/>
                <a:ext cx="90000" cy="209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D164F6-10FA-C43C-9277-E29BF76B7A1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71469" y="5850262"/>
                  <a:ext cx="107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79B668B-8856-9A8A-6289-177EE6903790}"/>
                    </a:ext>
                  </a:extLst>
                </p14:cNvPr>
                <p14:cNvContentPartPr/>
                <p14:nvPr/>
              </p14:nvContentPartPr>
              <p14:xfrm>
                <a:off x="1916509" y="5822542"/>
                <a:ext cx="132120" cy="219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79B668B-8856-9A8A-6289-177EE690379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07869" y="5813902"/>
                  <a:ext cx="149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915F113-1ABE-0049-BCF3-EC1BAD7085DB}"/>
                    </a:ext>
                  </a:extLst>
                </p14:cNvPr>
                <p14:cNvContentPartPr/>
                <p14:nvPr/>
              </p14:nvContentPartPr>
              <p14:xfrm>
                <a:off x="2063749" y="5811742"/>
                <a:ext cx="114840" cy="165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915F113-1ABE-0049-BCF3-EC1BAD7085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55109" y="5803102"/>
                  <a:ext cx="132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00477F9-B9E1-EC53-7DD0-7366B4043D60}"/>
                    </a:ext>
                  </a:extLst>
                </p14:cNvPr>
                <p14:cNvContentPartPr/>
                <p14:nvPr/>
              </p14:nvContentPartPr>
              <p14:xfrm>
                <a:off x="2119909" y="5868982"/>
                <a:ext cx="96480" cy="44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00477F9-B9E1-EC53-7DD0-7366B4043D6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11269" y="5860342"/>
                  <a:ext cx="114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6E61232-F374-02D6-D4E1-4E6D811D2738}"/>
                    </a:ext>
                  </a:extLst>
                </p14:cNvPr>
                <p14:cNvContentPartPr/>
                <p14:nvPr/>
              </p14:nvContentPartPr>
              <p14:xfrm>
                <a:off x="2254909" y="5781862"/>
                <a:ext cx="37440" cy="232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6E61232-F374-02D6-D4E1-4E6D811D27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45909" y="5773222"/>
                  <a:ext cx="5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D90AF79-E570-CFE3-7596-5249B67D58FE}"/>
                    </a:ext>
                  </a:extLst>
                </p14:cNvPr>
                <p14:cNvContentPartPr/>
                <p14:nvPr/>
              </p14:nvContentPartPr>
              <p14:xfrm>
                <a:off x="3566749" y="6635422"/>
                <a:ext cx="75240" cy="113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D90AF79-E570-CFE3-7596-5249B67D58F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58109" y="6626422"/>
                  <a:ext cx="9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A550C88-AE25-AAA1-D98B-4587559189A6}"/>
                    </a:ext>
                  </a:extLst>
                </p14:cNvPr>
                <p14:cNvContentPartPr/>
                <p14:nvPr/>
              </p14:nvContentPartPr>
              <p14:xfrm>
                <a:off x="3576109" y="6660262"/>
                <a:ext cx="60120" cy="43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A550C88-AE25-AAA1-D98B-4587559189A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67469" y="6651262"/>
                  <a:ext cx="77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B823C0B-BD05-97BF-92AF-C9AA7145D5AF}"/>
                    </a:ext>
                  </a:extLst>
                </p14:cNvPr>
                <p14:cNvContentPartPr/>
                <p14:nvPr/>
              </p14:nvContentPartPr>
              <p14:xfrm>
                <a:off x="4189549" y="6056542"/>
                <a:ext cx="132480" cy="213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B823C0B-BD05-97BF-92AF-C9AA7145D5A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80909" y="6047542"/>
                  <a:ext cx="150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1B0E5F2-83A7-2E22-3D47-6736418E1D0D}"/>
                    </a:ext>
                  </a:extLst>
                </p14:cNvPr>
                <p14:cNvContentPartPr/>
                <p14:nvPr/>
              </p14:nvContentPartPr>
              <p14:xfrm>
                <a:off x="4392229" y="6003262"/>
                <a:ext cx="37440" cy="177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1B0E5F2-83A7-2E22-3D47-6736418E1D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83229" y="5994262"/>
                  <a:ext cx="55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F41A64A-215C-5DC1-35EF-20D8DA860AB2}"/>
                    </a:ext>
                  </a:extLst>
                </p14:cNvPr>
                <p14:cNvContentPartPr/>
                <p14:nvPr/>
              </p14:nvContentPartPr>
              <p14:xfrm>
                <a:off x="4478269" y="6007222"/>
                <a:ext cx="171360" cy="199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F41A64A-215C-5DC1-35EF-20D8DA860AB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69269" y="5998582"/>
                  <a:ext cx="189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A9E4B56-4B4B-0339-FBF7-FB6114F3E414}"/>
                    </a:ext>
                  </a:extLst>
                </p14:cNvPr>
                <p14:cNvContentPartPr/>
                <p14:nvPr/>
              </p14:nvContentPartPr>
              <p14:xfrm>
                <a:off x="4787149" y="6052942"/>
                <a:ext cx="111240" cy="48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A9E4B56-4B4B-0339-FBF7-FB6114F3E41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78509" y="6043942"/>
                  <a:ext cx="128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D3986B2-89AF-EFD1-7F74-97ACAE928099}"/>
                    </a:ext>
                  </a:extLst>
                </p14:cNvPr>
                <p14:cNvContentPartPr/>
                <p14:nvPr/>
              </p14:nvContentPartPr>
              <p14:xfrm>
                <a:off x="4819189" y="6126022"/>
                <a:ext cx="129960" cy="28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D3986B2-89AF-EFD1-7F74-97ACAE92809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10549" y="6117382"/>
                  <a:ext cx="147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4C9B310-2B2A-A5C2-8E3C-51D5B7D9841B}"/>
                    </a:ext>
                  </a:extLst>
                </p14:cNvPr>
                <p14:cNvContentPartPr/>
                <p14:nvPr/>
              </p14:nvContentPartPr>
              <p14:xfrm>
                <a:off x="5044189" y="5886622"/>
                <a:ext cx="266760" cy="189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4C9B310-2B2A-A5C2-8E3C-51D5B7D9841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35189" y="5877982"/>
                  <a:ext cx="284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7D09B96-C872-C29A-58EC-712AFE91BA57}"/>
                    </a:ext>
                  </a:extLst>
                </p14:cNvPr>
                <p14:cNvContentPartPr/>
                <p14:nvPr/>
              </p14:nvContentPartPr>
              <p14:xfrm>
                <a:off x="5015749" y="6125662"/>
                <a:ext cx="375480" cy="254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7D09B96-C872-C29A-58EC-712AFE91BA5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07109" y="6117022"/>
                  <a:ext cx="393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69E38BB-DCB1-E53F-9210-34F8A81991C7}"/>
                    </a:ext>
                  </a:extLst>
                </p14:cNvPr>
                <p14:cNvContentPartPr/>
                <p14:nvPr/>
              </p14:nvContentPartPr>
              <p14:xfrm>
                <a:off x="5126629" y="6236902"/>
                <a:ext cx="85320" cy="140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69E38BB-DCB1-E53F-9210-34F8A81991C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17989" y="6227902"/>
                  <a:ext cx="102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8605A83-3DC5-412E-2EF9-77A09D3D596A}"/>
                    </a:ext>
                  </a:extLst>
                </p14:cNvPr>
                <p14:cNvContentPartPr/>
                <p14:nvPr/>
              </p14:nvContentPartPr>
              <p14:xfrm>
                <a:off x="5269909" y="6234022"/>
                <a:ext cx="61200" cy="134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8605A83-3DC5-412E-2EF9-77A09D3D596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60909" y="6225022"/>
                  <a:ext cx="78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B35618C-51AD-8578-1C5E-A3AEB1063471}"/>
                    </a:ext>
                  </a:extLst>
                </p14:cNvPr>
                <p14:cNvContentPartPr/>
                <p14:nvPr/>
              </p14:nvContentPartPr>
              <p14:xfrm>
                <a:off x="5268469" y="6194062"/>
                <a:ext cx="113400" cy="11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B35618C-51AD-8578-1C5E-A3AEB106347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59829" y="6185422"/>
                  <a:ext cx="131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6A7A6CF-3063-B42B-A072-C15835550A76}"/>
                    </a:ext>
                  </a:extLst>
                </p14:cNvPr>
                <p14:cNvContentPartPr/>
                <p14:nvPr/>
              </p14:nvContentPartPr>
              <p14:xfrm>
                <a:off x="5517229" y="6037822"/>
                <a:ext cx="174960" cy="201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6A7A6CF-3063-B42B-A072-C15835550A7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08229" y="6029182"/>
                  <a:ext cx="192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6348AD1-0397-B26C-FAB8-D5E30788E18E}"/>
                    </a:ext>
                  </a:extLst>
                </p14:cNvPr>
                <p14:cNvContentPartPr/>
                <p14:nvPr/>
              </p14:nvContentPartPr>
              <p14:xfrm>
                <a:off x="5771029" y="5856382"/>
                <a:ext cx="123480" cy="152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6348AD1-0397-B26C-FAB8-D5E30788E18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62389" y="5847382"/>
                  <a:ext cx="141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90D9BCC-CF06-6B02-12B9-1CE087D029A2}"/>
                    </a:ext>
                  </a:extLst>
                </p14:cNvPr>
                <p14:cNvContentPartPr/>
                <p14:nvPr/>
              </p14:nvContentPartPr>
              <p14:xfrm>
                <a:off x="5772109" y="5876902"/>
                <a:ext cx="150120" cy="88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90D9BCC-CF06-6B02-12B9-1CE087D029A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63469" y="5867902"/>
                  <a:ext cx="16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15AAD36-8D28-4CD6-C816-99EFD286292A}"/>
                    </a:ext>
                  </a:extLst>
                </p14:cNvPr>
                <p14:cNvContentPartPr/>
                <p14:nvPr/>
              </p14:nvContentPartPr>
              <p14:xfrm>
                <a:off x="6003949" y="5895262"/>
                <a:ext cx="126360" cy="37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15AAD36-8D28-4CD6-C816-99EFD286292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94949" y="5886622"/>
                  <a:ext cx="144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B0EDF1B-334D-2223-5A09-2A623BEEE09F}"/>
                    </a:ext>
                  </a:extLst>
                </p14:cNvPr>
                <p14:cNvContentPartPr/>
                <p14:nvPr/>
              </p14:nvContentPartPr>
              <p14:xfrm>
                <a:off x="6140749" y="5848462"/>
                <a:ext cx="218520" cy="209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B0EDF1B-334D-2223-5A09-2A623BEEE0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31749" y="5839462"/>
                  <a:ext cx="236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CC8BA38-0A6C-662E-73D4-097935435A19}"/>
                    </a:ext>
                  </a:extLst>
                </p14:cNvPr>
                <p14:cNvContentPartPr/>
                <p14:nvPr/>
              </p14:nvContentPartPr>
              <p14:xfrm>
                <a:off x="6186109" y="5821102"/>
                <a:ext cx="4320" cy="1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CC8BA38-0A6C-662E-73D4-097935435A1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77109" y="5812462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FC079EF-66F3-03B2-A23B-CDBCA2CA513F}"/>
                    </a:ext>
                  </a:extLst>
                </p14:cNvPr>
                <p14:cNvContentPartPr/>
                <p14:nvPr/>
              </p14:nvContentPartPr>
              <p14:xfrm>
                <a:off x="5685709" y="5773942"/>
                <a:ext cx="79920" cy="229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FC079EF-66F3-03B2-A23B-CDBCA2CA513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77069" y="5764942"/>
                  <a:ext cx="97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6FB930-BE87-E3FA-AEF3-D53371298828}"/>
                    </a:ext>
                  </a:extLst>
                </p14:cNvPr>
                <p14:cNvContentPartPr/>
                <p14:nvPr/>
              </p14:nvContentPartPr>
              <p14:xfrm>
                <a:off x="5805589" y="5983822"/>
                <a:ext cx="568080" cy="55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6FB930-BE87-E3FA-AEF3-D5337129882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96949" y="5974822"/>
                  <a:ext cx="585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A07618F-6060-1BF4-0FED-39727EF00713}"/>
                    </a:ext>
                  </a:extLst>
                </p14:cNvPr>
                <p14:cNvContentPartPr/>
                <p14:nvPr/>
              </p14:nvContentPartPr>
              <p14:xfrm>
                <a:off x="6039229" y="6033142"/>
                <a:ext cx="127080" cy="175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A07618F-6060-1BF4-0FED-39727EF0071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30589" y="6024142"/>
                  <a:ext cx="144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512A69F-20A7-3E4B-1297-A7D7663C3B76}"/>
                    </a:ext>
                  </a:extLst>
                </p14:cNvPr>
                <p14:cNvContentPartPr/>
                <p14:nvPr/>
              </p14:nvContentPartPr>
              <p14:xfrm>
                <a:off x="6394549" y="5824342"/>
                <a:ext cx="87480" cy="321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512A69F-20A7-3E4B-1297-A7D7663C3B7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85549" y="5815342"/>
                  <a:ext cx="105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E5AC3D2-7686-B9B9-C61E-182A61440683}"/>
                    </a:ext>
                  </a:extLst>
                </p14:cNvPr>
                <p14:cNvContentPartPr/>
                <p14:nvPr/>
              </p14:nvContentPartPr>
              <p14:xfrm>
                <a:off x="6504709" y="5734702"/>
                <a:ext cx="137880" cy="1526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E5AC3D2-7686-B9B9-C61E-182A6144068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95709" y="5726062"/>
                  <a:ext cx="155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1FF4494-5012-6DA3-7B94-6EB72066DE5D}"/>
                    </a:ext>
                  </a:extLst>
                </p14:cNvPr>
                <p14:cNvContentPartPr/>
                <p14:nvPr/>
              </p14:nvContentPartPr>
              <p14:xfrm>
                <a:off x="4250749" y="6470902"/>
                <a:ext cx="133560" cy="201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1FF4494-5012-6DA3-7B94-6EB72066DE5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42109" y="6462262"/>
                  <a:ext cx="151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987B89F-CAF8-2E7C-68C1-2A039DB04E32}"/>
                    </a:ext>
                  </a:extLst>
                </p14:cNvPr>
                <p14:cNvContentPartPr/>
                <p14:nvPr/>
              </p14:nvContentPartPr>
              <p14:xfrm>
                <a:off x="4472509" y="6559462"/>
                <a:ext cx="365760" cy="120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987B89F-CAF8-2E7C-68C1-2A039DB04E3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63509" y="6550822"/>
                  <a:ext cx="383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1A40DC3-3665-0437-1BFF-C1F3569BDB9E}"/>
                    </a:ext>
                  </a:extLst>
                </p14:cNvPr>
                <p14:cNvContentPartPr/>
                <p14:nvPr/>
              </p14:nvContentPartPr>
              <p14:xfrm>
                <a:off x="4901629" y="6601582"/>
                <a:ext cx="130320" cy="71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1A40DC3-3665-0437-1BFF-C1F3569BDB9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92989" y="6592942"/>
                  <a:ext cx="147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666F8EF-014A-BBE1-10B0-E6347141116C}"/>
                    </a:ext>
                  </a:extLst>
                </p14:cNvPr>
                <p14:cNvContentPartPr/>
                <p14:nvPr/>
              </p14:nvContentPartPr>
              <p14:xfrm>
                <a:off x="5051389" y="6499702"/>
                <a:ext cx="41760" cy="184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666F8EF-014A-BBE1-10B0-E6347141116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42749" y="6490702"/>
                  <a:ext cx="59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DFC5FF1-41F0-1BD9-593B-3C90A0B5464C}"/>
                    </a:ext>
                  </a:extLst>
                </p14:cNvPr>
                <p14:cNvContentPartPr/>
                <p14:nvPr/>
              </p14:nvContentPartPr>
              <p14:xfrm>
                <a:off x="5226349" y="6534262"/>
                <a:ext cx="28440" cy="154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DFC5FF1-41F0-1BD9-593B-3C90A0B5464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17709" y="6525262"/>
                  <a:ext cx="46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2691C58-327E-0536-2625-D9FFACE691CE}"/>
                    </a:ext>
                  </a:extLst>
                </p14:cNvPr>
                <p14:cNvContentPartPr/>
                <p14:nvPr/>
              </p14:nvContentPartPr>
              <p14:xfrm>
                <a:off x="5188549" y="6509782"/>
                <a:ext cx="144720" cy="207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2691C58-327E-0536-2625-D9FFACE691C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79909" y="6500782"/>
                  <a:ext cx="162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11401E9-A56E-4C4F-AD9B-848ECD0F94F1}"/>
                    </a:ext>
                  </a:extLst>
                </p14:cNvPr>
                <p14:cNvContentPartPr/>
                <p14:nvPr/>
              </p14:nvContentPartPr>
              <p14:xfrm>
                <a:off x="5424349" y="6587902"/>
                <a:ext cx="9720" cy="81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11401E9-A56E-4C4F-AD9B-848ECD0F94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15709" y="6578902"/>
                  <a:ext cx="2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990D222-03CD-F1FD-CD82-02F484B2B04A}"/>
                    </a:ext>
                  </a:extLst>
                </p14:cNvPr>
                <p14:cNvContentPartPr/>
                <p14:nvPr/>
              </p14:nvContentPartPr>
              <p14:xfrm>
                <a:off x="5398069" y="6492862"/>
                <a:ext cx="121320" cy="176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990D222-03CD-F1FD-CD82-02F484B2B04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89429" y="6484222"/>
                  <a:ext cx="138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5A36E73-9177-E7A2-E495-3E8CF0B3C3C4}"/>
                    </a:ext>
                  </a:extLst>
                </p14:cNvPr>
                <p14:cNvContentPartPr/>
                <p14:nvPr/>
              </p14:nvContentPartPr>
              <p14:xfrm>
                <a:off x="5562589" y="6473782"/>
                <a:ext cx="150480" cy="146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5A36E73-9177-E7A2-E495-3E8CF0B3C3C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53949" y="6465142"/>
                  <a:ext cx="168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F056E71-FD37-1021-6345-732392385B84}"/>
                    </a:ext>
                  </a:extLst>
                </p14:cNvPr>
                <p14:cNvContentPartPr/>
                <p14:nvPr/>
              </p14:nvContentPartPr>
              <p14:xfrm>
                <a:off x="5700469" y="6393142"/>
                <a:ext cx="103680" cy="200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F056E71-FD37-1021-6345-732392385B8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91469" y="6384142"/>
                  <a:ext cx="121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ABFB06-6A31-CBF2-0C4E-E545A4F24BBC}"/>
                    </a:ext>
                  </a:extLst>
                </p14:cNvPr>
                <p14:cNvContentPartPr/>
                <p14:nvPr/>
              </p14:nvContentPartPr>
              <p14:xfrm>
                <a:off x="5878669" y="6371542"/>
                <a:ext cx="223920" cy="197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ABFB06-6A31-CBF2-0C4E-E545A4F24BB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69669" y="6362542"/>
                  <a:ext cx="241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0E86B1C-8991-FE69-C807-9E3AA32FB737}"/>
                    </a:ext>
                  </a:extLst>
                </p14:cNvPr>
                <p14:cNvContentPartPr/>
                <p14:nvPr/>
              </p14:nvContentPartPr>
              <p14:xfrm>
                <a:off x="6073429" y="6434542"/>
                <a:ext cx="250560" cy="163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0E86B1C-8991-FE69-C807-9E3AA32FB73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64789" y="6425902"/>
                  <a:ext cx="268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EE0EE93-20A6-2BED-C25D-8527D2C16BCB}"/>
                    </a:ext>
                  </a:extLst>
                </p14:cNvPr>
                <p14:cNvContentPartPr/>
                <p14:nvPr/>
              </p14:nvContentPartPr>
              <p14:xfrm>
                <a:off x="208309" y="844822"/>
                <a:ext cx="1143000" cy="5259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EE0EE93-20A6-2BED-C25D-8527D2C16BC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9669" y="836182"/>
                  <a:ext cx="1160640" cy="527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8451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Similar to the standard deviation, we can define a standard error for the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calculated from the multiple linear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order to estimate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have to find an estimator for the unkown variance in assumption (iii) for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. A first candidate could be</a:t>
                </a:r>
                <a:r>
                  <a:rPr lang="de-DE" sz="2000"/>
                  <a:t> </a:t>
                </a:r>
                <a:endParaRPr lang="de-DE" sz="2000" i="1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	but it can be shown that this estimator is still biased.</a:t>
                </a:r>
              </a:p>
              <a:p>
                <a:endParaRPr lang="de-DE" sz="2200"/>
              </a:p>
              <a:p>
                <a:r>
                  <a:rPr lang="de-DE" sz="2200"/>
                  <a:t>It can be shown, that 	</a:t>
                </a:r>
              </a:p>
              <a:p>
                <a:endParaRPr lang="de-DE" sz="22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is an unbiased estimator (k+1= number of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400"/>
              </a:p>
            </p:txBody>
          </p:sp>
        </mc:Choice>
        <mc:Fallback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95" t="-714" b="-4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DB99AE4-B7A8-116C-5F77-EB47551A3D22}"/>
                  </a:ext>
                </a:extLst>
              </p14:cNvPr>
              <p14:cNvContentPartPr/>
              <p14:nvPr/>
            </p14:nvContentPartPr>
            <p14:xfrm>
              <a:off x="3888229" y="2520164"/>
              <a:ext cx="2062440" cy="1193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DB99AE4-B7A8-116C-5F77-EB47551A3D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9229" y="2511164"/>
                <a:ext cx="2080080" cy="12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C94D0D6-C581-47BE-5592-CCAD0CB02490}"/>
                  </a:ext>
                </a:extLst>
              </p14:cNvPr>
              <p14:cNvContentPartPr/>
              <p14:nvPr/>
            </p14:nvContentPartPr>
            <p14:xfrm>
              <a:off x="3935389" y="3136484"/>
              <a:ext cx="874800" cy="348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C94D0D6-C581-47BE-5592-CCAD0CB024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6749" y="3127484"/>
                <a:ext cx="8924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1AACE47-D797-7D36-DF9D-2981C48A9FA4}"/>
                  </a:ext>
                </a:extLst>
              </p14:cNvPr>
              <p14:cNvContentPartPr/>
              <p14:nvPr/>
            </p14:nvContentPartPr>
            <p14:xfrm>
              <a:off x="4126909" y="4252484"/>
              <a:ext cx="2922840" cy="53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1AACE47-D797-7D36-DF9D-2981C48A9F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7909" y="4243844"/>
                <a:ext cx="29404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3A1C54D-AC23-6F4F-AB26-337011C0F50E}"/>
                  </a:ext>
                </a:extLst>
              </p14:cNvPr>
              <p14:cNvContentPartPr/>
              <p14:nvPr/>
            </p14:nvContentPartPr>
            <p14:xfrm>
              <a:off x="3996949" y="2574884"/>
              <a:ext cx="853560" cy="1037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3A1C54D-AC23-6F4F-AB26-337011C0F5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7949" y="2566244"/>
                <a:ext cx="871200" cy="10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9599F2C-4543-DF2A-F6C4-F1EDB4380CF6}"/>
                  </a:ext>
                </a:extLst>
              </p14:cNvPr>
              <p14:cNvContentPartPr/>
              <p14:nvPr/>
            </p14:nvContentPartPr>
            <p14:xfrm>
              <a:off x="3838549" y="5585564"/>
              <a:ext cx="771840" cy="3862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9599F2C-4543-DF2A-F6C4-F1EDB4380C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29549" y="5576564"/>
                <a:ext cx="78948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CE73AA5-DEEA-191D-AEA3-7F2E8170CCB6}"/>
              </a:ext>
            </a:extLst>
          </p:cNvPr>
          <p:cNvGrpSpPr/>
          <p:nvPr/>
        </p:nvGrpSpPr>
        <p:grpSpPr>
          <a:xfrm>
            <a:off x="2867269" y="2021564"/>
            <a:ext cx="8819640" cy="4118040"/>
            <a:chOff x="2867269" y="2021564"/>
            <a:chExt cx="8819640" cy="41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707E369-5C6C-023B-C596-36D1B5AFEE75}"/>
                    </a:ext>
                  </a:extLst>
                </p14:cNvPr>
                <p14:cNvContentPartPr/>
                <p14:nvPr/>
              </p14:nvContentPartPr>
              <p14:xfrm>
                <a:off x="4097389" y="3509444"/>
                <a:ext cx="270360" cy="1431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707E369-5C6C-023B-C596-36D1B5AFEE7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88749" y="3500444"/>
                  <a:ext cx="288000" cy="14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C7DB4EE-1DA2-550B-2FC4-1D50635AC202}"/>
                    </a:ext>
                  </a:extLst>
                </p14:cNvPr>
                <p14:cNvContentPartPr/>
                <p14:nvPr/>
              </p14:nvContentPartPr>
              <p14:xfrm>
                <a:off x="4022869" y="4761164"/>
                <a:ext cx="310680" cy="210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C7DB4EE-1DA2-550B-2FC4-1D50635AC2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13869" y="4752524"/>
                  <a:ext cx="328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051D12F-71D3-C3AE-F830-07BA90EC7FAE}"/>
                    </a:ext>
                  </a:extLst>
                </p14:cNvPr>
                <p14:cNvContentPartPr/>
                <p14:nvPr/>
              </p14:nvContentPartPr>
              <p14:xfrm>
                <a:off x="3277309" y="5132324"/>
                <a:ext cx="1490760" cy="1007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051D12F-71D3-C3AE-F830-07BA90EC7F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8309" y="5123684"/>
                  <a:ext cx="1508400" cy="10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1DCD3D-7D92-7E32-4E23-BDE039CA4805}"/>
                    </a:ext>
                  </a:extLst>
                </p14:cNvPr>
                <p14:cNvContentPartPr/>
                <p14:nvPr/>
              </p14:nvContentPartPr>
              <p14:xfrm>
                <a:off x="3227269" y="4968524"/>
                <a:ext cx="217440" cy="714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1DCD3D-7D92-7E32-4E23-BDE039CA48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18629" y="4959884"/>
                  <a:ext cx="23508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A91463B-5F68-FE30-DF1D-CD4660F1CA7E}"/>
                    </a:ext>
                  </a:extLst>
                </p14:cNvPr>
                <p14:cNvContentPartPr/>
                <p14:nvPr/>
              </p14:nvContentPartPr>
              <p14:xfrm>
                <a:off x="3306469" y="5498444"/>
                <a:ext cx="187560" cy="250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A91463B-5F68-FE30-DF1D-CD4660F1CA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97469" y="5489804"/>
                  <a:ext cx="205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F70CD4A-5CA9-C375-3EA3-C4591FD54083}"/>
                    </a:ext>
                  </a:extLst>
                </p14:cNvPr>
                <p14:cNvContentPartPr/>
                <p14:nvPr/>
              </p14:nvContentPartPr>
              <p14:xfrm>
                <a:off x="2867269" y="4647764"/>
                <a:ext cx="123480" cy="203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F70CD4A-5CA9-C375-3EA3-C4591FD540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58629" y="4639124"/>
                  <a:ext cx="141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5A12F6A-F9E2-F162-D4FA-4F6EF736A1F0}"/>
                    </a:ext>
                  </a:extLst>
                </p14:cNvPr>
                <p14:cNvContentPartPr/>
                <p14:nvPr/>
              </p14:nvContentPartPr>
              <p14:xfrm>
                <a:off x="3035389" y="4666844"/>
                <a:ext cx="175320" cy="98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5A12F6A-F9E2-F162-D4FA-4F6EF736A1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26749" y="4657844"/>
                  <a:ext cx="192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E56A6A7-BF55-381D-755C-706FE3447671}"/>
                    </a:ext>
                  </a:extLst>
                </p14:cNvPr>
                <p14:cNvContentPartPr/>
                <p14:nvPr/>
              </p14:nvContentPartPr>
              <p14:xfrm>
                <a:off x="3010549" y="4655684"/>
                <a:ext cx="314280" cy="140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E56A6A7-BF55-381D-755C-706FE34476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01549" y="4647044"/>
                  <a:ext cx="331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6F4B3D6-741B-052F-C049-A3ADE8395CA8}"/>
                    </a:ext>
                  </a:extLst>
                </p14:cNvPr>
                <p14:cNvContentPartPr/>
                <p14:nvPr/>
              </p14:nvContentPartPr>
              <p14:xfrm>
                <a:off x="3370909" y="4603844"/>
                <a:ext cx="106200" cy="216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6F4B3D6-741B-052F-C049-A3ADE8395CA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61909" y="4594844"/>
                  <a:ext cx="123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5DC282-719F-BEAD-AD7A-AA49F5461B6E}"/>
                    </a:ext>
                  </a:extLst>
                </p14:cNvPr>
                <p14:cNvContentPartPr/>
                <p14:nvPr/>
              </p14:nvContentPartPr>
              <p14:xfrm>
                <a:off x="3496549" y="4483244"/>
                <a:ext cx="46800" cy="153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5DC282-719F-BEAD-AD7A-AA49F5461B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87909" y="4474244"/>
                  <a:ext cx="64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8B57EB4-A840-6192-91E9-DA5071D480C0}"/>
                    </a:ext>
                  </a:extLst>
                </p14:cNvPr>
                <p14:cNvContentPartPr/>
                <p14:nvPr/>
              </p14:nvContentPartPr>
              <p14:xfrm>
                <a:off x="3579349" y="4541924"/>
                <a:ext cx="95400" cy="99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8B57EB4-A840-6192-91E9-DA5071D480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70349" y="4533284"/>
                  <a:ext cx="113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4DB78A5-9CA2-EC7C-0A07-BBE664AD0934}"/>
                    </a:ext>
                  </a:extLst>
                </p14:cNvPr>
                <p14:cNvContentPartPr/>
                <p14:nvPr/>
              </p14:nvContentPartPr>
              <p14:xfrm>
                <a:off x="3798229" y="4482524"/>
                <a:ext cx="209520" cy="126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4DB78A5-9CA2-EC7C-0A07-BBE664AD09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89589" y="4473884"/>
                  <a:ext cx="227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7215E54-D92A-1D7B-AFA4-77371360B7FA}"/>
                    </a:ext>
                  </a:extLst>
                </p14:cNvPr>
                <p14:cNvContentPartPr/>
                <p14:nvPr/>
              </p14:nvContentPartPr>
              <p14:xfrm>
                <a:off x="3942949" y="4395044"/>
                <a:ext cx="210600" cy="182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7215E54-D92A-1D7B-AFA4-77371360B7F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34309" y="4386044"/>
                  <a:ext cx="228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0F9BAD7-A021-5D42-E3B5-79524DA059A6}"/>
                    </a:ext>
                  </a:extLst>
                </p14:cNvPr>
                <p14:cNvContentPartPr/>
                <p14:nvPr/>
              </p14:nvContentPartPr>
              <p14:xfrm>
                <a:off x="4082269" y="4502684"/>
                <a:ext cx="70560" cy="36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0F9BAD7-A021-5D42-E3B5-79524DA059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73629" y="4493684"/>
                  <a:ext cx="88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EE9E79-EFBD-972D-15C3-34F8720CC7A6}"/>
                    </a:ext>
                  </a:extLst>
                </p14:cNvPr>
                <p14:cNvContentPartPr/>
                <p14:nvPr/>
              </p14:nvContentPartPr>
              <p14:xfrm>
                <a:off x="4194949" y="4437884"/>
                <a:ext cx="107640" cy="175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EE9E79-EFBD-972D-15C3-34F8720CC7A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85949" y="4428884"/>
                  <a:ext cx="12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C427F17-B4B8-FFD6-074A-219B8C12A2D2}"/>
                    </a:ext>
                  </a:extLst>
                </p14:cNvPr>
                <p14:cNvContentPartPr/>
                <p14:nvPr/>
              </p14:nvContentPartPr>
              <p14:xfrm>
                <a:off x="4319149" y="4825604"/>
                <a:ext cx="644760" cy="733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C427F17-B4B8-FFD6-074A-219B8C12A2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0509" y="4816604"/>
                  <a:ext cx="66240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E3C0856-3788-28CA-8098-B899A27FBB84}"/>
                    </a:ext>
                  </a:extLst>
                </p14:cNvPr>
                <p14:cNvContentPartPr/>
                <p14:nvPr/>
              </p14:nvContentPartPr>
              <p14:xfrm>
                <a:off x="4279909" y="5332124"/>
                <a:ext cx="255960" cy="235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E3C0856-3788-28CA-8098-B899A27FBB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0909" y="5323484"/>
                  <a:ext cx="273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105075-D8EC-4342-8316-B3F698CE9A2B}"/>
                    </a:ext>
                  </a:extLst>
                </p14:cNvPr>
                <p14:cNvContentPartPr/>
                <p14:nvPr/>
              </p14:nvContentPartPr>
              <p14:xfrm>
                <a:off x="5103949" y="4639484"/>
                <a:ext cx="121320" cy="124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105075-D8EC-4342-8316-B3F698CE9A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94949" y="4630484"/>
                  <a:ext cx="138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DE12BE5-0A0E-6963-B959-A587E08BA1AD}"/>
                    </a:ext>
                  </a:extLst>
                </p14:cNvPr>
                <p14:cNvContentPartPr/>
                <p14:nvPr/>
              </p14:nvContentPartPr>
              <p14:xfrm>
                <a:off x="5260189" y="4660724"/>
                <a:ext cx="279360" cy="87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DE12BE5-0A0E-6963-B959-A587E08BA1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51549" y="4651724"/>
                  <a:ext cx="297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C34649-64E4-6FAD-F84E-57FA2DC2AA43}"/>
                    </a:ext>
                  </a:extLst>
                </p14:cNvPr>
                <p14:cNvContentPartPr/>
                <p14:nvPr/>
              </p14:nvContentPartPr>
              <p14:xfrm>
                <a:off x="5592109" y="4586924"/>
                <a:ext cx="92880" cy="151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C34649-64E4-6FAD-F84E-57FA2DC2AA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83469" y="4578284"/>
                  <a:ext cx="110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CE7124F-B728-A3D1-05ED-4453F49132E3}"/>
                    </a:ext>
                  </a:extLst>
                </p14:cNvPr>
                <p14:cNvContentPartPr/>
                <p14:nvPr/>
              </p14:nvContentPartPr>
              <p14:xfrm>
                <a:off x="5711269" y="4614644"/>
                <a:ext cx="177840" cy="75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CE7124F-B728-A3D1-05ED-4453F49132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02269" y="4606004"/>
                  <a:ext cx="195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7056681-1667-8385-14B4-305EDDC0705D}"/>
                    </a:ext>
                  </a:extLst>
                </p14:cNvPr>
                <p14:cNvContentPartPr/>
                <p14:nvPr/>
              </p14:nvContentPartPr>
              <p14:xfrm>
                <a:off x="6041749" y="4443644"/>
                <a:ext cx="257040" cy="371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7056681-1667-8385-14B4-305EDDC070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33109" y="4434644"/>
                  <a:ext cx="274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A23A86D-6BC8-22F0-4A67-AD0378817D1D}"/>
                    </a:ext>
                  </a:extLst>
                </p14:cNvPr>
                <p14:cNvContentPartPr/>
                <p14:nvPr/>
              </p14:nvContentPartPr>
              <p14:xfrm>
                <a:off x="5771029" y="4873124"/>
                <a:ext cx="177480" cy="153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A23A86D-6BC8-22F0-4A67-AD0378817D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62389" y="4864484"/>
                  <a:ext cx="195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7C544D7-A879-8A18-80DF-3E7F572C3AEB}"/>
                    </a:ext>
                  </a:extLst>
                </p14:cNvPr>
                <p14:cNvContentPartPr/>
                <p14:nvPr/>
              </p14:nvContentPartPr>
              <p14:xfrm>
                <a:off x="5948509" y="4816244"/>
                <a:ext cx="237240" cy="235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7C544D7-A879-8A18-80DF-3E7F572C3A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39869" y="4807244"/>
                  <a:ext cx="254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0236CCB-2480-95DD-CAAF-2D21BE1B78C5}"/>
                    </a:ext>
                  </a:extLst>
                </p14:cNvPr>
                <p14:cNvContentPartPr/>
                <p14:nvPr/>
              </p14:nvContentPartPr>
              <p14:xfrm>
                <a:off x="6228949" y="4794644"/>
                <a:ext cx="121320" cy="110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0236CCB-2480-95DD-CAAF-2D21BE1B78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19949" y="4786004"/>
                  <a:ext cx="138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EBADBE3-530E-D2A9-4C8F-4B6EDB4E687C}"/>
                    </a:ext>
                  </a:extLst>
                </p14:cNvPr>
                <p14:cNvContentPartPr/>
                <p14:nvPr/>
              </p14:nvContentPartPr>
              <p14:xfrm>
                <a:off x="6374749" y="4745684"/>
                <a:ext cx="51480" cy="128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EBADBE3-530E-D2A9-4C8F-4B6EDB4E68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5749" y="4737044"/>
                  <a:ext cx="69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29EC79A-B325-41E3-67E1-0D9F42E4CD59}"/>
                    </a:ext>
                  </a:extLst>
                </p14:cNvPr>
                <p14:cNvContentPartPr/>
                <p14:nvPr/>
              </p14:nvContentPartPr>
              <p14:xfrm>
                <a:off x="6513709" y="4768004"/>
                <a:ext cx="14760" cy="83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29EC79A-B325-41E3-67E1-0D9F42E4CD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04709" y="4759004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CD6B6D-1E1D-397C-EECF-AA81A3E4BB3D}"/>
                    </a:ext>
                  </a:extLst>
                </p14:cNvPr>
                <p14:cNvContentPartPr/>
                <p14:nvPr/>
              </p14:nvContentPartPr>
              <p14:xfrm>
                <a:off x="6507589" y="4667564"/>
                <a:ext cx="261360" cy="149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CD6B6D-1E1D-397C-EECF-AA81A3E4BB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98589" y="4658924"/>
                  <a:ext cx="279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A1FA9B8-AA18-EB05-3521-5C2E776D7FB1}"/>
                    </a:ext>
                  </a:extLst>
                </p14:cNvPr>
                <p14:cNvContentPartPr/>
                <p14:nvPr/>
              </p14:nvContentPartPr>
              <p14:xfrm>
                <a:off x="6935629" y="4545164"/>
                <a:ext cx="222840" cy="381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A1FA9B8-AA18-EB05-3521-5C2E776D7F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26629" y="4536524"/>
                  <a:ext cx="240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9A7354-952D-929D-D149-5935D07C4E32}"/>
                    </a:ext>
                  </a:extLst>
                </p14:cNvPr>
                <p14:cNvContentPartPr/>
                <p14:nvPr/>
              </p14:nvContentPartPr>
              <p14:xfrm>
                <a:off x="7019509" y="4625444"/>
                <a:ext cx="36000" cy="17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9A7354-952D-929D-D149-5935D07C4E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10509" y="4616804"/>
                  <a:ext cx="53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AD5CD28-BE3C-1545-EAE3-45CC4B680E6E}"/>
                    </a:ext>
                  </a:extLst>
                </p14:cNvPr>
                <p14:cNvContentPartPr/>
                <p14:nvPr/>
              </p14:nvContentPartPr>
              <p14:xfrm>
                <a:off x="6980989" y="4589804"/>
                <a:ext cx="132120" cy="293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AD5CD28-BE3C-1545-EAE3-45CC4B680E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71989" y="4580804"/>
                  <a:ext cx="149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6B21585-D2A5-F02E-8CC9-773F7C9B1D9E}"/>
                    </a:ext>
                  </a:extLst>
                </p14:cNvPr>
                <p14:cNvContentPartPr/>
                <p14:nvPr/>
              </p14:nvContentPartPr>
              <p14:xfrm>
                <a:off x="7119589" y="4523204"/>
                <a:ext cx="410400" cy="156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6B21585-D2A5-F02E-8CC9-773F7C9B1D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10949" y="4514564"/>
                  <a:ext cx="428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222B65C-0B76-7281-5191-9FD5F9178114}"/>
                    </a:ext>
                  </a:extLst>
                </p14:cNvPr>
                <p14:cNvContentPartPr/>
                <p14:nvPr/>
              </p14:nvContentPartPr>
              <p14:xfrm>
                <a:off x="7550869" y="4296044"/>
                <a:ext cx="224280" cy="239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222B65C-0B76-7281-5191-9FD5F91781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41869" y="4287404"/>
                  <a:ext cx="241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9E38B1B-0740-027C-B287-738AE99E5153}"/>
                    </a:ext>
                  </a:extLst>
                </p14:cNvPr>
                <p14:cNvContentPartPr/>
                <p14:nvPr/>
              </p14:nvContentPartPr>
              <p14:xfrm>
                <a:off x="7801429" y="4313684"/>
                <a:ext cx="111960" cy="145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9E38B1B-0740-027C-B287-738AE99E51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92789" y="4305044"/>
                  <a:ext cx="129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5E57359-320C-2ED1-AFFE-7BCC6FD35453}"/>
                    </a:ext>
                  </a:extLst>
                </p14:cNvPr>
                <p14:cNvContentPartPr/>
                <p14:nvPr/>
              </p14:nvContentPartPr>
              <p14:xfrm>
                <a:off x="7680469" y="3456884"/>
                <a:ext cx="940680" cy="1236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5E57359-320C-2ED1-AFFE-7BCC6FD3545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71469" y="3448244"/>
                  <a:ext cx="958320" cy="12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BB6B6EE-2C44-5062-2734-9FECB6F39730}"/>
                    </a:ext>
                  </a:extLst>
                </p14:cNvPr>
                <p14:cNvContentPartPr/>
                <p14:nvPr/>
              </p14:nvContentPartPr>
              <p14:xfrm>
                <a:off x="8477509" y="3352484"/>
                <a:ext cx="168480" cy="159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BB6B6EE-2C44-5062-2734-9FECB6F397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68869" y="3343484"/>
                  <a:ext cx="186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9371F20-6D22-3722-DD98-1BB799530310}"/>
                    </a:ext>
                  </a:extLst>
                </p14:cNvPr>
                <p14:cNvContentPartPr/>
                <p14:nvPr/>
              </p14:nvContentPartPr>
              <p14:xfrm>
                <a:off x="8831029" y="2834444"/>
                <a:ext cx="243360" cy="171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9371F20-6D22-3722-DD98-1BB7995303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22029" y="2825444"/>
                  <a:ext cx="261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B4F2B6-6BAD-A27A-8F4A-DD8219989E68}"/>
                    </a:ext>
                  </a:extLst>
                </p14:cNvPr>
                <p14:cNvContentPartPr/>
                <p14:nvPr/>
              </p14:nvContentPartPr>
              <p14:xfrm>
                <a:off x="9113269" y="2653724"/>
                <a:ext cx="257760" cy="249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B4F2B6-6BAD-A27A-8F4A-DD8219989E6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04269" y="2644724"/>
                  <a:ext cx="275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2D90924-5748-D04F-C6B1-42914D4C4922}"/>
                    </a:ext>
                  </a:extLst>
                </p14:cNvPr>
                <p14:cNvContentPartPr/>
                <p14:nvPr/>
              </p14:nvContentPartPr>
              <p14:xfrm>
                <a:off x="9373189" y="2574524"/>
                <a:ext cx="12240" cy="229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2D90924-5748-D04F-C6B1-42914D4C492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64549" y="2565884"/>
                  <a:ext cx="29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46E130F-AEE4-AE60-8357-91D37B5A7ACF}"/>
                    </a:ext>
                  </a:extLst>
                </p14:cNvPr>
                <p14:cNvContentPartPr/>
                <p14:nvPr/>
              </p14:nvContentPartPr>
              <p14:xfrm>
                <a:off x="9465709" y="2506484"/>
                <a:ext cx="255960" cy="257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46E130F-AEE4-AE60-8357-91D37B5A7A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56709" y="2497484"/>
                  <a:ext cx="273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60D7362-35E2-F280-E545-3F7591B783CF}"/>
                    </a:ext>
                  </a:extLst>
                </p14:cNvPr>
                <p14:cNvContentPartPr/>
                <p14:nvPr/>
              </p14:nvContentPartPr>
              <p14:xfrm>
                <a:off x="9749749" y="2467604"/>
                <a:ext cx="150120" cy="382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60D7362-35E2-F280-E545-3F7591B783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40749" y="2458964"/>
                  <a:ext cx="167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3D818E8-061D-14DD-4F87-078493D1BFFA}"/>
                    </a:ext>
                  </a:extLst>
                </p14:cNvPr>
                <p14:cNvContentPartPr/>
                <p14:nvPr/>
              </p14:nvContentPartPr>
              <p14:xfrm>
                <a:off x="9629869" y="2350244"/>
                <a:ext cx="5400" cy="6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3D818E8-061D-14DD-4F87-078493D1BF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20869" y="2341244"/>
                  <a:ext cx="23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4449083-6891-26C1-94E6-54B8713695AF}"/>
                    </a:ext>
                  </a:extLst>
                </p14:cNvPr>
                <p14:cNvContentPartPr/>
                <p14:nvPr/>
              </p14:nvContentPartPr>
              <p14:xfrm>
                <a:off x="10141789" y="2395604"/>
                <a:ext cx="121320" cy="148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4449083-6891-26C1-94E6-54B8713695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33149" y="2386604"/>
                  <a:ext cx="138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DA660B4-27CF-5AB1-4E2F-D7F312E42837}"/>
                    </a:ext>
                  </a:extLst>
                </p14:cNvPr>
                <p14:cNvContentPartPr/>
                <p14:nvPr/>
              </p14:nvContentPartPr>
              <p14:xfrm>
                <a:off x="10300549" y="2261684"/>
                <a:ext cx="240840" cy="229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DA660B4-27CF-5AB1-4E2F-D7F312E428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91549" y="2253044"/>
                  <a:ext cx="258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BB8592B-54D9-B0DD-26BF-112B20D0F255}"/>
                    </a:ext>
                  </a:extLst>
                </p14:cNvPr>
                <p14:cNvContentPartPr/>
                <p14:nvPr/>
              </p14:nvContentPartPr>
              <p14:xfrm>
                <a:off x="10585309" y="2120564"/>
                <a:ext cx="199080" cy="252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BB8592B-54D9-B0DD-26BF-112B20D0F2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76309" y="2111564"/>
                  <a:ext cx="216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A9BB660-9B51-2D5D-5007-E725A5B7E042}"/>
                    </a:ext>
                  </a:extLst>
                </p14:cNvPr>
                <p14:cNvContentPartPr/>
                <p14:nvPr/>
              </p14:nvContentPartPr>
              <p14:xfrm>
                <a:off x="10767469" y="2235404"/>
                <a:ext cx="112680" cy="109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A9BB660-9B51-2D5D-5007-E725A5B7E0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58469" y="2226764"/>
                  <a:ext cx="130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50526FB-0621-7FDC-3EFC-0510C306AE97}"/>
                    </a:ext>
                  </a:extLst>
                </p14:cNvPr>
                <p14:cNvContentPartPr/>
                <p14:nvPr/>
              </p14:nvContentPartPr>
              <p14:xfrm>
                <a:off x="10906069" y="2201204"/>
                <a:ext cx="106200" cy="109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50526FB-0621-7FDC-3EFC-0510C306AE9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97429" y="2192204"/>
                  <a:ext cx="12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5EEF43-FB07-3180-0E62-611DE7828DBA}"/>
                    </a:ext>
                  </a:extLst>
                </p14:cNvPr>
                <p14:cNvContentPartPr/>
                <p14:nvPr/>
              </p14:nvContentPartPr>
              <p14:xfrm>
                <a:off x="11043949" y="2070884"/>
                <a:ext cx="175320" cy="166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5EEF43-FB07-3180-0E62-611DE7828D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35309" y="2062244"/>
                  <a:ext cx="192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A056B32-9AF4-98B8-5BE7-A79BFD5DC104}"/>
                    </a:ext>
                  </a:extLst>
                </p14:cNvPr>
                <p14:cNvContentPartPr/>
                <p14:nvPr/>
              </p14:nvContentPartPr>
              <p14:xfrm>
                <a:off x="11190469" y="2021564"/>
                <a:ext cx="251640" cy="112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A056B32-9AF4-98B8-5BE7-A79BFD5DC1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81469" y="2012564"/>
                  <a:ext cx="269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3FC147A-996E-9F37-2AC8-C413079C026A}"/>
                    </a:ext>
                  </a:extLst>
                </p14:cNvPr>
                <p14:cNvContentPartPr/>
                <p14:nvPr/>
              </p14:nvContentPartPr>
              <p14:xfrm>
                <a:off x="9310909" y="3088604"/>
                <a:ext cx="336240" cy="178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3FC147A-996E-9F37-2AC8-C413079C026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01909" y="3079964"/>
                  <a:ext cx="353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FB06EBD-019C-1F20-3626-0AC75C367B64}"/>
                    </a:ext>
                  </a:extLst>
                </p14:cNvPr>
                <p14:cNvContentPartPr/>
                <p14:nvPr/>
              </p14:nvContentPartPr>
              <p14:xfrm>
                <a:off x="9725989" y="2929484"/>
                <a:ext cx="311040" cy="153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FB06EBD-019C-1F20-3626-0AC75C367B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17349" y="2920844"/>
                  <a:ext cx="328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C6AE453-1213-F5E4-3A85-7D3644B001F0}"/>
                    </a:ext>
                  </a:extLst>
                </p14:cNvPr>
                <p14:cNvContentPartPr/>
                <p14:nvPr/>
              </p14:nvContentPartPr>
              <p14:xfrm>
                <a:off x="10185349" y="2735804"/>
                <a:ext cx="245160" cy="321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C6AE453-1213-F5E4-3A85-7D3644B001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76349" y="2727164"/>
                  <a:ext cx="262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8EA0116-B549-64DB-72A8-D2B9BA067026}"/>
                    </a:ext>
                  </a:extLst>
                </p14:cNvPr>
                <p14:cNvContentPartPr/>
                <p14:nvPr/>
              </p14:nvContentPartPr>
              <p14:xfrm>
                <a:off x="10657669" y="2549324"/>
                <a:ext cx="156240" cy="203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8EA0116-B549-64DB-72A8-D2B9BA0670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48669" y="2540324"/>
                  <a:ext cx="173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488684E-915A-676B-69C8-0A3AA61540D1}"/>
                    </a:ext>
                  </a:extLst>
                </p14:cNvPr>
                <p14:cNvContentPartPr/>
                <p14:nvPr/>
              </p14:nvContentPartPr>
              <p14:xfrm>
                <a:off x="10838749" y="2596844"/>
                <a:ext cx="52560" cy="80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488684E-915A-676B-69C8-0A3AA61540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29749" y="2587844"/>
                  <a:ext cx="70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8927B0E-B792-7D0E-551A-344A392291D6}"/>
                    </a:ext>
                  </a:extLst>
                </p14:cNvPr>
                <p14:cNvContentPartPr/>
                <p14:nvPr/>
              </p14:nvContentPartPr>
              <p14:xfrm>
                <a:off x="10913629" y="2515484"/>
                <a:ext cx="243000" cy="291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8927B0E-B792-7D0E-551A-344A392291D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04629" y="2506484"/>
                  <a:ext cx="260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5853881-09F7-6115-9B7F-4206A7B02F02}"/>
                    </a:ext>
                  </a:extLst>
                </p14:cNvPr>
                <p14:cNvContentPartPr/>
                <p14:nvPr/>
              </p14:nvContentPartPr>
              <p14:xfrm>
                <a:off x="11172829" y="2486324"/>
                <a:ext cx="126720" cy="107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5853881-09F7-6115-9B7F-4206A7B02F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64189" y="2477324"/>
                  <a:ext cx="144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0055DB1-5C9B-A53F-0140-6BBE6913C046}"/>
                    </a:ext>
                  </a:extLst>
                </p14:cNvPr>
                <p14:cNvContentPartPr/>
                <p14:nvPr/>
              </p14:nvContentPartPr>
              <p14:xfrm>
                <a:off x="11320069" y="2426564"/>
                <a:ext cx="60840" cy="134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0055DB1-5C9B-A53F-0140-6BBE6913C04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11069" y="2417564"/>
                  <a:ext cx="78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D15533B-6E53-D43D-6207-7726507C6781}"/>
                    </a:ext>
                  </a:extLst>
                </p14:cNvPr>
                <p14:cNvContentPartPr/>
                <p14:nvPr/>
              </p14:nvContentPartPr>
              <p14:xfrm>
                <a:off x="11190109" y="2450324"/>
                <a:ext cx="134640" cy="121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D15533B-6E53-D43D-6207-7726507C678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81109" y="2441684"/>
                  <a:ext cx="152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6D2B810-D46B-1D9B-72C6-CED534F3FE24}"/>
                    </a:ext>
                  </a:extLst>
                </p14:cNvPr>
                <p14:cNvContentPartPr/>
                <p14:nvPr/>
              </p14:nvContentPartPr>
              <p14:xfrm>
                <a:off x="9471469" y="3316844"/>
                <a:ext cx="208440" cy="290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6D2B810-D46B-1D9B-72C6-CED534F3FE2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62829" y="3308204"/>
                  <a:ext cx="226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EA30370-6BF3-55FA-CDB9-57C46826A72B}"/>
                    </a:ext>
                  </a:extLst>
                </p14:cNvPr>
                <p14:cNvContentPartPr/>
                <p14:nvPr/>
              </p14:nvContentPartPr>
              <p14:xfrm>
                <a:off x="9784309" y="3206684"/>
                <a:ext cx="362520" cy="270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EA30370-6BF3-55FA-CDB9-57C46826A72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75669" y="3198044"/>
                  <a:ext cx="380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7F8348B-90B8-38D8-FD39-D84C80C8B7DB}"/>
                    </a:ext>
                  </a:extLst>
                </p14:cNvPr>
                <p14:cNvContentPartPr/>
                <p14:nvPr/>
              </p14:nvContentPartPr>
              <p14:xfrm>
                <a:off x="10168429" y="3111644"/>
                <a:ext cx="420840" cy="205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7F8348B-90B8-38D8-FD39-D84C80C8B7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59789" y="3102644"/>
                  <a:ext cx="438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AD0A9A2-7D87-A9EB-A7AE-33EAC4AB0628}"/>
                    </a:ext>
                  </a:extLst>
                </p14:cNvPr>
                <p14:cNvContentPartPr/>
                <p14:nvPr/>
              </p14:nvContentPartPr>
              <p14:xfrm>
                <a:off x="10401709" y="3126044"/>
                <a:ext cx="288720" cy="105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AD0A9A2-7D87-A9EB-A7AE-33EAC4AB062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92709" y="3117044"/>
                  <a:ext cx="30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79AC6B2-89AB-7D2A-B2A2-DC4C9F81A737}"/>
                    </a:ext>
                  </a:extLst>
                </p14:cNvPr>
                <p14:cNvContentPartPr/>
                <p14:nvPr/>
              </p14:nvContentPartPr>
              <p14:xfrm>
                <a:off x="10911109" y="2836604"/>
                <a:ext cx="262080" cy="365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79AC6B2-89AB-7D2A-B2A2-DC4C9F81A73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02469" y="2827604"/>
                  <a:ext cx="279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48DCAE8-D8FD-2515-12F9-FB9337FC17A4}"/>
                    </a:ext>
                  </a:extLst>
                </p14:cNvPr>
                <p14:cNvContentPartPr/>
                <p14:nvPr/>
              </p14:nvContentPartPr>
              <p14:xfrm>
                <a:off x="10096789" y="3459764"/>
                <a:ext cx="298440" cy="250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48DCAE8-D8FD-2515-12F9-FB9337FC17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88149" y="3450764"/>
                  <a:ext cx="316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4E2C88B-4B5D-3AE7-575E-532154074B89}"/>
                    </a:ext>
                  </a:extLst>
                </p14:cNvPr>
                <p14:cNvContentPartPr/>
                <p14:nvPr/>
              </p14:nvContentPartPr>
              <p14:xfrm>
                <a:off x="10477309" y="3414404"/>
                <a:ext cx="277920" cy="151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4E2C88B-4B5D-3AE7-575E-532154074B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68309" y="3405764"/>
                  <a:ext cx="295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04C666D-49E0-5EC2-E677-9A48E5E5ED75}"/>
                    </a:ext>
                  </a:extLst>
                </p14:cNvPr>
                <p14:cNvContentPartPr/>
                <p14:nvPr/>
              </p14:nvContentPartPr>
              <p14:xfrm>
                <a:off x="10746949" y="3383804"/>
                <a:ext cx="60840" cy="91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04C666D-49E0-5EC2-E677-9A48E5E5ED7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38309" y="3374804"/>
                  <a:ext cx="78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527F5AD-F23E-0796-B84C-FACCF86B8014}"/>
                    </a:ext>
                  </a:extLst>
                </p14:cNvPr>
                <p14:cNvContentPartPr/>
                <p14:nvPr/>
              </p14:nvContentPartPr>
              <p14:xfrm>
                <a:off x="10874389" y="3236204"/>
                <a:ext cx="121680" cy="190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527F5AD-F23E-0796-B84C-FACCF86B80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65749" y="3227564"/>
                  <a:ext cx="139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3723843-0276-EAC2-9DB7-557A45504177}"/>
                    </a:ext>
                  </a:extLst>
                </p14:cNvPr>
                <p14:cNvContentPartPr/>
                <p14:nvPr/>
              </p14:nvContentPartPr>
              <p14:xfrm>
                <a:off x="11009389" y="3025604"/>
                <a:ext cx="318960" cy="354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3723843-0276-EAC2-9DB7-557A455041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00389" y="3016964"/>
                  <a:ext cx="3366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D598624-D150-4DFC-F999-5DEA3F3A9DFD}"/>
                    </a:ext>
                  </a:extLst>
                </p14:cNvPr>
                <p14:cNvContentPartPr/>
                <p14:nvPr/>
              </p14:nvContentPartPr>
              <p14:xfrm>
                <a:off x="9387229" y="3214964"/>
                <a:ext cx="1346040" cy="519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D598624-D150-4DFC-F999-5DEA3F3A9DF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78229" y="3205964"/>
                  <a:ext cx="13636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F3E4880-98BF-4D8C-9CFA-D8DEB588244F}"/>
                    </a:ext>
                  </a:extLst>
                </p14:cNvPr>
                <p14:cNvContentPartPr/>
                <p14:nvPr/>
              </p14:nvContentPartPr>
              <p14:xfrm>
                <a:off x="10717069" y="2511164"/>
                <a:ext cx="969840" cy="322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F3E4880-98BF-4D8C-9CFA-D8DEB588244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08069" y="2502164"/>
                  <a:ext cx="987480" cy="34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7589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The standard error of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/>
                  <a:t> </a:t>
                </a:r>
                <a:r>
                  <a:rPr lang="de-DE" sz="2200"/>
                  <a:t>can then be estimated via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r>
                  <a:rPr lang="de-DE" sz="2200"/>
                  <a:t>and is given by the diagonal elements of </a:t>
                </a:r>
                <a:r>
                  <a:rPr lang="de-DE" sz="2200" b="1"/>
                  <a:t>V</a:t>
                </a:r>
                <a:r>
                  <a:rPr lang="de-DE" sz="2200"/>
                  <a:t>. If we define c</a:t>
                </a:r>
                <a:r>
                  <a:rPr lang="de-DE" sz="2200" baseline="-25000"/>
                  <a:t>ii</a:t>
                </a:r>
                <a:r>
                  <a:rPr lang="de-DE" sz="2200"/>
                  <a:t> the diagonal elemants of [</a:t>
                </a:r>
                <a:r>
                  <a:rPr lang="de-DE" sz="2200" b="1"/>
                  <a:t>X</a:t>
                </a:r>
                <a:r>
                  <a:rPr lang="de-DE" sz="2200" baseline="30000"/>
                  <a:t>T</a:t>
                </a:r>
                <a:r>
                  <a:rPr lang="de-DE" sz="2200" b="1"/>
                  <a:t>X</a:t>
                </a:r>
                <a:r>
                  <a:rPr lang="de-DE" sz="2200"/>
                  <a:t>]</a:t>
                </a:r>
                <a:r>
                  <a:rPr lang="de-DE" sz="2200" baseline="30000"/>
                  <a:t>-1</a:t>
                </a:r>
                <a:r>
                  <a:rPr lang="de-DE" sz="2200">
                    <a:latin typeface="Cambria Math" panose="02040503050406030204" pitchFamily="18" charset="0"/>
                  </a:rPr>
                  <a:t>, we obtain for the standard 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</a:t>
                </a: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				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)=</a:t>
                </a:r>
                <a:r>
                  <a:rPr lang="de-DE" sz="2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e>
                    </m:rad>
                  </m:oMath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and with the assumptions (i) – (v) we can show, that also the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are normally distributed with</a:t>
                </a:r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14" t="-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D695BCB-13E1-B208-8C15-C8780946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44" y="1137920"/>
            <a:ext cx="2188727" cy="7547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37C5EF4-0CC1-5272-AE78-C237144BB76D}"/>
                  </a:ext>
                </a:extLst>
              </p14:cNvPr>
              <p14:cNvContentPartPr/>
              <p14:nvPr/>
            </p14:nvContentPartPr>
            <p14:xfrm>
              <a:off x="3044029" y="1040924"/>
              <a:ext cx="1366560" cy="127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37C5EF4-0CC1-5272-AE78-C237144BB7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5389" y="1032284"/>
                <a:ext cx="13842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17FE2F5-B61A-6367-4568-7A80E39DBC56}"/>
                  </a:ext>
                </a:extLst>
              </p14:cNvPr>
              <p14:cNvContentPartPr/>
              <p14:nvPr/>
            </p14:nvContentPartPr>
            <p14:xfrm>
              <a:off x="5324989" y="1190324"/>
              <a:ext cx="1359360" cy="863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17FE2F5-B61A-6367-4568-7A80E39DBC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5989" y="1181684"/>
                <a:ext cx="137700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C2B2FD2-7DBC-07E9-A40A-36335948676D}"/>
                  </a:ext>
                </a:extLst>
              </p14:cNvPr>
              <p14:cNvContentPartPr/>
              <p14:nvPr/>
            </p14:nvContentPartPr>
            <p14:xfrm>
              <a:off x="5029069" y="1316324"/>
              <a:ext cx="421200" cy="523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C2B2FD2-7DBC-07E9-A40A-3633594867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0429" y="1307684"/>
                <a:ext cx="43884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3F88B25-A60B-E132-0E50-1E63142F1693}"/>
                  </a:ext>
                </a:extLst>
              </p14:cNvPr>
              <p14:cNvContentPartPr/>
              <p14:nvPr/>
            </p14:nvContentPartPr>
            <p14:xfrm>
              <a:off x="5416789" y="1807724"/>
              <a:ext cx="1019880" cy="1350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3F88B25-A60B-E132-0E50-1E63142F16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7789" y="1799084"/>
                <a:ext cx="1037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7D484E5-0DC7-EBED-289C-D9BFF6DE5AD7}"/>
                  </a:ext>
                </a:extLst>
              </p14:cNvPr>
              <p14:cNvContentPartPr/>
              <p14:nvPr/>
            </p14:nvContentPartPr>
            <p14:xfrm>
              <a:off x="4398709" y="1972964"/>
              <a:ext cx="2568960" cy="36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7D484E5-0DC7-EBED-289C-D9BFF6DE5A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89709" y="1963964"/>
                <a:ext cx="2586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558D855-D5A3-961A-2ED8-86930038C439}"/>
                  </a:ext>
                </a:extLst>
              </p14:cNvPr>
              <p14:cNvContentPartPr/>
              <p14:nvPr/>
            </p14:nvContentPartPr>
            <p14:xfrm>
              <a:off x="3061669" y="4381364"/>
              <a:ext cx="1166040" cy="388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558D855-D5A3-961A-2ED8-86930038C4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3029" y="4372724"/>
                <a:ext cx="11836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B911156-EE46-E899-CD6B-499B002A410E}"/>
              </a:ext>
            </a:extLst>
          </p:cNvPr>
          <p:cNvGrpSpPr/>
          <p:nvPr/>
        </p:nvGrpSpPr>
        <p:grpSpPr>
          <a:xfrm>
            <a:off x="2187589" y="1562204"/>
            <a:ext cx="6490440" cy="3969000"/>
            <a:chOff x="2187589" y="1562204"/>
            <a:chExt cx="6490440" cy="39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22ED39A-F111-DFEB-0931-A4C062BDB531}"/>
                    </a:ext>
                  </a:extLst>
                </p14:cNvPr>
                <p14:cNvContentPartPr/>
                <p14:nvPr/>
              </p14:nvContentPartPr>
              <p14:xfrm>
                <a:off x="3307549" y="3446804"/>
                <a:ext cx="267120" cy="40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22ED39A-F111-DFEB-0931-A4C062BDB5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8909" y="3437804"/>
                  <a:ext cx="284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8DD8FB-E8B4-B8D2-F562-A09C32BF5821}"/>
                    </a:ext>
                  </a:extLst>
                </p14:cNvPr>
                <p14:cNvContentPartPr/>
                <p14:nvPr/>
              </p14:nvContentPartPr>
              <p14:xfrm>
                <a:off x="3544069" y="3390284"/>
                <a:ext cx="135720" cy="201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8DD8FB-E8B4-B8D2-F562-A09C32BF58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35429" y="3381284"/>
                  <a:ext cx="153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27279BF-C57B-BF7F-6E67-AF7700EBDE8E}"/>
                    </a:ext>
                  </a:extLst>
                </p14:cNvPr>
                <p14:cNvContentPartPr/>
                <p14:nvPr/>
              </p14:nvContentPartPr>
              <p14:xfrm>
                <a:off x="2187589" y="3356804"/>
                <a:ext cx="113040" cy="135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27279BF-C57B-BF7F-6E67-AF7700EBDE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589" y="3347804"/>
                  <a:ext cx="130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AF9AAEA-3888-5192-96B2-5A1639214D0C}"/>
                    </a:ext>
                  </a:extLst>
                </p14:cNvPr>
                <p14:cNvContentPartPr/>
                <p14:nvPr/>
              </p14:nvContentPartPr>
              <p14:xfrm>
                <a:off x="2342029" y="3171044"/>
                <a:ext cx="111240" cy="270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AF9AAEA-3888-5192-96B2-5A1639214D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3389" y="3162044"/>
                  <a:ext cx="128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271DE06-3E65-3678-6A5B-42A1182AC4A6}"/>
                    </a:ext>
                  </a:extLst>
                </p14:cNvPr>
                <p14:cNvContentPartPr/>
                <p14:nvPr/>
              </p14:nvContentPartPr>
              <p14:xfrm>
                <a:off x="2500789" y="3286964"/>
                <a:ext cx="215640" cy="98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271DE06-3E65-3678-6A5B-42A1182AC4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92149" y="3278324"/>
                  <a:ext cx="233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D251B9-5E1A-816D-44E8-5BF3830BFA18}"/>
                    </a:ext>
                  </a:extLst>
                </p14:cNvPr>
                <p14:cNvContentPartPr/>
                <p14:nvPr/>
              </p14:nvContentPartPr>
              <p14:xfrm>
                <a:off x="2775829" y="3142964"/>
                <a:ext cx="137520" cy="153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D251B9-5E1A-816D-44E8-5BF3830BFA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67189" y="3134324"/>
                  <a:ext cx="155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D40E5C3-719F-E480-E7F4-A1E9C57711EC}"/>
                    </a:ext>
                  </a:extLst>
                </p14:cNvPr>
                <p14:cNvContentPartPr/>
                <p14:nvPr/>
              </p14:nvContentPartPr>
              <p14:xfrm>
                <a:off x="2928109" y="3182924"/>
                <a:ext cx="140760" cy="79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D40E5C3-719F-E480-E7F4-A1E9C57711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9469" y="3173924"/>
                  <a:ext cx="158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2A642C8-E716-FEA4-A78A-F1FA6105C0D3}"/>
                    </a:ext>
                  </a:extLst>
                </p14:cNvPr>
                <p14:cNvContentPartPr/>
                <p14:nvPr/>
              </p14:nvContentPartPr>
              <p14:xfrm>
                <a:off x="3105589" y="3075644"/>
                <a:ext cx="131040" cy="191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2A642C8-E716-FEA4-A78A-F1FA6105C0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6949" y="3067004"/>
                  <a:ext cx="148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603F444-CFF5-8D89-7C53-14C2080DDC4B}"/>
                    </a:ext>
                  </a:extLst>
                </p14:cNvPr>
                <p14:cNvContentPartPr/>
                <p14:nvPr/>
              </p14:nvContentPartPr>
              <p14:xfrm>
                <a:off x="3378829" y="3103004"/>
                <a:ext cx="290880" cy="120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603F444-CFF5-8D89-7C53-14C2080DDC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69829" y="3094364"/>
                  <a:ext cx="308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E0CCE2F-356E-41EE-E995-4FB4204A1B4C}"/>
                    </a:ext>
                  </a:extLst>
                </p14:cNvPr>
                <p14:cNvContentPartPr/>
                <p14:nvPr/>
              </p14:nvContentPartPr>
              <p14:xfrm>
                <a:off x="3694909" y="3085724"/>
                <a:ext cx="218880" cy="96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E0CCE2F-356E-41EE-E995-4FB4204A1B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85909" y="3077084"/>
                  <a:ext cx="236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AFA9B09-0D46-EC25-59AB-F6C16BAD4E92}"/>
                    </a:ext>
                  </a:extLst>
                </p14:cNvPr>
                <p14:cNvContentPartPr/>
                <p14:nvPr/>
              </p14:nvContentPartPr>
              <p14:xfrm>
                <a:off x="4318069" y="4851884"/>
                <a:ext cx="32760" cy="220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AFA9B09-0D46-EC25-59AB-F6C16BAD4E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09429" y="4842884"/>
                  <a:ext cx="50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0F36BF-41EE-B460-42CF-22D576AEC8FD}"/>
                    </a:ext>
                  </a:extLst>
                </p14:cNvPr>
                <p14:cNvContentPartPr/>
                <p14:nvPr/>
              </p14:nvContentPartPr>
              <p14:xfrm>
                <a:off x="4288189" y="4915964"/>
                <a:ext cx="126000" cy="155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0F36BF-41EE-B460-42CF-22D576AEC8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79549" y="4907324"/>
                  <a:ext cx="143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E78C5FA-8FEC-7E44-A707-F80CE6A81B66}"/>
                    </a:ext>
                  </a:extLst>
                </p14:cNvPr>
                <p14:cNvContentPartPr/>
                <p14:nvPr/>
              </p14:nvContentPartPr>
              <p14:xfrm>
                <a:off x="4479349" y="4660724"/>
                <a:ext cx="304560" cy="189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E78C5FA-8FEC-7E44-A707-F80CE6A81B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70709" y="4651724"/>
                  <a:ext cx="322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ACBC21E-73BB-C1D4-8D89-0955932C59D8}"/>
                    </a:ext>
                  </a:extLst>
                </p14:cNvPr>
                <p14:cNvContentPartPr/>
                <p14:nvPr/>
              </p14:nvContentPartPr>
              <p14:xfrm>
                <a:off x="4912429" y="4722644"/>
                <a:ext cx="98280" cy="146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ACBC21E-73BB-C1D4-8D89-0955932C59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3789" y="4713644"/>
                  <a:ext cx="115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7E8207-ECAE-4BAF-0D48-9E19D2C81BF3}"/>
                    </a:ext>
                  </a:extLst>
                </p14:cNvPr>
                <p14:cNvContentPartPr/>
                <p14:nvPr/>
              </p14:nvContentPartPr>
              <p14:xfrm>
                <a:off x="5042029" y="4704284"/>
                <a:ext cx="200520" cy="104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7E8207-ECAE-4BAF-0D48-9E19D2C81B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33389" y="4695644"/>
                  <a:ext cx="218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0E2E2E3-4D26-09C6-C5E7-1BD48276D10E}"/>
                    </a:ext>
                  </a:extLst>
                </p14:cNvPr>
                <p14:cNvContentPartPr/>
                <p14:nvPr/>
              </p14:nvContentPartPr>
              <p14:xfrm>
                <a:off x="5253709" y="4693484"/>
                <a:ext cx="242280" cy="92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0E2E2E3-4D26-09C6-C5E7-1BD48276D1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45069" y="4684844"/>
                  <a:ext cx="259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5FB0291-469D-C24A-7C8B-2414D172386C}"/>
                    </a:ext>
                  </a:extLst>
                </p14:cNvPr>
                <p14:cNvContentPartPr/>
                <p14:nvPr/>
              </p14:nvContentPartPr>
              <p14:xfrm>
                <a:off x="5508589" y="4591964"/>
                <a:ext cx="56520" cy="173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5FB0291-469D-C24A-7C8B-2414D17238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99589" y="4582964"/>
                  <a:ext cx="74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0A88AB2-1C5F-6A87-CE00-00C0A67F73EA}"/>
                    </a:ext>
                  </a:extLst>
                </p14:cNvPr>
                <p14:cNvContentPartPr/>
                <p14:nvPr/>
              </p14:nvContentPartPr>
              <p14:xfrm>
                <a:off x="5614429" y="4609244"/>
                <a:ext cx="217440" cy="120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0A88AB2-1C5F-6A87-CE00-00C0A67F73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05429" y="4600604"/>
                  <a:ext cx="235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2EBE5B7-DF21-ADCE-0361-69115DABBAD9}"/>
                    </a:ext>
                  </a:extLst>
                </p14:cNvPr>
                <p14:cNvContentPartPr/>
                <p14:nvPr/>
              </p14:nvContentPartPr>
              <p14:xfrm>
                <a:off x="4424269" y="4954844"/>
                <a:ext cx="791640" cy="576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2EBE5B7-DF21-ADCE-0361-69115DABBA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5629" y="4946204"/>
                  <a:ext cx="8092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E7B3292-F6DC-6C99-EE1A-6208805ADA91}"/>
                    </a:ext>
                  </a:extLst>
                </p14:cNvPr>
                <p14:cNvContentPartPr/>
                <p14:nvPr/>
              </p14:nvContentPartPr>
              <p14:xfrm>
                <a:off x="5257309" y="1644644"/>
                <a:ext cx="3420720" cy="3612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E7B3292-F6DC-6C99-EE1A-6208805ADA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48669" y="1636004"/>
                  <a:ext cx="3438360" cy="36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8EAB938-325A-1B21-7E2C-6D9216DD842A}"/>
                    </a:ext>
                  </a:extLst>
                </p14:cNvPr>
                <p14:cNvContentPartPr/>
                <p14:nvPr/>
              </p14:nvContentPartPr>
              <p14:xfrm>
                <a:off x="7146949" y="1562204"/>
                <a:ext cx="274680" cy="209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8EAB938-325A-1B21-7E2C-6D9216DD84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37949" y="1553564"/>
                  <a:ext cx="292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1368979-554D-6DCD-4EC3-BE57B7C6515D}"/>
                    </a:ext>
                  </a:extLst>
                </p14:cNvPr>
                <p14:cNvContentPartPr/>
                <p14:nvPr/>
              </p14:nvContentPartPr>
              <p14:xfrm>
                <a:off x="6197629" y="3434564"/>
                <a:ext cx="762480" cy="1555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1368979-554D-6DCD-4EC3-BE57B7C651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88629" y="3425924"/>
                  <a:ext cx="780120" cy="15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ED8C38A-28AD-04E0-9740-4B6A3F88C8D2}"/>
                    </a:ext>
                  </a:extLst>
                </p14:cNvPr>
                <p14:cNvContentPartPr/>
                <p14:nvPr/>
              </p14:nvContentPartPr>
              <p14:xfrm>
                <a:off x="6047149" y="3329084"/>
                <a:ext cx="297720" cy="259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ED8C38A-28AD-04E0-9740-4B6A3F88C8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38509" y="3320084"/>
                  <a:ext cx="315360" cy="27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6292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F315CF-3F5D-56BB-DA5C-E7A288BDB08C}"/>
              </a:ext>
            </a:extLst>
          </p:cNvPr>
          <p:cNvSpPr txBox="1"/>
          <p:nvPr/>
        </p:nvSpPr>
        <p:spPr>
          <a:xfrm>
            <a:off x="10160" y="585059"/>
            <a:ext cx="866928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With the assumptions and the derived properties we can calculate the following test statistics: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r>
              <a:rPr lang="de-DE" sz="2400"/>
              <a:t>and 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With F and t, we can make probability statements about the goodness of the estimators calculated from the multiple linear regression.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A48D1F-E376-DE21-23A7-F957A540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30032"/>
            <a:ext cx="3810000" cy="1095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C32A-1782-66A3-01A4-F0E0B39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55365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CE69DBF3-8A69-D375-6F97-C29A5BAABBD2}"/>
                  </a:ext>
                </a:extLst>
              </p14:cNvPr>
              <p14:cNvContentPartPr/>
              <p14:nvPr/>
            </p14:nvContentPartPr>
            <p14:xfrm>
              <a:off x="3319429" y="1552222"/>
              <a:ext cx="902160" cy="12646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CE69DBF3-8A69-D375-6F97-C29A5BAABB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0789" y="1543222"/>
                <a:ext cx="919800" cy="12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A6D3AE7C-3AE9-0F14-1AE0-2C4D9BE0116D}"/>
                  </a:ext>
                </a:extLst>
              </p14:cNvPr>
              <p14:cNvContentPartPr/>
              <p14:nvPr/>
            </p14:nvContentPartPr>
            <p14:xfrm>
              <a:off x="10031269" y="2047222"/>
              <a:ext cx="624600" cy="7272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A6D3AE7C-3AE9-0F14-1AE0-2C4D9BE011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22629" y="2038582"/>
                <a:ext cx="64224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4905321-EF5B-0860-4BD6-68152F17A6F6}"/>
                  </a:ext>
                </a:extLst>
              </p14:cNvPr>
              <p14:cNvContentPartPr/>
              <p14:nvPr/>
            </p14:nvContentPartPr>
            <p14:xfrm>
              <a:off x="8378149" y="2590462"/>
              <a:ext cx="586080" cy="6782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4905321-EF5B-0860-4BD6-68152F17A6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69149" y="2581462"/>
                <a:ext cx="6037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CD269E1C-D6DD-1497-8D14-3C468409EE5D}"/>
                  </a:ext>
                </a:extLst>
              </p14:cNvPr>
              <p14:cNvContentPartPr/>
              <p14:nvPr/>
            </p14:nvContentPartPr>
            <p14:xfrm>
              <a:off x="9993109" y="2104102"/>
              <a:ext cx="677160" cy="6987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CD269E1C-D6DD-1497-8D14-3C468409EE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84109" y="2095102"/>
                <a:ext cx="694800" cy="71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0374AC07-0F64-685F-1417-7818BA8D3BD7}"/>
              </a:ext>
            </a:extLst>
          </p:cNvPr>
          <p:cNvGrpSpPr/>
          <p:nvPr/>
        </p:nvGrpSpPr>
        <p:grpSpPr>
          <a:xfrm>
            <a:off x="4548109" y="827182"/>
            <a:ext cx="6784200" cy="2327400"/>
            <a:chOff x="4548109" y="827182"/>
            <a:chExt cx="6784200" cy="23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A063D9D-BB41-620E-E24C-C1FD49AF1B76}"/>
                    </a:ext>
                  </a:extLst>
                </p14:cNvPr>
                <p14:cNvContentPartPr/>
                <p14:nvPr/>
              </p14:nvContentPartPr>
              <p14:xfrm>
                <a:off x="4548109" y="2307862"/>
                <a:ext cx="1001160" cy="2037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A063D9D-BB41-620E-E24C-C1FD49AF1B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39469" y="2299222"/>
                  <a:ext cx="1018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E2E551D-58B8-110E-D642-01D63240DC2F}"/>
                    </a:ext>
                  </a:extLst>
                </p14:cNvPr>
                <p14:cNvContentPartPr/>
                <p14:nvPr/>
              </p14:nvContentPartPr>
              <p14:xfrm>
                <a:off x="5570509" y="2270422"/>
                <a:ext cx="916920" cy="257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E2E551D-58B8-110E-D642-01D63240DC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61509" y="2261422"/>
                  <a:ext cx="934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E274626-B603-2A96-3461-592BD87C6A5F}"/>
                    </a:ext>
                  </a:extLst>
                </p14:cNvPr>
                <p14:cNvContentPartPr/>
                <p14:nvPr/>
              </p14:nvContentPartPr>
              <p14:xfrm>
                <a:off x="4991629" y="2624302"/>
                <a:ext cx="19800" cy="193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E274626-B603-2A96-3461-592BD87C6A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82629" y="2615662"/>
                  <a:ext cx="37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A389392-B6FD-8931-7F0D-8D50E5AEBB46}"/>
                    </a:ext>
                  </a:extLst>
                </p14:cNvPr>
                <p14:cNvContentPartPr/>
                <p14:nvPr/>
              </p14:nvContentPartPr>
              <p14:xfrm>
                <a:off x="4872829" y="2583622"/>
                <a:ext cx="209880" cy="14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A389392-B6FD-8931-7F0D-8D50E5AEBB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64189" y="2574622"/>
                  <a:ext cx="227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994C29B-C03A-2A02-EFE4-28CA2F5C617D}"/>
                    </a:ext>
                  </a:extLst>
                </p14:cNvPr>
                <p14:cNvContentPartPr/>
                <p14:nvPr/>
              </p14:nvContentPartPr>
              <p14:xfrm>
                <a:off x="4937989" y="2750662"/>
                <a:ext cx="124200" cy="10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994C29B-C03A-2A02-EFE4-28CA2F5C61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28989" y="2741662"/>
                  <a:ext cx="141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C2400C7-E6D9-876D-142E-36DB22FF5BFD}"/>
                    </a:ext>
                  </a:extLst>
                </p14:cNvPr>
                <p14:cNvContentPartPr/>
                <p14:nvPr/>
              </p14:nvContentPartPr>
              <p14:xfrm>
                <a:off x="5130229" y="2614582"/>
                <a:ext cx="29160" cy="167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C2400C7-E6D9-876D-142E-36DB22FF5B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21589" y="2605582"/>
                  <a:ext cx="46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349FA4D-7B2B-9DBE-2AA7-039BE24FC6E2}"/>
                    </a:ext>
                  </a:extLst>
                </p14:cNvPr>
                <p14:cNvContentPartPr/>
                <p14:nvPr/>
              </p14:nvContentPartPr>
              <p14:xfrm>
                <a:off x="5212309" y="2702062"/>
                <a:ext cx="56160" cy="119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349FA4D-7B2B-9DBE-2AA7-039BE24FC6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03309" y="2693422"/>
                  <a:ext cx="73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6197EBD-94BB-02BD-A582-DE9A160A2B51}"/>
                    </a:ext>
                  </a:extLst>
                </p14:cNvPr>
                <p14:cNvContentPartPr/>
                <p14:nvPr/>
              </p14:nvContentPartPr>
              <p14:xfrm>
                <a:off x="5292229" y="2576422"/>
                <a:ext cx="142560" cy="234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6197EBD-94BB-02BD-A582-DE9A160A2B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3589" y="2567422"/>
                  <a:ext cx="160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32C0149-9351-D25D-171F-79C66545369C}"/>
                    </a:ext>
                  </a:extLst>
                </p14:cNvPr>
                <p14:cNvContentPartPr/>
                <p14:nvPr/>
              </p14:nvContentPartPr>
              <p14:xfrm>
                <a:off x="5480869" y="2680822"/>
                <a:ext cx="226080" cy="122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32C0149-9351-D25D-171F-79C6654536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72229" y="2672182"/>
                  <a:ext cx="243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D2DB500-8CE1-3782-CC6E-51EFC526DB92}"/>
                    </a:ext>
                  </a:extLst>
                </p14:cNvPr>
                <p14:cNvContentPartPr/>
                <p14:nvPr/>
              </p14:nvContentPartPr>
              <p14:xfrm>
                <a:off x="5743669" y="2742742"/>
                <a:ext cx="52560" cy="18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D2DB500-8CE1-3782-CC6E-51EFC526DB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35029" y="2734102"/>
                  <a:ext cx="70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8E426BF-92D2-D6C0-18CC-C23CCA05691B}"/>
                    </a:ext>
                  </a:extLst>
                </p14:cNvPr>
                <p14:cNvContentPartPr/>
                <p14:nvPr/>
              </p14:nvContentPartPr>
              <p14:xfrm>
                <a:off x="5939149" y="2600182"/>
                <a:ext cx="193320" cy="177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8E426BF-92D2-D6C0-18CC-C23CCA0569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30149" y="2591182"/>
                  <a:ext cx="210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0D635B0-C35B-B420-5713-2F7594D25053}"/>
                    </a:ext>
                  </a:extLst>
                </p14:cNvPr>
                <p14:cNvContentPartPr/>
                <p14:nvPr/>
              </p14:nvContentPartPr>
              <p14:xfrm>
                <a:off x="6132829" y="2603422"/>
                <a:ext cx="88200" cy="198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0D635B0-C35B-B420-5713-2F7594D250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24189" y="2594782"/>
                  <a:ext cx="105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70C18C9-8560-CA84-03E4-F34D054D8C03}"/>
                    </a:ext>
                  </a:extLst>
                </p14:cNvPr>
                <p14:cNvContentPartPr/>
                <p14:nvPr/>
              </p14:nvContentPartPr>
              <p14:xfrm>
                <a:off x="6258829" y="2580022"/>
                <a:ext cx="154800" cy="159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70C18C9-8560-CA84-03E4-F34D054D8C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49829" y="2571022"/>
                  <a:ext cx="172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9EA165D-D111-3E01-403C-22394AEB89C3}"/>
                    </a:ext>
                  </a:extLst>
                </p14:cNvPr>
                <p14:cNvContentPartPr/>
                <p14:nvPr/>
              </p14:nvContentPartPr>
              <p14:xfrm>
                <a:off x="6431629" y="2537182"/>
                <a:ext cx="14760" cy="40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9EA165D-D111-3E01-403C-22394AEB89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22989" y="2528182"/>
                  <a:ext cx="32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5D5EB97-2ED9-B2BD-BBD9-E1A50CE237AC}"/>
                    </a:ext>
                  </a:extLst>
                </p14:cNvPr>
                <p14:cNvContentPartPr/>
                <p14:nvPr/>
              </p14:nvContentPartPr>
              <p14:xfrm>
                <a:off x="6433069" y="2515942"/>
                <a:ext cx="88920" cy="239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5D5EB97-2ED9-B2BD-BBD9-E1A50CE237A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24429" y="2506942"/>
                  <a:ext cx="106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ACB4A9F-6AFE-E72B-5501-EEDA54B569F8}"/>
                    </a:ext>
                  </a:extLst>
                </p14:cNvPr>
                <p14:cNvContentPartPr/>
                <p14:nvPr/>
              </p14:nvContentPartPr>
              <p14:xfrm>
                <a:off x="6573829" y="2619982"/>
                <a:ext cx="95040" cy="150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ACB4A9F-6AFE-E72B-5501-EEDA54B569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64829" y="2610982"/>
                  <a:ext cx="112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5429CAF-1FE1-A1DE-1489-93DB2FD5B4B4}"/>
                    </a:ext>
                  </a:extLst>
                </p14:cNvPr>
                <p14:cNvContentPartPr/>
                <p14:nvPr/>
              </p14:nvContentPartPr>
              <p14:xfrm>
                <a:off x="6703429" y="2478862"/>
                <a:ext cx="137880" cy="276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5429CAF-1FE1-A1DE-1489-93DB2FD5B4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94789" y="2469862"/>
                  <a:ext cx="155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BAE98A5-FA96-3DDC-2892-730D753D6264}"/>
                    </a:ext>
                  </a:extLst>
                </p14:cNvPr>
                <p14:cNvContentPartPr/>
                <p14:nvPr/>
              </p14:nvContentPartPr>
              <p14:xfrm>
                <a:off x="6847069" y="2536102"/>
                <a:ext cx="16920" cy="46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BAE98A5-FA96-3DDC-2892-730D753D62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38069" y="2527102"/>
                  <a:ext cx="34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07441DD-C8CC-A7F2-DE7C-C10C7B3101E6}"/>
                    </a:ext>
                  </a:extLst>
                </p14:cNvPr>
                <p14:cNvContentPartPr/>
                <p14:nvPr/>
              </p14:nvContentPartPr>
              <p14:xfrm>
                <a:off x="6865429" y="2635462"/>
                <a:ext cx="172080" cy="95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07441DD-C8CC-A7F2-DE7C-C10C7B3101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56429" y="2626822"/>
                  <a:ext cx="189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2FF3B54-4542-F216-5473-01E9BFBA441E}"/>
                    </a:ext>
                  </a:extLst>
                </p14:cNvPr>
                <p14:cNvContentPartPr/>
                <p14:nvPr/>
              </p14:nvContentPartPr>
              <p14:xfrm>
                <a:off x="10186429" y="1671742"/>
                <a:ext cx="207720" cy="89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2FF3B54-4542-F216-5473-01E9BFBA44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77789" y="1663102"/>
                  <a:ext cx="225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52F19D1-FE9B-EE75-6B4D-5DC097EA56F5}"/>
                    </a:ext>
                  </a:extLst>
                </p14:cNvPr>
                <p14:cNvContentPartPr/>
                <p14:nvPr/>
              </p14:nvContentPartPr>
              <p14:xfrm>
                <a:off x="10493509" y="1639702"/>
                <a:ext cx="23040" cy="15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52F19D1-FE9B-EE75-6B4D-5DC097EA56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84509" y="1631062"/>
                  <a:ext cx="4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110AAF9-D98E-A9FC-42AD-2AFC4895C035}"/>
                    </a:ext>
                  </a:extLst>
                </p14:cNvPr>
                <p14:cNvContentPartPr/>
                <p14:nvPr/>
              </p14:nvContentPartPr>
              <p14:xfrm>
                <a:off x="10564789" y="1471582"/>
                <a:ext cx="18000" cy="145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110AAF9-D98E-A9FC-42AD-2AFC4895C0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55789" y="1462582"/>
                  <a:ext cx="35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6F934D8-6953-4456-265B-E7C92B3D3024}"/>
                    </a:ext>
                  </a:extLst>
                </p14:cNvPr>
                <p14:cNvContentPartPr/>
                <p14:nvPr/>
              </p14:nvContentPartPr>
              <p14:xfrm>
                <a:off x="10498189" y="1521622"/>
                <a:ext cx="126720" cy="72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6F934D8-6953-4456-265B-E7C92B3D30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89189" y="1512982"/>
                  <a:ext cx="144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B223983-D698-8312-9339-A9787A91D8DD}"/>
                    </a:ext>
                  </a:extLst>
                </p14:cNvPr>
                <p14:cNvContentPartPr/>
                <p14:nvPr/>
              </p14:nvContentPartPr>
              <p14:xfrm>
                <a:off x="10616629" y="1282222"/>
                <a:ext cx="165240" cy="494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B223983-D698-8312-9339-A9787A91D8D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07989" y="1273222"/>
                  <a:ext cx="1828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6B71BBD-D0B4-B1C8-8C64-135B44C7247F}"/>
                    </a:ext>
                  </a:extLst>
                </p14:cNvPr>
                <p14:cNvContentPartPr/>
                <p14:nvPr/>
              </p14:nvContentPartPr>
              <p14:xfrm>
                <a:off x="10821469" y="1398502"/>
                <a:ext cx="115560" cy="154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6B71BBD-D0B4-B1C8-8C64-135B44C724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12829" y="1389862"/>
                  <a:ext cx="133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E68FCB7-A7F4-979A-96AC-3AA65EC1FD0E}"/>
                    </a:ext>
                  </a:extLst>
                </p14:cNvPr>
                <p14:cNvContentPartPr/>
                <p14:nvPr/>
              </p14:nvContentPartPr>
              <p14:xfrm>
                <a:off x="10978069" y="1208782"/>
                <a:ext cx="142560" cy="227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E68FCB7-A7F4-979A-96AC-3AA65EC1FD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69069" y="1199782"/>
                  <a:ext cx="160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2AFAAB7-7358-3E6D-7FED-5F7079E77195}"/>
                    </a:ext>
                  </a:extLst>
                </p14:cNvPr>
                <p14:cNvContentPartPr/>
                <p14:nvPr/>
              </p14:nvContentPartPr>
              <p14:xfrm>
                <a:off x="10997509" y="1291582"/>
                <a:ext cx="125640" cy="61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2AFAAB7-7358-3E6D-7FED-5F7079E771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88869" y="1282582"/>
                  <a:ext cx="143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A99EEAE-B65D-B3E0-F7DA-A1B361438E21}"/>
                    </a:ext>
                  </a:extLst>
                </p14:cNvPr>
                <p14:cNvContentPartPr/>
                <p14:nvPr/>
              </p14:nvContentPartPr>
              <p14:xfrm>
                <a:off x="11155549" y="1284022"/>
                <a:ext cx="176760" cy="131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A99EEAE-B65D-B3E0-F7DA-A1B361438E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46549" y="1275022"/>
                  <a:ext cx="194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E031400-0BAB-A716-1EA9-78FD3F3A0CFC}"/>
                    </a:ext>
                  </a:extLst>
                </p14:cNvPr>
                <p14:cNvContentPartPr/>
                <p14:nvPr/>
              </p14:nvContentPartPr>
              <p14:xfrm>
                <a:off x="11180389" y="1384822"/>
                <a:ext cx="31320" cy="55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E031400-0BAB-A716-1EA9-78FD3F3A0C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71389" y="1376182"/>
                  <a:ext cx="48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2853A4-443A-92BD-5D9F-A4AC257149DE}"/>
                    </a:ext>
                  </a:extLst>
                </p14:cNvPr>
                <p14:cNvContentPartPr/>
                <p14:nvPr/>
              </p14:nvContentPartPr>
              <p14:xfrm>
                <a:off x="7394629" y="2428102"/>
                <a:ext cx="137520" cy="139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2853A4-443A-92BD-5D9F-A4AC257149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85629" y="2419102"/>
                  <a:ext cx="155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432E251-A32F-98B4-E5A0-09D2075989C8}"/>
                    </a:ext>
                  </a:extLst>
                </p14:cNvPr>
                <p14:cNvContentPartPr/>
                <p14:nvPr/>
              </p14:nvContentPartPr>
              <p14:xfrm>
                <a:off x="7509829" y="2419462"/>
                <a:ext cx="43920" cy="334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432E251-A32F-98B4-E5A0-09D2075989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01189" y="2410462"/>
                  <a:ext cx="615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22E0891-679F-EDE1-73D2-EEFA5452FA2F}"/>
                    </a:ext>
                  </a:extLst>
                </p14:cNvPr>
                <p14:cNvContentPartPr/>
                <p14:nvPr/>
              </p14:nvContentPartPr>
              <p14:xfrm>
                <a:off x="7691629" y="2387062"/>
                <a:ext cx="173880" cy="52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22E0891-679F-EDE1-73D2-EEFA5452FA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82989" y="2378062"/>
                  <a:ext cx="191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D7AA769-5DEA-1BCF-AA59-9CAF1324A108}"/>
                    </a:ext>
                  </a:extLst>
                </p14:cNvPr>
                <p14:cNvContentPartPr/>
                <p14:nvPr/>
              </p14:nvContentPartPr>
              <p14:xfrm>
                <a:off x="7708189" y="2451862"/>
                <a:ext cx="150120" cy="50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D7AA769-5DEA-1BCF-AA59-9CAF1324A10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99549" y="2443222"/>
                  <a:ext cx="167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FCD9310-2DC6-B9C8-A70C-F844625456E9}"/>
                    </a:ext>
                  </a:extLst>
                </p14:cNvPr>
                <p14:cNvContentPartPr/>
                <p14:nvPr/>
              </p14:nvContentPartPr>
              <p14:xfrm>
                <a:off x="7987909" y="2208862"/>
                <a:ext cx="171720" cy="419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FCD9310-2DC6-B9C8-A70C-F844625456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79269" y="2199862"/>
                  <a:ext cx="1893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45A0EA-301B-6E37-2D32-BD4DA215B5DD}"/>
                    </a:ext>
                  </a:extLst>
                </p14:cNvPr>
                <p14:cNvContentPartPr/>
                <p14:nvPr/>
              </p14:nvContentPartPr>
              <p14:xfrm>
                <a:off x="8206069" y="2346742"/>
                <a:ext cx="53640" cy="108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45A0EA-301B-6E37-2D32-BD4DA215B5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97069" y="2337742"/>
                  <a:ext cx="71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E8F24E1-7183-FDF4-4773-50B7ACEF1C5D}"/>
                    </a:ext>
                  </a:extLst>
                </p14:cNvPr>
                <p14:cNvContentPartPr/>
                <p14:nvPr/>
              </p14:nvContentPartPr>
              <p14:xfrm>
                <a:off x="8325229" y="2193022"/>
                <a:ext cx="93240" cy="128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E8F24E1-7183-FDF4-4773-50B7ACEF1C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16589" y="2184022"/>
                  <a:ext cx="110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949A758-37A6-02BA-7B21-F7F1AF5BA06B}"/>
                    </a:ext>
                  </a:extLst>
                </p14:cNvPr>
                <p14:cNvContentPartPr/>
                <p14:nvPr/>
              </p14:nvContentPartPr>
              <p14:xfrm>
                <a:off x="8535469" y="2019502"/>
                <a:ext cx="173160" cy="422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949A758-37A6-02BA-7B21-F7F1AF5BA0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26469" y="2010862"/>
                  <a:ext cx="1908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6893C58-DD8A-781E-8D7E-FBF37DC9DAD5}"/>
                    </a:ext>
                  </a:extLst>
                </p14:cNvPr>
                <p14:cNvContentPartPr/>
                <p14:nvPr/>
              </p14:nvContentPartPr>
              <p14:xfrm>
                <a:off x="8719429" y="2162062"/>
                <a:ext cx="96840" cy="129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6893C58-DD8A-781E-8D7E-FBF37DC9DA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10789" y="2153062"/>
                  <a:ext cx="114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883DAC-4FD8-E5D7-8277-D273E03A11CD}"/>
                    </a:ext>
                  </a:extLst>
                </p14:cNvPr>
                <p14:cNvContentPartPr/>
                <p14:nvPr/>
              </p14:nvContentPartPr>
              <p14:xfrm>
                <a:off x="8857309" y="2001862"/>
                <a:ext cx="82800" cy="164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883DAC-4FD8-E5D7-8277-D273E03A11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48669" y="1992862"/>
                  <a:ext cx="100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1362E35-8823-C3BF-5BD3-C13052C57FAF}"/>
                    </a:ext>
                  </a:extLst>
                </p14:cNvPr>
                <p14:cNvContentPartPr/>
                <p14:nvPr/>
              </p14:nvContentPartPr>
              <p14:xfrm>
                <a:off x="8948029" y="2093302"/>
                <a:ext cx="94680" cy="72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1362E35-8823-C3BF-5BD3-C13052C57F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39389" y="2084662"/>
                  <a:ext cx="112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F4DFAA-8060-01F4-67FC-91E92EC1B835}"/>
                    </a:ext>
                  </a:extLst>
                </p14:cNvPr>
                <p14:cNvContentPartPr/>
                <p14:nvPr/>
              </p14:nvContentPartPr>
              <p14:xfrm>
                <a:off x="9146749" y="1922302"/>
                <a:ext cx="16560" cy="160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F4DFAA-8060-01F4-67FC-91E92EC1B8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38109" y="1913302"/>
                  <a:ext cx="34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E80F9B-99C5-80DD-EEC8-D8F29C5322D5}"/>
                    </a:ext>
                  </a:extLst>
                </p14:cNvPr>
                <p14:cNvContentPartPr/>
                <p14:nvPr/>
              </p14:nvContentPartPr>
              <p14:xfrm>
                <a:off x="9128029" y="1968382"/>
                <a:ext cx="106200" cy="24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E80F9B-99C5-80DD-EEC8-D8F29C5322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19389" y="1959742"/>
                  <a:ext cx="123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C39C94B-8A17-2FCE-DB1E-2E80BD4436BA}"/>
                    </a:ext>
                  </a:extLst>
                </p14:cNvPr>
                <p14:cNvContentPartPr/>
                <p14:nvPr/>
              </p14:nvContentPartPr>
              <p14:xfrm>
                <a:off x="9264109" y="1762462"/>
                <a:ext cx="128880" cy="443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C39C94B-8A17-2FCE-DB1E-2E80BD4436B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55469" y="1753462"/>
                  <a:ext cx="1465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422AF86-D61D-450E-E5C2-A414E2D183F2}"/>
                    </a:ext>
                  </a:extLst>
                </p14:cNvPr>
                <p14:cNvContentPartPr/>
                <p14:nvPr/>
              </p14:nvContentPartPr>
              <p14:xfrm>
                <a:off x="9432229" y="1943542"/>
                <a:ext cx="93240" cy="128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422AF86-D61D-450E-E5C2-A414E2D183F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23229" y="1934902"/>
                  <a:ext cx="110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23456B1-60FC-BD8F-447D-5FED6C1C000E}"/>
                    </a:ext>
                  </a:extLst>
                </p14:cNvPr>
                <p14:cNvContentPartPr/>
                <p14:nvPr/>
              </p14:nvContentPartPr>
              <p14:xfrm>
                <a:off x="9560029" y="1746982"/>
                <a:ext cx="102600" cy="182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23456B1-60FC-BD8F-447D-5FED6C1C00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51389" y="1738342"/>
                  <a:ext cx="120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962F415-DDDE-70E4-58E3-74D48979D6E9}"/>
                    </a:ext>
                  </a:extLst>
                </p14:cNvPr>
                <p14:cNvContentPartPr/>
                <p14:nvPr/>
              </p14:nvContentPartPr>
              <p14:xfrm>
                <a:off x="9772069" y="1847782"/>
                <a:ext cx="79920" cy="122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962F415-DDDE-70E4-58E3-74D48979D6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63429" y="1839142"/>
                  <a:ext cx="97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6FBDF27-BF5A-34D1-4885-F0FA9F432B71}"/>
                    </a:ext>
                  </a:extLst>
                </p14:cNvPr>
                <p14:cNvContentPartPr/>
                <p14:nvPr/>
              </p14:nvContentPartPr>
              <p14:xfrm>
                <a:off x="9869269" y="1663462"/>
                <a:ext cx="125640" cy="147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6FBDF27-BF5A-34D1-4885-F0FA9F432B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60269" y="1654822"/>
                  <a:ext cx="143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4ACAE95-8E07-02B6-17B5-7AE7E5D7ABF4}"/>
                    </a:ext>
                  </a:extLst>
                </p14:cNvPr>
                <p14:cNvContentPartPr/>
                <p14:nvPr/>
              </p14:nvContentPartPr>
              <p14:xfrm>
                <a:off x="8208589" y="2549062"/>
                <a:ext cx="347040" cy="78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4ACAE95-8E07-02B6-17B5-7AE7E5D7AB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99949" y="2540062"/>
                  <a:ext cx="364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582B06C-4018-CD13-3E9D-64D72FF78CDD}"/>
                    </a:ext>
                  </a:extLst>
                </p14:cNvPr>
                <p14:cNvContentPartPr/>
                <p14:nvPr/>
              </p14:nvContentPartPr>
              <p14:xfrm>
                <a:off x="8608189" y="2356102"/>
                <a:ext cx="110160" cy="234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582B06C-4018-CD13-3E9D-64D72FF78C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99189" y="2347102"/>
                  <a:ext cx="127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F2106C2-1B3F-A2C3-B2A7-38F8E05362EF}"/>
                    </a:ext>
                  </a:extLst>
                </p14:cNvPr>
                <p14:cNvContentPartPr/>
                <p14:nvPr/>
              </p14:nvContentPartPr>
              <p14:xfrm>
                <a:off x="8670109" y="2119222"/>
                <a:ext cx="705600" cy="473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F2106C2-1B3F-A2C3-B2A7-38F8E05362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61469" y="2110582"/>
                  <a:ext cx="7232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569A33-1D25-82DA-7938-876DBAA95E8C}"/>
                    </a:ext>
                  </a:extLst>
                </p14:cNvPr>
                <p14:cNvContentPartPr/>
                <p14:nvPr/>
              </p14:nvContentPartPr>
              <p14:xfrm>
                <a:off x="8773789" y="1638622"/>
                <a:ext cx="2023200" cy="929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569A33-1D25-82DA-7938-876DBAA95E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64789" y="1629622"/>
                  <a:ext cx="2040840" cy="9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7DCD3EF-8FC7-972F-019E-5ABC4359187E}"/>
                    </a:ext>
                  </a:extLst>
                </p14:cNvPr>
                <p14:cNvContentPartPr/>
                <p14:nvPr/>
              </p14:nvContentPartPr>
              <p14:xfrm>
                <a:off x="10676389" y="1633942"/>
                <a:ext cx="142200" cy="88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7DCD3EF-8FC7-972F-019E-5ABC4359187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67389" y="1625302"/>
                  <a:ext cx="159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3332973-0CE3-090A-BCBD-E6B4D9FD89FF}"/>
                    </a:ext>
                  </a:extLst>
                </p14:cNvPr>
                <p14:cNvContentPartPr/>
                <p14:nvPr/>
              </p14:nvContentPartPr>
              <p14:xfrm>
                <a:off x="8613589" y="2790262"/>
                <a:ext cx="130680" cy="364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3332973-0CE3-090A-BCBD-E6B4D9FD89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04949" y="2781622"/>
                  <a:ext cx="1483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CE42DB-1685-330A-CDD0-B924D8F7F97B}"/>
                    </a:ext>
                  </a:extLst>
                </p14:cNvPr>
                <p14:cNvContentPartPr/>
                <p14:nvPr/>
              </p14:nvContentPartPr>
              <p14:xfrm>
                <a:off x="8577229" y="2641582"/>
                <a:ext cx="130320" cy="132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CE42DB-1685-330A-CDD0-B924D8F7F9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68229" y="2632582"/>
                  <a:ext cx="147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D2A4999-410D-F48A-ECAF-F9C26029ABDD}"/>
                    </a:ext>
                  </a:extLst>
                </p14:cNvPr>
                <p14:cNvContentPartPr/>
                <p14:nvPr/>
              </p14:nvContentPartPr>
              <p14:xfrm>
                <a:off x="8804749" y="2906182"/>
                <a:ext cx="54360" cy="119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D2A4999-410D-F48A-ECAF-F9C26029ABD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96109" y="2897542"/>
                  <a:ext cx="72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85152D4-AE49-522D-F08F-47A5942824AD}"/>
                    </a:ext>
                  </a:extLst>
                </p14:cNvPr>
                <p14:cNvContentPartPr/>
                <p14:nvPr/>
              </p14:nvContentPartPr>
              <p14:xfrm>
                <a:off x="8819149" y="2768302"/>
                <a:ext cx="21600" cy="6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85152D4-AE49-522D-F08F-47A5942824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10149" y="2759302"/>
                  <a:ext cx="39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AE58DD1-6734-7CC3-AB14-6FC8697B0A50}"/>
                    </a:ext>
                  </a:extLst>
                </p14:cNvPr>
                <p14:cNvContentPartPr/>
                <p14:nvPr/>
              </p14:nvContentPartPr>
              <p14:xfrm>
                <a:off x="8312269" y="1169902"/>
                <a:ext cx="473400" cy="315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AE58DD1-6734-7CC3-AB14-6FC8697B0A5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03629" y="1161262"/>
                  <a:ext cx="491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3104B6C-3D8E-A560-1EBE-1BF6D935DEB1}"/>
                    </a:ext>
                  </a:extLst>
                </p14:cNvPr>
                <p14:cNvContentPartPr/>
                <p14:nvPr/>
              </p14:nvContentPartPr>
              <p14:xfrm>
                <a:off x="8752909" y="1118062"/>
                <a:ext cx="60840" cy="19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3104B6C-3D8E-A560-1EBE-1BF6D935DE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44269" y="1109422"/>
                  <a:ext cx="78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C061B6B-4027-A695-B2B2-BA43C2098A72}"/>
                    </a:ext>
                  </a:extLst>
                </p14:cNvPr>
                <p14:cNvContentPartPr/>
                <p14:nvPr/>
              </p14:nvContentPartPr>
              <p14:xfrm>
                <a:off x="8811589" y="1057942"/>
                <a:ext cx="124920" cy="187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C061B6B-4027-A695-B2B2-BA43C2098A7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02949" y="1048942"/>
                  <a:ext cx="142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333ADA9-ED08-9200-6D92-7D748F70B373}"/>
                    </a:ext>
                  </a:extLst>
                </p14:cNvPr>
                <p14:cNvContentPartPr/>
                <p14:nvPr/>
              </p14:nvContentPartPr>
              <p14:xfrm>
                <a:off x="9167989" y="1084222"/>
                <a:ext cx="139320" cy="255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333ADA9-ED08-9200-6D92-7D748F70B3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58989" y="1075222"/>
                  <a:ext cx="156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F9D0F34-D6B1-5D09-873E-33A25A79F342}"/>
                    </a:ext>
                  </a:extLst>
                </p14:cNvPr>
                <p14:cNvContentPartPr/>
                <p14:nvPr/>
              </p14:nvContentPartPr>
              <p14:xfrm>
                <a:off x="9337909" y="1019782"/>
                <a:ext cx="237240" cy="115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F9D0F34-D6B1-5D09-873E-33A25A79F34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29269" y="1010782"/>
                  <a:ext cx="254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0182EB-467F-C964-B54A-E0AC3866E7A2}"/>
                    </a:ext>
                  </a:extLst>
                </p14:cNvPr>
                <p14:cNvContentPartPr/>
                <p14:nvPr/>
              </p14:nvContentPartPr>
              <p14:xfrm>
                <a:off x="9569749" y="996022"/>
                <a:ext cx="56520" cy="137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0182EB-467F-C964-B54A-E0AC3866E7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60749" y="987022"/>
                  <a:ext cx="74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EDBEE6C-1416-6D67-AC76-AF494BB5E86C}"/>
                    </a:ext>
                  </a:extLst>
                </p14:cNvPr>
                <p14:cNvContentPartPr/>
                <p14:nvPr/>
              </p14:nvContentPartPr>
              <p14:xfrm>
                <a:off x="9764149" y="836902"/>
                <a:ext cx="124560" cy="198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EDBEE6C-1416-6D67-AC76-AF494BB5E86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55149" y="827902"/>
                  <a:ext cx="142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ADB9DE6-CD2C-D547-2F08-D69AED612949}"/>
                    </a:ext>
                  </a:extLst>
                </p14:cNvPr>
                <p14:cNvContentPartPr/>
                <p14:nvPr/>
              </p14:nvContentPartPr>
              <p14:xfrm>
                <a:off x="9924709" y="827182"/>
                <a:ext cx="366840" cy="181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ADB9DE6-CD2C-D547-2F08-D69AED6129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16069" y="818182"/>
                  <a:ext cx="384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34112C4-7C26-1042-073B-922AB559A4A5}"/>
                    </a:ext>
                  </a:extLst>
                </p14:cNvPr>
                <p14:cNvContentPartPr/>
                <p14:nvPr/>
              </p14:nvContentPartPr>
              <p14:xfrm>
                <a:off x="9712309" y="1202662"/>
                <a:ext cx="124200" cy="114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34112C4-7C26-1042-073B-922AB559A4A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03669" y="1193662"/>
                  <a:ext cx="141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76BEDDB-B003-6414-EBBF-39DA3C1B8167}"/>
                    </a:ext>
                  </a:extLst>
                </p14:cNvPr>
                <p14:cNvContentPartPr/>
                <p14:nvPr/>
              </p14:nvContentPartPr>
              <p14:xfrm>
                <a:off x="9841909" y="1176382"/>
                <a:ext cx="134640" cy="86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76BEDDB-B003-6414-EBBF-39DA3C1B81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32909" y="1167742"/>
                  <a:ext cx="152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93BFB5C-5259-E5AD-1B49-E6F068E0DEC0}"/>
                    </a:ext>
                  </a:extLst>
                </p14:cNvPr>
                <p14:cNvContentPartPr/>
                <p14:nvPr/>
              </p14:nvContentPartPr>
              <p14:xfrm>
                <a:off x="10056469" y="1071262"/>
                <a:ext cx="1440" cy="6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93BFB5C-5259-E5AD-1B49-E6F068E0DEC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47469" y="1062262"/>
                  <a:ext cx="19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37D061D-0504-7494-FD79-11C1A9E9E868}"/>
                    </a:ext>
                  </a:extLst>
                </p14:cNvPr>
                <p14:cNvContentPartPr/>
                <p14:nvPr/>
              </p14:nvContentPartPr>
              <p14:xfrm>
                <a:off x="10041349" y="1040302"/>
                <a:ext cx="87480" cy="162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37D061D-0504-7494-FD79-11C1A9E9E86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32349" y="1031302"/>
                  <a:ext cx="105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FAB44D0-D530-C291-015B-431F55B3386D}"/>
                    </a:ext>
                  </a:extLst>
                </p14:cNvPr>
                <p14:cNvContentPartPr/>
                <p14:nvPr/>
              </p14:nvContentPartPr>
              <p14:xfrm>
                <a:off x="10135309" y="1066582"/>
                <a:ext cx="268560" cy="141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FAB44D0-D530-C291-015B-431F55B338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26669" y="1057582"/>
                  <a:ext cx="286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7123DD-E872-3CBB-F962-0B597336E071}"/>
                    </a:ext>
                  </a:extLst>
                </p14:cNvPr>
                <p14:cNvContentPartPr/>
                <p14:nvPr/>
              </p14:nvContentPartPr>
              <p14:xfrm>
                <a:off x="10296949" y="964342"/>
                <a:ext cx="121320" cy="206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7123DD-E872-3CBB-F962-0B597336E07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88309" y="955702"/>
                  <a:ext cx="138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D4BEE86-E449-351A-BD97-A757201C505D}"/>
                    </a:ext>
                  </a:extLst>
                </p14:cNvPr>
                <p14:cNvContentPartPr/>
                <p14:nvPr/>
              </p14:nvContentPartPr>
              <p14:xfrm>
                <a:off x="10400269" y="914302"/>
                <a:ext cx="347040" cy="234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D4BEE86-E449-351A-BD97-A757201C50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91629" y="905302"/>
                  <a:ext cx="364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6E7E755-D563-B1EC-C211-E2C14D199C29}"/>
                    </a:ext>
                  </a:extLst>
                </p14:cNvPr>
                <p14:cNvContentPartPr/>
                <p14:nvPr/>
              </p14:nvContentPartPr>
              <p14:xfrm>
                <a:off x="10741189" y="851302"/>
                <a:ext cx="173520" cy="182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6E7E755-D563-B1EC-C211-E2C14D199C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32549" y="842662"/>
                  <a:ext cx="191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B44E0E7-869E-34EF-A4C5-CD50E5209073}"/>
                    </a:ext>
                  </a:extLst>
                </p14:cNvPr>
                <p14:cNvContentPartPr/>
                <p14:nvPr/>
              </p14:nvContentPartPr>
              <p14:xfrm>
                <a:off x="9288589" y="2639782"/>
                <a:ext cx="304920" cy="149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B44E0E7-869E-34EF-A4C5-CD50E52090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79589" y="2630782"/>
                  <a:ext cx="322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9B6A1A-1DA3-C4EB-9EF3-CA725DC00549}"/>
                    </a:ext>
                  </a:extLst>
                </p14:cNvPr>
                <p14:cNvContentPartPr/>
                <p14:nvPr/>
              </p14:nvContentPartPr>
              <p14:xfrm>
                <a:off x="9701149" y="2410822"/>
                <a:ext cx="265680" cy="230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9B6A1A-1DA3-C4EB-9EF3-CA725DC005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92509" y="2402182"/>
                  <a:ext cx="283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3795D91-4F84-20FE-D894-6131480A4129}"/>
                    </a:ext>
                  </a:extLst>
                </p14:cNvPr>
                <p14:cNvContentPartPr/>
                <p14:nvPr/>
              </p14:nvContentPartPr>
              <p14:xfrm>
                <a:off x="10193629" y="2360062"/>
                <a:ext cx="42840" cy="213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3795D91-4F84-20FE-D894-6131480A41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84989" y="2351062"/>
                  <a:ext cx="60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5442D30-A5D9-DF94-2374-F232BBC152FA}"/>
                    </a:ext>
                  </a:extLst>
                </p14:cNvPr>
                <p14:cNvContentPartPr/>
                <p14:nvPr/>
              </p14:nvContentPartPr>
              <p14:xfrm>
                <a:off x="10143229" y="2275822"/>
                <a:ext cx="243000" cy="255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5442D30-A5D9-DF94-2374-F232BBC152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34229" y="2267182"/>
                  <a:ext cx="260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FBF506F-1C44-664D-C1AA-A62797044B54}"/>
                    </a:ext>
                  </a:extLst>
                </p14:cNvPr>
                <p14:cNvContentPartPr/>
                <p14:nvPr/>
              </p14:nvContentPartPr>
              <p14:xfrm>
                <a:off x="10432669" y="2087902"/>
                <a:ext cx="127080" cy="175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FBF506F-1C44-664D-C1AA-A62797044B5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24029" y="2078902"/>
                  <a:ext cx="144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3DEA1E2-9DB7-6FAA-E057-D105A160A5B3}"/>
                    </a:ext>
                  </a:extLst>
                </p14:cNvPr>
                <p14:cNvContentPartPr/>
                <p14:nvPr/>
              </p14:nvContentPartPr>
              <p14:xfrm>
                <a:off x="8514949" y="1892062"/>
                <a:ext cx="326520" cy="619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3DEA1E2-9DB7-6FAA-E057-D105A160A5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06309" y="1883422"/>
                  <a:ext cx="34416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CA5FBC3-E248-C18C-D883-9E37F94C05A8}"/>
                    </a:ext>
                  </a:extLst>
                </p14:cNvPr>
                <p14:cNvContentPartPr/>
                <p14:nvPr/>
              </p14:nvContentPartPr>
              <p14:xfrm>
                <a:off x="9191749" y="1633942"/>
                <a:ext cx="372600" cy="642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CA5FBC3-E248-C18C-D883-9E37F94C05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83109" y="1625302"/>
                  <a:ext cx="3902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A140D2F-9D38-B89B-816E-DF54F3697BDC}"/>
                    </a:ext>
                  </a:extLst>
                </p14:cNvPr>
                <p14:cNvContentPartPr/>
                <p14:nvPr/>
              </p14:nvContentPartPr>
              <p14:xfrm>
                <a:off x="4627669" y="2354302"/>
                <a:ext cx="2652120" cy="667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A140D2F-9D38-B89B-816E-DF54F3697BD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19029" y="2345302"/>
                  <a:ext cx="2669760" cy="68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FEFF771D-9103-FEFA-FB1B-2023A8EEC690}"/>
              </a:ext>
            </a:extLst>
          </p:cNvPr>
          <p:cNvGrpSpPr/>
          <p:nvPr/>
        </p:nvGrpSpPr>
        <p:grpSpPr>
          <a:xfrm>
            <a:off x="3691309" y="3523222"/>
            <a:ext cx="4334040" cy="1516680"/>
            <a:chOff x="3691309" y="3523222"/>
            <a:chExt cx="4334040" cy="151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1F32009-9BCE-52D5-0444-D420A666AE7F}"/>
                    </a:ext>
                  </a:extLst>
                </p14:cNvPr>
                <p14:cNvContentPartPr/>
                <p14:nvPr/>
              </p14:nvContentPartPr>
              <p14:xfrm>
                <a:off x="3691309" y="3523222"/>
                <a:ext cx="1193400" cy="1427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1F32009-9BCE-52D5-0444-D420A666AE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82309" y="3514582"/>
                  <a:ext cx="1211040" cy="14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1369C63-2DB6-E3F6-FD67-67BCA953A576}"/>
                    </a:ext>
                  </a:extLst>
                </p14:cNvPr>
                <p14:cNvContentPartPr/>
                <p14:nvPr/>
              </p14:nvContentPartPr>
              <p14:xfrm>
                <a:off x="5164069" y="4334662"/>
                <a:ext cx="810720" cy="92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1369C63-2DB6-E3F6-FD67-67BCA953A57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55429" y="4325662"/>
                  <a:ext cx="82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91D4AAB-7F23-B27C-D574-F824543B7280}"/>
                    </a:ext>
                  </a:extLst>
                </p14:cNvPr>
                <p14:cNvContentPartPr/>
                <p14:nvPr/>
              </p14:nvContentPartPr>
              <p14:xfrm>
                <a:off x="5407429" y="4573342"/>
                <a:ext cx="79200" cy="232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91D4AAB-7F23-B27C-D574-F824543B72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98429" y="4564702"/>
                  <a:ext cx="9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D13DA4D-ECEC-0811-4D6A-318180785D3C}"/>
                    </a:ext>
                  </a:extLst>
                </p14:cNvPr>
                <p14:cNvContentPartPr/>
                <p14:nvPr/>
              </p14:nvContentPartPr>
              <p14:xfrm>
                <a:off x="5557549" y="4480102"/>
                <a:ext cx="250920" cy="246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D13DA4D-ECEC-0811-4D6A-318180785D3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48909" y="4471462"/>
                  <a:ext cx="268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9404EB-E3D3-B6FA-32C7-E0539301EBF3}"/>
                    </a:ext>
                  </a:extLst>
                </p14:cNvPr>
                <p14:cNvContentPartPr/>
                <p14:nvPr/>
              </p14:nvContentPartPr>
              <p14:xfrm>
                <a:off x="5773549" y="4504582"/>
                <a:ext cx="150480" cy="197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9404EB-E3D3-B6FA-32C7-E0539301EB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64909" y="4495942"/>
                  <a:ext cx="168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63AE1F0-F749-10ED-CC46-A7C82CBF7E4D}"/>
                    </a:ext>
                  </a:extLst>
                </p14:cNvPr>
                <p14:cNvContentPartPr/>
                <p14:nvPr/>
              </p14:nvContentPartPr>
              <p14:xfrm>
                <a:off x="5944549" y="4555342"/>
                <a:ext cx="227880" cy="108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63AE1F0-F749-10ED-CC46-A7C82CBF7E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35549" y="4546702"/>
                  <a:ext cx="245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B38D9D1-A4DB-B300-531F-72900AAA1623}"/>
                    </a:ext>
                  </a:extLst>
                </p14:cNvPr>
                <p14:cNvContentPartPr/>
                <p14:nvPr/>
              </p14:nvContentPartPr>
              <p14:xfrm>
                <a:off x="6135349" y="4468942"/>
                <a:ext cx="100080" cy="181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B38D9D1-A4DB-B300-531F-72900AAA16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26709" y="4460302"/>
                  <a:ext cx="117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980361F-93C7-BC53-1EB2-BAD743FEED12}"/>
                    </a:ext>
                  </a:extLst>
                </p14:cNvPr>
                <p14:cNvContentPartPr/>
                <p14:nvPr/>
              </p14:nvContentPartPr>
              <p14:xfrm>
                <a:off x="6375469" y="4543102"/>
                <a:ext cx="71640" cy="21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980361F-93C7-BC53-1EB2-BAD743FEED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66469" y="4534102"/>
                  <a:ext cx="8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611AABF-5B1C-04FB-057B-77227D274F79}"/>
                    </a:ext>
                  </a:extLst>
                </p14:cNvPr>
                <p14:cNvContentPartPr/>
                <p14:nvPr/>
              </p14:nvContentPartPr>
              <p14:xfrm>
                <a:off x="6504349" y="4371742"/>
                <a:ext cx="218160" cy="235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611AABF-5B1C-04FB-057B-77227D274F7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95349" y="4362742"/>
                  <a:ext cx="235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6585DD9-AE5D-7EB7-41BB-B31A33806BF7}"/>
                    </a:ext>
                  </a:extLst>
                </p14:cNvPr>
                <p14:cNvContentPartPr/>
                <p14:nvPr/>
              </p14:nvContentPartPr>
              <p14:xfrm>
                <a:off x="6736549" y="4417822"/>
                <a:ext cx="105480" cy="169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6585DD9-AE5D-7EB7-41BB-B31A33806BF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27549" y="4408822"/>
                  <a:ext cx="123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7C68F46-CDCB-74C7-69D7-2DC065428CC7}"/>
                    </a:ext>
                  </a:extLst>
                </p14:cNvPr>
                <p14:cNvContentPartPr/>
                <p14:nvPr/>
              </p14:nvContentPartPr>
              <p14:xfrm>
                <a:off x="6845629" y="4368142"/>
                <a:ext cx="174240" cy="169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7C68F46-CDCB-74C7-69D7-2DC065428CC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36629" y="4359502"/>
                  <a:ext cx="191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36310C9-BC89-FD77-88E9-8A106EA76D1C}"/>
                    </a:ext>
                  </a:extLst>
                </p14:cNvPr>
                <p14:cNvContentPartPr/>
                <p14:nvPr/>
              </p14:nvContentPartPr>
              <p14:xfrm>
                <a:off x="7018789" y="4306222"/>
                <a:ext cx="11160" cy="7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36310C9-BC89-FD77-88E9-8A106EA76D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10149" y="4297582"/>
                  <a:ext cx="28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ED6CECE-0FD1-157E-B08A-5229320E381E}"/>
                    </a:ext>
                  </a:extLst>
                </p14:cNvPr>
                <p14:cNvContentPartPr/>
                <p14:nvPr/>
              </p14:nvContentPartPr>
              <p14:xfrm>
                <a:off x="7068469" y="4269502"/>
                <a:ext cx="98640" cy="241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ED6CECE-0FD1-157E-B08A-5229320E381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59829" y="4260862"/>
                  <a:ext cx="116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EDEC409-EFDB-866F-F7FD-103B01DDE3D0}"/>
                    </a:ext>
                  </a:extLst>
                </p14:cNvPr>
                <p14:cNvContentPartPr/>
                <p14:nvPr/>
              </p14:nvContentPartPr>
              <p14:xfrm>
                <a:off x="7217509" y="4213342"/>
                <a:ext cx="265680" cy="246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EDEC409-EFDB-866F-F7FD-103B01DDE3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08509" y="4204702"/>
                  <a:ext cx="283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6E9F653-330B-0B92-9261-C1EC9D0904A9}"/>
                    </a:ext>
                  </a:extLst>
                </p14:cNvPr>
                <p14:cNvContentPartPr/>
                <p14:nvPr/>
              </p14:nvContentPartPr>
              <p14:xfrm>
                <a:off x="7470589" y="4257262"/>
                <a:ext cx="244080" cy="188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6E9F653-330B-0B92-9261-C1EC9D0904A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61589" y="4248262"/>
                  <a:ext cx="261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3206AFD-FFF1-7839-2A85-32BF5D57C2E6}"/>
                    </a:ext>
                  </a:extLst>
                </p14:cNvPr>
                <p14:cNvContentPartPr/>
                <p14:nvPr/>
              </p14:nvContentPartPr>
              <p14:xfrm>
                <a:off x="5237509" y="4191742"/>
                <a:ext cx="2787840" cy="848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3206AFD-FFF1-7839-2A85-32BF5D57C2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28869" y="4182742"/>
                  <a:ext cx="2805480" cy="86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4952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There is no correlation between Y and X</a:t>
                </a:r>
                <a:r>
                  <a:rPr lang="de-DE" sz="2200" baseline="-25000"/>
                  <a:t>i</a:t>
                </a:r>
                <a:r>
                  <a:rPr lang="de-DE" sz="2200"/>
                  <a:t>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/>
                  <a:t> then R</a:t>
                </a:r>
                <a:r>
                  <a:rPr lang="de-DE" sz="2200" baseline="30000"/>
                  <a:t>2</a:t>
                </a:r>
                <a:r>
                  <a:rPr lang="de-DE" sz="2200"/>
                  <a:t>=0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/>
                      <m:t>R</m:t>
                    </m:r>
                    <m:r>
                      <m:rPr>
                        <m:nor/>
                      </m:rPr>
                      <a:rPr lang="de-DE" sz="2200" baseline="30000" smtClean="0"/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F-value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blipFill>
                <a:blip r:embed="rId2"/>
                <a:stretch>
                  <a:fillRect l="-945" r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DAB1D94-03DE-12EE-3F02-BC0B3C4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25253"/>
            <a:ext cx="3810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1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3D9C05-60EC-9650-BAB7-626D1412F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5680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3D9C05-60EC-9650-BAB7-626D1412F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5680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B6A4D82-1B95-A406-5728-8026FB3A0ED7}"/>
              </a:ext>
            </a:extLst>
          </p:cNvPr>
          <p:cNvSpPr txBox="1"/>
          <p:nvPr/>
        </p:nvSpPr>
        <p:spPr>
          <a:xfrm>
            <a:off x="1560004" y="5877272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x=30</a:t>
            </a:r>
          </a:p>
        </p:txBody>
      </p:sp>
    </p:spTree>
    <p:extLst>
      <p:ext uri="{BB962C8B-B14F-4D97-AF65-F5344CB8AC3E}">
        <p14:creationId xmlns:p14="http://schemas.microsoft.com/office/powerpoint/2010/main" val="900108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F-value</a:t>
                </a:r>
              </a:p>
              <a:p>
                <a:r>
                  <a:rPr lang="de-DE" sz="2200"/>
                  <a:t>Given the significance level the F-value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</a:t>
                </a:r>
              </a:p>
              <a:p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0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=5,34</m:t>
                    </m:r>
                  </m:oMath>
                </a14:m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1BF0ACB-EAB6-12C8-F66F-1EFB18AE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5" y="238098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0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H="1">
            <a:off x="5446510" y="2262810"/>
            <a:ext cx="1478137" cy="1892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2909435" y="36404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&gt;F</a:t>
                </a:r>
                <a:r>
                  <a:rPr lang="de-DE" baseline="-25000"/>
                  <a:t>theo</a:t>
                </a:r>
                <a:r>
                  <a:rPr lang="de-DE"/>
                  <a:t> </a:t>
                </a:r>
              </a:p>
              <a:p>
                <a:r>
                  <a:rPr lang="de-DE"/>
                  <a:t>H </a:t>
                </a:r>
                <a:r>
                  <a:rPr lang="de-DE" baseline="-25000"/>
                  <a:t>0 </a:t>
                </a:r>
                <a:r>
                  <a:rPr lang="de-DE"/>
                  <a:t>is rejected, the existence of a linear dependence between Y and X</a:t>
                </a:r>
                <a:r>
                  <a:rPr lang="de-DE" baseline="-25000"/>
                  <a:t>i</a:t>
                </a:r>
                <a:r>
                  <a:rPr lang="de-DE"/>
                  <a:t> is significant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blipFill>
                <a:blip r:embed="rId5"/>
                <a:stretch>
                  <a:fillRect l="-1077" t="-4317" b="-194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>
            <a:off x="2069454" y="3231249"/>
            <a:ext cx="1143911" cy="94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≤F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There is no linear dependence to a significance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blipFill>
                <a:blip r:embed="rId6"/>
                <a:stretch>
                  <a:fillRect l="-2500" t="-3871" b="-9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FC5A2A48-7056-8353-9627-DF662C27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9" y="5172518"/>
            <a:ext cx="6229670" cy="16447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36AFC4-A4AF-25C8-EA71-E628D25D37ED}"/>
              </a:ext>
            </a:extLst>
          </p:cNvPr>
          <p:cNvSpPr txBox="1"/>
          <p:nvPr/>
        </p:nvSpPr>
        <p:spPr>
          <a:xfrm>
            <a:off x="114615" y="4808812"/>
            <a:ext cx="2197765" cy="363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/>
              <a:t>Table F-Distribution</a:t>
            </a:r>
          </a:p>
        </p:txBody>
      </p:sp>
    </p:spTree>
    <p:extLst>
      <p:ext uri="{BB962C8B-B14F-4D97-AF65-F5344CB8AC3E}">
        <p14:creationId xmlns:p14="http://schemas.microsoft.com/office/powerpoint/2010/main" val="1004474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„Some Variable X</a:t>
                </a:r>
                <a:r>
                  <a:rPr lang="de-DE" sz="2200" baseline="-25000"/>
                  <a:t>i</a:t>
                </a:r>
                <a:r>
                  <a:rPr lang="de-DE" sz="2200"/>
                  <a:t> has no relevance for Y“.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/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r>
                  <a:rPr lang="de-DE" sz="2200"/>
                  <a:t>	(we deal only with this version of a two-sided test!)</a:t>
                </a:r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t-values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058AB69-3EDC-1F66-9397-8F65BD9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2" y="5937250"/>
            <a:ext cx="327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7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AC7FD1-9C25-EE38-5CD1-14293E2D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01" y="3232756"/>
            <a:ext cx="4584589" cy="275563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t-value</a:t>
                </a:r>
              </a:p>
              <a:p>
                <a:r>
                  <a:rPr lang="de-DE" sz="2200"/>
                  <a:t>Given the significance level the t-value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5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=2,13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V="1">
            <a:off x="5165188" y="5167139"/>
            <a:ext cx="708294" cy="92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4557329" y="42966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|&gt;t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rejected, X</a:t>
                </a:r>
                <a:r>
                  <a:rPr lang="de-DE" baseline="-25000"/>
                  <a:t>i</a:t>
                </a:r>
                <a:r>
                  <a:rPr lang="de-DE"/>
                  <a:t> has for a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a significant influence on Y with the marginal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blipFill>
                <a:blip r:embed="rId5"/>
                <a:stretch>
                  <a:fillRect l="-843" t="-4348" b="-2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 flipH="1">
            <a:off x="4759130" y="3188769"/>
            <a:ext cx="3066298" cy="875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 ≤ 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 variable X</a:t>
                </a:r>
                <a:r>
                  <a:rPr lang="de-DE" baseline="-25000"/>
                  <a:t>i</a:t>
                </a:r>
                <a:r>
                  <a:rPr lang="de-DE"/>
                  <a:t> has no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=0) influence on Y for a significanse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blipFill>
                <a:blip r:embed="rId6"/>
                <a:stretch>
                  <a:fillRect l="-1582" t="-3226" b="-3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32F8FF-A272-AC67-3F17-94DB1B19BCC7}"/>
              </a:ext>
            </a:extLst>
          </p:cNvPr>
          <p:cNvCxnSpPr>
            <a:cxnSpLocks/>
          </p:cNvCxnSpPr>
          <p:nvPr/>
        </p:nvCxnSpPr>
        <p:spPr>
          <a:xfrm flipH="1" flipV="1">
            <a:off x="3615219" y="5095865"/>
            <a:ext cx="523491" cy="89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/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365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59038" y="0"/>
            <a:ext cx="500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You want to see F an t ??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DAC697-7F4F-E9D0-FA04-AE48FFFC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" y="754685"/>
            <a:ext cx="5277581" cy="1905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743B9-198C-5840-0FD1-27B4AC1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3" y="3170109"/>
            <a:ext cx="5992477" cy="20188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740F14-C978-BEFC-2C05-645D435E61E9}"/>
              </a:ext>
            </a:extLst>
          </p:cNvPr>
          <p:cNvSpPr txBox="1"/>
          <p:nvPr/>
        </p:nvSpPr>
        <p:spPr>
          <a:xfrm>
            <a:off x="573514" y="333781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t-Dirstibution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9D6AA-3B5B-5B7D-8E55-419ED7F65F56}"/>
              </a:ext>
            </a:extLst>
          </p:cNvPr>
          <p:cNvSpPr txBox="1"/>
          <p:nvPr/>
        </p:nvSpPr>
        <p:spPr>
          <a:xfrm>
            <a:off x="168039" y="2569605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F-Dirstibution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22741E-6074-DF22-5FFA-02EF680A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08" y="564613"/>
            <a:ext cx="4584589" cy="2755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FC4DC0-9C7E-D383-A54C-63201098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3" y="4227342"/>
            <a:ext cx="4376669" cy="26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81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Test the example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r>
                  <a:rPr lang="de-DE" sz="2400"/>
                  <a:t> on 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/>
                  <a:t>Test for all </a:t>
                </a:r>
                <a:r>
                  <a:rPr lang="de-DE" sz="2400"/>
                  <a:t>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40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895" t="-8889" b="-14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EA5C59D-03ED-B86B-F79F-8432A21592FB}"/>
              </a:ext>
            </a:extLst>
          </p:cNvPr>
          <p:cNvGraphicFramePr>
            <a:graphicFrameLocks noGrp="1"/>
          </p:cNvGraphicFramePr>
          <p:nvPr/>
        </p:nvGraphicFramePr>
        <p:xfrm>
          <a:off x="7498080" y="1313344"/>
          <a:ext cx="3675380" cy="1897216"/>
        </p:xfrm>
        <a:graphic>
          <a:graphicData uri="http://schemas.openxmlformats.org/drawingml/2006/table">
            <a:tbl>
              <a:tblPr firstRow="1" bandRow="1"/>
              <a:tblGrid>
                <a:gridCol w="935966">
                  <a:extLst>
                    <a:ext uri="{9D8B030D-6E8A-4147-A177-3AD203B41FA5}">
                      <a16:colId xmlns:a16="http://schemas.microsoft.com/office/drawing/2014/main" val="2691000748"/>
                    </a:ext>
                  </a:extLst>
                </a:gridCol>
                <a:gridCol w="730510">
                  <a:extLst>
                    <a:ext uri="{9D8B030D-6E8A-4147-A177-3AD203B41FA5}">
                      <a16:colId xmlns:a16="http://schemas.microsoft.com/office/drawing/2014/main" val="2970920032"/>
                    </a:ext>
                  </a:extLst>
                </a:gridCol>
                <a:gridCol w="1164251">
                  <a:extLst>
                    <a:ext uri="{9D8B030D-6E8A-4147-A177-3AD203B41FA5}">
                      <a16:colId xmlns:a16="http://schemas.microsoft.com/office/drawing/2014/main" val="95580498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2146902723"/>
                    </a:ext>
                  </a:extLst>
                </a:gridCol>
              </a:tblGrid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76773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28732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2512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4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20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T-distribution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47CA2-C50F-D14E-2C9D-705F55AE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28917"/>
            <a:ext cx="6654800" cy="61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7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F-distribution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ADBD7-3C66-3AEE-1F6F-21851382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439879"/>
            <a:ext cx="6959599" cy="29217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43E660-35B2-FBE5-FAB3-2D1AAD04D3CF}"/>
              </a:ext>
            </a:extLst>
          </p:cNvPr>
          <p:cNvSpPr txBox="1"/>
          <p:nvPr/>
        </p:nvSpPr>
        <p:spPr>
          <a:xfrm>
            <a:off x="114889" y="-217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95%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D877A9-1C88-E96F-7C40-E48CA5ACB0BC}"/>
              </a:ext>
            </a:extLst>
          </p:cNvPr>
          <p:cNvSpPr txBox="1"/>
          <p:nvPr/>
        </p:nvSpPr>
        <p:spPr>
          <a:xfrm>
            <a:off x="114889" y="32267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99%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F0149A-51E0-86B0-8628-E364DB0B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" y="3714754"/>
            <a:ext cx="6936151" cy="3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3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dirty="0" err="1"/>
              <a:t>empirical</a:t>
            </a:r>
            <a:r>
              <a:rPr lang="de-DE" sz="2400" dirty="0"/>
              <a:t> Die lineare Regression stellt  einen solchen empirisch beobachteten  </a:t>
            </a:r>
            <a:r>
              <a:rPr lang="de-DE" sz="2400" dirty="0" err="1"/>
              <a:t>relation</a:t>
            </a:r>
            <a:r>
              <a:rPr lang="de-DE" sz="2400" dirty="0"/>
              <a:t> 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48891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63552" y="6095038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2A384D-2936-44A9-97FB-1345DC533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87650" y="906463"/>
            <a:ext cx="6254750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6" name="Textfeld 5"/>
          <p:cNvSpPr txBox="1"/>
          <p:nvPr/>
        </p:nvSpPr>
        <p:spPr>
          <a:xfrm>
            <a:off x="191953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C33149-DC45-8A48-4E94-2BF12CFB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1" y="725820"/>
            <a:ext cx="6777247" cy="49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6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426185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67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0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2772</Words>
  <Application>Microsoft Office PowerPoint</Application>
  <PresentationFormat>Breitbild</PresentationFormat>
  <Paragraphs>795</Paragraphs>
  <Slides>46</Slides>
  <Notes>1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325</cp:revision>
  <dcterms:created xsi:type="dcterms:W3CDTF">2020-09-20T22:46:24Z</dcterms:created>
  <dcterms:modified xsi:type="dcterms:W3CDTF">2022-12-05T10:53:35Z</dcterms:modified>
</cp:coreProperties>
</file>