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72" r:id="rId2"/>
    <p:sldId id="355" r:id="rId3"/>
    <p:sldId id="356" r:id="rId4"/>
    <p:sldId id="357" r:id="rId5"/>
    <p:sldId id="359" r:id="rId6"/>
    <p:sldId id="360" r:id="rId7"/>
    <p:sldId id="361" r:id="rId8"/>
    <p:sldId id="561" r:id="rId9"/>
    <p:sldId id="362" r:id="rId10"/>
    <p:sldId id="564" r:id="rId11"/>
    <p:sldId id="565" r:id="rId12"/>
    <p:sldId id="363" r:id="rId13"/>
    <p:sldId id="563" r:id="rId14"/>
    <p:sldId id="364" r:id="rId15"/>
    <p:sldId id="365" r:id="rId16"/>
    <p:sldId id="366" r:id="rId17"/>
    <p:sldId id="367" r:id="rId18"/>
    <p:sldId id="368" r:id="rId19"/>
    <p:sldId id="566" r:id="rId20"/>
    <p:sldId id="370" r:id="rId21"/>
    <p:sldId id="369" r:id="rId22"/>
    <p:sldId id="371" r:id="rId23"/>
    <p:sldId id="1402" r:id="rId24"/>
    <p:sldId id="373" r:id="rId25"/>
    <p:sldId id="374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6:21:07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22 27022,'-21'11'-4337,"-4"4"2849,-8 5 1376,-1 1 120,1-8-49,7-3-199,9 1-144,16-9-176,6-5-312,17-8-1168,6-21 1608,-2-8-353,-3 1-183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07:32:08.98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71 85 18060,'-12'-5'936,"1"-1"-1200,-5 3-40,8-6-248,0-1-192,1-4 512,3-5-168,0 1-121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26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customXml" Target="../ink/ink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15.emf"/><Relationship Id="rId7" Type="http://schemas.openxmlformats.org/officeDocument/2006/relationships/image" Target="../media/image80.png"/><Relationship Id="rId2" Type="http://schemas.openxmlformats.org/officeDocument/2006/relationships/oleObject" Target="file:///C:\AAA\FH_Mainz\Statistik\Eigene_Unterlagen\Arbeitsdaten2.xlsx!Tab2!%5bArbeitsdaten2.xlsx%5dTab2%20Diagramm%2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16.emf"/><Relationship Id="rId9" Type="http://schemas.openxmlformats.org/officeDocument/2006/relationships/image" Target="../media/image8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BDF6E16E-E331-62F6-3BAB-2BE266F2DE94}"/>
                  </a:ext>
                </a:extLst>
              </p14:cNvPr>
              <p14:cNvContentPartPr/>
              <p14:nvPr/>
            </p14:nvContentPartPr>
            <p14:xfrm>
              <a:off x="7935709" y="6334102"/>
              <a:ext cx="69120" cy="4536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BDF6E16E-E331-62F6-3BAB-2BE266F2DE9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27069" y="6325102"/>
                <a:ext cx="8676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94AFDCEE-2A9A-C3A9-C7BF-06BA13AB083B}"/>
                  </a:ext>
                </a:extLst>
              </p14:cNvPr>
              <p14:cNvContentPartPr/>
              <p14:nvPr/>
            </p14:nvContentPartPr>
            <p14:xfrm>
              <a:off x="9045589" y="2617462"/>
              <a:ext cx="25560" cy="3096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94AFDCEE-2A9A-C3A9-C7BF-06BA13AB083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036949" y="2608822"/>
                <a:ext cx="43200" cy="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2310" y="2519569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92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32" y="0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5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C2C7881-4CFC-4223-9518-B04FB096C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896" y="1783842"/>
            <a:ext cx="8568201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4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BB9182C-DEFB-F8BE-635D-7C8EB43F4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656692"/>
            <a:ext cx="7591958" cy="4104456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724812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>
            <a:spLocks noChangeAspect="1"/>
          </p:cNvSpPr>
          <p:nvPr/>
        </p:nvSpPr>
        <p:spPr>
          <a:xfrm>
            <a:off x="589800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589800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00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248129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9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cxnSpLocks/>
          </p:cNvCxnSpPr>
          <p:nvPr/>
        </p:nvCxnSpPr>
        <p:spPr>
          <a:xfrm flipH="1" flipV="1">
            <a:off x="7555539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Lineare Regression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2CB1DA1-C61A-67A8-FCCD-5710660A0FD7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0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/>
              <a:t>yhat(</a:t>
            </a:r>
            <a:r>
              <a:rPr lang="de-DE" sz="2200" dirty="0"/>
              <a:t>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42177D2-B0A2-33D4-8620-98AFD2381E32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098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1729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48601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62068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17166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524000" y="476672"/>
                <a:ext cx="9144000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76672"/>
                <a:ext cx="9144000" cy="5879678"/>
              </a:xfrm>
              <a:prstGeom prst="rect">
                <a:avLst/>
              </a:prstGeom>
              <a:blipFill>
                <a:blip r:embed="rId2"/>
                <a:stretch>
                  <a:fillRect l="-600" t="-518" r="-1200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079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78465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AD06EE1-B65D-2DC2-E372-88FFE23DF302}"/>
              </a:ext>
            </a:extLst>
          </p:cNvPr>
          <p:cNvGraphicFramePr>
            <a:graphicFrameLocks noGrp="1"/>
          </p:cNvGraphicFramePr>
          <p:nvPr/>
        </p:nvGraphicFramePr>
        <p:xfrm>
          <a:off x="1847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3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4158036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383614-F8AD-49B3-95BD-BF117647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996" y="737237"/>
            <a:ext cx="6708001" cy="3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1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B51631-25A7-4159-B8C2-816B507D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944724"/>
            <a:ext cx="8743902" cy="496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59F2B4-64BB-4FEF-A3BC-30CE85F11BD3}"/>
              </a:ext>
            </a:extLst>
          </p:cNvPr>
          <p:cNvSpPr txBox="1"/>
          <p:nvPr/>
        </p:nvSpPr>
        <p:spPr>
          <a:xfrm>
            <a:off x="2673152" y="155679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887D88-77D4-4907-8CB1-9AB597959ABE}"/>
              </a:ext>
            </a:extLst>
          </p:cNvPr>
          <p:cNvSpPr txBox="1"/>
          <p:nvPr/>
        </p:nvSpPr>
        <p:spPr>
          <a:xfrm>
            <a:off x="6744072" y="1610853"/>
            <a:ext cx="53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C1EDBE1-3747-4E13-B5CC-B253D239EA83}"/>
              </a:ext>
            </a:extLst>
          </p:cNvPr>
          <p:cNvSpPr txBox="1"/>
          <p:nvPr/>
        </p:nvSpPr>
        <p:spPr>
          <a:xfrm>
            <a:off x="6489576" y="393305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5DF8FB-02C5-40F6-9F0F-BBD081C6D19E}"/>
              </a:ext>
            </a:extLst>
          </p:cNvPr>
          <p:cNvSpPr txBox="1"/>
          <p:nvPr/>
        </p:nvSpPr>
        <p:spPr>
          <a:xfrm flipH="1">
            <a:off x="2445365" y="3933057"/>
            <a:ext cx="53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</p:spTree>
    <p:extLst>
      <p:ext uri="{BB962C8B-B14F-4D97-AF65-F5344CB8AC3E}">
        <p14:creationId xmlns:p14="http://schemas.microsoft.com/office/powerpoint/2010/main" val="7465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83471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1FF87A6-C0B4-482F-AE39-C74170FCD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728" y="278628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28" y="278628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9E4FE36-08C7-4E63-A4CF-8FD648E8F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942" y="76765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942" y="76765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CF00B30-D826-46D5-825A-CDA358AE47D2}"/>
              </a:ext>
            </a:extLst>
          </p:cNvPr>
          <p:cNvSpPr txBox="1"/>
          <p:nvPr/>
        </p:nvSpPr>
        <p:spPr>
          <a:xfrm>
            <a:off x="2468724" y="1176729"/>
            <a:ext cx="16264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A034D-D1E7-4C1D-848C-F0883DE9F0B8}"/>
              </a:ext>
            </a:extLst>
          </p:cNvPr>
          <p:cNvSpPr txBox="1"/>
          <p:nvPr/>
        </p:nvSpPr>
        <p:spPr>
          <a:xfrm>
            <a:off x="2468724" y="83091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875E66-76A6-4F57-B714-A41636CB7694}"/>
              </a:ext>
            </a:extLst>
          </p:cNvPr>
          <p:cNvSpPr txBox="1"/>
          <p:nvPr/>
        </p:nvSpPr>
        <p:spPr>
          <a:xfrm>
            <a:off x="4034898" y="15547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67AAAE-2628-4DB9-B850-03BAC4957339}"/>
              </a:ext>
            </a:extLst>
          </p:cNvPr>
          <p:cNvSpPr txBox="1"/>
          <p:nvPr/>
        </p:nvSpPr>
        <p:spPr>
          <a:xfrm>
            <a:off x="3944987" y="354648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DC2A56-8192-4D97-B017-6479877D5D56}"/>
              </a:ext>
            </a:extLst>
          </p:cNvPr>
          <p:cNvSpPr txBox="1"/>
          <p:nvPr/>
        </p:nvSpPr>
        <p:spPr>
          <a:xfrm>
            <a:off x="1496616" y="96070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C80C-55DD-4FF4-9DBA-922FEA0486B4}"/>
              </a:ext>
            </a:extLst>
          </p:cNvPr>
          <p:cNvSpPr txBox="1"/>
          <p:nvPr/>
        </p:nvSpPr>
        <p:spPr>
          <a:xfrm>
            <a:off x="2252701" y="744681"/>
            <a:ext cx="50847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21A04B-578C-4F06-A7D7-AA007A35C8A5}"/>
              </a:ext>
            </a:extLst>
          </p:cNvPr>
          <p:cNvSpPr>
            <a:spLocks noChangeAspect="1"/>
          </p:cNvSpPr>
          <p:nvPr/>
        </p:nvSpPr>
        <p:spPr>
          <a:xfrm>
            <a:off x="2567717" y="3280753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CB3A8BB-CE7B-403D-94B6-F089EFDA48A4}"/>
              </a:ext>
            </a:extLst>
          </p:cNvPr>
          <p:cNvSpPr>
            <a:spLocks noChangeAspect="1"/>
          </p:cNvSpPr>
          <p:nvPr/>
        </p:nvSpPr>
        <p:spPr>
          <a:xfrm>
            <a:off x="2567717" y="2929753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EDFF7B-402B-4ED2-A0AC-4B4F0912528F}"/>
              </a:ext>
            </a:extLst>
          </p:cNvPr>
          <p:cNvSpPr>
            <a:spLocks noChangeAspect="1"/>
          </p:cNvSpPr>
          <p:nvPr/>
        </p:nvSpPr>
        <p:spPr>
          <a:xfrm>
            <a:off x="1933217" y="2929753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E0D60-9562-4D7E-96B9-45717CF2464F}"/>
              </a:ext>
            </a:extLst>
          </p:cNvPr>
          <p:cNvSpPr txBox="1"/>
          <p:nvPr/>
        </p:nvSpPr>
        <p:spPr>
          <a:xfrm>
            <a:off x="3134897" y="285267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54B6236-D8CF-4282-ABFD-230AF94942D1}"/>
              </a:ext>
            </a:extLst>
          </p:cNvPr>
          <p:cNvSpPr txBox="1"/>
          <p:nvPr/>
        </p:nvSpPr>
        <p:spPr>
          <a:xfrm>
            <a:off x="1755577" y="4367470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6DF6D2C-0CAC-451F-AB11-F10B032B5E2A}"/>
              </a:ext>
            </a:extLst>
          </p:cNvPr>
          <p:cNvSpPr txBox="1"/>
          <p:nvPr/>
        </p:nvSpPr>
        <p:spPr>
          <a:xfrm>
            <a:off x="2948765" y="396269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29FCFF2-BF6C-46FD-A10E-C5A858F7F08E}"/>
              </a:ext>
            </a:extLst>
          </p:cNvPr>
          <p:cNvCxnSpPr/>
          <p:nvPr/>
        </p:nvCxnSpPr>
        <p:spPr>
          <a:xfrm flipH="1" flipV="1">
            <a:off x="2250468" y="3314341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976D29-A63C-4C72-801A-577AF268D9FC}"/>
              </a:ext>
            </a:extLst>
          </p:cNvPr>
          <p:cNvCxnSpPr/>
          <p:nvPr/>
        </p:nvCxnSpPr>
        <p:spPr>
          <a:xfrm flipH="1" flipV="1">
            <a:off x="2743217" y="3437161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75B0E66-F8E7-44FA-B4B6-DFBB1C18A27D}"/>
              </a:ext>
            </a:extLst>
          </p:cNvPr>
          <p:cNvCxnSpPr/>
          <p:nvPr/>
        </p:nvCxnSpPr>
        <p:spPr>
          <a:xfrm flipH="1">
            <a:off x="2743217" y="3029779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9">
            <a:extLst>
              <a:ext uri="{FF2B5EF4-FFF2-40B4-BE49-F238E27FC236}">
                <a16:creationId xmlns:a16="http://schemas.microsoft.com/office/drawing/2014/main" id="{C817E664-7DD6-40E7-99F4-3F2FC01B5C38}"/>
              </a:ext>
            </a:extLst>
          </p:cNvPr>
          <p:cNvCxnSpPr/>
          <p:nvPr/>
        </p:nvCxnSpPr>
        <p:spPr>
          <a:xfrm flipH="1" flipV="1">
            <a:off x="2365747" y="320959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/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/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/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/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FF7F768-EDBF-6D44-7A42-7B4EF7FE5D83}"/>
                  </a:ext>
                </a:extLst>
              </p:cNvPr>
              <p:cNvSpPr txBox="1"/>
              <p:nvPr/>
            </p:nvSpPr>
            <p:spPr>
              <a:xfrm>
                <a:off x="2065550" y="5047498"/>
                <a:ext cx="6766754" cy="738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000" dirty="0" err="1">
                    <a:solidFill>
                      <a:srgbClr val="836967"/>
                    </a:solidFill>
                  </a:rPr>
                  <a:t>Coefficiant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:r>
                  <a:rPr lang="de-DE" sz="2000" dirty="0" err="1">
                    <a:solidFill>
                      <a:srgbClr val="836967"/>
                    </a:solidFill>
                  </a:rPr>
                  <a:t>of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:r>
                  <a:rPr lang="de-DE" sz="2000" dirty="0" err="1">
                    <a:solidFill>
                      <a:srgbClr val="836967"/>
                    </a:solidFill>
                  </a:rPr>
                  <a:t>determination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sz="20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sz="2000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de-DE" sz="2000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FF7F768-EDBF-6D44-7A42-7B4EF7FE5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550" y="5047498"/>
                <a:ext cx="6766754" cy="738023"/>
              </a:xfrm>
              <a:prstGeom prst="rect">
                <a:avLst/>
              </a:prstGeom>
              <a:blipFill>
                <a:blip r:embed="rId9"/>
                <a:stretch>
                  <a:fillRect l="-9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>
            <a:extLst>
              <a:ext uri="{FF2B5EF4-FFF2-40B4-BE49-F238E27FC236}">
                <a16:creationId xmlns:a16="http://schemas.microsoft.com/office/drawing/2014/main" id="{51BF822C-B2B3-46A5-0565-2458AC866218}"/>
              </a:ext>
            </a:extLst>
          </p:cNvPr>
          <p:cNvSpPr txBox="1"/>
          <p:nvPr/>
        </p:nvSpPr>
        <p:spPr>
          <a:xfrm>
            <a:off x="8207828" y="3246941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CF993E5-1EDB-EC91-E227-D0F8F18397C9}"/>
              </a:ext>
            </a:extLst>
          </p:cNvPr>
          <p:cNvSpPr txBox="1"/>
          <p:nvPr/>
        </p:nvSpPr>
        <p:spPr>
          <a:xfrm>
            <a:off x="6582942" y="3591340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47B2A57-262C-56E5-B4E6-9A007C6F89B5}"/>
              </a:ext>
            </a:extLst>
          </p:cNvPr>
          <p:cNvSpPr txBox="1"/>
          <p:nvPr/>
        </p:nvSpPr>
        <p:spPr>
          <a:xfrm>
            <a:off x="4982860" y="3314341"/>
            <a:ext cx="18498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0889F2C-D103-F101-D15E-6A5FDBD345E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907800" y="2929753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5F8168EB-E408-5BC9-5271-9FE15376CA63}"/>
              </a:ext>
            </a:extLst>
          </p:cNvPr>
          <p:cNvCxnSpPr>
            <a:cxnSpLocks/>
          </p:cNvCxnSpPr>
          <p:nvPr/>
        </p:nvCxnSpPr>
        <p:spPr>
          <a:xfrm flipV="1">
            <a:off x="7582537" y="2928914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FC4725-3BA1-CC5B-4152-47E8C07F7E6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8957626" y="2852677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D15F2E6-2EB4-4451-E8BB-0EF981392393}"/>
              </a:ext>
            </a:extLst>
          </p:cNvPr>
          <p:cNvSpPr txBox="1"/>
          <p:nvPr/>
        </p:nvSpPr>
        <p:spPr>
          <a:xfrm>
            <a:off x="1667508" y="-2738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478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/>
          <p:cNvSpPr txBox="1"/>
          <p:nvPr/>
        </p:nvSpPr>
        <p:spPr>
          <a:xfrm>
            <a:off x="2279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</p:spTree>
    <p:extLst>
      <p:ext uri="{BB962C8B-B14F-4D97-AF65-F5344CB8AC3E}">
        <p14:creationId xmlns:p14="http://schemas.microsoft.com/office/powerpoint/2010/main" val="166827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8685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</p:spTree>
    <p:extLst>
      <p:ext uri="{BB962C8B-B14F-4D97-AF65-F5344CB8AC3E}">
        <p14:creationId xmlns:p14="http://schemas.microsoft.com/office/powerpoint/2010/main" val="290787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F3D9C05-60EC-9650-BAB7-626D1412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5680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60626" imgH="1479594" progId="Excel.Sheet.12">
                  <p:embed/>
                </p:oleObj>
              </mc:Choice>
              <mc:Fallback>
                <p:oleObj name="Worksheet" r:id="rId2" imgW="3060626" imgH="14795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5F3D9C05-60EC-9650-BAB7-626D1412F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5680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B6A4D82-1B95-A406-5728-8026FB3A0ED7}"/>
              </a:ext>
            </a:extLst>
          </p:cNvPr>
          <p:cNvSpPr txBox="1"/>
          <p:nvPr/>
        </p:nvSpPr>
        <p:spPr>
          <a:xfrm>
            <a:off x="1560004" y="5877272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We</a:t>
            </a:r>
            <a:r>
              <a:rPr lang="de-DE" dirty="0"/>
              <a:t> also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x=30</a:t>
            </a:r>
          </a:p>
        </p:txBody>
      </p:sp>
    </p:spTree>
    <p:extLst>
      <p:ext uri="{BB962C8B-B14F-4D97-AF65-F5344CB8AC3E}">
        <p14:creationId xmlns:p14="http://schemas.microsoft.com/office/powerpoint/2010/main" val="90010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dirty="0" err="1"/>
              <a:t>empirical</a:t>
            </a:r>
            <a:r>
              <a:rPr lang="de-DE" sz="2400" dirty="0"/>
              <a:t> Die lineare Regression stellt  einen solchen empirisch beobachteten  </a:t>
            </a:r>
            <a:r>
              <a:rPr lang="de-DE" sz="2400" dirty="0" err="1"/>
              <a:t>relation</a:t>
            </a:r>
            <a:r>
              <a:rPr lang="de-DE" sz="2400" dirty="0"/>
              <a:t> 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8891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063552" y="6095038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72A384D-2936-44A9-97FB-1345DC5332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87650" y="906463"/>
            <a:ext cx="6254750" cy="52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191953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C33149-DC45-8A48-4E94-2BF12CFB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1" y="725820"/>
            <a:ext cx="6777247" cy="49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6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426185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7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0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Breitbild</PresentationFormat>
  <Paragraphs>399</Paragraphs>
  <Slides>25</Slides>
  <Notes>1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Sparkasse Rg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310</cp:revision>
  <dcterms:created xsi:type="dcterms:W3CDTF">2020-09-20T22:46:24Z</dcterms:created>
  <dcterms:modified xsi:type="dcterms:W3CDTF">2022-11-30T08:50:09Z</dcterms:modified>
</cp:coreProperties>
</file>